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tags/tag4.xml" ContentType="application/vnd.openxmlformats-officedocument.presentationml.tags+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colors8.xml" ContentType="application/vnd.openxmlformats-officedocument.drawingml.diagramColor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Default Extension="gif" ContentType="image/gif"/>
  <Default Extension="vml" ContentType="application/vnd.openxmlformats-officedocument.vmlDrawing"/>
  <Override PartName="/ppt/notesSlides/notesSlide31.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notesSlides/notesSlide25.xml" ContentType="application/vnd.openxmlformats-officedocument.presentationml.notesSlide+xml"/>
  <Override PartName="/ppt/diagrams/data8.xml" ContentType="application/vnd.openxmlformats-officedocument.drawingml.diagramData+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Override PartName="/ppt/tags/tag3.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3" r:id="rId2"/>
  </p:sldMasterIdLst>
  <p:notesMasterIdLst>
    <p:notesMasterId r:id="rId55"/>
  </p:notesMasterIdLst>
  <p:handoutMasterIdLst>
    <p:handoutMasterId r:id="rId56"/>
  </p:handoutMasterIdLst>
  <p:sldIdLst>
    <p:sldId id="256" r:id="rId3"/>
    <p:sldId id="337" r:id="rId4"/>
    <p:sldId id="338" r:id="rId5"/>
    <p:sldId id="284" r:id="rId6"/>
    <p:sldId id="339" r:id="rId7"/>
    <p:sldId id="342" r:id="rId8"/>
    <p:sldId id="341" r:id="rId9"/>
    <p:sldId id="343" r:id="rId10"/>
    <p:sldId id="344" r:id="rId11"/>
    <p:sldId id="345" r:id="rId12"/>
    <p:sldId id="346" r:id="rId13"/>
    <p:sldId id="347" r:id="rId14"/>
    <p:sldId id="285" r:id="rId15"/>
    <p:sldId id="357" r:id="rId16"/>
    <p:sldId id="358" r:id="rId17"/>
    <p:sldId id="286" r:id="rId18"/>
    <p:sldId id="287" r:id="rId19"/>
    <p:sldId id="288" r:id="rId20"/>
    <p:sldId id="289" r:id="rId21"/>
    <p:sldId id="290" r:id="rId22"/>
    <p:sldId id="291" r:id="rId23"/>
    <p:sldId id="292" r:id="rId24"/>
    <p:sldId id="293" r:id="rId25"/>
    <p:sldId id="299" r:id="rId26"/>
    <p:sldId id="300" r:id="rId27"/>
    <p:sldId id="301" r:id="rId28"/>
    <p:sldId id="302" r:id="rId29"/>
    <p:sldId id="303" r:id="rId30"/>
    <p:sldId id="304" r:id="rId31"/>
    <p:sldId id="306" r:id="rId32"/>
    <p:sldId id="307" r:id="rId33"/>
    <p:sldId id="308" r:id="rId34"/>
    <p:sldId id="369" r:id="rId35"/>
    <p:sldId id="309" r:id="rId36"/>
    <p:sldId id="311" r:id="rId37"/>
    <p:sldId id="312" r:id="rId38"/>
    <p:sldId id="314" r:id="rId39"/>
    <p:sldId id="318" r:id="rId40"/>
    <p:sldId id="320" r:id="rId41"/>
    <p:sldId id="364" r:id="rId42"/>
    <p:sldId id="361" r:id="rId43"/>
    <p:sldId id="362" r:id="rId44"/>
    <p:sldId id="360" r:id="rId45"/>
    <p:sldId id="363" r:id="rId46"/>
    <p:sldId id="333" r:id="rId47"/>
    <p:sldId id="282" r:id="rId48"/>
    <p:sldId id="370" r:id="rId49"/>
    <p:sldId id="368" r:id="rId50"/>
    <p:sldId id="365" r:id="rId51"/>
    <p:sldId id="366" r:id="rId52"/>
    <p:sldId id="367" r:id="rId53"/>
    <p:sldId id="280" r:id="rId5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F8E200-7C81-40AC-9E6C-212BF14A8441}" type="doc">
      <dgm:prSet loTypeId="urn:microsoft.com/office/officeart/2005/8/layout/process4" loCatId="list" qsTypeId="urn:microsoft.com/office/officeart/2005/8/quickstyle/simple1" qsCatId="simple" csTypeId="urn:microsoft.com/office/officeart/2005/8/colors/colorful2" csCatId="colorful" phldr="1"/>
      <dgm:spPr/>
      <dgm:t>
        <a:bodyPr/>
        <a:lstStyle/>
        <a:p>
          <a:endParaRPr lang="en-US"/>
        </a:p>
      </dgm:t>
    </dgm:pt>
    <dgm:pt modelId="{7CFD3B7C-4ECF-4F83-8FAA-0536193D0B93}">
      <dgm:prSet phldrT="[Text]" custT="1"/>
      <dgm:spPr/>
      <dgm:t>
        <a:bodyPr/>
        <a:lstStyle/>
        <a:p>
          <a:r>
            <a:rPr lang="en-US" sz="2000" dirty="0" smtClean="0"/>
            <a:t>Farm</a:t>
          </a:r>
          <a:endParaRPr lang="en-US" sz="2000" dirty="0"/>
        </a:p>
      </dgm:t>
    </dgm:pt>
    <dgm:pt modelId="{A8D3BCE4-CF57-4C6A-970E-3668349D6496}" type="parTrans" cxnId="{4A664EDC-2526-4DB8-BC01-12AFA93C4206}">
      <dgm:prSet/>
      <dgm:spPr/>
      <dgm:t>
        <a:bodyPr/>
        <a:lstStyle/>
        <a:p>
          <a:endParaRPr lang="en-US"/>
        </a:p>
      </dgm:t>
    </dgm:pt>
    <dgm:pt modelId="{6E7DACE2-2D8B-491D-B74C-D3B0FEA4731F}" type="sibTrans" cxnId="{4A664EDC-2526-4DB8-BC01-12AFA93C4206}">
      <dgm:prSet/>
      <dgm:spPr/>
      <dgm:t>
        <a:bodyPr/>
        <a:lstStyle/>
        <a:p>
          <a:endParaRPr lang="en-US"/>
        </a:p>
      </dgm:t>
    </dgm:pt>
    <dgm:pt modelId="{4E4DC164-DDE1-4D8E-A6AC-A4B85A44ED88}">
      <dgm:prSet phldrT="[Text]" custT="1"/>
      <dgm:spPr/>
      <dgm:t>
        <a:bodyPr/>
        <a:lstStyle/>
        <a:p>
          <a:r>
            <a:rPr lang="en-US" sz="1800" dirty="0" smtClean="0"/>
            <a:t>Web Front End, APP, SQL</a:t>
          </a:r>
          <a:endParaRPr lang="en-US" sz="1800" dirty="0"/>
        </a:p>
      </dgm:t>
    </dgm:pt>
    <dgm:pt modelId="{28DD117D-0E7C-4BDF-9D22-84EA7485B874}" type="parTrans" cxnId="{A2F6398A-BAD4-45F5-8BD2-B680FA23A4F8}">
      <dgm:prSet/>
      <dgm:spPr/>
      <dgm:t>
        <a:bodyPr/>
        <a:lstStyle/>
        <a:p>
          <a:endParaRPr lang="en-US"/>
        </a:p>
      </dgm:t>
    </dgm:pt>
    <dgm:pt modelId="{966C0846-4394-4BDC-81A8-CF1B06A9D1F1}" type="sibTrans" cxnId="{A2F6398A-BAD4-45F5-8BD2-B680FA23A4F8}">
      <dgm:prSet/>
      <dgm:spPr/>
      <dgm:t>
        <a:bodyPr/>
        <a:lstStyle/>
        <a:p>
          <a:endParaRPr lang="en-US"/>
        </a:p>
      </dgm:t>
    </dgm:pt>
    <dgm:pt modelId="{A81C36D0-C0CC-4AC9-B1F1-B1A6BB602962}">
      <dgm:prSet phldrT="[Text]" custT="1"/>
      <dgm:spPr/>
      <dgm:t>
        <a:bodyPr/>
        <a:lstStyle/>
        <a:p>
          <a:r>
            <a:rPr lang="en-US" sz="2000" dirty="0" smtClean="0"/>
            <a:t>Web Applications</a:t>
          </a:r>
          <a:endParaRPr lang="en-US" sz="2000" dirty="0"/>
        </a:p>
      </dgm:t>
    </dgm:pt>
    <dgm:pt modelId="{F23DE057-E26C-49BE-9616-D612CAAB4E84}" type="parTrans" cxnId="{6DD5B95E-5D67-44C4-90B2-D28D7D9BB0C9}">
      <dgm:prSet/>
      <dgm:spPr/>
      <dgm:t>
        <a:bodyPr/>
        <a:lstStyle/>
        <a:p>
          <a:endParaRPr lang="en-US"/>
        </a:p>
      </dgm:t>
    </dgm:pt>
    <dgm:pt modelId="{7A36F317-6C38-4C89-AE11-A442A14323C2}" type="sibTrans" cxnId="{6DD5B95E-5D67-44C4-90B2-D28D7D9BB0C9}">
      <dgm:prSet/>
      <dgm:spPr/>
      <dgm:t>
        <a:bodyPr/>
        <a:lstStyle/>
        <a:p>
          <a:endParaRPr lang="en-US"/>
        </a:p>
      </dgm:t>
    </dgm:pt>
    <dgm:pt modelId="{9B7BF3C4-F0EB-42C6-AD78-0A11BD418809}">
      <dgm:prSet phldrT="[Text]" custT="1"/>
      <dgm:spPr/>
      <dgm:t>
        <a:bodyPr/>
        <a:lstStyle/>
        <a:p>
          <a:r>
            <a:rPr lang="en-US" sz="2000" dirty="0" smtClean="0"/>
            <a:t>Databases</a:t>
          </a:r>
          <a:endParaRPr lang="en-US" sz="2000" dirty="0"/>
        </a:p>
      </dgm:t>
    </dgm:pt>
    <dgm:pt modelId="{458A375A-F028-4FB7-835D-A6F2C3C995AF}" type="parTrans" cxnId="{40BCAA0F-58CE-4A2D-BF08-C13A74A9B21E}">
      <dgm:prSet/>
      <dgm:spPr/>
      <dgm:t>
        <a:bodyPr/>
        <a:lstStyle/>
        <a:p>
          <a:endParaRPr lang="en-US"/>
        </a:p>
      </dgm:t>
    </dgm:pt>
    <dgm:pt modelId="{2D460F3C-D400-4091-8499-F7D40DD3EA43}" type="sibTrans" cxnId="{40BCAA0F-58CE-4A2D-BF08-C13A74A9B21E}">
      <dgm:prSet/>
      <dgm:spPr/>
      <dgm:t>
        <a:bodyPr/>
        <a:lstStyle/>
        <a:p>
          <a:endParaRPr lang="en-US"/>
        </a:p>
      </dgm:t>
    </dgm:pt>
    <dgm:pt modelId="{24867757-8D7C-40C8-8DB5-188171CA4C95}">
      <dgm:prSet phldrT="[Text]" custT="1"/>
      <dgm:spPr/>
      <dgm:t>
        <a:bodyPr/>
        <a:lstStyle/>
        <a:p>
          <a:r>
            <a:rPr lang="en-US" sz="2000" dirty="0" smtClean="0"/>
            <a:t>Site Collections</a:t>
          </a:r>
          <a:endParaRPr lang="en-US" sz="2000" dirty="0"/>
        </a:p>
      </dgm:t>
    </dgm:pt>
    <dgm:pt modelId="{4FC125D0-7681-4C0B-AB5F-EBEABC55C087}" type="parTrans" cxnId="{886F2831-61F2-4433-ACF9-B8E6A71E16CE}">
      <dgm:prSet/>
      <dgm:spPr/>
      <dgm:t>
        <a:bodyPr/>
        <a:lstStyle/>
        <a:p>
          <a:endParaRPr lang="en-US"/>
        </a:p>
      </dgm:t>
    </dgm:pt>
    <dgm:pt modelId="{2BF5BB06-BFFF-4503-BFDA-E89040E2F40E}" type="sibTrans" cxnId="{886F2831-61F2-4433-ACF9-B8E6A71E16CE}">
      <dgm:prSet/>
      <dgm:spPr/>
      <dgm:t>
        <a:bodyPr/>
        <a:lstStyle/>
        <a:p>
          <a:endParaRPr lang="en-US"/>
        </a:p>
      </dgm:t>
    </dgm:pt>
    <dgm:pt modelId="{0F3B4298-2455-464F-974A-6BBF28F9D434}">
      <dgm:prSet phldrT="[Text]" custT="1"/>
      <dgm:spPr/>
      <dgm:t>
        <a:bodyPr/>
        <a:lstStyle/>
        <a:p>
          <a:r>
            <a:rPr lang="en-US" sz="2000" dirty="0" smtClean="0"/>
            <a:t>Sites</a:t>
          </a:r>
          <a:endParaRPr lang="en-US" sz="2000" dirty="0"/>
        </a:p>
      </dgm:t>
    </dgm:pt>
    <dgm:pt modelId="{9ED11275-0BF3-4F25-9EA5-8CB9EADA8276}" type="parTrans" cxnId="{36A706F4-ADDA-48B9-8FC8-0813D3408282}">
      <dgm:prSet/>
      <dgm:spPr/>
      <dgm:t>
        <a:bodyPr/>
        <a:lstStyle/>
        <a:p>
          <a:endParaRPr lang="en-US"/>
        </a:p>
      </dgm:t>
    </dgm:pt>
    <dgm:pt modelId="{06B046C9-5F90-47F9-B9F6-23377308FF41}" type="sibTrans" cxnId="{36A706F4-ADDA-48B9-8FC8-0813D3408282}">
      <dgm:prSet/>
      <dgm:spPr/>
      <dgm:t>
        <a:bodyPr/>
        <a:lstStyle/>
        <a:p>
          <a:endParaRPr lang="en-US"/>
        </a:p>
      </dgm:t>
    </dgm:pt>
    <dgm:pt modelId="{0BACAAE4-DDE3-428C-BCD5-3B70FFFC6574}">
      <dgm:prSet phldrT="[Text]" custT="1"/>
      <dgm:spPr/>
      <dgm:t>
        <a:bodyPr/>
        <a:lstStyle/>
        <a:p>
          <a:r>
            <a:rPr lang="en-US" sz="2000" dirty="0" smtClean="0"/>
            <a:t>Lists</a:t>
          </a:r>
          <a:endParaRPr lang="en-US" sz="2000" dirty="0"/>
        </a:p>
      </dgm:t>
    </dgm:pt>
    <dgm:pt modelId="{1734AFFC-6CB1-4432-8425-7A9AC00CC0BA}" type="parTrans" cxnId="{AC5280AE-CA2B-48A6-94D6-CD2DFA34D489}">
      <dgm:prSet/>
      <dgm:spPr/>
      <dgm:t>
        <a:bodyPr/>
        <a:lstStyle/>
        <a:p>
          <a:endParaRPr lang="en-US"/>
        </a:p>
      </dgm:t>
    </dgm:pt>
    <dgm:pt modelId="{D94A3E6D-F003-4D6F-80C0-3EEFE88F4443}" type="sibTrans" cxnId="{AC5280AE-CA2B-48A6-94D6-CD2DFA34D489}">
      <dgm:prSet/>
      <dgm:spPr/>
      <dgm:t>
        <a:bodyPr/>
        <a:lstStyle/>
        <a:p>
          <a:endParaRPr lang="en-US"/>
        </a:p>
      </dgm:t>
    </dgm:pt>
    <dgm:pt modelId="{A7D934FB-8BAA-4279-ADB5-17D86E9A04B1}">
      <dgm:prSet phldrT="[Text]" custT="1"/>
      <dgm:spPr/>
      <dgm:t>
        <a:bodyPr/>
        <a:lstStyle/>
        <a:p>
          <a:r>
            <a:rPr lang="en-US" sz="2000" dirty="0" smtClean="0"/>
            <a:t>Items</a:t>
          </a:r>
          <a:endParaRPr lang="en-US" sz="2000" dirty="0"/>
        </a:p>
      </dgm:t>
    </dgm:pt>
    <dgm:pt modelId="{97AA508B-DF96-4ACA-9086-FE8A5A496106}" type="parTrans" cxnId="{68021087-EB02-4F1B-BA1B-8FE43E50D661}">
      <dgm:prSet/>
      <dgm:spPr/>
      <dgm:t>
        <a:bodyPr/>
        <a:lstStyle/>
        <a:p>
          <a:endParaRPr lang="en-US"/>
        </a:p>
      </dgm:t>
    </dgm:pt>
    <dgm:pt modelId="{25E6294C-0169-4101-BD57-56524916E229}" type="sibTrans" cxnId="{68021087-EB02-4F1B-BA1B-8FE43E50D661}">
      <dgm:prSet/>
      <dgm:spPr/>
      <dgm:t>
        <a:bodyPr/>
        <a:lstStyle/>
        <a:p>
          <a:endParaRPr lang="en-US"/>
        </a:p>
      </dgm:t>
    </dgm:pt>
    <dgm:pt modelId="{46B6E9B5-8B42-4686-BA53-9BFCDE4446D3}">
      <dgm:prSet phldrT="[Text]" custT="1"/>
      <dgm:spPr/>
      <dgm:t>
        <a:bodyPr/>
        <a:lstStyle/>
        <a:p>
          <a:r>
            <a:rPr lang="en-US" sz="1800" dirty="0" smtClean="0"/>
            <a:t>Content, Config, SSP, Search</a:t>
          </a:r>
          <a:endParaRPr lang="en-US" sz="1800" dirty="0"/>
        </a:p>
      </dgm:t>
    </dgm:pt>
    <dgm:pt modelId="{90FDA2BD-8995-4CF5-ABDC-47998E634ED1}" type="parTrans" cxnId="{9A3767DB-336E-4F04-A6C1-4DF2480A0BE5}">
      <dgm:prSet/>
      <dgm:spPr/>
      <dgm:t>
        <a:bodyPr/>
        <a:lstStyle/>
        <a:p>
          <a:endParaRPr lang="en-US"/>
        </a:p>
      </dgm:t>
    </dgm:pt>
    <dgm:pt modelId="{6F25851A-9DB9-4EEA-8972-45C06F0A34D2}" type="sibTrans" cxnId="{9A3767DB-336E-4F04-A6C1-4DF2480A0BE5}">
      <dgm:prSet/>
      <dgm:spPr/>
      <dgm:t>
        <a:bodyPr/>
        <a:lstStyle/>
        <a:p>
          <a:endParaRPr lang="en-US"/>
        </a:p>
      </dgm:t>
    </dgm:pt>
    <dgm:pt modelId="{9AEAAAC0-182D-444B-84A9-5C1D998FDAA3}">
      <dgm:prSet phldrT="[Text]" custT="1"/>
      <dgm:spPr/>
      <dgm:t>
        <a:bodyPr/>
        <a:lstStyle/>
        <a:p>
          <a:r>
            <a:rPr lang="en-US" sz="1800" dirty="0" smtClean="0"/>
            <a:t>Central Admin, SSP Admin, Content</a:t>
          </a:r>
          <a:endParaRPr lang="en-US" sz="1800" dirty="0"/>
        </a:p>
      </dgm:t>
    </dgm:pt>
    <dgm:pt modelId="{5C58E5F9-DB4A-4DC1-AC41-2A657104C0D8}" type="parTrans" cxnId="{4C21888B-F8EB-4755-A405-C7350FF4494B}">
      <dgm:prSet/>
      <dgm:spPr/>
      <dgm:t>
        <a:bodyPr/>
        <a:lstStyle/>
        <a:p>
          <a:endParaRPr lang="en-US"/>
        </a:p>
      </dgm:t>
    </dgm:pt>
    <dgm:pt modelId="{2579C994-4010-48BC-B7B6-273C77B7A1BF}" type="sibTrans" cxnId="{4C21888B-F8EB-4755-A405-C7350FF4494B}">
      <dgm:prSet/>
      <dgm:spPr/>
      <dgm:t>
        <a:bodyPr/>
        <a:lstStyle/>
        <a:p>
          <a:endParaRPr lang="en-US"/>
        </a:p>
      </dgm:t>
    </dgm:pt>
    <dgm:pt modelId="{B1A1A587-76AD-4074-B53A-2584465A9EAD}">
      <dgm:prSet phldrT="[Text]" custT="1"/>
      <dgm:spPr/>
      <dgm:t>
        <a:bodyPr/>
        <a:lstStyle/>
        <a:p>
          <a:r>
            <a:rPr lang="en-US" sz="2000" dirty="0" smtClean="0"/>
            <a:t>Servers</a:t>
          </a:r>
          <a:endParaRPr lang="en-US" sz="2000" dirty="0"/>
        </a:p>
      </dgm:t>
    </dgm:pt>
    <dgm:pt modelId="{1E440B54-4CEC-4260-AC9C-2733A14DC9CF}" type="parTrans" cxnId="{34EFA6DD-E8BA-48CF-9F97-104AD89D960F}">
      <dgm:prSet/>
      <dgm:spPr/>
      <dgm:t>
        <a:bodyPr/>
        <a:lstStyle/>
        <a:p>
          <a:endParaRPr lang="en-US"/>
        </a:p>
      </dgm:t>
    </dgm:pt>
    <dgm:pt modelId="{84F983E2-9DC5-4917-8F3E-9138972691C2}" type="sibTrans" cxnId="{34EFA6DD-E8BA-48CF-9F97-104AD89D960F}">
      <dgm:prSet/>
      <dgm:spPr/>
      <dgm:t>
        <a:bodyPr/>
        <a:lstStyle/>
        <a:p>
          <a:endParaRPr lang="en-US"/>
        </a:p>
      </dgm:t>
    </dgm:pt>
    <dgm:pt modelId="{78F754B3-A81F-471E-8291-EB4B7015F880}">
      <dgm:prSet phldrT="[Text]" custT="1"/>
      <dgm:spPr/>
      <dgm:t>
        <a:bodyPr/>
        <a:lstStyle/>
        <a:p>
          <a:r>
            <a:rPr lang="en-US" sz="1800" dirty="0" smtClean="0"/>
            <a:t>Internet, Intranet Portal, Wikis, Blogs, Team, Doc, </a:t>
          </a:r>
          <a:r>
            <a:rPr lang="en-US" sz="1800" dirty="0" err="1" smtClean="0"/>
            <a:t>Mtg</a:t>
          </a:r>
          <a:endParaRPr lang="en-US" sz="1800" dirty="0"/>
        </a:p>
      </dgm:t>
    </dgm:pt>
    <dgm:pt modelId="{A235C3E2-F8D9-40F0-88FD-ECC1F9ECA1F2}" type="parTrans" cxnId="{445B2C55-8A46-4FDD-8801-B938D329A45F}">
      <dgm:prSet/>
      <dgm:spPr/>
      <dgm:t>
        <a:bodyPr/>
        <a:lstStyle/>
        <a:p>
          <a:endParaRPr lang="en-US"/>
        </a:p>
      </dgm:t>
    </dgm:pt>
    <dgm:pt modelId="{127C418D-71A3-4697-8795-05C42F17EF00}" type="sibTrans" cxnId="{445B2C55-8A46-4FDD-8801-B938D329A45F}">
      <dgm:prSet/>
      <dgm:spPr/>
      <dgm:t>
        <a:bodyPr/>
        <a:lstStyle/>
        <a:p>
          <a:endParaRPr lang="en-US"/>
        </a:p>
      </dgm:t>
    </dgm:pt>
    <dgm:pt modelId="{1508BB73-1F70-4009-8671-871D212F6FF9}">
      <dgm:prSet phldrT="[Text]" custT="1"/>
      <dgm:spPr/>
      <dgm:t>
        <a:bodyPr/>
        <a:lstStyle/>
        <a:p>
          <a:r>
            <a:rPr lang="en-US" sz="1800" dirty="0" smtClean="0"/>
            <a:t>Wikis, Blogs, Team, Doc, </a:t>
          </a:r>
          <a:r>
            <a:rPr lang="en-US" sz="1800" dirty="0" err="1" smtClean="0"/>
            <a:t>Mtg</a:t>
          </a:r>
          <a:endParaRPr lang="en-US" sz="1800" dirty="0"/>
        </a:p>
      </dgm:t>
    </dgm:pt>
    <dgm:pt modelId="{BE29DFAE-3BBF-4A0D-8E2C-C03EAD742B76}" type="parTrans" cxnId="{BDDF13F3-420B-42F4-AC3B-9F3680FF5523}">
      <dgm:prSet/>
      <dgm:spPr/>
      <dgm:t>
        <a:bodyPr/>
        <a:lstStyle/>
        <a:p>
          <a:endParaRPr lang="en-US"/>
        </a:p>
      </dgm:t>
    </dgm:pt>
    <dgm:pt modelId="{A01CBBE3-290C-4BE1-940D-56A8DF43A9CC}" type="sibTrans" cxnId="{BDDF13F3-420B-42F4-AC3B-9F3680FF5523}">
      <dgm:prSet/>
      <dgm:spPr/>
      <dgm:t>
        <a:bodyPr/>
        <a:lstStyle/>
        <a:p>
          <a:endParaRPr lang="en-US"/>
        </a:p>
      </dgm:t>
    </dgm:pt>
    <dgm:pt modelId="{217471D8-2E08-4851-B4FE-E5BBCF01C198}">
      <dgm:prSet phldrT="[Text]" custT="1"/>
      <dgm:spPr/>
      <dgm:t>
        <a:bodyPr/>
        <a:lstStyle/>
        <a:p>
          <a:r>
            <a:rPr lang="en-US" sz="1800" dirty="0" smtClean="0"/>
            <a:t>Doc Lib, Pages, Events, Discussions, Surveys, etc…</a:t>
          </a:r>
          <a:endParaRPr lang="en-US" sz="1800" dirty="0"/>
        </a:p>
      </dgm:t>
    </dgm:pt>
    <dgm:pt modelId="{7189C0CA-80AB-4F87-A410-FAAEA35F22A2}" type="parTrans" cxnId="{EC60A6B5-EBE5-4608-BBE4-B2626BB25440}">
      <dgm:prSet/>
      <dgm:spPr/>
      <dgm:t>
        <a:bodyPr/>
        <a:lstStyle/>
        <a:p>
          <a:endParaRPr lang="en-US"/>
        </a:p>
      </dgm:t>
    </dgm:pt>
    <dgm:pt modelId="{9E2E0D5B-D9E2-4586-9FFC-57F62316C424}" type="sibTrans" cxnId="{EC60A6B5-EBE5-4608-BBE4-B2626BB25440}">
      <dgm:prSet/>
      <dgm:spPr/>
      <dgm:t>
        <a:bodyPr/>
        <a:lstStyle/>
        <a:p>
          <a:endParaRPr lang="en-US"/>
        </a:p>
      </dgm:t>
    </dgm:pt>
    <dgm:pt modelId="{67ECEF5A-6AD6-4E69-A7C8-89E42C239F00}">
      <dgm:prSet phldrT="[Text]" custT="1"/>
      <dgm:spPr/>
      <dgm:t>
        <a:bodyPr/>
        <a:lstStyle/>
        <a:p>
          <a:r>
            <a:rPr lang="en-US" sz="1800" dirty="0" smtClean="0"/>
            <a:t>Files, calendar items, contacts, customers, images, custom</a:t>
          </a:r>
          <a:endParaRPr lang="en-US" sz="1800" dirty="0"/>
        </a:p>
      </dgm:t>
    </dgm:pt>
    <dgm:pt modelId="{C8235F1E-9C76-414C-9CE4-7EFF89593C77}" type="parTrans" cxnId="{266C5E37-BCF5-4FCD-B54E-8585F335E027}">
      <dgm:prSet/>
      <dgm:spPr/>
      <dgm:t>
        <a:bodyPr/>
        <a:lstStyle/>
        <a:p>
          <a:endParaRPr lang="en-US"/>
        </a:p>
      </dgm:t>
    </dgm:pt>
    <dgm:pt modelId="{FC38C3DB-067D-4844-9483-081FE74E1514}" type="sibTrans" cxnId="{266C5E37-BCF5-4FCD-B54E-8585F335E027}">
      <dgm:prSet/>
      <dgm:spPr/>
      <dgm:t>
        <a:bodyPr/>
        <a:lstStyle/>
        <a:p>
          <a:endParaRPr lang="en-US"/>
        </a:p>
      </dgm:t>
    </dgm:pt>
    <dgm:pt modelId="{2474D47D-4919-4561-A106-9D244BDD51DF}" type="pres">
      <dgm:prSet presAssocID="{BFF8E200-7C81-40AC-9E6C-212BF14A8441}" presName="Name0" presStyleCnt="0">
        <dgm:presLayoutVars>
          <dgm:dir/>
          <dgm:animLvl val="lvl"/>
          <dgm:resizeHandles val="exact"/>
        </dgm:presLayoutVars>
      </dgm:prSet>
      <dgm:spPr/>
      <dgm:t>
        <a:bodyPr/>
        <a:lstStyle/>
        <a:p>
          <a:endParaRPr lang="en-US"/>
        </a:p>
      </dgm:t>
    </dgm:pt>
    <dgm:pt modelId="{7AF34E2D-3A50-4C37-A452-E8176EFD1C9A}" type="pres">
      <dgm:prSet presAssocID="{A7D934FB-8BAA-4279-ADB5-17D86E9A04B1}" presName="boxAndChildren" presStyleCnt="0"/>
      <dgm:spPr/>
      <dgm:t>
        <a:bodyPr/>
        <a:lstStyle/>
        <a:p>
          <a:endParaRPr lang="en-US"/>
        </a:p>
      </dgm:t>
    </dgm:pt>
    <dgm:pt modelId="{657BA305-9F3D-4B86-9243-5FCD376B22C4}" type="pres">
      <dgm:prSet presAssocID="{A7D934FB-8BAA-4279-ADB5-17D86E9A04B1}" presName="parentTextBox" presStyleLbl="node1" presStyleIdx="0" presStyleCnt="8"/>
      <dgm:spPr/>
      <dgm:t>
        <a:bodyPr/>
        <a:lstStyle/>
        <a:p>
          <a:endParaRPr lang="en-US"/>
        </a:p>
      </dgm:t>
    </dgm:pt>
    <dgm:pt modelId="{3E67C840-BAC4-4E04-8EB2-712FCB37B67D}" type="pres">
      <dgm:prSet presAssocID="{A7D934FB-8BAA-4279-ADB5-17D86E9A04B1}" presName="entireBox" presStyleLbl="node1" presStyleIdx="0" presStyleCnt="8"/>
      <dgm:spPr/>
      <dgm:t>
        <a:bodyPr/>
        <a:lstStyle/>
        <a:p>
          <a:endParaRPr lang="en-US"/>
        </a:p>
      </dgm:t>
    </dgm:pt>
    <dgm:pt modelId="{51546158-8982-473F-8A81-43BFC9EC8DF1}" type="pres">
      <dgm:prSet presAssocID="{A7D934FB-8BAA-4279-ADB5-17D86E9A04B1}" presName="descendantBox" presStyleCnt="0"/>
      <dgm:spPr/>
      <dgm:t>
        <a:bodyPr/>
        <a:lstStyle/>
        <a:p>
          <a:endParaRPr lang="en-US"/>
        </a:p>
      </dgm:t>
    </dgm:pt>
    <dgm:pt modelId="{E185F284-B9E7-4300-BB3B-D07CBA93C83C}" type="pres">
      <dgm:prSet presAssocID="{67ECEF5A-6AD6-4E69-A7C8-89E42C239F00}" presName="childTextBox" presStyleLbl="fgAccFollowNode1" presStyleIdx="0" presStyleCnt="7">
        <dgm:presLayoutVars>
          <dgm:bulletEnabled val="1"/>
        </dgm:presLayoutVars>
      </dgm:prSet>
      <dgm:spPr/>
      <dgm:t>
        <a:bodyPr/>
        <a:lstStyle/>
        <a:p>
          <a:endParaRPr lang="en-US"/>
        </a:p>
      </dgm:t>
    </dgm:pt>
    <dgm:pt modelId="{F064A633-9F08-42E3-8EFB-677DECD424CD}" type="pres">
      <dgm:prSet presAssocID="{D94A3E6D-F003-4D6F-80C0-3EEFE88F4443}" presName="sp" presStyleCnt="0"/>
      <dgm:spPr/>
      <dgm:t>
        <a:bodyPr/>
        <a:lstStyle/>
        <a:p>
          <a:endParaRPr lang="en-US"/>
        </a:p>
      </dgm:t>
    </dgm:pt>
    <dgm:pt modelId="{E0EE5B82-AE53-4452-946B-1D5F7B82E594}" type="pres">
      <dgm:prSet presAssocID="{0BACAAE4-DDE3-428C-BCD5-3B70FFFC6574}" presName="arrowAndChildren" presStyleCnt="0"/>
      <dgm:spPr/>
      <dgm:t>
        <a:bodyPr/>
        <a:lstStyle/>
        <a:p>
          <a:endParaRPr lang="en-US"/>
        </a:p>
      </dgm:t>
    </dgm:pt>
    <dgm:pt modelId="{C32628AB-2E21-411B-B433-BBB705EF34E0}" type="pres">
      <dgm:prSet presAssocID="{0BACAAE4-DDE3-428C-BCD5-3B70FFFC6574}" presName="parentTextArrow" presStyleLbl="node1" presStyleIdx="0" presStyleCnt="8"/>
      <dgm:spPr/>
      <dgm:t>
        <a:bodyPr/>
        <a:lstStyle/>
        <a:p>
          <a:endParaRPr lang="en-US"/>
        </a:p>
      </dgm:t>
    </dgm:pt>
    <dgm:pt modelId="{3724E7CE-83EC-43F3-8CCF-77ACDF4E4DF4}" type="pres">
      <dgm:prSet presAssocID="{0BACAAE4-DDE3-428C-BCD5-3B70FFFC6574}" presName="arrow" presStyleLbl="node1" presStyleIdx="1" presStyleCnt="8"/>
      <dgm:spPr/>
      <dgm:t>
        <a:bodyPr/>
        <a:lstStyle/>
        <a:p>
          <a:endParaRPr lang="en-US"/>
        </a:p>
      </dgm:t>
    </dgm:pt>
    <dgm:pt modelId="{E1D2DFAD-9466-4A22-BE45-FEB4542FAD95}" type="pres">
      <dgm:prSet presAssocID="{0BACAAE4-DDE3-428C-BCD5-3B70FFFC6574}" presName="descendantArrow" presStyleCnt="0"/>
      <dgm:spPr/>
      <dgm:t>
        <a:bodyPr/>
        <a:lstStyle/>
        <a:p>
          <a:endParaRPr lang="en-US"/>
        </a:p>
      </dgm:t>
    </dgm:pt>
    <dgm:pt modelId="{37792685-84E0-4AA0-8F66-4ED77A9145E6}" type="pres">
      <dgm:prSet presAssocID="{217471D8-2E08-4851-B4FE-E5BBCF01C198}" presName="childTextArrow" presStyleLbl="fgAccFollowNode1" presStyleIdx="1" presStyleCnt="7">
        <dgm:presLayoutVars>
          <dgm:bulletEnabled val="1"/>
        </dgm:presLayoutVars>
      </dgm:prSet>
      <dgm:spPr/>
      <dgm:t>
        <a:bodyPr/>
        <a:lstStyle/>
        <a:p>
          <a:endParaRPr lang="en-US"/>
        </a:p>
      </dgm:t>
    </dgm:pt>
    <dgm:pt modelId="{4B1E6A74-C92A-42F5-AD5F-E995A33D2619}" type="pres">
      <dgm:prSet presAssocID="{06B046C9-5F90-47F9-B9F6-23377308FF41}" presName="sp" presStyleCnt="0"/>
      <dgm:spPr/>
      <dgm:t>
        <a:bodyPr/>
        <a:lstStyle/>
        <a:p>
          <a:endParaRPr lang="en-US"/>
        </a:p>
      </dgm:t>
    </dgm:pt>
    <dgm:pt modelId="{6165BA3A-4EB3-47B9-9B1C-910B5078DA12}" type="pres">
      <dgm:prSet presAssocID="{0F3B4298-2455-464F-974A-6BBF28F9D434}" presName="arrowAndChildren" presStyleCnt="0"/>
      <dgm:spPr/>
      <dgm:t>
        <a:bodyPr/>
        <a:lstStyle/>
        <a:p>
          <a:endParaRPr lang="en-US"/>
        </a:p>
      </dgm:t>
    </dgm:pt>
    <dgm:pt modelId="{28633154-7AE2-4AAC-BBAB-6B24CA5EE8E4}" type="pres">
      <dgm:prSet presAssocID="{0F3B4298-2455-464F-974A-6BBF28F9D434}" presName="parentTextArrow" presStyleLbl="node1" presStyleIdx="1" presStyleCnt="8"/>
      <dgm:spPr/>
      <dgm:t>
        <a:bodyPr/>
        <a:lstStyle/>
        <a:p>
          <a:endParaRPr lang="en-US"/>
        </a:p>
      </dgm:t>
    </dgm:pt>
    <dgm:pt modelId="{800DC5B6-C9CF-4A53-AFCD-F206FE9CD65E}" type="pres">
      <dgm:prSet presAssocID="{0F3B4298-2455-464F-974A-6BBF28F9D434}" presName="arrow" presStyleLbl="node1" presStyleIdx="2" presStyleCnt="8"/>
      <dgm:spPr/>
      <dgm:t>
        <a:bodyPr/>
        <a:lstStyle/>
        <a:p>
          <a:endParaRPr lang="en-US"/>
        </a:p>
      </dgm:t>
    </dgm:pt>
    <dgm:pt modelId="{8B7757D6-B1E0-4CCD-A46E-FF086CA8038E}" type="pres">
      <dgm:prSet presAssocID="{0F3B4298-2455-464F-974A-6BBF28F9D434}" presName="descendantArrow" presStyleCnt="0"/>
      <dgm:spPr/>
      <dgm:t>
        <a:bodyPr/>
        <a:lstStyle/>
        <a:p>
          <a:endParaRPr lang="en-US"/>
        </a:p>
      </dgm:t>
    </dgm:pt>
    <dgm:pt modelId="{97D33854-454B-4D65-9B39-3F19A75CD81B}" type="pres">
      <dgm:prSet presAssocID="{1508BB73-1F70-4009-8671-871D212F6FF9}" presName="childTextArrow" presStyleLbl="fgAccFollowNode1" presStyleIdx="2" presStyleCnt="7">
        <dgm:presLayoutVars>
          <dgm:bulletEnabled val="1"/>
        </dgm:presLayoutVars>
      </dgm:prSet>
      <dgm:spPr/>
      <dgm:t>
        <a:bodyPr/>
        <a:lstStyle/>
        <a:p>
          <a:endParaRPr lang="en-US"/>
        </a:p>
      </dgm:t>
    </dgm:pt>
    <dgm:pt modelId="{4338BE72-79E2-42FF-A41C-E91A5977DCD3}" type="pres">
      <dgm:prSet presAssocID="{2BF5BB06-BFFF-4503-BFDA-E89040E2F40E}" presName="sp" presStyleCnt="0"/>
      <dgm:spPr/>
      <dgm:t>
        <a:bodyPr/>
        <a:lstStyle/>
        <a:p>
          <a:endParaRPr lang="en-US"/>
        </a:p>
      </dgm:t>
    </dgm:pt>
    <dgm:pt modelId="{DCD7F755-58A0-4AD5-ABE2-52B2C35618B3}" type="pres">
      <dgm:prSet presAssocID="{24867757-8D7C-40C8-8DB5-188171CA4C95}" presName="arrowAndChildren" presStyleCnt="0"/>
      <dgm:spPr/>
      <dgm:t>
        <a:bodyPr/>
        <a:lstStyle/>
        <a:p>
          <a:endParaRPr lang="en-US"/>
        </a:p>
      </dgm:t>
    </dgm:pt>
    <dgm:pt modelId="{C9FA06EB-AD45-45E8-A1B5-D6AA650A3B21}" type="pres">
      <dgm:prSet presAssocID="{24867757-8D7C-40C8-8DB5-188171CA4C95}" presName="parentTextArrow" presStyleLbl="node1" presStyleIdx="2" presStyleCnt="8"/>
      <dgm:spPr/>
      <dgm:t>
        <a:bodyPr/>
        <a:lstStyle/>
        <a:p>
          <a:endParaRPr lang="en-US"/>
        </a:p>
      </dgm:t>
    </dgm:pt>
    <dgm:pt modelId="{CBA674BC-0852-4C11-8152-CBC402FFCD39}" type="pres">
      <dgm:prSet presAssocID="{24867757-8D7C-40C8-8DB5-188171CA4C95}" presName="arrow" presStyleLbl="node1" presStyleIdx="3" presStyleCnt="8"/>
      <dgm:spPr/>
      <dgm:t>
        <a:bodyPr/>
        <a:lstStyle/>
        <a:p>
          <a:endParaRPr lang="en-US"/>
        </a:p>
      </dgm:t>
    </dgm:pt>
    <dgm:pt modelId="{6CCB9C21-FB72-4BE4-9AEA-248B607903CE}" type="pres">
      <dgm:prSet presAssocID="{24867757-8D7C-40C8-8DB5-188171CA4C95}" presName="descendantArrow" presStyleCnt="0"/>
      <dgm:spPr/>
      <dgm:t>
        <a:bodyPr/>
        <a:lstStyle/>
        <a:p>
          <a:endParaRPr lang="en-US"/>
        </a:p>
      </dgm:t>
    </dgm:pt>
    <dgm:pt modelId="{AC6D385D-BB19-496B-A139-F0A0ED367AEF}" type="pres">
      <dgm:prSet presAssocID="{78F754B3-A81F-471E-8291-EB4B7015F880}" presName="childTextArrow" presStyleLbl="fgAccFollowNode1" presStyleIdx="3" presStyleCnt="7">
        <dgm:presLayoutVars>
          <dgm:bulletEnabled val="1"/>
        </dgm:presLayoutVars>
      </dgm:prSet>
      <dgm:spPr/>
      <dgm:t>
        <a:bodyPr/>
        <a:lstStyle/>
        <a:p>
          <a:endParaRPr lang="en-US"/>
        </a:p>
      </dgm:t>
    </dgm:pt>
    <dgm:pt modelId="{B9C64ACB-8EF4-4F47-919A-F37D64415045}" type="pres">
      <dgm:prSet presAssocID="{2D460F3C-D400-4091-8499-F7D40DD3EA43}" presName="sp" presStyleCnt="0"/>
      <dgm:spPr/>
      <dgm:t>
        <a:bodyPr/>
        <a:lstStyle/>
        <a:p>
          <a:endParaRPr lang="en-US"/>
        </a:p>
      </dgm:t>
    </dgm:pt>
    <dgm:pt modelId="{45772114-885B-4FED-9255-A00BB8689368}" type="pres">
      <dgm:prSet presAssocID="{9B7BF3C4-F0EB-42C6-AD78-0A11BD418809}" presName="arrowAndChildren" presStyleCnt="0"/>
      <dgm:spPr/>
      <dgm:t>
        <a:bodyPr/>
        <a:lstStyle/>
        <a:p>
          <a:endParaRPr lang="en-US"/>
        </a:p>
      </dgm:t>
    </dgm:pt>
    <dgm:pt modelId="{F87A5900-D188-40D6-B59B-A2297370288B}" type="pres">
      <dgm:prSet presAssocID="{9B7BF3C4-F0EB-42C6-AD78-0A11BD418809}" presName="parentTextArrow" presStyleLbl="node1" presStyleIdx="3" presStyleCnt="8"/>
      <dgm:spPr/>
      <dgm:t>
        <a:bodyPr/>
        <a:lstStyle/>
        <a:p>
          <a:endParaRPr lang="en-US"/>
        </a:p>
      </dgm:t>
    </dgm:pt>
    <dgm:pt modelId="{54FD8559-7FEA-4FF5-9091-DE09B6C03E39}" type="pres">
      <dgm:prSet presAssocID="{9B7BF3C4-F0EB-42C6-AD78-0A11BD418809}" presName="arrow" presStyleLbl="node1" presStyleIdx="4" presStyleCnt="8"/>
      <dgm:spPr/>
      <dgm:t>
        <a:bodyPr/>
        <a:lstStyle/>
        <a:p>
          <a:endParaRPr lang="en-US"/>
        </a:p>
      </dgm:t>
    </dgm:pt>
    <dgm:pt modelId="{A58FB531-B763-4508-A9BE-3141286B77D1}" type="pres">
      <dgm:prSet presAssocID="{9B7BF3C4-F0EB-42C6-AD78-0A11BD418809}" presName="descendantArrow" presStyleCnt="0"/>
      <dgm:spPr/>
      <dgm:t>
        <a:bodyPr/>
        <a:lstStyle/>
        <a:p>
          <a:endParaRPr lang="en-US"/>
        </a:p>
      </dgm:t>
    </dgm:pt>
    <dgm:pt modelId="{BC9AE8C0-83C9-4803-9BEF-BD45C875AF5A}" type="pres">
      <dgm:prSet presAssocID="{46B6E9B5-8B42-4686-BA53-9BFCDE4446D3}" presName="childTextArrow" presStyleLbl="fgAccFollowNode1" presStyleIdx="4" presStyleCnt="7">
        <dgm:presLayoutVars>
          <dgm:bulletEnabled val="1"/>
        </dgm:presLayoutVars>
      </dgm:prSet>
      <dgm:spPr/>
      <dgm:t>
        <a:bodyPr/>
        <a:lstStyle/>
        <a:p>
          <a:endParaRPr lang="en-US"/>
        </a:p>
      </dgm:t>
    </dgm:pt>
    <dgm:pt modelId="{76CD1093-8A89-4593-AC91-1EE67D32C9DD}" type="pres">
      <dgm:prSet presAssocID="{7A36F317-6C38-4C89-AE11-A442A14323C2}" presName="sp" presStyleCnt="0"/>
      <dgm:spPr/>
      <dgm:t>
        <a:bodyPr/>
        <a:lstStyle/>
        <a:p>
          <a:endParaRPr lang="en-US"/>
        </a:p>
      </dgm:t>
    </dgm:pt>
    <dgm:pt modelId="{BD347622-5C0D-47AC-9DB6-E161A09D1257}" type="pres">
      <dgm:prSet presAssocID="{A81C36D0-C0CC-4AC9-B1F1-B1A6BB602962}" presName="arrowAndChildren" presStyleCnt="0"/>
      <dgm:spPr/>
      <dgm:t>
        <a:bodyPr/>
        <a:lstStyle/>
        <a:p>
          <a:endParaRPr lang="en-US"/>
        </a:p>
      </dgm:t>
    </dgm:pt>
    <dgm:pt modelId="{9A348607-350F-42DA-A5B8-9B55EF8B05E1}" type="pres">
      <dgm:prSet presAssocID="{A81C36D0-C0CC-4AC9-B1F1-B1A6BB602962}" presName="parentTextArrow" presStyleLbl="node1" presStyleIdx="4" presStyleCnt="8"/>
      <dgm:spPr/>
      <dgm:t>
        <a:bodyPr/>
        <a:lstStyle/>
        <a:p>
          <a:endParaRPr lang="en-US"/>
        </a:p>
      </dgm:t>
    </dgm:pt>
    <dgm:pt modelId="{8A634F85-93D0-45F0-B685-F0BB88AFF5CA}" type="pres">
      <dgm:prSet presAssocID="{A81C36D0-C0CC-4AC9-B1F1-B1A6BB602962}" presName="arrow" presStyleLbl="node1" presStyleIdx="5" presStyleCnt="8"/>
      <dgm:spPr/>
      <dgm:t>
        <a:bodyPr/>
        <a:lstStyle/>
        <a:p>
          <a:endParaRPr lang="en-US"/>
        </a:p>
      </dgm:t>
    </dgm:pt>
    <dgm:pt modelId="{E1676486-D2F7-46FA-9C74-0A9549A77F1F}" type="pres">
      <dgm:prSet presAssocID="{A81C36D0-C0CC-4AC9-B1F1-B1A6BB602962}" presName="descendantArrow" presStyleCnt="0"/>
      <dgm:spPr/>
      <dgm:t>
        <a:bodyPr/>
        <a:lstStyle/>
        <a:p>
          <a:endParaRPr lang="en-US"/>
        </a:p>
      </dgm:t>
    </dgm:pt>
    <dgm:pt modelId="{EA88AB13-9C6D-4DA8-8A60-03C274960455}" type="pres">
      <dgm:prSet presAssocID="{9AEAAAC0-182D-444B-84A9-5C1D998FDAA3}" presName="childTextArrow" presStyleLbl="fgAccFollowNode1" presStyleIdx="5" presStyleCnt="7">
        <dgm:presLayoutVars>
          <dgm:bulletEnabled val="1"/>
        </dgm:presLayoutVars>
      </dgm:prSet>
      <dgm:spPr/>
      <dgm:t>
        <a:bodyPr/>
        <a:lstStyle/>
        <a:p>
          <a:endParaRPr lang="en-US"/>
        </a:p>
      </dgm:t>
    </dgm:pt>
    <dgm:pt modelId="{7F5BEB9F-C871-4A8A-B282-D00B7DEA961B}" type="pres">
      <dgm:prSet presAssocID="{84F983E2-9DC5-4917-8F3E-9138972691C2}" presName="sp" presStyleCnt="0"/>
      <dgm:spPr/>
      <dgm:t>
        <a:bodyPr/>
        <a:lstStyle/>
        <a:p>
          <a:endParaRPr lang="en-US"/>
        </a:p>
      </dgm:t>
    </dgm:pt>
    <dgm:pt modelId="{4FA836B4-692B-4FF2-853B-FEEE1592B1B4}" type="pres">
      <dgm:prSet presAssocID="{B1A1A587-76AD-4074-B53A-2584465A9EAD}" presName="arrowAndChildren" presStyleCnt="0"/>
      <dgm:spPr/>
      <dgm:t>
        <a:bodyPr/>
        <a:lstStyle/>
        <a:p>
          <a:endParaRPr lang="en-US"/>
        </a:p>
      </dgm:t>
    </dgm:pt>
    <dgm:pt modelId="{F8FB51D5-4F87-4C06-A0C0-6E0D4E47FC7B}" type="pres">
      <dgm:prSet presAssocID="{B1A1A587-76AD-4074-B53A-2584465A9EAD}" presName="parentTextArrow" presStyleLbl="node1" presStyleIdx="5" presStyleCnt="8"/>
      <dgm:spPr/>
      <dgm:t>
        <a:bodyPr/>
        <a:lstStyle/>
        <a:p>
          <a:endParaRPr lang="en-US"/>
        </a:p>
      </dgm:t>
    </dgm:pt>
    <dgm:pt modelId="{3AF5A6BA-25C9-459A-B29C-37E1792BE492}" type="pres">
      <dgm:prSet presAssocID="{B1A1A587-76AD-4074-B53A-2584465A9EAD}" presName="arrow" presStyleLbl="node1" presStyleIdx="6" presStyleCnt="8"/>
      <dgm:spPr/>
      <dgm:t>
        <a:bodyPr/>
        <a:lstStyle/>
        <a:p>
          <a:endParaRPr lang="en-US"/>
        </a:p>
      </dgm:t>
    </dgm:pt>
    <dgm:pt modelId="{81490C0F-35FB-4ADD-8D6D-A3DA53792F48}" type="pres">
      <dgm:prSet presAssocID="{B1A1A587-76AD-4074-B53A-2584465A9EAD}" presName="descendantArrow" presStyleCnt="0"/>
      <dgm:spPr/>
      <dgm:t>
        <a:bodyPr/>
        <a:lstStyle/>
        <a:p>
          <a:endParaRPr lang="en-US"/>
        </a:p>
      </dgm:t>
    </dgm:pt>
    <dgm:pt modelId="{5D60DAAB-71C4-4836-BC8A-2DB37F5616CB}" type="pres">
      <dgm:prSet presAssocID="{4E4DC164-DDE1-4D8E-A6AC-A4B85A44ED88}" presName="childTextArrow" presStyleLbl="fgAccFollowNode1" presStyleIdx="6" presStyleCnt="7">
        <dgm:presLayoutVars>
          <dgm:bulletEnabled val="1"/>
        </dgm:presLayoutVars>
      </dgm:prSet>
      <dgm:spPr/>
      <dgm:t>
        <a:bodyPr/>
        <a:lstStyle/>
        <a:p>
          <a:endParaRPr lang="en-US"/>
        </a:p>
      </dgm:t>
    </dgm:pt>
    <dgm:pt modelId="{49046415-52FC-49DE-9065-1D1638E63CBC}" type="pres">
      <dgm:prSet presAssocID="{6E7DACE2-2D8B-491D-B74C-D3B0FEA4731F}" presName="sp" presStyleCnt="0"/>
      <dgm:spPr/>
      <dgm:t>
        <a:bodyPr/>
        <a:lstStyle/>
        <a:p>
          <a:endParaRPr lang="en-US"/>
        </a:p>
      </dgm:t>
    </dgm:pt>
    <dgm:pt modelId="{C49EEBD5-D1BD-4251-97D3-CA588BB892CF}" type="pres">
      <dgm:prSet presAssocID="{7CFD3B7C-4ECF-4F83-8FAA-0536193D0B93}" presName="arrowAndChildren" presStyleCnt="0"/>
      <dgm:spPr/>
      <dgm:t>
        <a:bodyPr/>
        <a:lstStyle/>
        <a:p>
          <a:endParaRPr lang="en-US"/>
        </a:p>
      </dgm:t>
    </dgm:pt>
    <dgm:pt modelId="{567C124D-6025-49AD-B08D-D1CD1DDC6DC8}" type="pres">
      <dgm:prSet presAssocID="{7CFD3B7C-4ECF-4F83-8FAA-0536193D0B93}" presName="parentTextArrow" presStyleLbl="node1" presStyleIdx="7" presStyleCnt="8"/>
      <dgm:spPr/>
      <dgm:t>
        <a:bodyPr/>
        <a:lstStyle/>
        <a:p>
          <a:endParaRPr lang="en-US"/>
        </a:p>
      </dgm:t>
    </dgm:pt>
  </dgm:ptLst>
  <dgm:cxnLst>
    <dgm:cxn modelId="{67E6069A-1E6C-428F-BD48-2CFC6D97C652}" type="presOf" srcId="{0F3B4298-2455-464F-974A-6BBF28F9D434}" destId="{28633154-7AE2-4AAC-BBAB-6B24CA5EE8E4}" srcOrd="0" destOrd="0" presId="urn:microsoft.com/office/officeart/2005/8/layout/process4"/>
    <dgm:cxn modelId="{526E89CC-1178-4FBB-8C81-C9338A887C56}" type="presOf" srcId="{7CFD3B7C-4ECF-4F83-8FAA-0536193D0B93}" destId="{567C124D-6025-49AD-B08D-D1CD1DDC6DC8}" srcOrd="0" destOrd="0" presId="urn:microsoft.com/office/officeart/2005/8/layout/process4"/>
    <dgm:cxn modelId="{C676A70B-4AB6-4ACA-9598-1AE1CB8B7591}" type="presOf" srcId="{B1A1A587-76AD-4074-B53A-2584465A9EAD}" destId="{3AF5A6BA-25C9-459A-B29C-37E1792BE492}" srcOrd="1" destOrd="0" presId="urn:microsoft.com/office/officeart/2005/8/layout/process4"/>
    <dgm:cxn modelId="{C5D8271C-F875-4CD5-B56A-C5E7E22C7D67}" type="presOf" srcId="{9AEAAAC0-182D-444B-84A9-5C1D998FDAA3}" destId="{EA88AB13-9C6D-4DA8-8A60-03C274960455}" srcOrd="0" destOrd="0" presId="urn:microsoft.com/office/officeart/2005/8/layout/process4"/>
    <dgm:cxn modelId="{E4B6577F-D2FE-48CA-A0A1-5D3134B0D468}" type="presOf" srcId="{24867757-8D7C-40C8-8DB5-188171CA4C95}" destId="{CBA674BC-0852-4C11-8152-CBC402FFCD39}" srcOrd="1" destOrd="0" presId="urn:microsoft.com/office/officeart/2005/8/layout/process4"/>
    <dgm:cxn modelId="{6DD5B95E-5D67-44C4-90B2-D28D7D9BB0C9}" srcId="{BFF8E200-7C81-40AC-9E6C-212BF14A8441}" destId="{A81C36D0-C0CC-4AC9-B1F1-B1A6BB602962}" srcOrd="2" destOrd="0" parTransId="{F23DE057-E26C-49BE-9616-D612CAAB4E84}" sibTransId="{7A36F317-6C38-4C89-AE11-A442A14323C2}"/>
    <dgm:cxn modelId="{B4CFEB36-45BF-4850-BA77-8F4724D414C4}" type="presOf" srcId="{0F3B4298-2455-464F-974A-6BBF28F9D434}" destId="{800DC5B6-C9CF-4A53-AFCD-F206FE9CD65E}" srcOrd="1" destOrd="0" presId="urn:microsoft.com/office/officeart/2005/8/layout/process4"/>
    <dgm:cxn modelId="{9A3767DB-336E-4F04-A6C1-4DF2480A0BE5}" srcId="{9B7BF3C4-F0EB-42C6-AD78-0A11BD418809}" destId="{46B6E9B5-8B42-4686-BA53-9BFCDE4446D3}" srcOrd="0" destOrd="0" parTransId="{90FDA2BD-8995-4CF5-ABDC-47998E634ED1}" sibTransId="{6F25851A-9DB9-4EEA-8972-45C06F0A34D2}"/>
    <dgm:cxn modelId="{34EFA6DD-E8BA-48CF-9F97-104AD89D960F}" srcId="{BFF8E200-7C81-40AC-9E6C-212BF14A8441}" destId="{B1A1A587-76AD-4074-B53A-2584465A9EAD}" srcOrd="1" destOrd="0" parTransId="{1E440B54-4CEC-4260-AC9C-2733A14DC9CF}" sibTransId="{84F983E2-9DC5-4917-8F3E-9138972691C2}"/>
    <dgm:cxn modelId="{9BE0C55E-EBC2-4924-A742-B317572EC4AE}" type="presOf" srcId="{A7D934FB-8BAA-4279-ADB5-17D86E9A04B1}" destId="{3E67C840-BAC4-4E04-8EB2-712FCB37B67D}" srcOrd="1" destOrd="0" presId="urn:microsoft.com/office/officeart/2005/8/layout/process4"/>
    <dgm:cxn modelId="{030FD8A5-EF49-4341-9827-7405903CB4A6}" type="presOf" srcId="{1508BB73-1F70-4009-8671-871D212F6FF9}" destId="{97D33854-454B-4D65-9B39-3F19A75CD81B}" srcOrd="0" destOrd="0" presId="urn:microsoft.com/office/officeart/2005/8/layout/process4"/>
    <dgm:cxn modelId="{266C5E37-BCF5-4FCD-B54E-8585F335E027}" srcId="{A7D934FB-8BAA-4279-ADB5-17D86E9A04B1}" destId="{67ECEF5A-6AD6-4E69-A7C8-89E42C239F00}" srcOrd="0" destOrd="0" parTransId="{C8235F1E-9C76-414C-9CE4-7EFF89593C77}" sibTransId="{FC38C3DB-067D-4844-9483-081FE74E1514}"/>
    <dgm:cxn modelId="{F97EF49B-7E61-4AB4-A03B-315830E94AC3}" type="presOf" srcId="{78F754B3-A81F-471E-8291-EB4B7015F880}" destId="{AC6D385D-BB19-496B-A139-F0A0ED367AEF}" srcOrd="0" destOrd="0" presId="urn:microsoft.com/office/officeart/2005/8/layout/process4"/>
    <dgm:cxn modelId="{8353E628-A21B-48B1-9346-AF0613012E98}" type="presOf" srcId="{24867757-8D7C-40C8-8DB5-188171CA4C95}" destId="{C9FA06EB-AD45-45E8-A1B5-D6AA650A3B21}" srcOrd="0" destOrd="0" presId="urn:microsoft.com/office/officeart/2005/8/layout/process4"/>
    <dgm:cxn modelId="{4C21888B-F8EB-4755-A405-C7350FF4494B}" srcId="{A81C36D0-C0CC-4AC9-B1F1-B1A6BB602962}" destId="{9AEAAAC0-182D-444B-84A9-5C1D998FDAA3}" srcOrd="0" destOrd="0" parTransId="{5C58E5F9-DB4A-4DC1-AC41-2A657104C0D8}" sibTransId="{2579C994-4010-48BC-B7B6-273C77B7A1BF}"/>
    <dgm:cxn modelId="{3F178CC6-67FC-4C27-B7A9-5DA77C3E025E}" type="presOf" srcId="{0BACAAE4-DDE3-428C-BCD5-3B70FFFC6574}" destId="{C32628AB-2E21-411B-B433-BBB705EF34E0}" srcOrd="0" destOrd="0" presId="urn:microsoft.com/office/officeart/2005/8/layout/process4"/>
    <dgm:cxn modelId="{40BCAA0F-58CE-4A2D-BF08-C13A74A9B21E}" srcId="{BFF8E200-7C81-40AC-9E6C-212BF14A8441}" destId="{9B7BF3C4-F0EB-42C6-AD78-0A11BD418809}" srcOrd="3" destOrd="0" parTransId="{458A375A-F028-4FB7-835D-A6F2C3C995AF}" sibTransId="{2D460F3C-D400-4091-8499-F7D40DD3EA43}"/>
    <dgm:cxn modelId="{AC5280AE-CA2B-48A6-94D6-CD2DFA34D489}" srcId="{BFF8E200-7C81-40AC-9E6C-212BF14A8441}" destId="{0BACAAE4-DDE3-428C-BCD5-3B70FFFC6574}" srcOrd="6" destOrd="0" parTransId="{1734AFFC-6CB1-4432-8425-7A9AC00CC0BA}" sibTransId="{D94A3E6D-F003-4D6F-80C0-3EEFE88F4443}"/>
    <dgm:cxn modelId="{0F04E66A-2233-4A88-87E5-4AF7B8A413EA}" type="presOf" srcId="{9B7BF3C4-F0EB-42C6-AD78-0A11BD418809}" destId="{F87A5900-D188-40D6-B59B-A2297370288B}" srcOrd="0" destOrd="0" presId="urn:microsoft.com/office/officeart/2005/8/layout/process4"/>
    <dgm:cxn modelId="{886F2831-61F2-4433-ACF9-B8E6A71E16CE}" srcId="{BFF8E200-7C81-40AC-9E6C-212BF14A8441}" destId="{24867757-8D7C-40C8-8DB5-188171CA4C95}" srcOrd="4" destOrd="0" parTransId="{4FC125D0-7681-4C0B-AB5F-EBEABC55C087}" sibTransId="{2BF5BB06-BFFF-4503-BFDA-E89040E2F40E}"/>
    <dgm:cxn modelId="{4A664EDC-2526-4DB8-BC01-12AFA93C4206}" srcId="{BFF8E200-7C81-40AC-9E6C-212BF14A8441}" destId="{7CFD3B7C-4ECF-4F83-8FAA-0536193D0B93}" srcOrd="0" destOrd="0" parTransId="{A8D3BCE4-CF57-4C6A-970E-3668349D6496}" sibTransId="{6E7DACE2-2D8B-491D-B74C-D3B0FEA4731F}"/>
    <dgm:cxn modelId="{445B2C55-8A46-4FDD-8801-B938D329A45F}" srcId="{24867757-8D7C-40C8-8DB5-188171CA4C95}" destId="{78F754B3-A81F-471E-8291-EB4B7015F880}" srcOrd="0" destOrd="0" parTransId="{A235C3E2-F8D9-40F0-88FD-ECC1F9ECA1F2}" sibTransId="{127C418D-71A3-4697-8795-05C42F17EF00}"/>
    <dgm:cxn modelId="{AFF2B714-BDCC-4220-BFA5-FAC61B0BAE6D}" type="presOf" srcId="{46B6E9B5-8B42-4686-BA53-9BFCDE4446D3}" destId="{BC9AE8C0-83C9-4803-9BEF-BD45C875AF5A}" srcOrd="0" destOrd="0" presId="urn:microsoft.com/office/officeart/2005/8/layout/process4"/>
    <dgm:cxn modelId="{F8CDF780-E161-44BD-B828-60792ACDB907}" type="presOf" srcId="{B1A1A587-76AD-4074-B53A-2584465A9EAD}" destId="{F8FB51D5-4F87-4C06-A0C0-6E0D4E47FC7B}" srcOrd="0" destOrd="0" presId="urn:microsoft.com/office/officeart/2005/8/layout/process4"/>
    <dgm:cxn modelId="{4FF51CEE-9101-4A8C-9C9D-8326A858E64D}" type="presOf" srcId="{217471D8-2E08-4851-B4FE-E5BBCF01C198}" destId="{37792685-84E0-4AA0-8F66-4ED77A9145E6}" srcOrd="0" destOrd="0" presId="urn:microsoft.com/office/officeart/2005/8/layout/process4"/>
    <dgm:cxn modelId="{9B4000C6-782D-4726-BBDC-7CE1A2187B3A}" type="presOf" srcId="{67ECEF5A-6AD6-4E69-A7C8-89E42C239F00}" destId="{E185F284-B9E7-4300-BB3B-D07CBA93C83C}" srcOrd="0" destOrd="0" presId="urn:microsoft.com/office/officeart/2005/8/layout/process4"/>
    <dgm:cxn modelId="{FBDED77F-1ECB-4313-9677-FAAE2BCFABB2}" type="presOf" srcId="{A81C36D0-C0CC-4AC9-B1F1-B1A6BB602962}" destId="{9A348607-350F-42DA-A5B8-9B55EF8B05E1}" srcOrd="0" destOrd="0" presId="urn:microsoft.com/office/officeart/2005/8/layout/process4"/>
    <dgm:cxn modelId="{57F6CE1B-158D-498A-BB7F-11F6C51B629E}" type="presOf" srcId="{0BACAAE4-DDE3-428C-BCD5-3B70FFFC6574}" destId="{3724E7CE-83EC-43F3-8CCF-77ACDF4E4DF4}" srcOrd="1" destOrd="0" presId="urn:microsoft.com/office/officeart/2005/8/layout/process4"/>
    <dgm:cxn modelId="{652849C3-5CDB-4C97-916C-1E1C0C62030B}" type="presOf" srcId="{4E4DC164-DDE1-4D8E-A6AC-A4B85A44ED88}" destId="{5D60DAAB-71C4-4836-BC8A-2DB37F5616CB}" srcOrd="0" destOrd="0" presId="urn:microsoft.com/office/officeart/2005/8/layout/process4"/>
    <dgm:cxn modelId="{68021087-EB02-4F1B-BA1B-8FE43E50D661}" srcId="{BFF8E200-7C81-40AC-9E6C-212BF14A8441}" destId="{A7D934FB-8BAA-4279-ADB5-17D86E9A04B1}" srcOrd="7" destOrd="0" parTransId="{97AA508B-DF96-4ACA-9086-FE8A5A496106}" sibTransId="{25E6294C-0169-4101-BD57-56524916E229}"/>
    <dgm:cxn modelId="{36A706F4-ADDA-48B9-8FC8-0813D3408282}" srcId="{BFF8E200-7C81-40AC-9E6C-212BF14A8441}" destId="{0F3B4298-2455-464F-974A-6BBF28F9D434}" srcOrd="5" destOrd="0" parTransId="{9ED11275-0BF3-4F25-9EA5-8CB9EADA8276}" sibTransId="{06B046C9-5F90-47F9-B9F6-23377308FF41}"/>
    <dgm:cxn modelId="{69450CB4-AEFD-4FD3-97C0-23A050740BB8}" type="presOf" srcId="{A81C36D0-C0CC-4AC9-B1F1-B1A6BB602962}" destId="{8A634F85-93D0-45F0-B685-F0BB88AFF5CA}" srcOrd="1" destOrd="0" presId="urn:microsoft.com/office/officeart/2005/8/layout/process4"/>
    <dgm:cxn modelId="{BDA71401-E8B9-4A4C-ACC3-44E4D267AB4E}" type="presOf" srcId="{9B7BF3C4-F0EB-42C6-AD78-0A11BD418809}" destId="{54FD8559-7FEA-4FF5-9091-DE09B6C03E39}" srcOrd="1" destOrd="0" presId="urn:microsoft.com/office/officeart/2005/8/layout/process4"/>
    <dgm:cxn modelId="{A3458D04-C1B0-4E32-9AA3-94ABF130235E}" type="presOf" srcId="{BFF8E200-7C81-40AC-9E6C-212BF14A8441}" destId="{2474D47D-4919-4561-A106-9D244BDD51DF}" srcOrd="0" destOrd="0" presId="urn:microsoft.com/office/officeart/2005/8/layout/process4"/>
    <dgm:cxn modelId="{A2F6398A-BAD4-45F5-8BD2-B680FA23A4F8}" srcId="{B1A1A587-76AD-4074-B53A-2584465A9EAD}" destId="{4E4DC164-DDE1-4D8E-A6AC-A4B85A44ED88}" srcOrd="0" destOrd="0" parTransId="{28DD117D-0E7C-4BDF-9D22-84EA7485B874}" sibTransId="{966C0846-4394-4BDC-81A8-CF1B06A9D1F1}"/>
    <dgm:cxn modelId="{698A0C94-CD92-47C7-991A-72E02C3BA96B}" type="presOf" srcId="{A7D934FB-8BAA-4279-ADB5-17D86E9A04B1}" destId="{657BA305-9F3D-4B86-9243-5FCD376B22C4}" srcOrd="0" destOrd="0" presId="urn:microsoft.com/office/officeart/2005/8/layout/process4"/>
    <dgm:cxn modelId="{EC60A6B5-EBE5-4608-BBE4-B2626BB25440}" srcId="{0BACAAE4-DDE3-428C-BCD5-3B70FFFC6574}" destId="{217471D8-2E08-4851-B4FE-E5BBCF01C198}" srcOrd="0" destOrd="0" parTransId="{7189C0CA-80AB-4F87-A410-FAAEA35F22A2}" sibTransId="{9E2E0D5B-D9E2-4586-9FFC-57F62316C424}"/>
    <dgm:cxn modelId="{BDDF13F3-420B-42F4-AC3B-9F3680FF5523}" srcId="{0F3B4298-2455-464F-974A-6BBF28F9D434}" destId="{1508BB73-1F70-4009-8671-871D212F6FF9}" srcOrd="0" destOrd="0" parTransId="{BE29DFAE-3BBF-4A0D-8E2C-C03EAD742B76}" sibTransId="{A01CBBE3-290C-4BE1-940D-56A8DF43A9CC}"/>
    <dgm:cxn modelId="{99EC59DD-5403-4FFB-BE8E-0DFFCF8108D0}" type="presParOf" srcId="{2474D47D-4919-4561-A106-9D244BDD51DF}" destId="{7AF34E2D-3A50-4C37-A452-E8176EFD1C9A}" srcOrd="0" destOrd="0" presId="urn:microsoft.com/office/officeart/2005/8/layout/process4"/>
    <dgm:cxn modelId="{684078A1-C8B1-481D-89E3-B989E540E695}" type="presParOf" srcId="{7AF34E2D-3A50-4C37-A452-E8176EFD1C9A}" destId="{657BA305-9F3D-4B86-9243-5FCD376B22C4}" srcOrd="0" destOrd="0" presId="urn:microsoft.com/office/officeart/2005/8/layout/process4"/>
    <dgm:cxn modelId="{91CEF96E-524A-41B4-BA2B-9962D4E23E6D}" type="presParOf" srcId="{7AF34E2D-3A50-4C37-A452-E8176EFD1C9A}" destId="{3E67C840-BAC4-4E04-8EB2-712FCB37B67D}" srcOrd="1" destOrd="0" presId="urn:microsoft.com/office/officeart/2005/8/layout/process4"/>
    <dgm:cxn modelId="{69BB24AF-290A-40C2-9D91-CD9078F299F3}" type="presParOf" srcId="{7AF34E2D-3A50-4C37-A452-E8176EFD1C9A}" destId="{51546158-8982-473F-8A81-43BFC9EC8DF1}" srcOrd="2" destOrd="0" presId="urn:microsoft.com/office/officeart/2005/8/layout/process4"/>
    <dgm:cxn modelId="{8EC57816-46C7-4117-8D23-EA5753FBA037}" type="presParOf" srcId="{51546158-8982-473F-8A81-43BFC9EC8DF1}" destId="{E185F284-B9E7-4300-BB3B-D07CBA93C83C}" srcOrd="0" destOrd="0" presId="urn:microsoft.com/office/officeart/2005/8/layout/process4"/>
    <dgm:cxn modelId="{C43D8F6E-4A70-4982-9005-4309659E0C67}" type="presParOf" srcId="{2474D47D-4919-4561-A106-9D244BDD51DF}" destId="{F064A633-9F08-42E3-8EFB-677DECD424CD}" srcOrd="1" destOrd="0" presId="urn:microsoft.com/office/officeart/2005/8/layout/process4"/>
    <dgm:cxn modelId="{4FD52D37-D272-46EE-B95C-E525E98BE57E}" type="presParOf" srcId="{2474D47D-4919-4561-A106-9D244BDD51DF}" destId="{E0EE5B82-AE53-4452-946B-1D5F7B82E594}" srcOrd="2" destOrd="0" presId="urn:microsoft.com/office/officeart/2005/8/layout/process4"/>
    <dgm:cxn modelId="{18B0D30C-898F-4C30-A81D-268531067F40}" type="presParOf" srcId="{E0EE5B82-AE53-4452-946B-1D5F7B82E594}" destId="{C32628AB-2E21-411B-B433-BBB705EF34E0}" srcOrd="0" destOrd="0" presId="urn:microsoft.com/office/officeart/2005/8/layout/process4"/>
    <dgm:cxn modelId="{3B65E392-FD28-4DFB-98AA-C2195BEC91E5}" type="presParOf" srcId="{E0EE5B82-AE53-4452-946B-1D5F7B82E594}" destId="{3724E7CE-83EC-43F3-8CCF-77ACDF4E4DF4}" srcOrd="1" destOrd="0" presId="urn:microsoft.com/office/officeart/2005/8/layout/process4"/>
    <dgm:cxn modelId="{C5908360-9628-43C4-BD7C-689A3F2439E7}" type="presParOf" srcId="{E0EE5B82-AE53-4452-946B-1D5F7B82E594}" destId="{E1D2DFAD-9466-4A22-BE45-FEB4542FAD95}" srcOrd="2" destOrd="0" presId="urn:microsoft.com/office/officeart/2005/8/layout/process4"/>
    <dgm:cxn modelId="{29352D1C-91D0-4B0D-9F58-5D89C51E37F2}" type="presParOf" srcId="{E1D2DFAD-9466-4A22-BE45-FEB4542FAD95}" destId="{37792685-84E0-4AA0-8F66-4ED77A9145E6}" srcOrd="0" destOrd="0" presId="urn:microsoft.com/office/officeart/2005/8/layout/process4"/>
    <dgm:cxn modelId="{CF906077-8C66-4F6E-ACCF-478AE9F0417F}" type="presParOf" srcId="{2474D47D-4919-4561-A106-9D244BDD51DF}" destId="{4B1E6A74-C92A-42F5-AD5F-E995A33D2619}" srcOrd="3" destOrd="0" presId="urn:microsoft.com/office/officeart/2005/8/layout/process4"/>
    <dgm:cxn modelId="{A6ECFF2C-AC78-4461-8342-ABE83D6D54BE}" type="presParOf" srcId="{2474D47D-4919-4561-A106-9D244BDD51DF}" destId="{6165BA3A-4EB3-47B9-9B1C-910B5078DA12}" srcOrd="4" destOrd="0" presId="urn:microsoft.com/office/officeart/2005/8/layout/process4"/>
    <dgm:cxn modelId="{D32343D5-E50A-4007-9A49-951157F4FD15}" type="presParOf" srcId="{6165BA3A-4EB3-47B9-9B1C-910B5078DA12}" destId="{28633154-7AE2-4AAC-BBAB-6B24CA5EE8E4}" srcOrd="0" destOrd="0" presId="urn:microsoft.com/office/officeart/2005/8/layout/process4"/>
    <dgm:cxn modelId="{F15E3194-BACA-4F67-B606-7C4D1B285DBF}" type="presParOf" srcId="{6165BA3A-4EB3-47B9-9B1C-910B5078DA12}" destId="{800DC5B6-C9CF-4A53-AFCD-F206FE9CD65E}" srcOrd="1" destOrd="0" presId="urn:microsoft.com/office/officeart/2005/8/layout/process4"/>
    <dgm:cxn modelId="{DBA2819D-A90B-45BF-AD4E-AF97660D34DC}" type="presParOf" srcId="{6165BA3A-4EB3-47B9-9B1C-910B5078DA12}" destId="{8B7757D6-B1E0-4CCD-A46E-FF086CA8038E}" srcOrd="2" destOrd="0" presId="urn:microsoft.com/office/officeart/2005/8/layout/process4"/>
    <dgm:cxn modelId="{5CC2665C-DF00-4EEE-9A90-2220C6D29E5F}" type="presParOf" srcId="{8B7757D6-B1E0-4CCD-A46E-FF086CA8038E}" destId="{97D33854-454B-4D65-9B39-3F19A75CD81B}" srcOrd="0" destOrd="0" presId="urn:microsoft.com/office/officeart/2005/8/layout/process4"/>
    <dgm:cxn modelId="{FA38308B-9A95-4EA3-A27E-974EA9CB2FFE}" type="presParOf" srcId="{2474D47D-4919-4561-A106-9D244BDD51DF}" destId="{4338BE72-79E2-42FF-A41C-E91A5977DCD3}" srcOrd="5" destOrd="0" presId="urn:microsoft.com/office/officeart/2005/8/layout/process4"/>
    <dgm:cxn modelId="{0C02CFCF-6D63-4E1F-8828-ED06B96557E1}" type="presParOf" srcId="{2474D47D-4919-4561-A106-9D244BDD51DF}" destId="{DCD7F755-58A0-4AD5-ABE2-52B2C35618B3}" srcOrd="6" destOrd="0" presId="urn:microsoft.com/office/officeart/2005/8/layout/process4"/>
    <dgm:cxn modelId="{595EEE39-3FA4-486A-B17F-AF90D2A4FC8F}" type="presParOf" srcId="{DCD7F755-58A0-4AD5-ABE2-52B2C35618B3}" destId="{C9FA06EB-AD45-45E8-A1B5-D6AA650A3B21}" srcOrd="0" destOrd="0" presId="urn:microsoft.com/office/officeart/2005/8/layout/process4"/>
    <dgm:cxn modelId="{CBF13415-434D-4AFF-A1B9-3AD515A2D7E7}" type="presParOf" srcId="{DCD7F755-58A0-4AD5-ABE2-52B2C35618B3}" destId="{CBA674BC-0852-4C11-8152-CBC402FFCD39}" srcOrd="1" destOrd="0" presId="urn:microsoft.com/office/officeart/2005/8/layout/process4"/>
    <dgm:cxn modelId="{968DCCE6-D86C-4D96-847F-7CF8819829FE}" type="presParOf" srcId="{DCD7F755-58A0-4AD5-ABE2-52B2C35618B3}" destId="{6CCB9C21-FB72-4BE4-9AEA-248B607903CE}" srcOrd="2" destOrd="0" presId="urn:microsoft.com/office/officeart/2005/8/layout/process4"/>
    <dgm:cxn modelId="{1CB9457C-544A-4B84-9188-A8BED1DB3F6A}" type="presParOf" srcId="{6CCB9C21-FB72-4BE4-9AEA-248B607903CE}" destId="{AC6D385D-BB19-496B-A139-F0A0ED367AEF}" srcOrd="0" destOrd="0" presId="urn:microsoft.com/office/officeart/2005/8/layout/process4"/>
    <dgm:cxn modelId="{BA7CF41A-9F53-48E0-BDA0-926D09B35E47}" type="presParOf" srcId="{2474D47D-4919-4561-A106-9D244BDD51DF}" destId="{B9C64ACB-8EF4-4F47-919A-F37D64415045}" srcOrd="7" destOrd="0" presId="urn:microsoft.com/office/officeart/2005/8/layout/process4"/>
    <dgm:cxn modelId="{A0FB9109-CCBA-477A-B715-858C0D6654E9}" type="presParOf" srcId="{2474D47D-4919-4561-A106-9D244BDD51DF}" destId="{45772114-885B-4FED-9255-A00BB8689368}" srcOrd="8" destOrd="0" presId="urn:microsoft.com/office/officeart/2005/8/layout/process4"/>
    <dgm:cxn modelId="{D75D5089-A610-40A7-9738-A26E7D903A1E}" type="presParOf" srcId="{45772114-885B-4FED-9255-A00BB8689368}" destId="{F87A5900-D188-40D6-B59B-A2297370288B}" srcOrd="0" destOrd="0" presId="urn:microsoft.com/office/officeart/2005/8/layout/process4"/>
    <dgm:cxn modelId="{0FA9C4F9-7CFC-4C7B-B772-F40AF4F263C8}" type="presParOf" srcId="{45772114-885B-4FED-9255-A00BB8689368}" destId="{54FD8559-7FEA-4FF5-9091-DE09B6C03E39}" srcOrd="1" destOrd="0" presId="urn:microsoft.com/office/officeart/2005/8/layout/process4"/>
    <dgm:cxn modelId="{2221CC54-CF68-4780-AF3F-8BD43332D161}" type="presParOf" srcId="{45772114-885B-4FED-9255-A00BB8689368}" destId="{A58FB531-B763-4508-A9BE-3141286B77D1}" srcOrd="2" destOrd="0" presId="urn:microsoft.com/office/officeart/2005/8/layout/process4"/>
    <dgm:cxn modelId="{42DDD853-4F4D-49AF-8706-7301C2521124}" type="presParOf" srcId="{A58FB531-B763-4508-A9BE-3141286B77D1}" destId="{BC9AE8C0-83C9-4803-9BEF-BD45C875AF5A}" srcOrd="0" destOrd="0" presId="urn:microsoft.com/office/officeart/2005/8/layout/process4"/>
    <dgm:cxn modelId="{458445E4-93C9-4884-B1D1-0A8F2F1A6BD2}" type="presParOf" srcId="{2474D47D-4919-4561-A106-9D244BDD51DF}" destId="{76CD1093-8A89-4593-AC91-1EE67D32C9DD}" srcOrd="9" destOrd="0" presId="urn:microsoft.com/office/officeart/2005/8/layout/process4"/>
    <dgm:cxn modelId="{56060534-3D83-43DA-A3A6-51BB4F771A69}" type="presParOf" srcId="{2474D47D-4919-4561-A106-9D244BDD51DF}" destId="{BD347622-5C0D-47AC-9DB6-E161A09D1257}" srcOrd="10" destOrd="0" presId="urn:microsoft.com/office/officeart/2005/8/layout/process4"/>
    <dgm:cxn modelId="{715222A4-8C00-4B64-85ED-9CEDDB45A294}" type="presParOf" srcId="{BD347622-5C0D-47AC-9DB6-E161A09D1257}" destId="{9A348607-350F-42DA-A5B8-9B55EF8B05E1}" srcOrd="0" destOrd="0" presId="urn:microsoft.com/office/officeart/2005/8/layout/process4"/>
    <dgm:cxn modelId="{2B696B80-30D2-476A-8158-C7382FD110AB}" type="presParOf" srcId="{BD347622-5C0D-47AC-9DB6-E161A09D1257}" destId="{8A634F85-93D0-45F0-B685-F0BB88AFF5CA}" srcOrd="1" destOrd="0" presId="urn:microsoft.com/office/officeart/2005/8/layout/process4"/>
    <dgm:cxn modelId="{256CCD6D-23D0-466F-9675-935CD0AA5326}" type="presParOf" srcId="{BD347622-5C0D-47AC-9DB6-E161A09D1257}" destId="{E1676486-D2F7-46FA-9C74-0A9549A77F1F}" srcOrd="2" destOrd="0" presId="urn:microsoft.com/office/officeart/2005/8/layout/process4"/>
    <dgm:cxn modelId="{14DBAEF0-929F-41A7-A52D-108854712F88}" type="presParOf" srcId="{E1676486-D2F7-46FA-9C74-0A9549A77F1F}" destId="{EA88AB13-9C6D-4DA8-8A60-03C274960455}" srcOrd="0" destOrd="0" presId="urn:microsoft.com/office/officeart/2005/8/layout/process4"/>
    <dgm:cxn modelId="{E7264B91-6C49-4522-B173-33247D55D4BE}" type="presParOf" srcId="{2474D47D-4919-4561-A106-9D244BDD51DF}" destId="{7F5BEB9F-C871-4A8A-B282-D00B7DEA961B}" srcOrd="11" destOrd="0" presId="urn:microsoft.com/office/officeart/2005/8/layout/process4"/>
    <dgm:cxn modelId="{FC9401B8-D6F6-4870-9CBE-4CDA93C0BA99}" type="presParOf" srcId="{2474D47D-4919-4561-A106-9D244BDD51DF}" destId="{4FA836B4-692B-4FF2-853B-FEEE1592B1B4}" srcOrd="12" destOrd="0" presId="urn:microsoft.com/office/officeart/2005/8/layout/process4"/>
    <dgm:cxn modelId="{897E79B3-5085-42D8-8F03-9E5005382215}" type="presParOf" srcId="{4FA836B4-692B-4FF2-853B-FEEE1592B1B4}" destId="{F8FB51D5-4F87-4C06-A0C0-6E0D4E47FC7B}" srcOrd="0" destOrd="0" presId="urn:microsoft.com/office/officeart/2005/8/layout/process4"/>
    <dgm:cxn modelId="{EA918654-F3DC-464A-84A8-1BA7B9F25CE7}" type="presParOf" srcId="{4FA836B4-692B-4FF2-853B-FEEE1592B1B4}" destId="{3AF5A6BA-25C9-459A-B29C-37E1792BE492}" srcOrd="1" destOrd="0" presId="urn:microsoft.com/office/officeart/2005/8/layout/process4"/>
    <dgm:cxn modelId="{C3763C20-F993-4504-A900-F93EE062079A}" type="presParOf" srcId="{4FA836B4-692B-4FF2-853B-FEEE1592B1B4}" destId="{81490C0F-35FB-4ADD-8D6D-A3DA53792F48}" srcOrd="2" destOrd="0" presId="urn:microsoft.com/office/officeart/2005/8/layout/process4"/>
    <dgm:cxn modelId="{F7B5838D-E849-48D9-A735-E75E7260DECF}" type="presParOf" srcId="{81490C0F-35FB-4ADD-8D6D-A3DA53792F48}" destId="{5D60DAAB-71C4-4836-BC8A-2DB37F5616CB}" srcOrd="0" destOrd="0" presId="urn:microsoft.com/office/officeart/2005/8/layout/process4"/>
    <dgm:cxn modelId="{A6224687-DEFD-4644-A61B-A10907CA2F44}" type="presParOf" srcId="{2474D47D-4919-4561-A106-9D244BDD51DF}" destId="{49046415-52FC-49DE-9065-1D1638E63CBC}" srcOrd="13" destOrd="0" presId="urn:microsoft.com/office/officeart/2005/8/layout/process4"/>
    <dgm:cxn modelId="{3191B12C-DF68-4549-A1D9-C80683B93C12}" type="presParOf" srcId="{2474D47D-4919-4561-A106-9D244BDD51DF}" destId="{C49EEBD5-D1BD-4251-97D3-CA588BB892CF}" srcOrd="14" destOrd="0" presId="urn:microsoft.com/office/officeart/2005/8/layout/process4"/>
    <dgm:cxn modelId="{1821EDF2-DB36-482E-BF5C-F00C3B48BE93}" type="presParOf" srcId="{C49EEBD5-D1BD-4251-97D3-CA588BB892CF}" destId="{567C124D-6025-49AD-B08D-D1CD1DDC6DC8}"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3A3823-D3F0-4BA9-B343-AC59893A1F87}" type="doc">
      <dgm:prSet loTypeId="urn:microsoft.com/office/officeart/2005/8/layout/process3" loCatId="process" qsTypeId="urn:microsoft.com/office/officeart/2005/8/quickstyle/simple1" qsCatId="simple" csTypeId="urn:microsoft.com/office/officeart/2005/8/colors/accent2_2" csCatId="accent2" phldr="1"/>
      <dgm:spPr/>
      <dgm:t>
        <a:bodyPr/>
        <a:lstStyle/>
        <a:p>
          <a:endParaRPr lang="en-US"/>
        </a:p>
      </dgm:t>
    </dgm:pt>
    <dgm:pt modelId="{4B373CCE-38DB-4F53-ADBB-90ADD3827B2F}">
      <dgm:prSet phldrT="[Text]"/>
      <dgm:spPr/>
      <dgm:t>
        <a:bodyPr/>
        <a:lstStyle/>
        <a:p>
          <a:r>
            <a:rPr lang="en-US" dirty="0" smtClean="0"/>
            <a:t>Farm</a:t>
          </a:r>
          <a:endParaRPr lang="en-US" dirty="0"/>
        </a:p>
      </dgm:t>
    </dgm:pt>
    <dgm:pt modelId="{353F6D24-AEED-4818-99BC-CF518B4A2073}" type="parTrans" cxnId="{D461BEDE-A8EE-4241-8BD9-140FE6EA1153}">
      <dgm:prSet/>
      <dgm:spPr/>
      <dgm:t>
        <a:bodyPr/>
        <a:lstStyle/>
        <a:p>
          <a:endParaRPr lang="en-US"/>
        </a:p>
      </dgm:t>
    </dgm:pt>
    <dgm:pt modelId="{362AC136-7EDF-4CDC-8B63-77516228CFE4}" type="sibTrans" cxnId="{D461BEDE-A8EE-4241-8BD9-140FE6EA1153}">
      <dgm:prSet/>
      <dgm:spPr/>
      <dgm:t>
        <a:bodyPr/>
        <a:lstStyle/>
        <a:p>
          <a:endParaRPr lang="en-US"/>
        </a:p>
      </dgm:t>
    </dgm:pt>
    <dgm:pt modelId="{5AC2F80A-EA6D-4FF2-8150-C3288618C15C}">
      <dgm:prSet phldrT="[Text]"/>
      <dgm:spPr/>
      <dgm:t>
        <a:bodyPr/>
        <a:lstStyle/>
        <a:p>
          <a:r>
            <a:rPr lang="en-US" b="1" dirty="0" err="1" smtClean="0"/>
            <a:t>Config</a:t>
          </a:r>
          <a:endParaRPr lang="en-US" b="1" dirty="0"/>
        </a:p>
      </dgm:t>
    </dgm:pt>
    <dgm:pt modelId="{73EF7927-E17E-48EA-9E7F-7106C1F928A0}" type="parTrans" cxnId="{239330AD-B341-490D-BBC1-6815DE2D2A55}">
      <dgm:prSet/>
      <dgm:spPr/>
      <dgm:t>
        <a:bodyPr/>
        <a:lstStyle/>
        <a:p>
          <a:endParaRPr lang="en-US"/>
        </a:p>
      </dgm:t>
    </dgm:pt>
    <dgm:pt modelId="{14D5B0EE-6969-465A-823B-074C53CB55EC}" type="sibTrans" cxnId="{239330AD-B341-490D-BBC1-6815DE2D2A55}">
      <dgm:prSet/>
      <dgm:spPr/>
      <dgm:t>
        <a:bodyPr/>
        <a:lstStyle/>
        <a:p>
          <a:endParaRPr lang="en-US"/>
        </a:p>
      </dgm:t>
    </dgm:pt>
    <dgm:pt modelId="{65923132-F1D1-4572-8FB4-E48FBB92817A}">
      <dgm:prSet phldrT="[Text]"/>
      <dgm:spPr/>
      <dgm:t>
        <a:bodyPr/>
        <a:lstStyle/>
        <a:p>
          <a:r>
            <a:rPr lang="en-US" dirty="0" smtClean="0"/>
            <a:t>Web App</a:t>
          </a:r>
          <a:endParaRPr lang="en-US" dirty="0"/>
        </a:p>
      </dgm:t>
    </dgm:pt>
    <dgm:pt modelId="{4CC94314-BDE5-42D1-9457-C7E47C700DBD}" type="parTrans" cxnId="{F9910DB0-1BCC-4D87-99C5-5BED645E5508}">
      <dgm:prSet/>
      <dgm:spPr/>
      <dgm:t>
        <a:bodyPr/>
        <a:lstStyle/>
        <a:p>
          <a:endParaRPr lang="en-US"/>
        </a:p>
      </dgm:t>
    </dgm:pt>
    <dgm:pt modelId="{5FA8C799-66FE-411A-AF47-5A06F5B8896C}" type="sibTrans" cxnId="{F9910DB0-1BCC-4D87-99C5-5BED645E5508}">
      <dgm:prSet/>
      <dgm:spPr/>
      <dgm:t>
        <a:bodyPr/>
        <a:lstStyle/>
        <a:p>
          <a:endParaRPr lang="en-US"/>
        </a:p>
      </dgm:t>
    </dgm:pt>
    <dgm:pt modelId="{D136B7BB-580E-45C3-ACA0-36F8BF969CBF}">
      <dgm:prSet phldrT="[Text]"/>
      <dgm:spPr/>
      <dgm:t>
        <a:bodyPr/>
        <a:lstStyle/>
        <a:p>
          <a:r>
            <a:rPr lang="en-US" b="1" dirty="0" smtClean="0"/>
            <a:t>Content 1..2</a:t>
          </a:r>
          <a:endParaRPr lang="en-US" b="1" dirty="0"/>
        </a:p>
      </dgm:t>
    </dgm:pt>
    <dgm:pt modelId="{A67DCFA7-923B-4F5F-B58F-84747B8D1D6B}" type="parTrans" cxnId="{13A15862-6614-4038-9E47-2CC38D861D54}">
      <dgm:prSet/>
      <dgm:spPr/>
      <dgm:t>
        <a:bodyPr/>
        <a:lstStyle/>
        <a:p>
          <a:endParaRPr lang="en-US"/>
        </a:p>
      </dgm:t>
    </dgm:pt>
    <dgm:pt modelId="{6F2A775E-EC25-4A63-933B-64E38067F806}" type="sibTrans" cxnId="{13A15862-6614-4038-9E47-2CC38D861D54}">
      <dgm:prSet/>
      <dgm:spPr/>
      <dgm:t>
        <a:bodyPr/>
        <a:lstStyle/>
        <a:p>
          <a:endParaRPr lang="en-US"/>
        </a:p>
      </dgm:t>
    </dgm:pt>
    <dgm:pt modelId="{DA9759B1-FF0A-4D25-AC7C-3BF091656742}">
      <dgm:prSet phldrT="[Text]"/>
      <dgm:spPr/>
      <dgm:t>
        <a:bodyPr/>
        <a:lstStyle/>
        <a:p>
          <a:r>
            <a:rPr lang="en-US" dirty="0" smtClean="0"/>
            <a:t>SSP</a:t>
          </a:r>
          <a:endParaRPr lang="en-US" dirty="0"/>
        </a:p>
      </dgm:t>
    </dgm:pt>
    <dgm:pt modelId="{3005971C-FA95-43BA-AD63-3433860A7D02}" type="parTrans" cxnId="{21ACEE5F-D148-4445-BA06-D95C45AEB391}">
      <dgm:prSet/>
      <dgm:spPr/>
      <dgm:t>
        <a:bodyPr/>
        <a:lstStyle/>
        <a:p>
          <a:endParaRPr lang="en-US"/>
        </a:p>
      </dgm:t>
    </dgm:pt>
    <dgm:pt modelId="{8E065905-17B3-4BDA-91CF-AC0A9CF1A5E3}" type="sibTrans" cxnId="{21ACEE5F-D148-4445-BA06-D95C45AEB391}">
      <dgm:prSet/>
      <dgm:spPr/>
      <dgm:t>
        <a:bodyPr/>
        <a:lstStyle/>
        <a:p>
          <a:endParaRPr lang="en-US"/>
        </a:p>
      </dgm:t>
    </dgm:pt>
    <dgm:pt modelId="{B7C5352F-66AD-49FB-A2C9-E6681AE1ADE7}">
      <dgm:prSet phldrT="[Text]"/>
      <dgm:spPr/>
      <dgm:t>
        <a:bodyPr/>
        <a:lstStyle/>
        <a:p>
          <a:r>
            <a:rPr lang="en-US" b="1" dirty="0" smtClean="0"/>
            <a:t>Search</a:t>
          </a:r>
          <a:endParaRPr lang="en-US" b="1" dirty="0"/>
        </a:p>
      </dgm:t>
    </dgm:pt>
    <dgm:pt modelId="{76D23F36-A9A7-494C-BCE9-A5FF08F5C4F3}" type="parTrans" cxnId="{8884CCD9-7FAD-4759-960E-815912059F30}">
      <dgm:prSet/>
      <dgm:spPr/>
      <dgm:t>
        <a:bodyPr/>
        <a:lstStyle/>
        <a:p>
          <a:endParaRPr lang="en-US"/>
        </a:p>
      </dgm:t>
    </dgm:pt>
    <dgm:pt modelId="{63C5E046-C76B-4A26-AE3E-9E6DE91EF5DD}" type="sibTrans" cxnId="{8884CCD9-7FAD-4759-960E-815912059F30}">
      <dgm:prSet/>
      <dgm:spPr/>
      <dgm:t>
        <a:bodyPr/>
        <a:lstStyle/>
        <a:p>
          <a:endParaRPr lang="en-US"/>
        </a:p>
      </dgm:t>
    </dgm:pt>
    <dgm:pt modelId="{05755F96-0D1A-4D31-A0FA-D3E43ED81C97}">
      <dgm:prSet phldrT="[Text]"/>
      <dgm:spPr/>
      <dgm:t>
        <a:bodyPr/>
        <a:lstStyle/>
        <a:p>
          <a:r>
            <a:rPr lang="en-US" b="1" dirty="0" smtClean="0"/>
            <a:t>SSP</a:t>
          </a:r>
          <a:endParaRPr lang="en-US" b="1" dirty="0"/>
        </a:p>
      </dgm:t>
    </dgm:pt>
    <dgm:pt modelId="{667317A5-66AB-4472-A5F1-27B3AC02F622}" type="parTrans" cxnId="{8243E0DF-F9E3-4873-823F-2926342DFE07}">
      <dgm:prSet/>
      <dgm:spPr/>
      <dgm:t>
        <a:bodyPr/>
        <a:lstStyle/>
        <a:p>
          <a:endParaRPr lang="en-US"/>
        </a:p>
      </dgm:t>
    </dgm:pt>
    <dgm:pt modelId="{F1C08BB6-B152-4240-B401-0231C7BFB8DB}" type="sibTrans" cxnId="{8243E0DF-F9E3-4873-823F-2926342DFE07}">
      <dgm:prSet/>
      <dgm:spPr/>
      <dgm:t>
        <a:bodyPr/>
        <a:lstStyle/>
        <a:p>
          <a:endParaRPr lang="en-US"/>
        </a:p>
      </dgm:t>
    </dgm:pt>
    <dgm:pt modelId="{63119018-DE08-4ACF-85DE-17673621EBF9}">
      <dgm:prSet phldrT="[Text]"/>
      <dgm:spPr/>
      <dgm:t>
        <a:bodyPr/>
        <a:lstStyle/>
        <a:p>
          <a:r>
            <a:rPr lang="en-US" dirty="0" smtClean="0"/>
            <a:t>Servers</a:t>
          </a:r>
          <a:endParaRPr lang="en-US" dirty="0"/>
        </a:p>
      </dgm:t>
    </dgm:pt>
    <dgm:pt modelId="{6ECEB884-328C-44D1-994A-AE854AF5E189}" type="parTrans" cxnId="{688D7889-4E19-48F2-9424-2F721BD4C3A4}">
      <dgm:prSet/>
      <dgm:spPr/>
      <dgm:t>
        <a:bodyPr/>
        <a:lstStyle/>
        <a:p>
          <a:endParaRPr lang="en-US"/>
        </a:p>
      </dgm:t>
    </dgm:pt>
    <dgm:pt modelId="{0195DA56-A9B6-4C0E-A594-48A93F577663}" type="sibTrans" cxnId="{688D7889-4E19-48F2-9424-2F721BD4C3A4}">
      <dgm:prSet/>
      <dgm:spPr/>
      <dgm:t>
        <a:bodyPr/>
        <a:lstStyle/>
        <a:p>
          <a:endParaRPr lang="en-US"/>
        </a:p>
      </dgm:t>
    </dgm:pt>
    <dgm:pt modelId="{E1689B5B-1827-41E4-AFD3-6F36BC057767}">
      <dgm:prSet phldrT="[Text]"/>
      <dgm:spPr/>
      <dgm:t>
        <a:bodyPr/>
        <a:lstStyle/>
        <a:p>
          <a:r>
            <a:rPr lang="en-US" dirty="0" smtClean="0"/>
            <a:t>Web Apps</a:t>
          </a:r>
          <a:endParaRPr lang="en-US" dirty="0"/>
        </a:p>
      </dgm:t>
    </dgm:pt>
    <dgm:pt modelId="{8350BC1B-FFAC-4EB2-B587-51C09F532DA6}" type="parTrans" cxnId="{6BC15130-7996-4146-8C92-962E6F519CC4}">
      <dgm:prSet/>
      <dgm:spPr/>
      <dgm:t>
        <a:bodyPr/>
        <a:lstStyle/>
        <a:p>
          <a:endParaRPr lang="en-US"/>
        </a:p>
      </dgm:t>
    </dgm:pt>
    <dgm:pt modelId="{C75739F7-AEE3-408F-BAB7-62F2DBEF45EE}" type="sibTrans" cxnId="{6BC15130-7996-4146-8C92-962E6F519CC4}">
      <dgm:prSet/>
      <dgm:spPr/>
      <dgm:t>
        <a:bodyPr/>
        <a:lstStyle/>
        <a:p>
          <a:endParaRPr lang="en-US"/>
        </a:p>
      </dgm:t>
    </dgm:pt>
    <dgm:pt modelId="{31D71FA1-A953-4DE2-9786-92FCB7F0BA32}">
      <dgm:prSet phldrT="[Text]"/>
      <dgm:spPr/>
      <dgm:t>
        <a:bodyPr/>
        <a:lstStyle/>
        <a:p>
          <a:r>
            <a:rPr lang="en-US" dirty="0" smtClean="0"/>
            <a:t>Solutions</a:t>
          </a:r>
          <a:endParaRPr lang="en-US" dirty="0"/>
        </a:p>
      </dgm:t>
    </dgm:pt>
    <dgm:pt modelId="{8B8697C8-87D8-4648-9F91-34F6E8B0C4C4}" type="parTrans" cxnId="{1ACBBB37-417B-4663-BFCE-713F585226CC}">
      <dgm:prSet/>
      <dgm:spPr/>
      <dgm:t>
        <a:bodyPr/>
        <a:lstStyle/>
        <a:p>
          <a:endParaRPr lang="en-US"/>
        </a:p>
      </dgm:t>
    </dgm:pt>
    <dgm:pt modelId="{5ED09E53-8B86-4F07-9C6A-A197AF698381}" type="sibTrans" cxnId="{1ACBBB37-417B-4663-BFCE-713F585226CC}">
      <dgm:prSet/>
      <dgm:spPr/>
      <dgm:t>
        <a:bodyPr/>
        <a:lstStyle/>
        <a:p>
          <a:endParaRPr lang="en-US"/>
        </a:p>
      </dgm:t>
    </dgm:pt>
    <dgm:pt modelId="{63A6389A-784D-444C-B526-D64AD1C6EBE3}">
      <dgm:prSet phldrT="[Text]"/>
      <dgm:spPr/>
      <dgm:t>
        <a:bodyPr/>
        <a:lstStyle/>
        <a:p>
          <a:r>
            <a:rPr lang="en-US" dirty="0" smtClean="0"/>
            <a:t>Documents</a:t>
          </a:r>
          <a:endParaRPr lang="en-US" dirty="0"/>
        </a:p>
      </dgm:t>
    </dgm:pt>
    <dgm:pt modelId="{2DA0DAC7-DB34-4008-A8F1-F49ADBD55356}" type="parTrans" cxnId="{C9C86E50-B243-4FBF-988A-5EB29EBE552F}">
      <dgm:prSet/>
      <dgm:spPr/>
      <dgm:t>
        <a:bodyPr/>
        <a:lstStyle/>
        <a:p>
          <a:endParaRPr lang="en-US"/>
        </a:p>
      </dgm:t>
    </dgm:pt>
    <dgm:pt modelId="{97FA0115-DCA2-4ED6-BD28-1488F3023151}" type="sibTrans" cxnId="{C9C86E50-B243-4FBF-988A-5EB29EBE552F}">
      <dgm:prSet/>
      <dgm:spPr/>
      <dgm:t>
        <a:bodyPr/>
        <a:lstStyle/>
        <a:p>
          <a:endParaRPr lang="en-US"/>
        </a:p>
      </dgm:t>
    </dgm:pt>
    <dgm:pt modelId="{152E3D04-A89F-48ED-898A-0C16F7154B8D}">
      <dgm:prSet phldrT="[Text]"/>
      <dgm:spPr/>
      <dgm:t>
        <a:bodyPr/>
        <a:lstStyle/>
        <a:p>
          <a:r>
            <a:rPr lang="en-US" dirty="0" smtClean="0"/>
            <a:t>DWPs</a:t>
          </a:r>
          <a:endParaRPr lang="en-US" dirty="0"/>
        </a:p>
      </dgm:t>
    </dgm:pt>
    <dgm:pt modelId="{9F7AC3A9-B397-4451-9926-794ECA667C1F}" type="parTrans" cxnId="{83890078-2364-426D-9C38-6696C98D1358}">
      <dgm:prSet/>
      <dgm:spPr/>
      <dgm:t>
        <a:bodyPr/>
        <a:lstStyle/>
        <a:p>
          <a:endParaRPr lang="en-US"/>
        </a:p>
      </dgm:t>
    </dgm:pt>
    <dgm:pt modelId="{5E2C29E5-A422-4291-B1BC-19F14D2A63D9}" type="sibTrans" cxnId="{83890078-2364-426D-9C38-6696C98D1358}">
      <dgm:prSet/>
      <dgm:spPr/>
      <dgm:t>
        <a:bodyPr/>
        <a:lstStyle/>
        <a:p>
          <a:endParaRPr lang="en-US"/>
        </a:p>
      </dgm:t>
    </dgm:pt>
    <dgm:pt modelId="{5F8AEF60-30C3-4DA6-8AD8-714CD9C3B356}">
      <dgm:prSet phldrT="[Text]"/>
      <dgm:spPr/>
      <dgm:t>
        <a:bodyPr/>
        <a:lstStyle/>
        <a:p>
          <a:r>
            <a:rPr lang="en-US" dirty="0" smtClean="0"/>
            <a:t>Lists</a:t>
          </a:r>
          <a:endParaRPr lang="en-US" dirty="0"/>
        </a:p>
      </dgm:t>
    </dgm:pt>
    <dgm:pt modelId="{768BE557-8693-47C4-A071-5B21551E6F00}" type="parTrans" cxnId="{E117E406-EB22-48AF-8A07-D10B6673F060}">
      <dgm:prSet/>
      <dgm:spPr/>
      <dgm:t>
        <a:bodyPr/>
        <a:lstStyle/>
        <a:p>
          <a:endParaRPr lang="en-US"/>
        </a:p>
      </dgm:t>
    </dgm:pt>
    <dgm:pt modelId="{2D2E293D-CB6E-464D-B2F2-6D6FC0F12F95}" type="sibTrans" cxnId="{E117E406-EB22-48AF-8A07-D10B6673F060}">
      <dgm:prSet/>
      <dgm:spPr/>
      <dgm:t>
        <a:bodyPr/>
        <a:lstStyle/>
        <a:p>
          <a:endParaRPr lang="en-US"/>
        </a:p>
      </dgm:t>
    </dgm:pt>
    <dgm:pt modelId="{FD53B7B3-4BEB-4E5E-8CEC-DA49C1A09900}">
      <dgm:prSet phldrT="[Text]"/>
      <dgm:spPr/>
      <dgm:t>
        <a:bodyPr/>
        <a:lstStyle/>
        <a:p>
          <a:r>
            <a:rPr lang="en-US" dirty="0" smtClean="0"/>
            <a:t>Pages</a:t>
          </a:r>
          <a:endParaRPr lang="en-US" dirty="0"/>
        </a:p>
      </dgm:t>
    </dgm:pt>
    <dgm:pt modelId="{53906981-43C6-452B-83E6-F23C1BCE5191}" type="parTrans" cxnId="{22AF612C-5E92-45D7-BA65-5DFC98F3EB21}">
      <dgm:prSet/>
      <dgm:spPr/>
      <dgm:t>
        <a:bodyPr/>
        <a:lstStyle/>
        <a:p>
          <a:endParaRPr lang="en-US"/>
        </a:p>
      </dgm:t>
    </dgm:pt>
    <dgm:pt modelId="{32C50976-3DCB-4D08-9CA6-0FB3BE9E434F}" type="sibTrans" cxnId="{22AF612C-5E92-45D7-BA65-5DFC98F3EB21}">
      <dgm:prSet/>
      <dgm:spPr/>
      <dgm:t>
        <a:bodyPr/>
        <a:lstStyle/>
        <a:p>
          <a:endParaRPr lang="en-US"/>
        </a:p>
      </dgm:t>
    </dgm:pt>
    <dgm:pt modelId="{D4622C57-43CC-46B4-8CF8-30FF2201FE9F}">
      <dgm:prSet phldrT="[Text]"/>
      <dgm:spPr/>
      <dgm:t>
        <a:bodyPr/>
        <a:lstStyle/>
        <a:p>
          <a:r>
            <a:rPr lang="en-US" dirty="0" smtClean="0"/>
            <a:t>Sites</a:t>
          </a:r>
          <a:endParaRPr lang="en-US" dirty="0"/>
        </a:p>
      </dgm:t>
    </dgm:pt>
    <dgm:pt modelId="{853394CD-1E9A-4598-89E5-ED3EF433F0DF}" type="parTrans" cxnId="{14963E09-501B-4D01-A10A-F71A226578DA}">
      <dgm:prSet/>
      <dgm:spPr/>
      <dgm:t>
        <a:bodyPr/>
        <a:lstStyle/>
        <a:p>
          <a:endParaRPr lang="en-US"/>
        </a:p>
      </dgm:t>
    </dgm:pt>
    <dgm:pt modelId="{67E3ACE2-F202-431B-B5CB-8360A8FF587B}" type="sibTrans" cxnId="{14963E09-501B-4D01-A10A-F71A226578DA}">
      <dgm:prSet/>
      <dgm:spPr/>
      <dgm:t>
        <a:bodyPr/>
        <a:lstStyle/>
        <a:p>
          <a:endParaRPr lang="en-US"/>
        </a:p>
      </dgm:t>
    </dgm:pt>
    <dgm:pt modelId="{69443EA0-EFE5-449E-AF30-4116A335F4FA}">
      <dgm:prSet phldrT="[Text]"/>
      <dgm:spPr/>
      <dgm:t>
        <a:bodyPr/>
        <a:lstStyle/>
        <a:p>
          <a:r>
            <a:rPr lang="en-US" dirty="0" smtClean="0"/>
            <a:t>Site Collections</a:t>
          </a:r>
          <a:endParaRPr lang="en-US" dirty="0"/>
        </a:p>
      </dgm:t>
    </dgm:pt>
    <dgm:pt modelId="{6047884C-65BE-43F4-BAAB-1A4375C63F80}" type="parTrans" cxnId="{14D626EE-7A88-4877-94D6-6E0BC81744F8}">
      <dgm:prSet/>
      <dgm:spPr/>
      <dgm:t>
        <a:bodyPr/>
        <a:lstStyle/>
        <a:p>
          <a:endParaRPr lang="en-US"/>
        </a:p>
      </dgm:t>
    </dgm:pt>
    <dgm:pt modelId="{A733BEAA-3506-443A-B4E9-2AA1C7B7BE2A}" type="sibTrans" cxnId="{14D626EE-7A88-4877-94D6-6E0BC81744F8}">
      <dgm:prSet/>
      <dgm:spPr/>
      <dgm:t>
        <a:bodyPr/>
        <a:lstStyle/>
        <a:p>
          <a:endParaRPr lang="en-US"/>
        </a:p>
      </dgm:t>
    </dgm:pt>
    <dgm:pt modelId="{076125D8-E58A-4C7F-B9AB-803531219F13}">
      <dgm:prSet phldrT="[Text]"/>
      <dgm:spPr/>
      <dgm:t>
        <a:bodyPr/>
        <a:lstStyle/>
        <a:p>
          <a:r>
            <a:rPr lang="en-US" dirty="0" smtClean="0"/>
            <a:t>Properties</a:t>
          </a:r>
          <a:endParaRPr lang="en-US" dirty="0"/>
        </a:p>
      </dgm:t>
    </dgm:pt>
    <dgm:pt modelId="{5AA01986-E5F4-4126-8B1F-7D84DD66CE87}" type="parTrans" cxnId="{2DBC17F3-51D6-463B-9CB3-99F4D3DD531F}">
      <dgm:prSet/>
      <dgm:spPr/>
      <dgm:t>
        <a:bodyPr/>
        <a:lstStyle/>
        <a:p>
          <a:endParaRPr lang="en-US"/>
        </a:p>
      </dgm:t>
    </dgm:pt>
    <dgm:pt modelId="{A5ED7308-7483-4C47-BD9F-5DF1CED0064F}" type="sibTrans" cxnId="{2DBC17F3-51D6-463B-9CB3-99F4D3DD531F}">
      <dgm:prSet/>
      <dgm:spPr/>
      <dgm:t>
        <a:bodyPr/>
        <a:lstStyle/>
        <a:p>
          <a:endParaRPr lang="en-US"/>
        </a:p>
      </dgm:t>
    </dgm:pt>
    <dgm:pt modelId="{18CCCEF2-F001-4989-887D-1D1A7D19EECD}">
      <dgm:prSet phldrT="[Text]"/>
      <dgm:spPr/>
      <dgm:t>
        <a:bodyPr/>
        <a:lstStyle/>
        <a:p>
          <a:r>
            <a:rPr lang="en-US" dirty="0" smtClean="0"/>
            <a:t>Profiles</a:t>
          </a:r>
          <a:endParaRPr lang="en-US" dirty="0"/>
        </a:p>
      </dgm:t>
    </dgm:pt>
    <dgm:pt modelId="{6E02AC58-D0A6-4745-9E1C-0C4458BBC4F5}" type="parTrans" cxnId="{02327563-9408-46D9-8738-E8C0690CCD77}">
      <dgm:prSet/>
      <dgm:spPr/>
      <dgm:t>
        <a:bodyPr/>
        <a:lstStyle/>
        <a:p>
          <a:endParaRPr lang="en-US"/>
        </a:p>
      </dgm:t>
    </dgm:pt>
    <dgm:pt modelId="{AB9445C8-3F72-4F8F-B9E8-08594853F552}" type="sibTrans" cxnId="{02327563-9408-46D9-8738-E8C0690CCD77}">
      <dgm:prSet/>
      <dgm:spPr/>
      <dgm:t>
        <a:bodyPr/>
        <a:lstStyle/>
        <a:p>
          <a:endParaRPr lang="en-US"/>
        </a:p>
      </dgm:t>
    </dgm:pt>
    <dgm:pt modelId="{D80D57C8-1DFF-4BC6-A3FB-3C8CB9841DA1}">
      <dgm:prSet phldrT="[Text]"/>
      <dgm:spPr/>
      <dgm:t>
        <a:bodyPr/>
        <a:lstStyle/>
        <a:p>
          <a:r>
            <a:rPr lang="en-US" dirty="0" smtClean="0"/>
            <a:t>BDC </a:t>
          </a:r>
          <a:r>
            <a:rPr lang="en-US" dirty="0" err="1" smtClean="0"/>
            <a:t>config</a:t>
          </a:r>
          <a:endParaRPr lang="en-US" dirty="0"/>
        </a:p>
      </dgm:t>
    </dgm:pt>
    <dgm:pt modelId="{431D1985-9478-4E35-B16E-8C94CD4509A2}" type="parTrans" cxnId="{5DFEF1BD-37C1-4CA6-9F28-AF0B2FF92CFD}">
      <dgm:prSet/>
      <dgm:spPr/>
      <dgm:t>
        <a:bodyPr/>
        <a:lstStyle/>
        <a:p>
          <a:endParaRPr lang="en-US"/>
        </a:p>
      </dgm:t>
    </dgm:pt>
    <dgm:pt modelId="{66BEA5A4-D544-4C54-B99C-2FCEF1D3DEA1}" type="sibTrans" cxnId="{5DFEF1BD-37C1-4CA6-9F28-AF0B2FF92CFD}">
      <dgm:prSet/>
      <dgm:spPr/>
      <dgm:t>
        <a:bodyPr/>
        <a:lstStyle/>
        <a:p>
          <a:endParaRPr lang="en-US"/>
        </a:p>
      </dgm:t>
    </dgm:pt>
    <dgm:pt modelId="{CA932B2F-95FD-48DE-BDC3-E7F0607C0F6A}">
      <dgm:prSet phldrT="[Text]"/>
      <dgm:spPr/>
      <dgm:t>
        <a:bodyPr/>
        <a:lstStyle/>
        <a:p>
          <a:r>
            <a:rPr lang="en-US" dirty="0" smtClean="0"/>
            <a:t>My site host </a:t>
          </a:r>
          <a:r>
            <a:rPr lang="en-US" dirty="0" err="1" smtClean="0"/>
            <a:t>config</a:t>
          </a:r>
          <a:endParaRPr lang="en-US" dirty="0"/>
        </a:p>
      </dgm:t>
    </dgm:pt>
    <dgm:pt modelId="{22C6E6B1-8E4A-456C-A696-456CDDF2A3EE}" type="parTrans" cxnId="{470497D3-E258-404E-9FC4-5F5F9AA471C9}">
      <dgm:prSet/>
      <dgm:spPr/>
      <dgm:t>
        <a:bodyPr/>
        <a:lstStyle/>
        <a:p>
          <a:endParaRPr lang="en-US"/>
        </a:p>
      </dgm:t>
    </dgm:pt>
    <dgm:pt modelId="{C8AAE6E3-7F5D-431B-9974-09784522E0E6}" type="sibTrans" cxnId="{470497D3-E258-404E-9FC4-5F5F9AA471C9}">
      <dgm:prSet/>
      <dgm:spPr/>
      <dgm:t>
        <a:bodyPr/>
        <a:lstStyle/>
        <a:p>
          <a:endParaRPr lang="en-US"/>
        </a:p>
      </dgm:t>
    </dgm:pt>
    <dgm:pt modelId="{6B634755-4E3E-4E79-BDED-07ECA1566AD0}">
      <dgm:prSet phldrT="[Text]"/>
      <dgm:spPr/>
      <dgm:t>
        <a:bodyPr/>
        <a:lstStyle/>
        <a:p>
          <a:r>
            <a:rPr lang="en-US" dirty="0" smtClean="0"/>
            <a:t>Excel </a:t>
          </a:r>
          <a:r>
            <a:rPr lang="en-US" dirty="0" err="1" smtClean="0"/>
            <a:t>Calc</a:t>
          </a:r>
          <a:endParaRPr lang="en-US" dirty="0"/>
        </a:p>
      </dgm:t>
    </dgm:pt>
    <dgm:pt modelId="{564F9261-9036-41EE-B373-5444F70BCCD7}" type="parTrans" cxnId="{39D15A5A-0A95-4906-B7F1-3789A8C62181}">
      <dgm:prSet/>
      <dgm:spPr/>
      <dgm:t>
        <a:bodyPr/>
        <a:lstStyle/>
        <a:p>
          <a:endParaRPr lang="en-US"/>
        </a:p>
      </dgm:t>
    </dgm:pt>
    <dgm:pt modelId="{61C8ECD9-2DB4-44EB-AF5F-23594DEC338B}" type="sibTrans" cxnId="{39D15A5A-0A95-4906-B7F1-3789A8C62181}">
      <dgm:prSet/>
      <dgm:spPr/>
      <dgm:t>
        <a:bodyPr/>
        <a:lstStyle/>
        <a:p>
          <a:endParaRPr lang="en-US"/>
        </a:p>
      </dgm:t>
    </dgm:pt>
    <dgm:pt modelId="{B56E2D07-6460-4508-8D3E-BEBAE408F889}">
      <dgm:prSet phldrT="[Text]"/>
      <dgm:spPr/>
      <dgm:t>
        <a:bodyPr/>
        <a:lstStyle/>
        <a:p>
          <a:r>
            <a:rPr lang="en-US" dirty="0" smtClean="0"/>
            <a:t>Global </a:t>
          </a:r>
          <a:r>
            <a:rPr lang="en-US" dirty="0" err="1" smtClean="0"/>
            <a:t>Config</a:t>
          </a:r>
          <a:endParaRPr lang="en-US" dirty="0"/>
        </a:p>
      </dgm:t>
    </dgm:pt>
    <dgm:pt modelId="{E8CD878D-7D79-4915-9D94-EF8CEE335791}" type="parTrans" cxnId="{A68097C5-73F9-49A3-A9C9-FADD63B253FF}">
      <dgm:prSet/>
      <dgm:spPr/>
      <dgm:t>
        <a:bodyPr/>
        <a:lstStyle/>
        <a:p>
          <a:endParaRPr lang="en-US"/>
        </a:p>
      </dgm:t>
    </dgm:pt>
    <dgm:pt modelId="{BD8D7813-5746-4A32-BCD3-3DA6DD8C5B4E}" type="sibTrans" cxnId="{A68097C5-73F9-49A3-A9C9-FADD63B253FF}">
      <dgm:prSet/>
      <dgm:spPr/>
      <dgm:t>
        <a:bodyPr/>
        <a:lstStyle/>
        <a:p>
          <a:endParaRPr lang="en-US"/>
        </a:p>
      </dgm:t>
    </dgm:pt>
    <dgm:pt modelId="{624A5F7D-4260-4A19-9506-FED2F410A31A}" type="pres">
      <dgm:prSet presAssocID="{AD3A3823-D3F0-4BA9-B343-AC59893A1F87}" presName="linearFlow" presStyleCnt="0">
        <dgm:presLayoutVars>
          <dgm:dir/>
          <dgm:animLvl val="lvl"/>
          <dgm:resizeHandles val="exact"/>
        </dgm:presLayoutVars>
      </dgm:prSet>
      <dgm:spPr/>
      <dgm:t>
        <a:bodyPr/>
        <a:lstStyle/>
        <a:p>
          <a:endParaRPr lang="en-US"/>
        </a:p>
      </dgm:t>
    </dgm:pt>
    <dgm:pt modelId="{9FE5AA28-C661-4EE4-896D-E4E9238B083C}" type="pres">
      <dgm:prSet presAssocID="{4B373CCE-38DB-4F53-ADBB-90ADD3827B2F}" presName="composite" presStyleCnt="0"/>
      <dgm:spPr/>
    </dgm:pt>
    <dgm:pt modelId="{F57E67CC-D707-473E-B100-D64981ABB68A}" type="pres">
      <dgm:prSet presAssocID="{4B373CCE-38DB-4F53-ADBB-90ADD3827B2F}" presName="parTx" presStyleLbl="node1" presStyleIdx="0" presStyleCnt="3">
        <dgm:presLayoutVars>
          <dgm:chMax val="0"/>
          <dgm:chPref val="0"/>
          <dgm:bulletEnabled val="1"/>
        </dgm:presLayoutVars>
      </dgm:prSet>
      <dgm:spPr/>
      <dgm:t>
        <a:bodyPr/>
        <a:lstStyle/>
        <a:p>
          <a:endParaRPr lang="en-US"/>
        </a:p>
      </dgm:t>
    </dgm:pt>
    <dgm:pt modelId="{096343DC-23D7-46A4-8694-04158ED1B682}" type="pres">
      <dgm:prSet presAssocID="{4B373CCE-38DB-4F53-ADBB-90ADD3827B2F}" presName="parSh" presStyleLbl="node1" presStyleIdx="0" presStyleCnt="3"/>
      <dgm:spPr/>
      <dgm:t>
        <a:bodyPr/>
        <a:lstStyle/>
        <a:p>
          <a:endParaRPr lang="en-US"/>
        </a:p>
      </dgm:t>
    </dgm:pt>
    <dgm:pt modelId="{895D03E3-E560-4D8A-8F05-82E9F555ABF4}" type="pres">
      <dgm:prSet presAssocID="{4B373CCE-38DB-4F53-ADBB-90ADD3827B2F}" presName="desTx" presStyleLbl="fgAcc1" presStyleIdx="0" presStyleCnt="3">
        <dgm:presLayoutVars>
          <dgm:bulletEnabled val="1"/>
        </dgm:presLayoutVars>
      </dgm:prSet>
      <dgm:spPr/>
      <dgm:t>
        <a:bodyPr/>
        <a:lstStyle/>
        <a:p>
          <a:endParaRPr lang="en-US"/>
        </a:p>
      </dgm:t>
    </dgm:pt>
    <dgm:pt modelId="{9AFCEB34-0E74-4373-A4CA-204C4DE8718C}" type="pres">
      <dgm:prSet presAssocID="{362AC136-7EDF-4CDC-8B63-77516228CFE4}" presName="sibTrans" presStyleLbl="sibTrans2D1" presStyleIdx="0" presStyleCnt="2"/>
      <dgm:spPr/>
      <dgm:t>
        <a:bodyPr/>
        <a:lstStyle/>
        <a:p>
          <a:endParaRPr lang="en-US"/>
        </a:p>
      </dgm:t>
    </dgm:pt>
    <dgm:pt modelId="{035FE566-F926-447E-92E8-7ADF8F0E3B50}" type="pres">
      <dgm:prSet presAssocID="{362AC136-7EDF-4CDC-8B63-77516228CFE4}" presName="connTx" presStyleLbl="sibTrans2D1" presStyleIdx="0" presStyleCnt="2"/>
      <dgm:spPr/>
      <dgm:t>
        <a:bodyPr/>
        <a:lstStyle/>
        <a:p>
          <a:endParaRPr lang="en-US"/>
        </a:p>
      </dgm:t>
    </dgm:pt>
    <dgm:pt modelId="{B0C1E23F-88E5-4999-A41D-CA3F89CE5D2C}" type="pres">
      <dgm:prSet presAssocID="{65923132-F1D1-4572-8FB4-E48FBB92817A}" presName="composite" presStyleCnt="0"/>
      <dgm:spPr/>
    </dgm:pt>
    <dgm:pt modelId="{9C8AB664-F209-4AFC-B065-98BCFB2AADD7}" type="pres">
      <dgm:prSet presAssocID="{65923132-F1D1-4572-8FB4-E48FBB92817A}" presName="parTx" presStyleLbl="node1" presStyleIdx="0" presStyleCnt="3">
        <dgm:presLayoutVars>
          <dgm:chMax val="0"/>
          <dgm:chPref val="0"/>
          <dgm:bulletEnabled val="1"/>
        </dgm:presLayoutVars>
      </dgm:prSet>
      <dgm:spPr/>
      <dgm:t>
        <a:bodyPr/>
        <a:lstStyle/>
        <a:p>
          <a:endParaRPr lang="en-US"/>
        </a:p>
      </dgm:t>
    </dgm:pt>
    <dgm:pt modelId="{6D580D4F-6204-43A4-A97A-5E728EE9D555}" type="pres">
      <dgm:prSet presAssocID="{65923132-F1D1-4572-8FB4-E48FBB92817A}" presName="parSh" presStyleLbl="node1" presStyleIdx="1" presStyleCnt="3"/>
      <dgm:spPr/>
      <dgm:t>
        <a:bodyPr/>
        <a:lstStyle/>
        <a:p>
          <a:endParaRPr lang="en-US"/>
        </a:p>
      </dgm:t>
    </dgm:pt>
    <dgm:pt modelId="{048FE5E5-7ED4-4B43-8C9E-1CDD47DE5B24}" type="pres">
      <dgm:prSet presAssocID="{65923132-F1D1-4572-8FB4-E48FBB92817A}" presName="desTx" presStyleLbl="fgAcc1" presStyleIdx="1" presStyleCnt="3">
        <dgm:presLayoutVars>
          <dgm:bulletEnabled val="1"/>
        </dgm:presLayoutVars>
      </dgm:prSet>
      <dgm:spPr/>
      <dgm:t>
        <a:bodyPr/>
        <a:lstStyle/>
        <a:p>
          <a:endParaRPr lang="en-US"/>
        </a:p>
      </dgm:t>
    </dgm:pt>
    <dgm:pt modelId="{EC08983B-59DC-4C72-BCAD-0DF92E7CD3FF}" type="pres">
      <dgm:prSet presAssocID="{5FA8C799-66FE-411A-AF47-5A06F5B8896C}" presName="sibTrans" presStyleLbl="sibTrans2D1" presStyleIdx="1" presStyleCnt="2"/>
      <dgm:spPr/>
      <dgm:t>
        <a:bodyPr/>
        <a:lstStyle/>
        <a:p>
          <a:endParaRPr lang="en-US"/>
        </a:p>
      </dgm:t>
    </dgm:pt>
    <dgm:pt modelId="{86118286-2D64-4F22-A6BA-7D60E7162730}" type="pres">
      <dgm:prSet presAssocID="{5FA8C799-66FE-411A-AF47-5A06F5B8896C}" presName="connTx" presStyleLbl="sibTrans2D1" presStyleIdx="1" presStyleCnt="2"/>
      <dgm:spPr/>
      <dgm:t>
        <a:bodyPr/>
        <a:lstStyle/>
        <a:p>
          <a:endParaRPr lang="en-US"/>
        </a:p>
      </dgm:t>
    </dgm:pt>
    <dgm:pt modelId="{B8108405-917F-4D7F-96C9-FC88BE249C80}" type="pres">
      <dgm:prSet presAssocID="{DA9759B1-FF0A-4D25-AC7C-3BF091656742}" presName="composite" presStyleCnt="0"/>
      <dgm:spPr/>
    </dgm:pt>
    <dgm:pt modelId="{3AA02197-E4A7-4CAE-B028-4945F126FB61}" type="pres">
      <dgm:prSet presAssocID="{DA9759B1-FF0A-4D25-AC7C-3BF091656742}" presName="parTx" presStyleLbl="node1" presStyleIdx="1" presStyleCnt="3">
        <dgm:presLayoutVars>
          <dgm:chMax val="0"/>
          <dgm:chPref val="0"/>
          <dgm:bulletEnabled val="1"/>
        </dgm:presLayoutVars>
      </dgm:prSet>
      <dgm:spPr/>
      <dgm:t>
        <a:bodyPr/>
        <a:lstStyle/>
        <a:p>
          <a:endParaRPr lang="en-US"/>
        </a:p>
      </dgm:t>
    </dgm:pt>
    <dgm:pt modelId="{A210985E-D1C7-48E3-A396-4233CE3100EF}" type="pres">
      <dgm:prSet presAssocID="{DA9759B1-FF0A-4D25-AC7C-3BF091656742}" presName="parSh" presStyleLbl="node1" presStyleIdx="2" presStyleCnt="3"/>
      <dgm:spPr/>
      <dgm:t>
        <a:bodyPr/>
        <a:lstStyle/>
        <a:p>
          <a:endParaRPr lang="en-US"/>
        </a:p>
      </dgm:t>
    </dgm:pt>
    <dgm:pt modelId="{1AB0D678-6AB3-43F2-BE46-3425BC27D1FB}" type="pres">
      <dgm:prSet presAssocID="{DA9759B1-FF0A-4D25-AC7C-3BF091656742}" presName="desTx" presStyleLbl="fgAcc1" presStyleIdx="2" presStyleCnt="3">
        <dgm:presLayoutVars>
          <dgm:bulletEnabled val="1"/>
        </dgm:presLayoutVars>
      </dgm:prSet>
      <dgm:spPr/>
      <dgm:t>
        <a:bodyPr/>
        <a:lstStyle/>
        <a:p>
          <a:endParaRPr lang="en-US"/>
        </a:p>
      </dgm:t>
    </dgm:pt>
  </dgm:ptLst>
  <dgm:cxnLst>
    <dgm:cxn modelId="{EB9FED07-0207-44A7-AE36-C2D956BC4922}" type="presOf" srcId="{FD53B7B3-4BEB-4E5E-8CEC-DA49C1A09900}" destId="{048FE5E5-7ED4-4B43-8C9E-1CDD47DE5B24}" srcOrd="0" destOrd="4" presId="urn:microsoft.com/office/officeart/2005/8/layout/process3"/>
    <dgm:cxn modelId="{C5E59043-93AC-4B1E-A97B-EB8890468020}" type="presOf" srcId="{65923132-F1D1-4572-8FB4-E48FBB92817A}" destId="{6D580D4F-6204-43A4-A97A-5E728EE9D555}" srcOrd="1" destOrd="0" presId="urn:microsoft.com/office/officeart/2005/8/layout/process3"/>
    <dgm:cxn modelId="{9C26F50B-8453-4AF9-80CD-8C951C0AF997}" type="presOf" srcId="{05755F96-0D1A-4D31-A0FA-D3E43ED81C97}" destId="{1AB0D678-6AB3-43F2-BE46-3425BC27D1FB}" srcOrd="0" destOrd="2" presId="urn:microsoft.com/office/officeart/2005/8/layout/process3"/>
    <dgm:cxn modelId="{6BC15130-7996-4146-8C92-962E6F519CC4}" srcId="{5AC2F80A-EA6D-4FF2-8150-C3288618C15C}" destId="{E1689B5B-1827-41E4-AFD3-6F36BC057767}" srcOrd="1" destOrd="0" parTransId="{8350BC1B-FFAC-4EB2-B587-51C09F532DA6}" sibTransId="{C75739F7-AEE3-408F-BAB7-62F2DBEF45EE}"/>
    <dgm:cxn modelId="{E117E406-EB22-48AF-8A07-D10B6673F060}" srcId="{D136B7BB-580E-45C3-ACA0-36F8BF969CBF}" destId="{5F8AEF60-30C3-4DA6-8AD8-714CD9C3B356}" srcOrd="2" destOrd="0" parTransId="{768BE557-8693-47C4-A071-5B21551E6F00}" sibTransId="{2D2E293D-CB6E-464D-B2F2-6D6FC0F12F95}"/>
    <dgm:cxn modelId="{D461BEDE-A8EE-4241-8BD9-140FE6EA1153}" srcId="{AD3A3823-D3F0-4BA9-B343-AC59893A1F87}" destId="{4B373CCE-38DB-4F53-ADBB-90ADD3827B2F}" srcOrd="0" destOrd="0" parTransId="{353F6D24-AEED-4818-99BC-CF518B4A2073}" sibTransId="{362AC136-7EDF-4CDC-8B63-77516228CFE4}"/>
    <dgm:cxn modelId="{DAEA9CA1-FEE0-49B7-B042-4EBD1D140CCD}" type="presOf" srcId="{076125D8-E58A-4C7F-B9AB-803531219F13}" destId="{1AB0D678-6AB3-43F2-BE46-3425BC27D1FB}" srcOrd="0" destOrd="1" presId="urn:microsoft.com/office/officeart/2005/8/layout/process3"/>
    <dgm:cxn modelId="{B6893674-0D5A-4D53-92C6-297B9A595C60}" type="presOf" srcId="{B7C5352F-66AD-49FB-A2C9-E6681AE1ADE7}" destId="{1AB0D678-6AB3-43F2-BE46-3425BC27D1FB}" srcOrd="0" destOrd="0" presId="urn:microsoft.com/office/officeart/2005/8/layout/process3"/>
    <dgm:cxn modelId="{3838086A-A146-4D0E-9137-20DB44C9F10B}" type="presOf" srcId="{362AC136-7EDF-4CDC-8B63-77516228CFE4}" destId="{035FE566-F926-447E-92E8-7ADF8F0E3B50}" srcOrd="1" destOrd="0" presId="urn:microsoft.com/office/officeart/2005/8/layout/process3"/>
    <dgm:cxn modelId="{239330AD-B341-490D-BBC1-6815DE2D2A55}" srcId="{4B373CCE-38DB-4F53-ADBB-90ADD3827B2F}" destId="{5AC2F80A-EA6D-4FF2-8150-C3288618C15C}" srcOrd="0" destOrd="0" parTransId="{73EF7927-E17E-48EA-9E7F-7106C1F928A0}" sibTransId="{14D5B0EE-6969-465A-823B-074C53CB55EC}"/>
    <dgm:cxn modelId="{644B357B-C136-48B4-9B66-953902D3004C}" type="presOf" srcId="{69443EA0-EFE5-449E-AF30-4116A335F4FA}" destId="{048FE5E5-7ED4-4B43-8C9E-1CDD47DE5B24}" srcOrd="0" destOrd="1" presId="urn:microsoft.com/office/officeart/2005/8/layout/process3"/>
    <dgm:cxn modelId="{A68097C5-73F9-49A3-A9C9-FADD63B253FF}" srcId="{5AC2F80A-EA6D-4FF2-8150-C3288618C15C}" destId="{B56E2D07-6460-4508-8D3E-BEBAE408F889}" srcOrd="3" destOrd="0" parTransId="{E8CD878D-7D79-4915-9D94-EF8CEE335791}" sibTransId="{BD8D7813-5746-4A32-BCD3-3DA6DD8C5B4E}"/>
    <dgm:cxn modelId="{3518F9AA-0B72-4A93-BAFF-CCE5E1F836C8}" type="presOf" srcId="{18CCCEF2-F001-4989-887D-1D1A7D19EECD}" destId="{1AB0D678-6AB3-43F2-BE46-3425BC27D1FB}" srcOrd="0" destOrd="4" presId="urn:microsoft.com/office/officeart/2005/8/layout/process3"/>
    <dgm:cxn modelId="{83890078-2364-426D-9C38-6696C98D1358}" srcId="{D136B7BB-580E-45C3-ACA0-36F8BF969CBF}" destId="{152E3D04-A89F-48ED-898A-0C16F7154B8D}" srcOrd="5" destOrd="0" parTransId="{9F7AC3A9-B397-4451-9926-794ECA667C1F}" sibTransId="{5E2C29E5-A422-4291-B1BC-19F14D2A63D9}"/>
    <dgm:cxn modelId="{86522173-6B6B-4880-92B5-4751117B5C91}" type="presOf" srcId="{E1689B5B-1827-41E4-AFD3-6F36BC057767}" destId="{895D03E3-E560-4D8A-8F05-82E9F555ABF4}" srcOrd="0" destOrd="2" presId="urn:microsoft.com/office/officeart/2005/8/layout/process3"/>
    <dgm:cxn modelId="{44D1FF0A-1470-47A8-B1C7-41749249547F}" type="presOf" srcId="{DA9759B1-FF0A-4D25-AC7C-3BF091656742}" destId="{A210985E-D1C7-48E3-A396-4233CE3100EF}" srcOrd="1" destOrd="0" presId="urn:microsoft.com/office/officeart/2005/8/layout/process3"/>
    <dgm:cxn modelId="{688D7889-4E19-48F2-9424-2F721BD4C3A4}" srcId="{5AC2F80A-EA6D-4FF2-8150-C3288618C15C}" destId="{63119018-DE08-4ACF-85DE-17673621EBF9}" srcOrd="0" destOrd="0" parTransId="{6ECEB884-328C-44D1-994A-AE854AF5E189}" sibTransId="{0195DA56-A9B6-4C0E-A594-48A93F577663}"/>
    <dgm:cxn modelId="{14D626EE-7A88-4877-94D6-6E0BC81744F8}" srcId="{D136B7BB-580E-45C3-ACA0-36F8BF969CBF}" destId="{69443EA0-EFE5-449E-AF30-4116A335F4FA}" srcOrd="0" destOrd="0" parTransId="{6047884C-65BE-43F4-BAAB-1A4375C63F80}" sibTransId="{A733BEAA-3506-443A-B4E9-2AA1C7B7BE2A}"/>
    <dgm:cxn modelId="{02327563-9408-46D9-8738-E8C0690CCD77}" srcId="{05755F96-0D1A-4D31-A0FA-D3E43ED81C97}" destId="{18CCCEF2-F001-4989-887D-1D1A7D19EECD}" srcOrd="1" destOrd="0" parTransId="{6E02AC58-D0A6-4745-9E1C-0C4458BBC4F5}" sibTransId="{AB9445C8-3F72-4F8F-B9E8-08594853F552}"/>
    <dgm:cxn modelId="{22AF612C-5E92-45D7-BA65-5DFC98F3EB21}" srcId="{D136B7BB-580E-45C3-ACA0-36F8BF969CBF}" destId="{FD53B7B3-4BEB-4E5E-8CEC-DA49C1A09900}" srcOrd="3" destOrd="0" parTransId="{53906981-43C6-452B-83E6-F23C1BCE5191}" sibTransId="{32C50976-3DCB-4D08-9CA6-0FB3BE9E434F}"/>
    <dgm:cxn modelId="{5DFEF1BD-37C1-4CA6-9F28-AF0B2FF92CFD}" srcId="{05755F96-0D1A-4D31-A0FA-D3E43ED81C97}" destId="{D80D57C8-1DFF-4BC6-A3FB-3C8CB9841DA1}" srcOrd="2" destOrd="0" parTransId="{431D1985-9478-4E35-B16E-8C94CD4509A2}" sibTransId="{66BEA5A4-D544-4C54-B99C-2FCEF1D3DEA1}"/>
    <dgm:cxn modelId="{21ACEE5F-D148-4445-BA06-D95C45AEB391}" srcId="{AD3A3823-D3F0-4BA9-B343-AC59893A1F87}" destId="{DA9759B1-FF0A-4D25-AC7C-3BF091656742}" srcOrd="2" destOrd="0" parTransId="{3005971C-FA95-43BA-AD63-3433860A7D02}" sibTransId="{8E065905-17B3-4BDA-91CF-AC0A9CF1A5E3}"/>
    <dgm:cxn modelId="{16C06CF7-DBD3-4209-9447-B88F75ABDCA4}" type="presOf" srcId="{CA932B2F-95FD-48DE-BDC3-E7F0607C0F6A}" destId="{1AB0D678-6AB3-43F2-BE46-3425BC27D1FB}" srcOrd="0" destOrd="3" presId="urn:microsoft.com/office/officeart/2005/8/layout/process3"/>
    <dgm:cxn modelId="{02329CE8-040B-4AF9-8897-266AC107A723}" type="presOf" srcId="{63A6389A-784D-444C-B526-D64AD1C6EBE3}" destId="{048FE5E5-7ED4-4B43-8C9E-1CDD47DE5B24}" srcOrd="0" destOrd="5" presId="urn:microsoft.com/office/officeart/2005/8/layout/process3"/>
    <dgm:cxn modelId="{C6B86BA9-6BD5-43B5-A032-8405F32919A4}" type="presOf" srcId="{AD3A3823-D3F0-4BA9-B343-AC59893A1F87}" destId="{624A5F7D-4260-4A19-9506-FED2F410A31A}" srcOrd="0" destOrd="0" presId="urn:microsoft.com/office/officeart/2005/8/layout/process3"/>
    <dgm:cxn modelId="{F8CE83D5-4886-4BFD-8786-44325BB9ED2E}" type="presOf" srcId="{5F8AEF60-30C3-4DA6-8AD8-714CD9C3B356}" destId="{048FE5E5-7ED4-4B43-8C9E-1CDD47DE5B24}" srcOrd="0" destOrd="3" presId="urn:microsoft.com/office/officeart/2005/8/layout/process3"/>
    <dgm:cxn modelId="{CD817EAA-48FA-4632-BD5F-131F6A73DB0A}" type="presOf" srcId="{152E3D04-A89F-48ED-898A-0C16F7154B8D}" destId="{048FE5E5-7ED4-4B43-8C9E-1CDD47DE5B24}" srcOrd="0" destOrd="6" presId="urn:microsoft.com/office/officeart/2005/8/layout/process3"/>
    <dgm:cxn modelId="{BF18CA5F-DC9B-4A93-BBDA-09C53FD7D7F2}" type="presOf" srcId="{4B373CCE-38DB-4F53-ADBB-90ADD3827B2F}" destId="{096343DC-23D7-46A4-8694-04158ED1B682}" srcOrd="1" destOrd="0" presId="urn:microsoft.com/office/officeart/2005/8/layout/process3"/>
    <dgm:cxn modelId="{63B18B4B-376D-49AB-B3AB-732690090FDB}" type="presOf" srcId="{B56E2D07-6460-4508-8D3E-BEBAE408F889}" destId="{895D03E3-E560-4D8A-8F05-82E9F555ABF4}" srcOrd="0" destOrd="4" presId="urn:microsoft.com/office/officeart/2005/8/layout/process3"/>
    <dgm:cxn modelId="{470497D3-E258-404E-9FC4-5F5F9AA471C9}" srcId="{05755F96-0D1A-4D31-A0FA-D3E43ED81C97}" destId="{CA932B2F-95FD-48DE-BDC3-E7F0607C0F6A}" srcOrd="0" destOrd="0" parTransId="{22C6E6B1-8E4A-456C-A696-456CDDF2A3EE}" sibTransId="{C8AAE6E3-7F5D-431B-9974-09784522E0E6}"/>
    <dgm:cxn modelId="{58D53B3C-BEBD-49D8-9706-EC0E20B4C6C7}" type="presOf" srcId="{31D71FA1-A953-4DE2-9786-92FCB7F0BA32}" destId="{895D03E3-E560-4D8A-8F05-82E9F555ABF4}" srcOrd="0" destOrd="3" presId="urn:microsoft.com/office/officeart/2005/8/layout/process3"/>
    <dgm:cxn modelId="{1ACBBB37-417B-4663-BFCE-713F585226CC}" srcId="{5AC2F80A-EA6D-4FF2-8150-C3288618C15C}" destId="{31D71FA1-A953-4DE2-9786-92FCB7F0BA32}" srcOrd="2" destOrd="0" parTransId="{8B8697C8-87D8-4648-9F91-34F6E8B0C4C4}" sibTransId="{5ED09E53-8B86-4F07-9C6A-A197AF698381}"/>
    <dgm:cxn modelId="{1ACA3124-39AA-4C4A-BA3C-CB408E0424B6}" type="presOf" srcId="{5FA8C799-66FE-411A-AF47-5A06F5B8896C}" destId="{EC08983B-59DC-4C72-BCAD-0DF92E7CD3FF}" srcOrd="0" destOrd="0" presId="urn:microsoft.com/office/officeart/2005/8/layout/process3"/>
    <dgm:cxn modelId="{73620064-4959-4B09-9CC3-A456A2BC9C37}" type="presOf" srcId="{D4622C57-43CC-46B4-8CF8-30FF2201FE9F}" destId="{048FE5E5-7ED4-4B43-8C9E-1CDD47DE5B24}" srcOrd="0" destOrd="2" presId="urn:microsoft.com/office/officeart/2005/8/layout/process3"/>
    <dgm:cxn modelId="{2DBC17F3-51D6-463B-9CB3-99F4D3DD531F}" srcId="{B7C5352F-66AD-49FB-A2C9-E6681AE1ADE7}" destId="{076125D8-E58A-4C7F-B9AB-803531219F13}" srcOrd="0" destOrd="0" parTransId="{5AA01986-E5F4-4126-8B1F-7D84DD66CE87}" sibTransId="{A5ED7308-7483-4C47-BD9F-5DF1CED0064F}"/>
    <dgm:cxn modelId="{6CA6FB4A-5476-46D1-B698-98EDD2899D8F}" type="presOf" srcId="{63119018-DE08-4ACF-85DE-17673621EBF9}" destId="{895D03E3-E560-4D8A-8F05-82E9F555ABF4}" srcOrd="0" destOrd="1" presId="urn:microsoft.com/office/officeart/2005/8/layout/process3"/>
    <dgm:cxn modelId="{39D15A5A-0A95-4906-B7F1-3789A8C62181}" srcId="{05755F96-0D1A-4D31-A0FA-D3E43ED81C97}" destId="{6B634755-4E3E-4E79-BDED-07ECA1566AD0}" srcOrd="3" destOrd="0" parTransId="{564F9261-9036-41EE-B373-5444F70BCCD7}" sibTransId="{61C8ECD9-2DB4-44EB-AF5F-23594DEC338B}"/>
    <dgm:cxn modelId="{13A15862-6614-4038-9E47-2CC38D861D54}" srcId="{65923132-F1D1-4572-8FB4-E48FBB92817A}" destId="{D136B7BB-580E-45C3-ACA0-36F8BF969CBF}" srcOrd="0" destOrd="0" parTransId="{A67DCFA7-923B-4F5F-B58F-84747B8D1D6B}" sibTransId="{6F2A775E-EC25-4A63-933B-64E38067F806}"/>
    <dgm:cxn modelId="{BCF1236E-6B30-44AA-908E-91520DDC0A77}" type="presOf" srcId="{65923132-F1D1-4572-8FB4-E48FBB92817A}" destId="{9C8AB664-F209-4AFC-B065-98BCFB2AADD7}" srcOrd="0" destOrd="0" presId="urn:microsoft.com/office/officeart/2005/8/layout/process3"/>
    <dgm:cxn modelId="{C9C86E50-B243-4FBF-988A-5EB29EBE552F}" srcId="{D136B7BB-580E-45C3-ACA0-36F8BF969CBF}" destId="{63A6389A-784D-444C-B526-D64AD1C6EBE3}" srcOrd="4" destOrd="0" parTransId="{2DA0DAC7-DB34-4008-A8F1-F49ADBD55356}" sibTransId="{97FA0115-DCA2-4ED6-BD28-1488F3023151}"/>
    <dgm:cxn modelId="{50CC954A-9D28-4F37-A978-46FD56E5C8A0}" type="presOf" srcId="{6B634755-4E3E-4E79-BDED-07ECA1566AD0}" destId="{1AB0D678-6AB3-43F2-BE46-3425BC27D1FB}" srcOrd="0" destOrd="6" presId="urn:microsoft.com/office/officeart/2005/8/layout/process3"/>
    <dgm:cxn modelId="{F9910DB0-1BCC-4D87-99C5-5BED645E5508}" srcId="{AD3A3823-D3F0-4BA9-B343-AC59893A1F87}" destId="{65923132-F1D1-4572-8FB4-E48FBB92817A}" srcOrd="1" destOrd="0" parTransId="{4CC94314-BDE5-42D1-9457-C7E47C700DBD}" sibTransId="{5FA8C799-66FE-411A-AF47-5A06F5B8896C}"/>
    <dgm:cxn modelId="{9FA45157-DEFF-48C8-BCBD-82FCCCCF79D5}" type="presOf" srcId="{4B373CCE-38DB-4F53-ADBB-90ADD3827B2F}" destId="{F57E67CC-D707-473E-B100-D64981ABB68A}" srcOrd="0" destOrd="0" presId="urn:microsoft.com/office/officeart/2005/8/layout/process3"/>
    <dgm:cxn modelId="{8243E0DF-F9E3-4873-823F-2926342DFE07}" srcId="{DA9759B1-FF0A-4D25-AC7C-3BF091656742}" destId="{05755F96-0D1A-4D31-A0FA-D3E43ED81C97}" srcOrd="1" destOrd="0" parTransId="{667317A5-66AB-4472-A5F1-27B3AC02F622}" sibTransId="{F1C08BB6-B152-4240-B401-0231C7BFB8DB}"/>
    <dgm:cxn modelId="{5629542D-3250-40AD-A101-45D00CB6F827}" type="presOf" srcId="{D80D57C8-1DFF-4BC6-A3FB-3C8CB9841DA1}" destId="{1AB0D678-6AB3-43F2-BE46-3425BC27D1FB}" srcOrd="0" destOrd="5" presId="urn:microsoft.com/office/officeart/2005/8/layout/process3"/>
    <dgm:cxn modelId="{DB411D87-0B50-486D-95C1-3A9E8BE8ED28}" type="presOf" srcId="{5AC2F80A-EA6D-4FF2-8150-C3288618C15C}" destId="{895D03E3-E560-4D8A-8F05-82E9F555ABF4}" srcOrd="0" destOrd="0" presId="urn:microsoft.com/office/officeart/2005/8/layout/process3"/>
    <dgm:cxn modelId="{8884CCD9-7FAD-4759-960E-815912059F30}" srcId="{DA9759B1-FF0A-4D25-AC7C-3BF091656742}" destId="{B7C5352F-66AD-49FB-A2C9-E6681AE1ADE7}" srcOrd="0" destOrd="0" parTransId="{76D23F36-A9A7-494C-BCE9-A5FF08F5C4F3}" sibTransId="{63C5E046-C76B-4A26-AE3E-9E6DE91EF5DD}"/>
    <dgm:cxn modelId="{14963E09-501B-4D01-A10A-F71A226578DA}" srcId="{D136B7BB-580E-45C3-ACA0-36F8BF969CBF}" destId="{D4622C57-43CC-46B4-8CF8-30FF2201FE9F}" srcOrd="1" destOrd="0" parTransId="{853394CD-1E9A-4598-89E5-ED3EF433F0DF}" sibTransId="{67E3ACE2-F202-431B-B5CB-8360A8FF587B}"/>
    <dgm:cxn modelId="{ED3F7194-1D3A-456F-A53A-BDDFFC1DB5BA}" type="presOf" srcId="{362AC136-7EDF-4CDC-8B63-77516228CFE4}" destId="{9AFCEB34-0E74-4373-A4CA-204C4DE8718C}" srcOrd="0" destOrd="0" presId="urn:microsoft.com/office/officeart/2005/8/layout/process3"/>
    <dgm:cxn modelId="{521511C2-B43F-422C-A430-26B7E23C6849}" type="presOf" srcId="{D136B7BB-580E-45C3-ACA0-36F8BF969CBF}" destId="{048FE5E5-7ED4-4B43-8C9E-1CDD47DE5B24}" srcOrd="0" destOrd="0" presId="urn:microsoft.com/office/officeart/2005/8/layout/process3"/>
    <dgm:cxn modelId="{8FBC5D45-37E4-49C6-BB75-D85CCD275D8A}" type="presOf" srcId="{5FA8C799-66FE-411A-AF47-5A06F5B8896C}" destId="{86118286-2D64-4F22-A6BA-7D60E7162730}" srcOrd="1" destOrd="0" presId="urn:microsoft.com/office/officeart/2005/8/layout/process3"/>
    <dgm:cxn modelId="{FE44AA1E-E56D-4780-B1FD-3312610BA431}" type="presOf" srcId="{DA9759B1-FF0A-4D25-AC7C-3BF091656742}" destId="{3AA02197-E4A7-4CAE-B028-4945F126FB61}" srcOrd="0" destOrd="0" presId="urn:microsoft.com/office/officeart/2005/8/layout/process3"/>
    <dgm:cxn modelId="{22453B21-AD4A-4A4B-9A1A-093FDC2643EB}" type="presParOf" srcId="{624A5F7D-4260-4A19-9506-FED2F410A31A}" destId="{9FE5AA28-C661-4EE4-896D-E4E9238B083C}" srcOrd="0" destOrd="0" presId="urn:microsoft.com/office/officeart/2005/8/layout/process3"/>
    <dgm:cxn modelId="{270C639C-4DA9-463C-AAC2-1A6BF9FEF0FF}" type="presParOf" srcId="{9FE5AA28-C661-4EE4-896D-E4E9238B083C}" destId="{F57E67CC-D707-473E-B100-D64981ABB68A}" srcOrd="0" destOrd="0" presId="urn:microsoft.com/office/officeart/2005/8/layout/process3"/>
    <dgm:cxn modelId="{C80DB825-C950-4D69-85B6-E66672928154}" type="presParOf" srcId="{9FE5AA28-C661-4EE4-896D-E4E9238B083C}" destId="{096343DC-23D7-46A4-8694-04158ED1B682}" srcOrd="1" destOrd="0" presId="urn:microsoft.com/office/officeart/2005/8/layout/process3"/>
    <dgm:cxn modelId="{698F07C8-468F-42BB-93B9-D0114697B83A}" type="presParOf" srcId="{9FE5AA28-C661-4EE4-896D-E4E9238B083C}" destId="{895D03E3-E560-4D8A-8F05-82E9F555ABF4}" srcOrd="2" destOrd="0" presId="urn:microsoft.com/office/officeart/2005/8/layout/process3"/>
    <dgm:cxn modelId="{DFE28528-1D9E-4F92-B05D-AB066A4F2F19}" type="presParOf" srcId="{624A5F7D-4260-4A19-9506-FED2F410A31A}" destId="{9AFCEB34-0E74-4373-A4CA-204C4DE8718C}" srcOrd="1" destOrd="0" presId="urn:microsoft.com/office/officeart/2005/8/layout/process3"/>
    <dgm:cxn modelId="{1CC5922A-7BC9-48E0-9C36-6D3C8650A542}" type="presParOf" srcId="{9AFCEB34-0E74-4373-A4CA-204C4DE8718C}" destId="{035FE566-F926-447E-92E8-7ADF8F0E3B50}" srcOrd="0" destOrd="0" presId="urn:microsoft.com/office/officeart/2005/8/layout/process3"/>
    <dgm:cxn modelId="{5A95136E-EABA-48BE-8744-6FD6F78145AF}" type="presParOf" srcId="{624A5F7D-4260-4A19-9506-FED2F410A31A}" destId="{B0C1E23F-88E5-4999-A41D-CA3F89CE5D2C}" srcOrd="2" destOrd="0" presId="urn:microsoft.com/office/officeart/2005/8/layout/process3"/>
    <dgm:cxn modelId="{9391E49D-6385-4EC3-B747-A8D03292BBCA}" type="presParOf" srcId="{B0C1E23F-88E5-4999-A41D-CA3F89CE5D2C}" destId="{9C8AB664-F209-4AFC-B065-98BCFB2AADD7}" srcOrd="0" destOrd="0" presId="urn:microsoft.com/office/officeart/2005/8/layout/process3"/>
    <dgm:cxn modelId="{0A1105FB-CBB0-401B-86E0-2C17260267BB}" type="presParOf" srcId="{B0C1E23F-88E5-4999-A41D-CA3F89CE5D2C}" destId="{6D580D4F-6204-43A4-A97A-5E728EE9D555}" srcOrd="1" destOrd="0" presId="urn:microsoft.com/office/officeart/2005/8/layout/process3"/>
    <dgm:cxn modelId="{3EF3D437-A1B4-4CB5-BB08-CE1FE9980FC7}" type="presParOf" srcId="{B0C1E23F-88E5-4999-A41D-CA3F89CE5D2C}" destId="{048FE5E5-7ED4-4B43-8C9E-1CDD47DE5B24}" srcOrd="2" destOrd="0" presId="urn:microsoft.com/office/officeart/2005/8/layout/process3"/>
    <dgm:cxn modelId="{3EC27C86-0E59-41A1-BC82-A136CAB88831}" type="presParOf" srcId="{624A5F7D-4260-4A19-9506-FED2F410A31A}" destId="{EC08983B-59DC-4C72-BCAD-0DF92E7CD3FF}" srcOrd="3" destOrd="0" presId="urn:microsoft.com/office/officeart/2005/8/layout/process3"/>
    <dgm:cxn modelId="{A3AB3C87-8C4F-4D09-BAC5-727FAAC2C38C}" type="presParOf" srcId="{EC08983B-59DC-4C72-BCAD-0DF92E7CD3FF}" destId="{86118286-2D64-4F22-A6BA-7D60E7162730}" srcOrd="0" destOrd="0" presId="urn:microsoft.com/office/officeart/2005/8/layout/process3"/>
    <dgm:cxn modelId="{83B533A3-B6E7-478D-881C-DBB602454C3E}" type="presParOf" srcId="{624A5F7D-4260-4A19-9506-FED2F410A31A}" destId="{B8108405-917F-4D7F-96C9-FC88BE249C80}" srcOrd="4" destOrd="0" presId="urn:microsoft.com/office/officeart/2005/8/layout/process3"/>
    <dgm:cxn modelId="{E23ADD5E-DA68-4F04-A466-0DE2C2EC6E72}" type="presParOf" srcId="{B8108405-917F-4D7F-96C9-FC88BE249C80}" destId="{3AA02197-E4A7-4CAE-B028-4945F126FB61}" srcOrd="0" destOrd="0" presId="urn:microsoft.com/office/officeart/2005/8/layout/process3"/>
    <dgm:cxn modelId="{86320572-D2EF-4CE4-8A1E-741999F49149}" type="presParOf" srcId="{B8108405-917F-4D7F-96C9-FC88BE249C80}" destId="{A210985E-D1C7-48E3-A396-4233CE3100EF}" srcOrd="1" destOrd="0" presId="urn:microsoft.com/office/officeart/2005/8/layout/process3"/>
    <dgm:cxn modelId="{7AF4F474-FA6B-415D-BD8F-B5A8D26A8E4E}" type="presParOf" srcId="{B8108405-917F-4D7F-96C9-FC88BE249C80}" destId="{1AB0D678-6AB3-43F2-BE46-3425BC27D1FB}" srcOrd="2" destOrd="0" presId="urn:microsoft.com/office/officeart/2005/8/layout/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0FE777-DBCE-496E-90D8-AC88464A271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E0385AB0-2922-4698-A5A7-47602D2D6A2D}">
      <dgm:prSet phldrT="[Text]"/>
      <dgm:spPr/>
      <dgm:t>
        <a:bodyPr/>
        <a:lstStyle/>
        <a:p>
          <a:r>
            <a:rPr lang="en-US" dirty="0" err="1" smtClean="0"/>
            <a:t>Config</a:t>
          </a:r>
          <a:r>
            <a:rPr lang="en-US" dirty="0" smtClean="0"/>
            <a:t> Database</a:t>
          </a:r>
          <a:endParaRPr lang="en-US" dirty="0"/>
        </a:p>
      </dgm:t>
    </dgm:pt>
    <dgm:pt modelId="{AD53B389-F5CF-43C1-BD4A-A91DD4BD04D5}" type="parTrans" cxnId="{E75E30FE-BB45-4663-B6B7-6815F6F9D9CF}">
      <dgm:prSet/>
      <dgm:spPr/>
      <dgm:t>
        <a:bodyPr/>
        <a:lstStyle/>
        <a:p>
          <a:endParaRPr lang="en-US"/>
        </a:p>
      </dgm:t>
    </dgm:pt>
    <dgm:pt modelId="{AB6CE8A5-48A2-43A2-9AFE-042289553A96}" type="sibTrans" cxnId="{E75E30FE-BB45-4663-B6B7-6815F6F9D9CF}">
      <dgm:prSet/>
      <dgm:spPr/>
      <dgm:t>
        <a:bodyPr/>
        <a:lstStyle/>
        <a:p>
          <a:endParaRPr lang="en-US"/>
        </a:p>
      </dgm:t>
    </dgm:pt>
    <dgm:pt modelId="{3D7071E5-88D7-4866-BA4F-A84A53143EF3}">
      <dgm:prSet phldrT="[Text]"/>
      <dgm:spPr/>
      <dgm:t>
        <a:bodyPr/>
        <a:lstStyle/>
        <a:p>
          <a:r>
            <a:rPr lang="en-US" dirty="0" smtClean="0"/>
            <a:t>Sites</a:t>
          </a:r>
          <a:endParaRPr lang="en-US" dirty="0"/>
        </a:p>
      </dgm:t>
    </dgm:pt>
    <dgm:pt modelId="{46AEBADC-BC2F-42F2-94AA-541CB98DD89C}" type="parTrans" cxnId="{A44872F8-4333-4383-A66C-8FAADD6C6193}">
      <dgm:prSet/>
      <dgm:spPr/>
      <dgm:t>
        <a:bodyPr/>
        <a:lstStyle/>
        <a:p>
          <a:endParaRPr lang="en-US"/>
        </a:p>
      </dgm:t>
    </dgm:pt>
    <dgm:pt modelId="{6E80F15C-9B72-4870-9417-4F75987072FF}" type="sibTrans" cxnId="{A44872F8-4333-4383-A66C-8FAADD6C6193}">
      <dgm:prSet/>
      <dgm:spPr/>
      <dgm:t>
        <a:bodyPr/>
        <a:lstStyle/>
        <a:p>
          <a:endParaRPr lang="en-US"/>
        </a:p>
      </dgm:t>
    </dgm:pt>
    <dgm:pt modelId="{119FD843-A102-4586-8729-C1062CB9CDD1}">
      <dgm:prSet phldrT="[Text]"/>
      <dgm:spPr/>
      <dgm:t>
        <a:bodyPr/>
        <a:lstStyle/>
        <a:p>
          <a:r>
            <a:rPr lang="en-US" dirty="0" smtClean="0"/>
            <a:t>Servers</a:t>
          </a:r>
          <a:endParaRPr lang="en-US" dirty="0"/>
        </a:p>
      </dgm:t>
    </dgm:pt>
    <dgm:pt modelId="{5D7E4918-A58A-4D42-AE9C-F10A500BDB54}" type="parTrans" cxnId="{5A196CD2-6CCE-4E5D-9C6C-83F992C06C3A}">
      <dgm:prSet/>
      <dgm:spPr/>
      <dgm:t>
        <a:bodyPr/>
        <a:lstStyle/>
        <a:p>
          <a:endParaRPr lang="en-US"/>
        </a:p>
      </dgm:t>
    </dgm:pt>
    <dgm:pt modelId="{A232CBFE-AE77-4403-95EA-0D5689CEEA99}" type="sibTrans" cxnId="{5A196CD2-6CCE-4E5D-9C6C-83F992C06C3A}">
      <dgm:prSet/>
      <dgm:spPr/>
      <dgm:t>
        <a:bodyPr/>
        <a:lstStyle/>
        <a:p>
          <a:endParaRPr lang="en-US"/>
        </a:p>
      </dgm:t>
    </dgm:pt>
    <dgm:pt modelId="{ED50C19E-D661-4C4C-83C2-DF16943723EB}">
      <dgm:prSet phldrT="[Text]"/>
      <dgm:spPr/>
      <dgm:t>
        <a:bodyPr/>
        <a:lstStyle/>
        <a:p>
          <a:r>
            <a:rPr lang="en-US" dirty="0" err="1" smtClean="0"/>
            <a:t>VServers</a:t>
          </a:r>
          <a:endParaRPr lang="en-US" dirty="0"/>
        </a:p>
      </dgm:t>
    </dgm:pt>
    <dgm:pt modelId="{DE9034DB-0D98-4513-8462-9ABD1E9F82D6}" type="parTrans" cxnId="{D350D5FF-38AE-4F6F-B903-6E86E3A39A8A}">
      <dgm:prSet/>
      <dgm:spPr/>
      <dgm:t>
        <a:bodyPr/>
        <a:lstStyle/>
        <a:p>
          <a:endParaRPr lang="en-US"/>
        </a:p>
      </dgm:t>
    </dgm:pt>
    <dgm:pt modelId="{77916474-3752-4E09-9766-76EB377005F3}" type="sibTrans" cxnId="{D350D5FF-38AE-4F6F-B903-6E86E3A39A8A}">
      <dgm:prSet/>
      <dgm:spPr/>
      <dgm:t>
        <a:bodyPr/>
        <a:lstStyle/>
        <a:p>
          <a:endParaRPr lang="en-US"/>
        </a:p>
      </dgm:t>
    </dgm:pt>
    <dgm:pt modelId="{1D32D663-A978-4725-91EC-5501D4EDD0A5}" type="pres">
      <dgm:prSet presAssocID="{840FE777-DBCE-496E-90D8-AC88464A2714}" presName="hierChild1" presStyleCnt="0">
        <dgm:presLayoutVars>
          <dgm:chPref val="1"/>
          <dgm:dir/>
          <dgm:animOne val="branch"/>
          <dgm:animLvl val="lvl"/>
          <dgm:resizeHandles/>
        </dgm:presLayoutVars>
      </dgm:prSet>
      <dgm:spPr/>
      <dgm:t>
        <a:bodyPr/>
        <a:lstStyle/>
        <a:p>
          <a:endParaRPr lang="en-US"/>
        </a:p>
      </dgm:t>
    </dgm:pt>
    <dgm:pt modelId="{A6C66A69-0C53-44C7-AFEE-74CE2869FEC9}" type="pres">
      <dgm:prSet presAssocID="{E0385AB0-2922-4698-A5A7-47602D2D6A2D}" presName="hierRoot1" presStyleCnt="0"/>
      <dgm:spPr/>
    </dgm:pt>
    <dgm:pt modelId="{19D55755-FFC6-459B-8B01-239779D9E6A5}" type="pres">
      <dgm:prSet presAssocID="{E0385AB0-2922-4698-A5A7-47602D2D6A2D}" presName="composite" presStyleCnt="0"/>
      <dgm:spPr/>
    </dgm:pt>
    <dgm:pt modelId="{28A6BED2-EFA8-4E71-9434-29EBEFA808D6}" type="pres">
      <dgm:prSet presAssocID="{E0385AB0-2922-4698-A5A7-47602D2D6A2D}" presName="background" presStyleLbl="node0" presStyleIdx="0" presStyleCnt="1"/>
      <dgm:spPr/>
    </dgm:pt>
    <dgm:pt modelId="{D52753B9-776E-4500-831F-F93EED31C4BB}" type="pres">
      <dgm:prSet presAssocID="{E0385AB0-2922-4698-A5A7-47602D2D6A2D}" presName="text" presStyleLbl="fgAcc0" presStyleIdx="0" presStyleCnt="1">
        <dgm:presLayoutVars>
          <dgm:chPref val="3"/>
        </dgm:presLayoutVars>
      </dgm:prSet>
      <dgm:spPr/>
      <dgm:t>
        <a:bodyPr/>
        <a:lstStyle/>
        <a:p>
          <a:endParaRPr lang="en-US"/>
        </a:p>
      </dgm:t>
    </dgm:pt>
    <dgm:pt modelId="{AA60D129-9E15-42D9-9638-E4F3425B49E6}" type="pres">
      <dgm:prSet presAssocID="{E0385AB0-2922-4698-A5A7-47602D2D6A2D}" presName="hierChild2" presStyleCnt="0"/>
      <dgm:spPr/>
    </dgm:pt>
    <dgm:pt modelId="{D712E531-91AC-437D-AA70-7DA990B930FA}" type="pres">
      <dgm:prSet presAssocID="{46AEBADC-BC2F-42F2-94AA-541CB98DD89C}" presName="Name10" presStyleLbl="parChTrans1D2" presStyleIdx="0" presStyleCnt="3"/>
      <dgm:spPr/>
      <dgm:t>
        <a:bodyPr/>
        <a:lstStyle/>
        <a:p>
          <a:endParaRPr lang="en-US"/>
        </a:p>
      </dgm:t>
    </dgm:pt>
    <dgm:pt modelId="{7EEA12C3-211D-4EF2-9A8F-2497B8FB5830}" type="pres">
      <dgm:prSet presAssocID="{3D7071E5-88D7-4866-BA4F-A84A53143EF3}" presName="hierRoot2" presStyleCnt="0"/>
      <dgm:spPr/>
    </dgm:pt>
    <dgm:pt modelId="{70BBF014-DB57-47AD-AAB1-46924679DCD1}" type="pres">
      <dgm:prSet presAssocID="{3D7071E5-88D7-4866-BA4F-A84A53143EF3}" presName="composite2" presStyleCnt="0"/>
      <dgm:spPr/>
    </dgm:pt>
    <dgm:pt modelId="{BBF2C39E-BA42-4281-A127-D761378AD226}" type="pres">
      <dgm:prSet presAssocID="{3D7071E5-88D7-4866-BA4F-A84A53143EF3}" presName="background2" presStyleLbl="node2" presStyleIdx="0" presStyleCnt="3"/>
      <dgm:spPr/>
    </dgm:pt>
    <dgm:pt modelId="{E8BCEE9A-D0B6-4D88-BA3F-DA91CF8DB2BF}" type="pres">
      <dgm:prSet presAssocID="{3D7071E5-88D7-4866-BA4F-A84A53143EF3}" presName="text2" presStyleLbl="fgAcc2" presStyleIdx="0" presStyleCnt="3">
        <dgm:presLayoutVars>
          <dgm:chPref val="3"/>
        </dgm:presLayoutVars>
      </dgm:prSet>
      <dgm:spPr/>
      <dgm:t>
        <a:bodyPr/>
        <a:lstStyle/>
        <a:p>
          <a:endParaRPr lang="en-US"/>
        </a:p>
      </dgm:t>
    </dgm:pt>
    <dgm:pt modelId="{068A0C0F-7D8D-4A26-A3AC-954671D077E6}" type="pres">
      <dgm:prSet presAssocID="{3D7071E5-88D7-4866-BA4F-A84A53143EF3}" presName="hierChild3" presStyleCnt="0"/>
      <dgm:spPr/>
    </dgm:pt>
    <dgm:pt modelId="{10F6A17C-1D01-4572-85F8-F73C4F1BAC86}" type="pres">
      <dgm:prSet presAssocID="{5D7E4918-A58A-4D42-AE9C-F10A500BDB54}" presName="Name10" presStyleLbl="parChTrans1D2" presStyleIdx="1" presStyleCnt="3"/>
      <dgm:spPr/>
      <dgm:t>
        <a:bodyPr/>
        <a:lstStyle/>
        <a:p>
          <a:endParaRPr lang="en-US"/>
        </a:p>
      </dgm:t>
    </dgm:pt>
    <dgm:pt modelId="{F8FF70D4-C3D1-40A7-9A1C-A065748902B9}" type="pres">
      <dgm:prSet presAssocID="{119FD843-A102-4586-8729-C1062CB9CDD1}" presName="hierRoot2" presStyleCnt="0"/>
      <dgm:spPr/>
    </dgm:pt>
    <dgm:pt modelId="{46F9A647-A715-4BF0-A899-EB711D58E9F8}" type="pres">
      <dgm:prSet presAssocID="{119FD843-A102-4586-8729-C1062CB9CDD1}" presName="composite2" presStyleCnt="0"/>
      <dgm:spPr/>
    </dgm:pt>
    <dgm:pt modelId="{A26F15EC-63DB-4008-A2FF-B9D5323C356F}" type="pres">
      <dgm:prSet presAssocID="{119FD843-A102-4586-8729-C1062CB9CDD1}" presName="background2" presStyleLbl="node2" presStyleIdx="1" presStyleCnt="3"/>
      <dgm:spPr/>
    </dgm:pt>
    <dgm:pt modelId="{69DA47BD-7E35-4B1E-AA46-526E52DAF974}" type="pres">
      <dgm:prSet presAssocID="{119FD843-A102-4586-8729-C1062CB9CDD1}" presName="text2" presStyleLbl="fgAcc2" presStyleIdx="1" presStyleCnt="3">
        <dgm:presLayoutVars>
          <dgm:chPref val="3"/>
        </dgm:presLayoutVars>
      </dgm:prSet>
      <dgm:spPr/>
      <dgm:t>
        <a:bodyPr/>
        <a:lstStyle/>
        <a:p>
          <a:endParaRPr lang="en-US"/>
        </a:p>
      </dgm:t>
    </dgm:pt>
    <dgm:pt modelId="{DAE3195B-F0D3-446E-AE57-9E53EB4832FC}" type="pres">
      <dgm:prSet presAssocID="{119FD843-A102-4586-8729-C1062CB9CDD1}" presName="hierChild3" presStyleCnt="0"/>
      <dgm:spPr/>
    </dgm:pt>
    <dgm:pt modelId="{1D17600F-0F4A-426B-AB79-A03CACE801BC}" type="pres">
      <dgm:prSet presAssocID="{DE9034DB-0D98-4513-8462-9ABD1E9F82D6}" presName="Name10" presStyleLbl="parChTrans1D2" presStyleIdx="2" presStyleCnt="3"/>
      <dgm:spPr/>
      <dgm:t>
        <a:bodyPr/>
        <a:lstStyle/>
        <a:p>
          <a:endParaRPr lang="en-US"/>
        </a:p>
      </dgm:t>
    </dgm:pt>
    <dgm:pt modelId="{D27051EC-3257-4327-B8DE-73F08BD8C498}" type="pres">
      <dgm:prSet presAssocID="{ED50C19E-D661-4C4C-83C2-DF16943723EB}" presName="hierRoot2" presStyleCnt="0"/>
      <dgm:spPr/>
    </dgm:pt>
    <dgm:pt modelId="{5D5D3A86-117C-4730-A2C3-5632A224DB65}" type="pres">
      <dgm:prSet presAssocID="{ED50C19E-D661-4C4C-83C2-DF16943723EB}" presName="composite2" presStyleCnt="0"/>
      <dgm:spPr/>
    </dgm:pt>
    <dgm:pt modelId="{72D77B18-66C3-418F-A308-EF4A1CB41CDD}" type="pres">
      <dgm:prSet presAssocID="{ED50C19E-D661-4C4C-83C2-DF16943723EB}" presName="background2" presStyleLbl="node2" presStyleIdx="2" presStyleCnt="3"/>
      <dgm:spPr/>
    </dgm:pt>
    <dgm:pt modelId="{11F50B98-AA83-4D22-9F29-BE6E90D168C0}" type="pres">
      <dgm:prSet presAssocID="{ED50C19E-D661-4C4C-83C2-DF16943723EB}" presName="text2" presStyleLbl="fgAcc2" presStyleIdx="2" presStyleCnt="3">
        <dgm:presLayoutVars>
          <dgm:chPref val="3"/>
        </dgm:presLayoutVars>
      </dgm:prSet>
      <dgm:spPr/>
      <dgm:t>
        <a:bodyPr/>
        <a:lstStyle/>
        <a:p>
          <a:endParaRPr lang="en-US"/>
        </a:p>
      </dgm:t>
    </dgm:pt>
    <dgm:pt modelId="{C3FC5198-BE72-4686-8B5F-5A4C7AA5483F}" type="pres">
      <dgm:prSet presAssocID="{ED50C19E-D661-4C4C-83C2-DF16943723EB}" presName="hierChild3" presStyleCnt="0"/>
      <dgm:spPr/>
    </dgm:pt>
  </dgm:ptLst>
  <dgm:cxnLst>
    <dgm:cxn modelId="{E75E30FE-BB45-4663-B6B7-6815F6F9D9CF}" srcId="{840FE777-DBCE-496E-90D8-AC88464A2714}" destId="{E0385AB0-2922-4698-A5A7-47602D2D6A2D}" srcOrd="0" destOrd="0" parTransId="{AD53B389-F5CF-43C1-BD4A-A91DD4BD04D5}" sibTransId="{AB6CE8A5-48A2-43A2-9AFE-042289553A96}"/>
    <dgm:cxn modelId="{1C5E71BD-691B-497E-9736-57912058F820}" type="presOf" srcId="{E0385AB0-2922-4698-A5A7-47602D2D6A2D}" destId="{D52753B9-776E-4500-831F-F93EED31C4BB}" srcOrd="0" destOrd="0" presId="urn:microsoft.com/office/officeart/2005/8/layout/hierarchy1"/>
    <dgm:cxn modelId="{A44872F8-4333-4383-A66C-8FAADD6C6193}" srcId="{E0385AB0-2922-4698-A5A7-47602D2D6A2D}" destId="{3D7071E5-88D7-4866-BA4F-A84A53143EF3}" srcOrd="0" destOrd="0" parTransId="{46AEBADC-BC2F-42F2-94AA-541CB98DD89C}" sibTransId="{6E80F15C-9B72-4870-9417-4F75987072FF}"/>
    <dgm:cxn modelId="{A82D033A-CAD9-49FD-B5C9-404CAE64F158}" type="presOf" srcId="{5D7E4918-A58A-4D42-AE9C-F10A500BDB54}" destId="{10F6A17C-1D01-4572-85F8-F73C4F1BAC86}" srcOrd="0" destOrd="0" presId="urn:microsoft.com/office/officeart/2005/8/layout/hierarchy1"/>
    <dgm:cxn modelId="{DCD4F292-BB05-4342-B4A4-D670BE241FEE}" type="presOf" srcId="{119FD843-A102-4586-8729-C1062CB9CDD1}" destId="{69DA47BD-7E35-4B1E-AA46-526E52DAF974}" srcOrd="0" destOrd="0" presId="urn:microsoft.com/office/officeart/2005/8/layout/hierarchy1"/>
    <dgm:cxn modelId="{5A196CD2-6CCE-4E5D-9C6C-83F992C06C3A}" srcId="{E0385AB0-2922-4698-A5A7-47602D2D6A2D}" destId="{119FD843-A102-4586-8729-C1062CB9CDD1}" srcOrd="1" destOrd="0" parTransId="{5D7E4918-A58A-4D42-AE9C-F10A500BDB54}" sibTransId="{A232CBFE-AE77-4403-95EA-0D5689CEEA99}"/>
    <dgm:cxn modelId="{D350D5FF-38AE-4F6F-B903-6E86E3A39A8A}" srcId="{E0385AB0-2922-4698-A5A7-47602D2D6A2D}" destId="{ED50C19E-D661-4C4C-83C2-DF16943723EB}" srcOrd="2" destOrd="0" parTransId="{DE9034DB-0D98-4513-8462-9ABD1E9F82D6}" sibTransId="{77916474-3752-4E09-9766-76EB377005F3}"/>
    <dgm:cxn modelId="{2F840ACA-CCF0-470C-A987-733F1D0D8180}" type="presOf" srcId="{3D7071E5-88D7-4866-BA4F-A84A53143EF3}" destId="{E8BCEE9A-D0B6-4D88-BA3F-DA91CF8DB2BF}" srcOrd="0" destOrd="0" presId="urn:microsoft.com/office/officeart/2005/8/layout/hierarchy1"/>
    <dgm:cxn modelId="{2966E6F0-6907-4DAC-A74B-35BEE63D166B}" type="presOf" srcId="{ED50C19E-D661-4C4C-83C2-DF16943723EB}" destId="{11F50B98-AA83-4D22-9F29-BE6E90D168C0}" srcOrd="0" destOrd="0" presId="urn:microsoft.com/office/officeart/2005/8/layout/hierarchy1"/>
    <dgm:cxn modelId="{5A365891-7BAC-4CB5-B99C-01A207820F33}" type="presOf" srcId="{46AEBADC-BC2F-42F2-94AA-541CB98DD89C}" destId="{D712E531-91AC-437D-AA70-7DA990B930FA}" srcOrd="0" destOrd="0" presId="urn:microsoft.com/office/officeart/2005/8/layout/hierarchy1"/>
    <dgm:cxn modelId="{E2F2575B-DE15-4796-ABDB-BACAB5A0CB52}" type="presOf" srcId="{840FE777-DBCE-496E-90D8-AC88464A2714}" destId="{1D32D663-A978-4725-91EC-5501D4EDD0A5}" srcOrd="0" destOrd="0" presId="urn:microsoft.com/office/officeart/2005/8/layout/hierarchy1"/>
    <dgm:cxn modelId="{E6045A14-CC8F-4D6A-8335-228E24E92F9A}" type="presOf" srcId="{DE9034DB-0D98-4513-8462-9ABD1E9F82D6}" destId="{1D17600F-0F4A-426B-AB79-A03CACE801BC}" srcOrd="0" destOrd="0" presId="urn:microsoft.com/office/officeart/2005/8/layout/hierarchy1"/>
    <dgm:cxn modelId="{C4664B1A-179E-4D6E-9D17-7D950D39789E}" type="presParOf" srcId="{1D32D663-A978-4725-91EC-5501D4EDD0A5}" destId="{A6C66A69-0C53-44C7-AFEE-74CE2869FEC9}" srcOrd="0" destOrd="0" presId="urn:microsoft.com/office/officeart/2005/8/layout/hierarchy1"/>
    <dgm:cxn modelId="{53238C0A-0C71-4DD9-B770-ACABE298CC0A}" type="presParOf" srcId="{A6C66A69-0C53-44C7-AFEE-74CE2869FEC9}" destId="{19D55755-FFC6-459B-8B01-239779D9E6A5}" srcOrd="0" destOrd="0" presId="urn:microsoft.com/office/officeart/2005/8/layout/hierarchy1"/>
    <dgm:cxn modelId="{E7AAF745-8932-459A-B497-5B6342A21BAE}" type="presParOf" srcId="{19D55755-FFC6-459B-8B01-239779D9E6A5}" destId="{28A6BED2-EFA8-4E71-9434-29EBEFA808D6}" srcOrd="0" destOrd="0" presId="urn:microsoft.com/office/officeart/2005/8/layout/hierarchy1"/>
    <dgm:cxn modelId="{A132C6E7-4478-4138-A6C5-E63BBB6D8906}" type="presParOf" srcId="{19D55755-FFC6-459B-8B01-239779D9E6A5}" destId="{D52753B9-776E-4500-831F-F93EED31C4BB}" srcOrd="1" destOrd="0" presId="urn:microsoft.com/office/officeart/2005/8/layout/hierarchy1"/>
    <dgm:cxn modelId="{62317C64-7E4B-40FA-9DE2-618D8DD870EB}" type="presParOf" srcId="{A6C66A69-0C53-44C7-AFEE-74CE2869FEC9}" destId="{AA60D129-9E15-42D9-9638-E4F3425B49E6}" srcOrd="1" destOrd="0" presId="urn:microsoft.com/office/officeart/2005/8/layout/hierarchy1"/>
    <dgm:cxn modelId="{97230F2A-DAE5-42E1-A17C-BF7114B9376E}" type="presParOf" srcId="{AA60D129-9E15-42D9-9638-E4F3425B49E6}" destId="{D712E531-91AC-437D-AA70-7DA990B930FA}" srcOrd="0" destOrd="0" presId="urn:microsoft.com/office/officeart/2005/8/layout/hierarchy1"/>
    <dgm:cxn modelId="{3B958ED4-D407-4AE4-8C85-04E6C789226F}" type="presParOf" srcId="{AA60D129-9E15-42D9-9638-E4F3425B49E6}" destId="{7EEA12C3-211D-4EF2-9A8F-2497B8FB5830}" srcOrd="1" destOrd="0" presId="urn:microsoft.com/office/officeart/2005/8/layout/hierarchy1"/>
    <dgm:cxn modelId="{F487BF8A-19EF-4C9B-A1D4-295C2D2BD898}" type="presParOf" srcId="{7EEA12C3-211D-4EF2-9A8F-2497B8FB5830}" destId="{70BBF014-DB57-47AD-AAB1-46924679DCD1}" srcOrd="0" destOrd="0" presId="urn:microsoft.com/office/officeart/2005/8/layout/hierarchy1"/>
    <dgm:cxn modelId="{779EE867-CAA6-4831-B787-D4C9DE8BF880}" type="presParOf" srcId="{70BBF014-DB57-47AD-AAB1-46924679DCD1}" destId="{BBF2C39E-BA42-4281-A127-D761378AD226}" srcOrd="0" destOrd="0" presId="urn:microsoft.com/office/officeart/2005/8/layout/hierarchy1"/>
    <dgm:cxn modelId="{54450038-8CF4-4E53-8918-F4D1CAB798BE}" type="presParOf" srcId="{70BBF014-DB57-47AD-AAB1-46924679DCD1}" destId="{E8BCEE9A-D0B6-4D88-BA3F-DA91CF8DB2BF}" srcOrd="1" destOrd="0" presId="urn:microsoft.com/office/officeart/2005/8/layout/hierarchy1"/>
    <dgm:cxn modelId="{F5092C69-1A5E-47F8-BF34-239BD5A736CD}" type="presParOf" srcId="{7EEA12C3-211D-4EF2-9A8F-2497B8FB5830}" destId="{068A0C0F-7D8D-4A26-A3AC-954671D077E6}" srcOrd="1" destOrd="0" presId="urn:microsoft.com/office/officeart/2005/8/layout/hierarchy1"/>
    <dgm:cxn modelId="{559A67FE-8CD0-4669-AA9E-D9C8B23FC48C}" type="presParOf" srcId="{AA60D129-9E15-42D9-9638-E4F3425B49E6}" destId="{10F6A17C-1D01-4572-85F8-F73C4F1BAC86}" srcOrd="2" destOrd="0" presId="urn:microsoft.com/office/officeart/2005/8/layout/hierarchy1"/>
    <dgm:cxn modelId="{E211543D-3181-4568-9869-5DEC77388477}" type="presParOf" srcId="{AA60D129-9E15-42D9-9638-E4F3425B49E6}" destId="{F8FF70D4-C3D1-40A7-9A1C-A065748902B9}" srcOrd="3" destOrd="0" presId="urn:microsoft.com/office/officeart/2005/8/layout/hierarchy1"/>
    <dgm:cxn modelId="{EA002644-3937-4B2B-AEFE-7D745C05F823}" type="presParOf" srcId="{F8FF70D4-C3D1-40A7-9A1C-A065748902B9}" destId="{46F9A647-A715-4BF0-A899-EB711D58E9F8}" srcOrd="0" destOrd="0" presId="urn:microsoft.com/office/officeart/2005/8/layout/hierarchy1"/>
    <dgm:cxn modelId="{035FD1D5-9138-4D48-848C-1145A48C66BF}" type="presParOf" srcId="{46F9A647-A715-4BF0-A899-EB711D58E9F8}" destId="{A26F15EC-63DB-4008-A2FF-B9D5323C356F}" srcOrd="0" destOrd="0" presId="urn:microsoft.com/office/officeart/2005/8/layout/hierarchy1"/>
    <dgm:cxn modelId="{7F5341B8-2491-442E-AF78-9672F3584B13}" type="presParOf" srcId="{46F9A647-A715-4BF0-A899-EB711D58E9F8}" destId="{69DA47BD-7E35-4B1E-AA46-526E52DAF974}" srcOrd="1" destOrd="0" presId="urn:microsoft.com/office/officeart/2005/8/layout/hierarchy1"/>
    <dgm:cxn modelId="{98FC4B0B-6B24-4BA4-BFA9-0826FED8EAEF}" type="presParOf" srcId="{F8FF70D4-C3D1-40A7-9A1C-A065748902B9}" destId="{DAE3195B-F0D3-446E-AE57-9E53EB4832FC}" srcOrd="1" destOrd="0" presId="urn:microsoft.com/office/officeart/2005/8/layout/hierarchy1"/>
    <dgm:cxn modelId="{F6985E29-CD5F-44C4-94DB-D94594A4700E}" type="presParOf" srcId="{AA60D129-9E15-42D9-9638-E4F3425B49E6}" destId="{1D17600F-0F4A-426B-AB79-A03CACE801BC}" srcOrd="4" destOrd="0" presId="urn:microsoft.com/office/officeart/2005/8/layout/hierarchy1"/>
    <dgm:cxn modelId="{281EA40A-7328-48B9-A6D5-9CEEBB6676E2}" type="presParOf" srcId="{AA60D129-9E15-42D9-9638-E4F3425B49E6}" destId="{D27051EC-3257-4327-B8DE-73F08BD8C498}" srcOrd="5" destOrd="0" presId="urn:microsoft.com/office/officeart/2005/8/layout/hierarchy1"/>
    <dgm:cxn modelId="{029EB45D-BB69-4596-AE05-B8220E330FFB}" type="presParOf" srcId="{D27051EC-3257-4327-B8DE-73F08BD8C498}" destId="{5D5D3A86-117C-4730-A2C3-5632A224DB65}" srcOrd="0" destOrd="0" presId="urn:microsoft.com/office/officeart/2005/8/layout/hierarchy1"/>
    <dgm:cxn modelId="{940D2134-7C35-4A1C-AF42-A22070A50167}" type="presParOf" srcId="{5D5D3A86-117C-4730-A2C3-5632A224DB65}" destId="{72D77B18-66C3-418F-A308-EF4A1CB41CDD}" srcOrd="0" destOrd="0" presId="urn:microsoft.com/office/officeart/2005/8/layout/hierarchy1"/>
    <dgm:cxn modelId="{E8008FA9-93AA-471A-B237-212FA1D1DB57}" type="presParOf" srcId="{5D5D3A86-117C-4730-A2C3-5632A224DB65}" destId="{11F50B98-AA83-4D22-9F29-BE6E90D168C0}" srcOrd="1" destOrd="0" presId="urn:microsoft.com/office/officeart/2005/8/layout/hierarchy1"/>
    <dgm:cxn modelId="{747D5300-DCA3-46A4-8B56-88CA903B2F2B}" type="presParOf" srcId="{D27051EC-3257-4327-B8DE-73F08BD8C498}" destId="{C3FC5198-BE72-4686-8B5F-5A4C7AA5483F}"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0FE777-DBCE-496E-90D8-AC88464A271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E0385AB0-2922-4698-A5A7-47602D2D6A2D}">
      <dgm:prSet phldrT="[Text]"/>
      <dgm:spPr/>
      <dgm:t>
        <a:bodyPr/>
        <a:lstStyle/>
        <a:p>
          <a:r>
            <a:rPr lang="en-US" dirty="0" smtClean="0"/>
            <a:t>Content Database</a:t>
          </a:r>
          <a:endParaRPr lang="en-US" dirty="0"/>
        </a:p>
      </dgm:t>
    </dgm:pt>
    <dgm:pt modelId="{AD53B389-F5CF-43C1-BD4A-A91DD4BD04D5}" type="parTrans" cxnId="{E75E30FE-BB45-4663-B6B7-6815F6F9D9CF}">
      <dgm:prSet/>
      <dgm:spPr/>
      <dgm:t>
        <a:bodyPr/>
        <a:lstStyle/>
        <a:p>
          <a:endParaRPr lang="en-US"/>
        </a:p>
      </dgm:t>
    </dgm:pt>
    <dgm:pt modelId="{AB6CE8A5-48A2-43A2-9AFE-042289553A96}" type="sibTrans" cxnId="{E75E30FE-BB45-4663-B6B7-6815F6F9D9CF}">
      <dgm:prSet/>
      <dgm:spPr/>
      <dgm:t>
        <a:bodyPr/>
        <a:lstStyle/>
        <a:p>
          <a:endParaRPr lang="en-US"/>
        </a:p>
      </dgm:t>
    </dgm:pt>
    <dgm:pt modelId="{3D7071E5-88D7-4866-BA4F-A84A53143EF3}">
      <dgm:prSet phldrT="[Text]"/>
      <dgm:spPr/>
      <dgm:t>
        <a:bodyPr/>
        <a:lstStyle/>
        <a:p>
          <a:r>
            <a:rPr lang="en-US" dirty="0" smtClean="0"/>
            <a:t>Sites</a:t>
          </a:r>
          <a:endParaRPr lang="en-US" dirty="0"/>
        </a:p>
      </dgm:t>
    </dgm:pt>
    <dgm:pt modelId="{46AEBADC-BC2F-42F2-94AA-541CB98DD89C}" type="parTrans" cxnId="{A44872F8-4333-4383-A66C-8FAADD6C6193}">
      <dgm:prSet/>
      <dgm:spPr/>
      <dgm:t>
        <a:bodyPr/>
        <a:lstStyle/>
        <a:p>
          <a:endParaRPr lang="en-US"/>
        </a:p>
      </dgm:t>
    </dgm:pt>
    <dgm:pt modelId="{6E80F15C-9B72-4870-9417-4F75987072FF}" type="sibTrans" cxnId="{A44872F8-4333-4383-A66C-8FAADD6C6193}">
      <dgm:prSet/>
      <dgm:spPr/>
      <dgm:t>
        <a:bodyPr/>
        <a:lstStyle/>
        <a:p>
          <a:endParaRPr lang="en-US"/>
        </a:p>
      </dgm:t>
    </dgm:pt>
    <dgm:pt modelId="{119FD843-A102-4586-8729-C1062CB9CDD1}">
      <dgm:prSet phldrT="[Text]"/>
      <dgm:spPr/>
      <dgm:t>
        <a:bodyPr/>
        <a:lstStyle/>
        <a:p>
          <a:r>
            <a:rPr lang="en-US" dirty="0" smtClean="0"/>
            <a:t>Webs</a:t>
          </a:r>
          <a:endParaRPr lang="en-US" dirty="0"/>
        </a:p>
      </dgm:t>
    </dgm:pt>
    <dgm:pt modelId="{5D7E4918-A58A-4D42-AE9C-F10A500BDB54}" type="parTrans" cxnId="{5A196CD2-6CCE-4E5D-9C6C-83F992C06C3A}">
      <dgm:prSet/>
      <dgm:spPr/>
      <dgm:t>
        <a:bodyPr/>
        <a:lstStyle/>
        <a:p>
          <a:endParaRPr lang="en-US"/>
        </a:p>
      </dgm:t>
    </dgm:pt>
    <dgm:pt modelId="{A232CBFE-AE77-4403-95EA-0D5689CEEA99}" type="sibTrans" cxnId="{5A196CD2-6CCE-4E5D-9C6C-83F992C06C3A}">
      <dgm:prSet/>
      <dgm:spPr/>
      <dgm:t>
        <a:bodyPr/>
        <a:lstStyle/>
        <a:p>
          <a:endParaRPr lang="en-US"/>
        </a:p>
      </dgm:t>
    </dgm:pt>
    <dgm:pt modelId="{ED50C19E-D661-4C4C-83C2-DF16943723EB}">
      <dgm:prSet phldrT="[Text]"/>
      <dgm:spPr/>
      <dgm:t>
        <a:bodyPr/>
        <a:lstStyle/>
        <a:p>
          <a:r>
            <a:rPr lang="en-US" dirty="0" smtClean="0"/>
            <a:t>Doc</a:t>
          </a:r>
        </a:p>
        <a:p>
          <a:r>
            <a:rPr lang="en-US" dirty="0" smtClean="0"/>
            <a:t>Stream</a:t>
          </a:r>
          <a:endParaRPr lang="en-US" dirty="0"/>
        </a:p>
      </dgm:t>
    </dgm:pt>
    <dgm:pt modelId="{DE9034DB-0D98-4513-8462-9ABD1E9F82D6}" type="parTrans" cxnId="{D350D5FF-38AE-4F6F-B903-6E86E3A39A8A}">
      <dgm:prSet/>
      <dgm:spPr/>
      <dgm:t>
        <a:bodyPr/>
        <a:lstStyle/>
        <a:p>
          <a:endParaRPr lang="en-US"/>
        </a:p>
      </dgm:t>
    </dgm:pt>
    <dgm:pt modelId="{77916474-3752-4E09-9766-76EB377005F3}" type="sibTrans" cxnId="{D350D5FF-38AE-4F6F-B903-6E86E3A39A8A}">
      <dgm:prSet/>
      <dgm:spPr/>
      <dgm:t>
        <a:bodyPr/>
        <a:lstStyle/>
        <a:p>
          <a:endParaRPr lang="en-US"/>
        </a:p>
      </dgm:t>
    </dgm:pt>
    <dgm:pt modelId="{1D32D663-A978-4725-91EC-5501D4EDD0A5}" type="pres">
      <dgm:prSet presAssocID="{840FE777-DBCE-496E-90D8-AC88464A2714}" presName="hierChild1" presStyleCnt="0">
        <dgm:presLayoutVars>
          <dgm:chPref val="1"/>
          <dgm:dir/>
          <dgm:animOne val="branch"/>
          <dgm:animLvl val="lvl"/>
          <dgm:resizeHandles/>
        </dgm:presLayoutVars>
      </dgm:prSet>
      <dgm:spPr/>
      <dgm:t>
        <a:bodyPr/>
        <a:lstStyle/>
        <a:p>
          <a:endParaRPr lang="en-US"/>
        </a:p>
      </dgm:t>
    </dgm:pt>
    <dgm:pt modelId="{A6C66A69-0C53-44C7-AFEE-74CE2869FEC9}" type="pres">
      <dgm:prSet presAssocID="{E0385AB0-2922-4698-A5A7-47602D2D6A2D}" presName="hierRoot1" presStyleCnt="0"/>
      <dgm:spPr/>
    </dgm:pt>
    <dgm:pt modelId="{19D55755-FFC6-459B-8B01-239779D9E6A5}" type="pres">
      <dgm:prSet presAssocID="{E0385AB0-2922-4698-A5A7-47602D2D6A2D}" presName="composite" presStyleCnt="0"/>
      <dgm:spPr/>
    </dgm:pt>
    <dgm:pt modelId="{28A6BED2-EFA8-4E71-9434-29EBEFA808D6}" type="pres">
      <dgm:prSet presAssocID="{E0385AB0-2922-4698-A5A7-47602D2D6A2D}" presName="background" presStyleLbl="node0" presStyleIdx="0" presStyleCnt="1"/>
      <dgm:spPr/>
    </dgm:pt>
    <dgm:pt modelId="{D52753B9-776E-4500-831F-F93EED31C4BB}" type="pres">
      <dgm:prSet presAssocID="{E0385AB0-2922-4698-A5A7-47602D2D6A2D}" presName="text" presStyleLbl="fgAcc0" presStyleIdx="0" presStyleCnt="1">
        <dgm:presLayoutVars>
          <dgm:chPref val="3"/>
        </dgm:presLayoutVars>
      </dgm:prSet>
      <dgm:spPr/>
      <dgm:t>
        <a:bodyPr/>
        <a:lstStyle/>
        <a:p>
          <a:endParaRPr lang="en-US"/>
        </a:p>
      </dgm:t>
    </dgm:pt>
    <dgm:pt modelId="{AA60D129-9E15-42D9-9638-E4F3425B49E6}" type="pres">
      <dgm:prSet presAssocID="{E0385AB0-2922-4698-A5A7-47602D2D6A2D}" presName="hierChild2" presStyleCnt="0"/>
      <dgm:spPr/>
    </dgm:pt>
    <dgm:pt modelId="{D712E531-91AC-437D-AA70-7DA990B930FA}" type="pres">
      <dgm:prSet presAssocID="{46AEBADC-BC2F-42F2-94AA-541CB98DD89C}" presName="Name10" presStyleLbl="parChTrans1D2" presStyleIdx="0" presStyleCnt="3"/>
      <dgm:spPr/>
      <dgm:t>
        <a:bodyPr/>
        <a:lstStyle/>
        <a:p>
          <a:endParaRPr lang="en-US"/>
        </a:p>
      </dgm:t>
    </dgm:pt>
    <dgm:pt modelId="{7EEA12C3-211D-4EF2-9A8F-2497B8FB5830}" type="pres">
      <dgm:prSet presAssocID="{3D7071E5-88D7-4866-BA4F-A84A53143EF3}" presName="hierRoot2" presStyleCnt="0"/>
      <dgm:spPr/>
    </dgm:pt>
    <dgm:pt modelId="{70BBF014-DB57-47AD-AAB1-46924679DCD1}" type="pres">
      <dgm:prSet presAssocID="{3D7071E5-88D7-4866-BA4F-A84A53143EF3}" presName="composite2" presStyleCnt="0"/>
      <dgm:spPr/>
    </dgm:pt>
    <dgm:pt modelId="{BBF2C39E-BA42-4281-A127-D761378AD226}" type="pres">
      <dgm:prSet presAssocID="{3D7071E5-88D7-4866-BA4F-A84A53143EF3}" presName="background2" presStyleLbl="node2" presStyleIdx="0" presStyleCnt="3"/>
      <dgm:spPr/>
    </dgm:pt>
    <dgm:pt modelId="{E8BCEE9A-D0B6-4D88-BA3F-DA91CF8DB2BF}" type="pres">
      <dgm:prSet presAssocID="{3D7071E5-88D7-4866-BA4F-A84A53143EF3}" presName="text2" presStyleLbl="fgAcc2" presStyleIdx="0" presStyleCnt="3">
        <dgm:presLayoutVars>
          <dgm:chPref val="3"/>
        </dgm:presLayoutVars>
      </dgm:prSet>
      <dgm:spPr/>
      <dgm:t>
        <a:bodyPr/>
        <a:lstStyle/>
        <a:p>
          <a:endParaRPr lang="en-US"/>
        </a:p>
      </dgm:t>
    </dgm:pt>
    <dgm:pt modelId="{068A0C0F-7D8D-4A26-A3AC-954671D077E6}" type="pres">
      <dgm:prSet presAssocID="{3D7071E5-88D7-4866-BA4F-A84A53143EF3}" presName="hierChild3" presStyleCnt="0"/>
      <dgm:spPr/>
    </dgm:pt>
    <dgm:pt modelId="{10F6A17C-1D01-4572-85F8-F73C4F1BAC86}" type="pres">
      <dgm:prSet presAssocID="{5D7E4918-A58A-4D42-AE9C-F10A500BDB54}" presName="Name10" presStyleLbl="parChTrans1D2" presStyleIdx="1" presStyleCnt="3"/>
      <dgm:spPr/>
      <dgm:t>
        <a:bodyPr/>
        <a:lstStyle/>
        <a:p>
          <a:endParaRPr lang="en-US"/>
        </a:p>
      </dgm:t>
    </dgm:pt>
    <dgm:pt modelId="{F8FF70D4-C3D1-40A7-9A1C-A065748902B9}" type="pres">
      <dgm:prSet presAssocID="{119FD843-A102-4586-8729-C1062CB9CDD1}" presName="hierRoot2" presStyleCnt="0"/>
      <dgm:spPr/>
    </dgm:pt>
    <dgm:pt modelId="{46F9A647-A715-4BF0-A899-EB711D58E9F8}" type="pres">
      <dgm:prSet presAssocID="{119FD843-A102-4586-8729-C1062CB9CDD1}" presName="composite2" presStyleCnt="0"/>
      <dgm:spPr/>
    </dgm:pt>
    <dgm:pt modelId="{A26F15EC-63DB-4008-A2FF-B9D5323C356F}" type="pres">
      <dgm:prSet presAssocID="{119FD843-A102-4586-8729-C1062CB9CDD1}" presName="background2" presStyleLbl="node2" presStyleIdx="1" presStyleCnt="3"/>
      <dgm:spPr/>
    </dgm:pt>
    <dgm:pt modelId="{69DA47BD-7E35-4B1E-AA46-526E52DAF974}" type="pres">
      <dgm:prSet presAssocID="{119FD843-A102-4586-8729-C1062CB9CDD1}" presName="text2" presStyleLbl="fgAcc2" presStyleIdx="1" presStyleCnt="3">
        <dgm:presLayoutVars>
          <dgm:chPref val="3"/>
        </dgm:presLayoutVars>
      </dgm:prSet>
      <dgm:spPr/>
      <dgm:t>
        <a:bodyPr/>
        <a:lstStyle/>
        <a:p>
          <a:endParaRPr lang="en-US"/>
        </a:p>
      </dgm:t>
    </dgm:pt>
    <dgm:pt modelId="{DAE3195B-F0D3-446E-AE57-9E53EB4832FC}" type="pres">
      <dgm:prSet presAssocID="{119FD843-A102-4586-8729-C1062CB9CDD1}" presName="hierChild3" presStyleCnt="0"/>
      <dgm:spPr/>
    </dgm:pt>
    <dgm:pt modelId="{1D17600F-0F4A-426B-AB79-A03CACE801BC}" type="pres">
      <dgm:prSet presAssocID="{DE9034DB-0D98-4513-8462-9ABD1E9F82D6}" presName="Name10" presStyleLbl="parChTrans1D2" presStyleIdx="2" presStyleCnt="3"/>
      <dgm:spPr/>
      <dgm:t>
        <a:bodyPr/>
        <a:lstStyle/>
        <a:p>
          <a:endParaRPr lang="en-US"/>
        </a:p>
      </dgm:t>
    </dgm:pt>
    <dgm:pt modelId="{D27051EC-3257-4327-B8DE-73F08BD8C498}" type="pres">
      <dgm:prSet presAssocID="{ED50C19E-D661-4C4C-83C2-DF16943723EB}" presName="hierRoot2" presStyleCnt="0"/>
      <dgm:spPr/>
    </dgm:pt>
    <dgm:pt modelId="{5D5D3A86-117C-4730-A2C3-5632A224DB65}" type="pres">
      <dgm:prSet presAssocID="{ED50C19E-D661-4C4C-83C2-DF16943723EB}" presName="composite2" presStyleCnt="0"/>
      <dgm:spPr/>
    </dgm:pt>
    <dgm:pt modelId="{72D77B18-66C3-418F-A308-EF4A1CB41CDD}" type="pres">
      <dgm:prSet presAssocID="{ED50C19E-D661-4C4C-83C2-DF16943723EB}" presName="background2" presStyleLbl="node2" presStyleIdx="2" presStyleCnt="3"/>
      <dgm:spPr/>
    </dgm:pt>
    <dgm:pt modelId="{11F50B98-AA83-4D22-9F29-BE6E90D168C0}" type="pres">
      <dgm:prSet presAssocID="{ED50C19E-D661-4C4C-83C2-DF16943723EB}" presName="text2" presStyleLbl="fgAcc2" presStyleIdx="2" presStyleCnt="3">
        <dgm:presLayoutVars>
          <dgm:chPref val="3"/>
        </dgm:presLayoutVars>
      </dgm:prSet>
      <dgm:spPr/>
      <dgm:t>
        <a:bodyPr/>
        <a:lstStyle/>
        <a:p>
          <a:endParaRPr lang="en-US"/>
        </a:p>
      </dgm:t>
    </dgm:pt>
    <dgm:pt modelId="{C3FC5198-BE72-4686-8B5F-5A4C7AA5483F}" type="pres">
      <dgm:prSet presAssocID="{ED50C19E-D661-4C4C-83C2-DF16943723EB}" presName="hierChild3" presStyleCnt="0"/>
      <dgm:spPr/>
    </dgm:pt>
  </dgm:ptLst>
  <dgm:cxnLst>
    <dgm:cxn modelId="{C216EB8F-66D3-417C-9EE8-878EDAB48B7E}" type="presOf" srcId="{119FD843-A102-4586-8729-C1062CB9CDD1}" destId="{69DA47BD-7E35-4B1E-AA46-526E52DAF974}" srcOrd="0" destOrd="0" presId="urn:microsoft.com/office/officeart/2005/8/layout/hierarchy1"/>
    <dgm:cxn modelId="{A10EA4D6-026A-4DBB-A021-AB01BBAF8A72}" type="presOf" srcId="{DE9034DB-0D98-4513-8462-9ABD1E9F82D6}" destId="{1D17600F-0F4A-426B-AB79-A03CACE801BC}" srcOrd="0" destOrd="0" presId="urn:microsoft.com/office/officeart/2005/8/layout/hierarchy1"/>
    <dgm:cxn modelId="{E75E30FE-BB45-4663-B6B7-6815F6F9D9CF}" srcId="{840FE777-DBCE-496E-90D8-AC88464A2714}" destId="{E0385AB0-2922-4698-A5A7-47602D2D6A2D}" srcOrd="0" destOrd="0" parTransId="{AD53B389-F5CF-43C1-BD4A-A91DD4BD04D5}" sibTransId="{AB6CE8A5-48A2-43A2-9AFE-042289553A96}"/>
    <dgm:cxn modelId="{5F1B90DB-24F9-4DD5-9AD6-C62D94CAC1A2}" type="presOf" srcId="{3D7071E5-88D7-4866-BA4F-A84A53143EF3}" destId="{E8BCEE9A-D0B6-4D88-BA3F-DA91CF8DB2BF}" srcOrd="0" destOrd="0" presId="urn:microsoft.com/office/officeart/2005/8/layout/hierarchy1"/>
    <dgm:cxn modelId="{A44872F8-4333-4383-A66C-8FAADD6C6193}" srcId="{E0385AB0-2922-4698-A5A7-47602D2D6A2D}" destId="{3D7071E5-88D7-4866-BA4F-A84A53143EF3}" srcOrd="0" destOrd="0" parTransId="{46AEBADC-BC2F-42F2-94AA-541CB98DD89C}" sibTransId="{6E80F15C-9B72-4870-9417-4F75987072FF}"/>
    <dgm:cxn modelId="{E48D15B9-C58B-4640-8E52-06F311992831}" type="presOf" srcId="{E0385AB0-2922-4698-A5A7-47602D2D6A2D}" destId="{D52753B9-776E-4500-831F-F93EED31C4BB}" srcOrd="0" destOrd="0" presId="urn:microsoft.com/office/officeart/2005/8/layout/hierarchy1"/>
    <dgm:cxn modelId="{7871C273-1918-44CA-8527-2C290B6074CE}" type="presOf" srcId="{5D7E4918-A58A-4D42-AE9C-F10A500BDB54}" destId="{10F6A17C-1D01-4572-85F8-F73C4F1BAC86}" srcOrd="0" destOrd="0" presId="urn:microsoft.com/office/officeart/2005/8/layout/hierarchy1"/>
    <dgm:cxn modelId="{5A196CD2-6CCE-4E5D-9C6C-83F992C06C3A}" srcId="{E0385AB0-2922-4698-A5A7-47602D2D6A2D}" destId="{119FD843-A102-4586-8729-C1062CB9CDD1}" srcOrd="1" destOrd="0" parTransId="{5D7E4918-A58A-4D42-AE9C-F10A500BDB54}" sibTransId="{A232CBFE-AE77-4403-95EA-0D5689CEEA99}"/>
    <dgm:cxn modelId="{D350D5FF-38AE-4F6F-B903-6E86E3A39A8A}" srcId="{E0385AB0-2922-4698-A5A7-47602D2D6A2D}" destId="{ED50C19E-D661-4C4C-83C2-DF16943723EB}" srcOrd="2" destOrd="0" parTransId="{DE9034DB-0D98-4513-8462-9ABD1E9F82D6}" sibTransId="{77916474-3752-4E09-9766-76EB377005F3}"/>
    <dgm:cxn modelId="{0460FFEB-E6DD-4165-98CB-9D2591EC3C18}" type="presOf" srcId="{ED50C19E-D661-4C4C-83C2-DF16943723EB}" destId="{11F50B98-AA83-4D22-9F29-BE6E90D168C0}" srcOrd="0" destOrd="0" presId="urn:microsoft.com/office/officeart/2005/8/layout/hierarchy1"/>
    <dgm:cxn modelId="{9C9E4D72-CFBE-416D-82F1-E3DCFE2CC86E}" type="presOf" srcId="{46AEBADC-BC2F-42F2-94AA-541CB98DD89C}" destId="{D712E531-91AC-437D-AA70-7DA990B930FA}" srcOrd="0" destOrd="0" presId="urn:microsoft.com/office/officeart/2005/8/layout/hierarchy1"/>
    <dgm:cxn modelId="{3419E54A-BF08-4E1E-A014-DD5678CFAABE}" type="presOf" srcId="{840FE777-DBCE-496E-90D8-AC88464A2714}" destId="{1D32D663-A978-4725-91EC-5501D4EDD0A5}" srcOrd="0" destOrd="0" presId="urn:microsoft.com/office/officeart/2005/8/layout/hierarchy1"/>
    <dgm:cxn modelId="{5B41ABD0-89A7-40A3-887E-211F90337C0B}" type="presParOf" srcId="{1D32D663-A978-4725-91EC-5501D4EDD0A5}" destId="{A6C66A69-0C53-44C7-AFEE-74CE2869FEC9}" srcOrd="0" destOrd="0" presId="urn:microsoft.com/office/officeart/2005/8/layout/hierarchy1"/>
    <dgm:cxn modelId="{69D4FE2B-DE85-49E8-91BE-42E96A132AC4}" type="presParOf" srcId="{A6C66A69-0C53-44C7-AFEE-74CE2869FEC9}" destId="{19D55755-FFC6-459B-8B01-239779D9E6A5}" srcOrd="0" destOrd="0" presId="urn:microsoft.com/office/officeart/2005/8/layout/hierarchy1"/>
    <dgm:cxn modelId="{C4BABB07-BB54-44AE-BBA1-F767B095C0C2}" type="presParOf" srcId="{19D55755-FFC6-459B-8B01-239779D9E6A5}" destId="{28A6BED2-EFA8-4E71-9434-29EBEFA808D6}" srcOrd="0" destOrd="0" presId="urn:microsoft.com/office/officeart/2005/8/layout/hierarchy1"/>
    <dgm:cxn modelId="{D75F2723-8334-45E9-9CA8-ED7DEF83A191}" type="presParOf" srcId="{19D55755-FFC6-459B-8B01-239779D9E6A5}" destId="{D52753B9-776E-4500-831F-F93EED31C4BB}" srcOrd="1" destOrd="0" presId="urn:microsoft.com/office/officeart/2005/8/layout/hierarchy1"/>
    <dgm:cxn modelId="{009F3B64-AAAE-4B68-AF75-1D873CCD9024}" type="presParOf" srcId="{A6C66A69-0C53-44C7-AFEE-74CE2869FEC9}" destId="{AA60D129-9E15-42D9-9638-E4F3425B49E6}" srcOrd="1" destOrd="0" presId="urn:microsoft.com/office/officeart/2005/8/layout/hierarchy1"/>
    <dgm:cxn modelId="{1D8B9951-50A4-4D4D-B507-DF3FAFBC73AA}" type="presParOf" srcId="{AA60D129-9E15-42D9-9638-E4F3425B49E6}" destId="{D712E531-91AC-437D-AA70-7DA990B930FA}" srcOrd="0" destOrd="0" presId="urn:microsoft.com/office/officeart/2005/8/layout/hierarchy1"/>
    <dgm:cxn modelId="{C1C9F9D4-B569-41FF-A8F1-0D5278268E3B}" type="presParOf" srcId="{AA60D129-9E15-42D9-9638-E4F3425B49E6}" destId="{7EEA12C3-211D-4EF2-9A8F-2497B8FB5830}" srcOrd="1" destOrd="0" presId="urn:microsoft.com/office/officeart/2005/8/layout/hierarchy1"/>
    <dgm:cxn modelId="{8DD44E26-9CB1-4CD5-B5A5-9AF1A22B7546}" type="presParOf" srcId="{7EEA12C3-211D-4EF2-9A8F-2497B8FB5830}" destId="{70BBF014-DB57-47AD-AAB1-46924679DCD1}" srcOrd="0" destOrd="0" presId="urn:microsoft.com/office/officeart/2005/8/layout/hierarchy1"/>
    <dgm:cxn modelId="{E0414051-16AE-45B4-BBEF-E5EC19F986C8}" type="presParOf" srcId="{70BBF014-DB57-47AD-AAB1-46924679DCD1}" destId="{BBF2C39E-BA42-4281-A127-D761378AD226}" srcOrd="0" destOrd="0" presId="urn:microsoft.com/office/officeart/2005/8/layout/hierarchy1"/>
    <dgm:cxn modelId="{8AF94939-82C6-47C0-9389-91795472D35D}" type="presParOf" srcId="{70BBF014-DB57-47AD-AAB1-46924679DCD1}" destId="{E8BCEE9A-D0B6-4D88-BA3F-DA91CF8DB2BF}" srcOrd="1" destOrd="0" presId="urn:microsoft.com/office/officeart/2005/8/layout/hierarchy1"/>
    <dgm:cxn modelId="{01331E4A-27E8-477D-9D88-A1037B6C12EE}" type="presParOf" srcId="{7EEA12C3-211D-4EF2-9A8F-2497B8FB5830}" destId="{068A0C0F-7D8D-4A26-A3AC-954671D077E6}" srcOrd="1" destOrd="0" presId="urn:microsoft.com/office/officeart/2005/8/layout/hierarchy1"/>
    <dgm:cxn modelId="{72E287B9-46EF-403C-9946-020D4884AA08}" type="presParOf" srcId="{AA60D129-9E15-42D9-9638-E4F3425B49E6}" destId="{10F6A17C-1D01-4572-85F8-F73C4F1BAC86}" srcOrd="2" destOrd="0" presId="urn:microsoft.com/office/officeart/2005/8/layout/hierarchy1"/>
    <dgm:cxn modelId="{B97D03B6-F54D-4D44-90A8-2E0EDD4B3F34}" type="presParOf" srcId="{AA60D129-9E15-42D9-9638-E4F3425B49E6}" destId="{F8FF70D4-C3D1-40A7-9A1C-A065748902B9}" srcOrd="3" destOrd="0" presId="urn:microsoft.com/office/officeart/2005/8/layout/hierarchy1"/>
    <dgm:cxn modelId="{7E01F33D-CC04-49BF-8542-4AE07F951E4A}" type="presParOf" srcId="{F8FF70D4-C3D1-40A7-9A1C-A065748902B9}" destId="{46F9A647-A715-4BF0-A899-EB711D58E9F8}" srcOrd="0" destOrd="0" presId="urn:microsoft.com/office/officeart/2005/8/layout/hierarchy1"/>
    <dgm:cxn modelId="{3FDABE9F-E69A-4C65-ADAE-E141BF2F7C6E}" type="presParOf" srcId="{46F9A647-A715-4BF0-A899-EB711D58E9F8}" destId="{A26F15EC-63DB-4008-A2FF-B9D5323C356F}" srcOrd="0" destOrd="0" presId="urn:microsoft.com/office/officeart/2005/8/layout/hierarchy1"/>
    <dgm:cxn modelId="{1033BE0D-46DF-46F5-8EB9-40079743F0FA}" type="presParOf" srcId="{46F9A647-A715-4BF0-A899-EB711D58E9F8}" destId="{69DA47BD-7E35-4B1E-AA46-526E52DAF974}" srcOrd="1" destOrd="0" presId="urn:microsoft.com/office/officeart/2005/8/layout/hierarchy1"/>
    <dgm:cxn modelId="{15767A04-E976-45C0-B3BA-8843C757A602}" type="presParOf" srcId="{F8FF70D4-C3D1-40A7-9A1C-A065748902B9}" destId="{DAE3195B-F0D3-446E-AE57-9E53EB4832FC}" srcOrd="1" destOrd="0" presId="urn:microsoft.com/office/officeart/2005/8/layout/hierarchy1"/>
    <dgm:cxn modelId="{1CFD5954-9FB6-4ADD-B4D2-58BA911B6B24}" type="presParOf" srcId="{AA60D129-9E15-42D9-9638-E4F3425B49E6}" destId="{1D17600F-0F4A-426B-AB79-A03CACE801BC}" srcOrd="4" destOrd="0" presId="urn:microsoft.com/office/officeart/2005/8/layout/hierarchy1"/>
    <dgm:cxn modelId="{0BA3435D-B5E1-455A-9F12-31F1CFDCCB5F}" type="presParOf" srcId="{AA60D129-9E15-42D9-9638-E4F3425B49E6}" destId="{D27051EC-3257-4327-B8DE-73F08BD8C498}" srcOrd="5" destOrd="0" presId="urn:microsoft.com/office/officeart/2005/8/layout/hierarchy1"/>
    <dgm:cxn modelId="{530359D3-2E08-479A-8E06-B7E7C4129FE4}" type="presParOf" srcId="{D27051EC-3257-4327-B8DE-73F08BD8C498}" destId="{5D5D3A86-117C-4730-A2C3-5632A224DB65}" srcOrd="0" destOrd="0" presId="urn:microsoft.com/office/officeart/2005/8/layout/hierarchy1"/>
    <dgm:cxn modelId="{99344EF5-DAED-4AC6-AAFB-92CBEE34198A}" type="presParOf" srcId="{5D5D3A86-117C-4730-A2C3-5632A224DB65}" destId="{72D77B18-66C3-418F-A308-EF4A1CB41CDD}" srcOrd="0" destOrd="0" presId="urn:microsoft.com/office/officeart/2005/8/layout/hierarchy1"/>
    <dgm:cxn modelId="{98D470E5-26E8-40DC-BDDE-5876B4B324EE}" type="presParOf" srcId="{5D5D3A86-117C-4730-A2C3-5632A224DB65}" destId="{11F50B98-AA83-4D22-9F29-BE6E90D168C0}" srcOrd="1" destOrd="0" presId="urn:microsoft.com/office/officeart/2005/8/layout/hierarchy1"/>
    <dgm:cxn modelId="{C2466180-F4C5-40D9-AFB0-8A2FED15ED3F}" type="presParOf" srcId="{D27051EC-3257-4327-B8DE-73F08BD8C498}" destId="{C3FC5198-BE72-4686-8B5F-5A4C7AA5483F}"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0FE777-DBCE-496E-90D8-AC88464A271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E0385AB0-2922-4698-A5A7-47602D2D6A2D}">
      <dgm:prSet phldrT="[Text]"/>
      <dgm:spPr/>
      <dgm:t>
        <a:bodyPr/>
        <a:lstStyle/>
        <a:p>
          <a:r>
            <a:rPr lang="en-US" dirty="0" smtClean="0"/>
            <a:t>Search Database</a:t>
          </a:r>
          <a:endParaRPr lang="en-US" dirty="0"/>
        </a:p>
      </dgm:t>
    </dgm:pt>
    <dgm:pt modelId="{AD53B389-F5CF-43C1-BD4A-A91DD4BD04D5}" type="parTrans" cxnId="{E75E30FE-BB45-4663-B6B7-6815F6F9D9CF}">
      <dgm:prSet/>
      <dgm:spPr/>
      <dgm:t>
        <a:bodyPr/>
        <a:lstStyle/>
        <a:p>
          <a:endParaRPr lang="en-US"/>
        </a:p>
      </dgm:t>
    </dgm:pt>
    <dgm:pt modelId="{AB6CE8A5-48A2-43A2-9AFE-042289553A96}" type="sibTrans" cxnId="{E75E30FE-BB45-4663-B6B7-6815F6F9D9CF}">
      <dgm:prSet/>
      <dgm:spPr/>
      <dgm:t>
        <a:bodyPr/>
        <a:lstStyle/>
        <a:p>
          <a:endParaRPr lang="en-US"/>
        </a:p>
      </dgm:t>
    </dgm:pt>
    <dgm:pt modelId="{3D7071E5-88D7-4866-BA4F-A84A53143EF3}">
      <dgm:prSet phldrT="[Text]"/>
      <dgm:spPr/>
      <dgm:t>
        <a:bodyPr/>
        <a:lstStyle/>
        <a:p>
          <a:r>
            <a:rPr lang="en-US" dirty="0" smtClean="0"/>
            <a:t>Search Properties</a:t>
          </a:r>
          <a:endParaRPr lang="en-US" dirty="0"/>
        </a:p>
      </dgm:t>
    </dgm:pt>
    <dgm:pt modelId="{46AEBADC-BC2F-42F2-94AA-541CB98DD89C}" type="parTrans" cxnId="{A44872F8-4333-4383-A66C-8FAADD6C6193}">
      <dgm:prSet/>
      <dgm:spPr/>
      <dgm:t>
        <a:bodyPr/>
        <a:lstStyle/>
        <a:p>
          <a:endParaRPr lang="en-US"/>
        </a:p>
      </dgm:t>
    </dgm:pt>
    <dgm:pt modelId="{6E80F15C-9B72-4870-9417-4F75987072FF}" type="sibTrans" cxnId="{A44872F8-4333-4383-A66C-8FAADD6C6193}">
      <dgm:prSet/>
      <dgm:spPr/>
      <dgm:t>
        <a:bodyPr/>
        <a:lstStyle/>
        <a:p>
          <a:endParaRPr lang="en-US"/>
        </a:p>
      </dgm:t>
    </dgm:pt>
    <dgm:pt modelId="{1D32D663-A978-4725-91EC-5501D4EDD0A5}" type="pres">
      <dgm:prSet presAssocID="{840FE777-DBCE-496E-90D8-AC88464A2714}" presName="hierChild1" presStyleCnt="0">
        <dgm:presLayoutVars>
          <dgm:chPref val="1"/>
          <dgm:dir/>
          <dgm:animOne val="branch"/>
          <dgm:animLvl val="lvl"/>
          <dgm:resizeHandles/>
        </dgm:presLayoutVars>
      </dgm:prSet>
      <dgm:spPr/>
      <dgm:t>
        <a:bodyPr/>
        <a:lstStyle/>
        <a:p>
          <a:endParaRPr lang="en-US"/>
        </a:p>
      </dgm:t>
    </dgm:pt>
    <dgm:pt modelId="{A6C66A69-0C53-44C7-AFEE-74CE2869FEC9}" type="pres">
      <dgm:prSet presAssocID="{E0385AB0-2922-4698-A5A7-47602D2D6A2D}" presName="hierRoot1" presStyleCnt="0"/>
      <dgm:spPr/>
    </dgm:pt>
    <dgm:pt modelId="{19D55755-FFC6-459B-8B01-239779D9E6A5}" type="pres">
      <dgm:prSet presAssocID="{E0385AB0-2922-4698-A5A7-47602D2D6A2D}" presName="composite" presStyleCnt="0"/>
      <dgm:spPr/>
    </dgm:pt>
    <dgm:pt modelId="{28A6BED2-EFA8-4E71-9434-29EBEFA808D6}" type="pres">
      <dgm:prSet presAssocID="{E0385AB0-2922-4698-A5A7-47602D2D6A2D}" presName="background" presStyleLbl="node0" presStyleIdx="0" presStyleCnt="1"/>
      <dgm:spPr/>
    </dgm:pt>
    <dgm:pt modelId="{D52753B9-776E-4500-831F-F93EED31C4BB}" type="pres">
      <dgm:prSet presAssocID="{E0385AB0-2922-4698-A5A7-47602D2D6A2D}" presName="text" presStyleLbl="fgAcc0" presStyleIdx="0" presStyleCnt="1">
        <dgm:presLayoutVars>
          <dgm:chPref val="3"/>
        </dgm:presLayoutVars>
      </dgm:prSet>
      <dgm:spPr/>
      <dgm:t>
        <a:bodyPr/>
        <a:lstStyle/>
        <a:p>
          <a:endParaRPr lang="en-US"/>
        </a:p>
      </dgm:t>
    </dgm:pt>
    <dgm:pt modelId="{AA60D129-9E15-42D9-9638-E4F3425B49E6}" type="pres">
      <dgm:prSet presAssocID="{E0385AB0-2922-4698-A5A7-47602D2D6A2D}" presName="hierChild2" presStyleCnt="0"/>
      <dgm:spPr/>
    </dgm:pt>
    <dgm:pt modelId="{D712E531-91AC-437D-AA70-7DA990B930FA}" type="pres">
      <dgm:prSet presAssocID="{46AEBADC-BC2F-42F2-94AA-541CB98DD89C}" presName="Name10" presStyleLbl="parChTrans1D2" presStyleIdx="0" presStyleCnt="1"/>
      <dgm:spPr/>
      <dgm:t>
        <a:bodyPr/>
        <a:lstStyle/>
        <a:p>
          <a:endParaRPr lang="en-US"/>
        </a:p>
      </dgm:t>
    </dgm:pt>
    <dgm:pt modelId="{7EEA12C3-211D-4EF2-9A8F-2497B8FB5830}" type="pres">
      <dgm:prSet presAssocID="{3D7071E5-88D7-4866-BA4F-A84A53143EF3}" presName="hierRoot2" presStyleCnt="0"/>
      <dgm:spPr/>
    </dgm:pt>
    <dgm:pt modelId="{70BBF014-DB57-47AD-AAB1-46924679DCD1}" type="pres">
      <dgm:prSet presAssocID="{3D7071E5-88D7-4866-BA4F-A84A53143EF3}" presName="composite2" presStyleCnt="0"/>
      <dgm:spPr/>
    </dgm:pt>
    <dgm:pt modelId="{BBF2C39E-BA42-4281-A127-D761378AD226}" type="pres">
      <dgm:prSet presAssocID="{3D7071E5-88D7-4866-BA4F-A84A53143EF3}" presName="background2" presStyleLbl="node2" presStyleIdx="0" presStyleCnt="1"/>
      <dgm:spPr/>
    </dgm:pt>
    <dgm:pt modelId="{E8BCEE9A-D0B6-4D88-BA3F-DA91CF8DB2BF}" type="pres">
      <dgm:prSet presAssocID="{3D7071E5-88D7-4866-BA4F-A84A53143EF3}" presName="text2" presStyleLbl="fgAcc2" presStyleIdx="0" presStyleCnt="1">
        <dgm:presLayoutVars>
          <dgm:chPref val="3"/>
        </dgm:presLayoutVars>
      </dgm:prSet>
      <dgm:spPr/>
      <dgm:t>
        <a:bodyPr/>
        <a:lstStyle/>
        <a:p>
          <a:endParaRPr lang="en-US"/>
        </a:p>
      </dgm:t>
    </dgm:pt>
    <dgm:pt modelId="{068A0C0F-7D8D-4A26-A3AC-954671D077E6}" type="pres">
      <dgm:prSet presAssocID="{3D7071E5-88D7-4866-BA4F-A84A53143EF3}" presName="hierChild3" presStyleCnt="0"/>
      <dgm:spPr/>
    </dgm:pt>
  </dgm:ptLst>
  <dgm:cxnLst>
    <dgm:cxn modelId="{2CE7AB27-536C-4098-AAC4-8B88B62B64B9}" type="presOf" srcId="{840FE777-DBCE-496E-90D8-AC88464A2714}" destId="{1D32D663-A978-4725-91EC-5501D4EDD0A5}" srcOrd="0" destOrd="0" presId="urn:microsoft.com/office/officeart/2005/8/layout/hierarchy1"/>
    <dgm:cxn modelId="{2C0C1AD9-ECED-4E49-859E-28D2061A3FA5}" type="presOf" srcId="{46AEBADC-BC2F-42F2-94AA-541CB98DD89C}" destId="{D712E531-91AC-437D-AA70-7DA990B930FA}" srcOrd="0" destOrd="0" presId="urn:microsoft.com/office/officeart/2005/8/layout/hierarchy1"/>
    <dgm:cxn modelId="{E75E30FE-BB45-4663-B6B7-6815F6F9D9CF}" srcId="{840FE777-DBCE-496E-90D8-AC88464A2714}" destId="{E0385AB0-2922-4698-A5A7-47602D2D6A2D}" srcOrd="0" destOrd="0" parTransId="{AD53B389-F5CF-43C1-BD4A-A91DD4BD04D5}" sibTransId="{AB6CE8A5-48A2-43A2-9AFE-042289553A96}"/>
    <dgm:cxn modelId="{A44872F8-4333-4383-A66C-8FAADD6C6193}" srcId="{E0385AB0-2922-4698-A5A7-47602D2D6A2D}" destId="{3D7071E5-88D7-4866-BA4F-A84A53143EF3}" srcOrd="0" destOrd="0" parTransId="{46AEBADC-BC2F-42F2-94AA-541CB98DD89C}" sibTransId="{6E80F15C-9B72-4870-9417-4F75987072FF}"/>
    <dgm:cxn modelId="{2A67E4D5-68B5-4EEF-9207-E99B27049A21}" type="presOf" srcId="{E0385AB0-2922-4698-A5A7-47602D2D6A2D}" destId="{D52753B9-776E-4500-831F-F93EED31C4BB}" srcOrd="0" destOrd="0" presId="urn:microsoft.com/office/officeart/2005/8/layout/hierarchy1"/>
    <dgm:cxn modelId="{5315B0A4-F05E-4204-B8B3-A231C57C38B2}" type="presOf" srcId="{3D7071E5-88D7-4866-BA4F-A84A53143EF3}" destId="{E8BCEE9A-D0B6-4D88-BA3F-DA91CF8DB2BF}" srcOrd="0" destOrd="0" presId="urn:microsoft.com/office/officeart/2005/8/layout/hierarchy1"/>
    <dgm:cxn modelId="{D0C389F5-43F5-42C3-BA5D-EFC6E30442DA}" type="presParOf" srcId="{1D32D663-A978-4725-91EC-5501D4EDD0A5}" destId="{A6C66A69-0C53-44C7-AFEE-74CE2869FEC9}" srcOrd="0" destOrd="0" presId="urn:microsoft.com/office/officeart/2005/8/layout/hierarchy1"/>
    <dgm:cxn modelId="{E664041F-2F78-4AD1-9689-1C65B4859FE0}" type="presParOf" srcId="{A6C66A69-0C53-44C7-AFEE-74CE2869FEC9}" destId="{19D55755-FFC6-459B-8B01-239779D9E6A5}" srcOrd="0" destOrd="0" presId="urn:microsoft.com/office/officeart/2005/8/layout/hierarchy1"/>
    <dgm:cxn modelId="{3F285D6B-6D54-4767-B2C8-504B31095253}" type="presParOf" srcId="{19D55755-FFC6-459B-8B01-239779D9E6A5}" destId="{28A6BED2-EFA8-4E71-9434-29EBEFA808D6}" srcOrd="0" destOrd="0" presId="urn:microsoft.com/office/officeart/2005/8/layout/hierarchy1"/>
    <dgm:cxn modelId="{CF4E8EAA-B7D3-4057-A7EC-323E7D94BB56}" type="presParOf" srcId="{19D55755-FFC6-459B-8B01-239779D9E6A5}" destId="{D52753B9-776E-4500-831F-F93EED31C4BB}" srcOrd="1" destOrd="0" presId="urn:microsoft.com/office/officeart/2005/8/layout/hierarchy1"/>
    <dgm:cxn modelId="{DE032A8C-1113-45B1-A69E-E24DD08EE62F}" type="presParOf" srcId="{A6C66A69-0C53-44C7-AFEE-74CE2869FEC9}" destId="{AA60D129-9E15-42D9-9638-E4F3425B49E6}" srcOrd="1" destOrd="0" presId="urn:microsoft.com/office/officeart/2005/8/layout/hierarchy1"/>
    <dgm:cxn modelId="{798C7691-23A4-4211-A7EC-F142A37B3DDF}" type="presParOf" srcId="{AA60D129-9E15-42D9-9638-E4F3425B49E6}" destId="{D712E531-91AC-437D-AA70-7DA990B930FA}" srcOrd="0" destOrd="0" presId="urn:microsoft.com/office/officeart/2005/8/layout/hierarchy1"/>
    <dgm:cxn modelId="{B6273DFE-5090-4639-BFDA-A41107B3AC76}" type="presParOf" srcId="{AA60D129-9E15-42D9-9638-E4F3425B49E6}" destId="{7EEA12C3-211D-4EF2-9A8F-2497B8FB5830}" srcOrd="1" destOrd="0" presId="urn:microsoft.com/office/officeart/2005/8/layout/hierarchy1"/>
    <dgm:cxn modelId="{5DF54475-8674-4B3D-9C72-19A796B9DD2A}" type="presParOf" srcId="{7EEA12C3-211D-4EF2-9A8F-2497B8FB5830}" destId="{70BBF014-DB57-47AD-AAB1-46924679DCD1}" srcOrd="0" destOrd="0" presId="urn:microsoft.com/office/officeart/2005/8/layout/hierarchy1"/>
    <dgm:cxn modelId="{0118CB5D-DFA3-440C-A980-04F4EF06D33E}" type="presParOf" srcId="{70BBF014-DB57-47AD-AAB1-46924679DCD1}" destId="{BBF2C39E-BA42-4281-A127-D761378AD226}" srcOrd="0" destOrd="0" presId="urn:microsoft.com/office/officeart/2005/8/layout/hierarchy1"/>
    <dgm:cxn modelId="{7A4BAB27-E173-42C0-A31F-F65852E2F59B}" type="presParOf" srcId="{70BBF014-DB57-47AD-AAB1-46924679DCD1}" destId="{E8BCEE9A-D0B6-4D88-BA3F-DA91CF8DB2BF}" srcOrd="1" destOrd="0" presId="urn:microsoft.com/office/officeart/2005/8/layout/hierarchy1"/>
    <dgm:cxn modelId="{0B086718-E8F5-47AB-AB23-ED293C6C8A57}" type="presParOf" srcId="{7EEA12C3-211D-4EF2-9A8F-2497B8FB5830}" destId="{068A0C0F-7D8D-4A26-A3AC-954671D077E6}"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40FE777-DBCE-496E-90D8-AC88464A271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E0385AB0-2922-4698-A5A7-47602D2D6A2D}">
      <dgm:prSet phldrT="[Text]"/>
      <dgm:spPr/>
      <dgm:t>
        <a:bodyPr/>
        <a:lstStyle/>
        <a:p>
          <a:r>
            <a:rPr lang="en-US" dirty="0" smtClean="0"/>
            <a:t>SSP Database</a:t>
          </a:r>
          <a:endParaRPr lang="en-US" dirty="0"/>
        </a:p>
      </dgm:t>
    </dgm:pt>
    <dgm:pt modelId="{AD53B389-F5CF-43C1-BD4A-A91DD4BD04D5}" type="parTrans" cxnId="{E75E30FE-BB45-4663-B6B7-6815F6F9D9CF}">
      <dgm:prSet/>
      <dgm:spPr/>
      <dgm:t>
        <a:bodyPr/>
        <a:lstStyle/>
        <a:p>
          <a:endParaRPr lang="en-US"/>
        </a:p>
      </dgm:t>
    </dgm:pt>
    <dgm:pt modelId="{AB6CE8A5-48A2-43A2-9AFE-042289553A96}" type="sibTrans" cxnId="{E75E30FE-BB45-4663-B6B7-6815F6F9D9CF}">
      <dgm:prSet/>
      <dgm:spPr/>
      <dgm:t>
        <a:bodyPr/>
        <a:lstStyle/>
        <a:p>
          <a:endParaRPr lang="en-US"/>
        </a:p>
      </dgm:t>
    </dgm:pt>
    <dgm:pt modelId="{3D7071E5-88D7-4866-BA4F-A84A53143EF3}">
      <dgm:prSet phldrT="[Text]"/>
      <dgm:spPr/>
      <dgm:t>
        <a:bodyPr/>
        <a:lstStyle/>
        <a:p>
          <a:r>
            <a:rPr lang="en-US" dirty="0" err="1" smtClean="0"/>
            <a:t>MySite</a:t>
          </a:r>
          <a:r>
            <a:rPr lang="en-US" dirty="0" smtClean="0"/>
            <a:t> Host </a:t>
          </a:r>
          <a:r>
            <a:rPr lang="en-US" dirty="0" err="1" smtClean="0"/>
            <a:t>Config</a:t>
          </a:r>
          <a:endParaRPr lang="en-US" dirty="0"/>
        </a:p>
      </dgm:t>
    </dgm:pt>
    <dgm:pt modelId="{46AEBADC-BC2F-42F2-94AA-541CB98DD89C}" type="parTrans" cxnId="{A44872F8-4333-4383-A66C-8FAADD6C6193}">
      <dgm:prSet/>
      <dgm:spPr/>
      <dgm:t>
        <a:bodyPr/>
        <a:lstStyle/>
        <a:p>
          <a:endParaRPr lang="en-US"/>
        </a:p>
      </dgm:t>
    </dgm:pt>
    <dgm:pt modelId="{6E80F15C-9B72-4870-9417-4F75987072FF}" type="sibTrans" cxnId="{A44872F8-4333-4383-A66C-8FAADD6C6193}">
      <dgm:prSet/>
      <dgm:spPr/>
      <dgm:t>
        <a:bodyPr/>
        <a:lstStyle/>
        <a:p>
          <a:endParaRPr lang="en-US"/>
        </a:p>
      </dgm:t>
    </dgm:pt>
    <dgm:pt modelId="{9DD090BA-4114-4FFD-90A8-1551623AF307}">
      <dgm:prSet phldrT="[Text]"/>
      <dgm:spPr/>
      <dgm:t>
        <a:bodyPr/>
        <a:lstStyle/>
        <a:p>
          <a:r>
            <a:rPr lang="en-US" dirty="0" smtClean="0"/>
            <a:t>Profiles</a:t>
          </a:r>
          <a:endParaRPr lang="en-US" dirty="0"/>
        </a:p>
      </dgm:t>
    </dgm:pt>
    <dgm:pt modelId="{5263577D-53B2-4E9D-ADD6-4578B7C81482}" type="parTrans" cxnId="{7A13DCED-3A66-4E64-9F63-885EF23422A9}">
      <dgm:prSet/>
      <dgm:spPr/>
      <dgm:t>
        <a:bodyPr/>
        <a:lstStyle/>
        <a:p>
          <a:endParaRPr lang="en-US"/>
        </a:p>
      </dgm:t>
    </dgm:pt>
    <dgm:pt modelId="{5F730D12-F89A-4A5B-B5C4-7FB3ABFA4796}" type="sibTrans" cxnId="{7A13DCED-3A66-4E64-9F63-885EF23422A9}">
      <dgm:prSet/>
      <dgm:spPr/>
      <dgm:t>
        <a:bodyPr/>
        <a:lstStyle/>
        <a:p>
          <a:endParaRPr lang="en-US"/>
        </a:p>
      </dgm:t>
    </dgm:pt>
    <dgm:pt modelId="{9EE27FFE-E1FC-4523-AB85-1FEAB25519AA}">
      <dgm:prSet phldrT="[Text]"/>
      <dgm:spPr/>
      <dgm:t>
        <a:bodyPr/>
        <a:lstStyle/>
        <a:p>
          <a:r>
            <a:rPr lang="en-US" dirty="0" smtClean="0"/>
            <a:t>BDC </a:t>
          </a:r>
          <a:r>
            <a:rPr lang="en-US" dirty="0" err="1" smtClean="0"/>
            <a:t>Config</a:t>
          </a:r>
          <a:endParaRPr lang="en-US" dirty="0"/>
        </a:p>
      </dgm:t>
    </dgm:pt>
    <dgm:pt modelId="{4B11DEA8-C438-454D-AC57-CCA558B4689E}" type="parTrans" cxnId="{18D9A284-D763-4ABD-A7E2-1C619FC52752}">
      <dgm:prSet/>
      <dgm:spPr/>
      <dgm:t>
        <a:bodyPr/>
        <a:lstStyle/>
        <a:p>
          <a:endParaRPr lang="en-US"/>
        </a:p>
      </dgm:t>
    </dgm:pt>
    <dgm:pt modelId="{100881AE-5A49-432A-8E4D-9537CF70CEAB}" type="sibTrans" cxnId="{18D9A284-D763-4ABD-A7E2-1C619FC52752}">
      <dgm:prSet/>
      <dgm:spPr/>
      <dgm:t>
        <a:bodyPr/>
        <a:lstStyle/>
        <a:p>
          <a:endParaRPr lang="en-US"/>
        </a:p>
      </dgm:t>
    </dgm:pt>
    <dgm:pt modelId="{F7CC2981-BA01-4092-B95B-4DB74B05C10B}">
      <dgm:prSet phldrT="[Text]"/>
      <dgm:spPr/>
      <dgm:t>
        <a:bodyPr/>
        <a:lstStyle/>
        <a:p>
          <a:r>
            <a:rPr lang="en-US" dirty="0" smtClean="0"/>
            <a:t>Excel Calc</a:t>
          </a:r>
        </a:p>
        <a:p>
          <a:endParaRPr lang="en-US" dirty="0"/>
        </a:p>
      </dgm:t>
    </dgm:pt>
    <dgm:pt modelId="{10530BB1-1AD4-426F-A789-502EDC0136EB}" type="parTrans" cxnId="{D2034BF7-1702-46F7-9A04-A247CC2463D0}">
      <dgm:prSet/>
      <dgm:spPr/>
      <dgm:t>
        <a:bodyPr/>
        <a:lstStyle/>
        <a:p>
          <a:endParaRPr lang="en-US"/>
        </a:p>
      </dgm:t>
    </dgm:pt>
    <dgm:pt modelId="{7211FCA0-3F6F-492A-B5C3-A4B17E7BE4F7}" type="sibTrans" cxnId="{D2034BF7-1702-46F7-9A04-A247CC2463D0}">
      <dgm:prSet/>
      <dgm:spPr/>
      <dgm:t>
        <a:bodyPr/>
        <a:lstStyle/>
        <a:p>
          <a:endParaRPr lang="en-US"/>
        </a:p>
      </dgm:t>
    </dgm:pt>
    <dgm:pt modelId="{1D32D663-A978-4725-91EC-5501D4EDD0A5}" type="pres">
      <dgm:prSet presAssocID="{840FE777-DBCE-496E-90D8-AC88464A2714}" presName="hierChild1" presStyleCnt="0">
        <dgm:presLayoutVars>
          <dgm:chPref val="1"/>
          <dgm:dir/>
          <dgm:animOne val="branch"/>
          <dgm:animLvl val="lvl"/>
          <dgm:resizeHandles/>
        </dgm:presLayoutVars>
      </dgm:prSet>
      <dgm:spPr/>
      <dgm:t>
        <a:bodyPr/>
        <a:lstStyle/>
        <a:p>
          <a:endParaRPr lang="en-US"/>
        </a:p>
      </dgm:t>
    </dgm:pt>
    <dgm:pt modelId="{A6C66A69-0C53-44C7-AFEE-74CE2869FEC9}" type="pres">
      <dgm:prSet presAssocID="{E0385AB0-2922-4698-A5A7-47602D2D6A2D}" presName="hierRoot1" presStyleCnt="0"/>
      <dgm:spPr/>
    </dgm:pt>
    <dgm:pt modelId="{19D55755-FFC6-459B-8B01-239779D9E6A5}" type="pres">
      <dgm:prSet presAssocID="{E0385AB0-2922-4698-A5A7-47602D2D6A2D}" presName="composite" presStyleCnt="0"/>
      <dgm:spPr/>
    </dgm:pt>
    <dgm:pt modelId="{28A6BED2-EFA8-4E71-9434-29EBEFA808D6}" type="pres">
      <dgm:prSet presAssocID="{E0385AB0-2922-4698-A5A7-47602D2D6A2D}" presName="background" presStyleLbl="node0" presStyleIdx="0" presStyleCnt="1"/>
      <dgm:spPr/>
    </dgm:pt>
    <dgm:pt modelId="{D52753B9-776E-4500-831F-F93EED31C4BB}" type="pres">
      <dgm:prSet presAssocID="{E0385AB0-2922-4698-A5A7-47602D2D6A2D}" presName="text" presStyleLbl="fgAcc0" presStyleIdx="0" presStyleCnt="1">
        <dgm:presLayoutVars>
          <dgm:chPref val="3"/>
        </dgm:presLayoutVars>
      </dgm:prSet>
      <dgm:spPr/>
      <dgm:t>
        <a:bodyPr/>
        <a:lstStyle/>
        <a:p>
          <a:endParaRPr lang="en-US"/>
        </a:p>
      </dgm:t>
    </dgm:pt>
    <dgm:pt modelId="{AA60D129-9E15-42D9-9638-E4F3425B49E6}" type="pres">
      <dgm:prSet presAssocID="{E0385AB0-2922-4698-A5A7-47602D2D6A2D}" presName="hierChild2" presStyleCnt="0"/>
      <dgm:spPr/>
    </dgm:pt>
    <dgm:pt modelId="{D712E531-91AC-437D-AA70-7DA990B930FA}" type="pres">
      <dgm:prSet presAssocID="{46AEBADC-BC2F-42F2-94AA-541CB98DD89C}" presName="Name10" presStyleLbl="parChTrans1D2" presStyleIdx="0" presStyleCnt="4"/>
      <dgm:spPr/>
      <dgm:t>
        <a:bodyPr/>
        <a:lstStyle/>
        <a:p>
          <a:endParaRPr lang="en-US"/>
        </a:p>
      </dgm:t>
    </dgm:pt>
    <dgm:pt modelId="{7EEA12C3-211D-4EF2-9A8F-2497B8FB5830}" type="pres">
      <dgm:prSet presAssocID="{3D7071E5-88D7-4866-BA4F-A84A53143EF3}" presName="hierRoot2" presStyleCnt="0"/>
      <dgm:spPr/>
    </dgm:pt>
    <dgm:pt modelId="{70BBF014-DB57-47AD-AAB1-46924679DCD1}" type="pres">
      <dgm:prSet presAssocID="{3D7071E5-88D7-4866-BA4F-A84A53143EF3}" presName="composite2" presStyleCnt="0"/>
      <dgm:spPr/>
    </dgm:pt>
    <dgm:pt modelId="{BBF2C39E-BA42-4281-A127-D761378AD226}" type="pres">
      <dgm:prSet presAssocID="{3D7071E5-88D7-4866-BA4F-A84A53143EF3}" presName="background2" presStyleLbl="node2" presStyleIdx="0" presStyleCnt="4"/>
      <dgm:spPr/>
    </dgm:pt>
    <dgm:pt modelId="{E8BCEE9A-D0B6-4D88-BA3F-DA91CF8DB2BF}" type="pres">
      <dgm:prSet presAssocID="{3D7071E5-88D7-4866-BA4F-A84A53143EF3}" presName="text2" presStyleLbl="fgAcc2" presStyleIdx="0" presStyleCnt="4">
        <dgm:presLayoutVars>
          <dgm:chPref val="3"/>
        </dgm:presLayoutVars>
      </dgm:prSet>
      <dgm:spPr/>
      <dgm:t>
        <a:bodyPr/>
        <a:lstStyle/>
        <a:p>
          <a:endParaRPr lang="en-US"/>
        </a:p>
      </dgm:t>
    </dgm:pt>
    <dgm:pt modelId="{068A0C0F-7D8D-4A26-A3AC-954671D077E6}" type="pres">
      <dgm:prSet presAssocID="{3D7071E5-88D7-4866-BA4F-A84A53143EF3}" presName="hierChild3" presStyleCnt="0"/>
      <dgm:spPr/>
    </dgm:pt>
    <dgm:pt modelId="{8B48C1E0-AB9B-46A5-A8F7-BCEA071EA594}" type="pres">
      <dgm:prSet presAssocID="{5263577D-53B2-4E9D-ADD6-4578B7C81482}" presName="Name10" presStyleLbl="parChTrans1D2" presStyleIdx="1" presStyleCnt="4"/>
      <dgm:spPr/>
      <dgm:t>
        <a:bodyPr/>
        <a:lstStyle/>
        <a:p>
          <a:endParaRPr lang="en-US"/>
        </a:p>
      </dgm:t>
    </dgm:pt>
    <dgm:pt modelId="{EECB0079-EB66-49C5-81A5-147F5846FA9F}" type="pres">
      <dgm:prSet presAssocID="{9DD090BA-4114-4FFD-90A8-1551623AF307}" presName="hierRoot2" presStyleCnt="0"/>
      <dgm:spPr/>
    </dgm:pt>
    <dgm:pt modelId="{4C46B282-B705-468C-BD20-91D44B39D816}" type="pres">
      <dgm:prSet presAssocID="{9DD090BA-4114-4FFD-90A8-1551623AF307}" presName="composite2" presStyleCnt="0"/>
      <dgm:spPr/>
    </dgm:pt>
    <dgm:pt modelId="{845C5DF9-B285-4511-A097-684D36091685}" type="pres">
      <dgm:prSet presAssocID="{9DD090BA-4114-4FFD-90A8-1551623AF307}" presName="background2" presStyleLbl="node2" presStyleIdx="1" presStyleCnt="4"/>
      <dgm:spPr/>
    </dgm:pt>
    <dgm:pt modelId="{1D85DAAB-5273-4BA0-8D0E-B31AC1B3A6F8}" type="pres">
      <dgm:prSet presAssocID="{9DD090BA-4114-4FFD-90A8-1551623AF307}" presName="text2" presStyleLbl="fgAcc2" presStyleIdx="1" presStyleCnt="4">
        <dgm:presLayoutVars>
          <dgm:chPref val="3"/>
        </dgm:presLayoutVars>
      </dgm:prSet>
      <dgm:spPr/>
      <dgm:t>
        <a:bodyPr/>
        <a:lstStyle/>
        <a:p>
          <a:endParaRPr lang="en-US"/>
        </a:p>
      </dgm:t>
    </dgm:pt>
    <dgm:pt modelId="{892F7CC0-A730-4904-A907-BFDFC4CE73EB}" type="pres">
      <dgm:prSet presAssocID="{9DD090BA-4114-4FFD-90A8-1551623AF307}" presName="hierChild3" presStyleCnt="0"/>
      <dgm:spPr/>
    </dgm:pt>
    <dgm:pt modelId="{3839A522-EE46-4D7F-86AF-A8BF4A8A7D90}" type="pres">
      <dgm:prSet presAssocID="{4B11DEA8-C438-454D-AC57-CCA558B4689E}" presName="Name10" presStyleLbl="parChTrans1D2" presStyleIdx="2" presStyleCnt="4"/>
      <dgm:spPr/>
      <dgm:t>
        <a:bodyPr/>
        <a:lstStyle/>
        <a:p>
          <a:endParaRPr lang="en-US"/>
        </a:p>
      </dgm:t>
    </dgm:pt>
    <dgm:pt modelId="{1461D781-F341-4392-A9DD-9CB3F7CD011C}" type="pres">
      <dgm:prSet presAssocID="{9EE27FFE-E1FC-4523-AB85-1FEAB25519AA}" presName="hierRoot2" presStyleCnt="0"/>
      <dgm:spPr/>
    </dgm:pt>
    <dgm:pt modelId="{6FA275A8-8E00-42D5-BEB4-C4CA95A83536}" type="pres">
      <dgm:prSet presAssocID="{9EE27FFE-E1FC-4523-AB85-1FEAB25519AA}" presName="composite2" presStyleCnt="0"/>
      <dgm:spPr/>
    </dgm:pt>
    <dgm:pt modelId="{F9978644-AFBD-4E41-ACE1-79D16ABF3572}" type="pres">
      <dgm:prSet presAssocID="{9EE27FFE-E1FC-4523-AB85-1FEAB25519AA}" presName="background2" presStyleLbl="node2" presStyleIdx="2" presStyleCnt="4"/>
      <dgm:spPr/>
    </dgm:pt>
    <dgm:pt modelId="{FC6D6604-21DE-4F86-95A4-B8CEE99CB480}" type="pres">
      <dgm:prSet presAssocID="{9EE27FFE-E1FC-4523-AB85-1FEAB25519AA}" presName="text2" presStyleLbl="fgAcc2" presStyleIdx="2" presStyleCnt="4">
        <dgm:presLayoutVars>
          <dgm:chPref val="3"/>
        </dgm:presLayoutVars>
      </dgm:prSet>
      <dgm:spPr/>
      <dgm:t>
        <a:bodyPr/>
        <a:lstStyle/>
        <a:p>
          <a:endParaRPr lang="en-US"/>
        </a:p>
      </dgm:t>
    </dgm:pt>
    <dgm:pt modelId="{B964A032-860D-4B17-910F-D46AA1A41392}" type="pres">
      <dgm:prSet presAssocID="{9EE27FFE-E1FC-4523-AB85-1FEAB25519AA}" presName="hierChild3" presStyleCnt="0"/>
      <dgm:spPr/>
    </dgm:pt>
    <dgm:pt modelId="{A44B0336-8C65-4CCE-A7E4-0A26284862A8}" type="pres">
      <dgm:prSet presAssocID="{10530BB1-1AD4-426F-A789-502EDC0136EB}" presName="Name10" presStyleLbl="parChTrans1D2" presStyleIdx="3" presStyleCnt="4"/>
      <dgm:spPr/>
      <dgm:t>
        <a:bodyPr/>
        <a:lstStyle/>
        <a:p>
          <a:endParaRPr lang="en-US"/>
        </a:p>
      </dgm:t>
    </dgm:pt>
    <dgm:pt modelId="{DB892DE7-C8EC-44C2-A23C-637A2AC0E459}" type="pres">
      <dgm:prSet presAssocID="{F7CC2981-BA01-4092-B95B-4DB74B05C10B}" presName="hierRoot2" presStyleCnt="0"/>
      <dgm:spPr/>
    </dgm:pt>
    <dgm:pt modelId="{3C33BAC6-FAC4-4BA7-B051-C38C3BB06B18}" type="pres">
      <dgm:prSet presAssocID="{F7CC2981-BA01-4092-B95B-4DB74B05C10B}" presName="composite2" presStyleCnt="0"/>
      <dgm:spPr/>
    </dgm:pt>
    <dgm:pt modelId="{9B606FC5-8340-42CB-AFBE-17A7456E8650}" type="pres">
      <dgm:prSet presAssocID="{F7CC2981-BA01-4092-B95B-4DB74B05C10B}" presName="background2" presStyleLbl="node2" presStyleIdx="3" presStyleCnt="4"/>
      <dgm:spPr/>
    </dgm:pt>
    <dgm:pt modelId="{8DAEED3C-D91E-477C-90E7-37792029BA78}" type="pres">
      <dgm:prSet presAssocID="{F7CC2981-BA01-4092-B95B-4DB74B05C10B}" presName="text2" presStyleLbl="fgAcc2" presStyleIdx="3" presStyleCnt="4">
        <dgm:presLayoutVars>
          <dgm:chPref val="3"/>
        </dgm:presLayoutVars>
      </dgm:prSet>
      <dgm:spPr/>
      <dgm:t>
        <a:bodyPr/>
        <a:lstStyle/>
        <a:p>
          <a:endParaRPr lang="en-US"/>
        </a:p>
      </dgm:t>
    </dgm:pt>
    <dgm:pt modelId="{10C4ABE8-C0B1-4B09-8772-ED922345DBE4}" type="pres">
      <dgm:prSet presAssocID="{F7CC2981-BA01-4092-B95B-4DB74B05C10B}" presName="hierChild3" presStyleCnt="0"/>
      <dgm:spPr/>
    </dgm:pt>
  </dgm:ptLst>
  <dgm:cxnLst>
    <dgm:cxn modelId="{157FA90F-BA7D-42B7-957F-8E85A9B0A9E8}" type="presOf" srcId="{46AEBADC-BC2F-42F2-94AA-541CB98DD89C}" destId="{D712E531-91AC-437D-AA70-7DA990B930FA}" srcOrd="0" destOrd="0" presId="urn:microsoft.com/office/officeart/2005/8/layout/hierarchy1"/>
    <dgm:cxn modelId="{9926C6CF-F3AE-482C-BD60-33C3CCC0AD9E}" type="presOf" srcId="{E0385AB0-2922-4698-A5A7-47602D2D6A2D}" destId="{D52753B9-776E-4500-831F-F93EED31C4BB}" srcOrd="0" destOrd="0" presId="urn:microsoft.com/office/officeart/2005/8/layout/hierarchy1"/>
    <dgm:cxn modelId="{D2F571FF-6243-444F-A585-E69E6FD433E9}" type="presOf" srcId="{840FE777-DBCE-496E-90D8-AC88464A2714}" destId="{1D32D663-A978-4725-91EC-5501D4EDD0A5}" srcOrd="0" destOrd="0" presId="urn:microsoft.com/office/officeart/2005/8/layout/hierarchy1"/>
    <dgm:cxn modelId="{A44872F8-4333-4383-A66C-8FAADD6C6193}" srcId="{E0385AB0-2922-4698-A5A7-47602D2D6A2D}" destId="{3D7071E5-88D7-4866-BA4F-A84A53143EF3}" srcOrd="0" destOrd="0" parTransId="{46AEBADC-BC2F-42F2-94AA-541CB98DD89C}" sibTransId="{6E80F15C-9B72-4870-9417-4F75987072FF}"/>
    <dgm:cxn modelId="{D2034BF7-1702-46F7-9A04-A247CC2463D0}" srcId="{E0385AB0-2922-4698-A5A7-47602D2D6A2D}" destId="{F7CC2981-BA01-4092-B95B-4DB74B05C10B}" srcOrd="3" destOrd="0" parTransId="{10530BB1-1AD4-426F-A789-502EDC0136EB}" sibTransId="{7211FCA0-3F6F-492A-B5C3-A4B17E7BE4F7}"/>
    <dgm:cxn modelId="{07454FE3-08D9-41EB-A886-085F5BE67B90}" type="presOf" srcId="{10530BB1-1AD4-426F-A789-502EDC0136EB}" destId="{A44B0336-8C65-4CCE-A7E4-0A26284862A8}" srcOrd="0" destOrd="0" presId="urn:microsoft.com/office/officeart/2005/8/layout/hierarchy1"/>
    <dgm:cxn modelId="{18D9A284-D763-4ABD-A7E2-1C619FC52752}" srcId="{E0385AB0-2922-4698-A5A7-47602D2D6A2D}" destId="{9EE27FFE-E1FC-4523-AB85-1FEAB25519AA}" srcOrd="2" destOrd="0" parTransId="{4B11DEA8-C438-454D-AC57-CCA558B4689E}" sibTransId="{100881AE-5A49-432A-8E4D-9537CF70CEAB}"/>
    <dgm:cxn modelId="{EBDD03A9-A9BD-4187-8CED-485DC0FC424C}" type="presOf" srcId="{9EE27FFE-E1FC-4523-AB85-1FEAB25519AA}" destId="{FC6D6604-21DE-4F86-95A4-B8CEE99CB480}" srcOrd="0" destOrd="0" presId="urn:microsoft.com/office/officeart/2005/8/layout/hierarchy1"/>
    <dgm:cxn modelId="{5B12BB0C-006D-4661-A255-6F2426E094F0}" type="presOf" srcId="{5263577D-53B2-4E9D-ADD6-4578B7C81482}" destId="{8B48C1E0-AB9B-46A5-A8F7-BCEA071EA594}" srcOrd="0" destOrd="0" presId="urn:microsoft.com/office/officeart/2005/8/layout/hierarchy1"/>
    <dgm:cxn modelId="{60109A79-7CDE-4922-8623-9F512CA6B4A9}" type="presOf" srcId="{4B11DEA8-C438-454D-AC57-CCA558B4689E}" destId="{3839A522-EE46-4D7F-86AF-A8BF4A8A7D90}" srcOrd="0" destOrd="0" presId="urn:microsoft.com/office/officeart/2005/8/layout/hierarchy1"/>
    <dgm:cxn modelId="{C06FBBE8-0913-411B-8F69-3DA4C9ACFE17}" type="presOf" srcId="{9DD090BA-4114-4FFD-90A8-1551623AF307}" destId="{1D85DAAB-5273-4BA0-8D0E-B31AC1B3A6F8}" srcOrd="0" destOrd="0" presId="urn:microsoft.com/office/officeart/2005/8/layout/hierarchy1"/>
    <dgm:cxn modelId="{7A13DCED-3A66-4E64-9F63-885EF23422A9}" srcId="{E0385AB0-2922-4698-A5A7-47602D2D6A2D}" destId="{9DD090BA-4114-4FFD-90A8-1551623AF307}" srcOrd="1" destOrd="0" parTransId="{5263577D-53B2-4E9D-ADD6-4578B7C81482}" sibTransId="{5F730D12-F89A-4A5B-B5C4-7FB3ABFA4796}"/>
    <dgm:cxn modelId="{E75E30FE-BB45-4663-B6B7-6815F6F9D9CF}" srcId="{840FE777-DBCE-496E-90D8-AC88464A2714}" destId="{E0385AB0-2922-4698-A5A7-47602D2D6A2D}" srcOrd="0" destOrd="0" parTransId="{AD53B389-F5CF-43C1-BD4A-A91DD4BD04D5}" sibTransId="{AB6CE8A5-48A2-43A2-9AFE-042289553A96}"/>
    <dgm:cxn modelId="{F9AAB5C6-3D9B-43B2-8AB5-0F0594A43528}" type="presOf" srcId="{F7CC2981-BA01-4092-B95B-4DB74B05C10B}" destId="{8DAEED3C-D91E-477C-90E7-37792029BA78}" srcOrd="0" destOrd="0" presId="urn:microsoft.com/office/officeart/2005/8/layout/hierarchy1"/>
    <dgm:cxn modelId="{57D92262-1831-48BA-BD4A-8BF2AACD62D3}" type="presOf" srcId="{3D7071E5-88D7-4866-BA4F-A84A53143EF3}" destId="{E8BCEE9A-D0B6-4D88-BA3F-DA91CF8DB2BF}" srcOrd="0" destOrd="0" presId="urn:microsoft.com/office/officeart/2005/8/layout/hierarchy1"/>
    <dgm:cxn modelId="{6B1732D4-F4BC-473A-AC4C-C14E8E5EAA6C}" type="presParOf" srcId="{1D32D663-A978-4725-91EC-5501D4EDD0A5}" destId="{A6C66A69-0C53-44C7-AFEE-74CE2869FEC9}" srcOrd="0" destOrd="0" presId="urn:microsoft.com/office/officeart/2005/8/layout/hierarchy1"/>
    <dgm:cxn modelId="{AF829369-118A-42E5-918B-BB3A726AC5DD}" type="presParOf" srcId="{A6C66A69-0C53-44C7-AFEE-74CE2869FEC9}" destId="{19D55755-FFC6-459B-8B01-239779D9E6A5}" srcOrd="0" destOrd="0" presId="urn:microsoft.com/office/officeart/2005/8/layout/hierarchy1"/>
    <dgm:cxn modelId="{07DD6AAD-A69A-4D17-AEFA-5CB5A83B8C3A}" type="presParOf" srcId="{19D55755-FFC6-459B-8B01-239779D9E6A5}" destId="{28A6BED2-EFA8-4E71-9434-29EBEFA808D6}" srcOrd="0" destOrd="0" presId="urn:microsoft.com/office/officeart/2005/8/layout/hierarchy1"/>
    <dgm:cxn modelId="{BCB0B941-6C16-4CC5-9490-647DA06DFA41}" type="presParOf" srcId="{19D55755-FFC6-459B-8B01-239779D9E6A5}" destId="{D52753B9-776E-4500-831F-F93EED31C4BB}" srcOrd="1" destOrd="0" presId="urn:microsoft.com/office/officeart/2005/8/layout/hierarchy1"/>
    <dgm:cxn modelId="{9BD5379E-6022-48B0-A263-62CFC6DD4751}" type="presParOf" srcId="{A6C66A69-0C53-44C7-AFEE-74CE2869FEC9}" destId="{AA60D129-9E15-42D9-9638-E4F3425B49E6}" srcOrd="1" destOrd="0" presId="urn:microsoft.com/office/officeart/2005/8/layout/hierarchy1"/>
    <dgm:cxn modelId="{0D5C0BC9-A20F-43C5-83F8-4C23CD30C9C7}" type="presParOf" srcId="{AA60D129-9E15-42D9-9638-E4F3425B49E6}" destId="{D712E531-91AC-437D-AA70-7DA990B930FA}" srcOrd="0" destOrd="0" presId="urn:microsoft.com/office/officeart/2005/8/layout/hierarchy1"/>
    <dgm:cxn modelId="{A7D4E061-8A6C-4A90-B238-9EFF1AEE6F9A}" type="presParOf" srcId="{AA60D129-9E15-42D9-9638-E4F3425B49E6}" destId="{7EEA12C3-211D-4EF2-9A8F-2497B8FB5830}" srcOrd="1" destOrd="0" presId="urn:microsoft.com/office/officeart/2005/8/layout/hierarchy1"/>
    <dgm:cxn modelId="{BEA1010B-0653-4A09-94CD-2AFD6BED8BE3}" type="presParOf" srcId="{7EEA12C3-211D-4EF2-9A8F-2497B8FB5830}" destId="{70BBF014-DB57-47AD-AAB1-46924679DCD1}" srcOrd="0" destOrd="0" presId="urn:microsoft.com/office/officeart/2005/8/layout/hierarchy1"/>
    <dgm:cxn modelId="{4E3E46E5-A05B-4634-B8A8-87ADA06FAF6D}" type="presParOf" srcId="{70BBF014-DB57-47AD-AAB1-46924679DCD1}" destId="{BBF2C39E-BA42-4281-A127-D761378AD226}" srcOrd="0" destOrd="0" presId="urn:microsoft.com/office/officeart/2005/8/layout/hierarchy1"/>
    <dgm:cxn modelId="{66314442-421F-4B3A-BDE8-4D522A16D55C}" type="presParOf" srcId="{70BBF014-DB57-47AD-AAB1-46924679DCD1}" destId="{E8BCEE9A-D0B6-4D88-BA3F-DA91CF8DB2BF}" srcOrd="1" destOrd="0" presId="urn:microsoft.com/office/officeart/2005/8/layout/hierarchy1"/>
    <dgm:cxn modelId="{F3F0A410-25AE-4D08-9692-6B0556BD97D6}" type="presParOf" srcId="{7EEA12C3-211D-4EF2-9A8F-2497B8FB5830}" destId="{068A0C0F-7D8D-4A26-A3AC-954671D077E6}" srcOrd="1" destOrd="0" presId="urn:microsoft.com/office/officeart/2005/8/layout/hierarchy1"/>
    <dgm:cxn modelId="{5ADF95A3-00BF-4519-8F50-DAFFC44DFB7B}" type="presParOf" srcId="{AA60D129-9E15-42D9-9638-E4F3425B49E6}" destId="{8B48C1E0-AB9B-46A5-A8F7-BCEA071EA594}" srcOrd="2" destOrd="0" presId="urn:microsoft.com/office/officeart/2005/8/layout/hierarchy1"/>
    <dgm:cxn modelId="{6F4C6575-C2A1-4B57-95C6-A802F57B1045}" type="presParOf" srcId="{AA60D129-9E15-42D9-9638-E4F3425B49E6}" destId="{EECB0079-EB66-49C5-81A5-147F5846FA9F}" srcOrd="3" destOrd="0" presId="urn:microsoft.com/office/officeart/2005/8/layout/hierarchy1"/>
    <dgm:cxn modelId="{F993D0D4-DEE2-41B1-9EB8-89BE6B2C706F}" type="presParOf" srcId="{EECB0079-EB66-49C5-81A5-147F5846FA9F}" destId="{4C46B282-B705-468C-BD20-91D44B39D816}" srcOrd="0" destOrd="0" presId="urn:microsoft.com/office/officeart/2005/8/layout/hierarchy1"/>
    <dgm:cxn modelId="{646BC99D-9A15-4CAC-A7FC-F35558DC5D52}" type="presParOf" srcId="{4C46B282-B705-468C-BD20-91D44B39D816}" destId="{845C5DF9-B285-4511-A097-684D36091685}" srcOrd="0" destOrd="0" presId="urn:microsoft.com/office/officeart/2005/8/layout/hierarchy1"/>
    <dgm:cxn modelId="{B6B969E4-5473-464F-B58C-FCFBE4A6B504}" type="presParOf" srcId="{4C46B282-B705-468C-BD20-91D44B39D816}" destId="{1D85DAAB-5273-4BA0-8D0E-B31AC1B3A6F8}" srcOrd="1" destOrd="0" presId="urn:microsoft.com/office/officeart/2005/8/layout/hierarchy1"/>
    <dgm:cxn modelId="{D54D8D60-DC74-4D75-8483-89FABFB3DE76}" type="presParOf" srcId="{EECB0079-EB66-49C5-81A5-147F5846FA9F}" destId="{892F7CC0-A730-4904-A907-BFDFC4CE73EB}" srcOrd="1" destOrd="0" presId="urn:microsoft.com/office/officeart/2005/8/layout/hierarchy1"/>
    <dgm:cxn modelId="{CB949127-39A7-4EDD-A003-5CEAC9D8252F}" type="presParOf" srcId="{AA60D129-9E15-42D9-9638-E4F3425B49E6}" destId="{3839A522-EE46-4D7F-86AF-A8BF4A8A7D90}" srcOrd="4" destOrd="0" presId="urn:microsoft.com/office/officeart/2005/8/layout/hierarchy1"/>
    <dgm:cxn modelId="{F11222A0-DBC9-4C80-8254-D39F1DA6E2E4}" type="presParOf" srcId="{AA60D129-9E15-42D9-9638-E4F3425B49E6}" destId="{1461D781-F341-4392-A9DD-9CB3F7CD011C}" srcOrd="5" destOrd="0" presId="urn:microsoft.com/office/officeart/2005/8/layout/hierarchy1"/>
    <dgm:cxn modelId="{924DC69D-D1B8-4388-9CF8-132A8F6B8031}" type="presParOf" srcId="{1461D781-F341-4392-A9DD-9CB3F7CD011C}" destId="{6FA275A8-8E00-42D5-BEB4-C4CA95A83536}" srcOrd="0" destOrd="0" presId="urn:microsoft.com/office/officeart/2005/8/layout/hierarchy1"/>
    <dgm:cxn modelId="{50AC3B3D-E92E-4A4D-AE51-E2469E52F2D3}" type="presParOf" srcId="{6FA275A8-8E00-42D5-BEB4-C4CA95A83536}" destId="{F9978644-AFBD-4E41-ACE1-79D16ABF3572}" srcOrd="0" destOrd="0" presId="urn:microsoft.com/office/officeart/2005/8/layout/hierarchy1"/>
    <dgm:cxn modelId="{3DCDF593-3457-46F4-BAEF-C36C2612B3BD}" type="presParOf" srcId="{6FA275A8-8E00-42D5-BEB4-C4CA95A83536}" destId="{FC6D6604-21DE-4F86-95A4-B8CEE99CB480}" srcOrd="1" destOrd="0" presId="urn:microsoft.com/office/officeart/2005/8/layout/hierarchy1"/>
    <dgm:cxn modelId="{3CEB8161-6747-4072-8E35-740206921B12}" type="presParOf" srcId="{1461D781-F341-4392-A9DD-9CB3F7CD011C}" destId="{B964A032-860D-4B17-910F-D46AA1A41392}" srcOrd="1" destOrd="0" presId="urn:microsoft.com/office/officeart/2005/8/layout/hierarchy1"/>
    <dgm:cxn modelId="{EF511AED-DCBE-42C2-B211-53F2CF2489B1}" type="presParOf" srcId="{AA60D129-9E15-42D9-9638-E4F3425B49E6}" destId="{A44B0336-8C65-4CCE-A7E4-0A26284862A8}" srcOrd="6" destOrd="0" presId="urn:microsoft.com/office/officeart/2005/8/layout/hierarchy1"/>
    <dgm:cxn modelId="{9B8654A9-6FDC-407B-919D-9F51F1349CA6}" type="presParOf" srcId="{AA60D129-9E15-42D9-9638-E4F3425B49E6}" destId="{DB892DE7-C8EC-44C2-A23C-637A2AC0E459}" srcOrd="7" destOrd="0" presId="urn:microsoft.com/office/officeart/2005/8/layout/hierarchy1"/>
    <dgm:cxn modelId="{D1EE4B2B-E47A-4824-B77E-588B4DEB1D86}" type="presParOf" srcId="{DB892DE7-C8EC-44C2-A23C-637A2AC0E459}" destId="{3C33BAC6-FAC4-4BA7-B051-C38C3BB06B18}" srcOrd="0" destOrd="0" presId="urn:microsoft.com/office/officeart/2005/8/layout/hierarchy1"/>
    <dgm:cxn modelId="{C1CAAA31-CE4E-42C9-BDBA-8A214B55139C}" type="presParOf" srcId="{3C33BAC6-FAC4-4BA7-B051-C38C3BB06B18}" destId="{9B606FC5-8340-42CB-AFBE-17A7456E8650}" srcOrd="0" destOrd="0" presId="urn:microsoft.com/office/officeart/2005/8/layout/hierarchy1"/>
    <dgm:cxn modelId="{2BD93A7E-97FE-43E7-8548-FC799A6BBAA3}" type="presParOf" srcId="{3C33BAC6-FAC4-4BA7-B051-C38C3BB06B18}" destId="{8DAEED3C-D91E-477C-90E7-37792029BA78}" srcOrd="1" destOrd="0" presId="urn:microsoft.com/office/officeart/2005/8/layout/hierarchy1"/>
    <dgm:cxn modelId="{7A31333F-EDCA-4D78-8F2C-CA328C81E4E5}" type="presParOf" srcId="{DB892DE7-C8EC-44C2-A23C-637A2AC0E459}" destId="{10C4ABE8-C0B1-4B09-8772-ED922345DBE4}"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6237463-CE22-415B-94FB-02BA96560B2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87DD79A-BB96-4A0E-A41A-1DFFD1A2F9E6}">
      <dgm:prSet phldrT="[Text]"/>
      <dgm:spPr/>
      <dgm:t>
        <a:bodyPr/>
        <a:lstStyle/>
        <a:p>
          <a:r>
            <a:rPr lang="en-US" dirty="0" smtClean="0"/>
            <a:t>Slow SQL</a:t>
          </a:r>
          <a:endParaRPr lang="en-US" dirty="0"/>
        </a:p>
      </dgm:t>
    </dgm:pt>
    <dgm:pt modelId="{6192D2BA-7B6F-4F7C-B39B-ED2712C7C22B}" type="parTrans" cxnId="{4CBDD1D5-2DBC-4B00-9436-6848C40B9CC9}">
      <dgm:prSet/>
      <dgm:spPr/>
      <dgm:t>
        <a:bodyPr/>
        <a:lstStyle/>
        <a:p>
          <a:endParaRPr lang="en-US"/>
        </a:p>
      </dgm:t>
    </dgm:pt>
    <dgm:pt modelId="{53684013-CD75-4B94-BA42-EED7E1B3E53C}" type="sibTrans" cxnId="{4CBDD1D5-2DBC-4B00-9436-6848C40B9CC9}">
      <dgm:prSet/>
      <dgm:spPr/>
      <dgm:t>
        <a:bodyPr/>
        <a:lstStyle/>
        <a:p>
          <a:endParaRPr lang="en-US"/>
        </a:p>
      </dgm:t>
    </dgm:pt>
    <dgm:pt modelId="{5D36DEDC-88A6-4972-8FBA-4E7C2C490976}">
      <dgm:prSet phldrT="[Text]"/>
      <dgm:spPr/>
      <dgm:t>
        <a:bodyPr/>
        <a:lstStyle/>
        <a:p>
          <a:r>
            <a:rPr lang="en-US" dirty="0" smtClean="0"/>
            <a:t>Slow App</a:t>
          </a:r>
          <a:endParaRPr lang="en-US" dirty="0"/>
        </a:p>
      </dgm:t>
    </dgm:pt>
    <dgm:pt modelId="{52650104-3746-4349-ACF8-B1DE919FBCBF}" type="parTrans" cxnId="{39DBBF6F-1EA9-4F64-9997-EAADCD33C3DE}">
      <dgm:prSet/>
      <dgm:spPr/>
      <dgm:t>
        <a:bodyPr/>
        <a:lstStyle/>
        <a:p>
          <a:endParaRPr lang="en-US"/>
        </a:p>
      </dgm:t>
    </dgm:pt>
    <dgm:pt modelId="{C31B187E-A7EF-4D1E-BAE7-E616FB8D735C}" type="sibTrans" cxnId="{39DBBF6F-1EA9-4F64-9997-EAADCD33C3DE}">
      <dgm:prSet/>
      <dgm:spPr/>
      <dgm:t>
        <a:bodyPr/>
        <a:lstStyle/>
        <a:p>
          <a:endParaRPr lang="en-US"/>
        </a:p>
      </dgm:t>
    </dgm:pt>
    <dgm:pt modelId="{9F787010-60B5-48FD-BF59-9447DDADA4B4}" type="pres">
      <dgm:prSet presAssocID="{86237463-CE22-415B-94FB-02BA96560B2B}" presName="cycle" presStyleCnt="0">
        <dgm:presLayoutVars>
          <dgm:dir/>
          <dgm:resizeHandles val="exact"/>
        </dgm:presLayoutVars>
      </dgm:prSet>
      <dgm:spPr/>
      <dgm:t>
        <a:bodyPr/>
        <a:lstStyle/>
        <a:p>
          <a:endParaRPr lang="en-US"/>
        </a:p>
      </dgm:t>
    </dgm:pt>
    <dgm:pt modelId="{16AB2D69-A279-4654-801D-D7AE977C61D6}" type="pres">
      <dgm:prSet presAssocID="{387DD79A-BB96-4A0E-A41A-1DFFD1A2F9E6}" presName="dummy" presStyleCnt="0"/>
      <dgm:spPr/>
    </dgm:pt>
    <dgm:pt modelId="{3A031424-9549-4951-B9C4-B1C3ED9BBCAC}" type="pres">
      <dgm:prSet presAssocID="{387DD79A-BB96-4A0E-A41A-1DFFD1A2F9E6}" presName="node" presStyleLbl="revTx" presStyleIdx="0" presStyleCnt="2">
        <dgm:presLayoutVars>
          <dgm:bulletEnabled val="1"/>
        </dgm:presLayoutVars>
      </dgm:prSet>
      <dgm:spPr/>
      <dgm:t>
        <a:bodyPr/>
        <a:lstStyle/>
        <a:p>
          <a:endParaRPr lang="en-US"/>
        </a:p>
      </dgm:t>
    </dgm:pt>
    <dgm:pt modelId="{7CC38129-8CF4-44D4-86F1-68463CFB7CD9}" type="pres">
      <dgm:prSet presAssocID="{53684013-CD75-4B94-BA42-EED7E1B3E53C}" presName="sibTrans" presStyleLbl="node1" presStyleIdx="0" presStyleCnt="2"/>
      <dgm:spPr/>
      <dgm:t>
        <a:bodyPr/>
        <a:lstStyle/>
        <a:p>
          <a:endParaRPr lang="en-US"/>
        </a:p>
      </dgm:t>
    </dgm:pt>
    <dgm:pt modelId="{37919E8A-8A9A-48B8-9957-FD0D08B64612}" type="pres">
      <dgm:prSet presAssocID="{5D36DEDC-88A6-4972-8FBA-4E7C2C490976}" presName="dummy" presStyleCnt="0"/>
      <dgm:spPr/>
    </dgm:pt>
    <dgm:pt modelId="{37463483-F1E8-4A93-9686-46D75AB667F1}" type="pres">
      <dgm:prSet presAssocID="{5D36DEDC-88A6-4972-8FBA-4E7C2C490976}" presName="node" presStyleLbl="revTx" presStyleIdx="1" presStyleCnt="2">
        <dgm:presLayoutVars>
          <dgm:bulletEnabled val="1"/>
        </dgm:presLayoutVars>
      </dgm:prSet>
      <dgm:spPr/>
      <dgm:t>
        <a:bodyPr/>
        <a:lstStyle/>
        <a:p>
          <a:endParaRPr lang="en-US"/>
        </a:p>
      </dgm:t>
    </dgm:pt>
    <dgm:pt modelId="{D19B2484-601E-4DEB-B624-547F435CE0B9}" type="pres">
      <dgm:prSet presAssocID="{C31B187E-A7EF-4D1E-BAE7-E616FB8D735C}" presName="sibTrans" presStyleLbl="node1" presStyleIdx="1" presStyleCnt="2"/>
      <dgm:spPr/>
      <dgm:t>
        <a:bodyPr/>
        <a:lstStyle/>
        <a:p>
          <a:endParaRPr lang="en-US"/>
        </a:p>
      </dgm:t>
    </dgm:pt>
  </dgm:ptLst>
  <dgm:cxnLst>
    <dgm:cxn modelId="{FEFD8E63-C145-40E9-8E4F-68DFE5A57E3E}" type="presOf" srcId="{5D36DEDC-88A6-4972-8FBA-4E7C2C490976}" destId="{37463483-F1E8-4A93-9686-46D75AB667F1}" srcOrd="0" destOrd="0" presId="urn:microsoft.com/office/officeart/2005/8/layout/cycle1"/>
    <dgm:cxn modelId="{08EFAAD2-6D8F-49DD-BFE7-D64E1325F64B}" type="presOf" srcId="{53684013-CD75-4B94-BA42-EED7E1B3E53C}" destId="{7CC38129-8CF4-44D4-86F1-68463CFB7CD9}" srcOrd="0" destOrd="0" presId="urn:microsoft.com/office/officeart/2005/8/layout/cycle1"/>
    <dgm:cxn modelId="{39DBBF6F-1EA9-4F64-9997-EAADCD33C3DE}" srcId="{86237463-CE22-415B-94FB-02BA96560B2B}" destId="{5D36DEDC-88A6-4972-8FBA-4E7C2C490976}" srcOrd="1" destOrd="0" parTransId="{52650104-3746-4349-ACF8-B1DE919FBCBF}" sibTransId="{C31B187E-A7EF-4D1E-BAE7-E616FB8D735C}"/>
    <dgm:cxn modelId="{3FFACEE7-BCF7-4728-A513-B4D92DF62B09}" type="presOf" srcId="{86237463-CE22-415B-94FB-02BA96560B2B}" destId="{9F787010-60B5-48FD-BF59-9447DDADA4B4}" srcOrd="0" destOrd="0" presId="urn:microsoft.com/office/officeart/2005/8/layout/cycle1"/>
    <dgm:cxn modelId="{4CBDD1D5-2DBC-4B00-9436-6848C40B9CC9}" srcId="{86237463-CE22-415B-94FB-02BA96560B2B}" destId="{387DD79A-BB96-4A0E-A41A-1DFFD1A2F9E6}" srcOrd="0" destOrd="0" parTransId="{6192D2BA-7B6F-4F7C-B39B-ED2712C7C22B}" sibTransId="{53684013-CD75-4B94-BA42-EED7E1B3E53C}"/>
    <dgm:cxn modelId="{B717CF72-98AC-41CE-BCA1-FE5C3C9EA5B6}" type="presOf" srcId="{387DD79A-BB96-4A0E-A41A-1DFFD1A2F9E6}" destId="{3A031424-9549-4951-B9C4-B1C3ED9BBCAC}" srcOrd="0" destOrd="0" presId="urn:microsoft.com/office/officeart/2005/8/layout/cycle1"/>
    <dgm:cxn modelId="{F2E19649-08B8-4728-A97F-7430DAAABFDA}" type="presOf" srcId="{C31B187E-A7EF-4D1E-BAE7-E616FB8D735C}" destId="{D19B2484-601E-4DEB-B624-547F435CE0B9}" srcOrd="0" destOrd="0" presId="urn:microsoft.com/office/officeart/2005/8/layout/cycle1"/>
    <dgm:cxn modelId="{7EA1C94B-8C34-4F8C-9DB6-809E82D75493}" type="presParOf" srcId="{9F787010-60B5-48FD-BF59-9447DDADA4B4}" destId="{16AB2D69-A279-4654-801D-D7AE977C61D6}" srcOrd="0" destOrd="0" presId="urn:microsoft.com/office/officeart/2005/8/layout/cycle1"/>
    <dgm:cxn modelId="{F3185354-F45C-45E3-BF67-9BBBF4B0B074}" type="presParOf" srcId="{9F787010-60B5-48FD-BF59-9447DDADA4B4}" destId="{3A031424-9549-4951-B9C4-B1C3ED9BBCAC}" srcOrd="1" destOrd="0" presId="urn:microsoft.com/office/officeart/2005/8/layout/cycle1"/>
    <dgm:cxn modelId="{6A36C64D-9B67-40B8-ACEA-D954B81A1101}" type="presParOf" srcId="{9F787010-60B5-48FD-BF59-9447DDADA4B4}" destId="{7CC38129-8CF4-44D4-86F1-68463CFB7CD9}" srcOrd="2" destOrd="0" presId="urn:microsoft.com/office/officeart/2005/8/layout/cycle1"/>
    <dgm:cxn modelId="{6C79D782-E486-4B10-BCF2-429D669B6149}" type="presParOf" srcId="{9F787010-60B5-48FD-BF59-9447DDADA4B4}" destId="{37919E8A-8A9A-48B8-9957-FD0D08B64612}" srcOrd="3" destOrd="0" presId="urn:microsoft.com/office/officeart/2005/8/layout/cycle1"/>
    <dgm:cxn modelId="{83C71D7F-6CBF-4373-8BC4-42BE1CCFCDAA}" type="presParOf" srcId="{9F787010-60B5-48FD-BF59-9447DDADA4B4}" destId="{37463483-F1E8-4A93-9686-46D75AB667F1}" srcOrd="4" destOrd="0" presId="urn:microsoft.com/office/officeart/2005/8/layout/cycle1"/>
    <dgm:cxn modelId="{C5896FDC-0F81-46EE-A560-37BBA8721419}" type="presParOf" srcId="{9F787010-60B5-48FD-BF59-9447DDADA4B4}" destId="{D19B2484-601E-4DEB-B624-547F435CE0B9}" srcOrd="5"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8CC653A-62C8-450C-8567-4F355C7FD7AB}"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A71931CA-18A2-4F35-8D54-A1155DC7CBA4}">
      <dgm:prSet phldrT="[Text]"/>
      <dgm:spPr/>
      <dgm:t>
        <a:bodyPr/>
        <a:lstStyle/>
        <a:p>
          <a:r>
            <a:rPr lang="en-US" dirty="0" smtClean="0"/>
            <a:t>SQL Enterprise</a:t>
          </a:r>
          <a:endParaRPr lang="en-US" dirty="0"/>
        </a:p>
      </dgm:t>
    </dgm:pt>
    <dgm:pt modelId="{706E8CEA-E264-4AB9-836D-54400E46B285}" type="parTrans" cxnId="{C889CADF-2D1D-4865-952E-B5F5FF0F7D43}">
      <dgm:prSet/>
      <dgm:spPr/>
      <dgm:t>
        <a:bodyPr/>
        <a:lstStyle/>
        <a:p>
          <a:endParaRPr lang="en-US"/>
        </a:p>
      </dgm:t>
    </dgm:pt>
    <dgm:pt modelId="{87F3B40C-97A9-4157-A0FA-6E4F6914E485}" type="sibTrans" cxnId="{C889CADF-2D1D-4865-952E-B5F5FF0F7D43}">
      <dgm:prSet/>
      <dgm:spPr/>
      <dgm:t>
        <a:bodyPr/>
        <a:lstStyle/>
        <a:p>
          <a:endParaRPr lang="en-US"/>
        </a:p>
      </dgm:t>
    </dgm:pt>
    <dgm:pt modelId="{B2BD9EE7-B422-4C29-9D60-C7FF1C769883}">
      <dgm:prSet phldrT="[Text]"/>
      <dgm:spPr/>
      <dgm:t>
        <a:bodyPr/>
        <a:lstStyle/>
        <a:p>
          <a:r>
            <a:rPr lang="en-US" dirty="0" err="1" smtClean="0"/>
            <a:t>Asynchronus</a:t>
          </a:r>
          <a:r>
            <a:rPr lang="en-US" dirty="0" smtClean="0"/>
            <a:t> Mirroring with compression</a:t>
          </a:r>
          <a:endParaRPr lang="en-US" dirty="0"/>
        </a:p>
      </dgm:t>
    </dgm:pt>
    <dgm:pt modelId="{99ABA94E-5B04-479E-9444-3153AD84303B}" type="parTrans" cxnId="{59EF2D58-A018-449E-9A90-8ADEEC79DFF5}">
      <dgm:prSet/>
      <dgm:spPr/>
      <dgm:t>
        <a:bodyPr/>
        <a:lstStyle/>
        <a:p>
          <a:endParaRPr lang="en-US"/>
        </a:p>
      </dgm:t>
    </dgm:pt>
    <dgm:pt modelId="{5642577F-8E5D-4CE5-A682-6F2089BAC4DD}" type="sibTrans" cxnId="{59EF2D58-A018-449E-9A90-8ADEEC79DFF5}">
      <dgm:prSet/>
      <dgm:spPr/>
      <dgm:t>
        <a:bodyPr/>
        <a:lstStyle/>
        <a:p>
          <a:endParaRPr lang="en-US"/>
        </a:p>
      </dgm:t>
    </dgm:pt>
    <dgm:pt modelId="{717CCE57-5E2D-4D03-8ED2-AFCF0106F2AD}">
      <dgm:prSet phldrT="[Text]"/>
      <dgm:spPr/>
      <dgm:t>
        <a:bodyPr/>
        <a:lstStyle/>
        <a:p>
          <a:r>
            <a:rPr lang="en-US" dirty="0" smtClean="0"/>
            <a:t>Transparent Database Encryption</a:t>
          </a:r>
          <a:endParaRPr lang="en-US" dirty="0"/>
        </a:p>
      </dgm:t>
    </dgm:pt>
    <dgm:pt modelId="{9CD500A6-08A6-4AF2-8BCD-965171ACCF81}" type="parTrans" cxnId="{779464CF-35F2-4AC4-B24B-0F24DD914E89}">
      <dgm:prSet/>
      <dgm:spPr/>
      <dgm:t>
        <a:bodyPr/>
        <a:lstStyle/>
        <a:p>
          <a:endParaRPr lang="en-US"/>
        </a:p>
      </dgm:t>
    </dgm:pt>
    <dgm:pt modelId="{C45AC079-49B4-46CB-8965-50AD5846B870}" type="sibTrans" cxnId="{779464CF-35F2-4AC4-B24B-0F24DD914E89}">
      <dgm:prSet/>
      <dgm:spPr/>
      <dgm:t>
        <a:bodyPr/>
        <a:lstStyle/>
        <a:p>
          <a:endParaRPr lang="en-US"/>
        </a:p>
      </dgm:t>
    </dgm:pt>
    <dgm:pt modelId="{BD57511E-ADEA-4865-BDE0-795AADD02578}">
      <dgm:prSet phldrT="[Text]"/>
      <dgm:spPr/>
      <dgm:t>
        <a:bodyPr/>
        <a:lstStyle/>
        <a:p>
          <a:r>
            <a:rPr lang="en-US" dirty="0" smtClean="0"/>
            <a:t>SQL Standard</a:t>
          </a:r>
          <a:endParaRPr lang="en-US" dirty="0"/>
        </a:p>
      </dgm:t>
    </dgm:pt>
    <dgm:pt modelId="{3956D44D-ABF4-45E7-B7D8-DD83178E5C15}" type="parTrans" cxnId="{F37BE81C-4FED-4070-B5B2-8EE1423FD43F}">
      <dgm:prSet/>
      <dgm:spPr/>
      <dgm:t>
        <a:bodyPr/>
        <a:lstStyle/>
        <a:p>
          <a:endParaRPr lang="en-US"/>
        </a:p>
      </dgm:t>
    </dgm:pt>
    <dgm:pt modelId="{35A5C973-B91E-4CD8-B268-CA234C2D47FF}" type="sibTrans" cxnId="{F37BE81C-4FED-4070-B5B2-8EE1423FD43F}">
      <dgm:prSet/>
      <dgm:spPr/>
      <dgm:t>
        <a:bodyPr/>
        <a:lstStyle/>
        <a:p>
          <a:endParaRPr lang="en-US"/>
        </a:p>
      </dgm:t>
    </dgm:pt>
    <dgm:pt modelId="{E924AA86-81DB-473C-A94A-94A5925F94BA}">
      <dgm:prSet phldrT="[Text]"/>
      <dgm:spPr/>
      <dgm:t>
        <a:bodyPr/>
        <a:lstStyle/>
        <a:p>
          <a:r>
            <a:rPr lang="en-US" dirty="0" smtClean="0"/>
            <a:t>Synchronous Mirroring</a:t>
          </a:r>
          <a:endParaRPr lang="en-US" dirty="0"/>
        </a:p>
      </dgm:t>
    </dgm:pt>
    <dgm:pt modelId="{92EC1167-BDAE-4F91-B99C-D7C1DA0C0AED}" type="parTrans" cxnId="{565425BB-6C90-4455-9AA1-B7D2B24C627F}">
      <dgm:prSet/>
      <dgm:spPr/>
      <dgm:t>
        <a:bodyPr/>
        <a:lstStyle/>
        <a:p>
          <a:endParaRPr lang="en-US"/>
        </a:p>
      </dgm:t>
    </dgm:pt>
    <dgm:pt modelId="{6F848EC5-8271-4C26-97A0-F9C456747C66}" type="sibTrans" cxnId="{565425BB-6C90-4455-9AA1-B7D2B24C627F}">
      <dgm:prSet/>
      <dgm:spPr/>
      <dgm:t>
        <a:bodyPr/>
        <a:lstStyle/>
        <a:p>
          <a:endParaRPr lang="en-US"/>
        </a:p>
      </dgm:t>
    </dgm:pt>
    <dgm:pt modelId="{1214B132-AEFA-4161-8E2E-A663F1821335}">
      <dgm:prSet phldrT="[Text]"/>
      <dgm:spPr/>
      <dgm:t>
        <a:bodyPr/>
        <a:lstStyle/>
        <a:p>
          <a:r>
            <a:rPr lang="en-US" dirty="0" smtClean="0"/>
            <a:t>2 Node Clustering</a:t>
          </a:r>
          <a:endParaRPr lang="en-US" dirty="0"/>
        </a:p>
      </dgm:t>
    </dgm:pt>
    <dgm:pt modelId="{6926C598-4E40-42D4-A74F-9353E8C44F63}" type="parTrans" cxnId="{89AFC1D7-71FE-4FBE-A91C-D373ED91F2CA}">
      <dgm:prSet/>
      <dgm:spPr/>
      <dgm:t>
        <a:bodyPr/>
        <a:lstStyle/>
        <a:p>
          <a:endParaRPr lang="en-US"/>
        </a:p>
      </dgm:t>
    </dgm:pt>
    <dgm:pt modelId="{6C3678D6-76CF-4799-9DF5-81AABD7AEA28}" type="sibTrans" cxnId="{89AFC1D7-71FE-4FBE-A91C-D373ED91F2CA}">
      <dgm:prSet/>
      <dgm:spPr/>
      <dgm:t>
        <a:bodyPr/>
        <a:lstStyle/>
        <a:p>
          <a:endParaRPr lang="en-US"/>
        </a:p>
      </dgm:t>
    </dgm:pt>
    <dgm:pt modelId="{8F3B7F24-7F56-4840-9AF2-39764B2F3BB1}">
      <dgm:prSet phldrT="[Text]"/>
      <dgm:spPr/>
      <dgm:t>
        <a:bodyPr/>
        <a:lstStyle/>
        <a:p>
          <a:r>
            <a:rPr lang="en-US" dirty="0" smtClean="0"/>
            <a:t>SQL Express</a:t>
          </a:r>
          <a:endParaRPr lang="en-US" dirty="0"/>
        </a:p>
      </dgm:t>
    </dgm:pt>
    <dgm:pt modelId="{5262688D-8210-498F-AB55-8D96E2BF7819}" type="parTrans" cxnId="{D1EB11A9-3556-4EB8-B755-57AC1BAC1C82}">
      <dgm:prSet/>
      <dgm:spPr/>
      <dgm:t>
        <a:bodyPr/>
        <a:lstStyle/>
        <a:p>
          <a:endParaRPr lang="en-US"/>
        </a:p>
      </dgm:t>
    </dgm:pt>
    <dgm:pt modelId="{89BA24CA-3DBA-4EEF-8998-2C4D81930412}" type="sibTrans" cxnId="{D1EB11A9-3556-4EB8-B755-57AC1BAC1C82}">
      <dgm:prSet/>
      <dgm:spPr/>
      <dgm:t>
        <a:bodyPr/>
        <a:lstStyle/>
        <a:p>
          <a:endParaRPr lang="en-US"/>
        </a:p>
      </dgm:t>
    </dgm:pt>
    <dgm:pt modelId="{7412E65A-714E-4907-A808-EEEC38E775E3}">
      <dgm:prSet phldrT="[Text]"/>
      <dgm:spPr/>
      <dgm:t>
        <a:bodyPr/>
        <a:lstStyle/>
        <a:p>
          <a:r>
            <a:rPr lang="en-US" dirty="0" smtClean="0"/>
            <a:t>FREE</a:t>
          </a:r>
          <a:endParaRPr lang="en-US" dirty="0"/>
        </a:p>
      </dgm:t>
    </dgm:pt>
    <dgm:pt modelId="{D0236EB4-E30D-4A58-B95E-2EAFBF6DCD5F}" type="parTrans" cxnId="{4FEB183C-BFE1-4CE2-8FF6-48BBF5BEB8E5}">
      <dgm:prSet/>
      <dgm:spPr/>
      <dgm:t>
        <a:bodyPr/>
        <a:lstStyle/>
        <a:p>
          <a:endParaRPr lang="en-US"/>
        </a:p>
      </dgm:t>
    </dgm:pt>
    <dgm:pt modelId="{7C41F47A-AF63-4176-A88F-618FF6374532}" type="sibTrans" cxnId="{4FEB183C-BFE1-4CE2-8FF6-48BBF5BEB8E5}">
      <dgm:prSet/>
      <dgm:spPr/>
      <dgm:t>
        <a:bodyPr/>
        <a:lstStyle/>
        <a:p>
          <a:endParaRPr lang="en-US"/>
        </a:p>
      </dgm:t>
    </dgm:pt>
    <dgm:pt modelId="{4D2B092C-F70D-4A89-88CF-2DDCC85D9F31}">
      <dgm:prSet phldrT="[Text]"/>
      <dgm:spPr/>
      <dgm:t>
        <a:bodyPr/>
        <a:lstStyle/>
        <a:p>
          <a:r>
            <a:rPr lang="en-US" dirty="0" smtClean="0"/>
            <a:t>(No WID in SharePoint 2010)</a:t>
          </a:r>
          <a:endParaRPr lang="en-US" dirty="0"/>
        </a:p>
      </dgm:t>
    </dgm:pt>
    <dgm:pt modelId="{F9AD569F-FA05-4661-B00E-8A94A8AA1ABF}" type="parTrans" cxnId="{79EAC353-9C29-4036-AEBF-D55B76F50807}">
      <dgm:prSet/>
      <dgm:spPr/>
      <dgm:t>
        <a:bodyPr/>
        <a:lstStyle/>
        <a:p>
          <a:endParaRPr lang="en-US"/>
        </a:p>
      </dgm:t>
    </dgm:pt>
    <dgm:pt modelId="{A9A3415B-DCA2-4A94-A8C1-019895F4D938}" type="sibTrans" cxnId="{79EAC353-9C29-4036-AEBF-D55B76F50807}">
      <dgm:prSet/>
      <dgm:spPr/>
      <dgm:t>
        <a:bodyPr/>
        <a:lstStyle/>
        <a:p>
          <a:endParaRPr lang="en-US"/>
        </a:p>
      </dgm:t>
    </dgm:pt>
    <dgm:pt modelId="{3B5E08F7-9BBB-4C86-A114-62DBAAB2E94B}">
      <dgm:prSet phldrT="[Text]"/>
      <dgm:spPr/>
      <dgm:t>
        <a:bodyPr/>
        <a:lstStyle/>
        <a:p>
          <a:r>
            <a:rPr lang="en-US" dirty="0" smtClean="0"/>
            <a:t>Resource Governor</a:t>
          </a:r>
          <a:endParaRPr lang="en-US" dirty="0"/>
        </a:p>
      </dgm:t>
    </dgm:pt>
    <dgm:pt modelId="{D875F8A1-1BF7-4FDC-A205-A0E7C4A35944}" type="parTrans" cxnId="{0621C9DA-8B6D-44F8-9E38-52A5F6DEFD22}">
      <dgm:prSet/>
      <dgm:spPr/>
      <dgm:t>
        <a:bodyPr/>
        <a:lstStyle/>
        <a:p>
          <a:endParaRPr lang="en-US"/>
        </a:p>
      </dgm:t>
    </dgm:pt>
    <dgm:pt modelId="{79E20CA9-C85B-4FDD-AEFD-A8D11DB882ED}" type="sibTrans" cxnId="{0621C9DA-8B6D-44F8-9E38-52A5F6DEFD22}">
      <dgm:prSet/>
      <dgm:spPr/>
      <dgm:t>
        <a:bodyPr/>
        <a:lstStyle/>
        <a:p>
          <a:endParaRPr lang="en-US"/>
        </a:p>
      </dgm:t>
    </dgm:pt>
    <dgm:pt modelId="{06750C1C-6AE8-49CD-853D-56234D6773D6}">
      <dgm:prSet phldrT="[Text]"/>
      <dgm:spPr/>
      <dgm:t>
        <a:bodyPr/>
        <a:lstStyle/>
        <a:p>
          <a:r>
            <a:rPr lang="en-US" dirty="0" smtClean="0"/>
            <a:t>Backup Compression</a:t>
          </a:r>
          <a:endParaRPr lang="en-US" dirty="0"/>
        </a:p>
      </dgm:t>
    </dgm:pt>
    <dgm:pt modelId="{A8638262-F5CE-4E9A-AC8A-D47342C8DDC7}" type="parTrans" cxnId="{E70AE7D4-C626-4D93-8590-9463FD477A1F}">
      <dgm:prSet/>
      <dgm:spPr/>
      <dgm:t>
        <a:bodyPr/>
        <a:lstStyle/>
        <a:p>
          <a:endParaRPr lang="en-US"/>
        </a:p>
      </dgm:t>
    </dgm:pt>
    <dgm:pt modelId="{A789B74F-5EB7-48DC-8E95-AD8965B1078D}" type="sibTrans" cxnId="{E70AE7D4-C626-4D93-8590-9463FD477A1F}">
      <dgm:prSet/>
      <dgm:spPr/>
      <dgm:t>
        <a:bodyPr/>
        <a:lstStyle/>
        <a:p>
          <a:endParaRPr lang="en-US"/>
        </a:p>
      </dgm:t>
    </dgm:pt>
    <dgm:pt modelId="{8A575CBA-F689-441C-A6E5-FB8C5FC5097E}">
      <dgm:prSet phldrT="[Text]"/>
      <dgm:spPr/>
      <dgm:t>
        <a:bodyPr/>
        <a:lstStyle/>
        <a:p>
          <a:r>
            <a:rPr lang="en-US" dirty="0" smtClean="0"/>
            <a:t>Log Shipping with compression</a:t>
          </a:r>
          <a:endParaRPr lang="en-US" dirty="0"/>
        </a:p>
      </dgm:t>
    </dgm:pt>
    <dgm:pt modelId="{E58D6EC1-9921-4F31-A275-8701F7A3E2DC}" type="parTrans" cxnId="{6CDB6C34-686D-42DF-BDF6-99A38A77888A}">
      <dgm:prSet/>
      <dgm:spPr/>
      <dgm:t>
        <a:bodyPr/>
        <a:lstStyle/>
        <a:p>
          <a:endParaRPr lang="en-US"/>
        </a:p>
      </dgm:t>
    </dgm:pt>
    <dgm:pt modelId="{0B70FAB7-701C-4E88-9946-3F7AE94565E2}" type="sibTrans" cxnId="{6CDB6C34-686D-42DF-BDF6-99A38A77888A}">
      <dgm:prSet/>
      <dgm:spPr/>
      <dgm:t>
        <a:bodyPr/>
        <a:lstStyle/>
        <a:p>
          <a:endParaRPr lang="en-US"/>
        </a:p>
      </dgm:t>
    </dgm:pt>
    <dgm:pt modelId="{EF3EA037-782F-42E6-9C7C-98FD2DFB70CA}">
      <dgm:prSet phldrT="[Text]"/>
      <dgm:spPr/>
      <dgm:t>
        <a:bodyPr/>
        <a:lstStyle/>
        <a:p>
          <a:r>
            <a:rPr lang="en-US" dirty="0" smtClean="0"/>
            <a:t>Restore Compressed Backup</a:t>
          </a:r>
          <a:endParaRPr lang="en-US" dirty="0"/>
        </a:p>
      </dgm:t>
    </dgm:pt>
    <dgm:pt modelId="{81217351-883A-46B1-9CD8-E222A6C39E7A}" type="parTrans" cxnId="{8FFD9E79-958E-465A-9737-B1C676D1AD3D}">
      <dgm:prSet/>
      <dgm:spPr/>
      <dgm:t>
        <a:bodyPr/>
        <a:lstStyle/>
        <a:p>
          <a:endParaRPr lang="en-US"/>
        </a:p>
      </dgm:t>
    </dgm:pt>
    <dgm:pt modelId="{1E3FFCD1-97FF-48CE-9F8A-194B58AB38F1}" type="sibTrans" cxnId="{8FFD9E79-958E-465A-9737-B1C676D1AD3D}">
      <dgm:prSet/>
      <dgm:spPr/>
      <dgm:t>
        <a:bodyPr/>
        <a:lstStyle/>
        <a:p>
          <a:endParaRPr lang="en-US"/>
        </a:p>
      </dgm:t>
    </dgm:pt>
    <dgm:pt modelId="{CF03DC73-D36E-4146-8704-719BADFA439D}">
      <dgm:prSet phldrT="[Text]"/>
      <dgm:spPr/>
      <dgm:t>
        <a:bodyPr/>
        <a:lstStyle/>
        <a:p>
          <a:r>
            <a:rPr lang="en-US" dirty="0" smtClean="0"/>
            <a:t>Both Foundation and SharePoint 2010 use…</a:t>
          </a:r>
          <a:endParaRPr lang="en-US" dirty="0"/>
        </a:p>
      </dgm:t>
    </dgm:pt>
    <dgm:pt modelId="{531D1BE1-7B39-4E0B-8A0D-AE05530C5161}" type="parTrans" cxnId="{24E742F1-DB2B-4EB9-ABBA-78857AB89E26}">
      <dgm:prSet/>
      <dgm:spPr/>
      <dgm:t>
        <a:bodyPr/>
        <a:lstStyle/>
        <a:p>
          <a:endParaRPr lang="en-US"/>
        </a:p>
      </dgm:t>
    </dgm:pt>
    <dgm:pt modelId="{B58F5DF7-9AE0-4F7B-BA3F-ED4CA96A7CD8}" type="sibTrans" cxnId="{24E742F1-DB2B-4EB9-ABBA-78857AB89E26}">
      <dgm:prSet/>
      <dgm:spPr/>
      <dgm:t>
        <a:bodyPr/>
        <a:lstStyle/>
        <a:p>
          <a:endParaRPr lang="en-US"/>
        </a:p>
      </dgm:t>
    </dgm:pt>
    <dgm:pt modelId="{82681678-027E-4581-BEB1-E9D1D8BC6DE9}">
      <dgm:prSet phldrT="[Text]"/>
      <dgm:spPr/>
      <dgm:t>
        <a:bodyPr/>
        <a:lstStyle/>
        <a:p>
          <a:r>
            <a:rPr lang="en-US" dirty="0" smtClean="0"/>
            <a:t>4 GB (2 Proc)</a:t>
          </a:r>
          <a:endParaRPr lang="en-US" dirty="0"/>
        </a:p>
      </dgm:t>
    </dgm:pt>
    <dgm:pt modelId="{6A161A03-F110-4133-82FF-37F5A144BB74}" type="parTrans" cxnId="{2AC227BE-7FF5-43C1-BF61-9655A8988A9B}">
      <dgm:prSet/>
      <dgm:spPr/>
      <dgm:t>
        <a:bodyPr/>
        <a:lstStyle/>
        <a:p>
          <a:endParaRPr lang="en-US"/>
        </a:p>
      </dgm:t>
    </dgm:pt>
    <dgm:pt modelId="{B1E40225-C12E-4213-9E56-87D9DF05C73A}" type="sibTrans" cxnId="{2AC227BE-7FF5-43C1-BF61-9655A8988A9B}">
      <dgm:prSet/>
      <dgm:spPr/>
      <dgm:t>
        <a:bodyPr/>
        <a:lstStyle/>
        <a:p>
          <a:endParaRPr lang="en-US"/>
        </a:p>
      </dgm:t>
    </dgm:pt>
    <dgm:pt modelId="{C68BA6D8-39BA-49B9-A26F-E05FD71B0FF3}">
      <dgm:prSet phldrT="[Text]"/>
      <dgm:spPr/>
      <dgm:t>
        <a:bodyPr/>
        <a:lstStyle/>
        <a:p>
          <a:r>
            <a:rPr lang="en-US" dirty="0" smtClean="0"/>
            <a:t>Automatic Failover</a:t>
          </a:r>
          <a:endParaRPr lang="en-US" b="1" dirty="0"/>
        </a:p>
      </dgm:t>
    </dgm:pt>
    <dgm:pt modelId="{F100C19F-93A6-4851-AC58-D0ABBB4B9343}" type="parTrans" cxnId="{E7843805-6FF4-4B14-B9ED-53FCE9A7EBDE}">
      <dgm:prSet/>
      <dgm:spPr/>
      <dgm:t>
        <a:bodyPr/>
        <a:lstStyle/>
        <a:p>
          <a:endParaRPr lang="en-US"/>
        </a:p>
      </dgm:t>
    </dgm:pt>
    <dgm:pt modelId="{FD87FA6D-20C2-4D54-B786-B914B1850AB6}" type="sibTrans" cxnId="{E7843805-6FF4-4B14-B9ED-53FCE9A7EBDE}">
      <dgm:prSet/>
      <dgm:spPr/>
      <dgm:t>
        <a:bodyPr/>
        <a:lstStyle/>
        <a:p>
          <a:endParaRPr lang="en-US"/>
        </a:p>
      </dgm:t>
    </dgm:pt>
    <dgm:pt modelId="{B5172962-A635-452C-9EB1-C577AC06CFCD}" type="pres">
      <dgm:prSet presAssocID="{78CC653A-62C8-450C-8567-4F355C7FD7AB}" presName="Name0" presStyleCnt="0">
        <dgm:presLayoutVars>
          <dgm:dir/>
          <dgm:animLvl val="lvl"/>
          <dgm:resizeHandles val="exact"/>
        </dgm:presLayoutVars>
      </dgm:prSet>
      <dgm:spPr/>
      <dgm:t>
        <a:bodyPr/>
        <a:lstStyle/>
        <a:p>
          <a:endParaRPr lang="en-GB"/>
        </a:p>
      </dgm:t>
    </dgm:pt>
    <dgm:pt modelId="{1324677D-9283-4331-B55B-C6CEA18C6660}" type="pres">
      <dgm:prSet presAssocID="{A71931CA-18A2-4F35-8D54-A1155DC7CBA4}" presName="linNode" presStyleCnt="0"/>
      <dgm:spPr/>
    </dgm:pt>
    <dgm:pt modelId="{1E7177F2-6CE1-4982-9FBE-1748A63B86E9}" type="pres">
      <dgm:prSet presAssocID="{A71931CA-18A2-4F35-8D54-A1155DC7CBA4}" presName="parentText" presStyleLbl="node1" presStyleIdx="0" presStyleCnt="3">
        <dgm:presLayoutVars>
          <dgm:chMax val="1"/>
          <dgm:bulletEnabled val="1"/>
        </dgm:presLayoutVars>
      </dgm:prSet>
      <dgm:spPr/>
      <dgm:t>
        <a:bodyPr/>
        <a:lstStyle/>
        <a:p>
          <a:endParaRPr lang="en-US"/>
        </a:p>
      </dgm:t>
    </dgm:pt>
    <dgm:pt modelId="{AB1484C5-68A4-4EA8-BB4B-FAF32DF5479F}" type="pres">
      <dgm:prSet presAssocID="{A71931CA-18A2-4F35-8D54-A1155DC7CBA4}" presName="descendantText" presStyleLbl="alignAccFollowNode1" presStyleIdx="0" presStyleCnt="3">
        <dgm:presLayoutVars>
          <dgm:bulletEnabled val="1"/>
        </dgm:presLayoutVars>
      </dgm:prSet>
      <dgm:spPr/>
      <dgm:t>
        <a:bodyPr/>
        <a:lstStyle/>
        <a:p>
          <a:endParaRPr lang="en-US"/>
        </a:p>
      </dgm:t>
    </dgm:pt>
    <dgm:pt modelId="{F42D098C-516C-4C8B-9078-41DA2781AF79}" type="pres">
      <dgm:prSet presAssocID="{87F3B40C-97A9-4157-A0FA-6E4F6914E485}" presName="sp" presStyleCnt="0"/>
      <dgm:spPr/>
    </dgm:pt>
    <dgm:pt modelId="{95BF2C71-BAE3-4891-8B2A-396722FA6313}" type="pres">
      <dgm:prSet presAssocID="{BD57511E-ADEA-4865-BDE0-795AADD02578}" presName="linNode" presStyleCnt="0"/>
      <dgm:spPr/>
    </dgm:pt>
    <dgm:pt modelId="{B235156B-2F53-4BD4-94DA-178986DA7442}" type="pres">
      <dgm:prSet presAssocID="{BD57511E-ADEA-4865-BDE0-795AADD02578}" presName="parentText" presStyleLbl="node1" presStyleIdx="1" presStyleCnt="3">
        <dgm:presLayoutVars>
          <dgm:chMax val="1"/>
          <dgm:bulletEnabled val="1"/>
        </dgm:presLayoutVars>
      </dgm:prSet>
      <dgm:spPr/>
      <dgm:t>
        <a:bodyPr/>
        <a:lstStyle/>
        <a:p>
          <a:endParaRPr lang="en-GB"/>
        </a:p>
      </dgm:t>
    </dgm:pt>
    <dgm:pt modelId="{9A2C6C6E-2F23-4E60-ADC0-38690BA314F4}" type="pres">
      <dgm:prSet presAssocID="{BD57511E-ADEA-4865-BDE0-795AADD02578}" presName="descendantText" presStyleLbl="alignAccFollowNode1" presStyleIdx="1" presStyleCnt="3">
        <dgm:presLayoutVars>
          <dgm:bulletEnabled val="1"/>
        </dgm:presLayoutVars>
      </dgm:prSet>
      <dgm:spPr/>
      <dgm:t>
        <a:bodyPr/>
        <a:lstStyle/>
        <a:p>
          <a:endParaRPr lang="en-US"/>
        </a:p>
      </dgm:t>
    </dgm:pt>
    <dgm:pt modelId="{50A2AF2C-23C8-4723-A791-096B5959B428}" type="pres">
      <dgm:prSet presAssocID="{35A5C973-B91E-4CD8-B268-CA234C2D47FF}" presName="sp" presStyleCnt="0"/>
      <dgm:spPr/>
    </dgm:pt>
    <dgm:pt modelId="{04B3EF30-0BA6-42E8-965E-FC129CB7C097}" type="pres">
      <dgm:prSet presAssocID="{8F3B7F24-7F56-4840-9AF2-39764B2F3BB1}" presName="linNode" presStyleCnt="0"/>
      <dgm:spPr/>
    </dgm:pt>
    <dgm:pt modelId="{AD010C66-E43A-45B4-A756-7A69952B5A7E}" type="pres">
      <dgm:prSet presAssocID="{8F3B7F24-7F56-4840-9AF2-39764B2F3BB1}" presName="parentText" presStyleLbl="node1" presStyleIdx="2" presStyleCnt="3">
        <dgm:presLayoutVars>
          <dgm:chMax val="1"/>
          <dgm:bulletEnabled val="1"/>
        </dgm:presLayoutVars>
      </dgm:prSet>
      <dgm:spPr/>
      <dgm:t>
        <a:bodyPr/>
        <a:lstStyle/>
        <a:p>
          <a:endParaRPr lang="en-GB"/>
        </a:p>
      </dgm:t>
    </dgm:pt>
    <dgm:pt modelId="{2F53D5FE-A63B-4B6B-A1F4-A432E089EB16}" type="pres">
      <dgm:prSet presAssocID="{8F3B7F24-7F56-4840-9AF2-39764B2F3BB1}" presName="descendantText" presStyleLbl="alignAccFollowNode1" presStyleIdx="2" presStyleCnt="3">
        <dgm:presLayoutVars>
          <dgm:bulletEnabled val="1"/>
        </dgm:presLayoutVars>
      </dgm:prSet>
      <dgm:spPr/>
      <dgm:t>
        <a:bodyPr/>
        <a:lstStyle/>
        <a:p>
          <a:endParaRPr lang="en-US"/>
        </a:p>
      </dgm:t>
    </dgm:pt>
  </dgm:ptLst>
  <dgm:cxnLst>
    <dgm:cxn modelId="{2C5EA08D-317D-4A28-B2D5-92ED7C22B9BD}" type="presOf" srcId="{B2BD9EE7-B422-4C29-9D60-C7FF1C769883}" destId="{AB1484C5-68A4-4EA8-BB4B-FAF32DF5479F}" srcOrd="0" destOrd="0" presId="urn:microsoft.com/office/officeart/2005/8/layout/vList5"/>
    <dgm:cxn modelId="{E7843805-6FF4-4B14-B9ED-53FCE9A7EBDE}" srcId="{A71931CA-18A2-4F35-8D54-A1155DC7CBA4}" destId="{C68BA6D8-39BA-49B9-A26F-E05FD71B0FF3}" srcOrd="1" destOrd="0" parTransId="{F100C19F-93A6-4851-AC58-D0ABBB4B9343}" sibTransId="{FD87FA6D-20C2-4D54-B786-B914B1850AB6}"/>
    <dgm:cxn modelId="{98F93440-5437-4039-9520-967DC13B424F}" type="presOf" srcId="{BD57511E-ADEA-4865-BDE0-795AADD02578}" destId="{B235156B-2F53-4BD4-94DA-178986DA7442}" srcOrd="0" destOrd="0" presId="urn:microsoft.com/office/officeart/2005/8/layout/vList5"/>
    <dgm:cxn modelId="{994D5B51-B9ED-4D1D-8542-D342BADF785F}" type="presOf" srcId="{06750C1C-6AE8-49CD-853D-56234D6773D6}" destId="{AB1484C5-68A4-4EA8-BB4B-FAF32DF5479F}" srcOrd="0" destOrd="3" presId="urn:microsoft.com/office/officeart/2005/8/layout/vList5"/>
    <dgm:cxn modelId="{CF4AD8C6-CB28-40A1-8390-BC8B939633D5}" type="presOf" srcId="{A71931CA-18A2-4F35-8D54-A1155DC7CBA4}" destId="{1E7177F2-6CE1-4982-9FBE-1748A63B86E9}" srcOrd="0" destOrd="0" presId="urn:microsoft.com/office/officeart/2005/8/layout/vList5"/>
    <dgm:cxn modelId="{0621C9DA-8B6D-44F8-9E38-52A5F6DEFD22}" srcId="{A71931CA-18A2-4F35-8D54-A1155DC7CBA4}" destId="{3B5E08F7-9BBB-4C86-A114-62DBAAB2E94B}" srcOrd="4" destOrd="0" parTransId="{D875F8A1-1BF7-4FDC-A205-A0E7C4A35944}" sibTransId="{79E20CA9-C85B-4FDD-AEFD-A8D11DB882ED}"/>
    <dgm:cxn modelId="{0CF3C569-FF3D-4BB4-A0E3-95A6AD188291}" type="presOf" srcId="{8F3B7F24-7F56-4840-9AF2-39764B2F3BB1}" destId="{AD010C66-E43A-45B4-A756-7A69952B5A7E}" srcOrd="0" destOrd="0" presId="urn:microsoft.com/office/officeart/2005/8/layout/vList5"/>
    <dgm:cxn modelId="{F37BE81C-4FED-4070-B5B2-8EE1423FD43F}" srcId="{78CC653A-62C8-450C-8567-4F355C7FD7AB}" destId="{BD57511E-ADEA-4865-BDE0-795AADD02578}" srcOrd="1" destOrd="0" parTransId="{3956D44D-ABF4-45E7-B7D8-DD83178E5C15}" sibTransId="{35A5C973-B91E-4CD8-B268-CA234C2D47FF}"/>
    <dgm:cxn modelId="{2117A5A3-5CF8-419F-8CE7-A3938224276E}" type="presOf" srcId="{7412E65A-714E-4907-A808-EEEC38E775E3}" destId="{2F53D5FE-A63B-4B6B-A1F4-A432E089EB16}" srcOrd="0" destOrd="0" presId="urn:microsoft.com/office/officeart/2005/8/layout/vList5"/>
    <dgm:cxn modelId="{9E497571-88B4-40A6-8409-2905C0422419}" type="presOf" srcId="{78CC653A-62C8-450C-8567-4F355C7FD7AB}" destId="{B5172962-A635-452C-9EB1-C577AC06CFCD}" srcOrd="0" destOrd="0" presId="urn:microsoft.com/office/officeart/2005/8/layout/vList5"/>
    <dgm:cxn modelId="{565425BB-6C90-4455-9AA1-B7D2B24C627F}" srcId="{BD57511E-ADEA-4865-BDE0-795AADD02578}" destId="{E924AA86-81DB-473C-A94A-94A5925F94BA}" srcOrd="0" destOrd="0" parTransId="{92EC1167-BDAE-4F91-B99C-D7C1DA0C0AED}" sibTransId="{6F848EC5-8271-4C26-97A0-F9C456747C66}"/>
    <dgm:cxn modelId="{4FEB183C-BFE1-4CE2-8FF6-48BBF5BEB8E5}" srcId="{8F3B7F24-7F56-4840-9AF2-39764B2F3BB1}" destId="{7412E65A-714E-4907-A808-EEEC38E775E3}" srcOrd="0" destOrd="0" parTransId="{D0236EB4-E30D-4A58-B95E-2EAFBF6DCD5F}" sibTransId="{7C41F47A-AF63-4176-A88F-618FF6374532}"/>
    <dgm:cxn modelId="{5CDA317B-E012-4C7D-B552-FC3C9E69C540}" type="presOf" srcId="{CF03DC73-D36E-4146-8704-719BADFA439D}" destId="{2F53D5FE-A63B-4B6B-A1F4-A432E089EB16}" srcOrd="0" destOrd="1" presId="urn:microsoft.com/office/officeart/2005/8/layout/vList5"/>
    <dgm:cxn modelId="{6CDB6C34-686D-42DF-BDF6-99A38A77888A}" srcId="{BD57511E-ADEA-4865-BDE0-795AADD02578}" destId="{8A575CBA-F689-441C-A6E5-FB8C5FC5097E}" srcOrd="2" destOrd="0" parTransId="{E58D6EC1-9921-4F31-A275-8701F7A3E2DC}" sibTransId="{0B70FAB7-701C-4E88-9946-3F7AE94565E2}"/>
    <dgm:cxn modelId="{F21DA286-08D5-48F9-B45A-6D6FBA887D76}" type="presOf" srcId="{1214B132-AEFA-4161-8E2E-A663F1821335}" destId="{9A2C6C6E-2F23-4E60-ADC0-38690BA314F4}" srcOrd="0" destOrd="1" presId="urn:microsoft.com/office/officeart/2005/8/layout/vList5"/>
    <dgm:cxn modelId="{779464CF-35F2-4AC4-B24B-0F24DD914E89}" srcId="{A71931CA-18A2-4F35-8D54-A1155DC7CBA4}" destId="{717CCE57-5E2D-4D03-8ED2-AFCF0106F2AD}" srcOrd="2" destOrd="0" parTransId="{9CD500A6-08A6-4AF2-8BCD-965171ACCF81}" sibTransId="{C45AC079-49B4-46CB-8965-50AD5846B870}"/>
    <dgm:cxn modelId="{DCAF9B74-FC07-4350-A57F-6B44160FBC8E}" type="presOf" srcId="{EF3EA037-782F-42E6-9C7C-98FD2DFB70CA}" destId="{9A2C6C6E-2F23-4E60-ADC0-38690BA314F4}" srcOrd="0" destOrd="3" presId="urn:microsoft.com/office/officeart/2005/8/layout/vList5"/>
    <dgm:cxn modelId="{1842E66F-F0E9-4422-B815-26CBCF086EC9}" type="presOf" srcId="{82681678-027E-4581-BEB1-E9D1D8BC6DE9}" destId="{2F53D5FE-A63B-4B6B-A1F4-A432E089EB16}" srcOrd="0" destOrd="3" presId="urn:microsoft.com/office/officeart/2005/8/layout/vList5"/>
    <dgm:cxn modelId="{4A139216-B093-4EA5-B26E-F4F2D0BE426F}" type="presOf" srcId="{717CCE57-5E2D-4D03-8ED2-AFCF0106F2AD}" destId="{AB1484C5-68A4-4EA8-BB4B-FAF32DF5479F}" srcOrd="0" destOrd="2" presId="urn:microsoft.com/office/officeart/2005/8/layout/vList5"/>
    <dgm:cxn modelId="{1FF167C7-53E1-452B-9170-6ED340D07917}" type="presOf" srcId="{3B5E08F7-9BBB-4C86-A114-62DBAAB2E94B}" destId="{AB1484C5-68A4-4EA8-BB4B-FAF32DF5479F}" srcOrd="0" destOrd="4" presId="urn:microsoft.com/office/officeart/2005/8/layout/vList5"/>
    <dgm:cxn modelId="{AC01C363-245A-4970-89FC-CAF0D264B6EB}" type="presOf" srcId="{C68BA6D8-39BA-49B9-A26F-E05FD71B0FF3}" destId="{AB1484C5-68A4-4EA8-BB4B-FAF32DF5479F}" srcOrd="0" destOrd="1" presId="urn:microsoft.com/office/officeart/2005/8/layout/vList5"/>
    <dgm:cxn modelId="{2AC227BE-7FF5-43C1-BF61-9655A8988A9B}" srcId="{8F3B7F24-7F56-4840-9AF2-39764B2F3BB1}" destId="{82681678-027E-4581-BEB1-E9D1D8BC6DE9}" srcOrd="3" destOrd="0" parTransId="{6A161A03-F110-4133-82FF-37F5A144BB74}" sibTransId="{B1E40225-C12E-4213-9E56-87D9DF05C73A}"/>
    <dgm:cxn modelId="{8FFD9E79-958E-465A-9737-B1C676D1AD3D}" srcId="{BD57511E-ADEA-4865-BDE0-795AADD02578}" destId="{EF3EA037-782F-42E6-9C7C-98FD2DFB70CA}" srcOrd="3" destOrd="0" parTransId="{81217351-883A-46B1-9CD8-E222A6C39E7A}" sibTransId="{1E3FFCD1-97FF-48CE-9F8A-194B58AB38F1}"/>
    <dgm:cxn modelId="{C889CADF-2D1D-4865-952E-B5F5FF0F7D43}" srcId="{78CC653A-62C8-450C-8567-4F355C7FD7AB}" destId="{A71931CA-18A2-4F35-8D54-A1155DC7CBA4}" srcOrd="0" destOrd="0" parTransId="{706E8CEA-E264-4AB9-836D-54400E46B285}" sibTransId="{87F3B40C-97A9-4157-A0FA-6E4F6914E485}"/>
    <dgm:cxn modelId="{E70AE7D4-C626-4D93-8590-9463FD477A1F}" srcId="{A71931CA-18A2-4F35-8D54-A1155DC7CBA4}" destId="{06750C1C-6AE8-49CD-853D-56234D6773D6}" srcOrd="3" destOrd="0" parTransId="{A8638262-F5CE-4E9A-AC8A-D47342C8DDC7}" sibTransId="{A789B74F-5EB7-48DC-8E95-AD8965B1078D}"/>
    <dgm:cxn modelId="{79EAC353-9C29-4036-AEBF-D55B76F50807}" srcId="{8F3B7F24-7F56-4840-9AF2-39764B2F3BB1}" destId="{4D2B092C-F70D-4A89-88CF-2DDCC85D9F31}" srcOrd="2" destOrd="0" parTransId="{F9AD569F-FA05-4661-B00E-8A94A8AA1ABF}" sibTransId="{A9A3415B-DCA2-4A94-A8C1-019895F4D938}"/>
    <dgm:cxn modelId="{A36F28AE-7F1E-4B83-AD1E-8E631200FE1F}" type="presOf" srcId="{8A575CBA-F689-441C-A6E5-FB8C5FC5097E}" destId="{9A2C6C6E-2F23-4E60-ADC0-38690BA314F4}" srcOrd="0" destOrd="2" presId="urn:microsoft.com/office/officeart/2005/8/layout/vList5"/>
    <dgm:cxn modelId="{89AFC1D7-71FE-4FBE-A91C-D373ED91F2CA}" srcId="{BD57511E-ADEA-4865-BDE0-795AADD02578}" destId="{1214B132-AEFA-4161-8E2E-A663F1821335}" srcOrd="1" destOrd="0" parTransId="{6926C598-4E40-42D4-A74F-9353E8C44F63}" sibTransId="{6C3678D6-76CF-4799-9DF5-81AABD7AEA28}"/>
    <dgm:cxn modelId="{D1EB11A9-3556-4EB8-B755-57AC1BAC1C82}" srcId="{78CC653A-62C8-450C-8567-4F355C7FD7AB}" destId="{8F3B7F24-7F56-4840-9AF2-39764B2F3BB1}" srcOrd="2" destOrd="0" parTransId="{5262688D-8210-498F-AB55-8D96E2BF7819}" sibTransId="{89BA24CA-3DBA-4EEF-8998-2C4D81930412}"/>
    <dgm:cxn modelId="{52FA2A3D-B995-4DDC-A04B-295AEC92BA6C}" type="presOf" srcId="{E924AA86-81DB-473C-A94A-94A5925F94BA}" destId="{9A2C6C6E-2F23-4E60-ADC0-38690BA314F4}" srcOrd="0" destOrd="0" presId="urn:microsoft.com/office/officeart/2005/8/layout/vList5"/>
    <dgm:cxn modelId="{59EF2D58-A018-449E-9A90-8ADEEC79DFF5}" srcId="{A71931CA-18A2-4F35-8D54-A1155DC7CBA4}" destId="{B2BD9EE7-B422-4C29-9D60-C7FF1C769883}" srcOrd="0" destOrd="0" parTransId="{99ABA94E-5B04-479E-9444-3153AD84303B}" sibTransId="{5642577F-8E5D-4CE5-A682-6F2089BAC4DD}"/>
    <dgm:cxn modelId="{24E742F1-DB2B-4EB9-ABBA-78857AB89E26}" srcId="{8F3B7F24-7F56-4840-9AF2-39764B2F3BB1}" destId="{CF03DC73-D36E-4146-8704-719BADFA439D}" srcOrd="1" destOrd="0" parTransId="{531D1BE1-7B39-4E0B-8A0D-AE05530C5161}" sibTransId="{B58F5DF7-9AE0-4F7B-BA3F-ED4CA96A7CD8}"/>
    <dgm:cxn modelId="{45A806EE-CE4E-409F-8AFE-FBF857031E3D}" type="presOf" srcId="{4D2B092C-F70D-4A89-88CF-2DDCC85D9F31}" destId="{2F53D5FE-A63B-4B6B-A1F4-A432E089EB16}" srcOrd="0" destOrd="2" presId="urn:microsoft.com/office/officeart/2005/8/layout/vList5"/>
    <dgm:cxn modelId="{CEC72831-1622-46A3-B682-A16EC87AB836}" type="presParOf" srcId="{B5172962-A635-452C-9EB1-C577AC06CFCD}" destId="{1324677D-9283-4331-B55B-C6CEA18C6660}" srcOrd="0" destOrd="0" presId="urn:microsoft.com/office/officeart/2005/8/layout/vList5"/>
    <dgm:cxn modelId="{E7F0B848-177A-4FA8-A64B-C73FAA31316D}" type="presParOf" srcId="{1324677D-9283-4331-B55B-C6CEA18C6660}" destId="{1E7177F2-6CE1-4982-9FBE-1748A63B86E9}" srcOrd="0" destOrd="0" presId="urn:microsoft.com/office/officeart/2005/8/layout/vList5"/>
    <dgm:cxn modelId="{63BEA3A9-EFD1-4924-8D01-31135930F906}" type="presParOf" srcId="{1324677D-9283-4331-B55B-C6CEA18C6660}" destId="{AB1484C5-68A4-4EA8-BB4B-FAF32DF5479F}" srcOrd="1" destOrd="0" presId="urn:microsoft.com/office/officeart/2005/8/layout/vList5"/>
    <dgm:cxn modelId="{B0E563F9-36A1-4CE7-9D58-D0C49C3A6830}" type="presParOf" srcId="{B5172962-A635-452C-9EB1-C577AC06CFCD}" destId="{F42D098C-516C-4C8B-9078-41DA2781AF79}" srcOrd="1" destOrd="0" presId="urn:microsoft.com/office/officeart/2005/8/layout/vList5"/>
    <dgm:cxn modelId="{D26B06F9-653D-4D98-AF7B-5409511D9950}" type="presParOf" srcId="{B5172962-A635-452C-9EB1-C577AC06CFCD}" destId="{95BF2C71-BAE3-4891-8B2A-396722FA6313}" srcOrd="2" destOrd="0" presId="urn:microsoft.com/office/officeart/2005/8/layout/vList5"/>
    <dgm:cxn modelId="{6C547053-43E5-4EAF-B66D-1A104265C924}" type="presParOf" srcId="{95BF2C71-BAE3-4891-8B2A-396722FA6313}" destId="{B235156B-2F53-4BD4-94DA-178986DA7442}" srcOrd="0" destOrd="0" presId="urn:microsoft.com/office/officeart/2005/8/layout/vList5"/>
    <dgm:cxn modelId="{4F16FE3A-0830-46A4-B755-EBB335861CAE}" type="presParOf" srcId="{95BF2C71-BAE3-4891-8B2A-396722FA6313}" destId="{9A2C6C6E-2F23-4E60-ADC0-38690BA314F4}" srcOrd="1" destOrd="0" presId="urn:microsoft.com/office/officeart/2005/8/layout/vList5"/>
    <dgm:cxn modelId="{2643337C-8193-4B9D-B975-C9CB7837F32C}" type="presParOf" srcId="{B5172962-A635-452C-9EB1-C577AC06CFCD}" destId="{50A2AF2C-23C8-4723-A791-096B5959B428}" srcOrd="3" destOrd="0" presId="urn:microsoft.com/office/officeart/2005/8/layout/vList5"/>
    <dgm:cxn modelId="{11637540-E1A3-49F3-9833-8ED044B93EF2}" type="presParOf" srcId="{B5172962-A635-452C-9EB1-C577AC06CFCD}" destId="{04B3EF30-0BA6-42E8-965E-FC129CB7C097}" srcOrd="4" destOrd="0" presId="urn:microsoft.com/office/officeart/2005/8/layout/vList5"/>
    <dgm:cxn modelId="{FEBDE749-059E-4516-A28D-E7195AA1CF8E}" type="presParOf" srcId="{04B3EF30-0BA6-42E8-965E-FC129CB7C097}" destId="{AD010C66-E43A-45B4-A756-7A69952B5A7E}" srcOrd="0" destOrd="0" presId="urn:microsoft.com/office/officeart/2005/8/layout/vList5"/>
    <dgm:cxn modelId="{126ABB77-AA68-4379-982F-B55BC4F95E2D}" type="presParOf" srcId="{04B3EF30-0BA6-42E8-965E-FC129CB7C097}" destId="{2F53D5FE-A63B-4B6B-A1F4-A432E089EB16}"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67C840-BAC4-4E04-8EB2-712FCB37B67D}">
      <dsp:nvSpPr>
        <dsp:cNvPr id="0" name=""/>
        <dsp:cNvSpPr/>
      </dsp:nvSpPr>
      <dsp:spPr>
        <a:xfrm>
          <a:off x="0" y="4911728"/>
          <a:ext cx="8549412" cy="460535"/>
        </a:xfrm>
        <a:prstGeom prst="rect">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Items</a:t>
          </a:r>
          <a:endParaRPr lang="en-US" sz="2000" kern="1200" dirty="0"/>
        </a:p>
      </dsp:txBody>
      <dsp:txXfrm>
        <a:off x="0" y="4911728"/>
        <a:ext cx="8549412" cy="248689"/>
      </dsp:txXfrm>
    </dsp:sp>
    <dsp:sp modelId="{E185F284-B9E7-4300-BB3B-D07CBA93C83C}">
      <dsp:nvSpPr>
        <dsp:cNvPr id="0" name=""/>
        <dsp:cNvSpPr/>
      </dsp:nvSpPr>
      <dsp:spPr>
        <a:xfrm>
          <a:off x="0" y="5151207"/>
          <a:ext cx="8549412" cy="211846"/>
        </a:xfrm>
        <a:prstGeom prst="rect">
          <a:avLst/>
        </a:prstGeom>
        <a:solidFill>
          <a:schemeClr val="accent2">
            <a:tint val="40000"/>
            <a:alpha val="90000"/>
            <a:hueOff val="0"/>
            <a:satOff val="0"/>
            <a:lumOff val="0"/>
            <a:alphaOff val="0"/>
          </a:schemeClr>
        </a:solidFill>
        <a:ln w="55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Files, calendar items, contacts, customers, images, custom</a:t>
          </a:r>
          <a:endParaRPr lang="en-US" sz="1800" kern="1200" dirty="0"/>
        </a:p>
      </dsp:txBody>
      <dsp:txXfrm>
        <a:off x="0" y="5151207"/>
        <a:ext cx="8549412" cy="211846"/>
      </dsp:txXfrm>
    </dsp:sp>
    <dsp:sp modelId="{3724E7CE-83EC-43F3-8CCF-77ACDF4E4DF4}">
      <dsp:nvSpPr>
        <dsp:cNvPr id="0" name=""/>
        <dsp:cNvSpPr/>
      </dsp:nvSpPr>
      <dsp:spPr>
        <a:xfrm rot="10800000">
          <a:off x="0" y="4210333"/>
          <a:ext cx="8549412" cy="708303"/>
        </a:xfrm>
        <a:prstGeom prst="upArrowCallout">
          <a:avLst/>
        </a:prstGeom>
        <a:solidFill>
          <a:schemeClr val="accent2">
            <a:hueOff val="477849"/>
            <a:satOff val="-3986"/>
            <a:lumOff val="1737"/>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Lists</a:t>
          </a:r>
          <a:endParaRPr lang="en-US" sz="2000" kern="1200" dirty="0"/>
        </a:p>
      </dsp:txBody>
      <dsp:txXfrm>
        <a:off x="0" y="4210333"/>
        <a:ext cx="8549412" cy="248614"/>
      </dsp:txXfrm>
    </dsp:sp>
    <dsp:sp modelId="{37792685-84E0-4AA0-8F66-4ED77A9145E6}">
      <dsp:nvSpPr>
        <dsp:cNvPr id="0" name=""/>
        <dsp:cNvSpPr/>
      </dsp:nvSpPr>
      <dsp:spPr>
        <a:xfrm>
          <a:off x="0" y="4458947"/>
          <a:ext cx="8549412" cy="211782"/>
        </a:xfrm>
        <a:prstGeom prst="rect">
          <a:avLst/>
        </a:prstGeom>
        <a:solidFill>
          <a:schemeClr val="accent2">
            <a:tint val="40000"/>
            <a:alpha val="90000"/>
            <a:hueOff val="828085"/>
            <a:satOff val="2215"/>
            <a:lumOff val="312"/>
            <a:alphaOff val="0"/>
          </a:schemeClr>
        </a:solidFill>
        <a:ln w="55000" cap="flat" cmpd="thickThin" algn="ctr">
          <a:solidFill>
            <a:schemeClr val="accent2">
              <a:tint val="40000"/>
              <a:alpha val="90000"/>
              <a:hueOff val="828085"/>
              <a:satOff val="2215"/>
              <a:lumOff val="31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Doc Lib, Pages, Events, Discussions, Surveys, etc…</a:t>
          </a:r>
          <a:endParaRPr lang="en-US" sz="1800" kern="1200" dirty="0"/>
        </a:p>
      </dsp:txBody>
      <dsp:txXfrm>
        <a:off x="0" y="4458947"/>
        <a:ext cx="8549412" cy="211782"/>
      </dsp:txXfrm>
    </dsp:sp>
    <dsp:sp modelId="{800DC5B6-C9CF-4A53-AFCD-F206FE9CD65E}">
      <dsp:nvSpPr>
        <dsp:cNvPr id="0" name=""/>
        <dsp:cNvSpPr/>
      </dsp:nvSpPr>
      <dsp:spPr>
        <a:xfrm rot="10800000">
          <a:off x="0" y="3508937"/>
          <a:ext cx="8549412" cy="708303"/>
        </a:xfrm>
        <a:prstGeom prst="upArrowCallout">
          <a:avLst/>
        </a:prstGeom>
        <a:solidFill>
          <a:schemeClr val="accent2">
            <a:hueOff val="955698"/>
            <a:satOff val="-7973"/>
            <a:lumOff val="3473"/>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Sites</a:t>
          </a:r>
          <a:endParaRPr lang="en-US" sz="2000" kern="1200" dirty="0"/>
        </a:p>
      </dsp:txBody>
      <dsp:txXfrm>
        <a:off x="0" y="3508937"/>
        <a:ext cx="8549412" cy="248614"/>
      </dsp:txXfrm>
    </dsp:sp>
    <dsp:sp modelId="{97D33854-454B-4D65-9B39-3F19A75CD81B}">
      <dsp:nvSpPr>
        <dsp:cNvPr id="0" name=""/>
        <dsp:cNvSpPr/>
      </dsp:nvSpPr>
      <dsp:spPr>
        <a:xfrm>
          <a:off x="0" y="3757552"/>
          <a:ext cx="8549412" cy="211782"/>
        </a:xfrm>
        <a:prstGeom prst="rect">
          <a:avLst/>
        </a:prstGeom>
        <a:solidFill>
          <a:schemeClr val="accent2">
            <a:tint val="40000"/>
            <a:alpha val="90000"/>
            <a:hueOff val="1656169"/>
            <a:satOff val="4429"/>
            <a:lumOff val="624"/>
            <a:alphaOff val="0"/>
          </a:schemeClr>
        </a:solidFill>
        <a:ln w="55000" cap="flat" cmpd="thickThin" algn="ctr">
          <a:solidFill>
            <a:schemeClr val="accent2">
              <a:tint val="40000"/>
              <a:alpha val="90000"/>
              <a:hueOff val="1656169"/>
              <a:satOff val="4429"/>
              <a:lumOff val="6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Wikis, Blogs, Team, Doc, </a:t>
          </a:r>
          <a:r>
            <a:rPr lang="en-US" sz="1800" kern="1200" dirty="0" err="1" smtClean="0"/>
            <a:t>Mtg</a:t>
          </a:r>
          <a:endParaRPr lang="en-US" sz="1800" kern="1200" dirty="0"/>
        </a:p>
      </dsp:txBody>
      <dsp:txXfrm>
        <a:off x="0" y="3757552"/>
        <a:ext cx="8549412" cy="211782"/>
      </dsp:txXfrm>
    </dsp:sp>
    <dsp:sp modelId="{CBA674BC-0852-4C11-8152-CBC402FFCD39}">
      <dsp:nvSpPr>
        <dsp:cNvPr id="0" name=""/>
        <dsp:cNvSpPr/>
      </dsp:nvSpPr>
      <dsp:spPr>
        <a:xfrm rot="10800000">
          <a:off x="0" y="2807542"/>
          <a:ext cx="8549412" cy="708303"/>
        </a:xfrm>
        <a:prstGeom prst="upArrowCallout">
          <a:avLst/>
        </a:prstGeom>
        <a:solidFill>
          <a:schemeClr val="accent2">
            <a:hueOff val="1433547"/>
            <a:satOff val="-11959"/>
            <a:lumOff val="521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Site Collections</a:t>
          </a:r>
          <a:endParaRPr lang="en-US" sz="2000" kern="1200" dirty="0"/>
        </a:p>
      </dsp:txBody>
      <dsp:txXfrm>
        <a:off x="0" y="2807542"/>
        <a:ext cx="8549412" cy="248614"/>
      </dsp:txXfrm>
    </dsp:sp>
    <dsp:sp modelId="{AC6D385D-BB19-496B-A139-F0A0ED367AEF}">
      <dsp:nvSpPr>
        <dsp:cNvPr id="0" name=""/>
        <dsp:cNvSpPr/>
      </dsp:nvSpPr>
      <dsp:spPr>
        <a:xfrm>
          <a:off x="0" y="3056157"/>
          <a:ext cx="8549412" cy="211782"/>
        </a:xfrm>
        <a:prstGeom prst="rect">
          <a:avLst/>
        </a:prstGeom>
        <a:solidFill>
          <a:schemeClr val="accent2">
            <a:tint val="40000"/>
            <a:alpha val="90000"/>
            <a:hueOff val="2484254"/>
            <a:satOff val="6644"/>
            <a:lumOff val="936"/>
            <a:alphaOff val="0"/>
          </a:schemeClr>
        </a:solidFill>
        <a:ln w="55000" cap="flat" cmpd="thickThin" algn="ctr">
          <a:solidFill>
            <a:schemeClr val="accent2">
              <a:tint val="40000"/>
              <a:alpha val="90000"/>
              <a:hueOff val="2484254"/>
              <a:satOff val="6644"/>
              <a:lumOff val="93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Internet, Intranet Portal, Wikis, Blogs, Team, Doc, </a:t>
          </a:r>
          <a:r>
            <a:rPr lang="en-US" sz="1800" kern="1200" dirty="0" err="1" smtClean="0"/>
            <a:t>Mtg</a:t>
          </a:r>
          <a:endParaRPr lang="en-US" sz="1800" kern="1200" dirty="0"/>
        </a:p>
      </dsp:txBody>
      <dsp:txXfrm>
        <a:off x="0" y="3056157"/>
        <a:ext cx="8549412" cy="211782"/>
      </dsp:txXfrm>
    </dsp:sp>
    <dsp:sp modelId="{54FD8559-7FEA-4FF5-9091-DE09B6C03E39}">
      <dsp:nvSpPr>
        <dsp:cNvPr id="0" name=""/>
        <dsp:cNvSpPr/>
      </dsp:nvSpPr>
      <dsp:spPr>
        <a:xfrm rot="10800000">
          <a:off x="0" y="2106147"/>
          <a:ext cx="8549412" cy="708303"/>
        </a:xfrm>
        <a:prstGeom prst="upArrowCallout">
          <a:avLst/>
        </a:prstGeom>
        <a:solidFill>
          <a:schemeClr val="accent2">
            <a:hueOff val="1911397"/>
            <a:satOff val="-15945"/>
            <a:lumOff val="694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Databases</a:t>
          </a:r>
          <a:endParaRPr lang="en-US" sz="2000" kern="1200" dirty="0"/>
        </a:p>
      </dsp:txBody>
      <dsp:txXfrm>
        <a:off x="0" y="2106147"/>
        <a:ext cx="8549412" cy="248614"/>
      </dsp:txXfrm>
    </dsp:sp>
    <dsp:sp modelId="{BC9AE8C0-83C9-4803-9BEF-BD45C875AF5A}">
      <dsp:nvSpPr>
        <dsp:cNvPr id="0" name=""/>
        <dsp:cNvSpPr/>
      </dsp:nvSpPr>
      <dsp:spPr>
        <a:xfrm>
          <a:off x="0" y="2354761"/>
          <a:ext cx="8549412" cy="211782"/>
        </a:xfrm>
        <a:prstGeom prst="rect">
          <a:avLst/>
        </a:prstGeom>
        <a:solidFill>
          <a:schemeClr val="accent2">
            <a:tint val="40000"/>
            <a:alpha val="90000"/>
            <a:hueOff val="3312338"/>
            <a:satOff val="8858"/>
            <a:lumOff val="1248"/>
            <a:alphaOff val="0"/>
          </a:schemeClr>
        </a:solidFill>
        <a:ln w="55000" cap="flat" cmpd="thickThin" algn="ctr">
          <a:solidFill>
            <a:schemeClr val="accent2">
              <a:tint val="40000"/>
              <a:alpha val="90000"/>
              <a:hueOff val="3312338"/>
              <a:satOff val="8858"/>
              <a:lumOff val="124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Content, Config, SSP, Search</a:t>
          </a:r>
          <a:endParaRPr lang="en-US" sz="1800" kern="1200" dirty="0"/>
        </a:p>
      </dsp:txBody>
      <dsp:txXfrm>
        <a:off x="0" y="2354761"/>
        <a:ext cx="8549412" cy="211782"/>
      </dsp:txXfrm>
    </dsp:sp>
    <dsp:sp modelId="{8A634F85-93D0-45F0-B685-F0BB88AFF5CA}">
      <dsp:nvSpPr>
        <dsp:cNvPr id="0" name=""/>
        <dsp:cNvSpPr/>
      </dsp:nvSpPr>
      <dsp:spPr>
        <a:xfrm rot="10800000">
          <a:off x="0" y="1404751"/>
          <a:ext cx="8549412" cy="708303"/>
        </a:xfrm>
        <a:prstGeom prst="upArrowCallout">
          <a:avLst/>
        </a:prstGeom>
        <a:solidFill>
          <a:schemeClr val="accent2">
            <a:hueOff val="2389246"/>
            <a:satOff val="-19931"/>
            <a:lumOff val="8683"/>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Web Applications</a:t>
          </a:r>
          <a:endParaRPr lang="en-US" sz="2000" kern="1200" dirty="0"/>
        </a:p>
      </dsp:txBody>
      <dsp:txXfrm>
        <a:off x="0" y="1404751"/>
        <a:ext cx="8549412" cy="248614"/>
      </dsp:txXfrm>
    </dsp:sp>
    <dsp:sp modelId="{EA88AB13-9C6D-4DA8-8A60-03C274960455}">
      <dsp:nvSpPr>
        <dsp:cNvPr id="0" name=""/>
        <dsp:cNvSpPr/>
      </dsp:nvSpPr>
      <dsp:spPr>
        <a:xfrm>
          <a:off x="0" y="1653366"/>
          <a:ext cx="8549412" cy="211782"/>
        </a:xfrm>
        <a:prstGeom prst="rect">
          <a:avLst/>
        </a:prstGeom>
        <a:solidFill>
          <a:schemeClr val="accent2">
            <a:tint val="40000"/>
            <a:alpha val="90000"/>
            <a:hueOff val="4140423"/>
            <a:satOff val="11073"/>
            <a:lumOff val="1560"/>
            <a:alphaOff val="0"/>
          </a:schemeClr>
        </a:solidFill>
        <a:ln w="55000" cap="flat" cmpd="thickThin" algn="ctr">
          <a:solidFill>
            <a:schemeClr val="accent2">
              <a:tint val="40000"/>
              <a:alpha val="90000"/>
              <a:hueOff val="4140423"/>
              <a:satOff val="11073"/>
              <a:lumOff val="156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Central Admin, SSP Admin, Content</a:t>
          </a:r>
          <a:endParaRPr lang="en-US" sz="1800" kern="1200" dirty="0"/>
        </a:p>
      </dsp:txBody>
      <dsp:txXfrm>
        <a:off x="0" y="1653366"/>
        <a:ext cx="8549412" cy="211782"/>
      </dsp:txXfrm>
    </dsp:sp>
    <dsp:sp modelId="{3AF5A6BA-25C9-459A-B29C-37E1792BE492}">
      <dsp:nvSpPr>
        <dsp:cNvPr id="0" name=""/>
        <dsp:cNvSpPr/>
      </dsp:nvSpPr>
      <dsp:spPr>
        <a:xfrm rot="10800000">
          <a:off x="0" y="703356"/>
          <a:ext cx="8549412" cy="708303"/>
        </a:xfrm>
        <a:prstGeom prst="upArrowCallout">
          <a:avLst/>
        </a:prstGeom>
        <a:solidFill>
          <a:schemeClr val="accent2">
            <a:hueOff val="2867095"/>
            <a:satOff val="-23918"/>
            <a:lumOff val="10419"/>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Servers</a:t>
          </a:r>
          <a:endParaRPr lang="en-US" sz="2000" kern="1200" dirty="0"/>
        </a:p>
      </dsp:txBody>
      <dsp:txXfrm>
        <a:off x="0" y="703356"/>
        <a:ext cx="8549412" cy="248614"/>
      </dsp:txXfrm>
    </dsp:sp>
    <dsp:sp modelId="{5D60DAAB-71C4-4836-BC8A-2DB37F5616CB}">
      <dsp:nvSpPr>
        <dsp:cNvPr id="0" name=""/>
        <dsp:cNvSpPr/>
      </dsp:nvSpPr>
      <dsp:spPr>
        <a:xfrm>
          <a:off x="0" y="951970"/>
          <a:ext cx="8549412" cy="211782"/>
        </a:xfrm>
        <a:prstGeom prst="rect">
          <a:avLst/>
        </a:prstGeom>
        <a:solidFill>
          <a:schemeClr val="accent2">
            <a:tint val="40000"/>
            <a:alpha val="90000"/>
            <a:hueOff val="4968507"/>
            <a:satOff val="13287"/>
            <a:lumOff val="1872"/>
            <a:alphaOff val="0"/>
          </a:schemeClr>
        </a:solidFill>
        <a:ln w="55000" cap="flat" cmpd="thickThin" algn="ctr">
          <a:solidFill>
            <a:schemeClr val="accent2">
              <a:tint val="40000"/>
              <a:alpha val="90000"/>
              <a:hueOff val="4968507"/>
              <a:satOff val="13287"/>
              <a:lumOff val="187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Web Front End, APP, SQL</a:t>
          </a:r>
          <a:endParaRPr lang="en-US" sz="1800" kern="1200" dirty="0"/>
        </a:p>
      </dsp:txBody>
      <dsp:txXfrm>
        <a:off x="0" y="951970"/>
        <a:ext cx="8549412" cy="211782"/>
      </dsp:txXfrm>
    </dsp:sp>
    <dsp:sp modelId="{567C124D-6025-49AD-B08D-D1CD1DDC6DC8}">
      <dsp:nvSpPr>
        <dsp:cNvPr id="0" name=""/>
        <dsp:cNvSpPr/>
      </dsp:nvSpPr>
      <dsp:spPr>
        <a:xfrm rot="10800000">
          <a:off x="0" y="1960"/>
          <a:ext cx="8549412" cy="708303"/>
        </a:xfrm>
        <a:prstGeom prst="upArrowCallout">
          <a:avLst/>
        </a:prstGeom>
        <a:solidFill>
          <a:schemeClr val="accent2">
            <a:hueOff val="3344944"/>
            <a:satOff val="-27904"/>
            <a:lumOff val="1215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Farm</a:t>
          </a:r>
          <a:endParaRPr lang="en-US" sz="2000" kern="1200" dirty="0"/>
        </a:p>
      </dsp:txBody>
      <dsp:txXfrm rot="10800000">
        <a:off x="0" y="1960"/>
        <a:ext cx="8549412" cy="70830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6343DC-23D7-46A4-8694-04158ED1B682}">
      <dsp:nvSpPr>
        <dsp:cNvPr id="0" name=""/>
        <dsp:cNvSpPr/>
      </dsp:nvSpPr>
      <dsp:spPr>
        <a:xfrm>
          <a:off x="4547" y="299217"/>
          <a:ext cx="2067847" cy="864000"/>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en-US" sz="2000" kern="1200" dirty="0" smtClean="0"/>
            <a:t>Farm</a:t>
          </a:r>
          <a:endParaRPr lang="en-US" sz="2000" kern="1200" dirty="0"/>
        </a:p>
      </dsp:txBody>
      <dsp:txXfrm>
        <a:off x="4547" y="299217"/>
        <a:ext cx="2067847" cy="576000"/>
      </dsp:txXfrm>
    </dsp:sp>
    <dsp:sp modelId="{895D03E3-E560-4D8A-8F05-82E9F555ABF4}">
      <dsp:nvSpPr>
        <dsp:cNvPr id="0" name=""/>
        <dsp:cNvSpPr/>
      </dsp:nvSpPr>
      <dsp:spPr>
        <a:xfrm>
          <a:off x="428082" y="875217"/>
          <a:ext cx="2067847" cy="297675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err="1" smtClean="0"/>
            <a:t>Config</a:t>
          </a:r>
          <a:endParaRPr lang="en-US" sz="2000" b="1" kern="1200" dirty="0"/>
        </a:p>
        <a:p>
          <a:pPr marL="457200" lvl="2" indent="-228600" algn="l" defTabSz="889000">
            <a:lnSpc>
              <a:spcPct val="90000"/>
            </a:lnSpc>
            <a:spcBef>
              <a:spcPct val="0"/>
            </a:spcBef>
            <a:spcAft>
              <a:spcPct val="15000"/>
            </a:spcAft>
            <a:buChar char="••"/>
          </a:pPr>
          <a:r>
            <a:rPr lang="en-US" sz="2000" kern="1200" dirty="0" smtClean="0"/>
            <a:t>Servers</a:t>
          </a:r>
          <a:endParaRPr lang="en-US" sz="2000" kern="1200" dirty="0"/>
        </a:p>
        <a:p>
          <a:pPr marL="457200" lvl="2" indent="-228600" algn="l" defTabSz="889000">
            <a:lnSpc>
              <a:spcPct val="90000"/>
            </a:lnSpc>
            <a:spcBef>
              <a:spcPct val="0"/>
            </a:spcBef>
            <a:spcAft>
              <a:spcPct val="15000"/>
            </a:spcAft>
            <a:buChar char="••"/>
          </a:pPr>
          <a:r>
            <a:rPr lang="en-US" sz="2000" kern="1200" dirty="0" smtClean="0"/>
            <a:t>Web Apps</a:t>
          </a:r>
          <a:endParaRPr lang="en-US" sz="2000" kern="1200" dirty="0"/>
        </a:p>
        <a:p>
          <a:pPr marL="457200" lvl="2" indent="-228600" algn="l" defTabSz="889000">
            <a:lnSpc>
              <a:spcPct val="90000"/>
            </a:lnSpc>
            <a:spcBef>
              <a:spcPct val="0"/>
            </a:spcBef>
            <a:spcAft>
              <a:spcPct val="15000"/>
            </a:spcAft>
            <a:buChar char="••"/>
          </a:pPr>
          <a:r>
            <a:rPr lang="en-US" sz="2000" kern="1200" dirty="0" smtClean="0"/>
            <a:t>Solutions</a:t>
          </a:r>
          <a:endParaRPr lang="en-US" sz="2000" kern="1200" dirty="0"/>
        </a:p>
        <a:p>
          <a:pPr marL="457200" lvl="2" indent="-228600" algn="l" defTabSz="889000">
            <a:lnSpc>
              <a:spcPct val="90000"/>
            </a:lnSpc>
            <a:spcBef>
              <a:spcPct val="0"/>
            </a:spcBef>
            <a:spcAft>
              <a:spcPct val="15000"/>
            </a:spcAft>
            <a:buChar char="••"/>
          </a:pPr>
          <a:r>
            <a:rPr lang="en-US" sz="2000" kern="1200" dirty="0" smtClean="0"/>
            <a:t>Global </a:t>
          </a:r>
          <a:r>
            <a:rPr lang="en-US" sz="2000" kern="1200" dirty="0" err="1" smtClean="0"/>
            <a:t>Config</a:t>
          </a:r>
          <a:endParaRPr lang="en-US" sz="2000" kern="1200" dirty="0"/>
        </a:p>
      </dsp:txBody>
      <dsp:txXfrm>
        <a:off x="428082" y="875217"/>
        <a:ext cx="2067847" cy="2976750"/>
      </dsp:txXfrm>
    </dsp:sp>
    <dsp:sp modelId="{9AFCEB34-0E74-4373-A4CA-204C4DE8718C}">
      <dsp:nvSpPr>
        <dsp:cNvPr id="0" name=""/>
        <dsp:cNvSpPr/>
      </dsp:nvSpPr>
      <dsp:spPr>
        <a:xfrm>
          <a:off x="2385873" y="329800"/>
          <a:ext cx="664573" cy="51483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385873" y="329800"/>
        <a:ext cx="664573" cy="514834"/>
      </dsp:txXfrm>
    </dsp:sp>
    <dsp:sp modelId="{6D580D4F-6204-43A4-A97A-5E728EE9D555}">
      <dsp:nvSpPr>
        <dsp:cNvPr id="0" name=""/>
        <dsp:cNvSpPr/>
      </dsp:nvSpPr>
      <dsp:spPr>
        <a:xfrm>
          <a:off x="3326308" y="299217"/>
          <a:ext cx="2067847" cy="864000"/>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en-US" sz="2000" kern="1200" dirty="0" smtClean="0"/>
            <a:t>Web App</a:t>
          </a:r>
          <a:endParaRPr lang="en-US" sz="2000" kern="1200" dirty="0"/>
        </a:p>
      </dsp:txBody>
      <dsp:txXfrm>
        <a:off x="3326308" y="299217"/>
        <a:ext cx="2067847" cy="576000"/>
      </dsp:txXfrm>
    </dsp:sp>
    <dsp:sp modelId="{048FE5E5-7ED4-4B43-8C9E-1CDD47DE5B24}">
      <dsp:nvSpPr>
        <dsp:cNvPr id="0" name=""/>
        <dsp:cNvSpPr/>
      </dsp:nvSpPr>
      <dsp:spPr>
        <a:xfrm>
          <a:off x="3749843" y="875217"/>
          <a:ext cx="2067847" cy="297675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Content 1..2</a:t>
          </a:r>
          <a:endParaRPr lang="en-US" sz="2000" b="1" kern="1200" dirty="0"/>
        </a:p>
        <a:p>
          <a:pPr marL="457200" lvl="2" indent="-228600" algn="l" defTabSz="889000">
            <a:lnSpc>
              <a:spcPct val="90000"/>
            </a:lnSpc>
            <a:spcBef>
              <a:spcPct val="0"/>
            </a:spcBef>
            <a:spcAft>
              <a:spcPct val="15000"/>
            </a:spcAft>
            <a:buChar char="••"/>
          </a:pPr>
          <a:r>
            <a:rPr lang="en-US" sz="2000" kern="1200" dirty="0" smtClean="0"/>
            <a:t>Site Collections</a:t>
          </a:r>
          <a:endParaRPr lang="en-US" sz="2000" kern="1200" dirty="0"/>
        </a:p>
        <a:p>
          <a:pPr marL="457200" lvl="2" indent="-228600" algn="l" defTabSz="889000">
            <a:lnSpc>
              <a:spcPct val="90000"/>
            </a:lnSpc>
            <a:spcBef>
              <a:spcPct val="0"/>
            </a:spcBef>
            <a:spcAft>
              <a:spcPct val="15000"/>
            </a:spcAft>
            <a:buChar char="••"/>
          </a:pPr>
          <a:r>
            <a:rPr lang="en-US" sz="2000" kern="1200" dirty="0" smtClean="0"/>
            <a:t>Sites</a:t>
          </a:r>
          <a:endParaRPr lang="en-US" sz="2000" kern="1200" dirty="0"/>
        </a:p>
        <a:p>
          <a:pPr marL="457200" lvl="2" indent="-228600" algn="l" defTabSz="889000">
            <a:lnSpc>
              <a:spcPct val="90000"/>
            </a:lnSpc>
            <a:spcBef>
              <a:spcPct val="0"/>
            </a:spcBef>
            <a:spcAft>
              <a:spcPct val="15000"/>
            </a:spcAft>
            <a:buChar char="••"/>
          </a:pPr>
          <a:r>
            <a:rPr lang="en-US" sz="2000" kern="1200" dirty="0" smtClean="0"/>
            <a:t>Lists</a:t>
          </a:r>
          <a:endParaRPr lang="en-US" sz="2000" kern="1200" dirty="0"/>
        </a:p>
        <a:p>
          <a:pPr marL="457200" lvl="2" indent="-228600" algn="l" defTabSz="889000">
            <a:lnSpc>
              <a:spcPct val="90000"/>
            </a:lnSpc>
            <a:spcBef>
              <a:spcPct val="0"/>
            </a:spcBef>
            <a:spcAft>
              <a:spcPct val="15000"/>
            </a:spcAft>
            <a:buChar char="••"/>
          </a:pPr>
          <a:r>
            <a:rPr lang="en-US" sz="2000" kern="1200" dirty="0" smtClean="0"/>
            <a:t>Pages</a:t>
          </a:r>
          <a:endParaRPr lang="en-US" sz="2000" kern="1200" dirty="0"/>
        </a:p>
        <a:p>
          <a:pPr marL="457200" lvl="2" indent="-228600" algn="l" defTabSz="889000">
            <a:lnSpc>
              <a:spcPct val="90000"/>
            </a:lnSpc>
            <a:spcBef>
              <a:spcPct val="0"/>
            </a:spcBef>
            <a:spcAft>
              <a:spcPct val="15000"/>
            </a:spcAft>
            <a:buChar char="••"/>
          </a:pPr>
          <a:r>
            <a:rPr lang="en-US" sz="2000" kern="1200" dirty="0" smtClean="0"/>
            <a:t>Documents</a:t>
          </a:r>
          <a:endParaRPr lang="en-US" sz="2000" kern="1200" dirty="0"/>
        </a:p>
        <a:p>
          <a:pPr marL="457200" lvl="2" indent="-228600" algn="l" defTabSz="889000">
            <a:lnSpc>
              <a:spcPct val="90000"/>
            </a:lnSpc>
            <a:spcBef>
              <a:spcPct val="0"/>
            </a:spcBef>
            <a:spcAft>
              <a:spcPct val="15000"/>
            </a:spcAft>
            <a:buChar char="••"/>
          </a:pPr>
          <a:r>
            <a:rPr lang="en-US" sz="2000" kern="1200" dirty="0" smtClean="0"/>
            <a:t>DWPs</a:t>
          </a:r>
          <a:endParaRPr lang="en-US" sz="2000" kern="1200" dirty="0"/>
        </a:p>
      </dsp:txBody>
      <dsp:txXfrm>
        <a:off x="3749843" y="875217"/>
        <a:ext cx="2067847" cy="2976750"/>
      </dsp:txXfrm>
    </dsp:sp>
    <dsp:sp modelId="{EC08983B-59DC-4C72-BCAD-0DF92E7CD3FF}">
      <dsp:nvSpPr>
        <dsp:cNvPr id="0" name=""/>
        <dsp:cNvSpPr/>
      </dsp:nvSpPr>
      <dsp:spPr>
        <a:xfrm>
          <a:off x="5707634" y="329800"/>
          <a:ext cx="664573" cy="51483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5707634" y="329800"/>
        <a:ext cx="664573" cy="514834"/>
      </dsp:txXfrm>
    </dsp:sp>
    <dsp:sp modelId="{A210985E-D1C7-48E3-A396-4233CE3100EF}">
      <dsp:nvSpPr>
        <dsp:cNvPr id="0" name=""/>
        <dsp:cNvSpPr/>
      </dsp:nvSpPr>
      <dsp:spPr>
        <a:xfrm>
          <a:off x="6648069" y="299217"/>
          <a:ext cx="2067847" cy="864000"/>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en-US" sz="2000" kern="1200" dirty="0" smtClean="0"/>
            <a:t>SSP</a:t>
          </a:r>
          <a:endParaRPr lang="en-US" sz="2000" kern="1200" dirty="0"/>
        </a:p>
      </dsp:txBody>
      <dsp:txXfrm>
        <a:off x="6648069" y="299217"/>
        <a:ext cx="2067847" cy="576000"/>
      </dsp:txXfrm>
    </dsp:sp>
    <dsp:sp modelId="{1AB0D678-6AB3-43F2-BE46-3425BC27D1FB}">
      <dsp:nvSpPr>
        <dsp:cNvPr id="0" name=""/>
        <dsp:cNvSpPr/>
      </dsp:nvSpPr>
      <dsp:spPr>
        <a:xfrm>
          <a:off x="7071604" y="875217"/>
          <a:ext cx="2067847" cy="2976750"/>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Search</a:t>
          </a:r>
          <a:endParaRPr lang="en-US" sz="2000" b="1" kern="1200" dirty="0"/>
        </a:p>
        <a:p>
          <a:pPr marL="457200" lvl="2" indent="-228600" algn="l" defTabSz="889000">
            <a:lnSpc>
              <a:spcPct val="90000"/>
            </a:lnSpc>
            <a:spcBef>
              <a:spcPct val="0"/>
            </a:spcBef>
            <a:spcAft>
              <a:spcPct val="15000"/>
            </a:spcAft>
            <a:buChar char="••"/>
          </a:pPr>
          <a:r>
            <a:rPr lang="en-US" sz="2000" kern="1200" dirty="0" smtClean="0"/>
            <a:t>Properties</a:t>
          </a:r>
          <a:endParaRPr lang="en-US" sz="2000" kern="1200" dirty="0"/>
        </a:p>
        <a:p>
          <a:pPr marL="228600" lvl="1" indent="-228600" algn="l" defTabSz="889000">
            <a:lnSpc>
              <a:spcPct val="90000"/>
            </a:lnSpc>
            <a:spcBef>
              <a:spcPct val="0"/>
            </a:spcBef>
            <a:spcAft>
              <a:spcPct val="15000"/>
            </a:spcAft>
            <a:buChar char="••"/>
          </a:pPr>
          <a:r>
            <a:rPr lang="en-US" sz="2000" b="1" kern="1200" dirty="0" smtClean="0"/>
            <a:t>SSP</a:t>
          </a:r>
          <a:endParaRPr lang="en-US" sz="2000" b="1" kern="1200" dirty="0"/>
        </a:p>
        <a:p>
          <a:pPr marL="457200" lvl="2" indent="-228600" algn="l" defTabSz="889000">
            <a:lnSpc>
              <a:spcPct val="90000"/>
            </a:lnSpc>
            <a:spcBef>
              <a:spcPct val="0"/>
            </a:spcBef>
            <a:spcAft>
              <a:spcPct val="15000"/>
            </a:spcAft>
            <a:buChar char="••"/>
          </a:pPr>
          <a:r>
            <a:rPr lang="en-US" sz="2000" kern="1200" dirty="0" smtClean="0"/>
            <a:t>My site host </a:t>
          </a:r>
          <a:r>
            <a:rPr lang="en-US" sz="2000" kern="1200" dirty="0" err="1" smtClean="0"/>
            <a:t>config</a:t>
          </a:r>
          <a:endParaRPr lang="en-US" sz="2000" kern="1200" dirty="0"/>
        </a:p>
        <a:p>
          <a:pPr marL="457200" lvl="2" indent="-228600" algn="l" defTabSz="889000">
            <a:lnSpc>
              <a:spcPct val="90000"/>
            </a:lnSpc>
            <a:spcBef>
              <a:spcPct val="0"/>
            </a:spcBef>
            <a:spcAft>
              <a:spcPct val="15000"/>
            </a:spcAft>
            <a:buChar char="••"/>
          </a:pPr>
          <a:r>
            <a:rPr lang="en-US" sz="2000" kern="1200" dirty="0" smtClean="0"/>
            <a:t>Profiles</a:t>
          </a:r>
          <a:endParaRPr lang="en-US" sz="2000" kern="1200" dirty="0"/>
        </a:p>
        <a:p>
          <a:pPr marL="457200" lvl="2" indent="-228600" algn="l" defTabSz="889000">
            <a:lnSpc>
              <a:spcPct val="90000"/>
            </a:lnSpc>
            <a:spcBef>
              <a:spcPct val="0"/>
            </a:spcBef>
            <a:spcAft>
              <a:spcPct val="15000"/>
            </a:spcAft>
            <a:buChar char="••"/>
          </a:pPr>
          <a:r>
            <a:rPr lang="en-US" sz="2000" kern="1200" dirty="0" smtClean="0"/>
            <a:t>BDC </a:t>
          </a:r>
          <a:r>
            <a:rPr lang="en-US" sz="2000" kern="1200" dirty="0" err="1" smtClean="0"/>
            <a:t>config</a:t>
          </a:r>
          <a:endParaRPr lang="en-US" sz="2000" kern="1200" dirty="0"/>
        </a:p>
        <a:p>
          <a:pPr marL="457200" lvl="2" indent="-228600" algn="l" defTabSz="889000">
            <a:lnSpc>
              <a:spcPct val="90000"/>
            </a:lnSpc>
            <a:spcBef>
              <a:spcPct val="0"/>
            </a:spcBef>
            <a:spcAft>
              <a:spcPct val="15000"/>
            </a:spcAft>
            <a:buChar char="••"/>
          </a:pPr>
          <a:r>
            <a:rPr lang="en-US" sz="2000" kern="1200" dirty="0" smtClean="0"/>
            <a:t>Excel </a:t>
          </a:r>
          <a:r>
            <a:rPr lang="en-US" sz="2000" kern="1200" dirty="0" err="1" smtClean="0"/>
            <a:t>Calc</a:t>
          </a:r>
          <a:endParaRPr lang="en-US" sz="2000" kern="1200" dirty="0"/>
        </a:p>
      </dsp:txBody>
      <dsp:txXfrm>
        <a:off x="7071604" y="875217"/>
        <a:ext cx="2067847" cy="297675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17600F-0F4A-426B-AB79-A03CACE801BC}">
      <dsp:nvSpPr>
        <dsp:cNvPr id="0" name=""/>
        <dsp:cNvSpPr/>
      </dsp:nvSpPr>
      <dsp:spPr>
        <a:xfrm>
          <a:off x="4060031" y="1813212"/>
          <a:ext cx="2881312" cy="685621"/>
        </a:xfrm>
        <a:custGeom>
          <a:avLst/>
          <a:gdLst/>
          <a:ahLst/>
          <a:cxnLst/>
          <a:rect l="0" t="0" r="0" b="0"/>
          <a:pathLst>
            <a:path>
              <a:moveTo>
                <a:pt x="0" y="0"/>
              </a:moveTo>
              <a:lnTo>
                <a:pt x="0" y="467231"/>
              </a:lnTo>
              <a:lnTo>
                <a:pt x="2881312" y="467231"/>
              </a:lnTo>
              <a:lnTo>
                <a:pt x="2881312" y="685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F6A17C-1D01-4572-85F8-F73C4F1BAC86}">
      <dsp:nvSpPr>
        <dsp:cNvPr id="0" name=""/>
        <dsp:cNvSpPr/>
      </dsp:nvSpPr>
      <dsp:spPr>
        <a:xfrm>
          <a:off x="4014311" y="1813212"/>
          <a:ext cx="91440" cy="685621"/>
        </a:xfrm>
        <a:custGeom>
          <a:avLst/>
          <a:gdLst/>
          <a:ahLst/>
          <a:cxnLst/>
          <a:rect l="0" t="0" r="0" b="0"/>
          <a:pathLst>
            <a:path>
              <a:moveTo>
                <a:pt x="45720" y="0"/>
              </a:moveTo>
              <a:lnTo>
                <a:pt x="45720" y="685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12E531-91AC-437D-AA70-7DA990B930FA}">
      <dsp:nvSpPr>
        <dsp:cNvPr id="0" name=""/>
        <dsp:cNvSpPr/>
      </dsp:nvSpPr>
      <dsp:spPr>
        <a:xfrm>
          <a:off x="1178718" y="1813212"/>
          <a:ext cx="2881312" cy="685621"/>
        </a:xfrm>
        <a:custGeom>
          <a:avLst/>
          <a:gdLst/>
          <a:ahLst/>
          <a:cxnLst/>
          <a:rect l="0" t="0" r="0" b="0"/>
          <a:pathLst>
            <a:path>
              <a:moveTo>
                <a:pt x="2881312" y="0"/>
              </a:moveTo>
              <a:lnTo>
                <a:pt x="2881312" y="467231"/>
              </a:lnTo>
              <a:lnTo>
                <a:pt x="0" y="467231"/>
              </a:lnTo>
              <a:lnTo>
                <a:pt x="0" y="685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6BED2-EFA8-4E71-9434-29EBEFA808D6}">
      <dsp:nvSpPr>
        <dsp:cNvPr id="0" name=""/>
        <dsp:cNvSpPr/>
      </dsp:nvSpPr>
      <dsp:spPr>
        <a:xfrm>
          <a:off x="2881312" y="316240"/>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753B9-776E-4500-831F-F93EED31C4BB}">
      <dsp:nvSpPr>
        <dsp:cNvPr id="0" name=""/>
        <dsp:cNvSpPr/>
      </dsp:nvSpPr>
      <dsp:spPr>
        <a:xfrm>
          <a:off x="3143250" y="565080"/>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err="1" smtClean="0"/>
            <a:t>Config</a:t>
          </a:r>
          <a:r>
            <a:rPr lang="en-US" sz="3900" kern="1200" dirty="0" smtClean="0"/>
            <a:t> Database</a:t>
          </a:r>
          <a:endParaRPr lang="en-US" sz="3900" kern="1200" dirty="0"/>
        </a:p>
      </dsp:txBody>
      <dsp:txXfrm>
        <a:off x="3143250" y="565080"/>
        <a:ext cx="2357437" cy="1496972"/>
      </dsp:txXfrm>
    </dsp:sp>
    <dsp:sp modelId="{BBF2C39E-BA42-4281-A127-D761378AD226}">
      <dsp:nvSpPr>
        <dsp:cNvPr id="0" name=""/>
        <dsp:cNvSpPr/>
      </dsp:nvSpPr>
      <dsp:spPr>
        <a:xfrm>
          <a:off x="0" y="2498834"/>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CEE9A-D0B6-4D88-BA3F-DA91CF8DB2BF}">
      <dsp:nvSpPr>
        <dsp:cNvPr id="0" name=""/>
        <dsp:cNvSpPr/>
      </dsp:nvSpPr>
      <dsp:spPr>
        <a:xfrm>
          <a:off x="261937" y="2747675"/>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smtClean="0"/>
            <a:t>Sites</a:t>
          </a:r>
          <a:endParaRPr lang="en-US" sz="3900" kern="1200" dirty="0"/>
        </a:p>
      </dsp:txBody>
      <dsp:txXfrm>
        <a:off x="261937" y="2747675"/>
        <a:ext cx="2357437" cy="1496972"/>
      </dsp:txXfrm>
    </dsp:sp>
    <dsp:sp modelId="{A26F15EC-63DB-4008-A2FF-B9D5323C356F}">
      <dsp:nvSpPr>
        <dsp:cNvPr id="0" name=""/>
        <dsp:cNvSpPr/>
      </dsp:nvSpPr>
      <dsp:spPr>
        <a:xfrm>
          <a:off x="2881312" y="2498834"/>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DA47BD-7E35-4B1E-AA46-526E52DAF974}">
      <dsp:nvSpPr>
        <dsp:cNvPr id="0" name=""/>
        <dsp:cNvSpPr/>
      </dsp:nvSpPr>
      <dsp:spPr>
        <a:xfrm>
          <a:off x="3143250" y="2747675"/>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smtClean="0"/>
            <a:t>Servers</a:t>
          </a:r>
          <a:endParaRPr lang="en-US" sz="3900" kern="1200" dirty="0"/>
        </a:p>
      </dsp:txBody>
      <dsp:txXfrm>
        <a:off x="3143250" y="2747675"/>
        <a:ext cx="2357437" cy="1496972"/>
      </dsp:txXfrm>
    </dsp:sp>
    <dsp:sp modelId="{72D77B18-66C3-418F-A308-EF4A1CB41CDD}">
      <dsp:nvSpPr>
        <dsp:cNvPr id="0" name=""/>
        <dsp:cNvSpPr/>
      </dsp:nvSpPr>
      <dsp:spPr>
        <a:xfrm>
          <a:off x="5762625" y="2498834"/>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50B98-AA83-4D22-9F29-BE6E90D168C0}">
      <dsp:nvSpPr>
        <dsp:cNvPr id="0" name=""/>
        <dsp:cNvSpPr/>
      </dsp:nvSpPr>
      <dsp:spPr>
        <a:xfrm>
          <a:off x="6024562" y="2747675"/>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err="1" smtClean="0"/>
            <a:t>VServers</a:t>
          </a:r>
          <a:endParaRPr lang="en-US" sz="3900" kern="1200" dirty="0"/>
        </a:p>
      </dsp:txBody>
      <dsp:txXfrm>
        <a:off x="6024562" y="2747675"/>
        <a:ext cx="2357437" cy="149697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17600F-0F4A-426B-AB79-A03CACE801BC}">
      <dsp:nvSpPr>
        <dsp:cNvPr id="0" name=""/>
        <dsp:cNvSpPr/>
      </dsp:nvSpPr>
      <dsp:spPr>
        <a:xfrm>
          <a:off x="4060031" y="1813212"/>
          <a:ext cx="2881312" cy="685621"/>
        </a:xfrm>
        <a:custGeom>
          <a:avLst/>
          <a:gdLst/>
          <a:ahLst/>
          <a:cxnLst/>
          <a:rect l="0" t="0" r="0" b="0"/>
          <a:pathLst>
            <a:path>
              <a:moveTo>
                <a:pt x="0" y="0"/>
              </a:moveTo>
              <a:lnTo>
                <a:pt x="0" y="467231"/>
              </a:lnTo>
              <a:lnTo>
                <a:pt x="2881312" y="467231"/>
              </a:lnTo>
              <a:lnTo>
                <a:pt x="2881312" y="685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F6A17C-1D01-4572-85F8-F73C4F1BAC86}">
      <dsp:nvSpPr>
        <dsp:cNvPr id="0" name=""/>
        <dsp:cNvSpPr/>
      </dsp:nvSpPr>
      <dsp:spPr>
        <a:xfrm>
          <a:off x="4014311" y="1813212"/>
          <a:ext cx="91440" cy="685621"/>
        </a:xfrm>
        <a:custGeom>
          <a:avLst/>
          <a:gdLst/>
          <a:ahLst/>
          <a:cxnLst/>
          <a:rect l="0" t="0" r="0" b="0"/>
          <a:pathLst>
            <a:path>
              <a:moveTo>
                <a:pt x="45720" y="0"/>
              </a:moveTo>
              <a:lnTo>
                <a:pt x="45720" y="685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12E531-91AC-437D-AA70-7DA990B930FA}">
      <dsp:nvSpPr>
        <dsp:cNvPr id="0" name=""/>
        <dsp:cNvSpPr/>
      </dsp:nvSpPr>
      <dsp:spPr>
        <a:xfrm>
          <a:off x="1178718" y="1813212"/>
          <a:ext cx="2881312" cy="685621"/>
        </a:xfrm>
        <a:custGeom>
          <a:avLst/>
          <a:gdLst/>
          <a:ahLst/>
          <a:cxnLst/>
          <a:rect l="0" t="0" r="0" b="0"/>
          <a:pathLst>
            <a:path>
              <a:moveTo>
                <a:pt x="2881312" y="0"/>
              </a:moveTo>
              <a:lnTo>
                <a:pt x="2881312" y="467231"/>
              </a:lnTo>
              <a:lnTo>
                <a:pt x="0" y="467231"/>
              </a:lnTo>
              <a:lnTo>
                <a:pt x="0" y="685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6BED2-EFA8-4E71-9434-29EBEFA808D6}">
      <dsp:nvSpPr>
        <dsp:cNvPr id="0" name=""/>
        <dsp:cNvSpPr/>
      </dsp:nvSpPr>
      <dsp:spPr>
        <a:xfrm>
          <a:off x="2881312" y="316240"/>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753B9-776E-4500-831F-F93EED31C4BB}">
      <dsp:nvSpPr>
        <dsp:cNvPr id="0" name=""/>
        <dsp:cNvSpPr/>
      </dsp:nvSpPr>
      <dsp:spPr>
        <a:xfrm>
          <a:off x="3143250" y="565080"/>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Content Database</a:t>
          </a:r>
          <a:endParaRPr lang="en-US" sz="3400" kern="1200" dirty="0"/>
        </a:p>
      </dsp:txBody>
      <dsp:txXfrm>
        <a:off x="3143250" y="565080"/>
        <a:ext cx="2357437" cy="1496972"/>
      </dsp:txXfrm>
    </dsp:sp>
    <dsp:sp modelId="{BBF2C39E-BA42-4281-A127-D761378AD226}">
      <dsp:nvSpPr>
        <dsp:cNvPr id="0" name=""/>
        <dsp:cNvSpPr/>
      </dsp:nvSpPr>
      <dsp:spPr>
        <a:xfrm>
          <a:off x="0" y="2498834"/>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CEE9A-D0B6-4D88-BA3F-DA91CF8DB2BF}">
      <dsp:nvSpPr>
        <dsp:cNvPr id="0" name=""/>
        <dsp:cNvSpPr/>
      </dsp:nvSpPr>
      <dsp:spPr>
        <a:xfrm>
          <a:off x="261937" y="2747675"/>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Sites</a:t>
          </a:r>
          <a:endParaRPr lang="en-US" sz="3400" kern="1200" dirty="0"/>
        </a:p>
      </dsp:txBody>
      <dsp:txXfrm>
        <a:off x="261937" y="2747675"/>
        <a:ext cx="2357437" cy="1496972"/>
      </dsp:txXfrm>
    </dsp:sp>
    <dsp:sp modelId="{A26F15EC-63DB-4008-A2FF-B9D5323C356F}">
      <dsp:nvSpPr>
        <dsp:cNvPr id="0" name=""/>
        <dsp:cNvSpPr/>
      </dsp:nvSpPr>
      <dsp:spPr>
        <a:xfrm>
          <a:off x="2881312" y="2498834"/>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DA47BD-7E35-4B1E-AA46-526E52DAF974}">
      <dsp:nvSpPr>
        <dsp:cNvPr id="0" name=""/>
        <dsp:cNvSpPr/>
      </dsp:nvSpPr>
      <dsp:spPr>
        <a:xfrm>
          <a:off x="3143250" y="2747675"/>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Webs</a:t>
          </a:r>
          <a:endParaRPr lang="en-US" sz="3400" kern="1200" dirty="0"/>
        </a:p>
      </dsp:txBody>
      <dsp:txXfrm>
        <a:off x="3143250" y="2747675"/>
        <a:ext cx="2357437" cy="1496972"/>
      </dsp:txXfrm>
    </dsp:sp>
    <dsp:sp modelId="{72D77B18-66C3-418F-A308-EF4A1CB41CDD}">
      <dsp:nvSpPr>
        <dsp:cNvPr id="0" name=""/>
        <dsp:cNvSpPr/>
      </dsp:nvSpPr>
      <dsp:spPr>
        <a:xfrm>
          <a:off x="5762625" y="2498834"/>
          <a:ext cx="2357437" cy="149697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50B98-AA83-4D22-9F29-BE6E90D168C0}">
      <dsp:nvSpPr>
        <dsp:cNvPr id="0" name=""/>
        <dsp:cNvSpPr/>
      </dsp:nvSpPr>
      <dsp:spPr>
        <a:xfrm>
          <a:off x="6024562" y="2747675"/>
          <a:ext cx="2357437" cy="149697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Doc</a:t>
          </a:r>
        </a:p>
        <a:p>
          <a:pPr lvl="0" algn="ctr" defTabSz="1511300">
            <a:lnSpc>
              <a:spcPct val="90000"/>
            </a:lnSpc>
            <a:spcBef>
              <a:spcPct val="0"/>
            </a:spcBef>
            <a:spcAft>
              <a:spcPct val="35000"/>
            </a:spcAft>
          </a:pPr>
          <a:r>
            <a:rPr lang="en-US" sz="3400" kern="1200" dirty="0" smtClean="0"/>
            <a:t>Stream</a:t>
          </a:r>
          <a:endParaRPr lang="en-US" sz="3400" kern="1200" dirty="0"/>
        </a:p>
      </dsp:txBody>
      <dsp:txXfrm>
        <a:off x="6024562" y="2747675"/>
        <a:ext cx="2357437" cy="149697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12E531-91AC-437D-AA70-7DA990B930FA}">
      <dsp:nvSpPr>
        <dsp:cNvPr id="0" name=""/>
        <dsp:cNvSpPr/>
      </dsp:nvSpPr>
      <dsp:spPr>
        <a:xfrm>
          <a:off x="2740941" y="1738892"/>
          <a:ext cx="91440" cy="794680"/>
        </a:xfrm>
        <a:custGeom>
          <a:avLst/>
          <a:gdLst/>
          <a:ahLst/>
          <a:cxnLst/>
          <a:rect l="0" t="0" r="0" b="0"/>
          <a:pathLst>
            <a:path>
              <a:moveTo>
                <a:pt x="45720" y="0"/>
              </a:moveTo>
              <a:lnTo>
                <a:pt x="45720" y="794680"/>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6BED2-EFA8-4E71-9434-29EBEFA808D6}">
      <dsp:nvSpPr>
        <dsp:cNvPr id="0" name=""/>
        <dsp:cNvSpPr/>
      </dsp:nvSpPr>
      <dsp:spPr>
        <a:xfrm>
          <a:off x="1420448" y="3802"/>
          <a:ext cx="2732425" cy="173509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753B9-776E-4500-831F-F93EED31C4BB}">
      <dsp:nvSpPr>
        <dsp:cNvPr id="0" name=""/>
        <dsp:cNvSpPr/>
      </dsp:nvSpPr>
      <dsp:spPr>
        <a:xfrm>
          <a:off x="1724051" y="292224"/>
          <a:ext cx="2732425" cy="173509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Search Database</a:t>
          </a:r>
          <a:endParaRPr lang="en-US" sz="4300" kern="1200" dirty="0"/>
        </a:p>
      </dsp:txBody>
      <dsp:txXfrm>
        <a:off x="1724051" y="292224"/>
        <a:ext cx="2732425" cy="1735090"/>
      </dsp:txXfrm>
    </dsp:sp>
    <dsp:sp modelId="{BBF2C39E-BA42-4281-A127-D761378AD226}">
      <dsp:nvSpPr>
        <dsp:cNvPr id="0" name=""/>
        <dsp:cNvSpPr/>
      </dsp:nvSpPr>
      <dsp:spPr>
        <a:xfrm>
          <a:off x="1420448" y="2533572"/>
          <a:ext cx="2732425" cy="173509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CEE9A-D0B6-4D88-BA3F-DA91CF8DB2BF}">
      <dsp:nvSpPr>
        <dsp:cNvPr id="0" name=""/>
        <dsp:cNvSpPr/>
      </dsp:nvSpPr>
      <dsp:spPr>
        <a:xfrm>
          <a:off x="1724051" y="2821995"/>
          <a:ext cx="2732425" cy="173509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Search Properties</a:t>
          </a:r>
          <a:endParaRPr lang="en-US" sz="4300" kern="1200" dirty="0"/>
        </a:p>
      </dsp:txBody>
      <dsp:txXfrm>
        <a:off x="1724051" y="2821995"/>
        <a:ext cx="2732425" cy="173509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4B0336-8C65-4CCE-A7E4-0A26284862A8}">
      <dsp:nvSpPr>
        <dsp:cNvPr id="0" name=""/>
        <dsp:cNvSpPr/>
      </dsp:nvSpPr>
      <dsp:spPr>
        <a:xfrm>
          <a:off x="4074984" y="1934520"/>
          <a:ext cx="3199852" cy="507612"/>
        </a:xfrm>
        <a:custGeom>
          <a:avLst/>
          <a:gdLst/>
          <a:ahLst/>
          <a:cxnLst/>
          <a:rect l="0" t="0" r="0" b="0"/>
          <a:pathLst>
            <a:path>
              <a:moveTo>
                <a:pt x="0" y="0"/>
              </a:moveTo>
              <a:lnTo>
                <a:pt x="0" y="345923"/>
              </a:lnTo>
              <a:lnTo>
                <a:pt x="3199852" y="345923"/>
              </a:lnTo>
              <a:lnTo>
                <a:pt x="3199852" y="507612"/>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39A522-EE46-4D7F-86AF-A8BF4A8A7D90}">
      <dsp:nvSpPr>
        <dsp:cNvPr id="0" name=""/>
        <dsp:cNvSpPr/>
      </dsp:nvSpPr>
      <dsp:spPr>
        <a:xfrm>
          <a:off x="4074984" y="1934520"/>
          <a:ext cx="1066617" cy="507612"/>
        </a:xfrm>
        <a:custGeom>
          <a:avLst/>
          <a:gdLst/>
          <a:ahLst/>
          <a:cxnLst/>
          <a:rect l="0" t="0" r="0" b="0"/>
          <a:pathLst>
            <a:path>
              <a:moveTo>
                <a:pt x="0" y="0"/>
              </a:moveTo>
              <a:lnTo>
                <a:pt x="0" y="345923"/>
              </a:lnTo>
              <a:lnTo>
                <a:pt x="1066617" y="345923"/>
              </a:lnTo>
              <a:lnTo>
                <a:pt x="1066617" y="507612"/>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48C1E0-AB9B-46A5-A8F7-BCEA071EA594}">
      <dsp:nvSpPr>
        <dsp:cNvPr id="0" name=""/>
        <dsp:cNvSpPr/>
      </dsp:nvSpPr>
      <dsp:spPr>
        <a:xfrm>
          <a:off x="3008366" y="1934520"/>
          <a:ext cx="1066617" cy="507612"/>
        </a:xfrm>
        <a:custGeom>
          <a:avLst/>
          <a:gdLst/>
          <a:ahLst/>
          <a:cxnLst/>
          <a:rect l="0" t="0" r="0" b="0"/>
          <a:pathLst>
            <a:path>
              <a:moveTo>
                <a:pt x="1066617" y="0"/>
              </a:moveTo>
              <a:lnTo>
                <a:pt x="1066617" y="345923"/>
              </a:lnTo>
              <a:lnTo>
                <a:pt x="0" y="345923"/>
              </a:lnTo>
              <a:lnTo>
                <a:pt x="0" y="507612"/>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12E531-91AC-437D-AA70-7DA990B930FA}">
      <dsp:nvSpPr>
        <dsp:cNvPr id="0" name=""/>
        <dsp:cNvSpPr/>
      </dsp:nvSpPr>
      <dsp:spPr>
        <a:xfrm>
          <a:off x="875131" y="1934520"/>
          <a:ext cx="3199852" cy="507612"/>
        </a:xfrm>
        <a:custGeom>
          <a:avLst/>
          <a:gdLst/>
          <a:ahLst/>
          <a:cxnLst/>
          <a:rect l="0" t="0" r="0" b="0"/>
          <a:pathLst>
            <a:path>
              <a:moveTo>
                <a:pt x="3199852" y="0"/>
              </a:moveTo>
              <a:lnTo>
                <a:pt x="3199852" y="345923"/>
              </a:lnTo>
              <a:lnTo>
                <a:pt x="0" y="345923"/>
              </a:lnTo>
              <a:lnTo>
                <a:pt x="0" y="507612"/>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6BED2-EFA8-4E71-9434-29EBEFA808D6}">
      <dsp:nvSpPr>
        <dsp:cNvPr id="0" name=""/>
        <dsp:cNvSpPr/>
      </dsp:nvSpPr>
      <dsp:spPr>
        <a:xfrm>
          <a:off x="3202297" y="826207"/>
          <a:ext cx="1745374" cy="11083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753B9-776E-4500-831F-F93EED31C4BB}">
      <dsp:nvSpPr>
        <dsp:cNvPr id="0" name=""/>
        <dsp:cNvSpPr/>
      </dsp:nvSpPr>
      <dsp:spPr>
        <a:xfrm>
          <a:off x="3396227" y="1010441"/>
          <a:ext cx="1745374" cy="11083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SSP Database</a:t>
          </a:r>
          <a:endParaRPr lang="en-US" sz="2500" kern="1200" dirty="0"/>
        </a:p>
      </dsp:txBody>
      <dsp:txXfrm>
        <a:off x="3396227" y="1010441"/>
        <a:ext cx="1745374" cy="1108312"/>
      </dsp:txXfrm>
    </dsp:sp>
    <dsp:sp modelId="{BBF2C39E-BA42-4281-A127-D761378AD226}">
      <dsp:nvSpPr>
        <dsp:cNvPr id="0" name=""/>
        <dsp:cNvSpPr/>
      </dsp:nvSpPr>
      <dsp:spPr>
        <a:xfrm>
          <a:off x="2444" y="2442133"/>
          <a:ext cx="1745374" cy="11083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CEE9A-D0B6-4D88-BA3F-DA91CF8DB2BF}">
      <dsp:nvSpPr>
        <dsp:cNvPr id="0" name=""/>
        <dsp:cNvSpPr/>
      </dsp:nvSpPr>
      <dsp:spPr>
        <a:xfrm>
          <a:off x="196374" y="2626367"/>
          <a:ext cx="1745374" cy="11083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err="1" smtClean="0"/>
            <a:t>MySite</a:t>
          </a:r>
          <a:r>
            <a:rPr lang="en-US" sz="2500" kern="1200" dirty="0" smtClean="0"/>
            <a:t> Host </a:t>
          </a:r>
          <a:r>
            <a:rPr lang="en-US" sz="2500" kern="1200" dirty="0" err="1" smtClean="0"/>
            <a:t>Config</a:t>
          </a:r>
          <a:endParaRPr lang="en-US" sz="2500" kern="1200" dirty="0"/>
        </a:p>
      </dsp:txBody>
      <dsp:txXfrm>
        <a:off x="196374" y="2626367"/>
        <a:ext cx="1745374" cy="1108312"/>
      </dsp:txXfrm>
    </dsp:sp>
    <dsp:sp modelId="{845C5DF9-B285-4511-A097-684D36091685}">
      <dsp:nvSpPr>
        <dsp:cNvPr id="0" name=""/>
        <dsp:cNvSpPr/>
      </dsp:nvSpPr>
      <dsp:spPr>
        <a:xfrm>
          <a:off x="2135679" y="2442133"/>
          <a:ext cx="1745374" cy="11083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85DAAB-5273-4BA0-8D0E-B31AC1B3A6F8}">
      <dsp:nvSpPr>
        <dsp:cNvPr id="0" name=""/>
        <dsp:cNvSpPr/>
      </dsp:nvSpPr>
      <dsp:spPr>
        <a:xfrm>
          <a:off x="2329610" y="2626367"/>
          <a:ext cx="1745374" cy="11083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Profiles</a:t>
          </a:r>
          <a:endParaRPr lang="en-US" sz="2500" kern="1200" dirty="0"/>
        </a:p>
      </dsp:txBody>
      <dsp:txXfrm>
        <a:off x="2329610" y="2626367"/>
        <a:ext cx="1745374" cy="1108312"/>
      </dsp:txXfrm>
    </dsp:sp>
    <dsp:sp modelId="{F9978644-AFBD-4E41-ACE1-79D16ABF3572}">
      <dsp:nvSpPr>
        <dsp:cNvPr id="0" name=""/>
        <dsp:cNvSpPr/>
      </dsp:nvSpPr>
      <dsp:spPr>
        <a:xfrm>
          <a:off x="4268914" y="2442133"/>
          <a:ext cx="1745374" cy="11083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6D6604-21DE-4F86-95A4-B8CEE99CB480}">
      <dsp:nvSpPr>
        <dsp:cNvPr id="0" name=""/>
        <dsp:cNvSpPr/>
      </dsp:nvSpPr>
      <dsp:spPr>
        <a:xfrm>
          <a:off x="4462845" y="2626367"/>
          <a:ext cx="1745374" cy="11083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BDC </a:t>
          </a:r>
          <a:r>
            <a:rPr lang="en-US" sz="2500" kern="1200" dirty="0" err="1" smtClean="0"/>
            <a:t>Config</a:t>
          </a:r>
          <a:endParaRPr lang="en-US" sz="2500" kern="1200" dirty="0"/>
        </a:p>
      </dsp:txBody>
      <dsp:txXfrm>
        <a:off x="4462845" y="2626367"/>
        <a:ext cx="1745374" cy="1108312"/>
      </dsp:txXfrm>
    </dsp:sp>
    <dsp:sp modelId="{9B606FC5-8340-42CB-AFBE-17A7456E8650}">
      <dsp:nvSpPr>
        <dsp:cNvPr id="0" name=""/>
        <dsp:cNvSpPr/>
      </dsp:nvSpPr>
      <dsp:spPr>
        <a:xfrm>
          <a:off x="6402149" y="2442133"/>
          <a:ext cx="1745374" cy="11083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AEED3C-D91E-477C-90E7-37792029BA78}">
      <dsp:nvSpPr>
        <dsp:cNvPr id="0" name=""/>
        <dsp:cNvSpPr/>
      </dsp:nvSpPr>
      <dsp:spPr>
        <a:xfrm>
          <a:off x="6596080" y="2626367"/>
          <a:ext cx="1745374" cy="11083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Excel Calc</a:t>
          </a:r>
        </a:p>
        <a:p>
          <a:pPr lvl="0" algn="ctr" defTabSz="1111250">
            <a:lnSpc>
              <a:spcPct val="90000"/>
            </a:lnSpc>
            <a:spcBef>
              <a:spcPct val="0"/>
            </a:spcBef>
            <a:spcAft>
              <a:spcPct val="35000"/>
            </a:spcAft>
          </a:pPr>
          <a:endParaRPr lang="en-US" sz="2500" kern="1200" dirty="0"/>
        </a:p>
      </dsp:txBody>
      <dsp:txXfrm>
        <a:off x="6596080" y="2626367"/>
        <a:ext cx="1745374" cy="110831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031424-9549-4951-B9C4-B1C3ED9BBCAC}">
      <dsp:nvSpPr>
        <dsp:cNvPr id="0" name=""/>
        <dsp:cNvSpPr/>
      </dsp:nvSpPr>
      <dsp:spPr>
        <a:xfrm>
          <a:off x="2554142" y="1352431"/>
          <a:ext cx="1562337" cy="15623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2266950">
            <a:lnSpc>
              <a:spcPct val="90000"/>
            </a:lnSpc>
            <a:spcBef>
              <a:spcPct val="0"/>
            </a:spcBef>
            <a:spcAft>
              <a:spcPct val="35000"/>
            </a:spcAft>
          </a:pPr>
          <a:r>
            <a:rPr lang="en-US" sz="5100" kern="1200" dirty="0" smtClean="0"/>
            <a:t>Slow SQL</a:t>
          </a:r>
          <a:endParaRPr lang="en-US" sz="5100" kern="1200" dirty="0"/>
        </a:p>
      </dsp:txBody>
      <dsp:txXfrm>
        <a:off x="2554142" y="1352431"/>
        <a:ext cx="1562337" cy="1562337"/>
      </dsp:txXfrm>
    </dsp:sp>
    <dsp:sp modelId="{7CC38129-8CF4-44D4-86F1-68463CFB7CD9}">
      <dsp:nvSpPr>
        <dsp:cNvPr id="0" name=""/>
        <dsp:cNvSpPr/>
      </dsp:nvSpPr>
      <dsp:spPr>
        <a:xfrm>
          <a:off x="452620" y="527232"/>
          <a:ext cx="3212734" cy="3212734"/>
        </a:xfrm>
        <a:prstGeom prst="circularArrow">
          <a:avLst>
            <a:gd name="adj1" fmla="val 9483"/>
            <a:gd name="adj2" fmla="val 684952"/>
            <a:gd name="adj3" fmla="val 7850793"/>
            <a:gd name="adj4" fmla="val 2264255"/>
            <a:gd name="adj5" fmla="val 1106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463483-F1E8-4A93-9686-46D75AB667F1}">
      <dsp:nvSpPr>
        <dsp:cNvPr id="0" name=""/>
        <dsp:cNvSpPr/>
      </dsp:nvSpPr>
      <dsp:spPr>
        <a:xfrm>
          <a:off x="1495" y="1352431"/>
          <a:ext cx="1562337" cy="15623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2266950">
            <a:lnSpc>
              <a:spcPct val="90000"/>
            </a:lnSpc>
            <a:spcBef>
              <a:spcPct val="0"/>
            </a:spcBef>
            <a:spcAft>
              <a:spcPct val="35000"/>
            </a:spcAft>
          </a:pPr>
          <a:r>
            <a:rPr lang="en-US" sz="5100" kern="1200" dirty="0" smtClean="0"/>
            <a:t>Slow App</a:t>
          </a:r>
          <a:endParaRPr lang="en-US" sz="5100" kern="1200" dirty="0"/>
        </a:p>
      </dsp:txBody>
      <dsp:txXfrm>
        <a:off x="1495" y="1352431"/>
        <a:ext cx="1562337" cy="1562337"/>
      </dsp:txXfrm>
    </dsp:sp>
    <dsp:sp modelId="{D19B2484-601E-4DEB-B624-547F435CE0B9}">
      <dsp:nvSpPr>
        <dsp:cNvPr id="0" name=""/>
        <dsp:cNvSpPr/>
      </dsp:nvSpPr>
      <dsp:spPr>
        <a:xfrm>
          <a:off x="452620" y="527232"/>
          <a:ext cx="3212734" cy="3212734"/>
        </a:xfrm>
        <a:prstGeom prst="circularArrow">
          <a:avLst>
            <a:gd name="adj1" fmla="val 9483"/>
            <a:gd name="adj2" fmla="val 684952"/>
            <a:gd name="adj3" fmla="val 18650793"/>
            <a:gd name="adj4" fmla="val 13064255"/>
            <a:gd name="adj5" fmla="val 11063"/>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1484C5-68A4-4EA8-BB4B-FAF32DF5479F}">
      <dsp:nvSpPr>
        <dsp:cNvPr id="0" name=""/>
        <dsp:cNvSpPr/>
      </dsp:nvSpPr>
      <dsp:spPr>
        <a:xfrm rot="5400000">
          <a:off x="5237375" y="-1969835"/>
          <a:ext cx="1263565" cy="5523913"/>
        </a:xfrm>
        <a:prstGeom prst="round2SameRect">
          <a:avLst/>
        </a:prstGeom>
        <a:solidFill>
          <a:schemeClr val="accent2">
            <a:tint val="40000"/>
            <a:alpha val="90000"/>
            <a:hueOff val="0"/>
            <a:satOff val="0"/>
            <a:lumOff val="0"/>
            <a:alphaOff val="0"/>
          </a:schemeClr>
        </a:solidFill>
        <a:ln w="55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err="1" smtClean="0"/>
            <a:t>Asynchronus</a:t>
          </a:r>
          <a:r>
            <a:rPr lang="en-US" sz="1300" kern="1200" dirty="0" smtClean="0"/>
            <a:t> Mirroring with compression</a:t>
          </a:r>
          <a:endParaRPr lang="en-US" sz="1300" kern="1200" dirty="0"/>
        </a:p>
        <a:p>
          <a:pPr marL="114300" lvl="1" indent="-114300" algn="l" defTabSz="577850">
            <a:lnSpc>
              <a:spcPct val="90000"/>
            </a:lnSpc>
            <a:spcBef>
              <a:spcPct val="0"/>
            </a:spcBef>
            <a:spcAft>
              <a:spcPct val="15000"/>
            </a:spcAft>
            <a:buChar char="••"/>
          </a:pPr>
          <a:r>
            <a:rPr lang="en-US" sz="1300" kern="1200" dirty="0" smtClean="0"/>
            <a:t>Automatic Failover</a:t>
          </a:r>
          <a:endParaRPr lang="en-US" sz="1300" b="1" kern="1200" dirty="0"/>
        </a:p>
        <a:p>
          <a:pPr marL="114300" lvl="1" indent="-114300" algn="l" defTabSz="577850">
            <a:lnSpc>
              <a:spcPct val="90000"/>
            </a:lnSpc>
            <a:spcBef>
              <a:spcPct val="0"/>
            </a:spcBef>
            <a:spcAft>
              <a:spcPct val="15000"/>
            </a:spcAft>
            <a:buChar char="••"/>
          </a:pPr>
          <a:r>
            <a:rPr lang="en-US" sz="1300" kern="1200" dirty="0" smtClean="0"/>
            <a:t>Transparent Database Encryption</a:t>
          </a:r>
          <a:endParaRPr lang="en-US" sz="1300" kern="1200" dirty="0"/>
        </a:p>
        <a:p>
          <a:pPr marL="114300" lvl="1" indent="-114300" algn="l" defTabSz="577850">
            <a:lnSpc>
              <a:spcPct val="90000"/>
            </a:lnSpc>
            <a:spcBef>
              <a:spcPct val="0"/>
            </a:spcBef>
            <a:spcAft>
              <a:spcPct val="15000"/>
            </a:spcAft>
            <a:buChar char="••"/>
          </a:pPr>
          <a:r>
            <a:rPr lang="en-US" sz="1300" kern="1200" dirty="0" smtClean="0"/>
            <a:t>Backup Compression</a:t>
          </a:r>
          <a:endParaRPr lang="en-US" sz="1300" kern="1200" dirty="0"/>
        </a:p>
        <a:p>
          <a:pPr marL="114300" lvl="1" indent="-114300" algn="l" defTabSz="577850">
            <a:lnSpc>
              <a:spcPct val="90000"/>
            </a:lnSpc>
            <a:spcBef>
              <a:spcPct val="0"/>
            </a:spcBef>
            <a:spcAft>
              <a:spcPct val="15000"/>
            </a:spcAft>
            <a:buChar char="••"/>
          </a:pPr>
          <a:r>
            <a:rPr lang="en-US" sz="1300" kern="1200" dirty="0" smtClean="0"/>
            <a:t>Resource Governor</a:t>
          </a:r>
          <a:endParaRPr lang="en-US" sz="1300" kern="1200" dirty="0"/>
        </a:p>
      </dsp:txBody>
      <dsp:txXfrm rot="5400000">
        <a:off x="5237375" y="-1969835"/>
        <a:ext cx="1263565" cy="5523913"/>
      </dsp:txXfrm>
    </dsp:sp>
    <dsp:sp modelId="{1E7177F2-6CE1-4982-9FBE-1748A63B86E9}">
      <dsp:nvSpPr>
        <dsp:cNvPr id="0" name=""/>
        <dsp:cNvSpPr/>
      </dsp:nvSpPr>
      <dsp:spPr>
        <a:xfrm>
          <a:off x="0" y="2393"/>
          <a:ext cx="3107201" cy="1579456"/>
        </a:xfrm>
        <a:prstGeom prst="roundRect">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dirty="0" smtClean="0"/>
            <a:t>SQL Enterprise</a:t>
          </a:r>
          <a:endParaRPr lang="en-US" sz="4400" kern="1200" dirty="0"/>
        </a:p>
      </dsp:txBody>
      <dsp:txXfrm>
        <a:off x="0" y="2393"/>
        <a:ext cx="3107201" cy="1579456"/>
      </dsp:txXfrm>
    </dsp:sp>
    <dsp:sp modelId="{9A2C6C6E-2F23-4E60-ADC0-38690BA314F4}">
      <dsp:nvSpPr>
        <dsp:cNvPr id="0" name=""/>
        <dsp:cNvSpPr/>
      </dsp:nvSpPr>
      <dsp:spPr>
        <a:xfrm rot="5400000">
          <a:off x="5237375" y="-311406"/>
          <a:ext cx="1263565" cy="5523913"/>
        </a:xfrm>
        <a:prstGeom prst="round2SameRect">
          <a:avLst/>
        </a:prstGeom>
        <a:solidFill>
          <a:schemeClr val="accent2">
            <a:tint val="40000"/>
            <a:alpha val="90000"/>
            <a:hueOff val="2484254"/>
            <a:satOff val="6644"/>
            <a:lumOff val="936"/>
            <a:alphaOff val="0"/>
          </a:schemeClr>
        </a:solidFill>
        <a:ln w="55000" cap="flat" cmpd="thickThin" algn="ctr">
          <a:solidFill>
            <a:schemeClr val="accent2">
              <a:tint val="40000"/>
              <a:alpha val="90000"/>
              <a:hueOff val="2484254"/>
              <a:satOff val="6644"/>
              <a:lumOff val="93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Synchronous Mirroring</a:t>
          </a:r>
          <a:endParaRPr lang="en-US" sz="1300" kern="1200" dirty="0"/>
        </a:p>
        <a:p>
          <a:pPr marL="114300" lvl="1" indent="-114300" algn="l" defTabSz="577850">
            <a:lnSpc>
              <a:spcPct val="90000"/>
            </a:lnSpc>
            <a:spcBef>
              <a:spcPct val="0"/>
            </a:spcBef>
            <a:spcAft>
              <a:spcPct val="15000"/>
            </a:spcAft>
            <a:buChar char="••"/>
          </a:pPr>
          <a:r>
            <a:rPr lang="en-US" sz="1300" kern="1200" dirty="0" smtClean="0"/>
            <a:t>2 Node Clustering</a:t>
          </a:r>
          <a:endParaRPr lang="en-US" sz="1300" kern="1200" dirty="0"/>
        </a:p>
        <a:p>
          <a:pPr marL="114300" lvl="1" indent="-114300" algn="l" defTabSz="577850">
            <a:lnSpc>
              <a:spcPct val="90000"/>
            </a:lnSpc>
            <a:spcBef>
              <a:spcPct val="0"/>
            </a:spcBef>
            <a:spcAft>
              <a:spcPct val="15000"/>
            </a:spcAft>
            <a:buChar char="••"/>
          </a:pPr>
          <a:r>
            <a:rPr lang="en-US" sz="1300" kern="1200" dirty="0" smtClean="0"/>
            <a:t>Log Shipping with compression</a:t>
          </a:r>
          <a:endParaRPr lang="en-US" sz="1300" kern="1200" dirty="0"/>
        </a:p>
        <a:p>
          <a:pPr marL="114300" lvl="1" indent="-114300" algn="l" defTabSz="577850">
            <a:lnSpc>
              <a:spcPct val="90000"/>
            </a:lnSpc>
            <a:spcBef>
              <a:spcPct val="0"/>
            </a:spcBef>
            <a:spcAft>
              <a:spcPct val="15000"/>
            </a:spcAft>
            <a:buChar char="••"/>
          </a:pPr>
          <a:r>
            <a:rPr lang="en-US" sz="1300" kern="1200" dirty="0" smtClean="0"/>
            <a:t>Restore Compressed Backup</a:t>
          </a:r>
          <a:endParaRPr lang="en-US" sz="1300" kern="1200" dirty="0"/>
        </a:p>
      </dsp:txBody>
      <dsp:txXfrm rot="5400000">
        <a:off x="5237375" y="-311406"/>
        <a:ext cx="1263565" cy="5523913"/>
      </dsp:txXfrm>
    </dsp:sp>
    <dsp:sp modelId="{B235156B-2F53-4BD4-94DA-178986DA7442}">
      <dsp:nvSpPr>
        <dsp:cNvPr id="0" name=""/>
        <dsp:cNvSpPr/>
      </dsp:nvSpPr>
      <dsp:spPr>
        <a:xfrm>
          <a:off x="0" y="1660822"/>
          <a:ext cx="3107201" cy="1579456"/>
        </a:xfrm>
        <a:prstGeom prst="roundRect">
          <a:avLst/>
        </a:prstGeom>
        <a:solidFill>
          <a:schemeClr val="accent2">
            <a:hueOff val="1672472"/>
            <a:satOff val="-13952"/>
            <a:lumOff val="6078"/>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dirty="0" smtClean="0"/>
            <a:t>SQL Standard</a:t>
          </a:r>
          <a:endParaRPr lang="en-US" sz="4400" kern="1200" dirty="0"/>
        </a:p>
      </dsp:txBody>
      <dsp:txXfrm>
        <a:off x="0" y="1660822"/>
        <a:ext cx="3107201" cy="1579456"/>
      </dsp:txXfrm>
    </dsp:sp>
    <dsp:sp modelId="{2F53D5FE-A63B-4B6B-A1F4-A432E089EB16}">
      <dsp:nvSpPr>
        <dsp:cNvPr id="0" name=""/>
        <dsp:cNvSpPr/>
      </dsp:nvSpPr>
      <dsp:spPr>
        <a:xfrm rot="5400000">
          <a:off x="5237375" y="1347022"/>
          <a:ext cx="1263565" cy="5523913"/>
        </a:xfrm>
        <a:prstGeom prst="round2SameRect">
          <a:avLst/>
        </a:prstGeom>
        <a:solidFill>
          <a:schemeClr val="accent2">
            <a:tint val="40000"/>
            <a:alpha val="90000"/>
            <a:hueOff val="4968507"/>
            <a:satOff val="13287"/>
            <a:lumOff val="1872"/>
            <a:alphaOff val="0"/>
          </a:schemeClr>
        </a:solidFill>
        <a:ln w="55000" cap="flat" cmpd="thickThin" algn="ctr">
          <a:solidFill>
            <a:schemeClr val="accent2">
              <a:tint val="40000"/>
              <a:alpha val="90000"/>
              <a:hueOff val="4968507"/>
              <a:satOff val="13287"/>
              <a:lumOff val="187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FREE</a:t>
          </a:r>
          <a:endParaRPr lang="en-US" sz="1300" kern="1200" dirty="0"/>
        </a:p>
        <a:p>
          <a:pPr marL="114300" lvl="1" indent="-114300" algn="l" defTabSz="577850">
            <a:lnSpc>
              <a:spcPct val="90000"/>
            </a:lnSpc>
            <a:spcBef>
              <a:spcPct val="0"/>
            </a:spcBef>
            <a:spcAft>
              <a:spcPct val="15000"/>
            </a:spcAft>
            <a:buChar char="••"/>
          </a:pPr>
          <a:r>
            <a:rPr lang="en-US" sz="1300" kern="1200" dirty="0" smtClean="0"/>
            <a:t>Both Foundation and SharePoint 2010 use…</a:t>
          </a:r>
          <a:endParaRPr lang="en-US" sz="1300" kern="1200" dirty="0"/>
        </a:p>
        <a:p>
          <a:pPr marL="114300" lvl="1" indent="-114300" algn="l" defTabSz="577850">
            <a:lnSpc>
              <a:spcPct val="90000"/>
            </a:lnSpc>
            <a:spcBef>
              <a:spcPct val="0"/>
            </a:spcBef>
            <a:spcAft>
              <a:spcPct val="15000"/>
            </a:spcAft>
            <a:buChar char="••"/>
          </a:pPr>
          <a:r>
            <a:rPr lang="en-US" sz="1300" kern="1200" dirty="0" smtClean="0"/>
            <a:t>(No WID in SharePoint 2010)</a:t>
          </a:r>
          <a:endParaRPr lang="en-US" sz="1300" kern="1200" dirty="0"/>
        </a:p>
        <a:p>
          <a:pPr marL="114300" lvl="1" indent="-114300" algn="l" defTabSz="577850">
            <a:lnSpc>
              <a:spcPct val="90000"/>
            </a:lnSpc>
            <a:spcBef>
              <a:spcPct val="0"/>
            </a:spcBef>
            <a:spcAft>
              <a:spcPct val="15000"/>
            </a:spcAft>
            <a:buChar char="••"/>
          </a:pPr>
          <a:r>
            <a:rPr lang="en-US" sz="1300" kern="1200" dirty="0" smtClean="0"/>
            <a:t>4 GB (2 Proc)</a:t>
          </a:r>
          <a:endParaRPr lang="en-US" sz="1300" kern="1200" dirty="0"/>
        </a:p>
      </dsp:txBody>
      <dsp:txXfrm rot="5400000">
        <a:off x="5237375" y="1347022"/>
        <a:ext cx="1263565" cy="5523913"/>
      </dsp:txXfrm>
    </dsp:sp>
    <dsp:sp modelId="{AD010C66-E43A-45B4-A756-7A69952B5A7E}">
      <dsp:nvSpPr>
        <dsp:cNvPr id="0" name=""/>
        <dsp:cNvSpPr/>
      </dsp:nvSpPr>
      <dsp:spPr>
        <a:xfrm>
          <a:off x="0" y="3319251"/>
          <a:ext cx="3107201" cy="1579456"/>
        </a:xfrm>
        <a:prstGeom prst="roundRect">
          <a:avLst/>
        </a:prstGeom>
        <a:solidFill>
          <a:schemeClr val="accent2">
            <a:hueOff val="3344944"/>
            <a:satOff val="-27904"/>
            <a:lumOff val="1215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dirty="0" smtClean="0"/>
            <a:t>SQL Express</a:t>
          </a:r>
          <a:endParaRPr lang="en-US" sz="4400" kern="1200" dirty="0"/>
        </a:p>
      </dsp:txBody>
      <dsp:txXfrm>
        <a:off x="0" y="3319251"/>
        <a:ext cx="3107201" cy="15794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emf"/><Relationship Id="rId5" Type="http://schemas.openxmlformats.org/officeDocument/2006/relationships/image" Target="../media/image30.emf"/><Relationship Id="rId4"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09/11/2009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dat314_oleson.pptx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a:noAutofit/>
          </a:bodyPr>
          <a:lstStyle/>
          <a:p>
            <a:pPr defTabSz="914363" fontAlgn="auto">
              <a:spcBef>
                <a:spcPts val="0"/>
              </a:spcBef>
              <a:spcAft>
                <a:spcPts val="333"/>
              </a:spcAft>
              <a:defRPr/>
            </a:pPr>
            <a:endParaRPr lang="en-US" sz="700"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latin typeface="Segoe"/>
            </a:endParaRPr>
          </a:p>
        </p:txBody>
      </p:sp>
      <p:sp>
        <p:nvSpPr>
          <p:cNvPr id="30725"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aseline="0" dirty="0" smtClean="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34819"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4820"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4821"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4822"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p:spPr>
        <p:txBody>
          <a:bodyPr/>
          <a:lstStyle/>
          <a:p>
            <a:endParaRPr lang="en-US" smtClean="0">
              <a:latin typeface="Arial" pitchFamily="34" charset="0"/>
            </a:endParaRPr>
          </a:p>
        </p:txBody>
      </p:sp>
      <p:sp>
        <p:nvSpPr>
          <p:cNvPr id="168964" name="Slide Number Placeholder 3"/>
          <p:cNvSpPr>
            <a:spLocks noGrp="1"/>
          </p:cNvSpPr>
          <p:nvPr>
            <p:ph type="sldNum" sz="quarter" idx="5"/>
          </p:nvPr>
        </p:nvSpPr>
        <p:spPr>
          <a:noFill/>
        </p:spPr>
        <p:txBody>
          <a:bodyPr/>
          <a:lstStyle/>
          <a:p>
            <a:endParaRPr lang="en-GB"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a:ln/>
        </p:spPr>
      </p:sp>
      <p:sp>
        <p:nvSpPr>
          <p:cNvPr id="175107" name="Notes Placeholder 2"/>
          <p:cNvSpPr>
            <a:spLocks noGrp="1"/>
          </p:cNvSpPr>
          <p:nvPr>
            <p:ph type="body" idx="1"/>
          </p:nvPr>
        </p:nvSpPr>
        <p:spPr>
          <a:noFill/>
          <a:ln/>
        </p:spPr>
        <p:txBody>
          <a:bodyPr/>
          <a:lstStyle/>
          <a:p>
            <a:endParaRPr lang="en-US" smtClean="0">
              <a:latin typeface="Tahoma" pitchFamily="34" charset="0"/>
            </a:endParaRPr>
          </a:p>
        </p:txBody>
      </p:sp>
      <p:sp>
        <p:nvSpPr>
          <p:cNvPr id="96260" name="Slide Number Placeholder 3"/>
          <p:cNvSpPr>
            <a:spLocks noGrp="1"/>
          </p:cNvSpPr>
          <p:nvPr>
            <p:ph type="sldNum" sz="quarter" idx="5"/>
          </p:nvPr>
        </p:nvSpPr>
        <p:spPr/>
        <p:txBody>
          <a:bodyPr/>
          <a:lstStyle/>
          <a:p>
            <a:pPr>
              <a:defRPr/>
            </a:pPr>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a:noAutofit/>
          </a:bodyPr>
          <a:lstStyle/>
          <a:p>
            <a:pPr defTabSz="914363" fontAlgn="auto">
              <a:spcBef>
                <a:spcPts val="0"/>
              </a:spcBef>
              <a:spcAft>
                <a:spcPts val="333"/>
              </a:spcAft>
              <a:defRPr/>
            </a:pPr>
            <a:endParaRPr lang="en-US" sz="700"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latin typeface="Segoe"/>
            </a:endParaRPr>
          </a:p>
        </p:txBody>
      </p:sp>
      <p:sp>
        <p:nvSpPr>
          <p:cNvPr id="30725"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a:noAutofit/>
          </a:bodyPr>
          <a:lstStyle/>
          <a:p>
            <a:pPr defTabSz="914363" fontAlgn="auto">
              <a:spcBef>
                <a:spcPts val="0"/>
              </a:spcBef>
              <a:spcAft>
                <a:spcPts val="333"/>
              </a:spcAft>
              <a:defRPr/>
            </a:pPr>
            <a:endParaRPr lang="en-US" sz="700"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latin typeface="Segoe"/>
            </a:endParaRPr>
          </a:p>
        </p:txBody>
      </p:sp>
      <p:sp>
        <p:nvSpPr>
          <p:cNvPr id="30725"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a:noAutofit/>
          </a:bodyPr>
          <a:lstStyle/>
          <a:p>
            <a:pPr defTabSz="914363" fontAlgn="auto">
              <a:spcBef>
                <a:spcPts val="0"/>
              </a:spcBef>
              <a:spcAft>
                <a:spcPts val="333"/>
              </a:spcAft>
              <a:defRPr/>
            </a:pPr>
            <a:endParaRPr lang="en-US" sz="700"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latin typeface="Segoe"/>
            </a:endParaRPr>
          </a:p>
        </p:txBody>
      </p:sp>
      <p:sp>
        <p:nvSpPr>
          <p:cNvPr id="30725"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a:noAutofit/>
          </a:bodyPr>
          <a:lstStyle/>
          <a:p>
            <a:pPr defTabSz="914363" fontAlgn="auto">
              <a:spcBef>
                <a:spcPts val="0"/>
              </a:spcBef>
              <a:spcAft>
                <a:spcPts val="333"/>
              </a:spcAft>
              <a:defRPr/>
            </a:pPr>
            <a:endParaRPr lang="en-US" sz="700"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a:latin typeface="Segoe"/>
            </a:endParaRPr>
          </a:p>
        </p:txBody>
      </p:sp>
      <p:sp>
        <p:nvSpPr>
          <p:cNvPr id="30725"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34819"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4820"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4821"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4822"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Notes Placeholder 2"/>
          <p:cNvSpPr>
            <a:spLocks noGrp="1"/>
          </p:cNvSpPr>
          <p:nvPr>
            <p:ph type="body" idx="1"/>
          </p:nvPr>
        </p:nvSpPr>
        <p:spPr>
          <a:noFill/>
          <a:ln/>
        </p:spPr>
        <p:txBody>
          <a:bodyPr/>
          <a:lstStyle/>
          <a:p>
            <a:endParaRPr lang="en-US" b="1" dirty="0" smtClean="0"/>
          </a:p>
        </p:txBody>
      </p:sp>
      <p:sp>
        <p:nvSpPr>
          <p:cNvPr id="22530" name="Slide Image Placeholder 4"/>
          <p:cNvSpPr>
            <a:spLocks noGrp="1" noRot="1" noChangeAspect="1"/>
          </p:cNvSpPr>
          <p:nvPr>
            <p:ph type="sldImg"/>
          </p:nvPr>
        </p:nvSpPr>
        <p:spPr>
          <a:ln/>
        </p:spPr>
      </p:sp>
      <p:sp>
        <p:nvSpPr>
          <p:cNvPr id="22531" name="Rectangle 6"/>
          <p:cNvSpPr txBox="1">
            <a:spLocks noGrp="1" noChangeArrowheads="1"/>
          </p:cNvSpPr>
          <p:nvPr/>
        </p:nvSpPr>
        <p:spPr bwMode="auto">
          <a:xfrm>
            <a:off x="0" y="8791575"/>
            <a:ext cx="5667375" cy="350838"/>
          </a:xfrm>
          <a:prstGeom prst="rect">
            <a:avLst/>
          </a:prstGeom>
          <a:noFill/>
          <a:ln w="9525">
            <a:noFill/>
            <a:miter lim="800000"/>
            <a:headEnd/>
            <a:tailEnd/>
          </a:ln>
        </p:spPr>
        <p:txBody>
          <a:bodyPr anchor="b"/>
          <a:lstStyle/>
          <a:p>
            <a:endParaRPr lang="en-US" sz="800" dirty="0">
              <a:cs typeface="Arial" charset="0"/>
            </a:endParaRPr>
          </a:p>
        </p:txBody>
      </p:sp>
      <p:sp>
        <p:nvSpPr>
          <p:cNvPr id="22532" name="Date Placeholder 3"/>
          <p:cNvSpPr>
            <a:spLocks noGrp="1"/>
          </p:cNvSpPr>
          <p:nvPr>
            <p:ph type="dt" sz="quarter" idx="1"/>
          </p:nvPr>
        </p:nvSpPr>
        <p:spPr>
          <a:noFill/>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356350"/>
            <a:ext cx="2133600" cy="365125"/>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2667000" y="6356350"/>
            <a:ext cx="3352800" cy="365125"/>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924800" y="6356350"/>
            <a:ext cx="762000" cy="365125"/>
          </a:xfrm>
          <a:prstGeom prst="rect">
            <a:avLst/>
          </a:prstGeom>
          <a:ln/>
        </p:spPr>
        <p:txBody>
          <a:bodyPr/>
          <a:lstStyle>
            <a:lvl1pPr>
              <a:defRPr/>
            </a:lvl1pPr>
          </a:lstStyle>
          <a:p>
            <a:pPr>
              <a:defRPr/>
            </a:pPr>
            <a:fld id="{D2B4138B-D71D-4523-8B2B-8DAB44306582}" type="slidenum">
              <a:rPr lang="en-US"/>
              <a:pPr>
                <a:defRPr/>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5_Title Only">
    <p:spTree>
      <p:nvGrpSpPr>
        <p:cNvPr id="1" name=""/>
        <p:cNvGrpSpPr/>
        <p:nvPr/>
      </p:nvGrpSpPr>
      <p:grpSpPr>
        <a:xfrm>
          <a:off x="0" y="0"/>
          <a:ext cx="0" cy="0"/>
          <a:chOff x="0" y="0"/>
          <a:chExt cx="0" cy="0"/>
        </a:xfrm>
      </p:grpSpPr>
      <p:pic>
        <p:nvPicPr>
          <p:cNvPr id="5" name="Picture 8" descr="D:\Slidework\Jobs\TechEd2007 - Brian Marble\Template\Template\images\TE_logo.png"/>
          <p:cNvPicPr>
            <a:picLocks noChangeAspect="1" noChangeArrowheads="1"/>
          </p:cNvPicPr>
          <p:nvPr userDrawn="1"/>
        </p:nvPicPr>
        <p:blipFill>
          <a:blip r:embed="rId2"/>
          <a:srcRect/>
          <a:stretch>
            <a:fillRect/>
          </a:stretch>
        </p:blipFill>
        <p:spPr bwMode="auto">
          <a:xfrm>
            <a:off x="7964488" y="6243638"/>
            <a:ext cx="850900" cy="522287"/>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2"/>
          <p:cNvSpPr>
            <a:spLocks noGrp="1"/>
          </p:cNvSpPr>
          <p:nvPr>
            <p:ph type="body" idx="1"/>
          </p:nvPr>
        </p:nvSpPr>
        <p:spPr bwMode="white">
          <a:xfrm>
            <a:off x="382588" y="1414464"/>
            <a:ext cx="8380412" cy="1844608"/>
          </a:xfrm>
        </p:spPr>
        <p:txBody>
          <a:bodyPr/>
          <a:lstStyle>
            <a:lvl1pPr>
              <a:spcBef>
                <a:spcPts val="1167"/>
              </a:spcBef>
              <a:buFontTx/>
              <a:buBlip>
                <a:blip r:embed="rId3"/>
              </a:buBlip>
              <a:defRPr sz="2400"/>
            </a:lvl1pPr>
            <a:lvl2pPr>
              <a:spcBef>
                <a:spcPts val="1083"/>
              </a:spcBef>
              <a:buFontTx/>
              <a:buBlip>
                <a:blip r:embed="rId3"/>
              </a:buBlip>
              <a:defRPr sz="2000"/>
            </a:lvl2pPr>
            <a:lvl3pPr>
              <a:spcBef>
                <a:spcPts val="1000"/>
              </a:spcBef>
              <a:buFontTx/>
              <a:buBlip>
                <a:blip r:embed="rId3"/>
              </a:buBlip>
              <a:defRPr sz="1800"/>
            </a:lvl3pPr>
            <a:lvl4pPr>
              <a:spcBef>
                <a:spcPts val="917"/>
              </a:spcBef>
              <a:buFontTx/>
              <a:buBlip>
                <a:blip r:embed="rId3"/>
              </a:buBlip>
              <a:defRPr sz="1600"/>
            </a:lvl4pPr>
            <a:lvl5pPr>
              <a:spcBef>
                <a:spcPts val="833"/>
              </a:spcBef>
              <a:buFontTx/>
              <a:buBlip>
                <a:blip r:embed="rId3"/>
              </a:buBlip>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6_Title Only">
    <p:spTree>
      <p:nvGrpSpPr>
        <p:cNvPr id="1" name=""/>
        <p:cNvGrpSpPr/>
        <p:nvPr/>
      </p:nvGrpSpPr>
      <p:grpSpPr>
        <a:xfrm>
          <a:off x="0" y="0"/>
          <a:ext cx="0" cy="0"/>
          <a:chOff x="0" y="0"/>
          <a:chExt cx="0" cy="0"/>
        </a:xfrm>
      </p:grpSpPr>
      <p:pic>
        <p:nvPicPr>
          <p:cNvPr id="5" name="Picture 8" descr="D:\Slidework\Jobs\TechEd2007 - Brian Marble\Template\Template\images\TE_logo.png"/>
          <p:cNvPicPr>
            <a:picLocks noChangeAspect="1" noChangeArrowheads="1"/>
          </p:cNvPicPr>
          <p:nvPr userDrawn="1"/>
        </p:nvPicPr>
        <p:blipFill>
          <a:blip r:embed="rId2"/>
          <a:srcRect/>
          <a:stretch>
            <a:fillRect/>
          </a:stretch>
        </p:blipFill>
        <p:spPr bwMode="auto">
          <a:xfrm>
            <a:off x="7964488" y="6243638"/>
            <a:ext cx="850900" cy="522287"/>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2"/>
          <p:cNvSpPr>
            <a:spLocks noGrp="1"/>
          </p:cNvSpPr>
          <p:nvPr>
            <p:ph type="body" idx="1"/>
          </p:nvPr>
        </p:nvSpPr>
        <p:spPr bwMode="white">
          <a:xfrm>
            <a:off x="382588" y="1414464"/>
            <a:ext cx="8380412" cy="1844608"/>
          </a:xfrm>
        </p:spPr>
        <p:txBody>
          <a:bodyPr/>
          <a:lstStyle>
            <a:lvl1pPr>
              <a:spcBef>
                <a:spcPts val="1167"/>
              </a:spcBef>
              <a:buFontTx/>
              <a:buBlip>
                <a:blip r:embed="rId3"/>
              </a:buBlip>
              <a:defRPr sz="2400"/>
            </a:lvl1pPr>
            <a:lvl2pPr>
              <a:spcBef>
                <a:spcPts val="1083"/>
              </a:spcBef>
              <a:buFontTx/>
              <a:buBlip>
                <a:blip r:embed="rId3"/>
              </a:buBlip>
              <a:defRPr sz="2000"/>
            </a:lvl2pPr>
            <a:lvl3pPr>
              <a:spcBef>
                <a:spcPts val="1000"/>
              </a:spcBef>
              <a:buFontTx/>
              <a:buBlip>
                <a:blip r:embed="rId3"/>
              </a:buBlip>
              <a:defRPr sz="1800"/>
            </a:lvl3pPr>
            <a:lvl4pPr>
              <a:spcBef>
                <a:spcPts val="917"/>
              </a:spcBef>
              <a:buFontTx/>
              <a:buBlip>
                <a:blip r:embed="rId3"/>
              </a:buBlip>
              <a:defRPr sz="1600"/>
            </a:lvl4pPr>
            <a:lvl5pPr>
              <a:spcBef>
                <a:spcPts val="833"/>
              </a:spcBef>
              <a:buFontTx/>
              <a:buBlip>
                <a:blip r:embed="rId3"/>
              </a:buBlip>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31" r:id="rId13"/>
    <p:sldLayoutId id="2147483732"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xml"/><Relationship Id="rId1" Type="http://schemas.openxmlformats.org/officeDocument/2006/relationships/tags" Target="../tags/tag1.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xml"/><Relationship Id="rId1" Type="http://schemas.openxmlformats.org/officeDocument/2006/relationships/tags" Target="../tags/tag2.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20.png"/><Relationship Id="rId11" Type="http://schemas.openxmlformats.org/officeDocument/2006/relationships/image" Target="../media/image25.gif"/><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30.xml"/><Relationship Id="rId7" Type="http://schemas.openxmlformats.org/officeDocument/2006/relationships/image" Target="../media/image23.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2.png"/><Relationship Id="rId11" Type="http://schemas.openxmlformats.org/officeDocument/2006/relationships/image" Target="../media/image25.gif"/><Relationship Id="rId5" Type="http://schemas.openxmlformats.org/officeDocument/2006/relationships/image" Target="../media/image19.png"/><Relationship Id="rId10" Type="http://schemas.openxmlformats.org/officeDocument/2006/relationships/oleObject" Target="???" TargetMode="External"/><Relationship Id="rId4" Type="http://schemas.openxmlformats.org/officeDocument/2006/relationships/image" Target="../media/image31.png"/><Relationship Id="rId9" Type="http://schemas.openxmlformats.org/officeDocument/2006/relationships/image" Target="../media/image2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35.png"/></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1.png"/><Relationship Id="rId5" Type="http://schemas.openxmlformats.org/officeDocument/2006/relationships/hyperlink" Target="http://microsoft.com/technet" TargetMode="External"/><Relationship Id="rId10" Type="http://schemas.openxmlformats.org/officeDocument/2006/relationships/image" Target="../media/image4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2.xml"/><Relationship Id="rId11" Type="http://schemas.openxmlformats.org/officeDocument/2006/relationships/image" Target="../media/image12.png"/><Relationship Id="rId5" Type="http://schemas.openxmlformats.org/officeDocument/2006/relationships/diagramQuickStyle" Target="../diagrams/quickStyle2.xml"/><Relationship Id="rId10" Type="http://schemas.openxmlformats.org/officeDocument/2006/relationships/image" Target="../media/image11.png"/><Relationship Id="rId4" Type="http://schemas.openxmlformats.org/officeDocument/2006/relationships/diagramLayout" Target="../diagrams/layout2.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Content DB</a:t>
            </a:r>
            <a:endParaRPr lang="en-US" dirty="0"/>
          </a:p>
        </p:txBody>
      </p:sp>
      <p:graphicFrame>
        <p:nvGraphicFramePr>
          <p:cNvPr id="4" name="Content Placeholder 3"/>
          <p:cNvGraphicFramePr>
            <a:graphicFrameLocks noGrp="1"/>
          </p:cNvGraphicFramePr>
          <p:nvPr>
            <p:ph idx="1"/>
            <p:extLst>
              <p:ext uri="{f8b40766-3117-49d6-85d0-cbc5eb6f0422}"/>
              <p:ext uri="{C30F89C9-C2B1-4236-9925-C37C3D4A3176}">
                <p14:modificationId xmlns:p14="http://schemas.microsoft.com/office/powerpoint/2007/7/12/main" xmlns="" val="{68D55158-6B4D-44DA-9EF9-B3835DCF56A9}"/>
              </p:ext>
            </p:extLst>
          </p:nvPr>
        </p:nvGraphicFramePr>
        <p:xfrm>
          <a:off x="381000" y="1412875"/>
          <a:ext cx="8382000" cy="4560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6" descr="D:\Pennie's documents\Images for TechEd06\Hardware_Imagery\Database 4 blue.png"/>
          <p:cNvPicPr>
            <a:picLocks noChangeAspect="1" noChangeArrowheads="1"/>
          </p:cNvPicPr>
          <p:nvPr/>
        </p:nvPicPr>
        <p:blipFill>
          <a:blip r:embed="rId8"/>
          <a:srcRect/>
          <a:stretch>
            <a:fillRect/>
          </a:stretch>
        </p:blipFill>
        <p:spPr bwMode="auto">
          <a:xfrm>
            <a:off x="7144684" y="131515"/>
            <a:ext cx="1812960" cy="1475618"/>
          </a:xfrm>
          <a:prstGeom prst="rect">
            <a:avLst/>
          </a:prstGeom>
          <a:noFill/>
        </p:spPr>
      </p:pic>
    </p:spTree>
    <p:extLst>
      <p:ext uri="{26A022EE-E9E8-44d7-B6CB-8D10BC8B213A}">
        <p14:creationTime xmlns:p14="http://schemas.microsoft.com/office/powerpoint/2007/7/12/main" xmlns="" val="2009-04-28T14:24:08.28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SSP DB - Search</a:t>
            </a:r>
            <a:endParaRPr lang="en-US" dirty="0"/>
          </a:p>
        </p:txBody>
      </p:sp>
      <p:graphicFrame>
        <p:nvGraphicFramePr>
          <p:cNvPr id="4" name="Content Placeholder 3"/>
          <p:cNvGraphicFramePr>
            <a:graphicFrameLocks noGrp="1"/>
          </p:cNvGraphicFramePr>
          <p:nvPr>
            <p:ph idx="1"/>
            <p:extLst>
              <p:ext uri="{f8b40766-3117-49d6-85d0-cbc5eb6f0422}"/>
              <p:ext uri="{C30F89C9-C2B1-4236-9925-C37C3D4A3176}">
                <p14:modificationId xmlns:p14="http://schemas.microsoft.com/office/powerpoint/2007/7/12/main" xmlns="" val="{68D55158-6B4D-44DA-9EF9-B3835DCF56A9}"/>
              </p:ext>
            </p:extLst>
          </p:nvPr>
        </p:nvGraphicFramePr>
        <p:xfrm>
          <a:off x="1409700" y="1231900"/>
          <a:ext cx="5876925" cy="4560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9" descr="D:\Pennie's documents\Images for TechEd06\Hardware_Imagery\database purple.png"/>
          <p:cNvPicPr>
            <a:picLocks noChangeAspect="1" noChangeArrowheads="1"/>
          </p:cNvPicPr>
          <p:nvPr/>
        </p:nvPicPr>
        <p:blipFill>
          <a:blip r:embed="rId8"/>
          <a:srcRect/>
          <a:stretch>
            <a:fillRect/>
          </a:stretch>
        </p:blipFill>
        <p:spPr bwMode="auto">
          <a:xfrm>
            <a:off x="8138198" y="189113"/>
            <a:ext cx="797442" cy="955020"/>
          </a:xfrm>
          <a:prstGeom prst="rect">
            <a:avLst/>
          </a:prstGeom>
          <a:noFill/>
        </p:spPr>
      </p:pic>
    </p:spTree>
    <p:extLst>
      <p:ext uri="{26A022EE-E9E8-44d7-B6CB-8D10BC8B213A}">
        <p14:creationTime xmlns:p14="http://schemas.microsoft.com/office/powerpoint/2007/7/12/main" xmlns="" val="2009-04-28T14:24:08.28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SSP DB – SSP</a:t>
            </a:r>
            <a:endParaRPr lang="en-US" dirty="0"/>
          </a:p>
        </p:txBody>
      </p:sp>
      <p:graphicFrame>
        <p:nvGraphicFramePr>
          <p:cNvPr id="5" name="Content Placeholder 3"/>
          <p:cNvGraphicFramePr>
            <a:graphicFrameLocks/>
          </p:cNvGraphicFramePr>
          <p:nvPr>
            <p:extLst>
              <p:ext uri="{f8b40766-3117-49d6-85d0-cbc5eb6f0422}"/>
              <p:ext uri="{C30F89C9-C2B1-4236-9925-C37C3D4A3176}">
                <p14:modificationId xmlns:p14="http://schemas.microsoft.com/office/powerpoint/2007/7/12/main" xmlns="" val="{68D55158-6B4D-44DA-9EF9-B3835DCF56A9}"/>
              </p:ext>
            </p:extLst>
          </p:nvPr>
        </p:nvGraphicFramePr>
        <p:xfrm>
          <a:off x="504825" y="1184275"/>
          <a:ext cx="8343899" cy="4560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7" descr="D:\Pennie's documents\Images for TechEd06\Hardware_Imagery\Database blue.png"/>
          <p:cNvPicPr>
            <a:picLocks noChangeAspect="1" noChangeArrowheads="1"/>
          </p:cNvPicPr>
          <p:nvPr/>
        </p:nvPicPr>
        <p:blipFill>
          <a:blip r:embed="rId8" cstate="print"/>
          <a:srcRect/>
          <a:stretch>
            <a:fillRect/>
          </a:stretch>
        </p:blipFill>
        <p:spPr bwMode="auto">
          <a:xfrm>
            <a:off x="8169910" y="167850"/>
            <a:ext cx="790553" cy="952500"/>
          </a:xfrm>
          <a:prstGeom prst="rect">
            <a:avLst/>
          </a:prstGeom>
          <a:noFill/>
        </p:spPr>
      </p:pic>
    </p:spTree>
    <p:extLst>
      <p:ext uri="{26A022EE-E9E8-44d7-B6CB-8D10BC8B213A}">
        <p14:creationTime xmlns:p14="http://schemas.microsoft.com/office/powerpoint/2007/7/12/main" xmlns="" val="2009-04-28T14:24:08.28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1828193"/>
          </a:xfrm>
        </p:spPr>
        <p:txBody>
          <a:bodyPr/>
          <a:lstStyle/>
          <a:p>
            <a:pPr defTabSz="914363" fontAlgn="auto">
              <a:spcAft>
                <a:spcPts val="0"/>
              </a:spcAft>
              <a:defRPr/>
            </a:pPr>
            <a:r>
              <a:rPr sz="4400" smtClean="0"/>
              <a:t>Why is SQL that import</a:t>
            </a:r>
            <a:r>
              <a:rPr lang="en-US" sz="4400" dirty="0" smtClean="0"/>
              <a:t>an</a:t>
            </a:r>
            <a:r>
              <a:rPr sz="4400" smtClean="0"/>
              <a:t>t?</a:t>
            </a:r>
            <a:br>
              <a:rPr sz="4400" smtClean="0"/>
            </a:br>
            <a:r>
              <a:rPr sz="4400" b="1" smtClean="0">
                <a:solidFill>
                  <a:srgbClr val="FFFF00"/>
                </a:solidFill>
              </a:rPr>
              <a:t>SQL Health = SharePoint Health!</a:t>
            </a:r>
            <a:br>
              <a:rPr sz="4400" b="1" smtClean="0">
                <a:solidFill>
                  <a:srgbClr val="FFFF00"/>
                </a:solidFill>
              </a:rPr>
            </a:br>
            <a:endParaRPr sz="4400"/>
          </a:p>
        </p:txBody>
      </p:sp>
      <p:sp>
        <p:nvSpPr>
          <p:cNvPr id="4" name="Content Placeholder 3"/>
          <p:cNvSpPr>
            <a:spLocks noGrp="1"/>
          </p:cNvSpPr>
          <p:nvPr>
            <p:ph sz="half" idx="2"/>
          </p:nvPr>
        </p:nvSpPr>
        <p:spPr>
          <a:xfrm>
            <a:off x="381000" y="1714107"/>
            <a:ext cx="4114800" cy="4610493"/>
          </a:xfrm>
        </p:spPr>
        <p:txBody>
          <a:bodyPr/>
          <a:lstStyle/>
          <a:p>
            <a:r>
              <a:rPr lang="en-US" sz="3200" dirty="0" smtClean="0"/>
              <a:t>Sub-optimal SQL </a:t>
            </a:r>
            <a:r>
              <a:rPr lang="en-US" sz="3200" dirty="0" err="1" smtClean="0"/>
              <a:t>perf</a:t>
            </a:r>
            <a:r>
              <a:rPr lang="en-US" sz="3200" dirty="0" smtClean="0"/>
              <a:t> will radiate to other components in the farm.</a:t>
            </a:r>
          </a:p>
          <a:p>
            <a:pPr lvl="1"/>
            <a:r>
              <a:rPr lang="en-US" sz="2800" dirty="0" smtClean="0"/>
              <a:t>Slow response from SQL Server will result in queued App requests.</a:t>
            </a:r>
          </a:p>
          <a:p>
            <a:pPr lvl="1"/>
            <a:r>
              <a:rPr lang="en-US" sz="2800" dirty="0" smtClean="0"/>
              <a:t>As the app slows down, so does SQL. </a:t>
            </a:r>
          </a:p>
          <a:p>
            <a:endParaRPr lang="en-US" sz="2000" dirty="0"/>
          </a:p>
        </p:txBody>
      </p:sp>
      <p:graphicFrame>
        <p:nvGraphicFramePr>
          <p:cNvPr id="8" name="Content Placeholder 7"/>
          <p:cNvGraphicFramePr>
            <a:graphicFrameLocks noGrp="1"/>
          </p:cNvGraphicFramePr>
          <p:nvPr>
            <p:ph sz="quarter" idx="4"/>
          </p:nvPr>
        </p:nvGraphicFramePr>
        <p:xfrm>
          <a:off x="4645025" y="1600200"/>
          <a:ext cx="4117975"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Tm="127722">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789" y="242545"/>
            <a:ext cx="8382000" cy="664797"/>
          </a:xfrm>
        </p:spPr>
        <p:txBody>
          <a:bodyPr/>
          <a:lstStyle/>
          <a:p>
            <a:r>
              <a:rPr lang="en-US" dirty="0" smtClean="0">
                <a:solidFill>
                  <a:schemeClr val="tx1">
                    <a:lumMod val="85000"/>
                  </a:schemeClr>
                </a:solidFill>
              </a:rPr>
              <a:t>Database Disk I/O Demand</a:t>
            </a:r>
            <a:endParaRPr lang="en-US" dirty="0">
              <a:solidFill>
                <a:schemeClr val="tx1">
                  <a:lumMod val="85000"/>
                </a:schemeClr>
              </a:solidFill>
            </a:endParaRPr>
          </a:p>
        </p:txBody>
      </p:sp>
      <p:sp>
        <p:nvSpPr>
          <p:cNvPr id="4" name="Can 3"/>
          <p:cNvSpPr/>
          <p:nvPr/>
        </p:nvSpPr>
        <p:spPr bwMode="auto">
          <a:xfrm>
            <a:off x="939113" y="2014152"/>
            <a:ext cx="1346887" cy="852616"/>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rPr>
              <a:t>Search</a:t>
            </a:r>
          </a:p>
        </p:txBody>
      </p:sp>
      <p:sp>
        <p:nvSpPr>
          <p:cNvPr id="5" name="TextBox 4"/>
          <p:cNvSpPr txBox="1"/>
          <p:nvPr/>
        </p:nvSpPr>
        <p:spPr>
          <a:xfrm>
            <a:off x="766120" y="1421028"/>
            <a:ext cx="1957331" cy="461665"/>
          </a:xfrm>
          <a:prstGeom prst="rect">
            <a:avLst/>
          </a:prstGeom>
          <a:noFill/>
        </p:spPr>
        <p:txBody>
          <a:bodyPr wrap="none" rtlCol="0">
            <a:spAutoFit/>
          </a:bodyPr>
          <a:lstStyle/>
          <a:p>
            <a:r>
              <a:rPr lang="en-US" sz="2400" dirty="0" smtClean="0">
                <a:solidFill>
                  <a:schemeClr val="tx1">
                    <a:lumMod val="85000"/>
                  </a:schemeClr>
                </a:solidFill>
              </a:rPr>
              <a:t>Most Demand</a:t>
            </a:r>
            <a:endParaRPr lang="en-US" sz="2400" dirty="0">
              <a:solidFill>
                <a:schemeClr val="tx1">
                  <a:lumMod val="85000"/>
                </a:schemeClr>
              </a:solidFill>
            </a:endParaRPr>
          </a:p>
        </p:txBody>
      </p:sp>
      <p:sp>
        <p:nvSpPr>
          <p:cNvPr id="6" name="Can 5"/>
          <p:cNvSpPr/>
          <p:nvPr/>
        </p:nvSpPr>
        <p:spPr bwMode="auto">
          <a:xfrm>
            <a:off x="3550556" y="2030625"/>
            <a:ext cx="1346887" cy="852616"/>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chemeClr val="tx1">
                    <a:lumMod val="85000"/>
                  </a:schemeClr>
                </a:solidFill>
                <a:effectLst>
                  <a:outerShdw blurRad="38100" dist="38100" dir="2700000" algn="tl">
                    <a:srgbClr val="000000">
                      <a:alpha val="43137"/>
                    </a:srgbClr>
                  </a:outerShdw>
                </a:effectLst>
                <a:latin typeface="Calibri" pitchFamily="34" charset="0"/>
              </a:rPr>
              <a:t>Config</a:t>
            </a:r>
            <a:endPar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endParaRPr>
          </a:p>
        </p:txBody>
      </p:sp>
      <p:sp>
        <p:nvSpPr>
          <p:cNvPr id="7" name="TextBox 6"/>
          <p:cNvSpPr txBox="1"/>
          <p:nvPr/>
        </p:nvSpPr>
        <p:spPr>
          <a:xfrm>
            <a:off x="3130423" y="1437501"/>
            <a:ext cx="2438488" cy="461665"/>
          </a:xfrm>
          <a:prstGeom prst="rect">
            <a:avLst/>
          </a:prstGeom>
          <a:noFill/>
        </p:spPr>
        <p:txBody>
          <a:bodyPr wrap="none" rtlCol="0">
            <a:spAutoFit/>
          </a:bodyPr>
          <a:lstStyle/>
          <a:p>
            <a:r>
              <a:rPr lang="en-US" sz="2400" dirty="0" smtClean="0">
                <a:solidFill>
                  <a:schemeClr val="tx1">
                    <a:lumMod val="85000"/>
                  </a:schemeClr>
                </a:solidFill>
              </a:rPr>
              <a:t>Medium  Demand</a:t>
            </a:r>
            <a:endParaRPr lang="en-US" sz="2400" dirty="0">
              <a:solidFill>
                <a:schemeClr val="tx1">
                  <a:lumMod val="85000"/>
                </a:schemeClr>
              </a:solidFill>
            </a:endParaRPr>
          </a:p>
        </p:txBody>
      </p:sp>
      <p:sp>
        <p:nvSpPr>
          <p:cNvPr id="8" name="Can 7"/>
          <p:cNvSpPr/>
          <p:nvPr/>
        </p:nvSpPr>
        <p:spPr bwMode="auto">
          <a:xfrm>
            <a:off x="3567029" y="2887374"/>
            <a:ext cx="1346887" cy="852616"/>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rPr>
              <a:t>+SSP</a:t>
            </a:r>
          </a:p>
        </p:txBody>
      </p:sp>
      <p:sp>
        <p:nvSpPr>
          <p:cNvPr id="9" name="Can 8"/>
          <p:cNvSpPr/>
          <p:nvPr/>
        </p:nvSpPr>
        <p:spPr bwMode="auto">
          <a:xfrm>
            <a:off x="5989001" y="2010027"/>
            <a:ext cx="1346887" cy="852616"/>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rPr>
              <a:t>*Content..</a:t>
            </a:r>
          </a:p>
        </p:txBody>
      </p:sp>
      <p:sp>
        <p:nvSpPr>
          <p:cNvPr id="10" name="TextBox 9"/>
          <p:cNvSpPr txBox="1"/>
          <p:nvPr/>
        </p:nvSpPr>
        <p:spPr>
          <a:xfrm>
            <a:off x="5816008" y="1441617"/>
            <a:ext cx="1892249" cy="461665"/>
          </a:xfrm>
          <a:prstGeom prst="rect">
            <a:avLst/>
          </a:prstGeom>
          <a:noFill/>
        </p:spPr>
        <p:txBody>
          <a:bodyPr wrap="none" rtlCol="0">
            <a:spAutoFit/>
          </a:bodyPr>
          <a:lstStyle/>
          <a:p>
            <a:r>
              <a:rPr lang="en-US" sz="2400" dirty="0" smtClean="0">
                <a:solidFill>
                  <a:schemeClr val="tx1">
                    <a:lumMod val="85000"/>
                  </a:schemeClr>
                </a:solidFill>
              </a:rPr>
              <a:t>Low  Demand</a:t>
            </a:r>
            <a:endParaRPr lang="en-US" sz="2400" dirty="0">
              <a:solidFill>
                <a:schemeClr val="tx1">
                  <a:lumMod val="85000"/>
                </a:schemeClr>
              </a:solidFill>
            </a:endParaRPr>
          </a:p>
        </p:txBody>
      </p:sp>
      <p:sp>
        <p:nvSpPr>
          <p:cNvPr id="12" name="TextBox 11"/>
          <p:cNvSpPr txBox="1"/>
          <p:nvPr/>
        </p:nvSpPr>
        <p:spPr>
          <a:xfrm>
            <a:off x="741405" y="4949618"/>
            <a:ext cx="6524415" cy="369332"/>
          </a:xfrm>
          <a:prstGeom prst="rect">
            <a:avLst/>
          </a:prstGeom>
          <a:noFill/>
        </p:spPr>
        <p:txBody>
          <a:bodyPr wrap="none" rtlCol="0">
            <a:spAutoFit/>
          </a:bodyPr>
          <a:lstStyle/>
          <a:p>
            <a:r>
              <a:rPr lang="en-US" dirty="0" smtClean="0"/>
              <a:t>* Except during backup and Indexing  + Except during Profile Import</a:t>
            </a:r>
            <a:endParaRPr lang="en-US" dirty="0"/>
          </a:p>
        </p:txBody>
      </p:sp>
      <p:sp>
        <p:nvSpPr>
          <p:cNvPr id="13" name="Can 12"/>
          <p:cNvSpPr/>
          <p:nvPr/>
        </p:nvSpPr>
        <p:spPr bwMode="auto">
          <a:xfrm>
            <a:off x="930872" y="2858544"/>
            <a:ext cx="1346887" cy="852616"/>
          </a:xfrm>
          <a:prstGeom prst="can">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rPr>
              <a:t>Temp</a:t>
            </a:r>
          </a:p>
        </p:txBody>
      </p:sp>
      <p:sp>
        <p:nvSpPr>
          <p:cNvPr id="14" name="Can 13"/>
          <p:cNvSpPr/>
          <p:nvPr/>
        </p:nvSpPr>
        <p:spPr bwMode="auto">
          <a:xfrm>
            <a:off x="3567029" y="3727650"/>
            <a:ext cx="1346887" cy="852616"/>
          </a:xfrm>
          <a:prstGeom prst="can">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rPr>
              <a:t>Master</a:t>
            </a:r>
          </a:p>
        </p:txBody>
      </p:sp>
      <p:sp>
        <p:nvSpPr>
          <p:cNvPr id="15" name="Can 14"/>
          <p:cNvSpPr/>
          <p:nvPr/>
        </p:nvSpPr>
        <p:spPr bwMode="auto">
          <a:xfrm>
            <a:off x="6017831" y="2879133"/>
            <a:ext cx="1346887" cy="852616"/>
          </a:xfrm>
          <a:prstGeom prst="can">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rPr>
              <a:t>Model</a:t>
            </a:r>
          </a:p>
        </p:txBody>
      </p:sp>
      <p:sp>
        <p:nvSpPr>
          <p:cNvPr id="16" name="Can 15"/>
          <p:cNvSpPr/>
          <p:nvPr/>
        </p:nvSpPr>
        <p:spPr bwMode="auto">
          <a:xfrm>
            <a:off x="934993" y="3768809"/>
            <a:ext cx="720814" cy="774371"/>
          </a:xfrm>
          <a:prstGeom prst="can">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chemeClr val="tx1">
                    <a:lumMod val="85000"/>
                  </a:schemeClr>
                </a:solidFill>
                <a:effectLst>
                  <a:outerShdw blurRad="38100" dist="38100" dir="2700000" algn="tl">
                    <a:srgbClr val="000000">
                      <a:alpha val="43137"/>
                    </a:srgbClr>
                  </a:outerShdw>
                </a:effectLst>
                <a:latin typeface="Calibri" pitchFamily="34" charset="0"/>
              </a:rPr>
              <a:t>Tlogs</a:t>
            </a:r>
            <a:endParaRPr lang="en-US" sz="2000" dirty="0" smtClean="0">
              <a:solidFill>
                <a:schemeClr val="tx1">
                  <a:lumMod val="85000"/>
                </a:schemeClr>
              </a:solidFill>
              <a:effectLst>
                <a:outerShdw blurRad="38100" dist="38100" dir="2700000" algn="tl">
                  <a:srgbClr val="000000">
                    <a:alpha val="43137"/>
                  </a:srgbClr>
                </a:outerShdw>
              </a:effectLst>
              <a:latin typeface="Calibri" pitchFamily="34" charset="0"/>
            </a:endParaRPr>
          </a:p>
        </p:txBody>
      </p:sp>
    </p:spTree>
    <p:extLst>
      <p:ext uri="{26A022EE-E9E8-44d7-B6CB-8D10BC8B213A}">
        <p14:creationTime xmlns:p14="http://schemas.microsoft.com/office/powerpoint/2007/7/12/main" xmlns="" val="2009-04-26T02:30:10.58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Performance Killers</a:t>
            </a:r>
            <a:endParaRPr lang="en-US" dirty="0"/>
          </a:p>
        </p:txBody>
      </p:sp>
      <p:sp>
        <p:nvSpPr>
          <p:cNvPr id="3" name="Text Placeholder 2"/>
          <p:cNvSpPr>
            <a:spLocks noGrp="1"/>
          </p:cNvSpPr>
          <p:nvPr>
            <p:ph type="body" sz="quarter" idx="10"/>
          </p:nvPr>
        </p:nvSpPr>
        <p:spPr/>
        <p:txBody>
          <a:bodyPr/>
          <a:lstStyle/>
          <a:p>
            <a:pPr marL="514350" indent="-514350">
              <a:buFont typeface="+mj-lt"/>
              <a:buAutoNum type="arabicPeriod"/>
            </a:pPr>
            <a:r>
              <a:rPr lang="en-US" dirty="0" smtClean="0"/>
              <a:t>Indexing/Crawling</a:t>
            </a:r>
          </a:p>
          <a:p>
            <a:pPr marL="514350" indent="-514350">
              <a:buFont typeface="+mj-lt"/>
              <a:buAutoNum type="arabicPeriod"/>
            </a:pPr>
            <a:r>
              <a:rPr lang="en-US" dirty="0" smtClean="0"/>
              <a:t>Backup (SQL &amp; Tape)</a:t>
            </a:r>
          </a:p>
          <a:p>
            <a:pPr marL="514350" indent="-514350">
              <a:buFont typeface="+mj-lt"/>
              <a:buAutoNum type="arabicPeriod"/>
            </a:pPr>
            <a:r>
              <a:rPr lang="en-US" dirty="0" smtClean="0"/>
              <a:t>Profile Import</a:t>
            </a:r>
          </a:p>
          <a:p>
            <a:pPr marL="514350" indent="-514350">
              <a:buFont typeface="+mj-lt"/>
              <a:buAutoNum type="arabicPeriod"/>
            </a:pPr>
            <a:r>
              <a:rPr lang="en-US" dirty="0" smtClean="0"/>
              <a:t>Misc Timer Jobs – User Sync for large #s of Users</a:t>
            </a:r>
          </a:p>
          <a:p>
            <a:pPr marL="514350" indent="-514350">
              <a:buFont typeface="+mj-lt"/>
              <a:buAutoNum type="arabicPeriod"/>
            </a:pPr>
            <a:r>
              <a:rPr lang="en-US" dirty="0" smtClean="0"/>
              <a:t>Poor Storage Configuration</a:t>
            </a:r>
          </a:p>
          <a:p>
            <a:pPr marL="514350" indent="-514350">
              <a:buFont typeface="+mj-lt"/>
              <a:buAutoNum type="arabicPeriod"/>
            </a:pPr>
            <a:r>
              <a:rPr lang="en-US" dirty="0" smtClean="0"/>
              <a:t>STSADM Backup/Restore</a:t>
            </a:r>
          </a:p>
          <a:p>
            <a:pPr marL="514350" indent="-514350">
              <a:buFont typeface="+mj-lt"/>
              <a:buAutoNum type="arabicPeriod"/>
            </a:pPr>
            <a:r>
              <a:rPr lang="en-US" dirty="0" smtClean="0"/>
              <a:t>Large List Operations</a:t>
            </a:r>
          </a:p>
          <a:p>
            <a:pPr marL="514350" indent="-514350">
              <a:buFont typeface="+mj-lt"/>
              <a:buAutoNum type="arabicPeriod"/>
            </a:pPr>
            <a:r>
              <a:rPr lang="en-US" dirty="0" smtClean="0"/>
              <a:t>Heavy User Operation List Import/Write</a:t>
            </a:r>
          </a:p>
        </p:txBody>
      </p:sp>
    </p:spTree>
    <p:extLst>
      <p:ext uri="{26A022EE-E9E8-44d7-B6CB-8D10BC8B213A}">
        <p14:creationTime xmlns:p14="http://schemas.microsoft.com/office/powerpoint/2007/7/12/main" xmlns="" val="2009-04-28T14:18:22.59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Scaling SQL Up and Out</a:t>
            </a:r>
            <a:endParaRPr lang="en-US" dirty="0"/>
          </a:p>
        </p:txBody>
      </p:sp>
    </p:spTree>
  </p:cSld>
  <p:clrMapOvr>
    <a:masterClrMapping/>
  </p:clrMapOvr>
  <p:transition advTm="11187">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SQL</a:t>
            </a:r>
            <a:endParaRPr lang="en-US" dirty="0"/>
          </a:p>
        </p:txBody>
      </p:sp>
      <p:sp>
        <p:nvSpPr>
          <p:cNvPr id="4" name="Rounded Rectangle 3"/>
          <p:cNvSpPr/>
          <p:nvPr/>
        </p:nvSpPr>
        <p:spPr bwMode="auto">
          <a:xfrm>
            <a:off x="533400" y="2209800"/>
            <a:ext cx="7848600" cy="2971800"/>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lIns="380985" tIns="380985" rIns="380985" bIns="380985" anchor="ctr"/>
          <a:lstStyle/>
          <a:p>
            <a:pPr algn="ctr" defTabSz="914099" eaLnBrk="0" hangingPunct="0">
              <a:lnSpc>
                <a:spcPct val="85000"/>
              </a:lnSpc>
              <a:spcBef>
                <a:spcPct val="20000"/>
              </a:spcBef>
              <a:defRPr/>
            </a:pPr>
            <a:endParaRPr lang="en-US" sz="2300" dirty="0">
              <a:solidFill>
                <a:schemeClr val="tx1"/>
              </a:solidFill>
            </a:endParaRPr>
          </a:p>
        </p:txBody>
      </p:sp>
      <p:sp>
        <p:nvSpPr>
          <p:cNvPr id="6" name="Title 1"/>
          <p:cNvSpPr txBox="1">
            <a:spLocks/>
          </p:cNvSpPr>
          <p:nvPr/>
        </p:nvSpPr>
        <p:spPr>
          <a:xfrm>
            <a:off x="382588" y="141288"/>
            <a:ext cx="8380412" cy="1079500"/>
          </a:xfrm>
          <a:prstGeom prst="rect">
            <a:avLst/>
          </a:prstGeom>
        </p:spPr>
        <p:txBody>
          <a:bodyPr vert="horz" lIns="0" rIns="0" bIns="0"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rgbClr val="FFFF66"/>
              </a:solidFill>
              <a:effectLst/>
              <a:uLnTx/>
              <a:uFillTx/>
              <a:latin typeface="+mj-lt"/>
              <a:ea typeface="+mj-ea"/>
              <a:cs typeface="+mj-cs"/>
            </a:endParaRPr>
          </a:p>
        </p:txBody>
      </p:sp>
      <p:sp>
        <p:nvSpPr>
          <p:cNvPr id="7" name="Text Placeholder 2"/>
          <p:cNvSpPr txBox="1">
            <a:spLocks/>
          </p:cNvSpPr>
          <p:nvPr/>
        </p:nvSpPr>
        <p:spPr>
          <a:xfrm>
            <a:off x="584200" y="4394200"/>
            <a:ext cx="8380413" cy="1719263"/>
          </a:xfrm>
          <a:prstGeom prst="rect">
            <a:avLst/>
          </a:prstGeom>
        </p:spPr>
        <p:txBody>
          <a:bodyPr lIns="76197" tIns="38098" rIns="76197" bIns="38098"/>
          <a:lstStyle/>
          <a:p>
            <a:pPr marL="228600" indent="-228600" defTabSz="912777" eaLnBrk="0" hangingPunct="0">
              <a:lnSpc>
                <a:spcPct val="90000"/>
              </a:lnSpc>
              <a:spcBef>
                <a:spcPct val="30000"/>
              </a:spcBef>
              <a:buClr>
                <a:schemeClr val="tx2"/>
              </a:buClr>
              <a:buSzPct val="95000"/>
              <a:buFont typeface="Arial" pitchFamily="34" charset="0"/>
              <a:buChar char="•"/>
              <a:defRPr/>
            </a:pPr>
            <a:endParaRPr lang="en-US" sz="1700" kern="0" dirty="0">
              <a:latin typeface="Arial" charset="0"/>
            </a:endParaRPr>
          </a:p>
        </p:txBody>
      </p:sp>
      <p:pic>
        <p:nvPicPr>
          <p:cNvPr id="8" name="Picture 40"/>
          <p:cNvPicPr>
            <a:picLocks noChangeAspect="1" noChangeArrowheads="1"/>
          </p:cNvPicPr>
          <p:nvPr/>
        </p:nvPicPr>
        <p:blipFill>
          <a:blip r:embed="rId4"/>
          <a:srcRect/>
          <a:stretch>
            <a:fillRect/>
          </a:stretch>
        </p:blipFill>
        <p:spPr bwMode="auto">
          <a:xfrm>
            <a:off x="1673093" y="2400300"/>
            <a:ext cx="1295400" cy="1355835"/>
          </a:xfrm>
          <a:prstGeom prst="rect">
            <a:avLst/>
          </a:prstGeom>
          <a:noFill/>
          <a:ln w="9525">
            <a:noFill/>
            <a:miter lim="800000"/>
            <a:headEnd/>
            <a:tailEnd/>
          </a:ln>
        </p:spPr>
      </p:pic>
      <p:pic>
        <p:nvPicPr>
          <p:cNvPr id="33" name="Picture 48"/>
          <p:cNvPicPr>
            <a:picLocks noChangeAspect="1" noChangeArrowheads="1"/>
          </p:cNvPicPr>
          <p:nvPr/>
        </p:nvPicPr>
        <p:blipFill>
          <a:blip r:embed="rId5"/>
          <a:srcRect/>
          <a:stretch>
            <a:fillRect/>
          </a:stretch>
        </p:blipFill>
        <p:spPr bwMode="auto">
          <a:xfrm>
            <a:off x="1593587" y="3886200"/>
            <a:ext cx="1454413" cy="609600"/>
          </a:xfrm>
          <a:prstGeom prst="rect">
            <a:avLst/>
          </a:prstGeom>
          <a:noFill/>
          <a:ln w="9525">
            <a:noFill/>
            <a:miter lim="800000"/>
            <a:headEnd/>
            <a:tailEnd/>
          </a:ln>
        </p:spPr>
      </p:pic>
      <p:sp>
        <p:nvSpPr>
          <p:cNvPr id="48" name="TextBox 47"/>
          <p:cNvSpPr txBox="1"/>
          <p:nvPr/>
        </p:nvSpPr>
        <p:spPr>
          <a:xfrm>
            <a:off x="1752600" y="4533900"/>
            <a:ext cx="1143000" cy="369332"/>
          </a:xfrm>
          <a:prstGeom prst="rect">
            <a:avLst/>
          </a:prstGeom>
          <a:noFill/>
        </p:spPr>
        <p:txBody>
          <a:bodyPr wrap="square" rtlCol="0">
            <a:spAutoFit/>
          </a:bodyPr>
          <a:lstStyle/>
          <a:p>
            <a:pPr algn="ctr"/>
            <a:r>
              <a:rPr lang="en-US" b="1" dirty="0" smtClean="0">
                <a:latin typeface="+mj-lt"/>
              </a:rPr>
              <a:t>2.5TB</a:t>
            </a:r>
            <a:endParaRPr lang="en-US" b="1" dirty="0">
              <a:latin typeface="+mj-lt"/>
            </a:endParaRPr>
          </a:p>
        </p:txBody>
      </p:sp>
      <p:grpSp>
        <p:nvGrpSpPr>
          <p:cNvPr id="3" name="Group 50"/>
          <p:cNvGrpSpPr/>
          <p:nvPr/>
        </p:nvGrpSpPr>
        <p:grpSpPr>
          <a:xfrm>
            <a:off x="3652640" y="2400300"/>
            <a:ext cx="1454413" cy="2502932"/>
            <a:chOff x="3657600" y="2400300"/>
            <a:chExt cx="1454413" cy="2502932"/>
          </a:xfrm>
        </p:grpSpPr>
        <p:pic>
          <p:nvPicPr>
            <p:cNvPr id="44" name="Picture 40"/>
            <p:cNvPicPr>
              <a:picLocks noChangeAspect="1" noChangeArrowheads="1"/>
            </p:cNvPicPr>
            <p:nvPr/>
          </p:nvPicPr>
          <p:blipFill>
            <a:blip r:embed="rId4"/>
            <a:srcRect/>
            <a:stretch>
              <a:fillRect/>
            </a:stretch>
          </p:blipFill>
          <p:spPr bwMode="auto">
            <a:xfrm>
              <a:off x="3737106" y="2400300"/>
              <a:ext cx="1295400" cy="1355835"/>
            </a:xfrm>
            <a:prstGeom prst="rect">
              <a:avLst/>
            </a:prstGeom>
            <a:noFill/>
            <a:ln w="9525">
              <a:noFill/>
              <a:miter lim="800000"/>
              <a:headEnd/>
              <a:tailEnd/>
            </a:ln>
          </p:spPr>
        </p:pic>
        <p:pic>
          <p:nvPicPr>
            <p:cNvPr id="45" name="Picture 48"/>
            <p:cNvPicPr>
              <a:picLocks noChangeAspect="1" noChangeArrowheads="1"/>
            </p:cNvPicPr>
            <p:nvPr/>
          </p:nvPicPr>
          <p:blipFill>
            <a:blip r:embed="rId5"/>
            <a:srcRect/>
            <a:stretch>
              <a:fillRect/>
            </a:stretch>
          </p:blipFill>
          <p:spPr bwMode="auto">
            <a:xfrm>
              <a:off x="3657600" y="3886200"/>
              <a:ext cx="1454413" cy="609600"/>
            </a:xfrm>
            <a:prstGeom prst="rect">
              <a:avLst/>
            </a:prstGeom>
            <a:noFill/>
            <a:ln w="9525">
              <a:noFill/>
              <a:miter lim="800000"/>
              <a:headEnd/>
              <a:tailEnd/>
            </a:ln>
          </p:spPr>
        </p:pic>
        <p:sp>
          <p:nvSpPr>
            <p:cNvPr id="49" name="TextBox 48"/>
            <p:cNvSpPr txBox="1"/>
            <p:nvPr/>
          </p:nvSpPr>
          <p:spPr>
            <a:xfrm>
              <a:off x="3848100" y="4533900"/>
              <a:ext cx="1143000" cy="369332"/>
            </a:xfrm>
            <a:prstGeom prst="rect">
              <a:avLst/>
            </a:prstGeom>
            <a:noFill/>
          </p:spPr>
          <p:txBody>
            <a:bodyPr wrap="square" rtlCol="0">
              <a:spAutoFit/>
            </a:bodyPr>
            <a:lstStyle/>
            <a:p>
              <a:pPr algn="ctr"/>
              <a:r>
                <a:rPr lang="en-US" b="1" dirty="0" smtClean="0">
                  <a:latin typeface="+mj-lt"/>
                </a:rPr>
                <a:t>2.5TB</a:t>
              </a:r>
              <a:endParaRPr lang="en-US" b="1" dirty="0">
                <a:latin typeface="+mj-lt"/>
              </a:endParaRPr>
            </a:p>
          </p:txBody>
        </p:sp>
      </p:grpSp>
      <p:grpSp>
        <p:nvGrpSpPr>
          <p:cNvPr id="5" name="Group 51"/>
          <p:cNvGrpSpPr/>
          <p:nvPr/>
        </p:nvGrpSpPr>
        <p:grpSpPr>
          <a:xfrm>
            <a:off x="5791200" y="2400300"/>
            <a:ext cx="1454413" cy="2502932"/>
            <a:chOff x="5791200" y="2400300"/>
            <a:chExt cx="1454413" cy="2502932"/>
          </a:xfrm>
        </p:grpSpPr>
        <p:pic>
          <p:nvPicPr>
            <p:cNvPr id="46" name="Picture 40"/>
            <p:cNvPicPr>
              <a:picLocks noChangeAspect="1" noChangeArrowheads="1"/>
            </p:cNvPicPr>
            <p:nvPr/>
          </p:nvPicPr>
          <p:blipFill>
            <a:blip r:embed="rId4"/>
            <a:srcRect/>
            <a:stretch>
              <a:fillRect/>
            </a:stretch>
          </p:blipFill>
          <p:spPr bwMode="auto">
            <a:xfrm>
              <a:off x="5870706" y="2400300"/>
              <a:ext cx="1295400" cy="1355835"/>
            </a:xfrm>
            <a:prstGeom prst="rect">
              <a:avLst/>
            </a:prstGeom>
            <a:noFill/>
            <a:ln w="9525">
              <a:noFill/>
              <a:miter lim="800000"/>
              <a:headEnd/>
              <a:tailEnd/>
            </a:ln>
          </p:spPr>
        </p:pic>
        <p:pic>
          <p:nvPicPr>
            <p:cNvPr id="47" name="Picture 48"/>
            <p:cNvPicPr>
              <a:picLocks noChangeAspect="1" noChangeArrowheads="1"/>
            </p:cNvPicPr>
            <p:nvPr/>
          </p:nvPicPr>
          <p:blipFill>
            <a:blip r:embed="rId5"/>
            <a:srcRect/>
            <a:stretch>
              <a:fillRect/>
            </a:stretch>
          </p:blipFill>
          <p:spPr bwMode="auto">
            <a:xfrm>
              <a:off x="5791200" y="3886200"/>
              <a:ext cx="1454413" cy="609600"/>
            </a:xfrm>
            <a:prstGeom prst="rect">
              <a:avLst/>
            </a:prstGeom>
            <a:noFill/>
            <a:ln w="9525">
              <a:noFill/>
              <a:miter lim="800000"/>
              <a:headEnd/>
              <a:tailEnd/>
            </a:ln>
          </p:spPr>
        </p:pic>
        <p:sp>
          <p:nvSpPr>
            <p:cNvPr id="50" name="TextBox 49"/>
            <p:cNvSpPr txBox="1"/>
            <p:nvPr/>
          </p:nvSpPr>
          <p:spPr>
            <a:xfrm>
              <a:off x="5943600" y="4533900"/>
              <a:ext cx="1143000" cy="369332"/>
            </a:xfrm>
            <a:prstGeom prst="rect">
              <a:avLst/>
            </a:prstGeom>
            <a:noFill/>
          </p:spPr>
          <p:txBody>
            <a:bodyPr wrap="square" rtlCol="0">
              <a:spAutoFit/>
            </a:bodyPr>
            <a:lstStyle/>
            <a:p>
              <a:pPr algn="ctr"/>
              <a:r>
                <a:rPr lang="en-US" b="1" dirty="0" smtClean="0">
                  <a:latin typeface="+mj-lt"/>
                </a:rPr>
                <a:t>2.5TB</a:t>
              </a:r>
              <a:endParaRPr lang="en-US" b="1" dirty="0">
                <a:latin typeface="+mj-lt"/>
              </a:endParaRPr>
            </a:p>
          </p:txBody>
        </p:sp>
      </p:grpSp>
      <p:sp>
        <p:nvSpPr>
          <p:cNvPr id="53" name="Right Arrow 52"/>
          <p:cNvSpPr/>
          <p:nvPr/>
        </p:nvSpPr>
        <p:spPr>
          <a:xfrm>
            <a:off x="2286000" y="5562600"/>
            <a:ext cx="47244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SCALE OUT </a:t>
            </a:r>
            <a:r>
              <a:rPr lang="en-US" sz="2400" b="1" dirty="0" smtClean="0">
                <a:sym typeface="Wingdings" pitchFamily="2" charset="2"/>
              </a:rPr>
              <a:t></a:t>
            </a:r>
            <a:endParaRPr lang="en-US" sz="2400" b="1" dirty="0"/>
          </a:p>
        </p:txBody>
      </p:sp>
    </p:spTree>
    <p:custDataLst>
      <p:tags r:id="rId1"/>
    </p:custDataLst>
  </p:cSld>
  <p:clrMapOvr>
    <a:masterClrMapping/>
  </p:clrMapOvr>
  <p:transition advTm="6578">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Scalling SQL - Out</a:t>
            </a:r>
            <a:endParaRPr lang="en-US" dirty="0"/>
          </a:p>
        </p:txBody>
      </p:sp>
      <p:sp>
        <p:nvSpPr>
          <p:cNvPr id="3" name="Text Placeholder 2"/>
          <p:cNvSpPr>
            <a:spLocks noGrp="1"/>
          </p:cNvSpPr>
          <p:nvPr>
            <p:ph type="body" idx="1"/>
          </p:nvPr>
        </p:nvSpPr>
        <p:spPr>
          <a:xfrm>
            <a:off x="381000" y="1412875"/>
            <a:ext cx="8382000" cy="4376583"/>
          </a:xfrm>
        </p:spPr>
        <p:txBody>
          <a:bodyPr/>
          <a:lstStyle/>
          <a:p>
            <a:r>
              <a:rPr lang="en-US" dirty="0" smtClean="0"/>
              <a:t>More SQL servers = More flexibility</a:t>
            </a:r>
          </a:p>
          <a:p>
            <a:r>
              <a:rPr lang="en-US" dirty="0" smtClean="0"/>
              <a:t>There aren’t really any physical barriers</a:t>
            </a:r>
          </a:p>
          <a:p>
            <a:r>
              <a:rPr lang="en-US" dirty="0" smtClean="0"/>
              <a:t>SharePoint will allow you to place 100 databases on 100 different SQL instances</a:t>
            </a:r>
          </a:p>
          <a:p>
            <a:r>
              <a:rPr lang="en-US" dirty="0" smtClean="0"/>
              <a:t>The real barriers are manageability and cost.</a:t>
            </a:r>
          </a:p>
          <a:p>
            <a:pPr lvl="1"/>
            <a:r>
              <a:rPr lang="en-US" dirty="0" smtClean="0"/>
              <a:t>More servers = more money</a:t>
            </a:r>
          </a:p>
          <a:p>
            <a:pPr lvl="1"/>
            <a:r>
              <a:rPr lang="en-US" dirty="0" smtClean="0"/>
              <a:t>More servers = more management</a:t>
            </a:r>
          </a:p>
          <a:p>
            <a:pPr lvl="1"/>
            <a:r>
              <a:rPr lang="en-US" dirty="0" smtClean="0"/>
              <a:t>$$ + &gt; management = $$$$</a:t>
            </a:r>
            <a:endParaRPr lang="en-US" dirty="0"/>
          </a:p>
        </p:txBody>
      </p:sp>
    </p:spTree>
  </p:cSld>
  <p:clrMapOvr>
    <a:masterClrMapping/>
  </p:clrMapOvr>
  <p:transition advTm="8357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SQL</a:t>
            </a:r>
            <a:endParaRPr lang="en-US" dirty="0"/>
          </a:p>
        </p:txBody>
      </p:sp>
      <p:sp>
        <p:nvSpPr>
          <p:cNvPr id="4" name="Rounded Rectangle 3"/>
          <p:cNvSpPr/>
          <p:nvPr/>
        </p:nvSpPr>
        <p:spPr bwMode="auto">
          <a:xfrm>
            <a:off x="1371600" y="2743200"/>
            <a:ext cx="5715000" cy="3657600"/>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lIns="380985" tIns="380985" rIns="380985" bIns="380985" anchor="ctr"/>
          <a:lstStyle/>
          <a:p>
            <a:pPr algn="ctr" defTabSz="914099" eaLnBrk="0" hangingPunct="0">
              <a:lnSpc>
                <a:spcPct val="85000"/>
              </a:lnSpc>
              <a:spcBef>
                <a:spcPct val="20000"/>
              </a:spcBef>
              <a:defRPr/>
            </a:pPr>
            <a:endParaRPr lang="en-US" sz="2300" dirty="0">
              <a:solidFill>
                <a:schemeClr val="tx1"/>
              </a:solidFill>
            </a:endParaRPr>
          </a:p>
        </p:txBody>
      </p:sp>
      <p:sp>
        <p:nvSpPr>
          <p:cNvPr id="6" name="Title 1"/>
          <p:cNvSpPr txBox="1">
            <a:spLocks/>
          </p:cNvSpPr>
          <p:nvPr/>
        </p:nvSpPr>
        <p:spPr>
          <a:xfrm>
            <a:off x="382588" y="141288"/>
            <a:ext cx="8380412" cy="1079500"/>
          </a:xfrm>
          <a:prstGeom prst="rect">
            <a:avLst/>
          </a:prstGeom>
        </p:spPr>
        <p:txBody>
          <a:bodyPr vert="horz" lIns="0" rIns="0" bIns="0"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rgbClr val="FFFF66"/>
              </a:solidFill>
              <a:effectLst/>
              <a:uLnTx/>
              <a:uFillTx/>
              <a:latin typeface="+mj-lt"/>
              <a:ea typeface="+mj-ea"/>
              <a:cs typeface="+mj-cs"/>
            </a:endParaRPr>
          </a:p>
        </p:txBody>
      </p:sp>
      <p:sp>
        <p:nvSpPr>
          <p:cNvPr id="7" name="Text Placeholder 2"/>
          <p:cNvSpPr txBox="1">
            <a:spLocks/>
          </p:cNvSpPr>
          <p:nvPr/>
        </p:nvSpPr>
        <p:spPr>
          <a:xfrm>
            <a:off x="584200" y="4394200"/>
            <a:ext cx="8380413" cy="1719263"/>
          </a:xfrm>
          <a:prstGeom prst="rect">
            <a:avLst/>
          </a:prstGeom>
        </p:spPr>
        <p:txBody>
          <a:bodyPr lIns="76197" tIns="38098" rIns="76197" bIns="38098"/>
          <a:lstStyle/>
          <a:p>
            <a:pPr marL="228600" indent="-228600" defTabSz="912777" eaLnBrk="0" hangingPunct="0">
              <a:lnSpc>
                <a:spcPct val="90000"/>
              </a:lnSpc>
              <a:spcBef>
                <a:spcPct val="30000"/>
              </a:spcBef>
              <a:buClr>
                <a:schemeClr val="tx2"/>
              </a:buClr>
              <a:buSzPct val="95000"/>
              <a:buFont typeface="Arial" pitchFamily="34" charset="0"/>
              <a:buChar char="•"/>
              <a:defRPr/>
            </a:pPr>
            <a:endParaRPr lang="en-US" sz="1700" kern="0" dirty="0">
              <a:latin typeface="Arial" charset="0"/>
            </a:endParaRPr>
          </a:p>
        </p:txBody>
      </p:sp>
      <p:pic>
        <p:nvPicPr>
          <p:cNvPr id="8" name="Picture 40"/>
          <p:cNvPicPr>
            <a:picLocks noChangeAspect="1" noChangeArrowheads="1"/>
          </p:cNvPicPr>
          <p:nvPr/>
        </p:nvPicPr>
        <p:blipFill>
          <a:blip r:embed="rId4"/>
          <a:srcRect/>
          <a:stretch>
            <a:fillRect/>
          </a:stretch>
        </p:blipFill>
        <p:spPr bwMode="auto">
          <a:xfrm>
            <a:off x="2286000" y="3505200"/>
            <a:ext cx="1295400" cy="1355835"/>
          </a:xfrm>
          <a:prstGeom prst="rect">
            <a:avLst/>
          </a:prstGeom>
          <a:noFill/>
          <a:ln w="9525">
            <a:noFill/>
            <a:miter lim="800000"/>
            <a:headEnd/>
            <a:tailEnd/>
          </a:ln>
        </p:spPr>
      </p:pic>
      <p:pic>
        <p:nvPicPr>
          <p:cNvPr id="33" name="Picture 48"/>
          <p:cNvPicPr>
            <a:picLocks noChangeAspect="1" noChangeArrowheads="1"/>
          </p:cNvPicPr>
          <p:nvPr/>
        </p:nvPicPr>
        <p:blipFill>
          <a:blip r:embed="rId5"/>
          <a:srcRect/>
          <a:stretch>
            <a:fillRect/>
          </a:stretch>
        </p:blipFill>
        <p:spPr bwMode="auto">
          <a:xfrm>
            <a:off x="3727187" y="3886200"/>
            <a:ext cx="1454413" cy="609600"/>
          </a:xfrm>
          <a:prstGeom prst="rect">
            <a:avLst/>
          </a:prstGeom>
          <a:noFill/>
          <a:ln w="9525">
            <a:noFill/>
            <a:miter lim="800000"/>
            <a:headEnd/>
            <a:tailEnd/>
          </a:ln>
        </p:spPr>
      </p:pic>
      <p:sp>
        <p:nvSpPr>
          <p:cNvPr id="48" name="TextBox 47"/>
          <p:cNvSpPr txBox="1"/>
          <p:nvPr/>
        </p:nvSpPr>
        <p:spPr>
          <a:xfrm>
            <a:off x="5181600" y="4038600"/>
            <a:ext cx="1143000" cy="369332"/>
          </a:xfrm>
          <a:prstGeom prst="rect">
            <a:avLst/>
          </a:prstGeom>
          <a:noFill/>
        </p:spPr>
        <p:txBody>
          <a:bodyPr wrap="square" rtlCol="0">
            <a:spAutoFit/>
          </a:bodyPr>
          <a:lstStyle/>
          <a:p>
            <a:pPr algn="ctr"/>
            <a:r>
              <a:rPr lang="en-US" b="1" dirty="0" smtClean="0">
                <a:latin typeface="+mj-lt"/>
              </a:rPr>
              <a:t>2.5TB</a:t>
            </a:r>
            <a:endParaRPr lang="en-US" b="1" dirty="0">
              <a:latin typeface="+mj-lt"/>
            </a:endParaRPr>
          </a:p>
        </p:txBody>
      </p:sp>
      <p:sp>
        <p:nvSpPr>
          <p:cNvPr id="53" name="Right Arrow 52"/>
          <p:cNvSpPr/>
          <p:nvPr/>
        </p:nvSpPr>
        <p:spPr>
          <a:xfrm rot="16200000">
            <a:off x="6019800" y="4038600"/>
            <a:ext cx="35052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SCALE UP </a:t>
            </a:r>
            <a:r>
              <a:rPr lang="en-US" sz="2400" b="1" dirty="0" smtClean="0">
                <a:sym typeface="Wingdings" pitchFamily="2" charset="2"/>
              </a:rPr>
              <a:t></a:t>
            </a:r>
            <a:endParaRPr lang="en-US" sz="2400" b="1" dirty="0"/>
          </a:p>
        </p:txBody>
      </p:sp>
      <p:pic>
        <p:nvPicPr>
          <p:cNvPr id="18" name="Picture 48"/>
          <p:cNvPicPr>
            <a:picLocks noChangeAspect="1" noChangeArrowheads="1"/>
          </p:cNvPicPr>
          <p:nvPr/>
        </p:nvPicPr>
        <p:blipFill>
          <a:blip r:embed="rId5"/>
          <a:srcRect/>
          <a:stretch>
            <a:fillRect/>
          </a:stretch>
        </p:blipFill>
        <p:spPr bwMode="auto">
          <a:xfrm>
            <a:off x="3727187" y="4495800"/>
            <a:ext cx="1454413" cy="609600"/>
          </a:xfrm>
          <a:prstGeom prst="rect">
            <a:avLst/>
          </a:prstGeom>
          <a:noFill/>
          <a:ln w="9525">
            <a:noFill/>
            <a:miter lim="800000"/>
            <a:headEnd/>
            <a:tailEnd/>
          </a:ln>
        </p:spPr>
      </p:pic>
      <p:sp>
        <p:nvSpPr>
          <p:cNvPr id="19" name="TextBox 18"/>
          <p:cNvSpPr txBox="1"/>
          <p:nvPr/>
        </p:nvSpPr>
        <p:spPr>
          <a:xfrm>
            <a:off x="5181600" y="4648200"/>
            <a:ext cx="1143000" cy="369332"/>
          </a:xfrm>
          <a:prstGeom prst="rect">
            <a:avLst/>
          </a:prstGeom>
          <a:noFill/>
        </p:spPr>
        <p:txBody>
          <a:bodyPr wrap="square" rtlCol="0">
            <a:spAutoFit/>
          </a:bodyPr>
          <a:lstStyle/>
          <a:p>
            <a:pPr algn="ctr"/>
            <a:r>
              <a:rPr lang="en-US" b="1" dirty="0" smtClean="0">
                <a:latin typeface="+mj-lt"/>
              </a:rPr>
              <a:t>2.5TB</a:t>
            </a:r>
            <a:endParaRPr lang="en-US" b="1" dirty="0">
              <a:latin typeface="+mj-lt"/>
            </a:endParaRPr>
          </a:p>
        </p:txBody>
      </p:sp>
      <p:pic>
        <p:nvPicPr>
          <p:cNvPr id="20" name="Picture 48"/>
          <p:cNvPicPr>
            <a:picLocks noChangeAspect="1" noChangeArrowheads="1"/>
          </p:cNvPicPr>
          <p:nvPr/>
        </p:nvPicPr>
        <p:blipFill>
          <a:blip r:embed="rId5"/>
          <a:srcRect/>
          <a:stretch>
            <a:fillRect/>
          </a:stretch>
        </p:blipFill>
        <p:spPr bwMode="auto">
          <a:xfrm>
            <a:off x="3727187" y="5105400"/>
            <a:ext cx="1454413" cy="609600"/>
          </a:xfrm>
          <a:prstGeom prst="rect">
            <a:avLst/>
          </a:prstGeom>
          <a:noFill/>
          <a:ln w="9525">
            <a:noFill/>
            <a:miter lim="800000"/>
            <a:headEnd/>
            <a:tailEnd/>
          </a:ln>
        </p:spPr>
      </p:pic>
      <p:sp>
        <p:nvSpPr>
          <p:cNvPr id="21" name="TextBox 20"/>
          <p:cNvSpPr txBox="1"/>
          <p:nvPr/>
        </p:nvSpPr>
        <p:spPr>
          <a:xfrm>
            <a:off x="5181600" y="5257800"/>
            <a:ext cx="1143000" cy="369332"/>
          </a:xfrm>
          <a:prstGeom prst="rect">
            <a:avLst/>
          </a:prstGeom>
          <a:noFill/>
        </p:spPr>
        <p:txBody>
          <a:bodyPr wrap="square" rtlCol="0">
            <a:spAutoFit/>
          </a:bodyPr>
          <a:lstStyle/>
          <a:p>
            <a:pPr algn="ctr"/>
            <a:r>
              <a:rPr lang="en-US" b="1" dirty="0" smtClean="0">
                <a:latin typeface="+mj-lt"/>
              </a:rPr>
              <a:t>2.5TB</a:t>
            </a:r>
            <a:endParaRPr lang="en-US" b="1" dirty="0">
              <a:latin typeface="+mj-lt"/>
            </a:endParaRPr>
          </a:p>
        </p:txBody>
      </p:sp>
    </p:spTree>
    <p:custDataLst>
      <p:tags r:id="rId1"/>
    </p:custDataLst>
  </p:cSld>
  <p:clrMapOvr>
    <a:masterClrMapping/>
  </p:clrMapOvr>
  <p:transition advTm="3294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smtClean="0"/>
              <a:t>Considerations for Large-Scale SharePoint Deployments on Microsoft SQL Server</a:t>
            </a:r>
            <a:endParaRPr lang="en-US" sz="3600" dirty="0"/>
          </a:p>
        </p:txBody>
      </p:sp>
      <p:sp>
        <p:nvSpPr>
          <p:cNvPr id="3" name="Subtitle 2"/>
          <p:cNvSpPr>
            <a:spLocks noGrp="1"/>
          </p:cNvSpPr>
          <p:nvPr>
            <p:ph type="subTitle" idx="1"/>
          </p:nvPr>
        </p:nvSpPr>
        <p:spPr>
          <a:xfrm>
            <a:off x="518683" y="5324201"/>
            <a:ext cx="3812443" cy="461665"/>
          </a:xfrm>
        </p:spPr>
        <p:txBody>
          <a:bodyPr/>
          <a:lstStyle/>
          <a:p>
            <a:pPr lvl="0">
              <a:defRPr/>
            </a:pPr>
            <a:r>
              <a:rPr lang="en-US" dirty="0" smtClean="0"/>
              <a:t>Joel </a:t>
            </a:r>
            <a:r>
              <a:rPr lang="en-US" dirty="0" err="1" smtClean="0"/>
              <a:t>Oleson</a:t>
            </a:r>
            <a:endParaRPr lang="en-US" dirty="0" smtClean="0"/>
          </a:p>
          <a:p>
            <a:pPr lvl="0">
              <a:defRPr/>
            </a:pPr>
            <a:r>
              <a:rPr lang="en-US" dirty="0" smtClean="0"/>
              <a:t>Sr. Product Architect</a:t>
            </a:r>
          </a:p>
          <a:p>
            <a:pPr lvl="0">
              <a:defRPr/>
            </a:pPr>
            <a:r>
              <a:rPr lang="en-US" dirty="0" smtClean="0"/>
              <a:t>Quest Software</a:t>
            </a:r>
          </a:p>
        </p:txBody>
      </p:sp>
      <p:sp>
        <p:nvSpPr>
          <p:cNvPr id="8" name="Subtitle 2"/>
          <p:cNvSpPr txBox="1">
            <a:spLocks/>
          </p:cNvSpPr>
          <p:nvPr/>
        </p:nvSpPr>
        <p:spPr bwMode="white">
          <a:xfrm>
            <a:off x="457200" y="5341785"/>
            <a:ext cx="3812443"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Scaling SQL -</a:t>
            </a:r>
            <a:r>
              <a:rPr lang="en-US" dirty="0" smtClean="0"/>
              <a:t> Up</a:t>
            </a:r>
            <a:endParaRPr lang="en-US" dirty="0"/>
          </a:p>
        </p:txBody>
      </p:sp>
      <p:sp>
        <p:nvSpPr>
          <p:cNvPr id="3" name="Text Placeholder 2"/>
          <p:cNvSpPr>
            <a:spLocks noGrp="1"/>
          </p:cNvSpPr>
          <p:nvPr>
            <p:ph type="body" idx="1"/>
          </p:nvPr>
        </p:nvSpPr>
        <p:spPr>
          <a:xfrm>
            <a:off x="381000" y="1412875"/>
            <a:ext cx="8382000" cy="5792355"/>
          </a:xfrm>
        </p:spPr>
        <p:txBody>
          <a:bodyPr/>
          <a:lstStyle/>
          <a:p>
            <a:pPr>
              <a:buNone/>
            </a:pPr>
            <a:endParaRPr lang="en-US" dirty="0" smtClean="0"/>
          </a:p>
          <a:p>
            <a:pPr lvl="1"/>
            <a:r>
              <a:rPr lang="en-US" dirty="0" smtClean="0"/>
              <a:t>Design is Paramount! </a:t>
            </a:r>
          </a:p>
          <a:p>
            <a:pPr lvl="1"/>
            <a:r>
              <a:rPr lang="en-US" dirty="0" smtClean="0"/>
              <a:t>Consider the following:</a:t>
            </a:r>
          </a:p>
          <a:p>
            <a:pPr lvl="2"/>
            <a:r>
              <a:rPr lang="en-US" dirty="0" smtClean="0"/>
              <a:t>Overall SQL Throughput (transactions/sec)</a:t>
            </a:r>
          </a:p>
          <a:p>
            <a:pPr lvl="2"/>
            <a:r>
              <a:rPr lang="en-US" dirty="0" smtClean="0"/>
              <a:t>Disk throughput (IOPS)</a:t>
            </a:r>
          </a:p>
          <a:p>
            <a:pPr lvl="2"/>
            <a:r>
              <a:rPr lang="en-US" dirty="0" smtClean="0"/>
              <a:t>Network throughput (MB/sec)</a:t>
            </a:r>
          </a:p>
          <a:p>
            <a:pPr lvl="2"/>
            <a:r>
              <a:rPr lang="en-US" dirty="0" smtClean="0"/>
              <a:t>Disk backup throughput (MB/sec)</a:t>
            </a:r>
          </a:p>
          <a:p>
            <a:pPr lvl="2"/>
            <a:r>
              <a:rPr lang="en-US" dirty="0" smtClean="0"/>
              <a:t>Network based backup throughput (MB/sec)</a:t>
            </a:r>
          </a:p>
          <a:p>
            <a:pPr lvl="2"/>
            <a:r>
              <a:rPr lang="en-US" dirty="0" smtClean="0"/>
              <a:t>Length of maintenance windows (hours -&gt; minutes)</a:t>
            </a:r>
          </a:p>
          <a:p>
            <a:pPr lvl="2"/>
            <a:r>
              <a:rPr lang="en-US" dirty="0" smtClean="0"/>
              <a:t>SharePoint upgrade throughput</a:t>
            </a:r>
          </a:p>
          <a:p>
            <a:pPr lvl="1">
              <a:buNone/>
            </a:pPr>
            <a:endParaRPr lang="en-US" dirty="0" smtClean="0"/>
          </a:p>
          <a:p>
            <a:pPr lvl="1"/>
            <a:endParaRPr lang="en-US" dirty="0" smtClean="0"/>
          </a:p>
          <a:p>
            <a:endParaRPr lang="en-US" dirty="0"/>
          </a:p>
        </p:txBody>
      </p:sp>
    </p:spTree>
  </p:cSld>
  <p:clrMapOvr>
    <a:masterClrMapping/>
  </p:clrMapOvr>
  <p:transition advTm="74433">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SQL: Scale Out VS. Scale Up</a:t>
            </a:r>
            <a:endParaRPr lang="en-US" dirty="0"/>
          </a:p>
        </p:txBody>
      </p:sp>
      <p:graphicFrame>
        <p:nvGraphicFramePr>
          <p:cNvPr id="8" name="Content Placeholder 7"/>
          <p:cNvGraphicFramePr>
            <a:graphicFrameLocks noGrp="1"/>
          </p:cNvGraphicFramePr>
          <p:nvPr>
            <p:ph sz="half" idx="1"/>
          </p:nvPr>
        </p:nvGraphicFramePr>
        <p:xfrm>
          <a:off x="381000" y="1371599"/>
          <a:ext cx="8458200" cy="4953001"/>
        </p:xfrm>
        <a:graphic>
          <a:graphicData uri="http://schemas.openxmlformats.org/drawingml/2006/table">
            <a:tbl>
              <a:tblPr firstRow="1" bandRow="1">
                <a:tableStyleId>{5C22544A-7EE6-4342-B048-85BDC9FD1C3A}</a:tableStyleId>
              </a:tblPr>
              <a:tblGrid>
                <a:gridCol w="4076700"/>
                <a:gridCol w="4381500"/>
              </a:tblGrid>
              <a:tr h="818212">
                <a:tc>
                  <a:txBody>
                    <a:bodyPr/>
                    <a:lstStyle/>
                    <a:p>
                      <a:pPr algn="ctr"/>
                      <a:r>
                        <a:rPr lang="en-US" sz="3600" dirty="0" smtClean="0"/>
                        <a:t>Scale Out</a:t>
                      </a:r>
                      <a:endParaRPr lang="en-US" sz="3600" dirty="0"/>
                    </a:p>
                  </a:txBody>
                  <a:tcPr/>
                </a:tc>
                <a:tc>
                  <a:txBody>
                    <a:bodyPr/>
                    <a:lstStyle/>
                    <a:p>
                      <a:pPr algn="ctr"/>
                      <a:r>
                        <a:rPr lang="en-US" sz="3600" dirty="0" smtClean="0"/>
                        <a:t>Scale Up</a:t>
                      </a:r>
                      <a:endParaRPr lang="en-US" sz="3600" dirty="0"/>
                    </a:p>
                  </a:txBody>
                  <a:tcPr/>
                </a:tc>
              </a:tr>
              <a:tr h="467550">
                <a:tc gridSpan="2">
                  <a:txBody>
                    <a:bodyPr/>
                    <a:lstStyle/>
                    <a:p>
                      <a:pPr algn="ctr"/>
                      <a:r>
                        <a:rPr lang="en-US" sz="1800" b="1" dirty="0" smtClean="0"/>
                        <a:t>Advantages</a:t>
                      </a:r>
                      <a:endParaRPr lang="en-US" sz="1800" b="1" dirty="0"/>
                    </a:p>
                  </a:txBody>
                  <a:tcPr/>
                </a:tc>
                <a:tc hMerge="1">
                  <a:txBody>
                    <a:bodyPr/>
                    <a:lstStyle/>
                    <a:p>
                      <a:endParaRPr lang="en-US" dirty="0"/>
                    </a:p>
                  </a:txBody>
                  <a:tcPr/>
                </a:tc>
              </a:tr>
              <a:tr h="797259">
                <a:tc>
                  <a:txBody>
                    <a:bodyPr/>
                    <a:lstStyle/>
                    <a:p>
                      <a:pPr algn="ctr"/>
                      <a:r>
                        <a:rPr lang="en-US" dirty="0" smtClean="0"/>
                        <a:t>Better Performance</a:t>
                      </a:r>
                      <a:endParaRPr lang="en-US" dirty="0"/>
                    </a:p>
                  </a:txBody>
                  <a:tcPr/>
                </a:tc>
                <a:tc>
                  <a:txBody>
                    <a:bodyPr/>
                    <a:lstStyle/>
                    <a:p>
                      <a:pPr algn="ctr"/>
                      <a:r>
                        <a:rPr lang="en-US" dirty="0" smtClean="0"/>
                        <a:t>Easier</a:t>
                      </a:r>
                      <a:r>
                        <a:rPr lang="en-US" baseline="0" dirty="0" smtClean="0"/>
                        <a:t> to </a:t>
                      </a:r>
                      <a:r>
                        <a:rPr lang="en-US" dirty="0" smtClean="0"/>
                        <a:t>Manage</a:t>
                      </a:r>
                      <a:endParaRPr lang="en-US" dirty="0"/>
                    </a:p>
                  </a:txBody>
                  <a:tcPr/>
                </a:tc>
              </a:tr>
              <a:tr h="797259">
                <a:tc>
                  <a:txBody>
                    <a:bodyPr/>
                    <a:lstStyle/>
                    <a:p>
                      <a:pPr algn="ctr"/>
                      <a:r>
                        <a:rPr lang="en-US" dirty="0" smtClean="0"/>
                        <a:t>Better</a:t>
                      </a:r>
                      <a:r>
                        <a:rPr lang="en-US" baseline="0" dirty="0" smtClean="0"/>
                        <a:t> Flexibility</a:t>
                      </a:r>
                      <a:endParaRPr lang="en-US" dirty="0"/>
                    </a:p>
                  </a:txBody>
                  <a:tcPr/>
                </a:tc>
                <a:tc>
                  <a:txBody>
                    <a:bodyPr/>
                    <a:lstStyle/>
                    <a:p>
                      <a:pPr algn="ctr"/>
                      <a:r>
                        <a:rPr lang="en-US" dirty="0" smtClean="0"/>
                        <a:t>Cheaper</a:t>
                      </a:r>
                      <a:endParaRPr lang="en-US" dirty="0"/>
                    </a:p>
                  </a:txBody>
                  <a:tcPr/>
                </a:tc>
              </a:tr>
              <a:tr h="478203">
                <a:tc gridSpan="2">
                  <a:txBody>
                    <a:bodyPr/>
                    <a:lstStyle/>
                    <a:p>
                      <a:pPr algn="ctr"/>
                      <a:r>
                        <a:rPr lang="en-US" b="1" dirty="0" smtClean="0"/>
                        <a:t>Disadvantages</a:t>
                      </a:r>
                      <a:endParaRPr lang="en-US" b="1" dirty="0"/>
                    </a:p>
                  </a:txBody>
                  <a:tcPr/>
                </a:tc>
                <a:tc hMerge="1">
                  <a:txBody>
                    <a:bodyPr/>
                    <a:lstStyle/>
                    <a:p>
                      <a:endParaRPr lang="en-US" dirty="0"/>
                    </a:p>
                  </a:txBody>
                  <a:tcPr/>
                </a:tc>
              </a:tr>
              <a:tr h="797259">
                <a:tc>
                  <a:txBody>
                    <a:bodyPr/>
                    <a:lstStyle/>
                    <a:p>
                      <a:pPr algn="ctr"/>
                      <a:r>
                        <a:rPr lang="en-US" dirty="0" smtClean="0"/>
                        <a:t>More</a:t>
                      </a:r>
                      <a:r>
                        <a:rPr lang="en-US" baseline="0" dirty="0" smtClean="0"/>
                        <a:t> Expensive</a:t>
                      </a:r>
                      <a:endParaRPr lang="en-US" dirty="0"/>
                    </a:p>
                  </a:txBody>
                  <a:tcPr/>
                </a:tc>
                <a:tc>
                  <a:txBody>
                    <a:bodyPr/>
                    <a:lstStyle/>
                    <a:p>
                      <a:pPr algn="ctr"/>
                      <a:r>
                        <a:rPr lang="en-US" dirty="0" smtClean="0"/>
                        <a:t>System Design is Critical</a:t>
                      </a:r>
                      <a:endParaRPr lang="en-US" dirty="0"/>
                    </a:p>
                  </a:txBody>
                  <a:tcPr/>
                </a:tc>
              </a:tr>
              <a:tr h="797259">
                <a:tc>
                  <a:txBody>
                    <a:bodyPr/>
                    <a:lstStyle/>
                    <a:p>
                      <a:pPr algn="ctr"/>
                      <a:r>
                        <a:rPr lang="en-US" dirty="0" smtClean="0"/>
                        <a:t>Harder to Manage</a:t>
                      </a:r>
                      <a:endParaRPr lang="en-US" dirty="0"/>
                    </a:p>
                  </a:txBody>
                  <a:tcPr/>
                </a:tc>
                <a:tc>
                  <a:txBody>
                    <a:bodyPr/>
                    <a:lstStyle/>
                    <a:p>
                      <a:pPr algn="ctr"/>
                      <a:r>
                        <a:rPr lang="en-US" dirty="0" smtClean="0"/>
                        <a:t>Single</a:t>
                      </a:r>
                      <a:r>
                        <a:rPr lang="en-US" baseline="0" dirty="0" smtClean="0"/>
                        <a:t> Point of Failure</a:t>
                      </a:r>
                      <a:endParaRPr lang="en-US" dirty="0"/>
                    </a:p>
                  </a:txBody>
                  <a:tcPr/>
                </a:tc>
              </a:tr>
            </a:tbl>
          </a:graphicData>
        </a:graphic>
      </p:graphicFrame>
    </p:spTree>
  </p:cSld>
  <p:clrMapOvr>
    <a:masterClrMapping/>
  </p:clrMapOvr>
  <p:transition advTm="15964">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9"/>
            <a:ext cx="8382000" cy="2991588"/>
          </a:xfrm>
        </p:spPr>
        <p:txBody>
          <a:bodyPr/>
          <a:lstStyle/>
          <a:p>
            <a:r>
              <a:rPr smtClean="0"/>
              <a:t>Walkthrough: Scale Up VS. Out</a:t>
            </a:r>
            <a:br>
              <a:rPr smtClean="0"/>
            </a:br>
            <a:r>
              <a:rPr sz="2400" smtClean="0"/>
              <a:t/>
            </a:r>
            <a:br>
              <a:rPr sz="2400" smtClean="0"/>
            </a:br>
            <a:r>
              <a:rPr sz="3200" smtClean="0">
                <a:solidFill>
                  <a:schemeClr val="tx1"/>
                </a:solidFill>
              </a:rPr>
              <a:t>How to design a 5TB</a:t>
            </a:r>
            <a:br>
              <a:rPr sz="3200" smtClean="0">
                <a:solidFill>
                  <a:schemeClr val="tx1"/>
                </a:solidFill>
              </a:rPr>
            </a:br>
            <a:r>
              <a:rPr sz="3200" smtClean="0">
                <a:solidFill>
                  <a:schemeClr val="tx1"/>
                </a:solidFill>
              </a:rPr>
              <a:t>SharePoint SQL </a:t>
            </a:r>
            <a:br>
              <a:rPr sz="3200" smtClean="0">
                <a:solidFill>
                  <a:schemeClr val="tx1"/>
                </a:solidFill>
              </a:rPr>
            </a:br>
            <a:r>
              <a:rPr sz="3200" smtClean="0">
                <a:solidFill>
                  <a:schemeClr val="tx1"/>
                </a:solidFill>
              </a:rPr>
              <a:t>Deployment</a:t>
            </a:r>
            <a:r>
              <a:rPr smtClean="0"/>
              <a:t/>
            </a:r>
            <a:br>
              <a:rPr smtClean="0"/>
            </a:br>
            <a:endParaRPr lang="en-US" dirty="0"/>
          </a:p>
        </p:txBody>
      </p:sp>
      <p:sp>
        <p:nvSpPr>
          <p:cNvPr id="7" name="Rounded Rectangle 6"/>
          <p:cNvSpPr/>
          <p:nvPr/>
        </p:nvSpPr>
        <p:spPr bwMode="auto">
          <a:xfrm>
            <a:off x="381000" y="2895600"/>
            <a:ext cx="3810000" cy="3657600"/>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lIns="380985" tIns="380985" rIns="380985" bIns="380985" anchor="ctr"/>
          <a:lstStyle/>
          <a:p>
            <a:pPr algn="ctr" defTabSz="914099" eaLnBrk="0" hangingPunct="0">
              <a:lnSpc>
                <a:spcPct val="85000"/>
              </a:lnSpc>
              <a:spcBef>
                <a:spcPct val="20000"/>
              </a:spcBef>
              <a:defRPr/>
            </a:pPr>
            <a:endParaRPr lang="en-US" sz="2300" dirty="0">
              <a:solidFill>
                <a:schemeClr val="tx1"/>
              </a:solidFill>
            </a:endParaRPr>
          </a:p>
        </p:txBody>
      </p:sp>
      <p:pic>
        <p:nvPicPr>
          <p:cNvPr id="8" name="Picture 40"/>
          <p:cNvPicPr>
            <a:picLocks noChangeAspect="1" noChangeArrowheads="1"/>
          </p:cNvPicPr>
          <p:nvPr/>
        </p:nvPicPr>
        <p:blipFill>
          <a:blip r:embed="rId3"/>
          <a:srcRect/>
          <a:stretch>
            <a:fillRect/>
          </a:stretch>
        </p:blipFill>
        <p:spPr bwMode="auto">
          <a:xfrm>
            <a:off x="457200" y="3048000"/>
            <a:ext cx="1295400" cy="1355835"/>
          </a:xfrm>
          <a:prstGeom prst="rect">
            <a:avLst/>
          </a:prstGeom>
          <a:noFill/>
          <a:ln w="9525">
            <a:noFill/>
            <a:miter lim="800000"/>
            <a:headEnd/>
            <a:tailEnd/>
          </a:ln>
        </p:spPr>
      </p:pic>
      <p:pic>
        <p:nvPicPr>
          <p:cNvPr id="9" name="Picture 48"/>
          <p:cNvPicPr>
            <a:picLocks noChangeAspect="1" noChangeArrowheads="1"/>
          </p:cNvPicPr>
          <p:nvPr/>
        </p:nvPicPr>
        <p:blipFill>
          <a:blip r:embed="rId4"/>
          <a:srcRect/>
          <a:stretch>
            <a:fillRect/>
          </a:stretch>
        </p:blipFill>
        <p:spPr bwMode="auto">
          <a:xfrm>
            <a:off x="1835413" y="3200400"/>
            <a:ext cx="1454413" cy="609600"/>
          </a:xfrm>
          <a:prstGeom prst="rect">
            <a:avLst/>
          </a:prstGeom>
          <a:noFill/>
          <a:ln w="9525">
            <a:noFill/>
            <a:miter lim="800000"/>
            <a:headEnd/>
            <a:tailEnd/>
          </a:ln>
        </p:spPr>
      </p:pic>
      <p:pic>
        <p:nvPicPr>
          <p:cNvPr id="10" name="Picture 48"/>
          <p:cNvPicPr>
            <a:picLocks noChangeAspect="1" noChangeArrowheads="1"/>
          </p:cNvPicPr>
          <p:nvPr/>
        </p:nvPicPr>
        <p:blipFill>
          <a:blip r:embed="rId4"/>
          <a:srcRect/>
          <a:stretch>
            <a:fillRect/>
          </a:stretch>
        </p:blipFill>
        <p:spPr bwMode="auto">
          <a:xfrm>
            <a:off x="1828800" y="3810000"/>
            <a:ext cx="1454413" cy="609600"/>
          </a:xfrm>
          <a:prstGeom prst="rect">
            <a:avLst/>
          </a:prstGeom>
          <a:noFill/>
          <a:ln w="9525">
            <a:noFill/>
            <a:miter lim="800000"/>
            <a:headEnd/>
            <a:tailEnd/>
          </a:ln>
        </p:spPr>
      </p:pic>
      <p:pic>
        <p:nvPicPr>
          <p:cNvPr id="11" name="Picture 48"/>
          <p:cNvPicPr>
            <a:picLocks noChangeAspect="1" noChangeArrowheads="1"/>
          </p:cNvPicPr>
          <p:nvPr/>
        </p:nvPicPr>
        <p:blipFill>
          <a:blip r:embed="rId4"/>
          <a:srcRect/>
          <a:stretch>
            <a:fillRect/>
          </a:stretch>
        </p:blipFill>
        <p:spPr bwMode="auto">
          <a:xfrm>
            <a:off x="1828800" y="4419600"/>
            <a:ext cx="1454413" cy="609600"/>
          </a:xfrm>
          <a:prstGeom prst="rect">
            <a:avLst/>
          </a:prstGeom>
          <a:noFill/>
          <a:ln w="9525">
            <a:noFill/>
            <a:miter lim="800000"/>
            <a:headEnd/>
            <a:tailEnd/>
          </a:ln>
        </p:spPr>
      </p:pic>
      <p:sp>
        <p:nvSpPr>
          <p:cNvPr id="12" name="TextBox 11"/>
          <p:cNvSpPr txBox="1"/>
          <p:nvPr/>
        </p:nvSpPr>
        <p:spPr>
          <a:xfrm>
            <a:off x="3289826" y="3352800"/>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pic>
        <p:nvPicPr>
          <p:cNvPr id="13" name="Picture 48"/>
          <p:cNvPicPr>
            <a:picLocks noChangeAspect="1" noChangeArrowheads="1"/>
          </p:cNvPicPr>
          <p:nvPr/>
        </p:nvPicPr>
        <p:blipFill>
          <a:blip r:embed="rId4"/>
          <a:srcRect/>
          <a:stretch>
            <a:fillRect/>
          </a:stretch>
        </p:blipFill>
        <p:spPr bwMode="auto">
          <a:xfrm>
            <a:off x="1835413" y="5029200"/>
            <a:ext cx="1454413" cy="609600"/>
          </a:xfrm>
          <a:prstGeom prst="rect">
            <a:avLst/>
          </a:prstGeom>
          <a:noFill/>
          <a:ln w="9525">
            <a:noFill/>
            <a:miter lim="800000"/>
            <a:headEnd/>
            <a:tailEnd/>
          </a:ln>
        </p:spPr>
      </p:pic>
      <p:pic>
        <p:nvPicPr>
          <p:cNvPr id="14" name="Picture 48"/>
          <p:cNvPicPr>
            <a:picLocks noChangeAspect="1" noChangeArrowheads="1"/>
          </p:cNvPicPr>
          <p:nvPr/>
        </p:nvPicPr>
        <p:blipFill>
          <a:blip r:embed="rId4"/>
          <a:srcRect/>
          <a:stretch>
            <a:fillRect/>
          </a:stretch>
        </p:blipFill>
        <p:spPr bwMode="auto">
          <a:xfrm>
            <a:off x="1835413" y="5638800"/>
            <a:ext cx="1454413" cy="609600"/>
          </a:xfrm>
          <a:prstGeom prst="rect">
            <a:avLst/>
          </a:prstGeom>
          <a:noFill/>
          <a:ln w="9525">
            <a:noFill/>
            <a:miter lim="800000"/>
            <a:headEnd/>
            <a:tailEnd/>
          </a:ln>
        </p:spPr>
      </p:pic>
      <p:sp>
        <p:nvSpPr>
          <p:cNvPr id="15" name="TextBox 14"/>
          <p:cNvSpPr txBox="1"/>
          <p:nvPr/>
        </p:nvSpPr>
        <p:spPr>
          <a:xfrm>
            <a:off x="3283213" y="38978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16" name="TextBox 15"/>
          <p:cNvSpPr txBox="1"/>
          <p:nvPr/>
        </p:nvSpPr>
        <p:spPr>
          <a:xfrm>
            <a:off x="3283213" y="45836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17" name="TextBox 16"/>
          <p:cNvSpPr txBox="1"/>
          <p:nvPr/>
        </p:nvSpPr>
        <p:spPr>
          <a:xfrm>
            <a:off x="3283213" y="51932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18" name="TextBox 17"/>
          <p:cNvSpPr txBox="1"/>
          <p:nvPr/>
        </p:nvSpPr>
        <p:spPr>
          <a:xfrm>
            <a:off x="3283213" y="57266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19" name="Rounded Rectangle 18"/>
          <p:cNvSpPr/>
          <p:nvPr/>
        </p:nvSpPr>
        <p:spPr bwMode="auto">
          <a:xfrm>
            <a:off x="4572000" y="1600200"/>
            <a:ext cx="3810000" cy="5029200"/>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lIns="380985" tIns="380985" rIns="380985" bIns="380985" anchor="ctr"/>
          <a:lstStyle/>
          <a:p>
            <a:pPr algn="ctr" defTabSz="914099" eaLnBrk="0" hangingPunct="0">
              <a:lnSpc>
                <a:spcPct val="85000"/>
              </a:lnSpc>
              <a:spcBef>
                <a:spcPct val="20000"/>
              </a:spcBef>
              <a:defRPr/>
            </a:pPr>
            <a:endParaRPr lang="en-US" sz="2300" dirty="0">
              <a:solidFill>
                <a:schemeClr val="tx1"/>
              </a:solidFill>
            </a:endParaRPr>
          </a:p>
        </p:txBody>
      </p:sp>
      <p:pic>
        <p:nvPicPr>
          <p:cNvPr id="20" name="Picture 40"/>
          <p:cNvPicPr>
            <a:picLocks noChangeAspect="1" noChangeArrowheads="1"/>
          </p:cNvPicPr>
          <p:nvPr/>
        </p:nvPicPr>
        <p:blipFill>
          <a:blip r:embed="rId3"/>
          <a:srcRect/>
          <a:stretch>
            <a:fillRect/>
          </a:stretch>
        </p:blipFill>
        <p:spPr bwMode="auto">
          <a:xfrm>
            <a:off x="4953000" y="1844565"/>
            <a:ext cx="931383" cy="974835"/>
          </a:xfrm>
          <a:prstGeom prst="rect">
            <a:avLst/>
          </a:prstGeom>
          <a:noFill/>
          <a:ln w="9525">
            <a:noFill/>
            <a:miter lim="800000"/>
            <a:headEnd/>
            <a:tailEnd/>
          </a:ln>
        </p:spPr>
      </p:pic>
      <p:pic>
        <p:nvPicPr>
          <p:cNvPr id="21" name="Picture 48"/>
          <p:cNvPicPr>
            <a:picLocks noChangeAspect="1" noChangeArrowheads="1"/>
          </p:cNvPicPr>
          <p:nvPr/>
        </p:nvPicPr>
        <p:blipFill>
          <a:blip r:embed="rId4"/>
          <a:srcRect/>
          <a:stretch>
            <a:fillRect/>
          </a:stretch>
        </p:blipFill>
        <p:spPr bwMode="auto">
          <a:xfrm>
            <a:off x="6019800" y="1981200"/>
            <a:ext cx="1454413" cy="609600"/>
          </a:xfrm>
          <a:prstGeom prst="rect">
            <a:avLst/>
          </a:prstGeom>
          <a:noFill/>
          <a:ln w="9525">
            <a:noFill/>
            <a:miter lim="800000"/>
            <a:headEnd/>
            <a:tailEnd/>
          </a:ln>
        </p:spPr>
      </p:pic>
      <p:sp>
        <p:nvSpPr>
          <p:cNvPr id="22" name="TextBox 21"/>
          <p:cNvSpPr txBox="1"/>
          <p:nvPr/>
        </p:nvSpPr>
        <p:spPr>
          <a:xfrm>
            <a:off x="7467600" y="2057400"/>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pic>
        <p:nvPicPr>
          <p:cNvPr id="23" name="Picture 40"/>
          <p:cNvPicPr>
            <a:picLocks noChangeAspect="1" noChangeArrowheads="1"/>
          </p:cNvPicPr>
          <p:nvPr/>
        </p:nvPicPr>
        <p:blipFill>
          <a:blip r:embed="rId3"/>
          <a:srcRect/>
          <a:stretch>
            <a:fillRect/>
          </a:stretch>
        </p:blipFill>
        <p:spPr bwMode="auto">
          <a:xfrm>
            <a:off x="4953000" y="2758965"/>
            <a:ext cx="931383" cy="974835"/>
          </a:xfrm>
          <a:prstGeom prst="rect">
            <a:avLst/>
          </a:prstGeom>
          <a:noFill/>
          <a:ln w="9525">
            <a:noFill/>
            <a:miter lim="800000"/>
            <a:headEnd/>
            <a:tailEnd/>
          </a:ln>
        </p:spPr>
      </p:pic>
      <p:pic>
        <p:nvPicPr>
          <p:cNvPr id="24" name="Picture 40"/>
          <p:cNvPicPr>
            <a:picLocks noChangeAspect="1" noChangeArrowheads="1"/>
          </p:cNvPicPr>
          <p:nvPr/>
        </p:nvPicPr>
        <p:blipFill>
          <a:blip r:embed="rId3"/>
          <a:srcRect/>
          <a:stretch>
            <a:fillRect/>
          </a:stretch>
        </p:blipFill>
        <p:spPr bwMode="auto">
          <a:xfrm>
            <a:off x="4953000" y="3673365"/>
            <a:ext cx="931383" cy="974835"/>
          </a:xfrm>
          <a:prstGeom prst="rect">
            <a:avLst/>
          </a:prstGeom>
          <a:noFill/>
          <a:ln w="9525">
            <a:noFill/>
            <a:miter lim="800000"/>
            <a:headEnd/>
            <a:tailEnd/>
          </a:ln>
        </p:spPr>
      </p:pic>
      <p:pic>
        <p:nvPicPr>
          <p:cNvPr id="25" name="Picture 40"/>
          <p:cNvPicPr>
            <a:picLocks noChangeAspect="1" noChangeArrowheads="1"/>
          </p:cNvPicPr>
          <p:nvPr/>
        </p:nvPicPr>
        <p:blipFill>
          <a:blip r:embed="rId3"/>
          <a:srcRect/>
          <a:stretch>
            <a:fillRect/>
          </a:stretch>
        </p:blipFill>
        <p:spPr bwMode="auto">
          <a:xfrm>
            <a:off x="4953000" y="4587765"/>
            <a:ext cx="931383" cy="974835"/>
          </a:xfrm>
          <a:prstGeom prst="rect">
            <a:avLst/>
          </a:prstGeom>
          <a:noFill/>
          <a:ln w="9525">
            <a:noFill/>
            <a:miter lim="800000"/>
            <a:headEnd/>
            <a:tailEnd/>
          </a:ln>
        </p:spPr>
      </p:pic>
      <p:pic>
        <p:nvPicPr>
          <p:cNvPr id="26" name="Picture 40"/>
          <p:cNvPicPr>
            <a:picLocks noChangeAspect="1" noChangeArrowheads="1"/>
          </p:cNvPicPr>
          <p:nvPr/>
        </p:nvPicPr>
        <p:blipFill>
          <a:blip r:embed="rId3"/>
          <a:srcRect/>
          <a:stretch>
            <a:fillRect/>
          </a:stretch>
        </p:blipFill>
        <p:spPr bwMode="auto">
          <a:xfrm>
            <a:off x="4953000" y="5502165"/>
            <a:ext cx="931383" cy="974835"/>
          </a:xfrm>
          <a:prstGeom prst="rect">
            <a:avLst/>
          </a:prstGeom>
          <a:noFill/>
          <a:ln w="9525">
            <a:noFill/>
            <a:miter lim="800000"/>
            <a:headEnd/>
            <a:tailEnd/>
          </a:ln>
        </p:spPr>
      </p:pic>
      <p:pic>
        <p:nvPicPr>
          <p:cNvPr id="27" name="Picture 48"/>
          <p:cNvPicPr>
            <a:picLocks noChangeAspect="1" noChangeArrowheads="1"/>
          </p:cNvPicPr>
          <p:nvPr/>
        </p:nvPicPr>
        <p:blipFill>
          <a:blip r:embed="rId4"/>
          <a:srcRect/>
          <a:stretch>
            <a:fillRect/>
          </a:stretch>
        </p:blipFill>
        <p:spPr bwMode="auto">
          <a:xfrm>
            <a:off x="6019800" y="2895600"/>
            <a:ext cx="1454413" cy="609600"/>
          </a:xfrm>
          <a:prstGeom prst="rect">
            <a:avLst/>
          </a:prstGeom>
          <a:noFill/>
          <a:ln w="9525">
            <a:noFill/>
            <a:miter lim="800000"/>
            <a:headEnd/>
            <a:tailEnd/>
          </a:ln>
        </p:spPr>
      </p:pic>
      <p:pic>
        <p:nvPicPr>
          <p:cNvPr id="28" name="Picture 48"/>
          <p:cNvPicPr>
            <a:picLocks noChangeAspect="1" noChangeArrowheads="1"/>
          </p:cNvPicPr>
          <p:nvPr/>
        </p:nvPicPr>
        <p:blipFill>
          <a:blip r:embed="rId4"/>
          <a:srcRect/>
          <a:stretch>
            <a:fillRect/>
          </a:stretch>
        </p:blipFill>
        <p:spPr bwMode="auto">
          <a:xfrm>
            <a:off x="6019800" y="3810000"/>
            <a:ext cx="1454413" cy="609600"/>
          </a:xfrm>
          <a:prstGeom prst="rect">
            <a:avLst/>
          </a:prstGeom>
          <a:noFill/>
          <a:ln w="9525">
            <a:noFill/>
            <a:miter lim="800000"/>
            <a:headEnd/>
            <a:tailEnd/>
          </a:ln>
        </p:spPr>
      </p:pic>
      <p:pic>
        <p:nvPicPr>
          <p:cNvPr id="29" name="Picture 48"/>
          <p:cNvPicPr>
            <a:picLocks noChangeAspect="1" noChangeArrowheads="1"/>
          </p:cNvPicPr>
          <p:nvPr/>
        </p:nvPicPr>
        <p:blipFill>
          <a:blip r:embed="rId4"/>
          <a:srcRect/>
          <a:stretch>
            <a:fillRect/>
          </a:stretch>
        </p:blipFill>
        <p:spPr bwMode="auto">
          <a:xfrm>
            <a:off x="6019800" y="4724400"/>
            <a:ext cx="1454413" cy="609600"/>
          </a:xfrm>
          <a:prstGeom prst="rect">
            <a:avLst/>
          </a:prstGeom>
          <a:noFill/>
          <a:ln w="9525">
            <a:noFill/>
            <a:miter lim="800000"/>
            <a:headEnd/>
            <a:tailEnd/>
          </a:ln>
        </p:spPr>
      </p:pic>
      <p:pic>
        <p:nvPicPr>
          <p:cNvPr id="30" name="Picture 48"/>
          <p:cNvPicPr>
            <a:picLocks noChangeAspect="1" noChangeArrowheads="1"/>
          </p:cNvPicPr>
          <p:nvPr/>
        </p:nvPicPr>
        <p:blipFill>
          <a:blip r:embed="rId4"/>
          <a:srcRect/>
          <a:stretch>
            <a:fillRect/>
          </a:stretch>
        </p:blipFill>
        <p:spPr bwMode="auto">
          <a:xfrm>
            <a:off x="6019800" y="5715000"/>
            <a:ext cx="1454413" cy="609600"/>
          </a:xfrm>
          <a:prstGeom prst="rect">
            <a:avLst/>
          </a:prstGeom>
          <a:noFill/>
          <a:ln w="9525">
            <a:noFill/>
            <a:miter lim="800000"/>
            <a:headEnd/>
            <a:tailEnd/>
          </a:ln>
        </p:spPr>
      </p:pic>
      <p:sp>
        <p:nvSpPr>
          <p:cNvPr id="31" name="TextBox 30"/>
          <p:cNvSpPr txBox="1"/>
          <p:nvPr/>
        </p:nvSpPr>
        <p:spPr>
          <a:xfrm>
            <a:off x="7467600" y="30596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32" name="TextBox 31"/>
          <p:cNvSpPr txBox="1"/>
          <p:nvPr/>
        </p:nvSpPr>
        <p:spPr>
          <a:xfrm>
            <a:off x="7467600" y="39740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33" name="TextBox 32"/>
          <p:cNvSpPr txBox="1"/>
          <p:nvPr/>
        </p:nvSpPr>
        <p:spPr>
          <a:xfrm>
            <a:off x="7467600" y="4876800"/>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
        <p:nvSpPr>
          <p:cNvPr id="34" name="TextBox 33"/>
          <p:cNvSpPr txBox="1"/>
          <p:nvPr/>
        </p:nvSpPr>
        <p:spPr>
          <a:xfrm>
            <a:off x="7467600" y="5879068"/>
            <a:ext cx="755387" cy="369332"/>
          </a:xfrm>
          <a:prstGeom prst="rect">
            <a:avLst/>
          </a:prstGeom>
          <a:noFill/>
        </p:spPr>
        <p:txBody>
          <a:bodyPr wrap="square" rtlCol="0">
            <a:spAutoFit/>
          </a:bodyPr>
          <a:lstStyle/>
          <a:p>
            <a:pPr algn="ctr"/>
            <a:r>
              <a:rPr lang="en-US" b="1" dirty="0" smtClean="0">
                <a:latin typeface="+mj-lt"/>
              </a:rPr>
              <a:t>1TB</a:t>
            </a:r>
            <a:endParaRPr lang="en-US" b="1" dirty="0">
              <a:latin typeface="+mj-lt"/>
            </a:endParaRPr>
          </a:p>
        </p:txBody>
      </p:sp>
    </p:spTree>
  </p:cSld>
  <p:clrMapOvr>
    <a:masterClrMapping/>
  </p:clrMapOvr>
  <p:transition advTm="20367">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Consider the Organization</a:t>
            </a:r>
            <a:endParaRPr lang="en-US" dirty="0"/>
          </a:p>
        </p:txBody>
      </p:sp>
      <p:sp>
        <p:nvSpPr>
          <p:cNvPr id="3" name="Text Placeholder 2"/>
          <p:cNvSpPr>
            <a:spLocks noGrp="1"/>
          </p:cNvSpPr>
          <p:nvPr>
            <p:ph type="body" idx="1"/>
          </p:nvPr>
        </p:nvSpPr>
        <p:spPr>
          <a:xfrm>
            <a:off x="381000" y="1412875"/>
            <a:ext cx="8382000" cy="5324535"/>
          </a:xfrm>
        </p:spPr>
        <p:txBody>
          <a:bodyPr/>
          <a:lstStyle/>
          <a:p>
            <a:r>
              <a:rPr lang="en-US" dirty="0" smtClean="0"/>
              <a:t>Will the SharePoint SQL Servers be self managed?</a:t>
            </a:r>
          </a:p>
          <a:p>
            <a:r>
              <a:rPr lang="en-US" dirty="0" smtClean="0"/>
              <a:t>What experience does the team managing SQL have?</a:t>
            </a:r>
          </a:p>
          <a:p>
            <a:r>
              <a:rPr lang="en-US" dirty="0" smtClean="0"/>
              <a:t>Do they have:</a:t>
            </a:r>
          </a:p>
          <a:p>
            <a:pPr lvl="1"/>
            <a:r>
              <a:rPr lang="en-US" dirty="0" smtClean="0"/>
              <a:t>Monitoring?</a:t>
            </a:r>
          </a:p>
          <a:p>
            <a:pPr lvl="1"/>
            <a:r>
              <a:rPr lang="en-US" dirty="0" smtClean="0"/>
              <a:t>Standard Maintenance Procedures?</a:t>
            </a:r>
          </a:p>
          <a:p>
            <a:pPr lvl="1"/>
            <a:r>
              <a:rPr lang="en-US" dirty="0" smtClean="0"/>
              <a:t>Standard Maintenance Windows?</a:t>
            </a:r>
          </a:p>
          <a:p>
            <a:pPr lvl="1"/>
            <a:r>
              <a:rPr lang="en-US" dirty="0" smtClean="0"/>
              <a:t>Standard SQL Builds?</a:t>
            </a:r>
          </a:p>
          <a:p>
            <a:pPr lvl="1"/>
            <a:r>
              <a:rPr lang="en-US" dirty="0" smtClean="0"/>
              <a:t>What are the break/fix and standard SLA’s?</a:t>
            </a:r>
          </a:p>
          <a:p>
            <a:endParaRPr lang="en-US" dirty="0" smtClean="0"/>
          </a:p>
        </p:txBody>
      </p:sp>
    </p:spTree>
  </p:cSld>
  <p:clrMapOvr>
    <a:masterClrMapping/>
  </p:clrMapOvr>
  <p:transition advTm="198632">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Scaling SQL </a:t>
            </a:r>
            <a:r>
              <a:rPr lang="en-US" dirty="0" smtClean="0"/>
              <a:t>–</a:t>
            </a:r>
            <a:r>
              <a:rPr smtClean="0"/>
              <a:t> The Bottom Line</a:t>
            </a:r>
            <a:endParaRPr lang="en-US" dirty="0"/>
          </a:p>
        </p:txBody>
      </p:sp>
      <p:sp>
        <p:nvSpPr>
          <p:cNvPr id="3" name="Text Placeholder 2"/>
          <p:cNvSpPr>
            <a:spLocks noGrp="1"/>
          </p:cNvSpPr>
          <p:nvPr>
            <p:ph type="body" idx="1"/>
          </p:nvPr>
        </p:nvSpPr>
        <p:spPr>
          <a:xfrm>
            <a:off x="381000" y="1412875"/>
            <a:ext cx="8382000" cy="4284250"/>
          </a:xfrm>
        </p:spPr>
        <p:txBody>
          <a:bodyPr/>
          <a:lstStyle/>
          <a:p>
            <a:r>
              <a:rPr lang="en-US" dirty="0" smtClean="0"/>
              <a:t>Don’t scale SQL instances beyond comfort zones!</a:t>
            </a:r>
          </a:p>
          <a:p>
            <a:r>
              <a:rPr lang="en-US" dirty="0" smtClean="0"/>
              <a:t>Do measure system throughput – Know All of your bottlenecks!</a:t>
            </a:r>
          </a:p>
          <a:p>
            <a:r>
              <a:rPr lang="en-US" dirty="0" smtClean="0"/>
              <a:t>Scaling out is more flexible but scaling up is more cost effective. Find a balance between scaling up and out and stick to it. (1-5TB per instance for example)</a:t>
            </a:r>
          </a:p>
          <a:p>
            <a:endParaRPr lang="en-US"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SQL High Availability</a:t>
            </a:r>
            <a:endParaRPr lang="en-US" dirty="0"/>
          </a:p>
        </p:txBody>
      </p:sp>
    </p:spTree>
  </p:cSld>
  <p:clrMapOvr>
    <a:masterClrMapping/>
  </p:clrMapOvr>
  <p:transition advTm="11187">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smtClean="0"/>
              <a:t>Highly Available Deployment?</a:t>
            </a:r>
            <a:endParaRPr lang="en-US" dirty="0"/>
          </a:p>
        </p:txBody>
      </p:sp>
      <p:pic>
        <p:nvPicPr>
          <p:cNvPr id="4099" name="Picture 3"/>
          <p:cNvPicPr>
            <a:picLocks noChangeAspect="1" noChangeArrowheads="1"/>
          </p:cNvPicPr>
          <p:nvPr/>
        </p:nvPicPr>
        <p:blipFill>
          <a:blip r:embed="rId3"/>
          <a:srcRect/>
          <a:stretch>
            <a:fillRect/>
          </a:stretch>
        </p:blipFill>
        <p:spPr bwMode="auto">
          <a:xfrm>
            <a:off x="685800" y="1185862"/>
            <a:ext cx="1537746" cy="5595938"/>
          </a:xfrm>
          <a:prstGeom prst="rect">
            <a:avLst/>
          </a:prstGeom>
          <a:noFill/>
          <a:ln w="9525">
            <a:noFill/>
            <a:miter lim="800000"/>
            <a:headEnd/>
            <a:tailEnd/>
          </a:ln>
          <a:effectLst/>
        </p:spPr>
      </p:pic>
      <p:sp>
        <p:nvSpPr>
          <p:cNvPr id="12" name="TextBox 11"/>
          <p:cNvSpPr txBox="1"/>
          <p:nvPr/>
        </p:nvSpPr>
        <p:spPr>
          <a:xfrm>
            <a:off x="2756946" y="2866072"/>
            <a:ext cx="3429000" cy="2308324"/>
          </a:xfrm>
          <a:prstGeom prst="rect">
            <a:avLst/>
          </a:prstGeom>
          <a:noFill/>
        </p:spPr>
        <p:txBody>
          <a:bodyPr wrap="square" rtlCol="0">
            <a:spAutoFit/>
          </a:bodyPr>
          <a:lstStyle/>
          <a:p>
            <a:r>
              <a:rPr lang="en-US" dirty="0" smtClean="0"/>
              <a:t>Redundant Switches</a:t>
            </a:r>
          </a:p>
          <a:p>
            <a:r>
              <a:rPr lang="en-US" dirty="0" smtClean="0"/>
              <a:t>Redundant Web/Application Servers</a:t>
            </a:r>
          </a:p>
          <a:p>
            <a:r>
              <a:rPr lang="en-US" dirty="0" smtClean="0"/>
              <a:t>Active/Passive SQL w/ Redundant HBA’s</a:t>
            </a:r>
          </a:p>
          <a:p>
            <a:r>
              <a:rPr lang="en-US" dirty="0" smtClean="0"/>
              <a:t>Redundant SAN Fabric</a:t>
            </a:r>
          </a:p>
          <a:p>
            <a:r>
              <a:rPr lang="en-US" dirty="0" smtClean="0"/>
              <a:t>RAID 1 Storage</a:t>
            </a:r>
          </a:p>
          <a:p>
            <a:r>
              <a:rPr lang="en-US" dirty="0" smtClean="0"/>
              <a:t>Redundant Power Supplies</a:t>
            </a:r>
            <a:endParaRPr lang="en-US" dirty="0"/>
          </a:p>
        </p:txBody>
      </p:sp>
      <p:cxnSp>
        <p:nvCxnSpPr>
          <p:cNvPr id="14" name="Straight Arrow Connector 13"/>
          <p:cNvCxnSpPr/>
          <p:nvPr/>
        </p:nvCxnSpPr>
        <p:spPr>
          <a:xfrm rot="16200000" flipV="1">
            <a:off x="1683273" y="1911873"/>
            <a:ext cx="1600200" cy="672054"/>
          </a:xfrm>
          <a:prstGeom prst="bentConnector3">
            <a:avLst>
              <a:gd name="adj1" fmla="val 9916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3"/>
          <p:cNvCxnSpPr/>
          <p:nvPr/>
        </p:nvCxnSpPr>
        <p:spPr>
          <a:xfrm rot="16200000" flipV="1">
            <a:off x="1873773" y="2393428"/>
            <a:ext cx="1143003" cy="623347"/>
          </a:xfrm>
          <a:prstGeom prst="bentConnector3">
            <a:avLst>
              <a:gd name="adj1" fmla="val 100232"/>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Arrow Connector 13"/>
          <p:cNvCxnSpPr/>
          <p:nvPr/>
        </p:nvCxnSpPr>
        <p:spPr>
          <a:xfrm rot="10800000">
            <a:off x="2223546" y="3276600"/>
            <a:ext cx="609600" cy="533401"/>
          </a:xfrm>
          <a:prstGeom prst="bentConnector3">
            <a:avLst>
              <a:gd name="adj1" fmla="val 50000"/>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13"/>
          <p:cNvCxnSpPr/>
          <p:nvPr/>
        </p:nvCxnSpPr>
        <p:spPr>
          <a:xfrm rot="16200000" flipV="1">
            <a:off x="2071148" y="3733802"/>
            <a:ext cx="838198" cy="533398"/>
          </a:xfrm>
          <a:prstGeom prst="bentConnector3">
            <a:avLst>
              <a:gd name="adj1" fmla="val 99472"/>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13"/>
          <p:cNvCxnSpPr/>
          <p:nvPr/>
        </p:nvCxnSpPr>
        <p:spPr>
          <a:xfrm rot="10800000" flipV="1">
            <a:off x="2223546" y="4724398"/>
            <a:ext cx="533400" cy="2"/>
          </a:xfrm>
          <a:prstGeom prst="bentConnector3">
            <a:avLst>
              <a:gd name="adj1" fmla="val 50000"/>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8" name="Straight Arrow Connector 13"/>
          <p:cNvCxnSpPr/>
          <p:nvPr/>
        </p:nvCxnSpPr>
        <p:spPr>
          <a:xfrm rot="5400000">
            <a:off x="1766347" y="5334000"/>
            <a:ext cx="1371601" cy="609602"/>
          </a:xfrm>
          <a:prstGeom prst="bentConnector3">
            <a:avLst>
              <a:gd name="adj1" fmla="val 101938"/>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4100" name="Picture 4"/>
          <p:cNvPicPr>
            <a:picLocks noChangeAspect="1" noChangeArrowheads="1"/>
          </p:cNvPicPr>
          <p:nvPr/>
        </p:nvPicPr>
        <p:blipFill>
          <a:blip r:embed="rId4"/>
          <a:srcRect/>
          <a:stretch>
            <a:fillRect/>
          </a:stretch>
        </p:blipFill>
        <p:spPr bwMode="auto">
          <a:xfrm>
            <a:off x="685800" y="1219200"/>
            <a:ext cx="1528584" cy="5562600"/>
          </a:xfrm>
          <a:prstGeom prst="rect">
            <a:avLst/>
          </a:prstGeom>
          <a:noFill/>
          <a:ln w="9525">
            <a:noFill/>
            <a:miter lim="800000"/>
            <a:headEnd/>
            <a:tailEnd/>
          </a:ln>
          <a:effectLst/>
        </p:spPr>
      </p:pic>
      <p:pic>
        <p:nvPicPr>
          <p:cNvPr id="65" name="Picture 4"/>
          <p:cNvPicPr>
            <a:picLocks noChangeAspect="1" noChangeArrowheads="1"/>
          </p:cNvPicPr>
          <p:nvPr/>
        </p:nvPicPr>
        <p:blipFill>
          <a:blip r:embed="rId4"/>
          <a:srcRect/>
          <a:stretch>
            <a:fillRect/>
          </a:stretch>
        </p:blipFill>
        <p:spPr bwMode="auto">
          <a:xfrm>
            <a:off x="6396216" y="1219200"/>
            <a:ext cx="1528584" cy="5562600"/>
          </a:xfrm>
          <a:prstGeom prst="rect">
            <a:avLst/>
          </a:prstGeom>
          <a:noFill/>
          <a:ln w="9525">
            <a:noFill/>
            <a:miter lim="800000"/>
            <a:headEnd/>
            <a:tailEnd/>
          </a:ln>
          <a:effectLst/>
        </p:spPr>
      </p:pic>
      <p:cxnSp>
        <p:nvCxnSpPr>
          <p:cNvPr id="75" name="Straight Arrow Connector 13"/>
          <p:cNvCxnSpPr/>
          <p:nvPr/>
        </p:nvCxnSpPr>
        <p:spPr>
          <a:xfrm rot="5400000" flipH="1" flipV="1">
            <a:off x="4876800" y="1600200"/>
            <a:ext cx="1600203" cy="1295401"/>
          </a:xfrm>
          <a:prstGeom prst="bentConnector3">
            <a:avLst>
              <a:gd name="adj1" fmla="val 97840"/>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13"/>
          <p:cNvCxnSpPr/>
          <p:nvPr/>
        </p:nvCxnSpPr>
        <p:spPr>
          <a:xfrm rot="5400000" flipH="1" flipV="1">
            <a:off x="5524500" y="2324100"/>
            <a:ext cx="1219200" cy="685800"/>
          </a:xfrm>
          <a:prstGeom prst="bentConnector3">
            <a:avLst>
              <a:gd name="adj1" fmla="val 10058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8" name="Straight Arrow Connector 13"/>
          <p:cNvCxnSpPr/>
          <p:nvPr/>
        </p:nvCxnSpPr>
        <p:spPr>
          <a:xfrm flipV="1">
            <a:off x="4724400" y="3276600"/>
            <a:ext cx="1676400" cy="914400"/>
          </a:xfrm>
          <a:prstGeom prst="bentConnector3">
            <a:avLst>
              <a:gd name="adj1" fmla="val 81713"/>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3" name="Straight Arrow Connector 13"/>
          <p:cNvCxnSpPr/>
          <p:nvPr/>
        </p:nvCxnSpPr>
        <p:spPr>
          <a:xfrm flipV="1">
            <a:off x="5257800" y="3505200"/>
            <a:ext cx="1143000" cy="914400"/>
          </a:xfrm>
          <a:prstGeom prst="bentConnector3">
            <a:avLst>
              <a:gd name="adj1" fmla="val 50000"/>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6" name="Straight Arrow Connector 13"/>
          <p:cNvCxnSpPr/>
          <p:nvPr/>
        </p:nvCxnSpPr>
        <p:spPr>
          <a:xfrm flipV="1">
            <a:off x="4495800" y="4114800"/>
            <a:ext cx="1828800" cy="609600"/>
          </a:xfrm>
          <a:prstGeom prst="bentConnector3">
            <a:avLst>
              <a:gd name="adj1" fmla="val 50000"/>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8" name="Straight Arrow Connector 13"/>
          <p:cNvCxnSpPr/>
          <p:nvPr/>
        </p:nvCxnSpPr>
        <p:spPr>
          <a:xfrm rot="16200000" flipH="1">
            <a:off x="5295900" y="5372100"/>
            <a:ext cx="1524000" cy="685800"/>
          </a:xfrm>
          <a:prstGeom prst="bentConnector3">
            <a:avLst>
              <a:gd name="adj1" fmla="val 97442"/>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diamond(in)">
                                      <p:cBhvr>
                                        <p:cTn id="7" dur="500"/>
                                        <p:tgtEl>
                                          <p:spTgt spid="4100"/>
                                        </p:tgtEl>
                                      </p:cBhvr>
                                    </p:animEffect>
                                  </p:childTnLst>
                                </p:cTn>
                              </p:par>
                              <p:par>
                                <p:cTn id="8" presetID="8" presetClass="entr" presetSubtype="16"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diamond(in)">
                                      <p:cBhvr>
                                        <p:cTn id="10" dur="500"/>
                                        <p:tgtEl>
                                          <p:spTgt spid="65"/>
                                        </p:tgtEl>
                                      </p:cBhvr>
                                    </p:animEffect>
                                  </p:childTnLst>
                                </p:cTn>
                              </p:par>
                              <p:par>
                                <p:cTn id="11" presetID="8" presetClass="exit" presetSubtype="16" fill="hold" nodeType="withEffect">
                                  <p:stCondLst>
                                    <p:cond delay="0"/>
                                  </p:stCondLst>
                                  <p:childTnLst>
                                    <p:animEffect transition="out" filter="diamond(in)">
                                      <p:cBhvr>
                                        <p:cTn id="12" dur="500"/>
                                        <p:tgtEl>
                                          <p:spTgt spid="4099"/>
                                        </p:tgtEl>
                                      </p:cBhvr>
                                    </p:animEffect>
                                    <p:set>
                                      <p:cBhvr>
                                        <p:cTn id="13" dur="1" fill="hold">
                                          <p:stCondLst>
                                            <p:cond delay="499"/>
                                          </p:stCondLst>
                                        </p:cTn>
                                        <p:tgtEl>
                                          <p:spTgt spid="4099"/>
                                        </p:tgtEl>
                                        <p:attrNameLst>
                                          <p:attrName>style.visibility</p:attrName>
                                        </p:attrNameLst>
                                      </p:cBhvr>
                                      <p:to>
                                        <p:strVal val="hidden"/>
                                      </p:to>
                                    </p:set>
                                  </p:childTnLst>
                                </p:cTn>
                              </p:par>
                              <p:par>
                                <p:cTn id="14" presetID="8" presetClass="entr" presetSubtype="16" fill="hold" nodeType="with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diamond(in)">
                                      <p:cBhvr>
                                        <p:cTn id="16" dur="500"/>
                                        <p:tgtEl>
                                          <p:spTgt spid="98"/>
                                        </p:tgtEl>
                                      </p:cBhvr>
                                    </p:animEffect>
                                  </p:childTnLst>
                                </p:cTn>
                              </p:par>
                              <p:par>
                                <p:cTn id="17" presetID="8" presetClass="entr" presetSubtype="16" fill="hold" nodeType="with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diamond(in)">
                                      <p:cBhvr>
                                        <p:cTn id="19" dur="500"/>
                                        <p:tgtEl>
                                          <p:spTgt spid="93"/>
                                        </p:tgtEl>
                                      </p:cBhvr>
                                    </p:animEffect>
                                  </p:childTnLst>
                                </p:cTn>
                              </p:par>
                              <p:par>
                                <p:cTn id="20" presetID="8" presetClass="entr" presetSubtype="16" fill="hold" nodeType="withEffect">
                                  <p:stCondLst>
                                    <p:cond delay="0"/>
                                  </p:stCondLst>
                                  <p:childTnLst>
                                    <p:set>
                                      <p:cBhvr>
                                        <p:cTn id="21" dur="1" fill="hold">
                                          <p:stCondLst>
                                            <p:cond delay="0"/>
                                          </p:stCondLst>
                                        </p:cTn>
                                        <p:tgtEl>
                                          <p:spTgt spid="88"/>
                                        </p:tgtEl>
                                        <p:attrNameLst>
                                          <p:attrName>style.visibility</p:attrName>
                                        </p:attrNameLst>
                                      </p:cBhvr>
                                      <p:to>
                                        <p:strVal val="visible"/>
                                      </p:to>
                                    </p:set>
                                    <p:animEffect transition="in" filter="diamond(in)">
                                      <p:cBhvr>
                                        <p:cTn id="22" dur="500"/>
                                        <p:tgtEl>
                                          <p:spTgt spid="88"/>
                                        </p:tgtEl>
                                      </p:cBhvr>
                                    </p:animEffect>
                                  </p:childTnLst>
                                </p:cTn>
                              </p:par>
                              <p:par>
                                <p:cTn id="23" presetID="8" presetClass="entr" presetSubtype="16" fill="hold" nodeType="withEffect">
                                  <p:stCondLst>
                                    <p:cond delay="0"/>
                                  </p:stCondLst>
                                  <p:childTnLst>
                                    <p:set>
                                      <p:cBhvr>
                                        <p:cTn id="24" dur="1" fill="hold">
                                          <p:stCondLst>
                                            <p:cond delay="0"/>
                                          </p:stCondLst>
                                        </p:cTn>
                                        <p:tgtEl>
                                          <p:spTgt spid="96"/>
                                        </p:tgtEl>
                                        <p:attrNameLst>
                                          <p:attrName>style.visibility</p:attrName>
                                        </p:attrNameLst>
                                      </p:cBhvr>
                                      <p:to>
                                        <p:strVal val="visible"/>
                                      </p:to>
                                    </p:set>
                                    <p:animEffect transition="in" filter="diamond(in)">
                                      <p:cBhvr>
                                        <p:cTn id="25" dur="500"/>
                                        <p:tgtEl>
                                          <p:spTgt spid="96"/>
                                        </p:tgtEl>
                                      </p:cBhvr>
                                    </p:animEffect>
                                  </p:childTnLst>
                                </p:cTn>
                              </p:par>
                              <p:par>
                                <p:cTn id="26" presetID="8" presetClass="entr" presetSubtype="16" fill="hold" nodeType="with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diamond(in)">
                                      <p:cBhvr>
                                        <p:cTn id="28" dur="500"/>
                                        <p:tgtEl>
                                          <p:spTgt spid="79"/>
                                        </p:tgtEl>
                                      </p:cBhvr>
                                    </p:animEffect>
                                  </p:childTnLst>
                                </p:cTn>
                              </p:par>
                              <p:par>
                                <p:cTn id="29" presetID="8" presetClass="entr" presetSubtype="16"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diamond(in)">
                                      <p:cBhvr>
                                        <p:cTn id="3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Mirroring Within a Farm</a:t>
            </a:r>
            <a:endParaRPr lang="en-US" dirty="0"/>
          </a:p>
        </p:txBody>
      </p:sp>
      <p:sp>
        <p:nvSpPr>
          <p:cNvPr id="6" name="Text Placeholder 5"/>
          <p:cNvSpPr>
            <a:spLocks noGrp="1"/>
          </p:cNvSpPr>
          <p:nvPr>
            <p:ph type="body" sz="quarter" idx="10"/>
          </p:nvPr>
        </p:nvSpPr>
        <p:spPr>
          <a:xfrm>
            <a:off x="381000" y="1411552"/>
            <a:ext cx="8382000" cy="5330690"/>
          </a:xfrm>
        </p:spPr>
        <p:txBody>
          <a:bodyPr/>
          <a:lstStyle/>
          <a:p>
            <a:r>
              <a:rPr lang="en-US" dirty="0" smtClean="0"/>
              <a:t>SQL High Avail or High Protection (sync) mirroring replaces or augments clustering as the SQL HA solution.</a:t>
            </a:r>
          </a:p>
          <a:p>
            <a:r>
              <a:rPr lang="en-US" dirty="0" smtClean="0"/>
              <a:t>Farm components can span closely located datacenters*</a:t>
            </a:r>
          </a:p>
          <a:p>
            <a:pPr lvl="1"/>
            <a:r>
              <a:rPr lang="en-US" dirty="0" smtClean="0"/>
              <a:t>Must have LAN like connectivity (1Gbps)</a:t>
            </a:r>
          </a:p>
          <a:p>
            <a:pPr lvl="1"/>
            <a:r>
              <a:rPr lang="en-US" dirty="0" smtClean="0"/>
              <a:t>Must have less than 1ms in latency (2ms RTT)</a:t>
            </a:r>
          </a:p>
          <a:p>
            <a:r>
              <a:rPr lang="en-US" dirty="0" smtClean="0"/>
              <a:t>Can be Active/Active or Active/Passive</a:t>
            </a:r>
          </a:p>
          <a:p>
            <a:r>
              <a:rPr lang="en-US" dirty="0" smtClean="0"/>
              <a:t>Use DNS or Load Balancing to direct traffic between frontends. </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p:cNvPicPr>
            <a:picLocks noChangeAspect="1" noChangeArrowheads="1"/>
          </p:cNvPicPr>
          <p:nvPr/>
        </p:nvPicPr>
        <p:blipFill>
          <a:blip r:embed="rId3"/>
          <a:srcRect/>
          <a:stretch>
            <a:fillRect/>
          </a:stretch>
        </p:blipFill>
        <p:spPr bwMode="auto">
          <a:xfrm>
            <a:off x="579437" y="2166938"/>
            <a:ext cx="3213100" cy="3743325"/>
          </a:xfrm>
          <a:prstGeom prst="rect">
            <a:avLst/>
          </a:prstGeom>
          <a:noFill/>
          <a:ln w="19050" algn="ctr">
            <a:noFill/>
            <a:miter lim="800000"/>
            <a:headEnd/>
            <a:tailEnd/>
          </a:ln>
        </p:spPr>
      </p:pic>
      <p:sp>
        <p:nvSpPr>
          <p:cNvPr id="5" name="Title 4"/>
          <p:cNvSpPr>
            <a:spLocks noGrp="1"/>
          </p:cNvSpPr>
          <p:nvPr>
            <p:ph type="title"/>
          </p:nvPr>
        </p:nvSpPr>
        <p:spPr/>
        <p:txBody>
          <a:bodyPr/>
          <a:lstStyle/>
          <a:p>
            <a:r>
              <a:rPr smtClean="0"/>
              <a:t>Mirroring Within Farm</a:t>
            </a:r>
            <a:endParaRPr lang="en-US" dirty="0"/>
          </a:p>
        </p:txBody>
      </p:sp>
      <p:pic>
        <p:nvPicPr>
          <p:cNvPr id="7" name="Picture 5"/>
          <p:cNvPicPr>
            <a:picLocks noChangeAspect="1" noChangeArrowheads="1"/>
          </p:cNvPicPr>
          <p:nvPr/>
        </p:nvPicPr>
        <p:blipFill>
          <a:blip r:embed="rId4"/>
          <a:srcRect/>
          <a:stretch>
            <a:fillRect/>
          </a:stretch>
        </p:blipFill>
        <p:spPr bwMode="auto">
          <a:xfrm>
            <a:off x="4333875" y="2073275"/>
            <a:ext cx="819150" cy="1066800"/>
          </a:xfrm>
          <a:prstGeom prst="rect">
            <a:avLst/>
          </a:prstGeom>
          <a:noFill/>
          <a:ln w="19050" algn="ctr">
            <a:noFill/>
            <a:miter lim="800000"/>
            <a:headEnd/>
            <a:tailEnd/>
          </a:ln>
        </p:spPr>
      </p:pic>
      <p:pic>
        <p:nvPicPr>
          <p:cNvPr id="8" name="Picture 8"/>
          <p:cNvPicPr>
            <a:picLocks noChangeAspect="1" noChangeArrowheads="1"/>
          </p:cNvPicPr>
          <p:nvPr/>
        </p:nvPicPr>
        <p:blipFill>
          <a:blip r:embed="rId5"/>
          <a:srcRect/>
          <a:stretch>
            <a:fillRect/>
          </a:stretch>
        </p:blipFill>
        <p:spPr bwMode="auto">
          <a:xfrm>
            <a:off x="5534025" y="2265363"/>
            <a:ext cx="3152775" cy="3608387"/>
          </a:xfrm>
          <a:prstGeom prst="rect">
            <a:avLst/>
          </a:prstGeom>
          <a:noFill/>
          <a:ln w="19050" algn="ctr">
            <a:noFill/>
            <a:miter lim="800000"/>
            <a:headEnd/>
            <a:tailEnd/>
          </a:ln>
        </p:spPr>
      </p:pic>
      <p:pic>
        <p:nvPicPr>
          <p:cNvPr id="10" name="Picture 10"/>
          <p:cNvPicPr>
            <a:picLocks noChangeAspect="1" noChangeArrowheads="1"/>
          </p:cNvPicPr>
          <p:nvPr/>
        </p:nvPicPr>
        <p:blipFill>
          <a:blip r:embed="rId6"/>
          <a:srcRect/>
          <a:stretch>
            <a:fillRect/>
          </a:stretch>
        </p:blipFill>
        <p:spPr bwMode="auto">
          <a:xfrm>
            <a:off x="1536700" y="4305300"/>
            <a:ext cx="865187" cy="1225550"/>
          </a:xfrm>
          <a:prstGeom prst="rect">
            <a:avLst/>
          </a:prstGeom>
          <a:noFill/>
          <a:ln w="19050" algn="ctr">
            <a:noFill/>
            <a:miter lim="800000"/>
            <a:headEnd/>
            <a:tailEnd/>
          </a:ln>
        </p:spPr>
      </p:pic>
      <p:pic>
        <p:nvPicPr>
          <p:cNvPr id="11" name="Picture 11"/>
          <p:cNvPicPr>
            <a:picLocks noChangeAspect="1" noChangeArrowheads="1"/>
          </p:cNvPicPr>
          <p:nvPr/>
        </p:nvPicPr>
        <p:blipFill>
          <a:blip r:embed="rId7"/>
          <a:srcRect/>
          <a:stretch>
            <a:fillRect/>
          </a:stretch>
        </p:blipFill>
        <p:spPr bwMode="auto">
          <a:xfrm>
            <a:off x="6683375" y="4265613"/>
            <a:ext cx="815975" cy="1284287"/>
          </a:xfrm>
          <a:prstGeom prst="rect">
            <a:avLst/>
          </a:prstGeom>
          <a:noFill/>
          <a:ln w="19050" algn="ctr">
            <a:noFill/>
            <a:miter lim="800000"/>
            <a:headEnd/>
            <a:tailEnd/>
          </a:ln>
        </p:spPr>
      </p:pic>
      <p:pic>
        <p:nvPicPr>
          <p:cNvPr id="12" name="Picture 12"/>
          <p:cNvPicPr>
            <a:picLocks noChangeAspect="1" noChangeArrowheads="1"/>
          </p:cNvPicPr>
          <p:nvPr/>
        </p:nvPicPr>
        <p:blipFill>
          <a:blip r:embed="rId8"/>
          <a:srcRect/>
          <a:stretch>
            <a:fillRect/>
          </a:stretch>
        </p:blipFill>
        <p:spPr bwMode="auto">
          <a:xfrm>
            <a:off x="2938462" y="4587875"/>
            <a:ext cx="571500" cy="571500"/>
          </a:xfrm>
          <a:prstGeom prst="rect">
            <a:avLst/>
          </a:prstGeom>
          <a:noFill/>
          <a:ln w="19050" algn="ctr">
            <a:noFill/>
            <a:miter lim="800000"/>
            <a:headEnd/>
            <a:tailEnd/>
          </a:ln>
        </p:spPr>
      </p:pic>
      <p:pic>
        <p:nvPicPr>
          <p:cNvPr id="13" name="Picture 13"/>
          <p:cNvPicPr>
            <a:picLocks noChangeAspect="1" noChangeArrowheads="1"/>
          </p:cNvPicPr>
          <p:nvPr/>
        </p:nvPicPr>
        <p:blipFill>
          <a:blip r:embed="rId9"/>
          <a:srcRect/>
          <a:stretch>
            <a:fillRect/>
          </a:stretch>
        </p:blipFill>
        <p:spPr bwMode="auto">
          <a:xfrm>
            <a:off x="5824537" y="4587875"/>
            <a:ext cx="571500" cy="571500"/>
          </a:xfrm>
          <a:prstGeom prst="rect">
            <a:avLst/>
          </a:prstGeom>
          <a:noFill/>
          <a:ln w="19050" algn="ctr">
            <a:noFill/>
            <a:miter lim="800000"/>
            <a:headEnd/>
            <a:tailEnd/>
          </a:ln>
        </p:spPr>
      </p:pic>
      <p:cxnSp>
        <p:nvCxnSpPr>
          <p:cNvPr id="14" name="Straight Arrow Connector 13"/>
          <p:cNvCxnSpPr/>
          <p:nvPr/>
        </p:nvCxnSpPr>
        <p:spPr>
          <a:xfrm rot="10800000" flipV="1">
            <a:off x="2559050" y="2881313"/>
            <a:ext cx="1662112" cy="4397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172075" y="2846388"/>
            <a:ext cx="1330325" cy="4635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6200000" flipH="1">
            <a:off x="2285206" y="3926682"/>
            <a:ext cx="701675" cy="6302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10800000" flipV="1">
            <a:off x="3544887" y="3535363"/>
            <a:ext cx="2921000" cy="128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592512" y="4924425"/>
            <a:ext cx="2136775" cy="158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pic>
        <p:nvPicPr>
          <p:cNvPr id="19" name="Picture 13"/>
          <p:cNvPicPr>
            <a:picLocks noChangeAspect="1" noChangeArrowheads="1"/>
          </p:cNvPicPr>
          <p:nvPr/>
        </p:nvPicPr>
        <p:blipFill>
          <a:blip r:embed="rId9"/>
          <a:srcRect/>
          <a:stretch>
            <a:fillRect/>
          </a:stretch>
        </p:blipFill>
        <p:spPr bwMode="auto">
          <a:xfrm>
            <a:off x="2936875" y="4559300"/>
            <a:ext cx="571500" cy="571500"/>
          </a:xfrm>
          <a:prstGeom prst="rect">
            <a:avLst/>
          </a:prstGeom>
          <a:noFill/>
          <a:ln w="19050" algn="ctr">
            <a:noFill/>
            <a:miter lim="800000"/>
            <a:headEnd/>
            <a:tailEnd/>
          </a:ln>
        </p:spPr>
      </p:pic>
      <p:pic>
        <p:nvPicPr>
          <p:cNvPr id="20" name="Picture 11"/>
          <p:cNvPicPr>
            <a:picLocks noChangeAspect="1" noChangeArrowheads="1"/>
          </p:cNvPicPr>
          <p:nvPr/>
        </p:nvPicPr>
        <p:blipFill>
          <a:blip r:embed="rId7"/>
          <a:srcRect/>
          <a:stretch>
            <a:fillRect/>
          </a:stretch>
        </p:blipFill>
        <p:spPr bwMode="auto">
          <a:xfrm>
            <a:off x="1563687" y="4259263"/>
            <a:ext cx="827088" cy="1303337"/>
          </a:xfrm>
          <a:prstGeom prst="rect">
            <a:avLst/>
          </a:prstGeom>
          <a:noFill/>
          <a:ln w="19050" algn="ctr">
            <a:noFill/>
            <a:miter lim="800000"/>
            <a:headEnd/>
            <a:tailEnd/>
          </a:ln>
        </p:spPr>
      </p:pic>
      <p:cxnSp>
        <p:nvCxnSpPr>
          <p:cNvPr id="21" name="Straight Arrow Connector 20"/>
          <p:cNvCxnSpPr/>
          <p:nvPr/>
        </p:nvCxnSpPr>
        <p:spPr>
          <a:xfrm rot="16200000" flipH="1">
            <a:off x="2274093" y="3931443"/>
            <a:ext cx="676275" cy="60483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2" name="Straight Arrow Connector 21"/>
          <p:cNvCxnSpPr/>
          <p:nvPr/>
        </p:nvCxnSpPr>
        <p:spPr>
          <a:xfrm rot="10800000" flipV="1">
            <a:off x="3579812" y="3535363"/>
            <a:ext cx="2898775" cy="125888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23" name="Picture 10"/>
          <p:cNvPicPr>
            <a:picLocks noChangeAspect="1" noChangeArrowheads="1"/>
          </p:cNvPicPr>
          <p:nvPr/>
        </p:nvPicPr>
        <p:blipFill>
          <a:blip r:embed="rId6"/>
          <a:srcRect/>
          <a:stretch>
            <a:fillRect/>
          </a:stretch>
        </p:blipFill>
        <p:spPr bwMode="auto">
          <a:xfrm>
            <a:off x="6629400" y="4256088"/>
            <a:ext cx="865187" cy="1223962"/>
          </a:xfrm>
          <a:prstGeom prst="rect">
            <a:avLst/>
          </a:prstGeom>
          <a:noFill/>
          <a:ln w="19050" algn="ctr">
            <a:noFill/>
            <a:miter lim="800000"/>
            <a:headEnd/>
            <a:tailEnd/>
          </a:ln>
        </p:spPr>
      </p:pic>
      <p:pic>
        <p:nvPicPr>
          <p:cNvPr id="24" name="Picture 12"/>
          <p:cNvPicPr>
            <a:picLocks noChangeAspect="1" noChangeArrowheads="1"/>
          </p:cNvPicPr>
          <p:nvPr/>
        </p:nvPicPr>
        <p:blipFill>
          <a:blip r:embed="rId8"/>
          <a:srcRect/>
          <a:stretch>
            <a:fillRect/>
          </a:stretch>
        </p:blipFill>
        <p:spPr bwMode="auto">
          <a:xfrm>
            <a:off x="5810250" y="4586288"/>
            <a:ext cx="571500" cy="571500"/>
          </a:xfrm>
          <a:prstGeom prst="rect">
            <a:avLst/>
          </a:prstGeom>
          <a:noFill/>
          <a:ln w="19050" algn="ctr">
            <a:noFill/>
            <a:miter lim="800000"/>
            <a:headEnd/>
            <a:tailEnd/>
          </a:ln>
        </p:spPr>
      </p:pic>
      <p:cxnSp>
        <p:nvCxnSpPr>
          <p:cNvPr id="27" name="Straight Arrow Connector 26"/>
          <p:cNvCxnSpPr/>
          <p:nvPr/>
        </p:nvCxnSpPr>
        <p:spPr>
          <a:xfrm rot="5400000">
            <a:off x="6015037" y="3821113"/>
            <a:ext cx="795338" cy="5572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2547937" y="3689350"/>
            <a:ext cx="3217863" cy="9969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10800000" flipV="1">
            <a:off x="3579812" y="4913313"/>
            <a:ext cx="2125663" cy="1111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pic>
        <p:nvPicPr>
          <p:cNvPr id="30" name="Picture 25"/>
          <p:cNvPicPr>
            <a:picLocks noChangeAspect="1" noChangeArrowheads="1"/>
          </p:cNvPicPr>
          <p:nvPr/>
        </p:nvPicPr>
        <p:blipFill>
          <a:blip r:embed="rId10"/>
          <a:srcRect/>
          <a:stretch>
            <a:fillRect/>
          </a:stretch>
        </p:blipFill>
        <p:spPr bwMode="auto">
          <a:xfrm>
            <a:off x="838200" y="3902075"/>
            <a:ext cx="517525" cy="746125"/>
          </a:xfrm>
          <a:prstGeom prst="rect">
            <a:avLst/>
          </a:prstGeom>
          <a:noFill/>
          <a:ln w="19050" algn="ctr">
            <a:noFill/>
            <a:miter lim="800000"/>
            <a:headEnd/>
            <a:tailEnd/>
          </a:ln>
        </p:spPr>
      </p:pic>
      <p:pic>
        <p:nvPicPr>
          <p:cNvPr id="2052" name="Picture 4" descr="C:\Users\mikewat\AppData\Local\Microsoft\Windows\Temporary Internet Files\Content.IE5\1J06LT7H\MMj02363570000[1].gif"/>
          <p:cNvPicPr>
            <a:picLocks noChangeAspect="1" noChangeArrowheads="1" noCrop="1"/>
          </p:cNvPicPr>
          <p:nvPr/>
        </p:nvPicPr>
        <p:blipFill>
          <a:blip r:embed="rId11"/>
          <a:srcRect/>
          <a:stretch>
            <a:fillRect/>
          </a:stretch>
        </p:blipFill>
        <p:spPr bwMode="auto">
          <a:xfrm>
            <a:off x="5791200" y="1066800"/>
            <a:ext cx="2686050" cy="36576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amond(in)">
                                      <p:cBhvr>
                                        <p:cTn id="7" dur="500"/>
                                        <p:tgtEl>
                                          <p:spTgt spid="14"/>
                                        </p:tgtEl>
                                      </p:cBhvr>
                                    </p:animEffect>
                                  </p:childTnLst>
                                </p:cTn>
                              </p:par>
                              <p:par>
                                <p:cTn id="8" presetID="8"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amond(in)">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xit" presetSubtype="16" fill="hold" nodeType="clickEffect">
                                  <p:stCondLst>
                                    <p:cond delay="0"/>
                                  </p:stCondLst>
                                  <p:childTnLst>
                                    <p:animEffect transition="out" filter="diamond(in)">
                                      <p:cBhvr>
                                        <p:cTn id="14" dur="500"/>
                                        <p:tgtEl>
                                          <p:spTgt spid="14"/>
                                        </p:tgtEl>
                                      </p:cBhvr>
                                    </p:animEffect>
                                    <p:set>
                                      <p:cBhvr>
                                        <p:cTn id="15" dur="1" fill="hold">
                                          <p:stCondLst>
                                            <p:cond delay="499"/>
                                          </p:stCondLst>
                                        </p:cTn>
                                        <p:tgtEl>
                                          <p:spTgt spid="14"/>
                                        </p:tgtEl>
                                        <p:attrNameLst>
                                          <p:attrName>style.visibility</p:attrName>
                                        </p:attrNameLst>
                                      </p:cBhvr>
                                      <p:to>
                                        <p:strVal val="hidden"/>
                                      </p:to>
                                    </p:set>
                                  </p:childTnLst>
                                </p:cTn>
                              </p:par>
                              <p:par>
                                <p:cTn id="16" presetID="8" presetClass="exit" presetSubtype="16" fill="hold" nodeType="withEffect">
                                  <p:stCondLst>
                                    <p:cond delay="0"/>
                                  </p:stCondLst>
                                  <p:childTnLst>
                                    <p:animEffect transition="out" filter="diamond(in)">
                                      <p:cBhvr>
                                        <p:cTn id="17" dur="500"/>
                                        <p:tgtEl>
                                          <p:spTgt spid="15"/>
                                        </p:tgtEl>
                                      </p:cBhvr>
                                    </p:animEffect>
                                    <p:set>
                                      <p:cBhvr>
                                        <p:cTn id="18" dur="1" fill="hold">
                                          <p:stCondLst>
                                            <p:cond delay="499"/>
                                          </p:stCondLst>
                                        </p:cTn>
                                        <p:tgtEl>
                                          <p:spTgt spid="1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amond(in)">
                                      <p:cBhvr>
                                        <p:cTn id="23" dur="500"/>
                                        <p:tgtEl>
                                          <p:spTgt spid="17"/>
                                        </p:tgtEl>
                                      </p:cBhvr>
                                    </p:animEffect>
                                  </p:childTnLst>
                                </p:cTn>
                              </p:par>
                              <p:par>
                                <p:cTn id="24" presetID="8" presetClass="entr" presetSubtype="16"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amond(in)">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xit" presetSubtype="16" fill="hold" nodeType="clickEffect">
                                  <p:stCondLst>
                                    <p:cond delay="0"/>
                                  </p:stCondLst>
                                  <p:childTnLst>
                                    <p:animEffect transition="out" filter="diamond(in)">
                                      <p:cBhvr>
                                        <p:cTn id="30" dur="500"/>
                                        <p:tgtEl>
                                          <p:spTgt spid="17"/>
                                        </p:tgtEl>
                                      </p:cBhvr>
                                    </p:animEffect>
                                    <p:set>
                                      <p:cBhvr>
                                        <p:cTn id="31" dur="1" fill="hold">
                                          <p:stCondLst>
                                            <p:cond delay="499"/>
                                          </p:stCondLst>
                                        </p:cTn>
                                        <p:tgtEl>
                                          <p:spTgt spid="17"/>
                                        </p:tgtEl>
                                        <p:attrNameLst>
                                          <p:attrName>style.visibility</p:attrName>
                                        </p:attrNameLst>
                                      </p:cBhvr>
                                      <p:to>
                                        <p:strVal val="hidden"/>
                                      </p:to>
                                    </p:set>
                                  </p:childTnLst>
                                </p:cTn>
                              </p:par>
                              <p:par>
                                <p:cTn id="32" presetID="8" presetClass="exit" presetSubtype="16" fill="hold" nodeType="withEffect">
                                  <p:stCondLst>
                                    <p:cond delay="0"/>
                                  </p:stCondLst>
                                  <p:childTnLst>
                                    <p:animEffect transition="out" filter="diamond(in)">
                                      <p:cBhvr>
                                        <p:cTn id="33" dur="500"/>
                                        <p:tgtEl>
                                          <p:spTgt spid="16"/>
                                        </p:tgtEl>
                                      </p:cBhvr>
                                    </p:animEffect>
                                    <p:set>
                                      <p:cBhvr>
                                        <p:cTn id="34" dur="1" fill="hold">
                                          <p:stCondLst>
                                            <p:cond delay="499"/>
                                          </p:stCondLst>
                                        </p:cTn>
                                        <p:tgtEl>
                                          <p:spTgt spid="1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diamond(in)">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xit" presetSubtype="16" fill="hold" nodeType="clickEffect">
                                  <p:stCondLst>
                                    <p:cond delay="0"/>
                                  </p:stCondLst>
                                  <p:childTnLst>
                                    <p:animEffect transition="out" filter="diamond(in)">
                                      <p:cBhvr>
                                        <p:cTn id="43" dur="500"/>
                                        <p:tgtEl>
                                          <p:spTgt spid="18"/>
                                        </p:tgtEl>
                                      </p:cBhvr>
                                    </p:animEffect>
                                    <p:set>
                                      <p:cBhvr>
                                        <p:cTn id="44" dur="1" fill="hold">
                                          <p:stCondLst>
                                            <p:cond delay="499"/>
                                          </p:stCondLst>
                                        </p:cTn>
                                        <p:tgtEl>
                                          <p:spTgt spid="18"/>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diamond(in)">
                                      <p:cBhvr>
                                        <p:cTn id="49" dur="500"/>
                                        <p:tgtEl>
                                          <p:spTgt spid="14"/>
                                        </p:tgtEl>
                                      </p:cBhvr>
                                    </p:animEffect>
                                  </p:childTnLst>
                                </p:cTn>
                              </p:par>
                              <p:par>
                                <p:cTn id="50" presetID="8" presetClass="entr" presetSubtype="16"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amond(in)">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xit" presetSubtype="16" fill="hold" nodeType="clickEffect">
                                  <p:stCondLst>
                                    <p:cond delay="0"/>
                                  </p:stCondLst>
                                  <p:childTnLst>
                                    <p:animEffect transition="out" filter="diamond(in)">
                                      <p:cBhvr>
                                        <p:cTn id="56" dur="500"/>
                                        <p:tgtEl>
                                          <p:spTgt spid="14"/>
                                        </p:tgtEl>
                                      </p:cBhvr>
                                    </p:animEffect>
                                    <p:set>
                                      <p:cBhvr>
                                        <p:cTn id="57" dur="1" fill="hold">
                                          <p:stCondLst>
                                            <p:cond delay="499"/>
                                          </p:stCondLst>
                                        </p:cTn>
                                        <p:tgtEl>
                                          <p:spTgt spid="14"/>
                                        </p:tgtEl>
                                        <p:attrNameLst>
                                          <p:attrName>style.visibility</p:attrName>
                                        </p:attrNameLst>
                                      </p:cBhvr>
                                      <p:to>
                                        <p:strVal val="hidden"/>
                                      </p:to>
                                    </p:set>
                                  </p:childTnLst>
                                </p:cTn>
                              </p:par>
                              <p:par>
                                <p:cTn id="58" presetID="8" presetClass="exit" presetSubtype="16" fill="hold" nodeType="withEffect">
                                  <p:stCondLst>
                                    <p:cond delay="0"/>
                                  </p:stCondLst>
                                  <p:childTnLst>
                                    <p:animEffect transition="out" filter="diamond(in)">
                                      <p:cBhvr>
                                        <p:cTn id="59" dur="500"/>
                                        <p:tgtEl>
                                          <p:spTgt spid="15"/>
                                        </p:tgtEl>
                                      </p:cBhvr>
                                    </p:animEffect>
                                    <p:set>
                                      <p:cBhvr>
                                        <p:cTn id="60" dur="1" fill="hold">
                                          <p:stCondLst>
                                            <p:cond delay="499"/>
                                          </p:stCondLst>
                                        </p:cTn>
                                        <p:tgtEl>
                                          <p:spTgt spid="15"/>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 presetClass="entr" presetSubtype="16" fill="hold"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ox(in)">
                                      <p:cBhvr>
                                        <p:cTn id="65" dur="5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nodeType="click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diamond(in)">
                                      <p:cBhvr>
                                        <p:cTn id="70" dur="500"/>
                                        <p:tgtEl>
                                          <p:spTgt spid="21"/>
                                        </p:tgtEl>
                                      </p:cBhvr>
                                    </p:animEffect>
                                  </p:childTnLst>
                                </p:cTn>
                              </p:par>
                              <p:par>
                                <p:cTn id="71" presetID="8" presetClass="entr" presetSubtype="16"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diamond(in)">
                                      <p:cBhvr>
                                        <p:cTn id="73" dur="500"/>
                                        <p:tgtEl>
                                          <p:spTgt spid="22"/>
                                        </p:tgtEl>
                                      </p:cBhvr>
                                    </p:animEffect>
                                  </p:childTnLst>
                                </p:cTn>
                              </p:par>
                            </p:childTnLst>
                          </p:cTn>
                        </p:par>
                      </p:childTnLst>
                    </p:cTn>
                  </p:par>
                  <p:par>
                    <p:cTn id="74" fill="hold">
                      <p:stCondLst>
                        <p:cond delay="indefinite"/>
                      </p:stCondLst>
                      <p:childTnLst>
                        <p:par>
                          <p:cTn id="75" fill="hold">
                            <p:stCondLst>
                              <p:cond delay="0"/>
                            </p:stCondLst>
                            <p:childTnLst>
                              <p:par>
                                <p:cTn id="76" presetID="8" presetClass="exit" presetSubtype="16" fill="hold" nodeType="clickEffect">
                                  <p:stCondLst>
                                    <p:cond delay="0"/>
                                  </p:stCondLst>
                                  <p:childTnLst>
                                    <p:animEffect transition="out" filter="diamond(in)">
                                      <p:cBhvr>
                                        <p:cTn id="77" dur="500"/>
                                        <p:tgtEl>
                                          <p:spTgt spid="21"/>
                                        </p:tgtEl>
                                      </p:cBhvr>
                                    </p:animEffect>
                                    <p:set>
                                      <p:cBhvr>
                                        <p:cTn id="78" dur="1" fill="hold">
                                          <p:stCondLst>
                                            <p:cond delay="499"/>
                                          </p:stCondLst>
                                        </p:cTn>
                                        <p:tgtEl>
                                          <p:spTgt spid="21"/>
                                        </p:tgtEl>
                                        <p:attrNameLst>
                                          <p:attrName>style.visibility</p:attrName>
                                        </p:attrNameLst>
                                      </p:cBhvr>
                                      <p:to>
                                        <p:strVal val="hidden"/>
                                      </p:to>
                                    </p:set>
                                  </p:childTnLst>
                                </p:cTn>
                              </p:par>
                              <p:par>
                                <p:cTn id="79" presetID="8" presetClass="exit" presetSubtype="16" fill="hold" nodeType="withEffect">
                                  <p:stCondLst>
                                    <p:cond delay="0"/>
                                  </p:stCondLst>
                                  <p:childTnLst>
                                    <p:animEffect transition="out" filter="diamond(in)">
                                      <p:cBhvr>
                                        <p:cTn id="80" dur="500"/>
                                        <p:tgtEl>
                                          <p:spTgt spid="22"/>
                                        </p:tgtEl>
                                      </p:cBhvr>
                                    </p:animEffect>
                                    <p:set>
                                      <p:cBhvr>
                                        <p:cTn id="81" dur="1" fill="hold">
                                          <p:stCondLst>
                                            <p:cond delay="499"/>
                                          </p:stCondLst>
                                        </p:cTn>
                                        <p:tgtEl>
                                          <p:spTgt spid="22"/>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6" presetClass="emph" presetSubtype="0" fill="hold" nodeType="clickEffect">
                                  <p:stCondLst>
                                    <p:cond delay="0"/>
                                  </p:stCondLst>
                                  <p:childTnLst>
                                    <p:animScale>
                                      <p:cBhvr>
                                        <p:cTn id="85" dur="500" fill="hold"/>
                                        <p:tgtEl>
                                          <p:spTgt spid="30"/>
                                        </p:tgtEl>
                                      </p:cBhvr>
                                      <p:by x="150000" y="150000"/>
                                    </p:animScale>
                                  </p:childTnLst>
                                </p:cTn>
                              </p:par>
                            </p:childTnLst>
                          </p:cTn>
                        </p:par>
                      </p:childTnLst>
                    </p:cTn>
                  </p:par>
                  <p:par>
                    <p:cTn id="86" fill="hold">
                      <p:stCondLst>
                        <p:cond delay="indefinite"/>
                      </p:stCondLst>
                      <p:childTnLst>
                        <p:par>
                          <p:cTn id="87" fill="hold">
                            <p:stCondLst>
                              <p:cond delay="0"/>
                            </p:stCondLst>
                            <p:childTnLst>
                              <p:par>
                                <p:cTn id="88" presetID="4" presetClass="entr" presetSubtype="16" fill="hold" nodeType="click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box(in)">
                                      <p:cBhvr>
                                        <p:cTn id="90" dur="500"/>
                                        <p:tgtEl>
                                          <p:spTgt spid="19"/>
                                        </p:tgtEl>
                                      </p:cBhvr>
                                    </p:animEffect>
                                  </p:childTnLst>
                                </p:cTn>
                              </p:par>
                              <p:par>
                                <p:cTn id="91" presetID="4" presetClass="entr" presetSubtype="16" fill="hold" nodeType="with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box(in)">
                                      <p:cBhvr>
                                        <p:cTn id="93" dur="500"/>
                                        <p:tgtEl>
                                          <p:spTgt spid="20"/>
                                        </p:tgtEl>
                                      </p:cBhvr>
                                    </p:animEffect>
                                  </p:childTnLst>
                                </p:cTn>
                              </p:par>
                              <p:par>
                                <p:cTn id="94" presetID="4" presetClass="entr" presetSubtype="16" fill="hold"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box(in)">
                                      <p:cBhvr>
                                        <p:cTn id="96" dur="500"/>
                                        <p:tgtEl>
                                          <p:spTgt spid="24"/>
                                        </p:tgtEl>
                                      </p:cBhvr>
                                    </p:animEffect>
                                  </p:childTnLst>
                                </p:cTn>
                              </p:par>
                              <p:par>
                                <p:cTn id="97" presetID="4" presetClass="entr" presetSubtype="16" fill="hold" nodeType="with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box(in)">
                                      <p:cBhvr>
                                        <p:cTn id="99" dur="500"/>
                                        <p:tgtEl>
                                          <p:spTgt spid="23"/>
                                        </p:tgtEl>
                                      </p:cBhvr>
                                    </p:animEffect>
                                  </p:childTnLst>
                                </p:cTn>
                              </p:par>
                              <p:par>
                                <p:cTn id="100" presetID="4" presetClass="exit" presetSubtype="16" fill="hold" nodeType="withEffect">
                                  <p:stCondLst>
                                    <p:cond delay="0"/>
                                  </p:stCondLst>
                                  <p:childTnLst>
                                    <p:animEffect transition="out" filter="box(in)">
                                      <p:cBhvr>
                                        <p:cTn id="101" dur="500"/>
                                        <p:tgtEl>
                                          <p:spTgt spid="10"/>
                                        </p:tgtEl>
                                      </p:cBhvr>
                                    </p:animEffect>
                                    <p:set>
                                      <p:cBhvr>
                                        <p:cTn id="102" dur="1" fill="hold">
                                          <p:stCondLst>
                                            <p:cond delay="499"/>
                                          </p:stCondLst>
                                        </p:cTn>
                                        <p:tgtEl>
                                          <p:spTgt spid="10"/>
                                        </p:tgtEl>
                                        <p:attrNameLst>
                                          <p:attrName>style.visibility</p:attrName>
                                        </p:attrNameLst>
                                      </p:cBhvr>
                                      <p:to>
                                        <p:strVal val="hidden"/>
                                      </p:to>
                                    </p:set>
                                  </p:childTnLst>
                                </p:cTn>
                              </p:par>
                              <p:par>
                                <p:cTn id="103" presetID="4" presetClass="exit" presetSubtype="16" fill="hold" nodeType="withEffect">
                                  <p:stCondLst>
                                    <p:cond delay="0"/>
                                  </p:stCondLst>
                                  <p:childTnLst>
                                    <p:animEffect transition="out" filter="box(in)">
                                      <p:cBhvr>
                                        <p:cTn id="104" dur="500"/>
                                        <p:tgtEl>
                                          <p:spTgt spid="12"/>
                                        </p:tgtEl>
                                      </p:cBhvr>
                                    </p:animEffect>
                                    <p:set>
                                      <p:cBhvr>
                                        <p:cTn id="105" dur="1" fill="hold">
                                          <p:stCondLst>
                                            <p:cond delay="499"/>
                                          </p:stCondLst>
                                        </p:cTn>
                                        <p:tgtEl>
                                          <p:spTgt spid="12"/>
                                        </p:tgtEl>
                                        <p:attrNameLst>
                                          <p:attrName>style.visibility</p:attrName>
                                        </p:attrNameLst>
                                      </p:cBhvr>
                                      <p:to>
                                        <p:strVal val="hidden"/>
                                      </p:to>
                                    </p:set>
                                  </p:childTnLst>
                                </p:cTn>
                              </p:par>
                              <p:par>
                                <p:cTn id="106" presetID="4" presetClass="exit" presetSubtype="16" fill="hold" nodeType="withEffect">
                                  <p:stCondLst>
                                    <p:cond delay="0"/>
                                  </p:stCondLst>
                                  <p:childTnLst>
                                    <p:animEffect transition="out" filter="box(in)">
                                      <p:cBhvr>
                                        <p:cTn id="107" dur="500"/>
                                        <p:tgtEl>
                                          <p:spTgt spid="13"/>
                                        </p:tgtEl>
                                      </p:cBhvr>
                                    </p:animEffect>
                                    <p:set>
                                      <p:cBhvr>
                                        <p:cTn id="108" dur="1" fill="hold">
                                          <p:stCondLst>
                                            <p:cond delay="499"/>
                                          </p:stCondLst>
                                        </p:cTn>
                                        <p:tgtEl>
                                          <p:spTgt spid="13"/>
                                        </p:tgtEl>
                                        <p:attrNameLst>
                                          <p:attrName>style.visibility</p:attrName>
                                        </p:attrNameLst>
                                      </p:cBhvr>
                                      <p:to>
                                        <p:strVal val="hidden"/>
                                      </p:to>
                                    </p:set>
                                  </p:childTnLst>
                                </p:cTn>
                              </p:par>
                              <p:par>
                                <p:cTn id="109" presetID="4" presetClass="exit" presetSubtype="16" fill="hold" nodeType="withEffect">
                                  <p:stCondLst>
                                    <p:cond delay="0"/>
                                  </p:stCondLst>
                                  <p:childTnLst>
                                    <p:animEffect transition="out" filter="box(in)">
                                      <p:cBhvr>
                                        <p:cTn id="110" dur="500"/>
                                        <p:tgtEl>
                                          <p:spTgt spid="11"/>
                                        </p:tgtEl>
                                      </p:cBhvr>
                                    </p:animEffect>
                                    <p:set>
                                      <p:cBhvr>
                                        <p:cTn id="111" dur="1" fill="hold">
                                          <p:stCondLst>
                                            <p:cond delay="499"/>
                                          </p:stCondLst>
                                        </p:cTn>
                                        <p:tgtEl>
                                          <p:spTgt spid="11"/>
                                        </p:tgtEl>
                                        <p:attrNameLst>
                                          <p:attrName>style.visibility</p:attrName>
                                        </p:attrNameLst>
                                      </p:cBhvr>
                                      <p:to>
                                        <p:strVal val="hidden"/>
                                      </p:to>
                                    </p:set>
                                  </p:childTnLst>
                                </p:cTn>
                              </p:par>
                            </p:childTnLst>
                          </p:cTn>
                        </p:par>
                      </p:childTnLst>
                    </p:cTn>
                  </p:par>
                  <p:par>
                    <p:cTn id="112" fill="hold">
                      <p:stCondLst>
                        <p:cond delay="indefinite"/>
                      </p:stCondLst>
                      <p:childTnLst>
                        <p:par>
                          <p:cTn id="113" fill="hold">
                            <p:stCondLst>
                              <p:cond delay="0"/>
                            </p:stCondLst>
                            <p:childTnLst>
                              <p:par>
                                <p:cTn id="114" presetID="8" presetClass="entr" presetSubtype="16" fill="hold" nodeType="clickEffect">
                                  <p:stCondLst>
                                    <p:cond delay="0"/>
                                  </p:stCondLst>
                                  <p:childTnLst>
                                    <p:set>
                                      <p:cBhvr>
                                        <p:cTn id="115" dur="1" fill="hold">
                                          <p:stCondLst>
                                            <p:cond delay="0"/>
                                          </p:stCondLst>
                                        </p:cTn>
                                        <p:tgtEl>
                                          <p:spTgt spid="14"/>
                                        </p:tgtEl>
                                        <p:attrNameLst>
                                          <p:attrName>style.visibility</p:attrName>
                                        </p:attrNameLst>
                                      </p:cBhvr>
                                      <p:to>
                                        <p:strVal val="visible"/>
                                      </p:to>
                                    </p:set>
                                    <p:animEffect transition="in" filter="diamond(in)">
                                      <p:cBhvr>
                                        <p:cTn id="116" dur="500"/>
                                        <p:tgtEl>
                                          <p:spTgt spid="14"/>
                                        </p:tgtEl>
                                      </p:cBhvr>
                                    </p:animEffect>
                                  </p:childTnLst>
                                </p:cTn>
                              </p:par>
                              <p:par>
                                <p:cTn id="117" presetID="8" presetClass="entr" presetSubtype="16" fill="hold" nodeType="withEffect">
                                  <p:stCondLst>
                                    <p:cond delay="0"/>
                                  </p:stCondLst>
                                  <p:childTnLst>
                                    <p:set>
                                      <p:cBhvr>
                                        <p:cTn id="118" dur="1" fill="hold">
                                          <p:stCondLst>
                                            <p:cond delay="0"/>
                                          </p:stCondLst>
                                        </p:cTn>
                                        <p:tgtEl>
                                          <p:spTgt spid="15"/>
                                        </p:tgtEl>
                                        <p:attrNameLst>
                                          <p:attrName>style.visibility</p:attrName>
                                        </p:attrNameLst>
                                      </p:cBhvr>
                                      <p:to>
                                        <p:strVal val="visible"/>
                                      </p:to>
                                    </p:set>
                                    <p:animEffect transition="in" filter="diamond(in)">
                                      <p:cBhvr>
                                        <p:cTn id="119" dur="500"/>
                                        <p:tgtEl>
                                          <p:spTgt spid="15"/>
                                        </p:tgtEl>
                                      </p:cBhvr>
                                    </p:animEffect>
                                  </p:childTnLst>
                                </p:cTn>
                              </p:par>
                            </p:childTnLst>
                          </p:cTn>
                        </p:par>
                      </p:childTnLst>
                    </p:cTn>
                  </p:par>
                  <p:par>
                    <p:cTn id="120" fill="hold">
                      <p:stCondLst>
                        <p:cond delay="indefinite"/>
                      </p:stCondLst>
                      <p:childTnLst>
                        <p:par>
                          <p:cTn id="121" fill="hold">
                            <p:stCondLst>
                              <p:cond delay="0"/>
                            </p:stCondLst>
                            <p:childTnLst>
                              <p:par>
                                <p:cTn id="122" presetID="8" presetClass="exit" presetSubtype="16" fill="hold" nodeType="clickEffect">
                                  <p:stCondLst>
                                    <p:cond delay="0"/>
                                  </p:stCondLst>
                                  <p:childTnLst>
                                    <p:animEffect transition="out" filter="diamond(in)">
                                      <p:cBhvr>
                                        <p:cTn id="123" dur="500"/>
                                        <p:tgtEl>
                                          <p:spTgt spid="14"/>
                                        </p:tgtEl>
                                      </p:cBhvr>
                                    </p:animEffect>
                                    <p:set>
                                      <p:cBhvr>
                                        <p:cTn id="124" dur="1" fill="hold">
                                          <p:stCondLst>
                                            <p:cond delay="499"/>
                                          </p:stCondLst>
                                        </p:cTn>
                                        <p:tgtEl>
                                          <p:spTgt spid="14"/>
                                        </p:tgtEl>
                                        <p:attrNameLst>
                                          <p:attrName>style.visibility</p:attrName>
                                        </p:attrNameLst>
                                      </p:cBhvr>
                                      <p:to>
                                        <p:strVal val="hidden"/>
                                      </p:to>
                                    </p:set>
                                  </p:childTnLst>
                                </p:cTn>
                              </p:par>
                              <p:par>
                                <p:cTn id="125" presetID="8" presetClass="exit" presetSubtype="16" fill="hold" nodeType="withEffect">
                                  <p:stCondLst>
                                    <p:cond delay="0"/>
                                  </p:stCondLst>
                                  <p:childTnLst>
                                    <p:animEffect transition="out" filter="diamond(in)">
                                      <p:cBhvr>
                                        <p:cTn id="126" dur="500"/>
                                        <p:tgtEl>
                                          <p:spTgt spid="15"/>
                                        </p:tgtEl>
                                      </p:cBhvr>
                                    </p:animEffect>
                                    <p:set>
                                      <p:cBhvr>
                                        <p:cTn id="127" dur="1" fill="hold">
                                          <p:stCondLst>
                                            <p:cond delay="499"/>
                                          </p:stCondLst>
                                        </p:cTn>
                                        <p:tgtEl>
                                          <p:spTgt spid="15"/>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8" presetClass="entr" presetSubtype="16" fill="hold" nodeType="clickEffect">
                                  <p:stCondLst>
                                    <p:cond delay="0"/>
                                  </p:stCondLst>
                                  <p:childTnLst>
                                    <p:set>
                                      <p:cBhvr>
                                        <p:cTn id="131" dur="1" fill="hold">
                                          <p:stCondLst>
                                            <p:cond delay="0"/>
                                          </p:stCondLst>
                                        </p:cTn>
                                        <p:tgtEl>
                                          <p:spTgt spid="28"/>
                                        </p:tgtEl>
                                        <p:attrNameLst>
                                          <p:attrName>style.visibility</p:attrName>
                                        </p:attrNameLst>
                                      </p:cBhvr>
                                      <p:to>
                                        <p:strVal val="visible"/>
                                      </p:to>
                                    </p:set>
                                    <p:animEffect transition="in" filter="diamond(in)">
                                      <p:cBhvr>
                                        <p:cTn id="132" dur="500"/>
                                        <p:tgtEl>
                                          <p:spTgt spid="28"/>
                                        </p:tgtEl>
                                      </p:cBhvr>
                                    </p:animEffect>
                                  </p:childTnLst>
                                </p:cTn>
                              </p:par>
                              <p:par>
                                <p:cTn id="133" presetID="8" presetClass="entr" presetSubtype="16" fill="hold" nodeType="with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diamond(in)">
                                      <p:cBhvr>
                                        <p:cTn id="135" dur="500"/>
                                        <p:tgtEl>
                                          <p:spTgt spid="27"/>
                                        </p:tgtEl>
                                      </p:cBhvr>
                                    </p:animEffect>
                                  </p:childTnLst>
                                </p:cTn>
                              </p:par>
                            </p:childTnLst>
                          </p:cTn>
                        </p:par>
                      </p:childTnLst>
                    </p:cTn>
                  </p:par>
                  <p:par>
                    <p:cTn id="136" fill="hold">
                      <p:stCondLst>
                        <p:cond delay="indefinite"/>
                      </p:stCondLst>
                      <p:childTnLst>
                        <p:par>
                          <p:cTn id="137" fill="hold">
                            <p:stCondLst>
                              <p:cond delay="0"/>
                            </p:stCondLst>
                            <p:childTnLst>
                              <p:par>
                                <p:cTn id="138" presetID="8" presetClass="exit" presetSubtype="16" fill="hold" nodeType="clickEffect">
                                  <p:stCondLst>
                                    <p:cond delay="0"/>
                                  </p:stCondLst>
                                  <p:childTnLst>
                                    <p:animEffect transition="out" filter="diamond(in)">
                                      <p:cBhvr>
                                        <p:cTn id="139" dur="500"/>
                                        <p:tgtEl>
                                          <p:spTgt spid="28"/>
                                        </p:tgtEl>
                                      </p:cBhvr>
                                    </p:animEffect>
                                    <p:set>
                                      <p:cBhvr>
                                        <p:cTn id="140" dur="1" fill="hold">
                                          <p:stCondLst>
                                            <p:cond delay="499"/>
                                          </p:stCondLst>
                                        </p:cTn>
                                        <p:tgtEl>
                                          <p:spTgt spid="28"/>
                                        </p:tgtEl>
                                        <p:attrNameLst>
                                          <p:attrName>style.visibility</p:attrName>
                                        </p:attrNameLst>
                                      </p:cBhvr>
                                      <p:to>
                                        <p:strVal val="hidden"/>
                                      </p:to>
                                    </p:set>
                                  </p:childTnLst>
                                </p:cTn>
                              </p:par>
                              <p:par>
                                <p:cTn id="141" presetID="8" presetClass="exit" presetSubtype="16" fill="hold" nodeType="withEffect">
                                  <p:stCondLst>
                                    <p:cond delay="0"/>
                                  </p:stCondLst>
                                  <p:childTnLst>
                                    <p:animEffect transition="out" filter="diamond(in)">
                                      <p:cBhvr>
                                        <p:cTn id="142" dur="500"/>
                                        <p:tgtEl>
                                          <p:spTgt spid="27"/>
                                        </p:tgtEl>
                                      </p:cBhvr>
                                    </p:animEffect>
                                    <p:set>
                                      <p:cBhvr>
                                        <p:cTn id="143" dur="1" fill="hold">
                                          <p:stCondLst>
                                            <p:cond delay="499"/>
                                          </p:stCondLst>
                                        </p:cTn>
                                        <p:tgtEl>
                                          <p:spTgt spid="27"/>
                                        </p:tgtEl>
                                        <p:attrNameLst>
                                          <p:attrName>style.visibility</p:attrName>
                                        </p:attrNameLst>
                                      </p:cBhvr>
                                      <p:to>
                                        <p:strVal val="hidden"/>
                                      </p:to>
                                    </p:set>
                                  </p:childTnLst>
                                </p:cTn>
                              </p:par>
                            </p:childTnLst>
                          </p:cTn>
                        </p:par>
                      </p:childTnLst>
                    </p:cTn>
                  </p:par>
                  <p:par>
                    <p:cTn id="144" fill="hold">
                      <p:stCondLst>
                        <p:cond delay="indefinite"/>
                      </p:stCondLst>
                      <p:childTnLst>
                        <p:par>
                          <p:cTn id="145" fill="hold">
                            <p:stCondLst>
                              <p:cond delay="0"/>
                            </p:stCondLst>
                            <p:childTnLst>
                              <p:par>
                                <p:cTn id="146" presetID="8" presetClass="entr" presetSubtype="16" fill="hold" nodeType="clickEffect">
                                  <p:stCondLst>
                                    <p:cond delay="0"/>
                                  </p:stCondLst>
                                  <p:childTnLst>
                                    <p:set>
                                      <p:cBhvr>
                                        <p:cTn id="147" dur="1" fill="hold">
                                          <p:stCondLst>
                                            <p:cond delay="0"/>
                                          </p:stCondLst>
                                        </p:cTn>
                                        <p:tgtEl>
                                          <p:spTgt spid="29"/>
                                        </p:tgtEl>
                                        <p:attrNameLst>
                                          <p:attrName>style.visibility</p:attrName>
                                        </p:attrNameLst>
                                      </p:cBhvr>
                                      <p:to>
                                        <p:strVal val="visible"/>
                                      </p:to>
                                    </p:set>
                                    <p:animEffect transition="in" filter="diamond(in)">
                                      <p:cBhvr>
                                        <p:cTn id="148" dur="500"/>
                                        <p:tgtEl>
                                          <p:spTgt spid="29"/>
                                        </p:tgtEl>
                                      </p:cBhvr>
                                    </p:animEffect>
                                  </p:childTnLst>
                                </p:cTn>
                              </p:par>
                            </p:childTnLst>
                          </p:cTn>
                        </p:par>
                      </p:childTnLst>
                    </p:cTn>
                  </p:par>
                  <p:par>
                    <p:cTn id="149" fill="hold">
                      <p:stCondLst>
                        <p:cond delay="indefinite"/>
                      </p:stCondLst>
                      <p:childTnLst>
                        <p:par>
                          <p:cTn id="150" fill="hold">
                            <p:stCondLst>
                              <p:cond delay="0"/>
                            </p:stCondLst>
                            <p:childTnLst>
                              <p:par>
                                <p:cTn id="151" presetID="8" presetClass="exit" presetSubtype="16" fill="hold" nodeType="clickEffect">
                                  <p:stCondLst>
                                    <p:cond delay="0"/>
                                  </p:stCondLst>
                                  <p:childTnLst>
                                    <p:animEffect transition="out" filter="diamond(in)">
                                      <p:cBhvr>
                                        <p:cTn id="152" dur="500"/>
                                        <p:tgtEl>
                                          <p:spTgt spid="29"/>
                                        </p:tgtEl>
                                      </p:cBhvr>
                                    </p:animEffect>
                                    <p:set>
                                      <p:cBhvr>
                                        <p:cTn id="153" dur="1" fill="hold">
                                          <p:stCondLst>
                                            <p:cond delay="499"/>
                                          </p:stCondLst>
                                        </p:cTn>
                                        <p:tgtEl>
                                          <p:spTgt spid="29"/>
                                        </p:tgtEl>
                                        <p:attrNameLst>
                                          <p:attrName>style.visibility</p:attrName>
                                        </p:attrNameLst>
                                      </p:cBhvr>
                                      <p:to>
                                        <p:strVal val="hidden"/>
                                      </p:to>
                                    </p:set>
                                  </p:childTnLst>
                                </p:cTn>
                              </p:par>
                            </p:childTnLst>
                          </p:cTn>
                        </p:par>
                      </p:childTnLst>
                    </p:cTn>
                  </p:par>
                  <p:par>
                    <p:cTn id="154" fill="hold">
                      <p:stCondLst>
                        <p:cond delay="indefinite"/>
                      </p:stCondLst>
                      <p:childTnLst>
                        <p:par>
                          <p:cTn id="155" fill="hold">
                            <p:stCondLst>
                              <p:cond delay="0"/>
                            </p:stCondLst>
                            <p:childTnLst>
                              <p:par>
                                <p:cTn id="156" presetID="8" presetClass="entr" presetSubtype="16" fill="hold" nodeType="clickEffect">
                                  <p:stCondLst>
                                    <p:cond delay="0"/>
                                  </p:stCondLst>
                                  <p:childTnLst>
                                    <p:set>
                                      <p:cBhvr>
                                        <p:cTn id="157" dur="1" fill="hold">
                                          <p:stCondLst>
                                            <p:cond delay="0"/>
                                          </p:stCondLst>
                                        </p:cTn>
                                        <p:tgtEl>
                                          <p:spTgt spid="2052"/>
                                        </p:tgtEl>
                                        <p:attrNameLst>
                                          <p:attrName>style.visibility</p:attrName>
                                        </p:attrNameLst>
                                      </p:cBhvr>
                                      <p:to>
                                        <p:strVal val="visible"/>
                                      </p:to>
                                    </p:set>
                                    <p:animEffect transition="in" filter="diamond(in)">
                                      <p:cBhvr>
                                        <p:cTn id="158" dur="500"/>
                                        <p:tgtEl>
                                          <p:spTgt spid="2052"/>
                                        </p:tgtEl>
                                      </p:cBhvr>
                                    </p:animEffect>
                                  </p:childTnLst>
                                </p:cTn>
                              </p:par>
                            </p:childTnLst>
                          </p:cTn>
                        </p:par>
                      </p:childTnLst>
                    </p:cTn>
                  </p:par>
                  <p:par>
                    <p:cTn id="159" fill="hold">
                      <p:stCondLst>
                        <p:cond delay="indefinite"/>
                      </p:stCondLst>
                      <p:childTnLst>
                        <p:par>
                          <p:cTn id="160" fill="hold">
                            <p:stCondLst>
                              <p:cond delay="0"/>
                            </p:stCondLst>
                            <p:childTnLst>
                              <p:par>
                                <p:cTn id="161" presetID="8" presetClass="exit" presetSubtype="16" fill="hold" nodeType="clickEffect">
                                  <p:stCondLst>
                                    <p:cond delay="0"/>
                                  </p:stCondLst>
                                  <p:childTnLst>
                                    <p:animEffect transition="out" filter="diamond(in)">
                                      <p:cBhvr>
                                        <p:cTn id="162" dur="500"/>
                                        <p:tgtEl>
                                          <p:spTgt spid="20"/>
                                        </p:tgtEl>
                                      </p:cBhvr>
                                    </p:animEffect>
                                    <p:set>
                                      <p:cBhvr>
                                        <p:cTn id="163" dur="1" fill="hold">
                                          <p:stCondLst>
                                            <p:cond delay="499"/>
                                          </p:stCondLst>
                                        </p:cTn>
                                        <p:tgtEl>
                                          <p:spTgt spid="20"/>
                                        </p:tgtEl>
                                        <p:attrNameLst>
                                          <p:attrName>style.visibility</p:attrName>
                                        </p:attrNameLst>
                                      </p:cBhvr>
                                      <p:to>
                                        <p:strVal val="hidden"/>
                                      </p:to>
                                    </p:set>
                                  </p:childTnLst>
                                </p:cTn>
                              </p:par>
                              <p:par>
                                <p:cTn id="164" presetID="8" presetClass="exit" presetSubtype="16" fill="hold" nodeType="withEffect">
                                  <p:stCondLst>
                                    <p:cond delay="0"/>
                                  </p:stCondLst>
                                  <p:childTnLst>
                                    <p:animEffect transition="out" filter="diamond(in)">
                                      <p:cBhvr>
                                        <p:cTn id="165" dur="500"/>
                                        <p:tgtEl>
                                          <p:spTgt spid="19"/>
                                        </p:tgtEl>
                                      </p:cBhvr>
                                    </p:animEffect>
                                    <p:set>
                                      <p:cBhvr>
                                        <p:cTn id="166" dur="1" fill="hold">
                                          <p:stCondLst>
                                            <p:cond delay="499"/>
                                          </p:stCondLst>
                                        </p:cTn>
                                        <p:tgtEl>
                                          <p:spTgt spid="19"/>
                                        </p:tgtEl>
                                        <p:attrNameLst>
                                          <p:attrName>style.visibility</p:attrName>
                                        </p:attrNameLst>
                                      </p:cBhvr>
                                      <p:to>
                                        <p:strVal val="hidden"/>
                                      </p:to>
                                    </p:set>
                                  </p:childTnLst>
                                </p:cTn>
                              </p:par>
                              <p:par>
                                <p:cTn id="167" presetID="8" presetClass="entr" presetSubtype="16" fill="hold" nodeType="withEffect">
                                  <p:stCondLst>
                                    <p:cond delay="0"/>
                                  </p:stCondLst>
                                  <p:childTnLst>
                                    <p:set>
                                      <p:cBhvr>
                                        <p:cTn id="168" dur="1" fill="hold">
                                          <p:stCondLst>
                                            <p:cond delay="0"/>
                                          </p:stCondLst>
                                        </p:cTn>
                                        <p:tgtEl>
                                          <p:spTgt spid="10"/>
                                        </p:tgtEl>
                                        <p:attrNameLst>
                                          <p:attrName>style.visibility</p:attrName>
                                        </p:attrNameLst>
                                      </p:cBhvr>
                                      <p:to>
                                        <p:strVal val="visible"/>
                                      </p:to>
                                    </p:set>
                                    <p:animEffect transition="in" filter="diamond(in)">
                                      <p:cBhvr>
                                        <p:cTn id="169" dur="1000"/>
                                        <p:tgtEl>
                                          <p:spTgt spid="10"/>
                                        </p:tgtEl>
                                      </p:cBhvr>
                                    </p:animEffect>
                                  </p:childTnLst>
                                </p:cTn>
                              </p:par>
                              <p:par>
                                <p:cTn id="170" presetID="8" presetClass="entr" presetSubtype="16" fill="hold" nodeType="withEffect">
                                  <p:stCondLst>
                                    <p:cond delay="0"/>
                                  </p:stCondLst>
                                  <p:childTnLst>
                                    <p:set>
                                      <p:cBhvr>
                                        <p:cTn id="171" dur="1" fill="hold">
                                          <p:stCondLst>
                                            <p:cond delay="0"/>
                                          </p:stCondLst>
                                        </p:cTn>
                                        <p:tgtEl>
                                          <p:spTgt spid="12"/>
                                        </p:tgtEl>
                                        <p:attrNameLst>
                                          <p:attrName>style.visibility</p:attrName>
                                        </p:attrNameLst>
                                      </p:cBhvr>
                                      <p:to>
                                        <p:strVal val="visible"/>
                                      </p:to>
                                    </p:set>
                                    <p:animEffect transition="in" filter="diamond(in)">
                                      <p:cBhvr>
                                        <p:cTn id="172" dur="1000"/>
                                        <p:tgtEl>
                                          <p:spTgt spid="12"/>
                                        </p:tgtEl>
                                      </p:cBhvr>
                                    </p:animEffect>
                                  </p:childTnLst>
                                </p:cTn>
                              </p:par>
                              <p:par>
                                <p:cTn id="173" presetID="8" presetClass="exit" presetSubtype="16" fill="hold" nodeType="withEffect">
                                  <p:stCondLst>
                                    <p:cond delay="0"/>
                                  </p:stCondLst>
                                  <p:childTnLst>
                                    <p:animEffect transition="out" filter="diamond(in)">
                                      <p:cBhvr>
                                        <p:cTn id="174" dur="500"/>
                                        <p:tgtEl>
                                          <p:spTgt spid="24"/>
                                        </p:tgtEl>
                                      </p:cBhvr>
                                    </p:animEffect>
                                    <p:set>
                                      <p:cBhvr>
                                        <p:cTn id="175" dur="1" fill="hold">
                                          <p:stCondLst>
                                            <p:cond delay="499"/>
                                          </p:stCondLst>
                                        </p:cTn>
                                        <p:tgtEl>
                                          <p:spTgt spid="24"/>
                                        </p:tgtEl>
                                        <p:attrNameLst>
                                          <p:attrName>style.visibility</p:attrName>
                                        </p:attrNameLst>
                                      </p:cBhvr>
                                      <p:to>
                                        <p:strVal val="hidden"/>
                                      </p:to>
                                    </p:set>
                                  </p:childTnLst>
                                </p:cTn>
                              </p:par>
                              <p:par>
                                <p:cTn id="176" presetID="8" presetClass="exit" presetSubtype="16" fill="hold" nodeType="withEffect">
                                  <p:stCondLst>
                                    <p:cond delay="0"/>
                                  </p:stCondLst>
                                  <p:childTnLst>
                                    <p:animEffect transition="out" filter="diamond(in)">
                                      <p:cBhvr>
                                        <p:cTn id="177" dur="500"/>
                                        <p:tgtEl>
                                          <p:spTgt spid="23"/>
                                        </p:tgtEl>
                                      </p:cBhvr>
                                    </p:animEffect>
                                    <p:set>
                                      <p:cBhvr>
                                        <p:cTn id="178" dur="1" fill="hold">
                                          <p:stCondLst>
                                            <p:cond delay="499"/>
                                          </p:stCondLst>
                                        </p:cTn>
                                        <p:tgtEl>
                                          <p:spTgt spid="23"/>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8" presetClass="entr" presetSubtype="16" fill="hold" nodeType="clickEffect">
                                  <p:stCondLst>
                                    <p:cond delay="0"/>
                                  </p:stCondLst>
                                  <p:childTnLst>
                                    <p:set>
                                      <p:cBhvr>
                                        <p:cTn id="182" dur="1" fill="hold">
                                          <p:stCondLst>
                                            <p:cond delay="0"/>
                                          </p:stCondLst>
                                        </p:cTn>
                                        <p:tgtEl>
                                          <p:spTgt spid="14"/>
                                        </p:tgtEl>
                                        <p:attrNameLst>
                                          <p:attrName>style.visibility</p:attrName>
                                        </p:attrNameLst>
                                      </p:cBhvr>
                                      <p:to>
                                        <p:strVal val="visible"/>
                                      </p:to>
                                    </p:set>
                                    <p:animEffect transition="in" filter="diamond(in)">
                                      <p:cBhvr>
                                        <p:cTn id="183" dur="500"/>
                                        <p:tgtEl>
                                          <p:spTgt spid="14"/>
                                        </p:tgtEl>
                                      </p:cBhvr>
                                    </p:animEffect>
                                  </p:childTnLst>
                                </p:cTn>
                              </p:par>
                            </p:childTnLst>
                          </p:cTn>
                        </p:par>
                      </p:childTnLst>
                    </p:cTn>
                  </p:par>
                  <p:par>
                    <p:cTn id="184" fill="hold">
                      <p:stCondLst>
                        <p:cond delay="indefinite"/>
                      </p:stCondLst>
                      <p:childTnLst>
                        <p:par>
                          <p:cTn id="185" fill="hold">
                            <p:stCondLst>
                              <p:cond delay="0"/>
                            </p:stCondLst>
                            <p:childTnLst>
                              <p:par>
                                <p:cTn id="186" presetID="8" presetClass="entr" presetSubtype="16" fill="hold" nodeType="clickEffect">
                                  <p:stCondLst>
                                    <p:cond delay="0"/>
                                  </p:stCondLst>
                                  <p:childTnLst>
                                    <p:set>
                                      <p:cBhvr>
                                        <p:cTn id="187" dur="1" fill="hold">
                                          <p:stCondLst>
                                            <p:cond delay="0"/>
                                          </p:stCondLst>
                                        </p:cTn>
                                        <p:tgtEl>
                                          <p:spTgt spid="16"/>
                                        </p:tgtEl>
                                        <p:attrNameLst>
                                          <p:attrName>style.visibility</p:attrName>
                                        </p:attrNameLst>
                                      </p:cBhvr>
                                      <p:to>
                                        <p:strVal val="visible"/>
                                      </p:to>
                                    </p:set>
                                    <p:animEffect transition="in" filter="diamond(in)">
                                      <p:cBhvr>
                                        <p:cTn id="18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dirty="0" smtClean="0"/>
              <a:t>High Availability Between Farms</a:t>
            </a:r>
            <a:endParaRPr lang="en-US" dirty="0"/>
          </a:p>
        </p:txBody>
      </p:sp>
      <p:sp>
        <p:nvSpPr>
          <p:cNvPr id="6" name="Text Placeholder 5"/>
          <p:cNvSpPr>
            <a:spLocks noGrp="1"/>
          </p:cNvSpPr>
          <p:nvPr>
            <p:ph type="body" sz="quarter" idx="10"/>
          </p:nvPr>
        </p:nvSpPr>
        <p:spPr>
          <a:xfrm>
            <a:off x="381000" y="1411552"/>
            <a:ext cx="8382000" cy="5238357"/>
          </a:xfrm>
        </p:spPr>
        <p:txBody>
          <a:bodyPr/>
          <a:lstStyle/>
          <a:p>
            <a:r>
              <a:rPr lang="en-US" dirty="0" smtClean="0"/>
              <a:t>Can use a variety of methods to ship content between farms/data centers</a:t>
            </a:r>
          </a:p>
          <a:p>
            <a:pPr lvl="1"/>
            <a:r>
              <a:rPr lang="en-US" dirty="0" smtClean="0"/>
              <a:t>Log shipping</a:t>
            </a:r>
          </a:p>
          <a:p>
            <a:pPr lvl="1"/>
            <a:r>
              <a:rPr lang="en-US" dirty="0" smtClean="0"/>
              <a:t>Mirroring</a:t>
            </a:r>
          </a:p>
          <a:p>
            <a:pPr lvl="1"/>
            <a:r>
              <a:rPr lang="en-US" dirty="0" smtClean="0"/>
              <a:t>Storage replication</a:t>
            </a:r>
          </a:p>
          <a:p>
            <a:r>
              <a:rPr lang="en-US" dirty="0" smtClean="0"/>
              <a:t>Longer distances supported* </a:t>
            </a:r>
          </a:p>
          <a:p>
            <a:pPr lvl="1"/>
            <a:r>
              <a:rPr lang="en-US" dirty="0" smtClean="0"/>
              <a:t>The greater the latency the harder it is to replicate content.</a:t>
            </a:r>
          </a:p>
          <a:p>
            <a:r>
              <a:rPr lang="en-US" dirty="0" smtClean="0"/>
              <a:t>No way to keep configuration or search in sync. </a:t>
            </a:r>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defTabSz="914363" eaLnBrk="1" fontAlgn="auto" hangingPunct="1">
              <a:spcAft>
                <a:spcPts val="0"/>
              </a:spcAft>
              <a:defRPr/>
            </a:pPr>
            <a:r>
              <a:rPr sz="4400" smtClean="0"/>
              <a:t>Audience Poll</a:t>
            </a:r>
            <a:endParaRPr sz="4400">
              <a:solidFill>
                <a:schemeClr val="tx2"/>
              </a:solidFill>
            </a:endParaRPr>
          </a:p>
        </p:txBody>
      </p:sp>
      <p:sp>
        <p:nvSpPr>
          <p:cNvPr id="33794" name="Text Placeholder 2"/>
          <p:cNvSpPr>
            <a:spLocks noGrp="1"/>
          </p:cNvSpPr>
          <p:nvPr>
            <p:ph type="body" sz="quarter" idx="10"/>
          </p:nvPr>
        </p:nvSpPr>
        <p:spPr>
          <a:xfrm>
            <a:off x="381000" y="990600"/>
            <a:ext cx="8382000" cy="5429179"/>
          </a:xfrm>
        </p:spPr>
        <p:txBody>
          <a:bodyPr/>
          <a:lstStyle/>
          <a:p>
            <a:r>
              <a:rPr lang="en-US" dirty="0" smtClean="0"/>
              <a:t>New to SharePoint?</a:t>
            </a:r>
          </a:p>
          <a:p>
            <a:r>
              <a:rPr lang="en-US" dirty="0" smtClean="0"/>
              <a:t>SQL </a:t>
            </a:r>
            <a:r>
              <a:rPr lang="en-US" dirty="0" err="1" smtClean="0"/>
              <a:t>Admins</a:t>
            </a:r>
            <a:r>
              <a:rPr lang="en-US" dirty="0" smtClean="0"/>
              <a:t>?</a:t>
            </a:r>
          </a:p>
          <a:p>
            <a:r>
              <a:rPr lang="en-US" dirty="0" smtClean="0"/>
              <a:t>SharePoint </a:t>
            </a:r>
            <a:r>
              <a:rPr lang="en-US" dirty="0" err="1" smtClean="0"/>
              <a:t>Admins</a:t>
            </a:r>
            <a:r>
              <a:rPr lang="en-US" dirty="0" smtClean="0"/>
              <a:t>?</a:t>
            </a:r>
          </a:p>
          <a:p>
            <a:r>
              <a:rPr lang="en-US" dirty="0" smtClean="0"/>
              <a:t>Large-scale Implementation (+1 TB) experience?</a:t>
            </a:r>
          </a:p>
          <a:p>
            <a:r>
              <a:rPr lang="en-US" dirty="0" smtClean="0"/>
              <a:t>How many SQL </a:t>
            </a:r>
            <a:r>
              <a:rPr lang="en-US" dirty="0" err="1" smtClean="0"/>
              <a:t>Admins</a:t>
            </a:r>
            <a:r>
              <a:rPr lang="en-US" dirty="0" smtClean="0"/>
              <a:t> are freaking out because of the number of SharePoint databases?</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4">
                                            <p:txEl>
                                              <p:pRg st="1" end="1"/>
                                            </p:txEl>
                                          </p:spTgt>
                                        </p:tgtEl>
                                        <p:attrNameLst>
                                          <p:attrName>style.visibility</p:attrName>
                                        </p:attrNameLst>
                                      </p:cBhvr>
                                      <p:to>
                                        <p:strVal val="visible"/>
                                      </p:to>
                                    </p:set>
                                    <p:animEffect transition="in" filter="fade">
                                      <p:cBhvr>
                                        <p:cTn id="7" dur="2000"/>
                                        <p:tgtEl>
                                          <p:spTgt spid="3379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794">
                                            <p:txEl>
                                              <p:pRg st="2" end="2"/>
                                            </p:txEl>
                                          </p:spTgt>
                                        </p:tgtEl>
                                        <p:attrNameLst>
                                          <p:attrName>style.visibility</p:attrName>
                                        </p:attrNameLst>
                                      </p:cBhvr>
                                      <p:to>
                                        <p:strVal val="visible"/>
                                      </p:to>
                                    </p:set>
                                    <p:animEffect transition="in" filter="fade">
                                      <p:cBhvr>
                                        <p:cTn id="12" dur="2000"/>
                                        <p:tgtEl>
                                          <p:spTgt spid="3379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794">
                                            <p:txEl>
                                              <p:pRg st="3" end="3"/>
                                            </p:txEl>
                                          </p:spTgt>
                                        </p:tgtEl>
                                        <p:attrNameLst>
                                          <p:attrName>style.visibility</p:attrName>
                                        </p:attrNameLst>
                                      </p:cBhvr>
                                      <p:to>
                                        <p:strVal val="visible"/>
                                      </p:to>
                                    </p:set>
                                    <p:animEffect transition="in" filter="fade">
                                      <p:cBhvr>
                                        <p:cTn id="17" dur="2000"/>
                                        <p:tgtEl>
                                          <p:spTgt spid="3379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794">
                                            <p:txEl>
                                              <p:pRg st="4" end="4"/>
                                            </p:txEl>
                                          </p:spTgt>
                                        </p:tgtEl>
                                        <p:attrNameLst>
                                          <p:attrName>style.visibility</p:attrName>
                                        </p:attrNameLst>
                                      </p:cBhvr>
                                      <p:to>
                                        <p:strVal val="visible"/>
                                      </p:to>
                                    </p:set>
                                    <p:animEffect transition="in" filter="fade">
                                      <p:cBhvr>
                                        <p:cTn id="22" dur="2000"/>
                                        <p:tgtEl>
                                          <p:spTgt spid="3379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0" name="Title 1"/>
          <p:cNvSpPr>
            <a:spLocks noGrp="1"/>
          </p:cNvSpPr>
          <p:nvPr>
            <p:ph type="title"/>
          </p:nvPr>
        </p:nvSpPr>
        <p:spPr/>
        <p:txBody>
          <a:bodyPr/>
          <a:lstStyle/>
          <a:p>
            <a:r>
              <a:rPr dirty="0" smtClean="0"/>
              <a:t>High Availability Between Farms</a:t>
            </a:r>
            <a:endParaRPr lang="en-US" dirty="0" smtClean="0"/>
          </a:p>
        </p:txBody>
      </p:sp>
      <p:pic>
        <p:nvPicPr>
          <p:cNvPr id="8201" name="Picture 2"/>
          <p:cNvPicPr>
            <a:picLocks noChangeAspect="1" noChangeArrowheads="1"/>
          </p:cNvPicPr>
          <p:nvPr/>
        </p:nvPicPr>
        <p:blipFill>
          <a:blip r:embed="rId4"/>
          <a:srcRect/>
          <a:stretch>
            <a:fillRect/>
          </a:stretch>
        </p:blipFill>
        <p:spPr bwMode="auto">
          <a:xfrm>
            <a:off x="442913" y="1577975"/>
            <a:ext cx="3203575" cy="3729038"/>
          </a:xfrm>
          <a:prstGeom prst="rect">
            <a:avLst/>
          </a:prstGeom>
          <a:noFill/>
          <a:ln w="19050" algn="ctr">
            <a:noFill/>
            <a:miter lim="800000"/>
            <a:headEnd/>
            <a:tailEnd/>
          </a:ln>
        </p:spPr>
      </p:pic>
      <p:pic>
        <p:nvPicPr>
          <p:cNvPr id="8202" name="Picture 3"/>
          <p:cNvPicPr>
            <a:picLocks noChangeAspect="1" noChangeArrowheads="1"/>
          </p:cNvPicPr>
          <p:nvPr/>
        </p:nvPicPr>
        <p:blipFill>
          <a:blip r:embed="rId5"/>
          <a:srcRect/>
          <a:stretch>
            <a:fillRect/>
          </a:stretch>
        </p:blipFill>
        <p:spPr bwMode="auto">
          <a:xfrm>
            <a:off x="5397500" y="1616075"/>
            <a:ext cx="3306763" cy="3784600"/>
          </a:xfrm>
          <a:prstGeom prst="rect">
            <a:avLst/>
          </a:prstGeom>
          <a:noFill/>
          <a:ln w="19050" algn="ctr">
            <a:noFill/>
            <a:miter lim="800000"/>
            <a:headEnd/>
            <a:tailEnd/>
          </a:ln>
        </p:spPr>
      </p:pic>
      <p:pic>
        <p:nvPicPr>
          <p:cNvPr id="143365" name="Picture 5"/>
          <p:cNvPicPr>
            <a:picLocks noChangeAspect="1" noChangeArrowheads="1"/>
          </p:cNvPicPr>
          <p:nvPr/>
        </p:nvPicPr>
        <p:blipFill>
          <a:blip r:embed="rId6"/>
          <a:srcRect/>
          <a:stretch>
            <a:fillRect/>
          </a:stretch>
        </p:blipFill>
        <p:spPr bwMode="auto">
          <a:xfrm>
            <a:off x="2825750" y="3867150"/>
            <a:ext cx="571500" cy="571500"/>
          </a:xfrm>
          <a:prstGeom prst="rect">
            <a:avLst/>
          </a:prstGeom>
          <a:noFill/>
          <a:ln w="19050" algn="ctr">
            <a:noFill/>
            <a:miter lim="800000"/>
            <a:headEnd/>
            <a:tailEnd/>
          </a:ln>
        </p:spPr>
      </p:pic>
      <p:pic>
        <p:nvPicPr>
          <p:cNvPr id="143366" name="Picture 6"/>
          <p:cNvPicPr>
            <a:picLocks noChangeAspect="1" noChangeArrowheads="1"/>
          </p:cNvPicPr>
          <p:nvPr/>
        </p:nvPicPr>
        <p:blipFill>
          <a:blip r:embed="rId7"/>
          <a:srcRect/>
          <a:stretch>
            <a:fillRect/>
          </a:stretch>
        </p:blipFill>
        <p:spPr bwMode="auto">
          <a:xfrm>
            <a:off x="5664200" y="3890963"/>
            <a:ext cx="571500" cy="571500"/>
          </a:xfrm>
          <a:prstGeom prst="rect">
            <a:avLst/>
          </a:prstGeom>
          <a:noFill/>
          <a:ln w="19050" algn="ctr">
            <a:noFill/>
            <a:miter lim="800000"/>
            <a:headEnd/>
            <a:tailEnd/>
          </a:ln>
        </p:spPr>
      </p:pic>
      <p:pic>
        <p:nvPicPr>
          <p:cNvPr id="143367" name="Picture 7"/>
          <p:cNvPicPr>
            <a:picLocks noChangeAspect="1" noChangeArrowheads="1"/>
          </p:cNvPicPr>
          <p:nvPr/>
        </p:nvPicPr>
        <p:blipFill>
          <a:blip r:embed="rId8"/>
          <a:srcRect/>
          <a:stretch>
            <a:fillRect/>
          </a:stretch>
        </p:blipFill>
        <p:spPr bwMode="auto">
          <a:xfrm>
            <a:off x="1412875" y="3703638"/>
            <a:ext cx="914400" cy="1295400"/>
          </a:xfrm>
          <a:prstGeom prst="rect">
            <a:avLst/>
          </a:prstGeom>
          <a:noFill/>
          <a:ln w="19050" algn="ctr">
            <a:noFill/>
            <a:miter lim="800000"/>
            <a:headEnd/>
            <a:tailEnd/>
          </a:ln>
        </p:spPr>
      </p:pic>
      <p:pic>
        <p:nvPicPr>
          <p:cNvPr id="143368" name="Picture 8"/>
          <p:cNvPicPr>
            <a:picLocks noChangeAspect="1" noChangeArrowheads="1"/>
          </p:cNvPicPr>
          <p:nvPr/>
        </p:nvPicPr>
        <p:blipFill>
          <a:blip r:embed="rId9"/>
          <a:srcRect/>
          <a:stretch>
            <a:fillRect/>
          </a:stretch>
        </p:blipFill>
        <p:spPr bwMode="auto">
          <a:xfrm>
            <a:off x="6642100" y="3627438"/>
            <a:ext cx="755650" cy="1192212"/>
          </a:xfrm>
          <a:prstGeom prst="rect">
            <a:avLst/>
          </a:prstGeom>
          <a:noFill/>
          <a:ln w="19050" algn="ctr">
            <a:noFill/>
            <a:miter lim="800000"/>
            <a:headEnd/>
            <a:tailEnd/>
          </a:ln>
        </p:spPr>
      </p:pic>
      <p:cxnSp>
        <p:nvCxnSpPr>
          <p:cNvPr id="12" name="Straight Arrow Connector 11"/>
          <p:cNvCxnSpPr/>
          <p:nvPr/>
        </p:nvCxnSpPr>
        <p:spPr>
          <a:xfrm>
            <a:off x="3503613" y="4192588"/>
            <a:ext cx="2065337" cy="1587"/>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pic>
        <p:nvPicPr>
          <p:cNvPr id="13" name="Picture 6"/>
          <p:cNvPicPr>
            <a:picLocks noChangeAspect="1" noChangeArrowheads="1"/>
          </p:cNvPicPr>
          <p:nvPr/>
        </p:nvPicPr>
        <p:blipFill>
          <a:blip r:embed="rId7"/>
          <a:srcRect/>
          <a:stretch>
            <a:fillRect/>
          </a:stretch>
        </p:blipFill>
        <p:spPr bwMode="auto">
          <a:xfrm>
            <a:off x="2835275" y="3854450"/>
            <a:ext cx="571500" cy="571500"/>
          </a:xfrm>
          <a:prstGeom prst="rect">
            <a:avLst/>
          </a:prstGeom>
          <a:noFill/>
          <a:ln w="19050" algn="ctr">
            <a:noFill/>
            <a:miter lim="800000"/>
            <a:headEnd/>
            <a:tailEnd/>
          </a:ln>
        </p:spPr>
      </p:pic>
      <p:pic>
        <p:nvPicPr>
          <p:cNvPr id="15" name="Picture 8"/>
          <p:cNvPicPr>
            <a:picLocks noChangeAspect="1" noChangeArrowheads="1"/>
          </p:cNvPicPr>
          <p:nvPr/>
        </p:nvPicPr>
        <p:blipFill>
          <a:blip r:embed="rId9"/>
          <a:srcRect/>
          <a:stretch>
            <a:fillRect/>
          </a:stretch>
        </p:blipFill>
        <p:spPr bwMode="auto">
          <a:xfrm>
            <a:off x="1498600" y="3708400"/>
            <a:ext cx="796925" cy="1255713"/>
          </a:xfrm>
          <a:prstGeom prst="rect">
            <a:avLst/>
          </a:prstGeom>
          <a:noFill/>
          <a:ln w="19050" algn="ctr">
            <a:noFill/>
            <a:miter lim="800000"/>
            <a:headEnd/>
            <a:tailEnd/>
          </a:ln>
        </p:spPr>
      </p:pic>
      <p:pic>
        <p:nvPicPr>
          <p:cNvPr id="17" name="Picture 7"/>
          <p:cNvPicPr>
            <a:picLocks noChangeAspect="1" noChangeArrowheads="1"/>
          </p:cNvPicPr>
          <p:nvPr/>
        </p:nvPicPr>
        <p:blipFill>
          <a:blip r:embed="rId8"/>
          <a:srcRect/>
          <a:stretch>
            <a:fillRect/>
          </a:stretch>
        </p:blipFill>
        <p:spPr bwMode="auto">
          <a:xfrm>
            <a:off x="6529388" y="3606800"/>
            <a:ext cx="914400" cy="1295400"/>
          </a:xfrm>
          <a:prstGeom prst="rect">
            <a:avLst/>
          </a:prstGeom>
          <a:noFill/>
          <a:ln w="19050" algn="ctr">
            <a:noFill/>
            <a:miter lim="800000"/>
            <a:headEnd/>
            <a:tailEnd/>
          </a:ln>
        </p:spPr>
      </p:pic>
      <p:pic>
        <p:nvPicPr>
          <p:cNvPr id="18" name="Picture 5"/>
          <p:cNvPicPr>
            <a:picLocks noChangeAspect="1" noChangeArrowheads="1"/>
          </p:cNvPicPr>
          <p:nvPr/>
        </p:nvPicPr>
        <p:blipFill>
          <a:blip r:embed="rId6"/>
          <a:srcRect/>
          <a:stretch>
            <a:fillRect/>
          </a:stretch>
        </p:blipFill>
        <p:spPr bwMode="auto">
          <a:xfrm>
            <a:off x="5673725" y="3889375"/>
            <a:ext cx="571500" cy="571500"/>
          </a:xfrm>
          <a:prstGeom prst="rect">
            <a:avLst/>
          </a:prstGeom>
          <a:noFill/>
          <a:ln w="19050" algn="ctr">
            <a:noFill/>
            <a:miter lim="800000"/>
            <a:headEnd/>
            <a:tailEnd/>
          </a:ln>
        </p:spPr>
      </p:pic>
      <p:graphicFrame>
        <p:nvGraphicFramePr>
          <p:cNvPr id="143370" name="Object 10"/>
          <p:cNvGraphicFramePr>
            <a:graphicFrameLocks noChangeAspect="1"/>
          </p:cNvGraphicFramePr>
          <p:nvPr/>
        </p:nvGraphicFramePr>
        <p:xfrm>
          <a:off x="2054225" y="5675313"/>
          <a:ext cx="5064125" cy="725487"/>
        </p:xfrm>
        <a:graphic>
          <a:graphicData uri="http://schemas.openxmlformats.org/presentationml/2006/ole">
            <p:oleObj spid="_x0000_s1026" name="Visio" r:id="rId10" imgW="1638261" imgH="234354" progId="Visio.Drawing.11">
              <p:link updateAutomatic="1"/>
            </p:oleObj>
          </a:graphicData>
        </a:graphic>
      </p:graphicFrame>
      <p:graphicFrame>
        <p:nvGraphicFramePr>
          <p:cNvPr id="143371" name="Object 11"/>
          <p:cNvGraphicFramePr>
            <a:graphicFrameLocks noChangeAspect="1"/>
          </p:cNvGraphicFramePr>
          <p:nvPr/>
        </p:nvGraphicFramePr>
        <p:xfrm>
          <a:off x="990600" y="5638800"/>
          <a:ext cx="7221538" cy="773113"/>
        </p:xfrm>
        <a:graphic>
          <a:graphicData uri="http://schemas.openxmlformats.org/presentationml/2006/ole">
            <p:oleObj spid="_x0000_s1027" name="Visio" r:id="rId10" imgW="2197306" imgH="234354" progId="Visio.Drawing.11">
              <p:link updateAutomatic="1"/>
            </p:oleObj>
          </a:graphicData>
        </a:graphic>
      </p:graphicFrame>
      <p:cxnSp>
        <p:nvCxnSpPr>
          <p:cNvPr id="22" name="Straight Arrow Connector 21"/>
          <p:cNvCxnSpPr/>
          <p:nvPr/>
        </p:nvCxnSpPr>
        <p:spPr>
          <a:xfrm rot="5400000">
            <a:off x="5949157" y="3218656"/>
            <a:ext cx="736600" cy="52228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pic>
        <p:nvPicPr>
          <p:cNvPr id="23" name="Picture 5"/>
          <p:cNvPicPr>
            <a:picLocks noChangeAspect="1" noChangeArrowheads="1"/>
          </p:cNvPicPr>
          <p:nvPr/>
        </p:nvPicPr>
        <p:blipFill>
          <a:blip r:embed="rId6"/>
          <a:srcRect/>
          <a:stretch>
            <a:fillRect/>
          </a:stretch>
        </p:blipFill>
        <p:spPr bwMode="auto">
          <a:xfrm>
            <a:off x="5659438" y="3911600"/>
            <a:ext cx="571500" cy="571500"/>
          </a:xfrm>
          <a:prstGeom prst="rect">
            <a:avLst/>
          </a:prstGeom>
          <a:noFill/>
          <a:ln w="19050" algn="ctr">
            <a:noFill/>
            <a:miter lim="800000"/>
            <a:headEnd/>
            <a:tailEnd/>
          </a:ln>
        </p:spPr>
      </p:pic>
      <p:graphicFrame>
        <p:nvGraphicFramePr>
          <p:cNvPr id="143372" name="Object 12"/>
          <p:cNvGraphicFramePr>
            <a:graphicFrameLocks noChangeAspect="1"/>
          </p:cNvGraphicFramePr>
          <p:nvPr/>
        </p:nvGraphicFramePr>
        <p:xfrm>
          <a:off x="2590800" y="5562600"/>
          <a:ext cx="3228975" cy="725488"/>
        </p:xfrm>
        <a:graphic>
          <a:graphicData uri="http://schemas.openxmlformats.org/presentationml/2006/ole">
            <p:oleObj spid="_x0000_s1028" name="Visio" r:id="rId10" imgW="1044935" imgH="234354" progId="Visio.Drawing.11">
              <p:link updateAutomatic="1"/>
            </p:oleObj>
          </a:graphicData>
        </a:graphic>
      </p:graphicFrame>
      <p:graphicFrame>
        <p:nvGraphicFramePr>
          <p:cNvPr id="143373" name="Object 13"/>
          <p:cNvGraphicFramePr>
            <a:graphicFrameLocks noChangeAspect="1"/>
          </p:cNvGraphicFramePr>
          <p:nvPr/>
        </p:nvGraphicFramePr>
        <p:xfrm>
          <a:off x="1981200" y="5715000"/>
          <a:ext cx="5105400" cy="906463"/>
        </p:xfrm>
        <a:graphic>
          <a:graphicData uri="http://schemas.openxmlformats.org/presentationml/2006/ole">
            <p:oleObj spid="_x0000_s1029" name="Visio" r:id="rId10" imgW="1324322" imgH="234354" progId="Visio.Drawing.11">
              <p:link updateAutomatic="1"/>
            </p:oleObj>
          </a:graphicData>
        </a:graphic>
      </p:graphicFrame>
      <p:graphicFrame>
        <p:nvGraphicFramePr>
          <p:cNvPr id="143374" name="Object 14"/>
          <p:cNvGraphicFramePr>
            <a:graphicFrameLocks noChangeAspect="1"/>
          </p:cNvGraphicFramePr>
          <p:nvPr/>
        </p:nvGraphicFramePr>
        <p:xfrm>
          <a:off x="1447800" y="5562600"/>
          <a:ext cx="6042025" cy="914400"/>
        </p:xfrm>
        <a:graphic>
          <a:graphicData uri="http://schemas.openxmlformats.org/presentationml/2006/ole">
            <p:oleObj spid="_x0000_s1030" name="Visio" r:id="rId10" imgW="1552961" imgH="234354" progId="Visio.Drawing.11">
              <p:link updateAutomatic="1"/>
            </p:oleObj>
          </a:graphicData>
        </a:graphic>
      </p:graphicFrame>
      <p:cxnSp>
        <p:nvCxnSpPr>
          <p:cNvPr id="28" name="Straight Arrow Connector 27"/>
          <p:cNvCxnSpPr/>
          <p:nvPr/>
        </p:nvCxnSpPr>
        <p:spPr>
          <a:xfrm rot="10800000">
            <a:off x="3455988" y="4192588"/>
            <a:ext cx="2160587" cy="1111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pic>
        <p:nvPicPr>
          <p:cNvPr id="24" name="Picture 4" descr="C:\Users\mikewat\AppData\Local\Microsoft\Windows\Temporary Internet Files\Content.IE5\1J06LT7H\MMj02363570000[1].gif"/>
          <p:cNvPicPr>
            <a:picLocks noChangeAspect="1" noChangeArrowheads="1" noCrop="1"/>
          </p:cNvPicPr>
          <p:nvPr/>
        </p:nvPicPr>
        <p:blipFill>
          <a:blip r:embed="rId11"/>
          <a:srcRect/>
          <a:stretch>
            <a:fillRect/>
          </a:stretch>
        </p:blipFill>
        <p:spPr bwMode="auto">
          <a:xfrm>
            <a:off x="762000" y="1143000"/>
            <a:ext cx="2686050" cy="36576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0"/>
                                  </p:stCondLst>
                                  <p:childTnLst>
                                    <p:animEffect transition="out" filter="diamond(in)">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amond(i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xit" presetSubtype="16" fill="hold" nodeType="clickEffect">
                                  <p:stCondLst>
                                    <p:cond delay="0"/>
                                  </p:stCondLst>
                                  <p:childTnLst>
                                    <p:animEffect transition="out" filter="diamond(in)">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diamond(in)">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43370"/>
                                        </p:tgtEl>
                                        <p:attrNameLst>
                                          <p:attrName>style.visibility</p:attrName>
                                        </p:attrNameLst>
                                      </p:cBhvr>
                                      <p:to>
                                        <p:strVal val="visible"/>
                                      </p:to>
                                    </p:set>
                                    <p:animEffect transition="in" filter="box(in)">
                                      <p:cBhvr>
                                        <p:cTn id="32" dur="500"/>
                                        <p:tgtEl>
                                          <p:spTgt spid="143370"/>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xit" presetSubtype="16" fill="hold" nodeType="clickEffect">
                                  <p:stCondLst>
                                    <p:cond delay="0"/>
                                  </p:stCondLst>
                                  <p:childTnLst>
                                    <p:animEffect transition="out" filter="box(in)">
                                      <p:cBhvr>
                                        <p:cTn id="36" dur="500"/>
                                        <p:tgtEl>
                                          <p:spTgt spid="143367"/>
                                        </p:tgtEl>
                                      </p:cBhvr>
                                    </p:animEffect>
                                    <p:set>
                                      <p:cBhvr>
                                        <p:cTn id="37" dur="1" fill="hold">
                                          <p:stCondLst>
                                            <p:cond delay="499"/>
                                          </p:stCondLst>
                                        </p:cTn>
                                        <p:tgtEl>
                                          <p:spTgt spid="143367"/>
                                        </p:tgtEl>
                                        <p:attrNameLst>
                                          <p:attrName>style.visibility</p:attrName>
                                        </p:attrNameLst>
                                      </p:cBhvr>
                                      <p:to>
                                        <p:strVal val="hidden"/>
                                      </p:to>
                                    </p:set>
                                  </p:childTnLst>
                                </p:cTn>
                              </p:par>
                              <p:par>
                                <p:cTn id="38" presetID="4" presetClass="exit" presetSubtype="16" fill="hold" nodeType="withEffect">
                                  <p:stCondLst>
                                    <p:cond delay="0"/>
                                  </p:stCondLst>
                                  <p:childTnLst>
                                    <p:animEffect transition="out" filter="box(in)">
                                      <p:cBhvr>
                                        <p:cTn id="39" dur="500"/>
                                        <p:tgtEl>
                                          <p:spTgt spid="143365"/>
                                        </p:tgtEl>
                                      </p:cBhvr>
                                    </p:animEffect>
                                    <p:set>
                                      <p:cBhvr>
                                        <p:cTn id="40" dur="1" fill="hold">
                                          <p:stCondLst>
                                            <p:cond delay="499"/>
                                          </p:stCondLst>
                                        </p:cTn>
                                        <p:tgtEl>
                                          <p:spTgt spid="143365"/>
                                        </p:tgtEl>
                                        <p:attrNameLst>
                                          <p:attrName>style.visibility</p:attrName>
                                        </p:attrNameLst>
                                      </p:cBhvr>
                                      <p:to>
                                        <p:strVal val="hidden"/>
                                      </p:to>
                                    </p:set>
                                  </p:childTnLst>
                                </p:cTn>
                              </p:par>
                              <p:par>
                                <p:cTn id="41" presetID="4" presetClass="entr" presetSubtype="1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ox(in)">
                                      <p:cBhvr>
                                        <p:cTn id="43" dur="500"/>
                                        <p:tgtEl>
                                          <p:spTgt spid="15"/>
                                        </p:tgtEl>
                                      </p:cBhvr>
                                    </p:animEffect>
                                  </p:childTnLst>
                                </p:cTn>
                              </p:par>
                              <p:par>
                                <p:cTn id="44" presetID="4" presetClass="entr" presetSubtype="16"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ox(in)">
                                      <p:cBhvr>
                                        <p:cTn id="46" dur="500"/>
                                        <p:tgtEl>
                                          <p:spTgt spid="13"/>
                                        </p:tgtEl>
                                      </p:cBhvr>
                                    </p:animEffect>
                                  </p:childTnLst>
                                </p:cTn>
                              </p:par>
                              <p:par>
                                <p:cTn id="47" presetID="4" presetClass="exit" presetSubtype="16" fill="hold" nodeType="withEffect">
                                  <p:stCondLst>
                                    <p:cond delay="0"/>
                                  </p:stCondLst>
                                  <p:childTnLst>
                                    <p:animEffect transition="out" filter="box(in)">
                                      <p:cBhvr>
                                        <p:cTn id="48" dur="500"/>
                                        <p:tgtEl>
                                          <p:spTgt spid="143368"/>
                                        </p:tgtEl>
                                      </p:cBhvr>
                                    </p:animEffect>
                                    <p:set>
                                      <p:cBhvr>
                                        <p:cTn id="49" dur="1" fill="hold">
                                          <p:stCondLst>
                                            <p:cond delay="499"/>
                                          </p:stCondLst>
                                        </p:cTn>
                                        <p:tgtEl>
                                          <p:spTgt spid="143368"/>
                                        </p:tgtEl>
                                        <p:attrNameLst>
                                          <p:attrName>style.visibility</p:attrName>
                                        </p:attrNameLst>
                                      </p:cBhvr>
                                      <p:to>
                                        <p:strVal val="hidden"/>
                                      </p:to>
                                    </p:set>
                                  </p:childTnLst>
                                </p:cTn>
                              </p:par>
                              <p:par>
                                <p:cTn id="50" presetID="4" presetClass="exit" presetSubtype="16" fill="hold" nodeType="withEffect">
                                  <p:stCondLst>
                                    <p:cond delay="0"/>
                                  </p:stCondLst>
                                  <p:childTnLst>
                                    <p:animEffect transition="out" filter="box(in)">
                                      <p:cBhvr>
                                        <p:cTn id="51" dur="500"/>
                                        <p:tgtEl>
                                          <p:spTgt spid="143366"/>
                                        </p:tgtEl>
                                      </p:cBhvr>
                                    </p:animEffect>
                                    <p:set>
                                      <p:cBhvr>
                                        <p:cTn id="52" dur="1" fill="hold">
                                          <p:stCondLst>
                                            <p:cond delay="499"/>
                                          </p:stCondLst>
                                        </p:cTn>
                                        <p:tgtEl>
                                          <p:spTgt spid="143366"/>
                                        </p:tgtEl>
                                        <p:attrNameLst>
                                          <p:attrName>style.visibility</p:attrName>
                                        </p:attrNameLst>
                                      </p:cBhvr>
                                      <p:to>
                                        <p:strVal val="hidden"/>
                                      </p:to>
                                    </p:set>
                                  </p:childTnLst>
                                </p:cTn>
                              </p:par>
                              <p:par>
                                <p:cTn id="53" presetID="4" presetClass="entr" presetSubtype="16"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box(in)">
                                      <p:cBhvr>
                                        <p:cTn id="55" dur="500"/>
                                        <p:tgtEl>
                                          <p:spTgt spid="17"/>
                                        </p:tgtEl>
                                      </p:cBhvr>
                                    </p:animEffect>
                                  </p:childTnLst>
                                </p:cTn>
                              </p:par>
                              <p:par>
                                <p:cTn id="56" presetID="4" presetClass="entr" presetSubtype="16"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box(in)">
                                      <p:cBhvr>
                                        <p:cTn id="58" dur="5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xit" presetSubtype="16" fill="hold" nodeType="clickEffect">
                                  <p:stCondLst>
                                    <p:cond delay="0"/>
                                  </p:stCondLst>
                                  <p:childTnLst>
                                    <p:animEffect transition="out" filter="box(in)">
                                      <p:cBhvr>
                                        <p:cTn id="62" dur="500"/>
                                        <p:tgtEl>
                                          <p:spTgt spid="143370"/>
                                        </p:tgtEl>
                                      </p:cBhvr>
                                    </p:animEffect>
                                    <p:set>
                                      <p:cBhvr>
                                        <p:cTn id="63" dur="1" fill="hold">
                                          <p:stCondLst>
                                            <p:cond delay="499"/>
                                          </p:stCondLst>
                                        </p:cTn>
                                        <p:tgtEl>
                                          <p:spTgt spid="143370"/>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143371"/>
                                        </p:tgtEl>
                                        <p:attrNameLst>
                                          <p:attrName>style.visibility</p:attrName>
                                        </p:attrNameLst>
                                      </p:cBhvr>
                                      <p:to>
                                        <p:strVal val="visible"/>
                                      </p:to>
                                    </p:set>
                                    <p:animEffect transition="in" filter="box(in)">
                                      <p:cBhvr>
                                        <p:cTn id="68" dur="500"/>
                                        <p:tgtEl>
                                          <p:spTgt spid="143371"/>
                                        </p:tgtEl>
                                      </p:cBhvr>
                                    </p:animEffect>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nodeType="click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diamond(in)">
                                      <p:cBhvr>
                                        <p:cTn id="73" dur="500"/>
                                        <p:tgtEl>
                                          <p:spTgt spid="22"/>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box(in)">
                                      <p:cBhvr>
                                        <p:cTn id="78" dur="500"/>
                                        <p:tgtEl>
                                          <p:spTgt spid="23"/>
                                        </p:tgtEl>
                                      </p:cBhvr>
                                    </p:animEffect>
                                  </p:childTnLst>
                                </p:cTn>
                              </p:par>
                            </p:childTnLst>
                          </p:cTn>
                        </p:par>
                      </p:childTnLst>
                    </p:cTn>
                  </p:par>
                  <p:par>
                    <p:cTn id="79" fill="hold">
                      <p:stCondLst>
                        <p:cond delay="indefinite"/>
                      </p:stCondLst>
                      <p:childTnLst>
                        <p:par>
                          <p:cTn id="80" fill="hold">
                            <p:stCondLst>
                              <p:cond delay="0"/>
                            </p:stCondLst>
                            <p:childTnLst>
                              <p:par>
                                <p:cTn id="81" presetID="56" presetClass="path" presetSubtype="0" accel="50000" decel="50000" fill="hold" nodeType="clickEffect">
                                  <p:stCondLst>
                                    <p:cond delay="0"/>
                                  </p:stCondLst>
                                  <p:childTnLst>
                                    <p:animMotion origin="layout" path="M -3.61111E-6 -8.60315E-7 L 0.09931 -0.22225 " pathEditMode="relative" rAng="0" ptsTypes="AA">
                                      <p:cBhvr>
                                        <p:cTn id="82" dur="500" fill="hold"/>
                                        <p:tgtEl>
                                          <p:spTgt spid="23"/>
                                        </p:tgtEl>
                                        <p:attrNameLst>
                                          <p:attrName>ppt_x</p:attrName>
                                          <p:attrName>ppt_y</p:attrName>
                                        </p:attrNameLst>
                                      </p:cBhvr>
                                      <p:rCtr x="50" y="-111"/>
                                    </p:animMotion>
                                  </p:childTnLst>
                                </p:cTn>
                              </p:par>
                            </p:childTnLst>
                          </p:cTn>
                        </p:par>
                      </p:childTnLst>
                    </p:cTn>
                  </p:par>
                  <p:par>
                    <p:cTn id="83" fill="hold">
                      <p:stCondLst>
                        <p:cond delay="indefinite"/>
                      </p:stCondLst>
                      <p:childTnLst>
                        <p:par>
                          <p:cTn id="84" fill="hold">
                            <p:stCondLst>
                              <p:cond delay="0"/>
                            </p:stCondLst>
                            <p:childTnLst>
                              <p:par>
                                <p:cTn id="85" presetID="4" presetClass="exit" presetSubtype="16" fill="hold" nodeType="clickEffect">
                                  <p:stCondLst>
                                    <p:cond delay="0"/>
                                  </p:stCondLst>
                                  <p:childTnLst>
                                    <p:animEffect transition="out" filter="box(in)">
                                      <p:cBhvr>
                                        <p:cTn id="86" dur="500"/>
                                        <p:tgtEl>
                                          <p:spTgt spid="23"/>
                                        </p:tgtEl>
                                      </p:cBhvr>
                                    </p:animEffect>
                                    <p:set>
                                      <p:cBhvr>
                                        <p:cTn id="87" dur="1" fill="hold">
                                          <p:stCondLst>
                                            <p:cond delay="499"/>
                                          </p:stCondLst>
                                        </p:cTn>
                                        <p:tgtEl>
                                          <p:spTgt spid="23"/>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8" presetClass="exit" presetSubtype="16" fill="hold" nodeType="clickEffect">
                                  <p:stCondLst>
                                    <p:cond delay="0"/>
                                  </p:stCondLst>
                                  <p:childTnLst>
                                    <p:animEffect transition="out" filter="diamond(in)">
                                      <p:cBhvr>
                                        <p:cTn id="91" dur="500"/>
                                        <p:tgtEl>
                                          <p:spTgt spid="22"/>
                                        </p:tgtEl>
                                      </p:cBhvr>
                                    </p:animEffect>
                                    <p:set>
                                      <p:cBhvr>
                                        <p:cTn id="92" dur="1" fill="hold">
                                          <p:stCondLst>
                                            <p:cond delay="499"/>
                                          </p:stCondLst>
                                        </p:cTn>
                                        <p:tgtEl>
                                          <p:spTgt spid="22"/>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4" presetClass="exit" presetSubtype="16" fill="hold" nodeType="clickEffect">
                                  <p:stCondLst>
                                    <p:cond delay="0"/>
                                  </p:stCondLst>
                                  <p:childTnLst>
                                    <p:animEffect transition="out" filter="box(in)">
                                      <p:cBhvr>
                                        <p:cTn id="96" dur="500"/>
                                        <p:tgtEl>
                                          <p:spTgt spid="143371"/>
                                        </p:tgtEl>
                                      </p:cBhvr>
                                    </p:animEffect>
                                    <p:set>
                                      <p:cBhvr>
                                        <p:cTn id="97" dur="1" fill="hold">
                                          <p:stCondLst>
                                            <p:cond delay="499"/>
                                          </p:stCondLst>
                                        </p:cTn>
                                        <p:tgtEl>
                                          <p:spTgt spid="143371"/>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4" presetClass="entr" presetSubtype="16" fill="hold" nodeType="clickEffect">
                                  <p:stCondLst>
                                    <p:cond delay="0"/>
                                  </p:stCondLst>
                                  <p:childTnLst>
                                    <p:set>
                                      <p:cBhvr>
                                        <p:cTn id="101" dur="1" fill="hold">
                                          <p:stCondLst>
                                            <p:cond delay="0"/>
                                          </p:stCondLst>
                                        </p:cTn>
                                        <p:tgtEl>
                                          <p:spTgt spid="143372"/>
                                        </p:tgtEl>
                                        <p:attrNameLst>
                                          <p:attrName>style.visibility</p:attrName>
                                        </p:attrNameLst>
                                      </p:cBhvr>
                                      <p:to>
                                        <p:strVal val="visible"/>
                                      </p:to>
                                    </p:set>
                                    <p:animEffect transition="in" filter="box(in)">
                                      <p:cBhvr>
                                        <p:cTn id="102" dur="500"/>
                                        <p:tgtEl>
                                          <p:spTgt spid="143372"/>
                                        </p:tgtEl>
                                      </p:cBhvr>
                                    </p:animEffect>
                                  </p:childTnLst>
                                </p:cTn>
                              </p:par>
                            </p:childTnLst>
                          </p:cTn>
                        </p:par>
                      </p:childTnLst>
                    </p:cTn>
                  </p:par>
                  <p:par>
                    <p:cTn id="103" fill="hold">
                      <p:stCondLst>
                        <p:cond delay="indefinite"/>
                      </p:stCondLst>
                      <p:childTnLst>
                        <p:par>
                          <p:cTn id="104" fill="hold">
                            <p:stCondLst>
                              <p:cond delay="0"/>
                            </p:stCondLst>
                            <p:childTnLst>
                              <p:par>
                                <p:cTn id="105" presetID="4" presetClass="exit" presetSubtype="16" fill="hold" nodeType="clickEffect">
                                  <p:stCondLst>
                                    <p:cond delay="0"/>
                                  </p:stCondLst>
                                  <p:childTnLst>
                                    <p:animEffect transition="out" filter="box(in)">
                                      <p:cBhvr>
                                        <p:cTn id="106" dur="500"/>
                                        <p:tgtEl>
                                          <p:spTgt spid="143372"/>
                                        </p:tgtEl>
                                      </p:cBhvr>
                                    </p:animEffect>
                                    <p:set>
                                      <p:cBhvr>
                                        <p:cTn id="107" dur="1" fill="hold">
                                          <p:stCondLst>
                                            <p:cond delay="499"/>
                                          </p:stCondLst>
                                        </p:cTn>
                                        <p:tgtEl>
                                          <p:spTgt spid="143372"/>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4" presetClass="entr" presetSubtype="16" fill="hold" nodeType="clickEffect">
                                  <p:stCondLst>
                                    <p:cond delay="0"/>
                                  </p:stCondLst>
                                  <p:childTnLst>
                                    <p:set>
                                      <p:cBhvr>
                                        <p:cTn id="111" dur="1" fill="hold">
                                          <p:stCondLst>
                                            <p:cond delay="0"/>
                                          </p:stCondLst>
                                        </p:cTn>
                                        <p:tgtEl>
                                          <p:spTgt spid="143373"/>
                                        </p:tgtEl>
                                        <p:attrNameLst>
                                          <p:attrName>style.visibility</p:attrName>
                                        </p:attrNameLst>
                                      </p:cBhvr>
                                      <p:to>
                                        <p:strVal val="visible"/>
                                      </p:to>
                                    </p:set>
                                    <p:animEffect transition="in" filter="box(in)">
                                      <p:cBhvr>
                                        <p:cTn id="112" dur="500"/>
                                        <p:tgtEl>
                                          <p:spTgt spid="143373"/>
                                        </p:tgtEl>
                                      </p:cBhvr>
                                    </p:animEffect>
                                  </p:childTnLst>
                                </p:cTn>
                              </p:par>
                            </p:childTnLst>
                          </p:cTn>
                        </p:par>
                      </p:childTnLst>
                    </p:cTn>
                  </p:par>
                  <p:par>
                    <p:cTn id="113" fill="hold">
                      <p:stCondLst>
                        <p:cond delay="indefinite"/>
                      </p:stCondLst>
                      <p:childTnLst>
                        <p:par>
                          <p:cTn id="114" fill="hold">
                            <p:stCondLst>
                              <p:cond delay="0"/>
                            </p:stCondLst>
                            <p:childTnLst>
                              <p:par>
                                <p:cTn id="115" presetID="4" presetClass="exit" presetSubtype="16" fill="hold" nodeType="clickEffect">
                                  <p:stCondLst>
                                    <p:cond delay="0"/>
                                  </p:stCondLst>
                                  <p:childTnLst>
                                    <p:animEffect transition="out" filter="box(in)">
                                      <p:cBhvr>
                                        <p:cTn id="116" dur="500"/>
                                        <p:tgtEl>
                                          <p:spTgt spid="143373"/>
                                        </p:tgtEl>
                                      </p:cBhvr>
                                    </p:animEffect>
                                    <p:set>
                                      <p:cBhvr>
                                        <p:cTn id="117" dur="1" fill="hold">
                                          <p:stCondLst>
                                            <p:cond delay="499"/>
                                          </p:stCondLst>
                                        </p:cTn>
                                        <p:tgtEl>
                                          <p:spTgt spid="143373"/>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8" presetClass="exit" presetSubtype="16" fill="hold" nodeType="clickEffect">
                                  <p:stCondLst>
                                    <p:cond delay="0"/>
                                  </p:stCondLst>
                                  <p:childTnLst>
                                    <p:animEffect transition="out" filter="diamond(in)">
                                      <p:cBhvr>
                                        <p:cTn id="121" dur="500"/>
                                        <p:tgtEl>
                                          <p:spTgt spid="24"/>
                                        </p:tgtEl>
                                      </p:cBhvr>
                                    </p:animEffect>
                                    <p:set>
                                      <p:cBhvr>
                                        <p:cTn id="122" dur="1" fill="hold">
                                          <p:stCondLst>
                                            <p:cond delay="499"/>
                                          </p:stCondLst>
                                        </p:cTn>
                                        <p:tgtEl>
                                          <p:spTgt spid="24"/>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nodeType="clickEffect">
                                  <p:stCondLst>
                                    <p:cond delay="0"/>
                                  </p:stCondLst>
                                  <p:childTnLst>
                                    <p:set>
                                      <p:cBhvr>
                                        <p:cTn id="126" dur="1" fill="hold">
                                          <p:stCondLst>
                                            <p:cond delay="0"/>
                                          </p:stCondLst>
                                        </p:cTn>
                                        <p:tgtEl>
                                          <p:spTgt spid="143374"/>
                                        </p:tgtEl>
                                        <p:attrNameLst>
                                          <p:attrName>style.visibility</p:attrName>
                                        </p:attrNameLst>
                                      </p:cBhvr>
                                      <p:to>
                                        <p:strVal val="visible"/>
                                      </p:to>
                                    </p:set>
                                    <p:animEffect transition="in" filter="box(in)">
                                      <p:cBhvr>
                                        <p:cTn id="127" dur="500"/>
                                        <p:tgtEl>
                                          <p:spTgt spid="143374"/>
                                        </p:tgtEl>
                                      </p:cBhvr>
                                    </p:animEffect>
                                  </p:childTnLst>
                                </p:cTn>
                              </p:par>
                            </p:childTnLst>
                          </p:cTn>
                        </p:par>
                      </p:childTnLst>
                    </p:cTn>
                  </p:par>
                  <p:par>
                    <p:cTn id="128" fill="hold">
                      <p:stCondLst>
                        <p:cond delay="indefinite"/>
                      </p:stCondLst>
                      <p:childTnLst>
                        <p:par>
                          <p:cTn id="129" fill="hold">
                            <p:stCondLst>
                              <p:cond delay="0"/>
                            </p:stCondLst>
                            <p:childTnLst>
                              <p:par>
                                <p:cTn id="130" presetID="8" presetClass="entr" presetSubtype="16" fill="hold" nodeType="clickEffect">
                                  <p:stCondLst>
                                    <p:cond delay="0"/>
                                  </p:stCondLst>
                                  <p:childTnLst>
                                    <p:set>
                                      <p:cBhvr>
                                        <p:cTn id="131" dur="1" fill="hold">
                                          <p:stCondLst>
                                            <p:cond delay="0"/>
                                          </p:stCondLst>
                                        </p:cTn>
                                        <p:tgtEl>
                                          <p:spTgt spid="28"/>
                                        </p:tgtEl>
                                        <p:attrNameLst>
                                          <p:attrName>style.visibility</p:attrName>
                                        </p:attrNameLst>
                                      </p:cBhvr>
                                      <p:to>
                                        <p:strVal val="visible"/>
                                      </p:to>
                                    </p:set>
                                    <p:animEffect transition="in" filter="diamond(in)">
                                      <p:cBhvr>
                                        <p:cTn id="132" dur="500"/>
                                        <p:tgtEl>
                                          <p:spTgt spid="28"/>
                                        </p:tgtEl>
                                      </p:cBhvr>
                                    </p:animEffect>
                                  </p:childTnLst>
                                </p:cTn>
                              </p:par>
                            </p:childTnLst>
                          </p:cTn>
                        </p:par>
                      </p:childTnLst>
                    </p:cTn>
                  </p:par>
                  <p:par>
                    <p:cTn id="133" fill="hold">
                      <p:stCondLst>
                        <p:cond delay="indefinite"/>
                      </p:stCondLst>
                      <p:childTnLst>
                        <p:par>
                          <p:cTn id="134" fill="hold">
                            <p:stCondLst>
                              <p:cond delay="0"/>
                            </p:stCondLst>
                            <p:childTnLst>
                              <p:par>
                                <p:cTn id="135" presetID="8" presetClass="exit" presetSubtype="16" fill="hold" nodeType="clickEffect">
                                  <p:stCondLst>
                                    <p:cond delay="0"/>
                                  </p:stCondLst>
                                  <p:childTnLst>
                                    <p:animEffect transition="out" filter="diamond(in)">
                                      <p:cBhvr>
                                        <p:cTn id="136" dur="500"/>
                                        <p:tgtEl>
                                          <p:spTgt spid="28"/>
                                        </p:tgtEl>
                                      </p:cBhvr>
                                    </p:animEffect>
                                    <p:set>
                                      <p:cBhvr>
                                        <p:cTn id="137" dur="1" fill="hold">
                                          <p:stCondLst>
                                            <p:cond delay="499"/>
                                          </p:stCondLst>
                                        </p:cTn>
                                        <p:tgtEl>
                                          <p:spTgt spid="28"/>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8" presetClass="entr" presetSubtype="16" fill="hold" nodeType="clickEffect">
                                  <p:stCondLst>
                                    <p:cond delay="0"/>
                                  </p:stCondLst>
                                  <p:childTnLst>
                                    <p:set>
                                      <p:cBhvr>
                                        <p:cTn id="141" dur="1" fill="hold">
                                          <p:stCondLst>
                                            <p:cond delay="0"/>
                                          </p:stCondLst>
                                        </p:cTn>
                                        <p:tgtEl>
                                          <p:spTgt spid="28"/>
                                        </p:tgtEl>
                                        <p:attrNameLst>
                                          <p:attrName>style.visibility</p:attrName>
                                        </p:attrNameLst>
                                      </p:cBhvr>
                                      <p:to>
                                        <p:strVal val="visible"/>
                                      </p:to>
                                    </p:set>
                                    <p:animEffect transition="in" filter="diamond(in)">
                                      <p:cBhvr>
                                        <p:cTn id="142" dur="500"/>
                                        <p:tgtEl>
                                          <p:spTgt spid="28"/>
                                        </p:tgtEl>
                                      </p:cBhvr>
                                    </p:animEffect>
                                  </p:childTnLst>
                                </p:cTn>
                              </p:par>
                            </p:childTnLst>
                          </p:cTn>
                        </p:par>
                      </p:childTnLst>
                    </p:cTn>
                  </p:par>
                  <p:par>
                    <p:cTn id="143" fill="hold">
                      <p:stCondLst>
                        <p:cond delay="indefinite"/>
                      </p:stCondLst>
                      <p:childTnLst>
                        <p:par>
                          <p:cTn id="144" fill="hold">
                            <p:stCondLst>
                              <p:cond delay="0"/>
                            </p:stCondLst>
                            <p:childTnLst>
                              <p:par>
                                <p:cTn id="145" presetID="8" presetClass="exit" presetSubtype="16" fill="hold" nodeType="clickEffect">
                                  <p:stCondLst>
                                    <p:cond delay="0"/>
                                  </p:stCondLst>
                                  <p:childTnLst>
                                    <p:animEffect transition="out" filter="diamond(in)">
                                      <p:cBhvr>
                                        <p:cTn id="146" dur="500"/>
                                        <p:tgtEl>
                                          <p:spTgt spid="28"/>
                                        </p:tgtEl>
                                      </p:cBhvr>
                                    </p:animEffect>
                                    <p:set>
                                      <p:cBhvr>
                                        <p:cTn id="147" dur="1" fill="hold">
                                          <p:stCondLst>
                                            <p:cond delay="499"/>
                                          </p:stCondLst>
                                        </p:cTn>
                                        <p:tgtEl>
                                          <p:spTgt spid="28"/>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4" presetClass="exit" presetSubtype="16" fill="hold" nodeType="clickEffect">
                                  <p:stCondLst>
                                    <p:cond delay="0"/>
                                  </p:stCondLst>
                                  <p:childTnLst>
                                    <p:animEffect transition="out" filter="box(in)">
                                      <p:cBhvr>
                                        <p:cTn id="151" dur="500"/>
                                        <p:tgtEl>
                                          <p:spTgt spid="143374"/>
                                        </p:tgtEl>
                                      </p:cBhvr>
                                    </p:animEffect>
                                    <p:set>
                                      <p:cBhvr>
                                        <p:cTn id="152" dur="1" fill="hold">
                                          <p:stCondLst>
                                            <p:cond delay="499"/>
                                          </p:stCondLst>
                                        </p:cTn>
                                        <p:tgtEl>
                                          <p:spTgt spid="1433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r>
              <a:rPr smtClean="0"/>
              <a:t>The Two Basic HA/DR Scenarios</a:t>
            </a:r>
            <a:endParaRPr lang="en-US" dirty="0"/>
          </a:p>
        </p:txBody>
      </p:sp>
      <p:sp>
        <p:nvSpPr>
          <p:cNvPr id="6" name="Text Placeholder 5"/>
          <p:cNvSpPr>
            <a:spLocks noGrp="1"/>
          </p:cNvSpPr>
          <p:nvPr>
            <p:ph type="body" idx="1"/>
          </p:nvPr>
        </p:nvSpPr>
        <p:spPr>
          <a:xfrm>
            <a:off x="381000" y="1558751"/>
            <a:ext cx="4114800" cy="346249"/>
          </a:xfrm>
        </p:spPr>
        <p:txBody>
          <a:bodyPr/>
          <a:lstStyle/>
          <a:p>
            <a:r>
              <a:rPr lang="en-US" dirty="0" smtClean="0"/>
              <a:t>Mirroring Within Farm </a:t>
            </a:r>
            <a:endParaRPr lang="en-US" dirty="0"/>
          </a:p>
        </p:txBody>
      </p:sp>
      <p:sp>
        <p:nvSpPr>
          <p:cNvPr id="7" name="Content Placeholder 6"/>
          <p:cNvSpPr>
            <a:spLocks noGrp="1"/>
          </p:cNvSpPr>
          <p:nvPr>
            <p:ph sz="half" idx="2"/>
          </p:nvPr>
        </p:nvSpPr>
        <p:spPr>
          <a:xfrm>
            <a:off x="380999" y="1967856"/>
            <a:ext cx="4114800" cy="4154984"/>
          </a:xfrm>
        </p:spPr>
        <p:txBody>
          <a:bodyPr/>
          <a:lstStyle/>
          <a:p>
            <a:r>
              <a:rPr lang="en-US" sz="2000" dirty="0" smtClean="0"/>
              <a:t>Pros:</a:t>
            </a:r>
          </a:p>
          <a:p>
            <a:pPr lvl="1"/>
            <a:r>
              <a:rPr lang="en-US" dirty="0" smtClean="0"/>
              <a:t>Great combo HA/DR solution</a:t>
            </a:r>
          </a:p>
          <a:p>
            <a:pPr lvl="1"/>
            <a:r>
              <a:rPr lang="en-US" dirty="0" smtClean="0"/>
              <a:t>Cheaper to implement</a:t>
            </a:r>
          </a:p>
          <a:p>
            <a:pPr lvl="1"/>
            <a:r>
              <a:rPr lang="en-US" dirty="0" smtClean="0"/>
              <a:t>Easier to manage</a:t>
            </a:r>
          </a:p>
          <a:p>
            <a:pPr lvl="1"/>
            <a:endParaRPr lang="en-US" dirty="0" smtClean="0"/>
          </a:p>
          <a:p>
            <a:r>
              <a:rPr lang="en-US" sz="2000" dirty="0" smtClean="0"/>
              <a:t>Cons:</a:t>
            </a:r>
          </a:p>
          <a:p>
            <a:pPr lvl="1"/>
            <a:r>
              <a:rPr lang="en-US" dirty="0" smtClean="0"/>
              <a:t>Requires closely located datacenters</a:t>
            </a:r>
          </a:p>
          <a:p>
            <a:pPr lvl="1"/>
            <a:r>
              <a:rPr lang="en-US" dirty="0" smtClean="0"/>
              <a:t>Requires excellent network conditions</a:t>
            </a:r>
          </a:p>
          <a:p>
            <a:pPr lvl="1"/>
            <a:r>
              <a:rPr lang="en-US" dirty="0" smtClean="0"/>
              <a:t>Not flexible</a:t>
            </a:r>
          </a:p>
          <a:p>
            <a:pPr lvl="1"/>
            <a:r>
              <a:rPr lang="en-US" dirty="0" smtClean="0"/>
              <a:t>Content corruption is replicated immediately.</a:t>
            </a:r>
            <a:endParaRPr lang="en-US" dirty="0"/>
          </a:p>
        </p:txBody>
      </p:sp>
      <p:sp>
        <p:nvSpPr>
          <p:cNvPr id="8" name="Text Placeholder 7"/>
          <p:cNvSpPr>
            <a:spLocks noGrp="1"/>
          </p:cNvSpPr>
          <p:nvPr>
            <p:ph type="body" sz="quarter" idx="3"/>
          </p:nvPr>
        </p:nvSpPr>
        <p:spPr>
          <a:xfrm>
            <a:off x="4648200" y="1219200"/>
            <a:ext cx="4117019" cy="692497"/>
          </a:xfrm>
        </p:spPr>
        <p:txBody>
          <a:bodyPr/>
          <a:lstStyle/>
          <a:p>
            <a:r>
              <a:rPr lang="en-US" dirty="0" smtClean="0"/>
              <a:t>HA Between Farms</a:t>
            </a:r>
            <a:endParaRPr lang="en-US" dirty="0"/>
          </a:p>
        </p:txBody>
      </p:sp>
      <p:sp>
        <p:nvSpPr>
          <p:cNvPr id="9" name="Content Placeholder 8"/>
          <p:cNvSpPr>
            <a:spLocks noGrp="1"/>
          </p:cNvSpPr>
          <p:nvPr>
            <p:ph sz="quarter" idx="4"/>
          </p:nvPr>
        </p:nvSpPr>
        <p:spPr>
          <a:xfrm>
            <a:off x="4645026" y="1967856"/>
            <a:ext cx="4117974" cy="3970318"/>
          </a:xfrm>
        </p:spPr>
        <p:txBody>
          <a:bodyPr/>
          <a:lstStyle/>
          <a:p>
            <a:r>
              <a:rPr lang="en-US" dirty="0" smtClean="0"/>
              <a:t>Pros:</a:t>
            </a:r>
          </a:p>
          <a:p>
            <a:pPr lvl="1"/>
            <a:r>
              <a:rPr lang="en-US" dirty="0" smtClean="0"/>
              <a:t>Allows long distance separation</a:t>
            </a:r>
          </a:p>
          <a:p>
            <a:pPr lvl="1"/>
            <a:r>
              <a:rPr lang="en-US" dirty="0" smtClean="0"/>
              <a:t>Can protect against logical corruption</a:t>
            </a:r>
          </a:p>
          <a:p>
            <a:pPr lvl="1"/>
            <a:r>
              <a:rPr lang="en-US" dirty="0" smtClean="0"/>
              <a:t>Very flexible!</a:t>
            </a:r>
          </a:p>
          <a:p>
            <a:pPr lvl="1"/>
            <a:endParaRPr lang="en-US" dirty="0" smtClean="0"/>
          </a:p>
          <a:p>
            <a:r>
              <a:rPr lang="en-US" dirty="0" smtClean="0"/>
              <a:t>Cons:</a:t>
            </a:r>
          </a:p>
          <a:p>
            <a:pPr lvl="1"/>
            <a:r>
              <a:rPr lang="en-US" dirty="0" smtClean="0"/>
              <a:t>More expensive</a:t>
            </a:r>
          </a:p>
          <a:p>
            <a:pPr lvl="1"/>
            <a:r>
              <a:rPr lang="en-US" dirty="0" smtClean="0"/>
              <a:t>Harder to setup and manage</a:t>
            </a:r>
          </a:p>
          <a:p>
            <a:pPr lvl="1"/>
            <a:r>
              <a:rPr lang="en-US" dirty="0" smtClean="0"/>
              <a:t>Failover is a big decision</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6"/>
          <p:cNvSpPr>
            <a:spLocks noGrp="1"/>
          </p:cNvSpPr>
          <p:nvPr>
            <p:ph type="title"/>
          </p:nvPr>
        </p:nvSpPr>
        <p:spPr/>
        <p:txBody>
          <a:bodyPr/>
          <a:lstStyle/>
          <a:p>
            <a:r>
              <a:rPr smtClean="0"/>
              <a:t>Combining Solutions</a:t>
            </a:r>
            <a:endParaRPr lang="en-US" dirty="0" smtClean="0"/>
          </a:p>
        </p:txBody>
      </p:sp>
      <p:pic>
        <p:nvPicPr>
          <p:cNvPr id="102403" name="Picture 4"/>
          <p:cNvPicPr>
            <a:picLocks noChangeAspect="1" noChangeArrowheads="1"/>
          </p:cNvPicPr>
          <p:nvPr/>
        </p:nvPicPr>
        <p:blipFill>
          <a:blip r:embed="rId3"/>
          <a:srcRect/>
          <a:stretch>
            <a:fillRect/>
          </a:stretch>
        </p:blipFill>
        <p:spPr bwMode="auto">
          <a:xfrm>
            <a:off x="712788" y="1198562"/>
            <a:ext cx="7916884" cy="5507038"/>
          </a:xfrm>
          <a:prstGeom prst="rect">
            <a:avLst/>
          </a:prstGeom>
          <a:noFill/>
          <a:ln w="19050" algn="ctr">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SQL 2008 Enterprise</a:t>
            </a:r>
            <a:endParaRPr lang="en-US" dirty="0"/>
          </a:p>
        </p:txBody>
      </p:sp>
      <p:graphicFrame>
        <p:nvGraphicFramePr>
          <p:cNvPr id="4" name="Content Placeholder 3"/>
          <p:cNvGraphicFramePr>
            <a:graphicFrameLocks noGrp="1"/>
          </p:cNvGraphicFramePr>
          <p:nvPr>
            <p:ph idx="1"/>
          </p:nvPr>
        </p:nvGraphicFramePr>
        <p:xfrm>
          <a:off x="380999" y="1072662"/>
          <a:ext cx="8631115" cy="49011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SharePoint Storage Best Practices</a:t>
            </a:r>
            <a:endParaRPr lang="en-US" dirty="0"/>
          </a:p>
        </p:txBody>
      </p:sp>
    </p:spTree>
  </p:cSld>
  <p:clrMapOvr>
    <a:masterClrMapping/>
  </p:clrMapOvr>
  <p:transition advTm="11187">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2243691"/>
          </a:xfrm>
        </p:spPr>
        <p:txBody>
          <a:bodyPr/>
          <a:lstStyle/>
          <a:p>
            <a:r>
              <a:rPr sz="5400" smtClean="0"/>
              <a:t>Content DB Size Limitation 100GB?</a:t>
            </a:r>
            <a:br>
              <a:rPr sz="5400" smtClean="0"/>
            </a:br>
            <a:endParaRPr sz="5400"/>
          </a:p>
        </p:txBody>
      </p:sp>
      <p:sp>
        <p:nvSpPr>
          <p:cNvPr id="29698" name="Rectangle 9"/>
          <p:cNvSpPr>
            <a:spLocks noGrp="1" noChangeArrowheads="1"/>
          </p:cNvSpPr>
          <p:nvPr>
            <p:ph type="body" sz="quarter" idx="10"/>
          </p:nvPr>
        </p:nvSpPr>
        <p:spPr>
          <a:xfrm>
            <a:off x="381000" y="1752600"/>
            <a:ext cx="8382000" cy="4431983"/>
          </a:xfrm>
        </p:spPr>
        <p:txBody>
          <a:bodyPr/>
          <a:lstStyle/>
          <a:p>
            <a:r>
              <a:rPr lang="en-US" sz="3600" dirty="0" smtClean="0"/>
              <a:t>Exceeding 100GB? Keep in mind:</a:t>
            </a:r>
          </a:p>
          <a:p>
            <a:pPr lvl="1"/>
            <a:r>
              <a:rPr lang="en-US" sz="3200" dirty="0" smtClean="0"/>
              <a:t>Backup/restore/maintenance will be harder.</a:t>
            </a:r>
          </a:p>
          <a:p>
            <a:pPr lvl="1"/>
            <a:r>
              <a:rPr lang="en-US" sz="3200" dirty="0" smtClean="0"/>
              <a:t>Use differential backup.</a:t>
            </a:r>
          </a:p>
          <a:p>
            <a:pPr lvl="1"/>
            <a:r>
              <a:rPr lang="en-US" sz="3200" dirty="0" smtClean="0"/>
              <a:t>All sites share the same tables. Isolate large sites.</a:t>
            </a:r>
          </a:p>
          <a:p>
            <a:pPr lvl="1"/>
            <a:r>
              <a:rPr lang="en-US" sz="3200" dirty="0" smtClean="0"/>
              <a:t>Use multiple data files</a:t>
            </a:r>
          </a:p>
          <a:p>
            <a:pPr lvl="1"/>
            <a:r>
              <a:rPr lang="en-US" sz="3200" dirty="0" smtClean="0"/>
              <a:t>Defrag regularly. </a:t>
            </a:r>
          </a:p>
          <a:p>
            <a:pPr lvl="1">
              <a:buNone/>
            </a:pPr>
            <a:r>
              <a:rPr lang="en-US" sz="2000" dirty="0" smtClean="0"/>
              <a:t>* Your experience may vary: H/W and usage profile dependant.</a:t>
            </a:r>
          </a:p>
        </p:txBody>
      </p:sp>
    </p:spTree>
  </p:cSld>
  <p:clrMapOvr>
    <a:masterClrMapping/>
  </p:clrMapOvr>
  <p:transition advTm="434050">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1440394"/>
          </a:xfrm>
        </p:spPr>
        <p:txBody>
          <a:bodyPr/>
          <a:lstStyle/>
          <a:p>
            <a:r>
              <a:rPr lang="fr-FR" sz="6000" dirty="0" smtClean="0"/>
              <a:t>Large </a:t>
            </a:r>
            <a:r>
              <a:rPr lang="fr-FR" sz="6000" dirty="0" err="1" smtClean="0"/>
              <a:t>Lists</a:t>
            </a:r>
            <a:r>
              <a:rPr lang="fr-FR" sz="6000" dirty="0" smtClean="0"/>
              <a:t> – 2000 Items?</a:t>
            </a:r>
            <a:r>
              <a:rPr lang="fr-FR" sz="3600" dirty="0" smtClean="0"/>
              <a:t/>
            </a:r>
            <a:br>
              <a:rPr lang="fr-FR" sz="3600" dirty="0" smtClean="0"/>
            </a:br>
            <a:endParaRPr sz="4400"/>
          </a:p>
        </p:txBody>
      </p:sp>
      <p:sp>
        <p:nvSpPr>
          <p:cNvPr id="29698" name="Rectangle 9"/>
          <p:cNvSpPr>
            <a:spLocks noGrp="1" noChangeArrowheads="1"/>
          </p:cNvSpPr>
          <p:nvPr>
            <p:ph type="body" sz="quarter" idx="10"/>
          </p:nvPr>
        </p:nvSpPr>
        <p:spPr>
          <a:xfrm>
            <a:off x="381000" y="1411288"/>
            <a:ext cx="8382000" cy="5478423"/>
          </a:xfrm>
        </p:spPr>
        <p:txBody>
          <a:bodyPr/>
          <a:lstStyle/>
          <a:p>
            <a:r>
              <a:rPr lang="en-US" dirty="0" smtClean="0"/>
              <a:t>SharePoint supports large lists, but you must carefully plan how users view the lists to prevent performance impacts. </a:t>
            </a:r>
          </a:p>
          <a:p>
            <a:r>
              <a:rPr lang="en-US" dirty="0" smtClean="0"/>
              <a:t>For </a:t>
            </a:r>
            <a:r>
              <a:rPr lang="en-US" u="sng" dirty="0" smtClean="0"/>
              <a:t>best performance</a:t>
            </a:r>
            <a:r>
              <a:rPr lang="en-US" dirty="0" smtClean="0"/>
              <a:t>, do not exceed 2,000 items per folder</a:t>
            </a:r>
          </a:p>
          <a:p>
            <a:r>
              <a:rPr lang="en-US" dirty="0" smtClean="0"/>
              <a:t>Define row limits on views. Use indexed columns. Take it easy on column and field counts.</a:t>
            </a:r>
          </a:p>
          <a:p>
            <a:r>
              <a:rPr lang="en-US" sz="2400" dirty="0" smtClean="0"/>
              <a:t>SET NOCOUNT ON;SELECT Id, </a:t>
            </a:r>
            <a:r>
              <a:rPr lang="en-US" sz="2400" dirty="0" err="1" smtClean="0"/>
              <a:t>ListId</a:t>
            </a:r>
            <a:r>
              <a:rPr lang="en-US" sz="2400" dirty="0" smtClean="0"/>
              <a:t>, </a:t>
            </a:r>
            <a:r>
              <a:rPr lang="en-US" sz="2400" dirty="0" err="1" smtClean="0"/>
              <a:t>DirName</a:t>
            </a:r>
            <a:r>
              <a:rPr lang="en-US" sz="2400" dirty="0" smtClean="0"/>
              <a:t>, </a:t>
            </a:r>
            <a:r>
              <a:rPr lang="en-US" sz="2400" dirty="0" err="1" smtClean="0"/>
              <a:t>LeafName</a:t>
            </a:r>
            <a:r>
              <a:rPr lang="en-US" sz="2400" dirty="0" smtClean="0"/>
              <a:t>, </a:t>
            </a:r>
            <a:r>
              <a:rPr lang="en-US" sz="2400" dirty="0" err="1" smtClean="0"/>
              <a:t>ItemChildCount</a:t>
            </a:r>
            <a:r>
              <a:rPr lang="en-US" sz="2400" dirty="0" smtClean="0"/>
              <a:t> AS </a:t>
            </a:r>
            <a:r>
              <a:rPr lang="en-US" sz="2400" dirty="0" err="1" smtClean="0"/>
              <a:t>FileCount,FolderChildCount</a:t>
            </a:r>
            <a:r>
              <a:rPr lang="en-US" sz="2400" dirty="0" smtClean="0"/>
              <a:t> AS </a:t>
            </a:r>
            <a:r>
              <a:rPr lang="en-US" sz="2400" dirty="0" err="1" smtClean="0"/>
              <a:t>SubFolderCount</a:t>
            </a:r>
            <a:r>
              <a:rPr lang="en-US" sz="2400" dirty="0" smtClean="0"/>
              <a:t> FROM </a:t>
            </a:r>
            <a:r>
              <a:rPr lang="en-US" sz="2400" dirty="0" err="1" smtClean="0"/>
              <a:t>AllDocs</a:t>
            </a:r>
            <a:r>
              <a:rPr lang="en-US" sz="2400" dirty="0" smtClean="0"/>
              <a:t> WITH (NOLOCK) WHERE Type = 1 AND </a:t>
            </a:r>
            <a:r>
              <a:rPr lang="en-US" sz="2400" dirty="0" err="1" smtClean="0"/>
              <a:t>ListId</a:t>
            </a:r>
            <a:r>
              <a:rPr lang="en-US" sz="2400" dirty="0" smtClean="0"/>
              <a:t> IS NOT NULL</a:t>
            </a:r>
          </a:p>
        </p:txBody>
      </p:sp>
    </p:spTree>
  </p:cSld>
  <p:clrMapOvr>
    <a:masterClrMapping/>
  </p:clrMapOvr>
  <p:transition advTm="225445">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1661993"/>
          </a:xfrm>
        </p:spPr>
        <p:txBody>
          <a:bodyPr/>
          <a:lstStyle/>
          <a:p>
            <a:r>
              <a:rPr sz="6000" smtClean="0"/>
              <a:t>SQL Memory </a:t>
            </a:r>
            <a:r>
              <a:rPr lang="en-US" sz="6000" dirty="0" smtClean="0"/>
              <a:t>–</a:t>
            </a:r>
            <a:r>
              <a:rPr sz="6000" smtClean="0"/>
              <a:t> 4GB Enough?</a:t>
            </a:r>
            <a:endParaRPr sz="6000"/>
          </a:p>
        </p:txBody>
      </p:sp>
      <p:sp>
        <p:nvSpPr>
          <p:cNvPr id="29698" name="Rectangle 9"/>
          <p:cNvSpPr>
            <a:spLocks noGrp="1" noChangeArrowheads="1"/>
          </p:cNvSpPr>
          <p:nvPr>
            <p:ph type="body" sz="quarter" idx="10"/>
          </p:nvPr>
        </p:nvSpPr>
        <p:spPr>
          <a:xfrm>
            <a:off x="381000" y="1905000"/>
            <a:ext cx="8382000" cy="4278094"/>
          </a:xfrm>
        </p:spPr>
        <p:txBody>
          <a:bodyPr/>
          <a:lstStyle/>
          <a:p>
            <a:r>
              <a:rPr lang="en-US" dirty="0" smtClean="0"/>
              <a:t>“</a:t>
            </a:r>
            <a:r>
              <a:rPr lang="en-US" i="1" dirty="0" smtClean="0"/>
              <a:t>4 GB is the minimum required memory, 8 GB is recommended for medium size deployments, and 16 GB and above is recommended for large deployments.</a:t>
            </a:r>
            <a:r>
              <a:rPr lang="en-US" dirty="0" smtClean="0"/>
              <a:t>”</a:t>
            </a:r>
          </a:p>
          <a:p>
            <a:r>
              <a:rPr lang="en-US" dirty="0" smtClean="0"/>
              <a:t>What influences the amount of RAM?</a:t>
            </a:r>
          </a:p>
          <a:p>
            <a:pPr lvl="1"/>
            <a:r>
              <a:rPr lang="en-US" dirty="0" smtClean="0"/>
              <a:t>Number and size of Content databases.</a:t>
            </a:r>
          </a:p>
          <a:p>
            <a:pPr lvl="1"/>
            <a:r>
              <a:rPr lang="en-US" dirty="0" smtClean="0"/>
              <a:t>Number of concurrent requests to SQL.</a:t>
            </a:r>
          </a:p>
          <a:p>
            <a:pPr lvl="1"/>
            <a:r>
              <a:rPr lang="en-US" dirty="0" smtClean="0"/>
              <a:t>Size and width of commonly used lists.</a:t>
            </a:r>
          </a:p>
          <a:p>
            <a:r>
              <a:rPr lang="en-US" dirty="0" smtClean="0"/>
              <a:t>Remember: Minimum is where we start…</a:t>
            </a:r>
          </a:p>
        </p:txBody>
      </p:sp>
    </p:spTree>
  </p:cSld>
  <p:clrMapOvr>
    <a:masterClrMapping/>
  </p:clrMapOvr>
  <p:transition advTm="188531">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1412694"/>
          </a:xfrm>
        </p:spPr>
        <p:txBody>
          <a:bodyPr/>
          <a:lstStyle/>
          <a:p>
            <a:r>
              <a:rPr sz="6600" smtClean="0"/>
              <a:t>SQL Data files </a:t>
            </a:r>
            <a:r>
              <a:rPr sz="4400" smtClean="0"/>
              <a:t/>
            </a:r>
            <a:br>
              <a:rPr sz="4400" smtClean="0"/>
            </a:br>
            <a:endParaRPr sz="3600"/>
          </a:p>
        </p:txBody>
      </p:sp>
      <p:sp>
        <p:nvSpPr>
          <p:cNvPr id="29698" name="Rectangle 9"/>
          <p:cNvSpPr>
            <a:spLocks noGrp="1" noChangeArrowheads="1"/>
          </p:cNvSpPr>
          <p:nvPr>
            <p:ph type="body" sz="quarter" idx="10"/>
          </p:nvPr>
        </p:nvSpPr>
        <p:spPr>
          <a:xfrm>
            <a:off x="381000" y="1411288"/>
            <a:ext cx="8382000" cy="3200876"/>
          </a:xfrm>
        </p:spPr>
        <p:txBody>
          <a:bodyPr/>
          <a:lstStyle/>
          <a:p>
            <a:r>
              <a:rPr lang="en-US" dirty="0" smtClean="0"/>
              <a:t>Best Practices:</a:t>
            </a:r>
          </a:p>
          <a:p>
            <a:pPr lvl="1"/>
            <a:r>
              <a:rPr lang="en-US" dirty="0" smtClean="0"/>
              <a:t>Allocate </a:t>
            </a:r>
            <a:r>
              <a:rPr lang="en-US" dirty="0" err="1" smtClean="0"/>
              <a:t>TempDB</a:t>
            </a:r>
            <a:r>
              <a:rPr lang="en-US" dirty="0" smtClean="0"/>
              <a:t> on RAID 1. (or R1 variants)</a:t>
            </a:r>
          </a:p>
          <a:p>
            <a:pPr lvl="1"/>
            <a:r>
              <a:rPr lang="en-US" dirty="0" smtClean="0"/>
              <a:t>Separate Data and Logs on different LUNS</a:t>
            </a:r>
          </a:p>
          <a:p>
            <a:pPr lvl="1"/>
            <a:r>
              <a:rPr lang="en-US" dirty="0" smtClean="0"/>
              <a:t>Spread databases on multiple spindles</a:t>
            </a:r>
          </a:p>
          <a:p>
            <a:pPr lvl="1"/>
            <a:r>
              <a:rPr lang="en-US" dirty="0" smtClean="0"/>
              <a:t>For </a:t>
            </a:r>
            <a:r>
              <a:rPr lang="en-US" dirty="0" err="1" smtClean="0"/>
              <a:t>TempDB</a:t>
            </a:r>
            <a:r>
              <a:rPr lang="en-US" dirty="0" smtClean="0"/>
              <a:t>, Create multiple data files up to the number of CPU cores.</a:t>
            </a:r>
          </a:p>
          <a:p>
            <a:pPr lvl="1"/>
            <a:r>
              <a:rPr lang="en-US" dirty="0" smtClean="0"/>
              <a:t>Pre-Grow files (</a:t>
            </a:r>
            <a:r>
              <a:rPr lang="en-US" dirty="0" err="1" smtClean="0"/>
              <a:t>Autogrow</a:t>
            </a:r>
            <a:r>
              <a:rPr lang="en-US" dirty="0" smtClean="0"/>
              <a:t> as safety net)</a:t>
            </a:r>
          </a:p>
        </p:txBody>
      </p:sp>
    </p:spTree>
  </p:cSld>
  <p:clrMapOvr>
    <a:masterClrMapping/>
  </p:clrMapOvr>
  <p:transition advTm="118046">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Identifying Disk Bottlenecks</a:t>
            </a:r>
            <a:endParaRPr lang="en-US" dirty="0"/>
          </a:p>
        </p:txBody>
      </p:sp>
      <p:sp>
        <p:nvSpPr>
          <p:cNvPr id="3" name="Text Placeholder 2"/>
          <p:cNvSpPr>
            <a:spLocks noGrp="1"/>
          </p:cNvSpPr>
          <p:nvPr>
            <p:ph type="body" sz="quarter" idx="10"/>
          </p:nvPr>
        </p:nvSpPr>
        <p:spPr>
          <a:xfrm>
            <a:off x="381000" y="1411552"/>
            <a:ext cx="8382000" cy="4327338"/>
          </a:xfrm>
        </p:spPr>
        <p:txBody>
          <a:bodyPr/>
          <a:lstStyle/>
          <a:p>
            <a:r>
              <a:rPr lang="en-US" sz="2800" dirty="0" err="1" smtClean="0"/>
              <a:t>Perfmon</a:t>
            </a:r>
            <a:endParaRPr lang="en-US" sz="2800" dirty="0" smtClean="0"/>
          </a:p>
          <a:p>
            <a:pPr lvl="1"/>
            <a:r>
              <a:rPr lang="en-US" sz="2400" dirty="0" smtClean="0"/>
              <a:t>Monitor transfer/sec for throughput trends.</a:t>
            </a:r>
          </a:p>
          <a:p>
            <a:pPr lvl="1"/>
            <a:r>
              <a:rPr lang="en-US" sz="2400" dirty="0" smtClean="0"/>
              <a:t>Monitor Disk sec/Read / Disk sec/Write for bottlenecks.</a:t>
            </a:r>
          </a:p>
          <a:p>
            <a:pPr lvl="1"/>
            <a:r>
              <a:rPr lang="en-US" sz="2400" dirty="0" smtClean="0"/>
              <a:t>Monitor disk Queue length for bottlenecks</a:t>
            </a:r>
            <a:r>
              <a:rPr lang="en-US" dirty="0" smtClean="0"/>
              <a:t>.</a:t>
            </a:r>
          </a:p>
          <a:p>
            <a:r>
              <a:rPr lang="en-US" dirty="0" smtClean="0"/>
              <a:t>SQL</a:t>
            </a:r>
          </a:p>
          <a:p>
            <a:pPr lvl="1"/>
            <a:r>
              <a:rPr lang="en-US" dirty="0" smtClean="0"/>
              <a:t>Select * from </a:t>
            </a:r>
            <a:r>
              <a:rPr lang="en-US" dirty="0" err="1" smtClean="0"/>
              <a:t>sys.dm_IO_virtual_file_stats</a:t>
            </a:r>
            <a:r>
              <a:rPr lang="en-US" dirty="0" smtClean="0"/>
              <a:t>(null, null)</a:t>
            </a:r>
          </a:p>
          <a:p>
            <a:pPr lvl="1"/>
            <a:r>
              <a:rPr lang="en-US" dirty="0" smtClean="0"/>
              <a:t>Solution -http://www.sqlmag.com/Articles/ArticleID/96513/96513.html</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609398"/>
          </a:xfrm>
        </p:spPr>
        <p:txBody>
          <a:bodyPr/>
          <a:lstStyle/>
          <a:p>
            <a:pPr defTabSz="914363" eaLnBrk="1" fontAlgn="auto" hangingPunct="1">
              <a:spcAft>
                <a:spcPts val="0"/>
              </a:spcAft>
              <a:defRPr/>
            </a:pPr>
            <a:r>
              <a:rPr sz="4400"/>
              <a:t>Session Objectives And Takeaways</a:t>
            </a:r>
          </a:p>
        </p:txBody>
      </p:sp>
      <p:sp>
        <p:nvSpPr>
          <p:cNvPr id="29698" name="Rectangle 9"/>
          <p:cNvSpPr>
            <a:spLocks noGrp="1" noChangeArrowheads="1"/>
          </p:cNvSpPr>
          <p:nvPr>
            <p:ph type="body" sz="quarter" idx="10"/>
          </p:nvPr>
        </p:nvSpPr>
        <p:spPr>
          <a:xfrm>
            <a:off x="381000" y="1411288"/>
            <a:ext cx="8382000" cy="4819781"/>
          </a:xfrm>
        </p:spPr>
        <p:txBody>
          <a:bodyPr/>
          <a:lstStyle/>
          <a:p>
            <a:r>
              <a:rPr lang="en-US" dirty="0" smtClean="0"/>
              <a:t>Session Objective(s):  </a:t>
            </a:r>
          </a:p>
          <a:p>
            <a:pPr lvl="1"/>
            <a:r>
              <a:rPr lang="en-US" sz="3200" dirty="0" smtClean="0"/>
              <a:t>Understand the SQL and storage factors that affect a large scale SharePoint deployment.</a:t>
            </a:r>
          </a:p>
          <a:p>
            <a:pPr lvl="1"/>
            <a:r>
              <a:rPr lang="en-US" sz="3200" dirty="0" smtClean="0"/>
              <a:t>SharePoint SQL and storage best practices.</a:t>
            </a:r>
            <a:endParaRPr lang="en-US" dirty="0" smtClean="0"/>
          </a:p>
          <a:p>
            <a:r>
              <a:rPr lang="en-US" dirty="0" smtClean="0"/>
              <a:t>Takeaway: </a:t>
            </a:r>
            <a:r>
              <a:rPr lang="en-US" sz="4400" b="1" dirty="0" smtClean="0">
                <a:solidFill>
                  <a:srgbClr val="FFFF00"/>
                </a:solidFill>
              </a:rPr>
              <a:t>Proper SQL and Storage design is critical to overall SharePoint health!</a:t>
            </a:r>
            <a:endParaRPr lang="en-US" b="1" dirty="0" smtClean="0">
              <a:solidFill>
                <a:srgbClr val="FFFF00"/>
              </a:solidFill>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SharePoint 2010 Considerations</a:t>
            </a:r>
            <a:endParaRPr lang="en-US"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List Throttling</a:t>
            </a:r>
            <a:endParaRPr lang="en-US" dirty="0"/>
          </a:p>
        </p:txBody>
      </p:sp>
      <p:pic>
        <p:nvPicPr>
          <p:cNvPr id="4" name="Content Placeholder 3" descr="LargeListAdminConfiguration.png"/>
          <p:cNvPicPr>
            <a:picLocks noGrp="1" noChangeAspect="1"/>
          </p:cNvPicPr>
          <p:nvPr>
            <p:ph idx="1"/>
          </p:nvPr>
        </p:nvPicPr>
        <p:blipFill>
          <a:blip r:embed="rId4" cstate="print"/>
          <a:stretch>
            <a:fillRect/>
          </a:stretch>
        </p:blipFill>
        <p:spPr>
          <a:xfrm>
            <a:off x="152400" y="914400"/>
            <a:ext cx="9829800" cy="5943600"/>
          </a:xfrm>
        </p:spPr>
      </p:pic>
      <p:sp>
        <p:nvSpPr>
          <p:cNvPr id="5" name="Flowchart: Process 4"/>
          <p:cNvSpPr/>
          <p:nvPr/>
        </p:nvSpPr>
        <p:spPr>
          <a:xfrm>
            <a:off x="7696200" y="3886200"/>
            <a:ext cx="1676400" cy="1371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Configurable List Throttling</a:t>
            </a:r>
          </a:p>
          <a:p>
            <a:pPr algn="ctr"/>
            <a:r>
              <a:rPr lang="en-US" dirty="0" smtClean="0"/>
              <a:t>And Thresholds</a:t>
            </a:r>
            <a:endParaRPr lang="en-US" dirty="0"/>
          </a:p>
        </p:txBody>
      </p:sp>
      <p:sp>
        <p:nvSpPr>
          <p:cNvPr id="7" name="Flowchart: Process 6"/>
          <p:cNvSpPr/>
          <p:nvPr/>
        </p:nvSpPr>
        <p:spPr>
          <a:xfrm>
            <a:off x="152400" y="3962400"/>
            <a:ext cx="1600200" cy="1295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You control when and how much!</a:t>
            </a:r>
            <a:endParaRPr lang="en-US" dirty="0"/>
          </a:p>
        </p:txBody>
      </p:sp>
      <p:sp>
        <p:nvSpPr>
          <p:cNvPr id="8" name="Flowchart: Process 7"/>
          <p:cNvSpPr/>
          <p:nvPr/>
        </p:nvSpPr>
        <p:spPr>
          <a:xfrm>
            <a:off x="609600" y="6400800"/>
            <a:ext cx="7924800" cy="304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List throttling controls forces end users to create more efficient views with &lt; x number of items. </a:t>
            </a:r>
            <a:endParaRPr lang="en-US" sz="1400" dirty="0"/>
          </a:p>
        </p:txBody>
      </p:sp>
    </p:spTree>
    <p:custDataLst>
      <p:tags r:id="rId1"/>
    </p:custDataLst>
    <p:extLst>
      <p:ext uri="{26A022EE-E9E8-44d7-B6CB-8D10BC8B213A}">
        <p14:creationTime xmlns="" xmlns:p14="http://schemas.microsoft.com/office/powerpoint/2007/7/12/main" val="2009-09-29T20:18:10.675"/>
      </p:ext>
    </p:extLst>
  </p:cSld>
  <p:clrMapOvr>
    <a:masterClrMapping/>
  </p:clrMapOvr>
  <p:transition advTm="7506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Web Part Performance Dashboards</a:t>
            </a:r>
            <a:endParaRPr lang="en-US" dirty="0"/>
          </a:p>
        </p:txBody>
      </p:sp>
      <p:pic>
        <p:nvPicPr>
          <p:cNvPr id="6" name="Content Placeholder 5" descr="SharePoint2010DeveloperDashboard2.jpg"/>
          <p:cNvPicPr>
            <a:picLocks noGrp="1" noChangeAspect="1"/>
          </p:cNvPicPr>
          <p:nvPr>
            <p:ph idx="1"/>
          </p:nvPr>
        </p:nvPicPr>
        <p:blipFill>
          <a:blip r:embed="rId3" cstate="print"/>
          <a:stretch>
            <a:fillRect/>
          </a:stretch>
        </p:blipFill>
        <p:spPr>
          <a:xfrm>
            <a:off x="-762000" y="1143000"/>
            <a:ext cx="8260291" cy="6195218"/>
          </a:xfrm>
        </p:spPr>
      </p:pic>
      <p:sp>
        <p:nvSpPr>
          <p:cNvPr id="5" name="Down Arrow 4"/>
          <p:cNvSpPr/>
          <p:nvPr/>
        </p:nvSpPr>
        <p:spPr bwMode="auto">
          <a:xfrm rot="7590039">
            <a:off x="7429840" y="1930325"/>
            <a:ext cx="533400" cy="933254"/>
          </a:xfrm>
          <a:prstGeom prst="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Tree>
    <p:extLst>
      <p:ext uri="{26A022EE-E9E8-44d7-B6CB-8D10BC8B213A}">
        <p14:creationTime xmlns="" xmlns:p14="http://schemas.microsoft.com/office/powerpoint/2007/7/12/main" val="2009-10-01T00:16:27.109"/>
      </p:ext>
    </p:extLst>
  </p:cSld>
  <p:clrMapOvr>
    <a:masterClrMapping/>
  </p:clrMapOvr>
  <p:transition advTm="2081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 Analyzer</a:t>
            </a:r>
            <a:endParaRPr lang="en-US" dirty="0"/>
          </a:p>
        </p:txBody>
      </p:sp>
      <p:pic>
        <p:nvPicPr>
          <p:cNvPr id="4" name="Content Placeholder 3" descr="BestPracticesAnalyzerRules.png"/>
          <p:cNvPicPr>
            <a:picLocks noGrp="1" noChangeAspect="1"/>
          </p:cNvPicPr>
          <p:nvPr>
            <p:ph idx="1"/>
          </p:nvPr>
        </p:nvPicPr>
        <p:blipFill>
          <a:blip r:embed="rId4" cstate="print"/>
          <a:stretch>
            <a:fillRect/>
          </a:stretch>
        </p:blipFill>
        <p:spPr>
          <a:xfrm>
            <a:off x="284691" y="914400"/>
            <a:ext cx="7868709" cy="5901532"/>
          </a:xfrm>
        </p:spPr>
      </p:pic>
      <p:sp>
        <p:nvSpPr>
          <p:cNvPr id="10" name="Rounded Rectangular Callout 9"/>
          <p:cNvSpPr/>
          <p:nvPr/>
        </p:nvSpPr>
        <p:spPr>
          <a:xfrm flipH="1">
            <a:off x="7086600" y="152400"/>
            <a:ext cx="2057400" cy="16002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577850">
              <a:lnSpc>
                <a:spcPct val="90000"/>
              </a:lnSpc>
              <a:spcBef>
                <a:spcPct val="0"/>
              </a:spcBef>
              <a:spcAft>
                <a:spcPct val="35000"/>
              </a:spcAft>
            </a:pPr>
            <a:r>
              <a:rPr lang="en-US" dirty="0" smtClean="0"/>
              <a:t>Health Rules Runs on a Timer Job</a:t>
            </a:r>
          </a:p>
          <a:p>
            <a:pPr lvl="0" algn="ctr" defTabSz="577850">
              <a:lnSpc>
                <a:spcPct val="90000"/>
              </a:lnSpc>
              <a:spcBef>
                <a:spcPct val="0"/>
              </a:spcBef>
              <a:spcAft>
                <a:spcPct val="35000"/>
              </a:spcAft>
            </a:pPr>
            <a:endParaRPr lang="en-US" dirty="0"/>
          </a:p>
          <a:p>
            <a:pPr lvl="0" algn="ctr" defTabSz="577850">
              <a:lnSpc>
                <a:spcPct val="90000"/>
              </a:lnSpc>
              <a:spcBef>
                <a:spcPct val="0"/>
              </a:spcBef>
              <a:spcAft>
                <a:spcPct val="35000"/>
              </a:spcAft>
            </a:pPr>
            <a:r>
              <a:rPr lang="en-US" dirty="0" smtClean="0"/>
              <a:t>Create your own!</a:t>
            </a:r>
            <a:endParaRPr lang="en-US" dirty="0"/>
          </a:p>
        </p:txBody>
      </p:sp>
      <p:sp>
        <p:nvSpPr>
          <p:cNvPr id="12" name="Explosion 1 11"/>
          <p:cNvSpPr/>
          <p:nvPr/>
        </p:nvSpPr>
        <p:spPr>
          <a:xfrm>
            <a:off x="6781800" y="3581400"/>
            <a:ext cx="2362200" cy="2590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Repair Auto-magically!</a:t>
            </a:r>
            <a:endParaRPr lang="en-US" dirty="0"/>
          </a:p>
        </p:txBody>
      </p:sp>
    </p:spTree>
    <p:custDataLst>
      <p:tags r:id="rId1"/>
    </p:custDataLst>
    <p:extLst>
      <p:ext uri="{26A022EE-E9E8-44d7-B6CB-8D10BC8B213A}">
        <p14:creationTime xmlns="" xmlns:p14="http://schemas.microsoft.com/office/powerpoint/2007/7/12/main" val="2009-09-29T20:18:10.672"/>
      </p:ext>
    </p:extLst>
  </p:cSld>
  <p:clrMapOvr>
    <a:masterClrMapping/>
  </p:clrMapOvr>
  <p:transition advTm="2517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80">
                                          <p:stCondLst>
                                            <p:cond delay="0"/>
                                          </p:stCondLst>
                                        </p:cTn>
                                        <p:tgtEl>
                                          <p:spTgt spid="12"/>
                                        </p:tgtEl>
                                      </p:cBhvr>
                                    </p:animEffect>
                                    <p:anim calcmode="lin" valueType="num">
                                      <p:cBhvr>
                                        <p:cTn id="1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1" dur="26">
                                          <p:stCondLst>
                                            <p:cond delay="650"/>
                                          </p:stCondLst>
                                        </p:cTn>
                                        <p:tgtEl>
                                          <p:spTgt spid="12"/>
                                        </p:tgtEl>
                                      </p:cBhvr>
                                      <p:to x="100000" y="60000"/>
                                    </p:animScale>
                                    <p:animScale>
                                      <p:cBhvr>
                                        <p:cTn id="22" dur="166" decel="50000">
                                          <p:stCondLst>
                                            <p:cond delay="676"/>
                                          </p:stCondLst>
                                        </p:cTn>
                                        <p:tgtEl>
                                          <p:spTgt spid="12"/>
                                        </p:tgtEl>
                                      </p:cBhvr>
                                      <p:to x="100000" y="100000"/>
                                    </p:animScale>
                                    <p:animScale>
                                      <p:cBhvr>
                                        <p:cTn id="23" dur="26">
                                          <p:stCondLst>
                                            <p:cond delay="1312"/>
                                          </p:stCondLst>
                                        </p:cTn>
                                        <p:tgtEl>
                                          <p:spTgt spid="12"/>
                                        </p:tgtEl>
                                      </p:cBhvr>
                                      <p:to x="100000" y="80000"/>
                                    </p:animScale>
                                    <p:animScale>
                                      <p:cBhvr>
                                        <p:cTn id="24" dur="166" decel="50000">
                                          <p:stCondLst>
                                            <p:cond delay="1338"/>
                                          </p:stCondLst>
                                        </p:cTn>
                                        <p:tgtEl>
                                          <p:spTgt spid="12"/>
                                        </p:tgtEl>
                                      </p:cBhvr>
                                      <p:to x="100000" y="100000"/>
                                    </p:animScale>
                                    <p:animScale>
                                      <p:cBhvr>
                                        <p:cTn id="25" dur="26">
                                          <p:stCondLst>
                                            <p:cond delay="1642"/>
                                          </p:stCondLst>
                                        </p:cTn>
                                        <p:tgtEl>
                                          <p:spTgt spid="12"/>
                                        </p:tgtEl>
                                      </p:cBhvr>
                                      <p:to x="100000" y="90000"/>
                                    </p:animScale>
                                    <p:animScale>
                                      <p:cBhvr>
                                        <p:cTn id="26" dur="166" decel="50000">
                                          <p:stCondLst>
                                            <p:cond delay="1668"/>
                                          </p:stCondLst>
                                        </p:cTn>
                                        <p:tgtEl>
                                          <p:spTgt spid="12"/>
                                        </p:tgtEl>
                                      </p:cBhvr>
                                      <p:to x="100000" y="100000"/>
                                    </p:animScale>
                                    <p:animScale>
                                      <p:cBhvr>
                                        <p:cTn id="27" dur="26">
                                          <p:stCondLst>
                                            <p:cond delay="1808"/>
                                          </p:stCondLst>
                                        </p:cTn>
                                        <p:tgtEl>
                                          <p:spTgt spid="12"/>
                                        </p:tgtEl>
                                      </p:cBhvr>
                                      <p:to x="100000" y="95000"/>
                                    </p:animScale>
                                    <p:animScale>
                                      <p:cBhvr>
                                        <p:cTn id="28"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666385"/>
          </a:xfrm>
        </p:spPr>
        <p:txBody>
          <a:bodyPr>
            <a:normAutofit/>
          </a:bodyPr>
          <a:lstStyle/>
          <a:p>
            <a:r>
              <a:rPr lang="en-US" dirty="0" smtClean="0"/>
              <a:t>Logs &amp; Reporting to the DB</a:t>
            </a:r>
            <a:endParaRPr lang="en-US" dirty="0"/>
          </a:p>
        </p:txBody>
      </p:sp>
      <p:pic>
        <p:nvPicPr>
          <p:cNvPr id="4" name="Content Placeholder 3" descr="SlowestPagesReport.png"/>
          <p:cNvPicPr>
            <a:picLocks noGrp="1" noChangeAspect="1"/>
          </p:cNvPicPr>
          <p:nvPr>
            <p:ph idx="1"/>
          </p:nvPr>
        </p:nvPicPr>
        <p:blipFill>
          <a:blip r:embed="rId3" cstate="print"/>
          <a:stretch>
            <a:fillRect/>
          </a:stretch>
        </p:blipFill>
        <p:spPr>
          <a:xfrm>
            <a:off x="228600" y="762001"/>
            <a:ext cx="8128000" cy="6096000"/>
          </a:xfrm>
        </p:spPr>
      </p:pic>
      <p:sp>
        <p:nvSpPr>
          <p:cNvPr id="5" name="Flowchart: Process 4"/>
          <p:cNvSpPr/>
          <p:nvPr/>
        </p:nvSpPr>
        <p:spPr>
          <a:xfrm>
            <a:off x="304800" y="4038600"/>
            <a:ext cx="1905000" cy="1676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Extensibility for reporting and possibilities are limitless</a:t>
            </a:r>
            <a:endParaRPr lang="en-US" dirty="0"/>
          </a:p>
        </p:txBody>
      </p:sp>
    </p:spTree>
    <p:extLst>
      <p:ext uri="{26A022EE-E9E8-44d7-B6CB-8D10BC8B213A}">
        <p14:creationTime xmlns="" xmlns:p14="http://schemas.microsoft.com/office/powerpoint/2007/7/12/main" val="2009-09-29T20:18:10.673"/>
      </p:ext>
    </p:extLst>
  </p:cSld>
  <p:clrMapOvr>
    <a:masterClrMapping/>
  </p:clrMapOvr>
  <p:transition advTm="8954"/>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Summary</a:t>
            </a:r>
            <a:endParaRPr lang="en-US" dirty="0"/>
          </a:p>
        </p:txBody>
      </p:sp>
      <p:sp>
        <p:nvSpPr>
          <p:cNvPr id="3" name="Text Placeholder 2"/>
          <p:cNvSpPr>
            <a:spLocks noGrp="1"/>
          </p:cNvSpPr>
          <p:nvPr>
            <p:ph type="body" idx="1"/>
          </p:nvPr>
        </p:nvSpPr>
        <p:spPr>
          <a:xfrm>
            <a:off x="382588" y="1414464"/>
            <a:ext cx="8380412" cy="4093428"/>
          </a:xfrm>
        </p:spPr>
        <p:txBody>
          <a:bodyPr/>
          <a:lstStyle/>
          <a:p>
            <a:r>
              <a:rPr lang="en-US" dirty="0" smtClean="0"/>
              <a:t>SQL is extremely important to SharePoint health and Performance</a:t>
            </a:r>
          </a:p>
          <a:p>
            <a:r>
              <a:rPr lang="en-US" dirty="0" smtClean="0"/>
              <a:t>Put SQL on 64bit. </a:t>
            </a:r>
          </a:p>
          <a:p>
            <a:r>
              <a:rPr lang="en-US" dirty="0" smtClean="0"/>
              <a:t>Think IOPS when designing disk arrays.</a:t>
            </a:r>
          </a:p>
          <a:p>
            <a:r>
              <a:rPr lang="en-US" dirty="0" smtClean="0"/>
              <a:t>Always separate work loads with the following priority: temp, log, search, content.</a:t>
            </a:r>
          </a:p>
          <a:p>
            <a:r>
              <a:rPr lang="en-US" dirty="0" smtClean="0"/>
              <a:t>SQL scales up and out. Don’t push the limits upward, but keep manageability and costs in mind when scaling out.</a:t>
            </a:r>
          </a:p>
          <a:p>
            <a:r>
              <a:rPr lang="en-US" dirty="0" smtClean="0"/>
              <a:t>Designing enterprise services with great care. Separate SSP and Search when possible. </a:t>
            </a:r>
          </a:p>
        </p:txBody>
      </p:sp>
    </p:spTree>
  </p:cSld>
  <p:clrMapOvr>
    <a:masterClrMapping/>
  </p:clrMapOvr>
  <p:transition advTm="2564449">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Appendix</a:t>
            </a:r>
            <a:endParaRPr lang="en-US"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98" y="154459"/>
            <a:ext cx="8375946" cy="664797"/>
          </a:xfrm>
        </p:spPr>
        <p:txBody>
          <a:bodyPr/>
          <a:lstStyle/>
          <a:p>
            <a:r>
              <a:rPr smtClean="0"/>
              <a:t>Search Disk Performance </a:t>
            </a:r>
            <a:endParaRPr lang="en-US" dirty="0"/>
          </a:p>
        </p:txBody>
      </p:sp>
      <p:graphicFrame>
        <p:nvGraphicFramePr>
          <p:cNvPr id="4" name="Table 3"/>
          <p:cNvGraphicFramePr>
            <a:graphicFrameLocks noGrp="1"/>
          </p:cNvGraphicFramePr>
          <p:nvPr/>
        </p:nvGraphicFramePr>
        <p:xfrm>
          <a:off x="247132" y="1124463"/>
          <a:ext cx="8575591" cy="4226015"/>
        </p:xfrm>
        <a:graphic>
          <a:graphicData uri="http://schemas.openxmlformats.org/drawingml/2006/table">
            <a:tbl>
              <a:tblPr/>
              <a:tblGrid>
                <a:gridCol w="1080266"/>
                <a:gridCol w="1629870"/>
                <a:gridCol w="1603670"/>
                <a:gridCol w="1395019"/>
                <a:gridCol w="1556951"/>
                <a:gridCol w="1309815"/>
              </a:tblGrid>
              <a:tr h="794054">
                <a:tc>
                  <a:txBody>
                    <a:bodyPr/>
                    <a:lstStyle/>
                    <a:p>
                      <a:r>
                        <a:rPr lang="en-US" sz="1800" b="1" dirty="0">
                          <a:solidFill>
                            <a:srgbClr val="FFFF00"/>
                          </a:solidFill>
                        </a:rPr>
                        <a:t>Drive</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solidFill>
                            <a:srgbClr val="FFFF00"/>
                          </a:solidFill>
                        </a:rPr>
                        <a:t>IOPs Read (max)</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solidFill>
                            <a:srgbClr val="FFFF00"/>
                          </a:solidFill>
                        </a:rPr>
                        <a:t>IOPs Write (max)</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a:solidFill>
                            <a:srgbClr val="FFFF00"/>
                          </a:solidFill>
                        </a:rPr>
                        <a:t>Ratio Read/ Write</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a:solidFill>
                            <a:srgbClr val="FFFF00"/>
                          </a:solidFill>
                        </a:rPr>
                        <a:t>Latency Read (sec)</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a:solidFill>
                            <a:srgbClr val="FFFF00"/>
                          </a:solidFill>
                        </a:rPr>
                        <a:t>Latency Write (sec)</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8693">
                <a:tc>
                  <a:txBody>
                    <a:bodyPr/>
                    <a:lstStyle/>
                    <a:p>
                      <a:r>
                        <a:rPr lang="en-US" sz="1800" b="1"/>
                        <a:t>Search DB Logs</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14.67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1,777.29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0.01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0.3060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0.8550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8693">
                <a:tc>
                  <a:txBody>
                    <a:bodyPr/>
                    <a:lstStyle/>
                    <a:p>
                      <a:r>
                        <a:rPr lang="en-US" sz="1800" b="1"/>
                        <a:t>Temp DB</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1,110.98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1,492.01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0.74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1.6870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3.5660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8693">
                <a:tc>
                  <a:txBody>
                    <a:bodyPr/>
                    <a:lstStyle/>
                    <a:p>
                      <a:r>
                        <a:rPr lang="en-US" sz="1800" b="1"/>
                        <a:t>Query file group</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3,507.26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1,631.96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2.15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3.4360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3.2140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5882">
                <a:tc>
                  <a:txBody>
                    <a:bodyPr/>
                    <a:lstStyle/>
                    <a:p>
                      <a:r>
                        <a:rPr lang="en-US" sz="1800" b="1"/>
                        <a:t>Crawl file group</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3,043.93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371.65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a:t>8.19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a:t>15.0840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a:t>15.8720 </a:t>
                      </a:r>
                    </a:p>
                  </a:txBody>
                  <a:tcPr marL="13212" marR="13212" marT="13212" marB="132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457200" y="5609968"/>
            <a:ext cx="7006281" cy="923330"/>
          </a:xfrm>
          <a:prstGeom prst="rect">
            <a:avLst/>
          </a:prstGeom>
          <a:noFill/>
        </p:spPr>
        <p:txBody>
          <a:bodyPr wrap="square" rtlCol="0">
            <a:spAutoFit/>
          </a:bodyPr>
          <a:lstStyle/>
          <a:p>
            <a:r>
              <a:rPr lang="en-US" dirty="0" smtClean="0"/>
              <a:t>Reference: http://blogs.msdn.com/enterprisesearch/archive/2008/05/19/sql-monitoring-and-i-o.aspx</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pPr defTabSz="914363" eaLnBrk="1" fontAlgn="auto" hangingPunct="1">
              <a:spcAft>
                <a:spcPts val="0"/>
              </a:spcAft>
              <a:defRPr/>
            </a:pPr>
            <a:r>
              <a:rPr sz="4400" smtClean="0"/>
              <a:t>Session Overview </a:t>
            </a:r>
            <a:endParaRPr sz="4400">
              <a:solidFill>
                <a:schemeClr val="tx2"/>
              </a:solidFill>
            </a:endParaRPr>
          </a:p>
        </p:txBody>
      </p:sp>
      <p:sp>
        <p:nvSpPr>
          <p:cNvPr id="33794" name="Text Placeholder 2"/>
          <p:cNvSpPr>
            <a:spLocks noGrp="1"/>
          </p:cNvSpPr>
          <p:nvPr>
            <p:ph type="body" sz="quarter" idx="10"/>
          </p:nvPr>
        </p:nvSpPr>
        <p:spPr>
          <a:xfrm>
            <a:off x="381000" y="990600"/>
            <a:ext cx="8382000" cy="5429179"/>
          </a:xfrm>
        </p:spPr>
        <p:txBody>
          <a:bodyPr/>
          <a:lstStyle/>
          <a:p>
            <a:r>
              <a:rPr lang="en-US" sz="2800" dirty="0" smtClean="0"/>
              <a:t>How were these “considerations” derived?</a:t>
            </a:r>
          </a:p>
          <a:p>
            <a:r>
              <a:rPr lang="en-US" sz="2800" dirty="0" smtClean="0"/>
              <a:t>SQL Server 2008 with SharePoint</a:t>
            </a:r>
          </a:p>
          <a:p>
            <a:r>
              <a:rPr lang="en-US" sz="2800" dirty="0" smtClean="0"/>
              <a:t>SharePoint Database Overview (Demo)</a:t>
            </a:r>
          </a:p>
          <a:p>
            <a:r>
              <a:rPr lang="en-US" sz="2800" dirty="0" smtClean="0"/>
              <a:t>Sneak Peak Considerations for SharePoint 2010</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994392"/>
          </a:xfrm>
        </p:spPr>
        <p:txBody>
          <a:bodyPr/>
          <a:lstStyle/>
          <a:p>
            <a:r>
              <a:rPr smtClean="0"/>
              <a:t>After Implementation: Lessons Learned</a:t>
            </a:r>
            <a:br>
              <a:rPr smtClean="0"/>
            </a:br>
            <a:endParaRPr lang="en-US" dirty="0"/>
          </a:p>
        </p:txBody>
      </p:sp>
      <p:sp>
        <p:nvSpPr>
          <p:cNvPr id="3" name="Text Placeholder 2"/>
          <p:cNvSpPr>
            <a:spLocks noGrp="1"/>
          </p:cNvSpPr>
          <p:nvPr>
            <p:ph type="body" idx="1"/>
          </p:nvPr>
        </p:nvSpPr>
        <p:spPr>
          <a:xfrm>
            <a:off x="382588" y="1752600"/>
            <a:ext cx="8380412" cy="4417620"/>
          </a:xfrm>
        </p:spPr>
        <p:txBody>
          <a:bodyPr/>
          <a:lstStyle/>
          <a:p>
            <a:r>
              <a:rPr lang="en-US" sz="2800" dirty="0" smtClean="0"/>
              <a:t>We forgot all about the SSP. Duh!</a:t>
            </a:r>
          </a:p>
          <a:p>
            <a:pPr lvl="1"/>
            <a:r>
              <a:rPr lang="en-US" sz="2400" dirty="0" smtClean="0"/>
              <a:t>SSP database absolutely hammered our CPU.</a:t>
            </a:r>
          </a:p>
          <a:p>
            <a:pPr lvl="1"/>
            <a:r>
              <a:rPr lang="en-US" sz="2400" dirty="0" smtClean="0"/>
              <a:t>CPU Utilization around 100% most of the work day. Average 60%.</a:t>
            </a:r>
          </a:p>
          <a:p>
            <a:r>
              <a:rPr lang="en-US" sz="2800" dirty="0" smtClean="0"/>
              <a:t>Learned that providing profiles to lots of consuming web servers required more resources than originally thought.</a:t>
            </a:r>
          </a:p>
          <a:p>
            <a:pPr lvl="1"/>
            <a:r>
              <a:rPr lang="en-US" sz="2400" dirty="0" smtClean="0"/>
              <a:t>Each server needs to run profile sync.</a:t>
            </a:r>
          </a:p>
          <a:p>
            <a:pPr lvl="1"/>
            <a:r>
              <a:rPr lang="en-US" sz="2400" dirty="0" smtClean="0"/>
              <a:t>Profile sync requires lots of processor time. </a:t>
            </a:r>
          </a:p>
          <a:p>
            <a:endParaRPr lang="en-US" dirty="0" smtClean="0"/>
          </a:p>
        </p:txBody>
      </p:sp>
    </p:spTree>
  </p:cSld>
  <p:clrMapOvr>
    <a:masterClrMapping/>
  </p:clrMapOvr>
  <p:transition advTm="133320">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Applying the Newest Learnings</a:t>
            </a:r>
            <a:endParaRPr lang="en-US" dirty="0"/>
          </a:p>
        </p:txBody>
      </p:sp>
      <p:sp>
        <p:nvSpPr>
          <p:cNvPr id="3" name="Text Placeholder 2"/>
          <p:cNvSpPr>
            <a:spLocks noGrp="1"/>
          </p:cNvSpPr>
          <p:nvPr>
            <p:ph type="body" idx="1"/>
          </p:nvPr>
        </p:nvSpPr>
        <p:spPr>
          <a:xfrm>
            <a:off x="382588" y="1414464"/>
            <a:ext cx="8380412" cy="4450449"/>
          </a:xfrm>
        </p:spPr>
        <p:txBody>
          <a:bodyPr/>
          <a:lstStyle/>
          <a:p>
            <a:r>
              <a:rPr lang="en-US" sz="3600" dirty="0" smtClean="0"/>
              <a:t>Add more processor to the backend: 4 cores to 8 cores</a:t>
            </a:r>
          </a:p>
          <a:p>
            <a:r>
              <a:rPr lang="en-US" sz="3600" dirty="0" smtClean="0"/>
              <a:t>Add more RAM: 16GB to 32GB</a:t>
            </a:r>
          </a:p>
          <a:p>
            <a:r>
              <a:rPr lang="en-US" sz="3600" dirty="0" smtClean="0"/>
              <a:t>Run profile sync on our terms! Run the jobs as little as possible. Once a week or once a month.</a:t>
            </a:r>
          </a:p>
          <a:p>
            <a:r>
              <a:rPr lang="en-US" sz="3600" dirty="0" smtClean="0"/>
              <a:t>Separate SSP SQL instance from Search SQL instance.</a:t>
            </a:r>
            <a:endParaRPr lang="en-US" sz="3600" dirty="0"/>
          </a:p>
        </p:txBody>
      </p:sp>
    </p:spTree>
  </p:cSld>
  <p:clrMapOvr>
    <a:masterClrMapping/>
  </p:clrMapOvr>
  <p:transition advTm="76359">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844" y="5300747"/>
            <a:ext cx="7651245" cy="752822"/>
          </a:xfrm>
        </p:spPr>
        <p:txBody>
          <a:bodyPr/>
          <a:lstStyle/>
          <a:p>
            <a:r>
              <a:rPr lang="en-US" dirty="0" smtClean="0"/>
              <a:t>SharePoint Databases</a:t>
            </a:r>
            <a:br>
              <a:rPr lang="en-US" dirty="0" smtClean="0"/>
            </a:br>
            <a:r>
              <a:rPr lang="en-US" dirty="0" smtClean="0"/>
              <a:t> Overview</a:t>
            </a:r>
            <a:endParaRPr lang="en-US" dirty="0"/>
          </a:p>
        </p:txBody>
      </p:sp>
      <p:pic>
        <p:nvPicPr>
          <p:cNvPr id="205826" name="Picture 2" descr="http://gainmuscleprogram.com/images/scrawny.jpg"/>
          <p:cNvPicPr>
            <a:picLocks noChangeAspect="1" noChangeArrowheads="1"/>
          </p:cNvPicPr>
          <p:nvPr/>
        </p:nvPicPr>
        <p:blipFill>
          <a:blip r:embed="rId3"/>
          <a:srcRect/>
          <a:stretch>
            <a:fillRect/>
          </a:stretch>
        </p:blipFill>
        <p:spPr bwMode="auto">
          <a:xfrm>
            <a:off x="4550451" y="350880"/>
            <a:ext cx="4306481" cy="6082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90500"/>
            <a:ext cx="8515350" cy="443198"/>
          </a:xfrm>
        </p:spPr>
        <p:txBody>
          <a:bodyPr/>
          <a:lstStyle/>
          <a:p>
            <a:pPr>
              <a:defRPr/>
            </a:pPr>
            <a:r>
              <a:rPr lang="en-US" sz="3200" b="0" dirty="0" smtClean="0"/>
              <a:t>SharePoint Containment Hierarchy</a:t>
            </a:r>
            <a:endParaRPr lang="en-US" sz="3200" b="0" dirty="0"/>
          </a:p>
        </p:txBody>
      </p:sp>
      <p:graphicFrame>
        <p:nvGraphicFramePr>
          <p:cNvPr id="6" name="Content Placeholder 3"/>
          <p:cNvGraphicFramePr>
            <a:graphicFrameLocks/>
          </p:cNvGraphicFramePr>
          <p:nvPr/>
        </p:nvGraphicFramePr>
        <p:xfrm>
          <a:off x="308838" y="807500"/>
          <a:ext cx="8549412" cy="5374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Understanding SharePoint Databases</a:t>
            </a:r>
            <a:endParaRPr lang="en-US" sz="4400" dirty="0"/>
          </a:p>
        </p:txBody>
      </p:sp>
      <p:graphicFrame>
        <p:nvGraphicFramePr>
          <p:cNvPr id="4" name="Diagram 3"/>
          <p:cNvGraphicFramePr/>
          <p:nvPr>
            <p:extLst>
              <p:ext uri="{f8b40766-3117-49d6-85d0-cbc5eb6f0422}"/>
              <p:ext uri="{C30F89C9-C2B1-4236-9925-C37C3D4A3176}">
                <p14:modificationId xmlns:p14="http://schemas.microsoft.com/office/powerpoint/2007/7/12/main" xmlns="" val="{B89505F6-3FB2-410C-B2E1-437A07543DE1}"/>
              </p:ext>
            </p:extLst>
          </p:nvPr>
        </p:nvGraphicFramePr>
        <p:xfrm>
          <a:off x="0" y="1309816"/>
          <a:ext cx="9144000" cy="41511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6" descr="D:\Pennie's documents\Images for TechEd06\Hardware_Imagery\Database 4 blue.png"/>
          <p:cNvPicPr>
            <a:picLocks noChangeAspect="1" noChangeArrowheads="1"/>
          </p:cNvPicPr>
          <p:nvPr/>
        </p:nvPicPr>
        <p:blipFill>
          <a:blip r:embed="rId8"/>
          <a:srcRect/>
          <a:stretch>
            <a:fillRect/>
          </a:stretch>
        </p:blipFill>
        <p:spPr bwMode="auto">
          <a:xfrm>
            <a:off x="3827319" y="5373372"/>
            <a:ext cx="1812960" cy="1475618"/>
          </a:xfrm>
          <a:prstGeom prst="rect">
            <a:avLst/>
          </a:prstGeom>
          <a:noFill/>
        </p:spPr>
      </p:pic>
      <p:pic>
        <p:nvPicPr>
          <p:cNvPr id="6" name="Picture 8" descr="D:\Pennie's documents\Images for TechEd06\Hardware_Imagery\database green.png"/>
          <p:cNvPicPr>
            <a:picLocks noChangeAspect="1" noChangeArrowheads="1"/>
          </p:cNvPicPr>
          <p:nvPr/>
        </p:nvPicPr>
        <p:blipFill>
          <a:blip r:embed="rId9"/>
          <a:srcRect/>
          <a:stretch>
            <a:fillRect/>
          </a:stretch>
        </p:blipFill>
        <p:spPr bwMode="auto">
          <a:xfrm>
            <a:off x="1003658" y="5633671"/>
            <a:ext cx="797442" cy="955020"/>
          </a:xfrm>
          <a:prstGeom prst="rect">
            <a:avLst/>
          </a:prstGeom>
          <a:noFill/>
        </p:spPr>
      </p:pic>
      <p:pic>
        <p:nvPicPr>
          <p:cNvPr id="7" name="Picture 7" descr="D:\Pennie's documents\Images for TechEd06\Hardware_Imagery\Database blue.png"/>
          <p:cNvPicPr>
            <a:picLocks noChangeAspect="1" noChangeArrowheads="1"/>
          </p:cNvPicPr>
          <p:nvPr/>
        </p:nvPicPr>
        <p:blipFill>
          <a:blip r:embed="rId10" cstate="print"/>
          <a:srcRect/>
          <a:stretch>
            <a:fillRect/>
          </a:stretch>
        </p:blipFill>
        <p:spPr bwMode="auto">
          <a:xfrm>
            <a:off x="8212441" y="5634931"/>
            <a:ext cx="790553" cy="952500"/>
          </a:xfrm>
          <a:prstGeom prst="rect">
            <a:avLst/>
          </a:prstGeom>
          <a:noFill/>
        </p:spPr>
      </p:pic>
      <p:pic>
        <p:nvPicPr>
          <p:cNvPr id="8" name="Picture 9" descr="D:\Pennie's documents\Images for TechEd06\Hardware_Imagery\database purple.png"/>
          <p:cNvPicPr>
            <a:picLocks noChangeAspect="1" noChangeArrowheads="1"/>
          </p:cNvPicPr>
          <p:nvPr/>
        </p:nvPicPr>
        <p:blipFill>
          <a:blip r:embed="rId11"/>
          <a:srcRect/>
          <a:stretch>
            <a:fillRect/>
          </a:stretch>
        </p:blipFill>
        <p:spPr bwMode="auto">
          <a:xfrm>
            <a:off x="7234429" y="5633671"/>
            <a:ext cx="797442" cy="955020"/>
          </a:xfrm>
          <a:prstGeom prst="rect">
            <a:avLst/>
          </a:prstGeom>
          <a:noFill/>
        </p:spPr>
      </p:pic>
    </p:spTree>
    <p:extLst>
      <p:ext uri="{26A022EE-E9E8-44d7-B6CB-8D10BC8B213A}">
        <p14:creationTime xmlns:p14="http://schemas.microsoft.com/office/powerpoint/2007/7/12/main" xmlns="" val="2009-04-26T02:18:47.67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Configuration DB</a:t>
            </a:r>
            <a:endParaRPr lang="en-US" dirty="0"/>
          </a:p>
        </p:txBody>
      </p:sp>
      <p:graphicFrame>
        <p:nvGraphicFramePr>
          <p:cNvPr id="4" name="Content Placeholder 3"/>
          <p:cNvGraphicFramePr>
            <a:graphicFrameLocks noGrp="1"/>
          </p:cNvGraphicFramePr>
          <p:nvPr>
            <p:ph idx="1"/>
            <p:extLst>
              <p:ext uri="{f8b40766-3117-49d6-85d0-cbc5eb6f0422}"/>
              <p:ext uri="{C30F89C9-C2B1-4236-9925-C37C3D4A3176}">
                <p14:modificationId xmlns:p14="http://schemas.microsoft.com/office/powerpoint/2007/7/12/main" xmlns="" val="{A49F148B-DBB6-4CB6-A41E-587A2F108194}"/>
              </p:ext>
            </p:extLst>
          </p:nvPr>
        </p:nvGraphicFramePr>
        <p:xfrm>
          <a:off x="381000" y="1412875"/>
          <a:ext cx="8382000" cy="4560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8" descr="D:\Pennie's documents\Images for TechEd06\Hardware_Imagery\database green.png"/>
          <p:cNvPicPr>
            <a:picLocks noChangeAspect="1" noChangeArrowheads="1"/>
          </p:cNvPicPr>
          <p:nvPr/>
        </p:nvPicPr>
        <p:blipFill>
          <a:blip r:embed="rId8"/>
          <a:srcRect/>
          <a:stretch>
            <a:fillRect/>
          </a:stretch>
        </p:blipFill>
        <p:spPr bwMode="auto">
          <a:xfrm>
            <a:off x="8106207" y="157216"/>
            <a:ext cx="797442" cy="955020"/>
          </a:xfrm>
          <a:prstGeom prst="rect">
            <a:avLst/>
          </a:prstGeom>
          <a:noFill/>
        </p:spPr>
      </p:pic>
    </p:spTree>
    <p:extLst>
      <p:ext uri="{26A022EE-E9E8-44d7-B6CB-8D10BC8B213A}">
        <p14:creationTime xmlns:p14="http://schemas.microsoft.com/office/powerpoint/2007/7/12/main" xmlns="" val="2009-04-28T14:30:32.730"/>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8|.6"/>
</p:tagLst>
</file>

<file path=ppt/tags/tag2.xml><?xml version="1.0" encoding="utf-8"?>
<p:tagLst xmlns:a="http://schemas.openxmlformats.org/drawingml/2006/main" xmlns:r="http://schemas.openxmlformats.org/officeDocument/2006/relationships" xmlns:p="http://schemas.openxmlformats.org/presentationml/2006/main">
  <p:tag name="TIMING" val="|4.5|26.9"/>
</p:tagLst>
</file>

<file path=ppt/tags/tag3.xml><?xml version="1.0" encoding="utf-8"?>
<p:tagLst xmlns:a="http://schemas.openxmlformats.org/drawingml/2006/main" xmlns:r="http://schemas.openxmlformats.org/officeDocument/2006/relationships" xmlns:p="http://schemas.openxmlformats.org/presentationml/2006/main">
  <p:tag name="TIMING" val="|68.9|2.1"/>
</p:tagLst>
</file>

<file path=ppt/tags/tag4.xml><?xml version="1.0" encoding="utf-8"?>
<p:tagLst xmlns:a="http://schemas.openxmlformats.org/drawingml/2006/main" xmlns:r="http://schemas.openxmlformats.org/officeDocument/2006/relationships" xmlns:p="http://schemas.openxmlformats.org/presentationml/2006/main">
  <p:tag name="TIMING" val="|2.8|18.9"/>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62</TotalTime>
  <Words>1779</Words>
  <Application>Microsoft Office PowerPoint</Application>
  <PresentationFormat>On-screen Show (4:3)</PresentationFormat>
  <Paragraphs>366</Paragraphs>
  <Slides>52</Slides>
  <Notes>51</Notes>
  <HiddenSlides>0</HiddenSlides>
  <MMClips>0</MMClips>
  <ScaleCrop>false</ScaleCrop>
  <HeadingPairs>
    <vt:vector size="6" baseType="variant">
      <vt:variant>
        <vt:lpstr>Theme</vt:lpstr>
      </vt:variant>
      <vt:variant>
        <vt:i4>2</vt:i4>
      </vt:variant>
      <vt:variant>
        <vt:lpstr>Links</vt:lpstr>
      </vt:variant>
      <vt:variant>
        <vt:i4>5</vt:i4>
      </vt:variant>
      <vt:variant>
        <vt:lpstr>Slide Titles</vt:lpstr>
      </vt:variant>
      <vt:variant>
        <vt:i4>52</vt:i4>
      </vt:variant>
    </vt:vector>
  </HeadingPairs>
  <TitlesOfParts>
    <vt:vector size="59" baseType="lpstr">
      <vt:lpstr>TechEd09_Europe</vt:lpstr>
      <vt:lpstr>TechEd09_Europe template</vt:lpstr>
      <vt:lpstr>???</vt:lpstr>
      <vt:lpstr>???</vt:lpstr>
      <vt:lpstr>???</vt:lpstr>
      <vt:lpstr>???</vt:lpstr>
      <vt:lpstr>???</vt:lpstr>
      <vt:lpstr>Slide 1</vt:lpstr>
      <vt:lpstr>Considerations for Large-Scale SharePoint Deployments on Microsoft SQL Server</vt:lpstr>
      <vt:lpstr>Audience Poll</vt:lpstr>
      <vt:lpstr>Session Objectives And Takeaways</vt:lpstr>
      <vt:lpstr>Session Overview </vt:lpstr>
      <vt:lpstr>SharePoint Databases  Overview</vt:lpstr>
      <vt:lpstr>SharePoint Containment Hierarchy</vt:lpstr>
      <vt:lpstr>Understanding SharePoint Databases</vt:lpstr>
      <vt:lpstr>Understanding Configuration DB</vt:lpstr>
      <vt:lpstr>Understanding Content DB</vt:lpstr>
      <vt:lpstr>Understanding SSP DB - Search</vt:lpstr>
      <vt:lpstr>Understanding SSP DB – SSP</vt:lpstr>
      <vt:lpstr>Why is SQL that important? SQL Health = SharePoint Health! </vt:lpstr>
      <vt:lpstr>Database Disk I/O Demand</vt:lpstr>
      <vt:lpstr>Top Performance Killers</vt:lpstr>
      <vt:lpstr>Scaling SQL Up and Out</vt:lpstr>
      <vt:lpstr>Scaling SQL</vt:lpstr>
      <vt:lpstr>Scalling SQL - Out</vt:lpstr>
      <vt:lpstr>Scaling SQL</vt:lpstr>
      <vt:lpstr>Scaling SQL - Up</vt:lpstr>
      <vt:lpstr>SQL: Scale Out VS. Scale Up</vt:lpstr>
      <vt:lpstr>Walkthrough: Scale Up VS. Out  How to design a 5TB SharePoint SQL  Deployment </vt:lpstr>
      <vt:lpstr>Consider the Organization</vt:lpstr>
      <vt:lpstr>Scaling SQL – The Bottom Line</vt:lpstr>
      <vt:lpstr>SQL High Availability</vt:lpstr>
      <vt:lpstr>Highly Available Deployment?</vt:lpstr>
      <vt:lpstr>Mirroring Within a Farm</vt:lpstr>
      <vt:lpstr>Mirroring Within Farm</vt:lpstr>
      <vt:lpstr>High Availability Between Farms</vt:lpstr>
      <vt:lpstr>High Availability Between Farms</vt:lpstr>
      <vt:lpstr>The Two Basic HA/DR Scenarios</vt:lpstr>
      <vt:lpstr>Combining Solutions</vt:lpstr>
      <vt:lpstr>Consider SQL 2008 Enterprise</vt:lpstr>
      <vt:lpstr>SharePoint Storage Best Practices</vt:lpstr>
      <vt:lpstr>Content DB Size Limitation 100GB? </vt:lpstr>
      <vt:lpstr>Large Lists – 2000 Items? </vt:lpstr>
      <vt:lpstr>SQL Memory – 4GB Enough?</vt:lpstr>
      <vt:lpstr>SQL Data files  </vt:lpstr>
      <vt:lpstr>Identifying Disk Bottlenecks</vt:lpstr>
      <vt:lpstr>Slide 40</vt:lpstr>
      <vt:lpstr>Large List Throttling</vt:lpstr>
      <vt:lpstr>Web Part Performance Dashboards</vt:lpstr>
      <vt:lpstr>Best Practices Analyzer</vt:lpstr>
      <vt:lpstr>Logs &amp; Reporting to the DB</vt:lpstr>
      <vt:lpstr>Summary</vt:lpstr>
      <vt:lpstr>Resources</vt:lpstr>
      <vt:lpstr>Slide 47</vt:lpstr>
      <vt:lpstr>Slide 48</vt:lpstr>
      <vt:lpstr>Search Disk Performance </vt:lpstr>
      <vt:lpstr>After Implementation: Lessons Learned </vt:lpstr>
      <vt:lpstr>Applying the Newest Learnings</vt:lpstr>
      <vt:lpstr>Slide 52</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George Durzi</dc:creator>
  <dc:description>Tech·Ed Europe 2009</dc:description>
  <cp:lastModifiedBy>cn_user</cp:lastModifiedBy>
  <cp:revision>9</cp:revision>
  <dcterms:created xsi:type="dcterms:W3CDTF">2009-11-09T10:38:36Z</dcterms:created>
  <dcterms:modified xsi:type="dcterms:W3CDTF">2009-11-09T11:44:05Z</dcterms:modified>
</cp:coreProperties>
</file>