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notesSlides/notesSlide23.xml" ContentType="application/vnd.openxmlformats-officedocument.presentationml.notesSlide+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51"/>
  </p:notesMasterIdLst>
  <p:handoutMasterIdLst>
    <p:handoutMasterId r:id="rId52"/>
  </p:handoutMasterIdLst>
  <p:sldIdLst>
    <p:sldId id="256" r:id="rId2"/>
    <p:sldId id="257" r:id="rId3"/>
    <p:sldId id="393" r:id="rId4"/>
    <p:sldId id="299" r:id="rId5"/>
    <p:sldId id="382" r:id="rId6"/>
    <p:sldId id="300" r:id="rId7"/>
    <p:sldId id="338" r:id="rId8"/>
    <p:sldId id="287" r:id="rId9"/>
    <p:sldId id="288" r:id="rId10"/>
    <p:sldId id="307" r:id="rId11"/>
    <p:sldId id="309" r:id="rId12"/>
    <p:sldId id="310" r:id="rId13"/>
    <p:sldId id="383" r:id="rId14"/>
    <p:sldId id="384" r:id="rId15"/>
    <p:sldId id="385" r:id="rId16"/>
    <p:sldId id="386" r:id="rId17"/>
    <p:sldId id="380" r:id="rId18"/>
    <p:sldId id="379" r:id="rId19"/>
    <p:sldId id="313" r:id="rId20"/>
    <p:sldId id="315" r:id="rId21"/>
    <p:sldId id="316" r:id="rId22"/>
    <p:sldId id="317" r:id="rId23"/>
    <p:sldId id="318" r:id="rId24"/>
    <p:sldId id="319" r:id="rId25"/>
    <p:sldId id="320" r:id="rId26"/>
    <p:sldId id="321" r:id="rId27"/>
    <p:sldId id="323" r:id="rId28"/>
    <p:sldId id="322" r:id="rId29"/>
    <p:sldId id="324" r:id="rId30"/>
    <p:sldId id="325" r:id="rId31"/>
    <p:sldId id="389" r:id="rId32"/>
    <p:sldId id="394" r:id="rId33"/>
    <p:sldId id="391" r:id="rId34"/>
    <p:sldId id="390" r:id="rId35"/>
    <p:sldId id="392" r:id="rId36"/>
    <p:sldId id="388" r:id="rId37"/>
    <p:sldId id="346" r:id="rId38"/>
    <p:sldId id="347" r:id="rId39"/>
    <p:sldId id="348" r:id="rId40"/>
    <p:sldId id="349" r:id="rId41"/>
    <p:sldId id="350" r:id="rId42"/>
    <p:sldId id="351" r:id="rId43"/>
    <p:sldId id="387" r:id="rId44"/>
    <p:sldId id="289" r:id="rId45"/>
    <p:sldId id="290" r:id="rId46"/>
    <p:sldId id="291" r:id="rId47"/>
    <p:sldId id="292" r:id="rId48"/>
    <p:sldId id="293" r:id="rId49"/>
    <p:sldId id="280" r:id="rId5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52218" autoAdjust="0"/>
  </p:normalViewPr>
  <p:slideViewPr>
    <p:cSldViewPr snapToGrid="0">
      <p:cViewPr varScale="1">
        <p:scale>
          <a:sx n="61" d="100"/>
          <a:sy n="61" d="100"/>
        </p:scale>
        <p:origin x="-1566" y="-7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60" d="100"/>
        <a:sy n="6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9E4584-37E5-46D9-B73C-D44E88E6C02E}" type="doc">
      <dgm:prSet loTypeId="urn:microsoft.com/office/officeart/2005/8/layout/process4" loCatId="list" qsTypeId="urn:microsoft.com/office/officeart/2005/8/quickstyle/3d3" qsCatId="3D" csTypeId="urn:microsoft.com/office/officeart/2005/8/colors/accent2_4" csCatId="accent2" phldr="1"/>
      <dgm:spPr/>
      <dgm:t>
        <a:bodyPr/>
        <a:lstStyle/>
        <a:p>
          <a:endParaRPr lang="en-US"/>
        </a:p>
      </dgm:t>
    </dgm:pt>
    <dgm:pt modelId="{5B9ADC9A-0C86-4D8D-8677-466BF33DE83B}">
      <dgm:prSet phldrT="[Text]" custT="1"/>
      <dgm:spPr/>
      <dgm:t>
        <a:bodyPr/>
        <a:lstStyle/>
        <a:p>
          <a:r>
            <a:rPr lang="en-US" sz="2000" b="1" cap="all" spc="0" smtClean="0">
              <a:ln w="9000" cmpd="sng">
                <a:prstDash val="solid"/>
              </a:ln>
              <a:effectLst>
                <a:reflection blurRad="12700" stA="28000" endPos="45000" dist="1000" dir="5400000" sy="-100000" algn="bl" rotWithShape="0"/>
              </a:effectLst>
            </a:rPr>
            <a:t>SQL Server Versions</a:t>
          </a:r>
          <a:endParaRPr lang="en-US" sz="2000" b="1" cap="all" spc="0" dirty="0">
            <a:ln w="9000" cmpd="sng">
              <a:prstDash val="solid"/>
            </a:ln>
            <a:effectLst>
              <a:reflection blurRad="12700" stA="28000" endPos="45000" dist="1000" dir="5400000" sy="-100000" algn="bl" rotWithShape="0"/>
            </a:effectLst>
          </a:endParaRPr>
        </a:p>
      </dgm:t>
    </dgm:pt>
    <dgm:pt modelId="{AE842604-4A90-4578-85BC-F802BE20A9AF}" type="parTrans" cxnId="{8A914AB6-C903-4697-A67A-79929FE034FF}">
      <dgm:prSet/>
      <dgm:spPr/>
      <dgm:t>
        <a:bodyPr/>
        <a:lstStyle/>
        <a:p>
          <a:endParaRPr lang="en-US">
            <a:ln>
              <a:noFill/>
            </a:ln>
          </a:endParaRPr>
        </a:p>
      </dgm:t>
    </dgm:pt>
    <dgm:pt modelId="{67414C24-6129-49AA-B761-175C88D87BAA}" type="sibTrans" cxnId="{8A914AB6-C903-4697-A67A-79929FE034FF}">
      <dgm:prSet/>
      <dgm:spPr/>
      <dgm:t>
        <a:bodyPr/>
        <a:lstStyle/>
        <a:p>
          <a:endParaRPr lang="en-US">
            <a:ln>
              <a:noFill/>
            </a:ln>
          </a:endParaRPr>
        </a:p>
      </dgm:t>
    </dgm:pt>
    <dgm:pt modelId="{E6560D27-4041-4C92-B939-C9E0A6126ED9}">
      <dgm:prSet/>
      <dgm:spPr/>
      <dgm:t>
        <a:bodyPr/>
        <a:lstStyle/>
        <a:p>
          <a:r>
            <a:rPr lang="en-US" smtClean="0">
              <a:ln/>
            </a:rPr>
            <a:t>2000 SP4+</a:t>
          </a:r>
          <a:endParaRPr lang="en-US" dirty="0" smtClean="0">
            <a:ln/>
          </a:endParaRPr>
        </a:p>
      </dgm:t>
    </dgm:pt>
    <dgm:pt modelId="{36AE5880-635F-46F0-9CED-0C4633F470C6}" type="parTrans" cxnId="{F02A597A-F28E-40A9-A2DB-539DA8A1A5A9}">
      <dgm:prSet/>
      <dgm:spPr/>
      <dgm:t>
        <a:bodyPr/>
        <a:lstStyle/>
        <a:p>
          <a:endParaRPr lang="en-US">
            <a:ln>
              <a:noFill/>
            </a:ln>
          </a:endParaRPr>
        </a:p>
      </dgm:t>
    </dgm:pt>
    <dgm:pt modelId="{520289FB-01FC-46DA-BA50-ECE3BCF703C2}" type="sibTrans" cxnId="{F02A597A-F28E-40A9-A2DB-539DA8A1A5A9}">
      <dgm:prSet/>
      <dgm:spPr/>
      <dgm:t>
        <a:bodyPr/>
        <a:lstStyle/>
        <a:p>
          <a:endParaRPr lang="en-US">
            <a:ln>
              <a:noFill/>
            </a:ln>
          </a:endParaRPr>
        </a:p>
      </dgm:t>
    </dgm:pt>
    <dgm:pt modelId="{8ADCCB39-7C22-4C58-AF08-CB2D4BCA6404}">
      <dgm:prSet/>
      <dgm:spPr/>
      <dgm:t>
        <a:bodyPr/>
        <a:lstStyle/>
        <a:p>
          <a:r>
            <a:rPr lang="en-US" smtClean="0">
              <a:ln/>
            </a:rPr>
            <a:t>2005 SP2 +</a:t>
          </a:r>
          <a:endParaRPr lang="en-US" dirty="0" smtClean="0">
            <a:ln/>
          </a:endParaRPr>
        </a:p>
      </dgm:t>
    </dgm:pt>
    <dgm:pt modelId="{A5D9A79C-317C-426A-AD4A-0C0CA5EC5221}" type="parTrans" cxnId="{7FF657CE-B1D4-4FF7-981A-015D52448206}">
      <dgm:prSet/>
      <dgm:spPr/>
      <dgm:t>
        <a:bodyPr/>
        <a:lstStyle/>
        <a:p>
          <a:endParaRPr lang="en-US">
            <a:ln>
              <a:noFill/>
            </a:ln>
          </a:endParaRPr>
        </a:p>
      </dgm:t>
    </dgm:pt>
    <dgm:pt modelId="{8EED5663-5607-4337-920C-6C57E330E685}" type="sibTrans" cxnId="{7FF657CE-B1D4-4FF7-981A-015D52448206}">
      <dgm:prSet/>
      <dgm:spPr/>
      <dgm:t>
        <a:bodyPr/>
        <a:lstStyle/>
        <a:p>
          <a:endParaRPr lang="en-US">
            <a:ln>
              <a:noFill/>
            </a:ln>
          </a:endParaRPr>
        </a:p>
      </dgm:t>
    </dgm:pt>
    <dgm:pt modelId="{F8C47306-7EF1-42CA-A5FC-D1C5B6C8D147}">
      <dgm:prSet custT="1"/>
      <dgm:spPr/>
      <dgm:t>
        <a:bodyPr/>
        <a:lstStyle/>
        <a:p>
          <a:r>
            <a:rPr lang="en-US" sz="2000" b="1" cap="all" spc="0" smtClean="0">
              <a:ln w="9000" cmpd="sng">
                <a:prstDash val="solid"/>
              </a:ln>
              <a:effectLst>
                <a:reflection blurRad="12700" stA="28000" endPos="45000" dist="1000" dir="5400000" sy="-100000" algn="bl" rotWithShape="0"/>
              </a:effectLst>
            </a:rPr>
            <a:t>Components</a:t>
          </a:r>
          <a:endParaRPr lang="en-US" sz="2000" b="1" cap="all" spc="0" dirty="0" smtClean="0">
            <a:ln w="9000" cmpd="sng">
              <a:prstDash val="solid"/>
            </a:ln>
            <a:effectLst>
              <a:reflection blurRad="12700" stA="28000" endPos="45000" dist="1000" dir="5400000" sy="-100000" algn="bl" rotWithShape="0"/>
            </a:effectLst>
          </a:endParaRPr>
        </a:p>
      </dgm:t>
    </dgm:pt>
    <dgm:pt modelId="{D8397065-6693-43C9-887E-C7E878F064A8}" type="parTrans" cxnId="{75A7139B-12B5-44D2-BC46-A6026C116AB6}">
      <dgm:prSet/>
      <dgm:spPr/>
      <dgm:t>
        <a:bodyPr/>
        <a:lstStyle/>
        <a:p>
          <a:endParaRPr lang="en-US">
            <a:ln>
              <a:noFill/>
            </a:ln>
          </a:endParaRPr>
        </a:p>
      </dgm:t>
    </dgm:pt>
    <dgm:pt modelId="{5EC72E42-0F21-4708-B271-72053313A06B}" type="sibTrans" cxnId="{75A7139B-12B5-44D2-BC46-A6026C116AB6}">
      <dgm:prSet/>
      <dgm:spPr/>
      <dgm:t>
        <a:bodyPr/>
        <a:lstStyle/>
        <a:p>
          <a:endParaRPr lang="en-US">
            <a:ln>
              <a:noFill/>
            </a:ln>
          </a:endParaRPr>
        </a:p>
      </dgm:t>
    </dgm:pt>
    <dgm:pt modelId="{1C986D59-B253-496F-8428-FD649E53CDC1}">
      <dgm:prSet/>
      <dgm:spPr/>
      <dgm:t>
        <a:bodyPr/>
        <a:lstStyle/>
        <a:p>
          <a:r>
            <a:rPr lang="en-US" smtClean="0">
              <a:ln/>
            </a:rPr>
            <a:t>DB Engine</a:t>
          </a:r>
          <a:endParaRPr lang="en-US" dirty="0" smtClean="0">
            <a:ln/>
          </a:endParaRPr>
        </a:p>
      </dgm:t>
    </dgm:pt>
    <dgm:pt modelId="{B3748103-6E17-4E10-8C37-7150D30F1519}" type="parTrans" cxnId="{F2AA595B-23EC-4AC9-B762-0FAE11548009}">
      <dgm:prSet/>
      <dgm:spPr/>
      <dgm:t>
        <a:bodyPr/>
        <a:lstStyle/>
        <a:p>
          <a:endParaRPr lang="en-US">
            <a:ln>
              <a:noFill/>
            </a:ln>
          </a:endParaRPr>
        </a:p>
      </dgm:t>
    </dgm:pt>
    <dgm:pt modelId="{2EE6F83A-C6CB-46AE-9973-54976E6603F8}" type="sibTrans" cxnId="{F2AA595B-23EC-4AC9-B762-0FAE11548009}">
      <dgm:prSet/>
      <dgm:spPr/>
      <dgm:t>
        <a:bodyPr/>
        <a:lstStyle/>
        <a:p>
          <a:endParaRPr lang="en-US">
            <a:ln>
              <a:noFill/>
            </a:ln>
          </a:endParaRPr>
        </a:p>
      </dgm:t>
    </dgm:pt>
    <dgm:pt modelId="{E53F5E50-8B58-446F-8E29-49D728E7D2AA}">
      <dgm:prSet/>
      <dgm:spPr/>
      <dgm:t>
        <a:bodyPr/>
        <a:lstStyle/>
        <a:p>
          <a:r>
            <a:rPr lang="en-US" smtClean="0">
              <a:ln/>
            </a:rPr>
            <a:t>RS</a:t>
          </a:r>
          <a:endParaRPr lang="en-US" dirty="0" smtClean="0">
            <a:ln/>
          </a:endParaRPr>
        </a:p>
      </dgm:t>
    </dgm:pt>
    <dgm:pt modelId="{D2389180-9483-4AD1-82AA-8ABD0B44C4AA}" type="parTrans" cxnId="{35FFEA7C-8842-4B14-BCB4-294610D36485}">
      <dgm:prSet/>
      <dgm:spPr/>
      <dgm:t>
        <a:bodyPr/>
        <a:lstStyle/>
        <a:p>
          <a:endParaRPr lang="en-US">
            <a:ln>
              <a:noFill/>
            </a:ln>
          </a:endParaRPr>
        </a:p>
      </dgm:t>
    </dgm:pt>
    <dgm:pt modelId="{47C14F67-C7A4-4169-9FB0-E539DED76149}" type="sibTrans" cxnId="{35FFEA7C-8842-4B14-BCB4-294610D36485}">
      <dgm:prSet/>
      <dgm:spPr/>
      <dgm:t>
        <a:bodyPr/>
        <a:lstStyle/>
        <a:p>
          <a:endParaRPr lang="en-US">
            <a:ln>
              <a:noFill/>
            </a:ln>
          </a:endParaRPr>
        </a:p>
      </dgm:t>
    </dgm:pt>
    <dgm:pt modelId="{8EEDB6AE-98AC-4FF5-A490-3A8FEEE56A19}">
      <dgm:prSet/>
      <dgm:spPr/>
      <dgm:t>
        <a:bodyPr/>
        <a:lstStyle/>
        <a:p>
          <a:r>
            <a:rPr lang="en-US" smtClean="0">
              <a:ln/>
            </a:rPr>
            <a:t>NS *</a:t>
          </a:r>
          <a:endParaRPr lang="en-US" dirty="0" smtClean="0">
            <a:ln/>
          </a:endParaRPr>
        </a:p>
      </dgm:t>
    </dgm:pt>
    <dgm:pt modelId="{4F6F4BE7-BCD3-4D9F-A448-5F3DFAAAE680}" type="parTrans" cxnId="{C8B4D0CD-5ACB-443B-B952-DC2A3F0ED7EE}">
      <dgm:prSet/>
      <dgm:spPr/>
      <dgm:t>
        <a:bodyPr/>
        <a:lstStyle/>
        <a:p>
          <a:endParaRPr lang="en-US">
            <a:ln>
              <a:noFill/>
            </a:ln>
          </a:endParaRPr>
        </a:p>
      </dgm:t>
    </dgm:pt>
    <dgm:pt modelId="{071D4043-74B5-467C-9D6E-7FEE29F8AC3B}" type="sibTrans" cxnId="{C8B4D0CD-5ACB-443B-B952-DC2A3F0ED7EE}">
      <dgm:prSet/>
      <dgm:spPr/>
      <dgm:t>
        <a:bodyPr/>
        <a:lstStyle/>
        <a:p>
          <a:endParaRPr lang="en-US">
            <a:ln>
              <a:noFill/>
            </a:ln>
          </a:endParaRPr>
        </a:p>
      </dgm:t>
    </dgm:pt>
    <dgm:pt modelId="{C67FC96B-63FD-40E1-9CDB-C51CFA7903D8}">
      <dgm:prSet/>
      <dgm:spPr/>
      <dgm:t>
        <a:bodyPr/>
        <a:lstStyle/>
        <a:p>
          <a:r>
            <a:rPr lang="en-US" smtClean="0">
              <a:ln/>
            </a:rPr>
            <a:t>AS</a:t>
          </a:r>
          <a:endParaRPr lang="en-US" dirty="0" smtClean="0">
            <a:ln/>
          </a:endParaRPr>
        </a:p>
      </dgm:t>
    </dgm:pt>
    <dgm:pt modelId="{5B9F2B8E-9410-4900-A83A-1662ED5B028D}" type="parTrans" cxnId="{3812E9EC-48D7-45CE-B14E-2E899882549E}">
      <dgm:prSet/>
      <dgm:spPr/>
      <dgm:t>
        <a:bodyPr/>
        <a:lstStyle/>
        <a:p>
          <a:endParaRPr lang="en-US">
            <a:ln>
              <a:noFill/>
            </a:ln>
          </a:endParaRPr>
        </a:p>
      </dgm:t>
    </dgm:pt>
    <dgm:pt modelId="{1170721B-5793-4B80-8FB9-2E6C410C955C}" type="sibTrans" cxnId="{3812E9EC-48D7-45CE-B14E-2E899882549E}">
      <dgm:prSet/>
      <dgm:spPr/>
      <dgm:t>
        <a:bodyPr/>
        <a:lstStyle/>
        <a:p>
          <a:endParaRPr lang="en-US">
            <a:ln>
              <a:noFill/>
            </a:ln>
          </a:endParaRPr>
        </a:p>
      </dgm:t>
    </dgm:pt>
    <dgm:pt modelId="{C0E46ECC-F722-4191-9273-6B78C39DA6BB}">
      <dgm:prSet/>
      <dgm:spPr/>
      <dgm:t>
        <a:bodyPr/>
        <a:lstStyle/>
        <a:p>
          <a:r>
            <a:rPr lang="en-US" smtClean="0">
              <a:ln/>
            </a:rPr>
            <a:t>DTS</a:t>
          </a:r>
          <a:endParaRPr lang="en-US" dirty="0" smtClean="0">
            <a:ln/>
          </a:endParaRPr>
        </a:p>
      </dgm:t>
    </dgm:pt>
    <dgm:pt modelId="{05EB9AD5-8845-46A5-94D9-59AA9C3AEBA5}" type="parTrans" cxnId="{7B80DCA6-7DC4-4A10-85D9-76984527A4B7}">
      <dgm:prSet/>
      <dgm:spPr/>
      <dgm:t>
        <a:bodyPr/>
        <a:lstStyle/>
        <a:p>
          <a:endParaRPr lang="en-US">
            <a:ln>
              <a:noFill/>
            </a:ln>
          </a:endParaRPr>
        </a:p>
      </dgm:t>
    </dgm:pt>
    <dgm:pt modelId="{98785456-BF1C-48F4-A7F2-6DFC1E12D299}" type="sibTrans" cxnId="{7B80DCA6-7DC4-4A10-85D9-76984527A4B7}">
      <dgm:prSet/>
      <dgm:spPr/>
      <dgm:t>
        <a:bodyPr/>
        <a:lstStyle/>
        <a:p>
          <a:endParaRPr lang="en-US">
            <a:ln>
              <a:noFill/>
            </a:ln>
          </a:endParaRPr>
        </a:p>
      </dgm:t>
    </dgm:pt>
    <dgm:pt modelId="{727A2267-8489-40D9-86A9-D7D04F1103B9}">
      <dgm:prSet/>
      <dgm:spPr/>
      <dgm:t>
        <a:bodyPr/>
        <a:lstStyle/>
        <a:p>
          <a:r>
            <a:rPr lang="en-US" smtClean="0">
              <a:ln/>
            </a:rPr>
            <a:t>IS</a:t>
          </a:r>
          <a:endParaRPr lang="en-US" dirty="0" smtClean="0">
            <a:ln/>
          </a:endParaRPr>
        </a:p>
      </dgm:t>
    </dgm:pt>
    <dgm:pt modelId="{1D2A88EB-5148-4110-BE76-B34533A6667E}" type="parTrans" cxnId="{6637E094-9C96-4CAA-930E-47F3E4068414}">
      <dgm:prSet/>
      <dgm:spPr/>
      <dgm:t>
        <a:bodyPr/>
        <a:lstStyle/>
        <a:p>
          <a:endParaRPr lang="en-US">
            <a:ln>
              <a:noFill/>
            </a:ln>
          </a:endParaRPr>
        </a:p>
      </dgm:t>
    </dgm:pt>
    <dgm:pt modelId="{FFF57212-0B86-4ACE-92DB-BFB4830295EF}" type="sibTrans" cxnId="{6637E094-9C96-4CAA-930E-47F3E4068414}">
      <dgm:prSet/>
      <dgm:spPr/>
      <dgm:t>
        <a:bodyPr/>
        <a:lstStyle/>
        <a:p>
          <a:endParaRPr lang="en-US">
            <a:ln>
              <a:noFill/>
            </a:ln>
          </a:endParaRPr>
        </a:p>
      </dgm:t>
    </dgm:pt>
    <dgm:pt modelId="{CB99EB22-8047-4314-936B-F995372F7C71}">
      <dgm:prSet custT="1"/>
      <dgm:spPr/>
      <dgm:t>
        <a:bodyPr/>
        <a:lstStyle/>
        <a:p>
          <a:r>
            <a:rPr lang="en-US" sz="2000" b="1" cap="all" spc="0" smtClean="0">
              <a:ln w="9000" cmpd="sng">
                <a:prstDash val="solid"/>
              </a:ln>
              <a:effectLst>
                <a:reflection blurRad="12700" stA="28000" endPos="45000" dist="1000" dir="5400000" sy="-100000" algn="bl" rotWithShape="0"/>
              </a:effectLst>
            </a:rPr>
            <a:t>Editions</a:t>
          </a:r>
          <a:endParaRPr lang="en-US" sz="2000" b="1" cap="all" spc="0" dirty="0" smtClean="0">
            <a:ln w="9000" cmpd="sng">
              <a:prstDash val="solid"/>
            </a:ln>
            <a:effectLst>
              <a:reflection blurRad="12700" stA="28000" endPos="45000" dist="1000" dir="5400000" sy="-100000" algn="bl" rotWithShape="0"/>
            </a:effectLst>
          </a:endParaRPr>
        </a:p>
      </dgm:t>
    </dgm:pt>
    <dgm:pt modelId="{DC92B1A8-C1E6-4E6F-AE58-A4E60688BD82}" type="parTrans" cxnId="{FBCB8F6F-1095-4021-91CC-20C2B2CE00FE}">
      <dgm:prSet/>
      <dgm:spPr/>
      <dgm:t>
        <a:bodyPr/>
        <a:lstStyle/>
        <a:p>
          <a:endParaRPr lang="en-US">
            <a:ln>
              <a:noFill/>
            </a:ln>
          </a:endParaRPr>
        </a:p>
      </dgm:t>
    </dgm:pt>
    <dgm:pt modelId="{915B6ECB-5C56-4492-9C91-F01E573D50CE}" type="sibTrans" cxnId="{FBCB8F6F-1095-4021-91CC-20C2B2CE00FE}">
      <dgm:prSet/>
      <dgm:spPr/>
      <dgm:t>
        <a:bodyPr/>
        <a:lstStyle/>
        <a:p>
          <a:endParaRPr lang="en-US">
            <a:ln>
              <a:noFill/>
            </a:ln>
          </a:endParaRPr>
        </a:p>
      </dgm:t>
    </dgm:pt>
    <dgm:pt modelId="{CB7EA464-9892-4EBF-B820-9BD6391FEE40}">
      <dgm:prSet/>
      <dgm:spPr/>
      <dgm:t>
        <a:bodyPr/>
        <a:lstStyle/>
        <a:p>
          <a:r>
            <a:rPr lang="en-US" smtClean="0">
              <a:ln/>
            </a:rPr>
            <a:t>Desktop</a:t>
          </a:r>
          <a:endParaRPr lang="en-US" dirty="0" smtClean="0">
            <a:ln/>
          </a:endParaRPr>
        </a:p>
      </dgm:t>
    </dgm:pt>
    <dgm:pt modelId="{E81235AA-39ED-4389-9F36-8105104DAAFA}" type="parTrans" cxnId="{D629D79A-C9A2-4F17-B28B-D9F65B957F87}">
      <dgm:prSet/>
      <dgm:spPr/>
      <dgm:t>
        <a:bodyPr/>
        <a:lstStyle/>
        <a:p>
          <a:endParaRPr lang="en-US">
            <a:ln>
              <a:noFill/>
            </a:ln>
          </a:endParaRPr>
        </a:p>
      </dgm:t>
    </dgm:pt>
    <dgm:pt modelId="{016110E3-1071-4927-BBE8-59994A03EBEA}" type="sibTrans" cxnId="{D629D79A-C9A2-4F17-B28B-D9F65B957F87}">
      <dgm:prSet/>
      <dgm:spPr/>
      <dgm:t>
        <a:bodyPr/>
        <a:lstStyle/>
        <a:p>
          <a:endParaRPr lang="en-US">
            <a:ln>
              <a:noFill/>
            </a:ln>
          </a:endParaRPr>
        </a:p>
      </dgm:t>
    </dgm:pt>
    <dgm:pt modelId="{37F040B6-B21E-436D-9B6A-D21C2EEA26FD}">
      <dgm:prSet custT="1"/>
      <dgm:spPr/>
      <dgm:t>
        <a:bodyPr/>
        <a:lstStyle/>
        <a:p>
          <a:r>
            <a:rPr lang="en-US" sz="2000" b="1" cap="all" spc="0" smtClean="0">
              <a:ln w="9000" cmpd="sng">
                <a:prstDash val="solid"/>
              </a:ln>
              <a:effectLst>
                <a:reflection blurRad="12700" stA="28000" endPos="45000" dist="1000" dir="5400000" sy="-100000" algn="bl" rotWithShape="0"/>
              </a:effectLst>
            </a:rPr>
            <a:t>Platforms</a:t>
          </a:r>
          <a:endParaRPr lang="en-US" sz="2000" b="1" cap="all" spc="0" dirty="0" smtClean="0">
            <a:ln w="9000" cmpd="sng">
              <a:prstDash val="solid"/>
            </a:ln>
            <a:effectLst>
              <a:reflection blurRad="12700" stA="28000" endPos="45000" dist="1000" dir="5400000" sy="-100000" algn="bl" rotWithShape="0"/>
            </a:effectLst>
          </a:endParaRPr>
        </a:p>
      </dgm:t>
    </dgm:pt>
    <dgm:pt modelId="{03D131BF-17A2-4CDC-AD58-53368F42F477}" type="parTrans" cxnId="{490CD506-534F-4AD1-87D7-A1F79E8EA7B1}">
      <dgm:prSet/>
      <dgm:spPr/>
      <dgm:t>
        <a:bodyPr/>
        <a:lstStyle/>
        <a:p>
          <a:endParaRPr lang="en-US">
            <a:ln>
              <a:noFill/>
            </a:ln>
          </a:endParaRPr>
        </a:p>
      </dgm:t>
    </dgm:pt>
    <dgm:pt modelId="{42AF448A-93C1-4CA8-B4DD-30E03F04BF51}" type="sibTrans" cxnId="{490CD506-534F-4AD1-87D7-A1F79E8EA7B1}">
      <dgm:prSet/>
      <dgm:spPr/>
      <dgm:t>
        <a:bodyPr/>
        <a:lstStyle/>
        <a:p>
          <a:endParaRPr lang="en-US">
            <a:ln>
              <a:noFill/>
            </a:ln>
          </a:endParaRPr>
        </a:p>
      </dgm:t>
    </dgm:pt>
    <dgm:pt modelId="{49A0D8B0-9ECF-4A83-9AEC-9C110B192686}">
      <dgm:prSet/>
      <dgm:spPr/>
      <dgm:t>
        <a:bodyPr/>
        <a:lstStyle/>
        <a:p>
          <a:r>
            <a:rPr lang="en-US" smtClean="0">
              <a:ln/>
            </a:rPr>
            <a:t>32-bit</a:t>
          </a:r>
          <a:endParaRPr lang="en-US" dirty="0" smtClean="0">
            <a:ln/>
          </a:endParaRPr>
        </a:p>
      </dgm:t>
    </dgm:pt>
    <dgm:pt modelId="{5988D839-0A95-417B-8CB0-7E37F91BED64}" type="parTrans" cxnId="{2FB0B7F3-5892-4E17-9BAB-7B5A282D0C74}">
      <dgm:prSet/>
      <dgm:spPr/>
      <dgm:t>
        <a:bodyPr/>
        <a:lstStyle/>
        <a:p>
          <a:endParaRPr lang="en-US">
            <a:ln>
              <a:noFill/>
            </a:ln>
          </a:endParaRPr>
        </a:p>
      </dgm:t>
    </dgm:pt>
    <dgm:pt modelId="{440AFB5F-18F1-4165-9A7C-05CBED6725AF}" type="sibTrans" cxnId="{2FB0B7F3-5892-4E17-9BAB-7B5A282D0C74}">
      <dgm:prSet/>
      <dgm:spPr/>
      <dgm:t>
        <a:bodyPr/>
        <a:lstStyle/>
        <a:p>
          <a:endParaRPr lang="en-US">
            <a:ln>
              <a:noFill/>
            </a:ln>
          </a:endParaRPr>
        </a:p>
      </dgm:t>
    </dgm:pt>
    <dgm:pt modelId="{3FCDF0FE-E1A1-4DD8-9DEA-B7B424B2D772}">
      <dgm:prSet custT="1"/>
      <dgm:spPr/>
      <dgm:t>
        <a:bodyPr/>
        <a:lstStyle/>
        <a:p>
          <a:r>
            <a:rPr lang="en-US" sz="2000" b="1" cap="all" spc="0" smtClean="0">
              <a:ln w="9000" cmpd="sng">
                <a:prstDash val="solid"/>
              </a:ln>
              <a:effectLst>
                <a:reflection blurRad="12700" stA="28000" endPos="45000" dist="1000" dir="5400000" sy="-100000" algn="bl" rotWithShape="0"/>
              </a:effectLst>
            </a:rPr>
            <a:t>Languages</a:t>
          </a:r>
          <a:endParaRPr lang="en-US" sz="2000" b="1" cap="all" spc="0" dirty="0" smtClean="0">
            <a:ln w="9000" cmpd="sng">
              <a:prstDash val="solid"/>
            </a:ln>
            <a:effectLst>
              <a:reflection blurRad="12700" stA="28000" endPos="45000" dist="1000" dir="5400000" sy="-100000" algn="bl" rotWithShape="0"/>
            </a:effectLst>
          </a:endParaRPr>
        </a:p>
      </dgm:t>
    </dgm:pt>
    <dgm:pt modelId="{269C8851-D15B-4C54-9ED6-9B50D6940646}" type="parTrans" cxnId="{03291968-4F9D-4AB8-BCC7-6EAE2B86485C}">
      <dgm:prSet/>
      <dgm:spPr/>
      <dgm:t>
        <a:bodyPr/>
        <a:lstStyle/>
        <a:p>
          <a:endParaRPr lang="en-US">
            <a:ln>
              <a:noFill/>
            </a:ln>
          </a:endParaRPr>
        </a:p>
      </dgm:t>
    </dgm:pt>
    <dgm:pt modelId="{A5823357-801E-4469-A953-4397A6033396}" type="sibTrans" cxnId="{03291968-4F9D-4AB8-BCC7-6EAE2B86485C}">
      <dgm:prSet/>
      <dgm:spPr/>
      <dgm:t>
        <a:bodyPr/>
        <a:lstStyle/>
        <a:p>
          <a:endParaRPr lang="en-US">
            <a:ln>
              <a:noFill/>
            </a:ln>
          </a:endParaRPr>
        </a:p>
      </dgm:t>
    </dgm:pt>
    <dgm:pt modelId="{3A787934-4D98-4090-BD55-55CFA4F8C6D3}">
      <dgm:prSet/>
      <dgm:spPr/>
      <dgm:t>
        <a:bodyPr/>
        <a:lstStyle/>
        <a:p>
          <a:r>
            <a:rPr lang="en-US" smtClean="0">
              <a:ln/>
            </a:rPr>
            <a:t>All 2000</a:t>
          </a:r>
          <a:endParaRPr lang="en-US" dirty="0">
            <a:ln/>
          </a:endParaRPr>
        </a:p>
      </dgm:t>
    </dgm:pt>
    <dgm:pt modelId="{FFD016F2-2896-4202-B2DD-46033F620C7B}" type="parTrans" cxnId="{D58CFBE6-9F61-4790-A9FE-54C3C629B7C0}">
      <dgm:prSet/>
      <dgm:spPr/>
      <dgm:t>
        <a:bodyPr/>
        <a:lstStyle/>
        <a:p>
          <a:endParaRPr lang="en-US">
            <a:ln>
              <a:noFill/>
            </a:ln>
          </a:endParaRPr>
        </a:p>
      </dgm:t>
    </dgm:pt>
    <dgm:pt modelId="{87B74099-DB05-468B-8C9B-18E82D6B4449}" type="sibTrans" cxnId="{D58CFBE6-9F61-4790-A9FE-54C3C629B7C0}">
      <dgm:prSet/>
      <dgm:spPr/>
      <dgm:t>
        <a:bodyPr/>
        <a:lstStyle/>
        <a:p>
          <a:endParaRPr lang="en-US">
            <a:ln>
              <a:noFill/>
            </a:ln>
          </a:endParaRPr>
        </a:p>
      </dgm:t>
    </dgm:pt>
    <dgm:pt modelId="{DC1D5992-4762-4060-92E4-44902353D5C9}">
      <dgm:prSet/>
      <dgm:spPr/>
      <dgm:t>
        <a:bodyPr/>
        <a:lstStyle/>
        <a:p>
          <a:r>
            <a:rPr lang="en-US" smtClean="0">
              <a:ln/>
            </a:rPr>
            <a:t>64-bit (IA64 and x64)</a:t>
          </a:r>
          <a:endParaRPr lang="en-US" dirty="0" smtClean="0">
            <a:ln/>
          </a:endParaRPr>
        </a:p>
      </dgm:t>
    </dgm:pt>
    <dgm:pt modelId="{A74DA3C7-8AA3-471B-B2AB-88A73D8FE609}" type="parTrans" cxnId="{583258BF-4B93-4704-952A-A62E81B6F32A}">
      <dgm:prSet/>
      <dgm:spPr/>
      <dgm:t>
        <a:bodyPr/>
        <a:lstStyle/>
        <a:p>
          <a:endParaRPr lang="en-US">
            <a:ln>
              <a:noFill/>
            </a:ln>
          </a:endParaRPr>
        </a:p>
      </dgm:t>
    </dgm:pt>
    <dgm:pt modelId="{31D9355F-ADA9-47CE-9185-791B27509B7A}" type="sibTrans" cxnId="{583258BF-4B93-4704-952A-A62E81B6F32A}">
      <dgm:prSet/>
      <dgm:spPr/>
      <dgm:t>
        <a:bodyPr/>
        <a:lstStyle/>
        <a:p>
          <a:endParaRPr lang="en-US">
            <a:ln>
              <a:noFill/>
            </a:ln>
          </a:endParaRPr>
        </a:p>
      </dgm:t>
    </dgm:pt>
    <dgm:pt modelId="{D923DFE2-77D6-4E56-B91B-E0E51AB2E7CC}">
      <dgm:prSet/>
      <dgm:spPr/>
      <dgm:t>
        <a:bodyPr/>
        <a:lstStyle/>
        <a:p>
          <a:r>
            <a:rPr lang="en-US" smtClean="0">
              <a:ln/>
            </a:rPr>
            <a:t>All 2005</a:t>
          </a:r>
          <a:endParaRPr lang="en-US" dirty="0">
            <a:ln/>
          </a:endParaRPr>
        </a:p>
      </dgm:t>
    </dgm:pt>
    <dgm:pt modelId="{248F6035-3479-4567-9755-177C17E0DAEA}" type="parTrans" cxnId="{EAB459A9-3D14-4770-AE7B-BAED7138AF27}">
      <dgm:prSet/>
      <dgm:spPr/>
      <dgm:t>
        <a:bodyPr/>
        <a:lstStyle/>
        <a:p>
          <a:endParaRPr lang="en-US">
            <a:ln>
              <a:noFill/>
            </a:ln>
          </a:endParaRPr>
        </a:p>
      </dgm:t>
    </dgm:pt>
    <dgm:pt modelId="{8C06300C-7C27-4596-8FAA-956E15BAF823}" type="sibTrans" cxnId="{EAB459A9-3D14-4770-AE7B-BAED7138AF27}">
      <dgm:prSet/>
      <dgm:spPr/>
      <dgm:t>
        <a:bodyPr/>
        <a:lstStyle/>
        <a:p>
          <a:endParaRPr lang="en-US">
            <a:ln>
              <a:noFill/>
            </a:ln>
          </a:endParaRPr>
        </a:p>
      </dgm:t>
    </dgm:pt>
    <dgm:pt modelId="{9A9CD3D5-30BD-4066-9F5D-6369E741E932}">
      <dgm:prSet/>
      <dgm:spPr/>
      <dgm:t>
        <a:bodyPr/>
        <a:lstStyle/>
        <a:p>
          <a:r>
            <a:rPr lang="en-US" smtClean="0">
              <a:ln/>
            </a:rPr>
            <a:t>Workgroup</a:t>
          </a:r>
          <a:endParaRPr lang="en-US" dirty="0" smtClean="0">
            <a:ln/>
          </a:endParaRPr>
        </a:p>
      </dgm:t>
    </dgm:pt>
    <dgm:pt modelId="{9F84CC95-AD56-4A6E-9A96-A308FB5D5105}" type="parTrans" cxnId="{5A18A6A2-9595-42C7-997B-59CBAD2C7F50}">
      <dgm:prSet/>
      <dgm:spPr/>
      <dgm:t>
        <a:bodyPr/>
        <a:lstStyle/>
        <a:p>
          <a:endParaRPr lang="en-US">
            <a:ln>
              <a:noFill/>
            </a:ln>
          </a:endParaRPr>
        </a:p>
      </dgm:t>
    </dgm:pt>
    <dgm:pt modelId="{80C8C0A6-84DE-4E30-86F2-DC136FDFA1D7}" type="sibTrans" cxnId="{5A18A6A2-9595-42C7-997B-59CBAD2C7F50}">
      <dgm:prSet/>
      <dgm:spPr/>
      <dgm:t>
        <a:bodyPr/>
        <a:lstStyle/>
        <a:p>
          <a:endParaRPr lang="en-US">
            <a:ln>
              <a:noFill/>
            </a:ln>
          </a:endParaRPr>
        </a:p>
      </dgm:t>
    </dgm:pt>
    <dgm:pt modelId="{6613335A-F544-4EBD-ABA0-9A297B934396}">
      <dgm:prSet/>
      <dgm:spPr/>
      <dgm:t>
        <a:bodyPr/>
        <a:lstStyle/>
        <a:p>
          <a:r>
            <a:rPr lang="en-US" smtClean="0">
              <a:ln/>
            </a:rPr>
            <a:t>Personal</a:t>
          </a:r>
          <a:endParaRPr lang="en-US" dirty="0" smtClean="0">
            <a:ln/>
          </a:endParaRPr>
        </a:p>
      </dgm:t>
    </dgm:pt>
    <dgm:pt modelId="{10B9D86A-2648-464E-90A1-37382F5DF9D7}" type="parTrans" cxnId="{0B2FD06B-096A-4BCE-BEE2-C4DCD1F78871}">
      <dgm:prSet/>
      <dgm:spPr/>
      <dgm:t>
        <a:bodyPr/>
        <a:lstStyle/>
        <a:p>
          <a:endParaRPr lang="en-US">
            <a:ln>
              <a:noFill/>
            </a:ln>
          </a:endParaRPr>
        </a:p>
      </dgm:t>
    </dgm:pt>
    <dgm:pt modelId="{44ED77CF-8217-4AD1-9468-8E6C53431AC2}" type="sibTrans" cxnId="{0B2FD06B-096A-4BCE-BEE2-C4DCD1F78871}">
      <dgm:prSet/>
      <dgm:spPr/>
      <dgm:t>
        <a:bodyPr/>
        <a:lstStyle/>
        <a:p>
          <a:endParaRPr lang="en-US">
            <a:ln>
              <a:noFill/>
            </a:ln>
          </a:endParaRPr>
        </a:p>
      </dgm:t>
    </dgm:pt>
    <dgm:pt modelId="{7F732902-994F-426D-9C1B-9BC67040A62E}">
      <dgm:prSet/>
      <dgm:spPr/>
      <dgm:t>
        <a:bodyPr/>
        <a:lstStyle/>
        <a:p>
          <a:r>
            <a:rPr lang="en-US" smtClean="0">
              <a:ln/>
            </a:rPr>
            <a:t>Standard</a:t>
          </a:r>
          <a:endParaRPr lang="en-US" dirty="0" smtClean="0">
            <a:ln/>
          </a:endParaRPr>
        </a:p>
      </dgm:t>
    </dgm:pt>
    <dgm:pt modelId="{46E73919-660C-47EC-90B2-2D39E76069BA}" type="parTrans" cxnId="{75CA0F77-1FDE-4F5B-B4CD-6C4FE1F38B53}">
      <dgm:prSet/>
      <dgm:spPr/>
      <dgm:t>
        <a:bodyPr/>
        <a:lstStyle/>
        <a:p>
          <a:endParaRPr lang="en-US">
            <a:ln>
              <a:noFill/>
            </a:ln>
          </a:endParaRPr>
        </a:p>
      </dgm:t>
    </dgm:pt>
    <dgm:pt modelId="{AC349BFD-F18A-4D6E-B42A-C52DDFFEC88C}" type="sibTrans" cxnId="{75CA0F77-1FDE-4F5B-B4CD-6C4FE1F38B53}">
      <dgm:prSet/>
      <dgm:spPr/>
      <dgm:t>
        <a:bodyPr/>
        <a:lstStyle/>
        <a:p>
          <a:endParaRPr lang="en-US">
            <a:ln>
              <a:noFill/>
            </a:ln>
          </a:endParaRPr>
        </a:p>
      </dgm:t>
    </dgm:pt>
    <dgm:pt modelId="{E7E49197-6A66-4620-939B-A562B753BC4C}">
      <dgm:prSet/>
      <dgm:spPr/>
      <dgm:t>
        <a:bodyPr/>
        <a:lstStyle/>
        <a:p>
          <a:r>
            <a:rPr lang="en-US" smtClean="0">
              <a:ln/>
            </a:rPr>
            <a:t>Developer</a:t>
          </a:r>
          <a:endParaRPr lang="en-US" dirty="0" smtClean="0">
            <a:ln/>
          </a:endParaRPr>
        </a:p>
      </dgm:t>
    </dgm:pt>
    <dgm:pt modelId="{A6D990C2-1FEB-4406-ACDA-C904E6728053}" type="parTrans" cxnId="{C5F71AB5-0D9A-4BA2-A2FA-8395B8EA0651}">
      <dgm:prSet/>
      <dgm:spPr/>
      <dgm:t>
        <a:bodyPr/>
        <a:lstStyle/>
        <a:p>
          <a:endParaRPr lang="en-US">
            <a:ln>
              <a:noFill/>
            </a:ln>
          </a:endParaRPr>
        </a:p>
      </dgm:t>
    </dgm:pt>
    <dgm:pt modelId="{18ECC07F-ED30-408F-839C-EE8E97864C6F}" type="sibTrans" cxnId="{C5F71AB5-0D9A-4BA2-A2FA-8395B8EA0651}">
      <dgm:prSet/>
      <dgm:spPr/>
      <dgm:t>
        <a:bodyPr/>
        <a:lstStyle/>
        <a:p>
          <a:endParaRPr lang="en-US">
            <a:ln>
              <a:noFill/>
            </a:ln>
          </a:endParaRPr>
        </a:p>
      </dgm:t>
    </dgm:pt>
    <dgm:pt modelId="{D407F171-D8EF-4D2B-B2AC-DF3746B96D98}">
      <dgm:prSet/>
      <dgm:spPr/>
      <dgm:t>
        <a:bodyPr/>
        <a:lstStyle/>
        <a:p>
          <a:r>
            <a:rPr lang="en-US" smtClean="0">
              <a:ln/>
            </a:rPr>
            <a:t>Enterprise</a:t>
          </a:r>
          <a:endParaRPr lang="en-US" dirty="0" smtClean="0">
            <a:ln/>
          </a:endParaRPr>
        </a:p>
      </dgm:t>
    </dgm:pt>
    <dgm:pt modelId="{D54D0906-1706-4644-A324-4BFAC52D1D09}" type="parTrans" cxnId="{4C4249F2-7361-4B03-BB9B-7FC7AA4AA681}">
      <dgm:prSet/>
      <dgm:spPr/>
      <dgm:t>
        <a:bodyPr/>
        <a:lstStyle/>
        <a:p>
          <a:endParaRPr lang="en-US">
            <a:ln>
              <a:noFill/>
            </a:ln>
          </a:endParaRPr>
        </a:p>
      </dgm:t>
    </dgm:pt>
    <dgm:pt modelId="{B3E4C744-C917-4C10-AC99-817914EF35AC}" type="sibTrans" cxnId="{4C4249F2-7361-4B03-BB9B-7FC7AA4AA681}">
      <dgm:prSet/>
      <dgm:spPr/>
      <dgm:t>
        <a:bodyPr/>
        <a:lstStyle/>
        <a:p>
          <a:endParaRPr lang="en-US">
            <a:ln>
              <a:noFill/>
            </a:ln>
          </a:endParaRPr>
        </a:p>
      </dgm:t>
    </dgm:pt>
    <dgm:pt modelId="{03B69A68-08BF-4692-99F1-3C5FE1CA6E40}" type="pres">
      <dgm:prSet presAssocID="{7C9E4584-37E5-46D9-B73C-D44E88E6C02E}" presName="Name0" presStyleCnt="0">
        <dgm:presLayoutVars>
          <dgm:dir/>
          <dgm:animLvl val="lvl"/>
          <dgm:resizeHandles val="exact"/>
        </dgm:presLayoutVars>
      </dgm:prSet>
      <dgm:spPr/>
      <dgm:t>
        <a:bodyPr/>
        <a:lstStyle/>
        <a:p>
          <a:endParaRPr lang="en-US"/>
        </a:p>
      </dgm:t>
    </dgm:pt>
    <dgm:pt modelId="{6C3AB293-9535-4ADC-B7D9-F9CB05931284}" type="pres">
      <dgm:prSet presAssocID="{3FCDF0FE-E1A1-4DD8-9DEA-B7B424B2D772}" presName="boxAndChildren" presStyleCnt="0"/>
      <dgm:spPr/>
      <dgm:t>
        <a:bodyPr/>
        <a:lstStyle/>
        <a:p>
          <a:endParaRPr lang="en-US"/>
        </a:p>
      </dgm:t>
    </dgm:pt>
    <dgm:pt modelId="{638BD9D1-4088-4750-BEE8-AD3E15E686E4}" type="pres">
      <dgm:prSet presAssocID="{3FCDF0FE-E1A1-4DD8-9DEA-B7B424B2D772}" presName="parentTextBox" presStyleLbl="node1" presStyleIdx="0" presStyleCnt="5"/>
      <dgm:spPr/>
      <dgm:t>
        <a:bodyPr/>
        <a:lstStyle/>
        <a:p>
          <a:endParaRPr lang="en-US"/>
        </a:p>
      </dgm:t>
    </dgm:pt>
    <dgm:pt modelId="{A35ED2AD-327F-4D99-A8C9-974B0BE317FC}" type="pres">
      <dgm:prSet presAssocID="{3FCDF0FE-E1A1-4DD8-9DEA-B7B424B2D772}" presName="entireBox" presStyleLbl="node1" presStyleIdx="0" presStyleCnt="5"/>
      <dgm:spPr/>
      <dgm:t>
        <a:bodyPr/>
        <a:lstStyle/>
        <a:p>
          <a:endParaRPr lang="en-US"/>
        </a:p>
      </dgm:t>
    </dgm:pt>
    <dgm:pt modelId="{3168D7D4-2AEE-4209-879D-EFAC1FDD4A5B}" type="pres">
      <dgm:prSet presAssocID="{3FCDF0FE-E1A1-4DD8-9DEA-B7B424B2D772}" presName="descendantBox" presStyleCnt="0"/>
      <dgm:spPr/>
      <dgm:t>
        <a:bodyPr/>
        <a:lstStyle/>
        <a:p>
          <a:endParaRPr lang="en-US"/>
        </a:p>
      </dgm:t>
    </dgm:pt>
    <dgm:pt modelId="{E28BE83E-A0B1-4D93-9237-3E33FE7B0D4F}" type="pres">
      <dgm:prSet presAssocID="{3A787934-4D98-4090-BD55-55CFA4F8C6D3}" presName="childTextBox" presStyleLbl="fgAccFollowNode1" presStyleIdx="0" presStyleCnt="18">
        <dgm:presLayoutVars>
          <dgm:bulletEnabled val="1"/>
        </dgm:presLayoutVars>
      </dgm:prSet>
      <dgm:spPr/>
      <dgm:t>
        <a:bodyPr/>
        <a:lstStyle/>
        <a:p>
          <a:endParaRPr lang="en-US"/>
        </a:p>
      </dgm:t>
    </dgm:pt>
    <dgm:pt modelId="{908405F1-42AC-49E6-B030-3090B88191FC}" type="pres">
      <dgm:prSet presAssocID="{D923DFE2-77D6-4E56-B91B-E0E51AB2E7CC}" presName="childTextBox" presStyleLbl="fgAccFollowNode1" presStyleIdx="1" presStyleCnt="18">
        <dgm:presLayoutVars>
          <dgm:bulletEnabled val="1"/>
        </dgm:presLayoutVars>
      </dgm:prSet>
      <dgm:spPr/>
      <dgm:t>
        <a:bodyPr/>
        <a:lstStyle/>
        <a:p>
          <a:endParaRPr lang="en-US"/>
        </a:p>
      </dgm:t>
    </dgm:pt>
    <dgm:pt modelId="{E126D7AD-E627-4A20-8D9B-A7659A923AB6}" type="pres">
      <dgm:prSet presAssocID="{42AF448A-93C1-4CA8-B4DD-30E03F04BF51}" presName="sp" presStyleCnt="0"/>
      <dgm:spPr/>
      <dgm:t>
        <a:bodyPr/>
        <a:lstStyle/>
        <a:p>
          <a:endParaRPr lang="en-US"/>
        </a:p>
      </dgm:t>
    </dgm:pt>
    <dgm:pt modelId="{72A74D8B-4CDF-4D82-9D14-4F93F03F056F}" type="pres">
      <dgm:prSet presAssocID="{37F040B6-B21E-436D-9B6A-D21C2EEA26FD}" presName="arrowAndChildren" presStyleCnt="0"/>
      <dgm:spPr/>
      <dgm:t>
        <a:bodyPr/>
        <a:lstStyle/>
        <a:p>
          <a:endParaRPr lang="en-US"/>
        </a:p>
      </dgm:t>
    </dgm:pt>
    <dgm:pt modelId="{A21B8D02-AC1A-496F-936E-6B9A20E50D1E}" type="pres">
      <dgm:prSet presAssocID="{37F040B6-B21E-436D-9B6A-D21C2EEA26FD}" presName="parentTextArrow" presStyleLbl="node1" presStyleIdx="0" presStyleCnt="5"/>
      <dgm:spPr/>
      <dgm:t>
        <a:bodyPr/>
        <a:lstStyle/>
        <a:p>
          <a:endParaRPr lang="en-US"/>
        </a:p>
      </dgm:t>
    </dgm:pt>
    <dgm:pt modelId="{2661256D-0CCB-4F17-A4B4-9FF6C529F31A}" type="pres">
      <dgm:prSet presAssocID="{37F040B6-B21E-436D-9B6A-D21C2EEA26FD}" presName="arrow" presStyleLbl="node1" presStyleIdx="1" presStyleCnt="5"/>
      <dgm:spPr/>
      <dgm:t>
        <a:bodyPr/>
        <a:lstStyle/>
        <a:p>
          <a:endParaRPr lang="en-US"/>
        </a:p>
      </dgm:t>
    </dgm:pt>
    <dgm:pt modelId="{80927445-7F98-49B0-A9B9-5A8A79B2C0A6}" type="pres">
      <dgm:prSet presAssocID="{37F040B6-B21E-436D-9B6A-D21C2EEA26FD}" presName="descendantArrow" presStyleCnt="0"/>
      <dgm:spPr/>
      <dgm:t>
        <a:bodyPr/>
        <a:lstStyle/>
        <a:p>
          <a:endParaRPr lang="en-US"/>
        </a:p>
      </dgm:t>
    </dgm:pt>
    <dgm:pt modelId="{563AC9B1-AA84-442C-AE15-3374F25F4CA6}" type="pres">
      <dgm:prSet presAssocID="{49A0D8B0-9ECF-4A83-9AEC-9C110B192686}" presName="childTextArrow" presStyleLbl="fgAccFollowNode1" presStyleIdx="2" presStyleCnt="18">
        <dgm:presLayoutVars>
          <dgm:bulletEnabled val="1"/>
        </dgm:presLayoutVars>
      </dgm:prSet>
      <dgm:spPr/>
      <dgm:t>
        <a:bodyPr/>
        <a:lstStyle/>
        <a:p>
          <a:endParaRPr lang="en-US"/>
        </a:p>
      </dgm:t>
    </dgm:pt>
    <dgm:pt modelId="{EB24E01F-E126-49A6-BD46-72F56AEF8F69}" type="pres">
      <dgm:prSet presAssocID="{DC1D5992-4762-4060-92E4-44902353D5C9}" presName="childTextArrow" presStyleLbl="fgAccFollowNode1" presStyleIdx="3" presStyleCnt="18">
        <dgm:presLayoutVars>
          <dgm:bulletEnabled val="1"/>
        </dgm:presLayoutVars>
      </dgm:prSet>
      <dgm:spPr/>
      <dgm:t>
        <a:bodyPr/>
        <a:lstStyle/>
        <a:p>
          <a:endParaRPr lang="en-US"/>
        </a:p>
      </dgm:t>
    </dgm:pt>
    <dgm:pt modelId="{5AF7596C-7186-4352-A1C4-6A4C09863A89}" type="pres">
      <dgm:prSet presAssocID="{915B6ECB-5C56-4492-9C91-F01E573D50CE}" presName="sp" presStyleCnt="0"/>
      <dgm:spPr/>
      <dgm:t>
        <a:bodyPr/>
        <a:lstStyle/>
        <a:p>
          <a:endParaRPr lang="en-US"/>
        </a:p>
      </dgm:t>
    </dgm:pt>
    <dgm:pt modelId="{E8A72B30-8F97-421D-9E8D-217A21C8F6E3}" type="pres">
      <dgm:prSet presAssocID="{CB99EB22-8047-4314-936B-F995372F7C71}" presName="arrowAndChildren" presStyleCnt="0"/>
      <dgm:spPr/>
      <dgm:t>
        <a:bodyPr/>
        <a:lstStyle/>
        <a:p>
          <a:endParaRPr lang="en-US"/>
        </a:p>
      </dgm:t>
    </dgm:pt>
    <dgm:pt modelId="{357DADBC-5587-4CA2-9CB1-3354281D52CB}" type="pres">
      <dgm:prSet presAssocID="{CB99EB22-8047-4314-936B-F995372F7C71}" presName="parentTextArrow" presStyleLbl="node1" presStyleIdx="1" presStyleCnt="5"/>
      <dgm:spPr/>
      <dgm:t>
        <a:bodyPr/>
        <a:lstStyle/>
        <a:p>
          <a:endParaRPr lang="en-US"/>
        </a:p>
      </dgm:t>
    </dgm:pt>
    <dgm:pt modelId="{E4EFC56F-91CD-4E7D-B36F-57ED026D8703}" type="pres">
      <dgm:prSet presAssocID="{CB99EB22-8047-4314-936B-F995372F7C71}" presName="arrow" presStyleLbl="node1" presStyleIdx="2" presStyleCnt="5"/>
      <dgm:spPr/>
      <dgm:t>
        <a:bodyPr/>
        <a:lstStyle/>
        <a:p>
          <a:endParaRPr lang="en-US"/>
        </a:p>
      </dgm:t>
    </dgm:pt>
    <dgm:pt modelId="{565C29A1-5F99-4605-9D0F-71992FD6CDE6}" type="pres">
      <dgm:prSet presAssocID="{CB99EB22-8047-4314-936B-F995372F7C71}" presName="descendantArrow" presStyleCnt="0"/>
      <dgm:spPr/>
      <dgm:t>
        <a:bodyPr/>
        <a:lstStyle/>
        <a:p>
          <a:endParaRPr lang="en-US"/>
        </a:p>
      </dgm:t>
    </dgm:pt>
    <dgm:pt modelId="{EC466CB0-2040-4094-8904-B6EE74234197}" type="pres">
      <dgm:prSet presAssocID="{CB7EA464-9892-4EBF-B820-9BD6391FEE40}" presName="childTextArrow" presStyleLbl="fgAccFollowNode1" presStyleIdx="4" presStyleCnt="18">
        <dgm:presLayoutVars>
          <dgm:bulletEnabled val="1"/>
        </dgm:presLayoutVars>
      </dgm:prSet>
      <dgm:spPr/>
      <dgm:t>
        <a:bodyPr/>
        <a:lstStyle/>
        <a:p>
          <a:endParaRPr lang="en-US"/>
        </a:p>
      </dgm:t>
    </dgm:pt>
    <dgm:pt modelId="{0DB3521B-4E82-4CA5-BB98-7F0EEB31A973}" type="pres">
      <dgm:prSet presAssocID="{9A9CD3D5-30BD-4066-9F5D-6369E741E932}" presName="childTextArrow" presStyleLbl="fgAccFollowNode1" presStyleIdx="5" presStyleCnt="18">
        <dgm:presLayoutVars>
          <dgm:bulletEnabled val="1"/>
        </dgm:presLayoutVars>
      </dgm:prSet>
      <dgm:spPr/>
      <dgm:t>
        <a:bodyPr/>
        <a:lstStyle/>
        <a:p>
          <a:endParaRPr lang="en-US"/>
        </a:p>
      </dgm:t>
    </dgm:pt>
    <dgm:pt modelId="{E558E61E-2F24-42E6-AB88-A890923E4B6B}" type="pres">
      <dgm:prSet presAssocID="{6613335A-F544-4EBD-ABA0-9A297B934396}" presName="childTextArrow" presStyleLbl="fgAccFollowNode1" presStyleIdx="6" presStyleCnt="18">
        <dgm:presLayoutVars>
          <dgm:bulletEnabled val="1"/>
        </dgm:presLayoutVars>
      </dgm:prSet>
      <dgm:spPr/>
      <dgm:t>
        <a:bodyPr/>
        <a:lstStyle/>
        <a:p>
          <a:endParaRPr lang="en-US"/>
        </a:p>
      </dgm:t>
    </dgm:pt>
    <dgm:pt modelId="{419B7B16-1404-4F4B-926A-F671544E6F8C}" type="pres">
      <dgm:prSet presAssocID="{7F732902-994F-426D-9C1B-9BC67040A62E}" presName="childTextArrow" presStyleLbl="fgAccFollowNode1" presStyleIdx="7" presStyleCnt="18">
        <dgm:presLayoutVars>
          <dgm:bulletEnabled val="1"/>
        </dgm:presLayoutVars>
      </dgm:prSet>
      <dgm:spPr/>
      <dgm:t>
        <a:bodyPr/>
        <a:lstStyle/>
        <a:p>
          <a:endParaRPr lang="en-US"/>
        </a:p>
      </dgm:t>
    </dgm:pt>
    <dgm:pt modelId="{846B9079-FD06-4996-9269-9CD39D51793A}" type="pres">
      <dgm:prSet presAssocID="{E7E49197-6A66-4620-939B-A562B753BC4C}" presName="childTextArrow" presStyleLbl="fgAccFollowNode1" presStyleIdx="8" presStyleCnt="18">
        <dgm:presLayoutVars>
          <dgm:bulletEnabled val="1"/>
        </dgm:presLayoutVars>
      </dgm:prSet>
      <dgm:spPr/>
      <dgm:t>
        <a:bodyPr/>
        <a:lstStyle/>
        <a:p>
          <a:endParaRPr lang="en-US"/>
        </a:p>
      </dgm:t>
    </dgm:pt>
    <dgm:pt modelId="{E2A98A3A-9974-4B93-92DB-1AABA5C43F1E}" type="pres">
      <dgm:prSet presAssocID="{D407F171-D8EF-4D2B-B2AC-DF3746B96D98}" presName="childTextArrow" presStyleLbl="fgAccFollowNode1" presStyleIdx="9" presStyleCnt="18">
        <dgm:presLayoutVars>
          <dgm:bulletEnabled val="1"/>
        </dgm:presLayoutVars>
      </dgm:prSet>
      <dgm:spPr/>
      <dgm:t>
        <a:bodyPr/>
        <a:lstStyle/>
        <a:p>
          <a:endParaRPr lang="en-US"/>
        </a:p>
      </dgm:t>
    </dgm:pt>
    <dgm:pt modelId="{370F8A27-9418-4061-AEBC-C48122656DE3}" type="pres">
      <dgm:prSet presAssocID="{5EC72E42-0F21-4708-B271-72053313A06B}" presName="sp" presStyleCnt="0"/>
      <dgm:spPr/>
      <dgm:t>
        <a:bodyPr/>
        <a:lstStyle/>
        <a:p>
          <a:endParaRPr lang="en-US"/>
        </a:p>
      </dgm:t>
    </dgm:pt>
    <dgm:pt modelId="{7EEE2930-E383-4DF8-955E-AA59F0A81DD4}" type="pres">
      <dgm:prSet presAssocID="{F8C47306-7EF1-42CA-A5FC-D1C5B6C8D147}" presName="arrowAndChildren" presStyleCnt="0"/>
      <dgm:spPr/>
      <dgm:t>
        <a:bodyPr/>
        <a:lstStyle/>
        <a:p>
          <a:endParaRPr lang="en-US"/>
        </a:p>
      </dgm:t>
    </dgm:pt>
    <dgm:pt modelId="{B909A658-1E71-43C8-90C3-AD288773792E}" type="pres">
      <dgm:prSet presAssocID="{F8C47306-7EF1-42CA-A5FC-D1C5B6C8D147}" presName="parentTextArrow" presStyleLbl="node1" presStyleIdx="2" presStyleCnt="5"/>
      <dgm:spPr/>
      <dgm:t>
        <a:bodyPr/>
        <a:lstStyle/>
        <a:p>
          <a:endParaRPr lang="en-US"/>
        </a:p>
      </dgm:t>
    </dgm:pt>
    <dgm:pt modelId="{7564EC9B-DF0D-4F80-9D66-306390788C4F}" type="pres">
      <dgm:prSet presAssocID="{F8C47306-7EF1-42CA-A5FC-D1C5B6C8D147}" presName="arrow" presStyleLbl="node1" presStyleIdx="3" presStyleCnt="5"/>
      <dgm:spPr/>
      <dgm:t>
        <a:bodyPr/>
        <a:lstStyle/>
        <a:p>
          <a:endParaRPr lang="en-US"/>
        </a:p>
      </dgm:t>
    </dgm:pt>
    <dgm:pt modelId="{CE1A2070-8343-43B8-B124-4EE6E7B9CF8F}" type="pres">
      <dgm:prSet presAssocID="{F8C47306-7EF1-42CA-A5FC-D1C5B6C8D147}" presName="descendantArrow" presStyleCnt="0"/>
      <dgm:spPr/>
      <dgm:t>
        <a:bodyPr/>
        <a:lstStyle/>
        <a:p>
          <a:endParaRPr lang="en-US"/>
        </a:p>
      </dgm:t>
    </dgm:pt>
    <dgm:pt modelId="{5F6B2F62-35F3-4176-A5DC-595D401199FE}" type="pres">
      <dgm:prSet presAssocID="{1C986D59-B253-496F-8428-FD649E53CDC1}" presName="childTextArrow" presStyleLbl="fgAccFollowNode1" presStyleIdx="10" presStyleCnt="18">
        <dgm:presLayoutVars>
          <dgm:bulletEnabled val="1"/>
        </dgm:presLayoutVars>
      </dgm:prSet>
      <dgm:spPr/>
      <dgm:t>
        <a:bodyPr/>
        <a:lstStyle/>
        <a:p>
          <a:endParaRPr lang="en-US"/>
        </a:p>
      </dgm:t>
    </dgm:pt>
    <dgm:pt modelId="{06D6672F-E7C6-439E-86B1-E2C685D986D0}" type="pres">
      <dgm:prSet presAssocID="{E53F5E50-8B58-446F-8E29-49D728E7D2AA}" presName="childTextArrow" presStyleLbl="fgAccFollowNode1" presStyleIdx="11" presStyleCnt="18">
        <dgm:presLayoutVars>
          <dgm:bulletEnabled val="1"/>
        </dgm:presLayoutVars>
      </dgm:prSet>
      <dgm:spPr/>
      <dgm:t>
        <a:bodyPr/>
        <a:lstStyle/>
        <a:p>
          <a:endParaRPr lang="en-US"/>
        </a:p>
      </dgm:t>
    </dgm:pt>
    <dgm:pt modelId="{CD9D75D2-D44E-43A2-9275-E7FAEDEEC525}" type="pres">
      <dgm:prSet presAssocID="{8EEDB6AE-98AC-4FF5-A490-3A8FEEE56A19}" presName="childTextArrow" presStyleLbl="fgAccFollowNode1" presStyleIdx="12" presStyleCnt="18">
        <dgm:presLayoutVars>
          <dgm:bulletEnabled val="1"/>
        </dgm:presLayoutVars>
      </dgm:prSet>
      <dgm:spPr/>
      <dgm:t>
        <a:bodyPr/>
        <a:lstStyle/>
        <a:p>
          <a:endParaRPr lang="en-US"/>
        </a:p>
      </dgm:t>
    </dgm:pt>
    <dgm:pt modelId="{1B90DADF-EB1A-4F6C-8E53-7CAFB0B6C8E6}" type="pres">
      <dgm:prSet presAssocID="{C67FC96B-63FD-40E1-9CDB-C51CFA7903D8}" presName="childTextArrow" presStyleLbl="fgAccFollowNode1" presStyleIdx="13" presStyleCnt="18">
        <dgm:presLayoutVars>
          <dgm:bulletEnabled val="1"/>
        </dgm:presLayoutVars>
      </dgm:prSet>
      <dgm:spPr/>
      <dgm:t>
        <a:bodyPr/>
        <a:lstStyle/>
        <a:p>
          <a:endParaRPr lang="en-US"/>
        </a:p>
      </dgm:t>
    </dgm:pt>
    <dgm:pt modelId="{4A606181-B9D4-4447-9DB4-0C5EC1B7218D}" type="pres">
      <dgm:prSet presAssocID="{C0E46ECC-F722-4191-9273-6B78C39DA6BB}" presName="childTextArrow" presStyleLbl="fgAccFollowNode1" presStyleIdx="14" presStyleCnt="18">
        <dgm:presLayoutVars>
          <dgm:bulletEnabled val="1"/>
        </dgm:presLayoutVars>
      </dgm:prSet>
      <dgm:spPr/>
      <dgm:t>
        <a:bodyPr/>
        <a:lstStyle/>
        <a:p>
          <a:endParaRPr lang="en-US"/>
        </a:p>
      </dgm:t>
    </dgm:pt>
    <dgm:pt modelId="{C5218527-3213-4754-B2B7-56CECB7E2E35}" type="pres">
      <dgm:prSet presAssocID="{727A2267-8489-40D9-86A9-D7D04F1103B9}" presName="childTextArrow" presStyleLbl="fgAccFollowNode1" presStyleIdx="15" presStyleCnt="18">
        <dgm:presLayoutVars>
          <dgm:bulletEnabled val="1"/>
        </dgm:presLayoutVars>
      </dgm:prSet>
      <dgm:spPr/>
      <dgm:t>
        <a:bodyPr/>
        <a:lstStyle/>
        <a:p>
          <a:endParaRPr lang="en-US"/>
        </a:p>
      </dgm:t>
    </dgm:pt>
    <dgm:pt modelId="{14ADF390-71EC-489B-A524-D7F69EC2DA18}" type="pres">
      <dgm:prSet presAssocID="{67414C24-6129-49AA-B761-175C88D87BAA}" presName="sp" presStyleCnt="0"/>
      <dgm:spPr/>
      <dgm:t>
        <a:bodyPr/>
        <a:lstStyle/>
        <a:p>
          <a:endParaRPr lang="en-US"/>
        </a:p>
      </dgm:t>
    </dgm:pt>
    <dgm:pt modelId="{7D373BE6-BC93-4F92-A5EA-1139328C7298}" type="pres">
      <dgm:prSet presAssocID="{5B9ADC9A-0C86-4D8D-8677-466BF33DE83B}" presName="arrowAndChildren" presStyleCnt="0"/>
      <dgm:spPr/>
      <dgm:t>
        <a:bodyPr/>
        <a:lstStyle/>
        <a:p>
          <a:endParaRPr lang="en-US"/>
        </a:p>
      </dgm:t>
    </dgm:pt>
    <dgm:pt modelId="{46DB8CDD-7ADC-4079-88F3-F17F5C9CF8CD}" type="pres">
      <dgm:prSet presAssocID="{5B9ADC9A-0C86-4D8D-8677-466BF33DE83B}" presName="parentTextArrow" presStyleLbl="node1" presStyleIdx="3" presStyleCnt="5"/>
      <dgm:spPr/>
      <dgm:t>
        <a:bodyPr/>
        <a:lstStyle/>
        <a:p>
          <a:endParaRPr lang="en-US"/>
        </a:p>
      </dgm:t>
    </dgm:pt>
    <dgm:pt modelId="{BF89A68C-DF50-436F-BB6D-439675B10B4E}" type="pres">
      <dgm:prSet presAssocID="{5B9ADC9A-0C86-4D8D-8677-466BF33DE83B}" presName="arrow" presStyleLbl="node1" presStyleIdx="4" presStyleCnt="5"/>
      <dgm:spPr/>
      <dgm:t>
        <a:bodyPr/>
        <a:lstStyle/>
        <a:p>
          <a:endParaRPr lang="en-US"/>
        </a:p>
      </dgm:t>
    </dgm:pt>
    <dgm:pt modelId="{5E1934EE-EDD5-4C62-A52E-F8341237D1FD}" type="pres">
      <dgm:prSet presAssocID="{5B9ADC9A-0C86-4D8D-8677-466BF33DE83B}" presName="descendantArrow" presStyleCnt="0"/>
      <dgm:spPr/>
      <dgm:t>
        <a:bodyPr/>
        <a:lstStyle/>
        <a:p>
          <a:endParaRPr lang="en-US"/>
        </a:p>
      </dgm:t>
    </dgm:pt>
    <dgm:pt modelId="{53FF458B-04D9-4940-8DEE-9191375A1854}" type="pres">
      <dgm:prSet presAssocID="{E6560D27-4041-4C92-B939-C9E0A6126ED9}" presName="childTextArrow" presStyleLbl="fgAccFollowNode1" presStyleIdx="16" presStyleCnt="18">
        <dgm:presLayoutVars>
          <dgm:bulletEnabled val="1"/>
        </dgm:presLayoutVars>
      </dgm:prSet>
      <dgm:spPr/>
      <dgm:t>
        <a:bodyPr/>
        <a:lstStyle/>
        <a:p>
          <a:endParaRPr lang="en-US"/>
        </a:p>
      </dgm:t>
    </dgm:pt>
    <dgm:pt modelId="{9DBCF58D-B586-48A8-81E5-AF26137954B8}" type="pres">
      <dgm:prSet presAssocID="{8ADCCB39-7C22-4C58-AF08-CB2D4BCA6404}" presName="childTextArrow" presStyleLbl="fgAccFollowNode1" presStyleIdx="17" presStyleCnt="18">
        <dgm:presLayoutVars>
          <dgm:bulletEnabled val="1"/>
        </dgm:presLayoutVars>
      </dgm:prSet>
      <dgm:spPr/>
      <dgm:t>
        <a:bodyPr/>
        <a:lstStyle/>
        <a:p>
          <a:endParaRPr lang="en-US"/>
        </a:p>
      </dgm:t>
    </dgm:pt>
  </dgm:ptLst>
  <dgm:cxnLst>
    <dgm:cxn modelId="{7B80DCA6-7DC4-4A10-85D9-76984527A4B7}" srcId="{F8C47306-7EF1-42CA-A5FC-D1C5B6C8D147}" destId="{C0E46ECC-F722-4191-9273-6B78C39DA6BB}" srcOrd="4" destOrd="0" parTransId="{05EB9AD5-8845-46A5-94D9-59AA9C3AEBA5}" sibTransId="{98785456-BF1C-48F4-A7F2-6DFC1E12D299}"/>
    <dgm:cxn modelId="{03291968-4F9D-4AB8-BCC7-6EAE2B86485C}" srcId="{7C9E4584-37E5-46D9-B73C-D44E88E6C02E}" destId="{3FCDF0FE-E1A1-4DD8-9DEA-B7B424B2D772}" srcOrd="4" destOrd="0" parTransId="{269C8851-D15B-4C54-9ED6-9B50D6940646}" sibTransId="{A5823357-801E-4469-A953-4397A6033396}"/>
    <dgm:cxn modelId="{9CFA2CFA-58C8-40E3-A2DF-E117108CFE95}" type="presOf" srcId="{F8C47306-7EF1-42CA-A5FC-D1C5B6C8D147}" destId="{B909A658-1E71-43C8-90C3-AD288773792E}" srcOrd="0" destOrd="0" presId="urn:microsoft.com/office/officeart/2005/8/layout/process4"/>
    <dgm:cxn modelId="{C5F71AB5-0D9A-4BA2-A2FA-8395B8EA0651}" srcId="{CB99EB22-8047-4314-936B-F995372F7C71}" destId="{E7E49197-6A66-4620-939B-A562B753BC4C}" srcOrd="4" destOrd="0" parTransId="{A6D990C2-1FEB-4406-ACDA-C904E6728053}" sibTransId="{18ECC07F-ED30-408F-839C-EE8E97864C6F}"/>
    <dgm:cxn modelId="{6A21E1E8-1B15-4709-95B8-9FD43409772F}" type="presOf" srcId="{CB99EB22-8047-4314-936B-F995372F7C71}" destId="{357DADBC-5587-4CA2-9CB1-3354281D52CB}" srcOrd="0" destOrd="0" presId="urn:microsoft.com/office/officeart/2005/8/layout/process4"/>
    <dgm:cxn modelId="{3E10F24B-39CE-4D2B-8AA5-B79AD14EF8FC}" type="presOf" srcId="{727A2267-8489-40D9-86A9-D7D04F1103B9}" destId="{C5218527-3213-4754-B2B7-56CECB7E2E35}" srcOrd="0" destOrd="0" presId="urn:microsoft.com/office/officeart/2005/8/layout/process4"/>
    <dgm:cxn modelId="{D58CFBE6-9F61-4790-A9FE-54C3C629B7C0}" srcId="{3FCDF0FE-E1A1-4DD8-9DEA-B7B424B2D772}" destId="{3A787934-4D98-4090-BD55-55CFA4F8C6D3}" srcOrd="0" destOrd="0" parTransId="{FFD016F2-2896-4202-B2DD-46033F620C7B}" sibTransId="{87B74099-DB05-468B-8C9B-18E82D6B4449}"/>
    <dgm:cxn modelId="{A48A4576-E707-4B99-B97E-F1F583F1CFE1}" type="presOf" srcId="{CB99EB22-8047-4314-936B-F995372F7C71}" destId="{E4EFC56F-91CD-4E7D-B36F-57ED026D8703}" srcOrd="1" destOrd="0" presId="urn:microsoft.com/office/officeart/2005/8/layout/process4"/>
    <dgm:cxn modelId="{583258BF-4B93-4704-952A-A62E81B6F32A}" srcId="{37F040B6-B21E-436D-9B6A-D21C2EEA26FD}" destId="{DC1D5992-4762-4060-92E4-44902353D5C9}" srcOrd="1" destOrd="0" parTransId="{A74DA3C7-8AA3-471B-B2AB-88A73D8FE609}" sibTransId="{31D9355F-ADA9-47CE-9185-791B27509B7A}"/>
    <dgm:cxn modelId="{B863B93F-4BF7-4ADC-A4DE-73961AD9B9CE}" type="presOf" srcId="{37F040B6-B21E-436D-9B6A-D21C2EEA26FD}" destId="{A21B8D02-AC1A-496F-936E-6B9A20E50D1E}" srcOrd="0" destOrd="0" presId="urn:microsoft.com/office/officeart/2005/8/layout/process4"/>
    <dgm:cxn modelId="{0B2FD06B-096A-4BCE-BEE2-C4DCD1F78871}" srcId="{CB99EB22-8047-4314-936B-F995372F7C71}" destId="{6613335A-F544-4EBD-ABA0-9A297B934396}" srcOrd="2" destOrd="0" parTransId="{10B9D86A-2648-464E-90A1-37382F5DF9D7}" sibTransId="{44ED77CF-8217-4AD1-9468-8E6C53431AC2}"/>
    <dgm:cxn modelId="{94189BC2-A713-4B77-9E87-975C49172D93}" type="presOf" srcId="{7C9E4584-37E5-46D9-B73C-D44E88E6C02E}" destId="{03B69A68-08BF-4692-99F1-3C5FE1CA6E40}" srcOrd="0" destOrd="0" presId="urn:microsoft.com/office/officeart/2005/8/layout/process4"/>
    <dgm:cxn modelId="{7FF657CE-B1D4-4FF7-981A-015D52448206}" srcId="{5B9ADC9A-0C86-4D8D-8677-466BF33DE83B}" destId="{8ADCCB39-7C22-4C58-AF08-CB2D4BCA6404}" srcOrd="1" destOrd="0" parTransId="{A5D9A79C-317C-426A-AD4A-0C0CA5EC5221}" sibTransId="{8EED5663-5607-4337-920C-6C57E330E685}"/>
    <dgm:cxn modelId="{FBCB8F6F-1095-4021-91CC-20C2B2CE00FE}" srcId="{7C9E4584-37E5-46D9-B73C-D44E88E6C02E}" destId="{CB99EB22-8047-4314-936B-F995372F7C71}" srcOrd="2" destOrd="0" parTransId="{DC92B1A8-C1E6-4E6F-AE58-A4E60688BD82}" sibTransId="{915B6ECB-5C56-4492-9C91-F01E573D50CE}"/>
    <dgm:cxn modelId="{C8B4D0CD-5ACB-443B-B952-DC2A3F0ED7EE}" srcId="{F8C47306-7EF1-42CA-A5FC-D1C5B6C8D147}" destId="{8EEDB6AE-98AC-4FF5-A490-3A8FEEE56A19}" srcOrd="2" destOrd="0" parTransId="{4F6F4BE7-BCD3-4D9F-A448-5F3DFAAAE680}" sibTransId="{071D4043-74B5-467C-9D6E-7FEE29F8AC3B}"/>
    <dgm:cxn modelId="{EAB459A9-3D14-4770-AE7B-BAED7138AF27}" srcId="{3FCDF0FE-E1A1-4DD8-9DEA-B7B424B2D772}" destId="{D923DFE2-77D6-4E56-B91B-E0E51AB2E7CC}" srcOrd="1" destOrd="0" parTransId="{248F6035-3479-4567-9755-177C17E0DAEA}" sibTransId="{8C06300C-7C27-4596-8FAA-956E15BAF823}"/>
    <dgm:cxn modelId="{8ADAE9EA-46CA-41AA-B489-1684B60B4992}" type="presOf" srcId="{C0E46ECC-F722-4191-9273-6B78C39DA6BB}" destId="{4A606181-B9D4-4447-9DB4-0C5EC1B7218D}" srcOrd="0" destOrd="0" presId="urn:microsoft.com/office/officeart/2005/8/layout/process4"/>
    <dgm:cxn modelId="{75A7139B-12B5-44D2-BC46-A6026C116AB6}" srcId="{7C9E4584-37E5-46D9-B73C-D44E88E6C02E}" destId="{F8C47306-7EF1-42CA-A5FC-D1C5B6C8D147}" srcOrd="1" destOrd="0" parTransId="{D8397065-6693-43C9-887E-C7E878F064A8}" sibTransId="{5EC72E42-0F21-4708-B271-72053313A06B}"/>
    <dgm:cxn modelId="{CE5E22F5-C6AC-4090-9A9F-B4C0D0EC640A}" type="presOf" srcId="{CB7EA464-9892-4EBF-B820-9BD6391FEE40}" destId="{EC466CB0-2040-4094-8904-B6EE74234197}" srcOrd="0" destOrd="0" presId="urn:microsoft.com/office/officeart/2005/8/layout/process4"/>
    <dgm:cxn modelId="{EB2B33BB-2CA2-4327-B0B2-03469FE84185}" type="presOf" srcId="{8ADCCB39-7C22-4C58-AF08-CB2D4BCA6404}" destId="{9DBCF58D-B586-48A8-81E5-AF26137954B8}" srcOrd="0" destOrd="0" presId="urn:microsoft.com/office/officeart/2005/8/layout/process4"/>
    <dgm:cxn modelId="{BE57DC31-3B84-41B6-BA36-1147802DA833}" type="presOf" srcId="{8EEDB6AE-98AC-4FF5-A490-3A8FEEE56A19}" destId="{CD9D75D2-D44E-43A2-9275-E7FAEDEEC525}" srcOrd="0" destOrd="0" presId="urn:microsoft.com/office/officeart/2005/8/layout/process4"/>
    <dgm:cxn modelId="{3F8D69BD-1BB0-48A4-9798-E38340FD4C5F}" type="presOf" srcId="{E53F5E50-8B58-446F-8E29-49D728E7D2AA}" destId="{06D6672F-E7C6-439E-86B1-E2C685D986D0}" srcOrd="0" destOrd="0" presId="urn:microsoft.com/office/officeart/2005/8/layout/process4"/>
    <dgm:cxn modelId="{C2EA80BB-2B8B-4DD7-BC91-E26E2C1D1307}" type="presOf" srcId="{1C986D59-B253-496F-8428-FD649E53CDC1}" destId="{5F6B2F62-35F3-4176-A5DC-595D401199FE}" srcOrd="0" destOrd="0" presId="urn:microsoft.com/office/officeart/2005/8/layout/process4"/>
    <dgm:cxn modelId="{3812E9EC-48D7-45CE-B14E-2E899882549E}" srcId="{F8C47306-7EF1-42CA-A5FC-D1C5B6C8D147}" destId="{C67FC96B-63FD-40E1-9CDB-C51CFA7903D8}" srcOrd="3" destOrd="0" parTransId="{5B9F2B8E-9410-4900-A83A-1662ED5B028D}" sibTransId="{1170721B-5793-4B80-8FB9-2E6C410C955C}"/>
    <dgm:cxn modelId="{D649DF44-012A-42AA-AA73-AC6E18959C80}" type="presOf" srcId="{3A787934-4D98-4090-BD55-55CFA4F8C6D3}" destId="{E28BE83E-A0B1-4D93-9237-3E33FE7B0D4F}" srcOrd="0" destOrd="0" presId="urn:microsoft.com/office/officeart/2005/8/layout/process4"/>
    <dgm:cxn modelId="{35FFEA7C-8842-4B14-BCB4-294610D36485}" srcId="{F8C47306-7EF1-42CA-A5FC-D1C5B6C8D147}" destId="{E53F5E50-8B58-446F-8E29-49D728E7D2AA}" srcOrd="1" destOrd="0" parTransId="{D2389180-9483-4AD1-82AA-8ABD0B44C4AA}" sibTransId="{47C14F67-C7A4-4169-9FB0-E539DED76149}"/>
    <dgm:cxn modelId="{768D0C30-94AA-43D5-B8EC-7437A3BD655E}" type="presOf" srcId="{37F040B6-B21E-436D-9B6A-D21C2EEA26FD}" destId="{2661256D-0CCB-4F17-A4B4-9FF6C529F31A}" srcOrd="1" destOrd="0" presId="urn:microsoft.com/office/officeart/2005/8/layout/process4"/>
    <dgm:cxn modelId="{6637E094-9C96-4CAA-930E-47F3E4068414}" srcId="{F8C47306-7EF1-42CA-A5FC-D1C5B6C8D147}" destId="{727A2267-8489-40D9-86A9-D7D04F1103B9}" srcOrd="5" destOrd="0" parTransId="{1D2A88EB-5148-4110-BE76-B34533A6667E}" sibTransId="{FFF57212-0B86-4ACE-92DB-BFB4830295EF}"/>
    <dgm:cxn modelId="{50F96F3E-AA4E-43C0-88C4-92180DB17341}" type="presOf" srcId="{3FCDF0FE-E1A1-4DD8-9DEA-B7B424B2D772}" destId="{A35ED2AD-327F-4D99-A8C9-974B0BE317FC}" srcOrd="1" destOrd="0" presId="urn:microsoft.com/office/officeart/2005/8/layout/process4"/>
    <dgm:cxn modelId="{8D437E48-47AD-44B4-A5DD-645E6AB2E28E}" type="presOf" srcId="{E7E49197-6A66-4620-939B-A562B753BC4C}" destId="{846B9079-FD06-4996-9269-9CD39D51793A}" srcOrd="0" destOrd="0" presId="urn:microsoft.com/office/officeart/2005/8/layout/process4"/>
    <dgm:cxn modelId="{CF4F5117-6C22-4E53-91FB-89183689BA69}" type="presOf" srcId="{3FCDF0FE-E1A1-4DD8-9DEA-B7B424B2D772}" destId="{638BD9D1-4088-4750-BEE8-AD3E15E686E4}" srcOrd="0" destOrd="0" presId="urn:microsoft.com/office/officeart/2005/8/layout/process4"/>
    <dgm:cxn modelId="{B7EB8CF6-A672-4673-B58D-C971442F9A62}" type="presOf" srcId="{C67FC96B-63FD-40E1-9CDB-C51CFA7903D8}" destId="{1B90DADF-EB1A-4F6C-8E53-7CAFB0B6C8E6}" srcOrd="0" destOrd="0" presId="urn:microsoft.com/office/officeart/2005/8/layout/process4"/>
    <dgm:cxn modelId="{F2AA595B-23EC-4AC9-B762-0FAE11548009}" srcId="{F8C47306-7EF1-42CA-A5FC-D1C5B6C8D147}" destId="{1C986D59-B253-496F-8428-FD649E53CDC1}" srcOrd="0" destOrd="0" parTransId="{B3748103-6E17-4E10-8C37-7150D30F1519}" sibTransId="{2EE6F83A-C6CB-46AE-9973-54976E6603F8}"/>
    <dgm:cxn modelId="{8E71A2DF-4DCE-46CF-9253-056B1E5E4148}" type="presOf" srcId="{D923DFE2-77D6-4E56-B91B-E0E51AB2E7CC}" destId="{908405F1-42AC-49E6-B030-3090B88191FC}" srcOrd="0" destOrd="0" presId="urn:microsoft.com/office/officeart/2005/8/layout/process4"/>
    <dgm:cxn modelId="{75CA0F77-1FDE-4F5B-B4CD-6C4FE1F38B53}" srcId="{CB99EB22-8047-4314-936B-F995372F7C71}" destId="{7F732902-994F-426D-9C1B-9BC67040A62E}" srcOrd="3" destOrd="0" parTransId="{46E73919-660C-47EC-90B2-2D39E76069BA}" sibTransId="{AC349BFD-F18A-4D6E-B42A-C52DDFFEC88C}"/>
    <dgm:cxn modelId="{1C1E0D47-350A-4829-B79D-E60B8F45B4D4}" type="presOf" srcId="{6613335A-F544-4EBD-ABA0-9A297B934396}" destId="{E558E61E-2F24-42E6-AB88-A890923E4B6B}" srcOrd="0" destOrd="0" presId="urn:microsoft.com/office/officeart/2005/8/layout/process4"/>
    <dgm:cxn modelId="{4C4249F2-7361-4B03-BB9B-7FC7AA4AA681}" srcId="{CB99EB22-8047-4314-936B-F995372F7C71}" destId="{D407F171-D8EF-4D2B-B2AC-DF3746B96D98}" srcOrd="5" destOrd="0" parTransId="{D54D0906-1706-4644-A324-4BFAC52D1D09}" sibTransId="{B3E4C744-C917-4C10-AC99-817914EF35AC}"/>
    <dgm:cxn modelId="{D629D79A-C9A2-4F17-B28B-D9F65B957F87}" srcId="{CB99EB22-8047-4314-936B-F995372F7C71}" destId="{CB7EA464-9892-4EBF-B820-9BD6391FEE40}" srcOrd="0" destOrd="0" parTransId="{E81235AA-39ED-4389-9F36-8105104DAAFA}" sibTransId="{016110E3-1071-4927-BBE8-59994A03EBEA}"/>
    <dgm:cxn modelId="{BD1FFC6D-D8E8-4F19-8231-7C5A70543BD0}" type="presOf" srcId="{9A9CD3D5-30BD-4066-9F5D-6369E741E932}" destId="{0DB3521B-4E82-4CA5-BB98-7F0EEB31A973}" srcOrd="0" destOrd="0" presId="urn:microsoft.com/office/officeart/2005/8/layout/process4"/>
    <dgm:cxn modelId="{21ECD612-F3DE-4271-9987-020EF819D0B2}" type="presOf" srcId="{7F732902-994F-426D-9C1B-9BC67040A62E}" destId="{419B7B16-1404-4F4B-926A-F671544E6F8C}" srcOrd="0" destOrd="0" presId="urn:microsoft.com/office/officeart/2005/8/layout/process4"/>
    <dgm:cxn modelId="{6912F54E-FAFC-4CB5-84A8-1B9F76CAC627}" type="presOf" srcId="{D407F171-D8EF-4D2B-B2AC-DF3746B96D98}" destId="{E2A98A3A-9974-4B93-92DB-1AABA5C43F1E}" srcOrd="0" destOrd="0" presId="urn:microsoft.com/office/officeart/2005/8/layout/process4"/>
    <dgm:cxn modelId="{3244EBA6-2B37-4875-AA5D-24643A51AC4C}" type="presOf" srcId="{5B9ADC9A-0C86-4D8D-8677-466BF33DE83B}" destId="{BF89A68C-DF50-436F-BB6D-439675B10B4E}" srcOrd="1" destOrd="0" presId="urn:microsoft.com/office/officeart/2005/8/layout/process4"/>
    <dgm:cxn modelId="{8A914AB6-C903-4697-A67A-79929FE034FF}" srcId="{7C9E4584-37E5-46D9-B73C-D44E88E6C02E}" destId="{5B9ADC9A-0C86-4D8D-8677-466BF33DE83B}" srcOrd="0" destOrd="0" parTransId="{AE842604-4A90-4578-85BC-F802BE20A9AF}" sibTransId="{67414C24-6129-49AA-B761-175C88D87BAA}"/>
    <dgm:cxn modelId="{7B373E62-7158-4DC1-B824-D51383855EB8}" type="presOf" srcId="{DC1D5992-4762-4060-92E4-44902353D5C9}" destId="{EB24E01F-E126-49A6-BD46-72F56AEF8F69}" srcOrd="0" destOrd="0" presId="urn:microsoft.com/office/officeart/2005/8/layout/process4"/>
    <dgm:cxn modelId="{2FB0B7F3-5892-4E17-9BAB-7B5A282D0C74}" srcId="{37F040B6-B21E-436D-9B6A-D21C2EEA26FD}" destId="{49A0D8B0-9ECF-4A83-9AEC-9C110B192686}" srcOrd="0" destOrd="0" parTransId="{5988D839-0A95-417B-8CB0-7E37F91BED64}" sibTransId="{440AFB5F-18F1-4165-9A7C-05CBED6725AF}"/>
    <dgm:cxn modelId="{B89C11E7-2507-4DF1-982D-3B63B7494395}" type="presOf" srcId="{5B9ADC9A-0C86-4D8D-8677-466BF33DE83B}" destId="{46DB8CDD-7ADC-4079-88F3-F17F5C9CF8CD}" srcOrd="0" destOrd="0" presId="urn:microsoft.com/office/officeart/2005/8/layout/process4"/>
    <dgm:cxn modelId="{B2422872-4F2D-42EB-B600-566374AAB02A}" type="presOf" srcId="{E6560D27-4041-4C92-B939-C9E0A6126ED9}" destId="{53FF458B-04D9-4940-8DEE-9191375A1854}" srcOrd="0" destOrd="0" presId="urn:microsoft.com/office/officeart/2005/8/layout/process4"/>
    <dgm:cxn modelId="{F02A597A-F28E-40A9-A2DB-539DA8A1A5A9}" srcId="{5B9ADC9A-0C86-4D8D-8677-466BF33DE83B}" destId="{E6560D27-4041-4C92-B939-C9E0A6126ED9}" srcOrd="0" destOrd="0" parTransId="{36AE5880-635F-46F0-9CED-0C4633F470C6}" sibTransId="{520289FB-01FC-46DA-BA50-ECE3BCF703C2}"/>
    <dgm:cxn modelId="{490CD506-534F-4AD1-87D7-A1F79E8EA7B1}" srcId="{7C9E4584-37E5-46D9-B73C-D44E88E6C02E}" destId="{37F040B6-B21E-436D-9B6A-D21C2EEA26FD}" srcOrd="3" destOrd="0" parTransId="{03D131BF-17A2-4CDC-AD58-53368F42F477}" sibTransId="{42AF448A-93C1-4CA8-B4DD-30E03F04BF51}"/>
    <dgm:cxn modelId="{BAE22124-8E32-4C3C-B0C0-151A7C2597A4}" type="presOf" srcId="{49A0D8B0-9ECF-4A83-9AEC-9C110B192686}" destId="{563AC9B1-AA84-442C-AE15-3374F25F4CA6}" srcOrd="0" destOrd="0" presId="urn:microsoft.com/office/officeart/2005/8/layout/process4"/>
    <dgm:cxn modelId="{A98CEFBA-7E85-4997-9E09-3BA509D5CCE7}" type="presOf" srcId="{F8C47306-7EF1-42CA-A5FC-D1C5B6C8D147}" destId="{7564EC9B-DF0D-4F80-9D66-306390788C4F}" srcOrd="1" destOrd="0" presId="urn:microsoft.com/office/officeart/2005/8/layout/process4"/>
    <dgm:cxn modelId="{5A18A6A2-9595-42C7-997B-59CBAD2C7F50}" srcId="{CB99EB22-8047-4314-936B-F995372F7C71}" destId="{9A9CD3D5-30BD-4066-9F5D-6369E741E932}" srcOrd="1" destOrd="0" parTransId="{9F84CC95-AD56-4A6E-9A96-A308FB5D5105}" sibTransId="{80C8C0A6-84DE-4E30-86F2-DC136FDFA1D7}"/>
    <dgm:cxn modelId="{4DD53E2F-2086-4E39-9CA7-EE0BEAE7FC43}" type="presParOf" srcId="{03B69A68-08BF-4692-99F1-3C5FE1CA6E40}" destId="{6C3AB293-9535-4ADC-B7D9-F9CB05931284}" srcOrd="0" destOrd="0" presId="urn:microsoft.com/office/officeart/2005/8/layout/process4"/>
    <dgm:cxn modelId="{3E35750A-9A92-43B8-A5B8-F67EBCC5319C}" type="presParOf" srcId="{6C3AB293-9535-4ADC-B7D9-F9CB05931284}" destId="{638BD9D1-4088-4750-BEE8-AD3E15E686E4}" srcOrd="0" destOrd="0" presId="urn:microsoft.com/office/officeart/2005/8/layout/process4"/>
    <dgm:cxn modelId="{CFAEC1E8-66D5-481F-BCE1-73EA03F5F193}" type="presParOf" srcId="{6C3AB293-9535-4ADC-B7D9-F9CB05931284}" destId="{A35ED2AD-327F-4D99-A8C9-974B0BE317FC}" srcOrd="1" destOrd="0" presId="urn:microsoft.com/office/officeart/2005/8/layout/process4"/>
    <dgm:cxn modelId="{5B771300-4C18-4202-AD77-7A85638A123B}" type="presParOf" srcId="{6C3AB293-9535-4ADC-B7D9-F9CB05931284}" destId="{3168D7D4-2AEE-4209-879D-EFAC1FDD4A5B}" srcOrd="2" destOrd="0" presId="urn:microsoft.com/office/officeart/2005/8/layout/process4"/>
    <dgm:cxn modelId="{02B862CC-0DF5-4AD1-B307-56B1FF1CE023}" type="presParOf" srcId="{3168D7D4-2AEE-4209-879D-EFAC1FDD4A5B}" destId="{E28BE83E-A0B1-4D93-9237-3E33FE7B0D4F}" srcOrd="0" destOrd="0" presId="urn:microsoft.com/office/officeart/2005/8/layout/process4"/>
    <dgm:cxn modelId="{1B0CAE50-2EB9-4063-BFF1-8CA4E35C2B6F}" type="presParOf" srcId="{3168D7D4-2AEE-4209-879D-EFAC1FDD4A5B}" destId="{908405F1-42AC-49E6-B030-3090B88191FC}" srcOrd="1" destOrd="0" presId="urn:microsoft.com/office/officeart/2005/8/layout/process4"/>
    <dgm:cxn modelId="{2B64DE79-E0CC-4B0D-9DB2-16CF9D9B1EC8}" type="presParOf" srcId="{03B69A68-08BF-4692-99F1-3C5FE1CA6E40}" destId="{E126D7AD-E627-4A20-8D9B-A7659A923AB6}" srcOrd="1" destOrd="0" presId="urn:microsoft.com/office/officeart/2005/8/layout/process4"/>
    <dgm:cxn modelId="{52FF5B77-4378-4D92-8D5C-5737065CFA8D}" type="presParOf" srcId="{03B69A68-08BF-4692-99F1-3C5FE1CA6E40}" destId="{72A74D8B-4CDF-4D82-9D14-4F93F03F056F}" srcOrd="2" destOrd="0" presId="urn:microsoft.com/office/officeart/2005/8/layout/process4"/>
    <dgm:cxn modelId="{9F4D180C-891D-4DBE-AF84-0467B493B8A1}" type="presParOf" srcId="{72A74D8B-4CDF-4D82-9D14-4F93F03F056F}" destId="{A21B8D02-AC1A-496F-936E-6B9A20E50D1E}" srcOrd="0" destOrd="0" presId="urn:microsoft.com/office/officeart/2005/8/layout/process4"/>
    <dgm:cxn modelId="{9AF65203-E698-4AE3-8C06-DF4C1AAAB21B}" type="presParOf" srcId="{72A74D8B-4CDF-4D82-9D14-4F93F03F056F}" destId="{2661256D-0CCB-4F17-A4B4-9FF6C529F31A}" srcOrd="1" destOrd="0" presId="urn:microsoft.com/office/officeart/2005/8/layout/process4"/>
    <dgm:cxn modelId="{CB6D0EBE-9032-4AC3-B28E-01F7A2653AEF}" type="presParOf" srcId="{72A74D8B-4CDF-4D82-9D14-4F93F03F056F}" destId="{80927445-7F98-49B0-A9B9-5A8A79B2C0A6}" srcOrd="2" destOrd="0" presId="urn:microsoft.com/office/officeart/2005/8/layout/process4"/>
    <dgm:cxn modelId="{06EFA2F0-BA78-4DCB-AC89-5BA4259D6D71}" type="presParOf" srcId="{80927445-7F98-49B0-A9B9-5A8A79B2C0A6}" destId="{563AC9B1-AA84-442C-AE15-3374F25F4CA6}" srcOrd="0" destOrd="0" presId="urn:microsoft.com/office/officeart/2005/8/layout/process4"/>
    <dgm:cxn modelId="{AA094167-BDEC-4BBF-9A88-86878B0AE1DB}" type="presParOf" srcId="{80927445-7F98-49B0-A9B9-5A8A79B2C0A6}" destId="{EB24E01F-E126-49A6-BD46-72F56AEF8F69}" srcOrd="1" destOrd="0" presId="urn:microsoft.com/office/officeart/2005/8/layout/process4"/>
    <dgm:cxn modelId="{BA83C962-31E0-4A02-821D-1D4E66E38A84}" type="presParOf" srcId="{03B69A68-08BF-4692-99F1-3C5FE1CA6E40}" destId="{5AF7596C-7186-4352-A1C4-6A4C09863A89}" srcOrd="3" destOrd="0" presId="urn:microsoft.com/office/officeart/2005/8/layout/process4"/>
    <dgm:cxn modelId="{FD15378B-3068-4A8C-9829-62EA5BD94818}" type="presParOf" srcId="{03B69A68-08BF-4692-99F1-3C5FE1CA6E40}" destId="{E8A72B30-8F97-421D-9E8D-217A21C8F6E3}" srcOrd="4" destOrd="0" presId="urn:microsoft.com/office/officeart/2005/8/layout/process4"/>
    <dgm:cxn modelId="{68621D77-4366-4E73-9C8F-D323099C50DE}" type="presParOf" srcId="{E8A72B30-8F97-421D-9E8D-217A21C8F6E3}" destId="{357DADBC-5587-4CA2-9CB1-3354281D52CB}" srcOrd="0" destOrd="0" presId="urn:microsoft.com/office/officeart/2005/8/layout/process4"/>
    <dgm:cxn modelId="{2F29B787-FDA3-43B5-ABF6-C7C9F39BE1F7}" type="presParOf" srcId="{E8A72B30-8F97-421D-9E8D-217A21C8F6E3}" destId="{E4EFC56F-91CD-4E7D-B36F-57ED026D8703}" srcOrd="1" destOrd="0" presId="urn:microsoft.com/office/officeart/2005/8/layout/process4"/>
    <dgm:cxn modelId="{DFF2625F-C5B0-441A-88BB-34B7206AD2E4}" type="presParOf" srcId="{E8A72B30-8F97-421D-9E8D-217A21C8F6E3}" destId="{565C29A1-5F99-4605-9D0F-71992FD6CDE6}" srcOrd="2" destOrd="0" presId="urn:microsoft.com/office/officeart/2005/8/layout/process4"/>
    <dgm:cxn modelId="{D931B007-1BB6-4DE7-9983-FD5BEBBD954A}" type="presParOf" srcId="{565C29A1-5F99-4605-9D0F-71992FD6CDE6}" destId="{EC466CB0-2040-4094-8904-B6EE74234197}" srcOrd="0" destOrd="0" presId="urn:microsoft.com/office/officeart/2005/8/layout/process4"/>
    <dgm:cxn modelId="{DABCDF07-DB97-4CE6-8084-B20A0F5172E7}" type="presParOf" srcId="{565C29A1-5F99-4605-9D0F-71992FD6CDE6}" destId="{0DB3521B-4E82-4CA5-BB98-7F0EEB31A973}" srcOrd="1" destOrd="0" presId="urn:microsoft.com/office/officeart/2005/8/layout/process4"/>
    <dgm:cxn modelId="{C2DFC5C3-C4D9-4697-A269-A508130AC98F}" type="presParOf" srcId="{565C29A1-5F99-4605-9D0F-71992FD6CDE6}" destId="{E558E61E-2F24-42E6-AB88-A890923E4B6B}" srcOrd="2" destOrd="0" presId="urn:microsoft.com/office/officeart/2005/8/layout/process4"/>
    <dgm:cxn modelId="{9F898430-298D-430F-817E-750430B9E537}" type="presParOf" srcId="{565C29A1-5F99-4605-9D0F-71992FD6CDE6}" destId="{419B7B16-1404-4F4B-926A-F671544E6F8C}" srcOrd="3" destOrd="0" presId="urn:microsoft.com/office/officeart/2005/8/layout/process4"/>
    <dgm:cxn modelId="{1CD66AB1-2319-4F8F-B1C4-10DA765AE953}" type="presParOf" srcId="{565C29A1-5F99-4605-9D0F-71992FD6CDE6}" destId="{846B9079-FD06-4996-9269-9CD39D51793A}" srcOrd="4" destOrd="0" presId="urn:microsoft.com/office/officeart/2005/8/layout/process4"/>
    <dgm:cxn modelId="{A5D87992-49D0-4BF1-99CF-A7E51BEF3C49}" type="presParOf" srcId="{565C29A1-5F99-4605-9D0F-71992FD6CDE6}" destId="{E2A98A3A-9974-4B93-92DB-1AABA5C43F1E}" srcOrd="5" destOrd="0" presId="urn:microsoft.com/office/officeart/2005/8/layout/process4"/>
    <dgm:cxn modelId="{6D753E2E-D657-46C8-9D28-726776FA6160}" type="presParOf" srcId="{03B69A68-08BF-4692-99F1-3C5FE1CA6E40}" destId="{370F8A27-9418-4061-AEBC-C48122656DE3}" srcOrd="5" destOrd="0" presId="urn:microsoft.com/office/officeart/2005/8/layout/process4"/>
    <dgm:cxn modelId="{B89F8ACB-8D53-49AF-A87E-9690FEFC11F2}" type="presParOf" srcId="{03B69A68-08BF-4692-99F1-3C5FE1CA6E40}" destId="{7EEE2930-E383-4DF8-955E-AA59F0A81DD4}" srcOrd="6" destOrd="0" presId="urn:microsoft.com/office/officeart/2005/8/layout/process4"/>
    <dgm:cxn modelId="{C8D86533-800E-4B60-98BB-86ADB95AA973}" type="presParOf" srcId="{7EEE2930-E383-4DF8-955E-AA59F0A81DD4}" destId="{B909A658-1E71-43C8-90C3-AD288773792E}" srcOrd="0" destOrd="0" presId="urn:microsoft.com/office/officeart/2005/8/layout/process4"/>
    <dgm:cxn modelId="{BD1B450E-F497-4A1B-BF19-653B9276FC9A}" type="presParOf" srcId="{7EEE2930-E383-4DF8-955E-AA59F0A81DD4}" destId="{7564EC9B-DF0D-4F80-9D66-306390788C4F}" srcOrd="1" destOrd="0" presId="urn:microsoft.com/office/officeart/2005/8/layout/process4"/>
    <dgm:cxn modelId="{3FFC6F0D-C617-4089-BA51-2D59D14A1DA0}" type="presParOf" srcId="{7EEE2930-E383-4DF8-955E-AA59F0A81DD4}" destId="{CE1A2070-8343-43B8-B124-4EE6E7B9CF8F}" srcOrd="2" destOrd="0" presId="urn:microsoft.com/office/officeart/2005/8/layout/process4"/>
    <dgm:cxn modelId="{CC3AE308-8B32-4708-8727-8C203AA08804}" type="presParOf" srcId="{CE1A2070-8343-43B8-B124-4EE6E7B9CF8F}" destId="{5F6B2F62-35F3-4176-A5DC-595D401199FE}" srcOrd="0" destOrd="0" presId="urn:microsoft.com/office/officeart/2005/8/layout/process4"/>
    <dgm:cxn modelId="{5495FFDF-9630-4FE5-8036-00C4FFA2B66A}" type="presParOf" srcId="{CE1A2070-8343-43B8-B124-4EE6E7B9CF8F}" destId="{06D6672F-E7C6-439E-86B1-E2C685D986D0}" srcOrd="1" destOrd="0" presId="urn:microsoft.com/office/officeart/2005/8/layout/process4"/>
    <dgm:cxn modelId="{F9B95CE6-A4C7-41C1-9492-2F13725C0692}" type="presParOf" srcId="{CE1A2070-8343-43B8-B124-4EE6E7B9CF8F}" destId="{CD9D75D2-D44E-43A2-9275-E7FAEDEEC525}" srcOrd="2" destOrd="0" presId="urn:microsoft.com/office/officeart/2005/8/layout/process4"/>
    <dgm:cxn modelId="{6086FD76-06A8-4F5F-BF92-ACEC462D7DAA}" type="presParOf" srcId="{CE1A2070-8343-43B8-B124-4EE6E7B9CF8F}" destId="{1B90DADF-EB1A-4F6C-8E53-7CAFB0B6C8E6}" srcOrd="3" destOrd="0" presId="urn:microsoft.com/office/officeart/2005/8/layout/process4"/>
    <dgm:cxn modelId="{17683AED-F49F-492C-8D99-C45BFE43EFFA}" type="presParOf" srcId="{CE1A2070-8343-43B8-B124-4EE6E7B9CF8F}" destId="{4A606181-B9D4-4447-9DB4-0C5EC1B7218D}" srcOrd="4" destOrd="0" presId="urn:microsoft.com/office/officeart/2005/8/layout/process4"/>
    <dgm:cxn modelId="{5AEB1135-0E50-4D54-930B-041C4E956744}" type="presParOf" srcId="{CE1A2070-8343-43B8-B124-4EE6E7B9CF8F}" destId="{C5218527-3213-4754-B2B7-56CECB7E2E35}" srcOrd="5" destOrd="0" presId="urn:microsoft.com/office/officeart/2005/8/layout/process4"/>
    <dgm:cxn modelId="{07696661-5E89-43EF-A5B9-096B30D3EEB7}" type="presParOf" srcId="{03B69A68-08BF-4692-99F1-3C5FE1CA6E40}" destId="{14ADF390-71EC-489B-A524-D7F69EC2DA18}" srcOrd="7" destOrd="0" presId="urn:microsoft.com/office/officeart/2005/8/layout/process4"/>
    <dgm:cxn modelId="{50FDFADE-3520-4F9B-86EC-16073CA52B1E}" type="presParOf" srcId="{03B69A68-08BF-4692-99F1-3C5FE1CA6E40}" destId="{7D373BE6-BC93-4F92-A5EA-1139328C7298}" srcOrd="8" destOrd="0" presId="urn:microsoft.com/office/officeart/2005/8/layout/process4"/>
    <dgm:cxn modelId="{52506C8A-D46E-4FB3-856D-15B7DAC3C3CC}" type="presParOf" srcId="{7D373BE6-BC93-4F92-A5EA-1139328C7298}" destId="{46DB8CDD-7ADC-4079-88F3-F17F5C9CF8CD}" srcOrd="0" destOrd="0" presId="urn:microsoft.com/office/officeart/2005/8/layout/process4"/>
    <dgm:cxn modelId="{B32F994A-83A8-4D9D-8168-68F6D86ED348}" type="presParOf" srcId="{7D373BE6-BC93-4F92-A5EA-1139328C7298}" destId="{BF89A68C-DF50-436F-BB6D-439675B10B4E}" srcOrd="1" destOrd="0" presId="urn:microsoft.com/office/officeart/2005/8/layout/process4"/>
    <dgm:cxn modelId="{6591E850-D399-4B5A-9BA4-E71D7E188F5F}" type="presParOf" srcId="{7D373BE6-BC93-4F92-A5EA-1139328C7298}" destId="{5E1934EE-EDD5-4C62-A52E-F8341237D1FD}" srcOrd="2" destOrd="0" presId="urn:microsoft.com/office/officeart/2005/8/layout/process4"/>
    <dgm:cxn modelId="{CF31439B-1601-409D-BEA2-E8CF342309EA}" type="presParOf" srcId="{5E1934EE-EDD5-4C62-A52E-F8341237D1FD}" destId="{53FF458B-04D9-4940-8DEE-9191375A1854}" srcOrd="0" destOrd="0" presId="urn:microsoft.com/office/officeart/2005/8/layout/process4"/>
    <dgm:cxn modelId="{840EDA26-820A-4DAE-A3BE-65CEACF833AD}" type="presParOf" srcId="{5E1934EE-EDD5-4C62-A52E-F8341237D1FD}" destId="{9DBCF58D-B586-48A8-81E5-AF26137954B8}" srcOrd="1"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8ACEB4-A8AD-4C5E-88BD-9406D6FA5F15}" type="doc">
      <dgm:prSet loTypeId="urn:microsoft.com/office/officeart/2005/8/layout/hierarchy3" loCatId="hierarchy" qsTypeId="urn:microsoft.com/office/officeart/2005/8/quickstyle/3d1" qsCatId="3D" csTypeId="urn:microsoft.com/office/officeart/2005/8/colors/accent6_2" csCatId="accent6" phldr="1"/>
      <dgm:spPr/>
      <dgm:t>
        <a:bodyPr/>
        <a:lstStyle/>
        <a:p>
          <a:endParaRPr lang="en-US"/>
        </a:p>
      </dgm:t>
    </dgm:pt>
    <dgm:pt modelId="{2F25C7EA-308D-4122-A0E4-7AAAE91065A1}">
      <dgm:prSet phldrT="[Text]" custT="1"/>
      <dgm:spPr/>
      <dgm:t>
        <a:bodyPr/>
        <a:lstStyle/>
        <a:p>
          <a:r>
            <a:rPr lang="en-US" sz="2000" dirty="0" smtClean="0"/>
            <a:t>Additional ANSI SQL standards enforcements in 2008 </a:t>
          </a:r>
          <a:r>
            <a:rPr lang="en-US" sz="2800" dirty="0" smtClean="0"/>
            <a:t/>
          </a:r>
          <a:br>
            <a:rPr lang="en-US" sz="2800" dirty="0" smtClean="0"/>
          </a:br>
          <a:r>
            <a:rPr lang="en-US" sz="1800" dirty="0" smtClean="0"/>
            <a:t>(e.g. left and right outer joins using *= and =* no longer supported)</a:t>
          </a:r>
          <a:endParaRPr lang="en-US" sz="2800" dirty="0"/>
        </a:p>
      </dgm:t>
    </dgm:pt>
    <dgm:pt modelId="{596A1E30-0B59-4A46-AE7A-95130E26157C}" type="parTrans" cxnId="{4E788E7B-0176-4DF4-90AB-C4B5E8DFFF1E}">
      <dgm:prSet/>
      <dgm:spPr/>
      <dgm:t>
        <a:bodyPr/>
        <a:lstStyle/>
        <a:p>
          <a:endParaRPr lang="en-US"/>
        </a:p>
      </dgm:t>
    </dgm:pt>
    <dgm:pt modelId="{C1EFA19B-D580-4530-871C-40CE8F1DEB01}" type="sibTrans" cxnId="{4E788E7B-0176-4DF4-90AB-C4B5E8DFFF1E}">
      <dgm:prSet/>
      <dgm:spPr/>
      <dgm:t>
        <a:bodyPr/>
        <a:lstStyle/>
        <a:p>
          <a:endParaRPr lang="en-US"/>
        </a:p>
      </dgm:t>
    </dgm:pt>
    <dgm:pt modelId="{70D5EE32-2CF3-49B4-B136-EE36BE5DFBD5}">
      <dgm:prSet custT="1"/>
      <dgm:spPr/>
      <dgm:t>
        <a:bodyPr/>
        <a:lstStyle/>
        <a:p>
          <a:r>
            <a:rPr lang="en-US" sz="2400" dirty="0" smtClean="0"/>
            <a:t>Modify SQL statements to be  standards compliant (will still work if in 8.0 compatibility mode)</a:t>
          </a:r>
        </a:p>
      </dgm:t>
    </dgm:pt>
    <dgm:pt modelId="{8BAB0AD6-90E0-46C5-A331-126B40D277EE}" type="parTrans" cxnId="{8A8B5588-F978-4D85-B063-2CB752B7048F}">
      <dgm:prSet/>
      <dgm:spPr/>
      <dgm:t>
        <a:bodyPr/>
        <a:lstStyle/>
        <a:p>
          <a:endParaRPr lang="en-US"/>
        </a:p>
      </dgm:t>
    </dgm:pt>
    <dgm:pt modelId="{3EB36CDE-BEC4-4C15-8CC6-18F6ACFDA3C5}" type="sibTrans" cxnId="{8A8B5588-F978-4D85-B063-2CB752B7048F}">
      <dgm:prSet/>
      <dgm:spPr/>
      <dgm:t>
        <a:bodyPr/>
        <a:lstStyle/>
        <a:p>
          <a:endParaRPr lang="en-US"/>
        </a:p>
      </dgm:t>
    </dgm:pt>
    <dgm:pt modelId="{D6925662-5E7F-455A-B47B-7C48FD8F3454}" type="pres">
      <dgm:prSet presAssocID="{718ACEB4-A8AD-4C5E-88BD-9406D6FA5F15}" presName="diagram" presStyleCnt="0">
        <dgm:presLayoutVars>
          <dgm:chPref val="1"/>
          <dgm:dir/>
          <dgm:animOne val="branch"/>
          <dgm:animLvl val="lvl"/>
          <dgm:resizeHandles/>
        </dgm:presLayoutVars>
      </dgm:prSet>
      <dgm:spPr/>
      <dgm:t>
        <a:bodyPr/>
        <a:lstStyle/>
        <a:p>
          <a:endParaRPr lang="en-US"/>
        </a:p>
      </dgm:t>
    </dgm:pt>
    <dgm:pt modelId="{43A48E77-785A-4901-A15C-D3F887EEEE74}" type="pres">
      <dgm:prSet presAssocID="{2F25C7EA-308D-4122-A0E4-7AAAE91065A1}" presName="root" presStyleCnt="0"/>
      <dgm:spPr/>
    </dgm:pt>
    <dgm:pt modelId="{D78FCD84-29D5-464A-995C-BD86E3D49039}" type="pres">
      <dgm:prSet presAssocID="{2F25C7EA-308D-4122-A0E4-7AAAE91065A1}" presName="rootComposite" presStyleCnt="0"/>
      <dgm:spPr/>
    </dgm:pt>
    <dgm:pt modelId="{B452DA07-BCCE-4834-9161-7F0064F3B8E4}" type="pres">
      <dgm:prSet presAssocID="{2F25C7EA-308D-4122-A0E4-7AAAE91065A1}" presName="rootText" presStyleLbl="node1" presStyleIdx="0" presStyleCnt="1" custScaleX="162751" custScaleY="51060" custLinFactNeighborX="-5244"/>
      <dgm:spPr/>
      <dgm:t>
        <a:bodyPr/>
        <a:lstStyle/>
        <a:p>
          <a:endParaRPr lang="en-US"/>
        </a:p>
      </dgm:t>
    </dgm:pt>
    <dgm:pt modelId="{18DA6561-BB10-4B58-BCF3-FD89324B4C02}" type="pres">
      <dgm:prSet presAssocID="{2F25C7EA-308D-4122-A0E4-7AAAE91065A1}" presName="rootConnector" presStyleLbl="node1" presStyleIdx="0" presStyleCnt="1"/>
      <dgm:spPr/>
      <dgm:t>
        <a:bodyPr/>
        <a:lstStyle/>
        <a:p>
          <a:endParaRPr lang="en-US"/>
        </a:p>
      </dgm:t>
    </dgm:pt>
    <dgm:pt modelId="{3D0CF753-515E-4A51-81AE-8FF0EE677867}" type="pres">
      <dgm:prSet presAssocID="{2F25C7EA-308D-4122-A0E4-7AAAE91065A1}" presName="childShape" presStyleCnt="0"/>
      <dgm:spPr/>
    </dgm:pt>
    <dgm:pt modelId="{B1B95748-59A4-4185-A577-56190E650D5A}" type="pres">
      <dgm:prSet presAssocID="{8BAB0AD6-90E0-46C5-A331-126B40D277EE}" presName="Name13" presStyleLbl="parChTrans1D2" presStyleIdx="0" presStyleCnt="1"/>
      <dgm:spPr/>
      <dgm:t>
        <a:bodyPr/>
        <a:lstStyle/>
        <a:p>
          <a:endParaRPr lang="en-US"/>
        </a:p>
      </dgm:t>
    </dgm:pt>
    <dgm:pt modelId="{B54BD786-0318-4A31-B9C6-253DDB42E67F}" type="pres">
      <dgm:prSet presAssocID="{70D5EE32-2CF3-49B4-B136-EE36BE5DFBD5}" presName="childText" presStyleLbl="bgAcc1" presStyleIdx="0" presStyleCnt="1" custScaleX="153554" custScaleY="71718" custLinFactNeighborY="-11116">
        <dgm:presLayoutVars>
          <dgm:bulletEnabled val="1"/>
        </dgm:presLayoutVars>
      </dgm:prSet>
      <dgm:spPr/>
      <dgm:t>
        <a:bodyPr/>
        <a:lstStyle/>
        <a:p>
          <a:endParaRPr lang="en-US"/>
        </a:p>
      </dgm:t>
    </dgm:pt>
  </dgm:ptLst>
  <dgm:cxnLst>
    <dgm:cxn modelId="{490E0771-4170-4094-AAC3-F69A5B774FF6}" type="presOf" srcId="{2F25C7EA-308D-4122-A0E4-7AAAE91065A1}" destId="{B452DA07-BCCE-4834-9161-7F0064F3B8E4}" srcOrd="0" destOrd="0" presId="urn:microsoft.com/office/officeart/2005/8/layout/hierarchy3"/>
    <dgm:cxn modelId="{F3CF50D7-163E-4170-98FC-AF4CA7D64CC8}" type="presOf" srcId="{70D5EE32-2CF3-49B4-B136-EE36BE5DFBD5}" destId="{B54BD786-0318-4A31-B9C6-253DDB42E67F}" srcOrd="0" destOrd="0" presId="urn:microsoft.com/office/officeart/2005/8/layout/hierarchy3"/>
    <dgm:cxn modelId="{AD8C6392-613D-43C3-A1D3-29550321C25B}" type="presOf" srcId="{2F25C7EA-308D-4122-A0E4-7AAAE91065A1}" destId="{18DA6561-BB10-4B58-BCF3-FD89324B4C02}" srcOrd="1" destOrd="0" presId="urn:microsoft.com/office/officeart/2005/8/layout/hierarchy3"/>
    <dgm:cxn modelId="{E7EF1A47-E12F-4193-BCA0-7A8B04CC860F}" type="presOf" srcId="{8BAB0AD6-90E0-46C5-A331-126B40D277EE}" destId="{B1B95748-59A4-4185-A577-56190E650D5A}" srcOrd="0" destOrd="0" presId="urn:microsoft.com/office/officeart/2005/8/layout/hierarchy3"/>
    <dgm:cxn modelId="{94794928-6DB5-4AF0-87E9-FD0DB410E56C}" type="presOf" srcId="{718ACEB4-A8AD-4C5E-88BD-9406D6FA5F15}" destId="{D6925662-5E7F-455A-B47B-7C48FD8F3454}" srcOrd="0" destOrd="0" presId="urn:microsoft.com/office/officeart/2005/8/layout/hierarchy3"/>
    <dgm:cxn modelId="{4E788E7B-0176-4DF4-90AB-C4B5E8DFFF1E}" srcId="{718ACEB4-A8AD-4C5E-88BD-9406D6FA5F15}" destId="{2F25C7EA-308D-4122-A0E4-7AAAE91065A1}" srcOrd="0" destOrd="0" parTransId="{596A1E30-0B59-4A46-AE7A-95130E26157C}" sibTransId="{C1EFA19B-D580-4530-871C-40CE8F1DEB01}"/>
    <dgm:cxn modelId="{8A8B5588-F978-4D85-B063-2CB752B7048F}" srcId="{2F25C7EA-308D-4122-A0E4-7AAAE91065A1}" destId="{70D5EE32-2CF3-49B4-B136-EE36BE5DFBD5}" srcOrd="0" destOrd="0" parTransId="{8BAB0AD6-90E0-46C5-A331-126B40D277EE}" sibTransId="{3EB36CDE-BEC4-4C15-8CC6-18F6ACFDA3C5}"/>
    <dgm:cxn modelId="{7010DD3F-D991-4DF4-A399-69538B74035C}" type="presParOf" srcId="{D6925662-5E7F-455A-B47B-7C48FD8F3454}" destId="{43A48E77-785A-4901-A15C-D3F887EEEE74}" srcOrd="0" destOrd="0" presId="urn:microsoft.com/office/officeart/2005/8/layout/hierarchy3"/>
    <dgm:cxn modelId="{9D220BDB-8172-42F9-8AE2-8746665FFA8B}" type="presParOf" srcId="{43A48E77-785A-4901-A15C-D3F887EEEE74}" destId="{D78FCD84-29D5-464A-995C-BD86E3D49039}" srcOrd="0" destOrd="0" presId="urn:microsoft.com/office/officeart/2005/8/layout/hierarchy3"/>
    <dgm:cxn modelId="{D8A582CD-CC11-415C-A31E-FF42D4F38EC4}" type="presParOf" srcId="{D78FCD84-29D5-464A-995C-BD86E3D49039}" destId="{B452DA07-BCCE-4834-9161-7F0064F3B8E4}" srcOrd="0" destOrd="0" presId="urn:microsoft.com/office/officeart/2005/8/layout/hierarchy3"/>
    <dgm:cxn modelId="{E8B75D04-FA20-4842-9EFE-5797B945B2C7}" type="presParOf" srcId="{D78FCD84-29D5-464A-995C-BD86E3D49039}" destId="{18DA6561-BB10-4B58-BCF3-FD89324B4C02}" srcOrd="1" destOrd="0" presId="urn:microsoft.com/office/officeart/2005/8/layout/hierarchy3"/>
    <dgm:cxn modelId="{6488E51D-5EF7-4B92-B469-BBBE414FA9B3}" type="presParOf" srcId="{43A48E77-785A-4901-A15C-D3F887EEEE74}" destId="{3D0CF753-515E-4A51-81AE-8FF0EE677867}" srcOrd="1" destOrd="0" presId="urn:microsoft.com/office/officeart/2005/8/layout/hierarchy3"/>
    <dgm:cxn modelId="{ED2741C3-E50A-40BB-BF03-B9BA09704F3F}" type="presParOf" srcId="{3D0CF753-515E-4A51-81AE-8FF0EE677867}" destId="{B1B95748-59A4-4185-A577-56190E650D5A}" srcOrd="0" destOrd="0" presId="urn:microsoft.com/office/officeart/2005/8/layout/hierarchy3"/>
    <dgm:cxn modelId="{6C07F3D9-DE75-4284-887E-0D58FD6C5382}" type="presParOf" srcId="{3D0CF753-515E-4A51-81AE-8FF0EE677867}" destId="{B54BD786-0318-4A31-B9C6-253DDB42E67F}"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8CAE22-2A6D-418F-A973-EC3604DDEC45}" type="doc">
      <dgm:prSet loTypeId="urn:microsoft.com/office/officeart/2005/8/layout/hierarchy3" loCatId="hierarchy" qsTypeId="urn:microsoft.com/office/officeart/2005/8/quickstyle/3d1" qsCatId="3D" csTypeId="urn:microsoft.com/office/officeart/2005/8/colors/accent6_2" csCatId="accent6" phldr="1"/>
      <dgm:spPr/>
      <dgm:t>
        <a:bodyPr/>
        <a:lstStyle/>
        <a:p>
          <a:endParaRPr lang="en-US"/>
        </a:p>
      </dgm:t>
    </dgm:pt>
    <dgm:pt modelId="{01A8F99E-1A7B-4AD8-8AD4-DF6707B6D528}">
      <dgm:prSet phldrT="[Text]" custT="1"/>
      <dgm:spPr/>
      <dgm:t>
        <a:bodyPr/>
        <a:lstStyle/>
        <a:p>
          <a:r>
            <a:rPr lang="en-US" sz="2000" dirty="0" smtClean="0"/>
            <a:t>Accessing system tables/stored procedures or undocumented features may/will fail or behave differently</a:t>
          </a:r>
          <a:endParaRPr lang="en-US" sz="2000" dirty="0"/>
        </a:p>
      </dgm:t>
    </dgm:pt>
    <dgm:pt modelId="{1F884FA6-3B6E-4A76-BAD5-9853EAF0B994}" type="parTrans" cxnId="{986C71EB-853B-4A6B-BB0F-358E936F6D9A}">
      <dgm:prSet/>
      <dgm:spPr/>
      <dgm:t>
        <a:bodyPr/>
        <a:lstStyle/>
        <a:p>
          <a:endParaRPr lang="en-US"/>
        </a:p>
      </dgm:t>
    </dgm:pt>
    <dgm:pt modelId="{01D6903D-6737-4729-B0CD-A97FA2A4F772}" type="sibTrans" cxnId="{986C71EB-853B-4A6B-BB0F-358E936F6D9A}">
      <dgm:prSet/>
      <dgm:spPr/>
      <dgm:t>
        <a:bodyPr/>
        <a:lstStyle/>
        <a:p>
          <a:endParaRPr lang="en-US"/>
        </a:p>
      </dgm:t>
    </dgm:pt>
    <dgm:pt modelId="{70BCC2A9-5D85-4674-87C2-391898B54EA9}">
      <dgm:prSet custT="1"/>
      <dgm:spPr/>
      <dgm:t>
        <a:bodyPr/>
        <a:lstStyle/>
        <a:p>
          <a:r>
            <a:rPr lang="en-US" sz="2000" dirty="0" smtClean="0"/>
            <a:t>Utilize Dynamic Management Views and Functions </a:t>
          </a:r>
          <a:r>
            <a:rPr lang="en-US" sz="2400" dirty="0" smtClean="0"/>
            <a:t/>
          </a:r>
          <a:br>
            <a:rPr lang="en-US" sz="2400" dirty="0" smtClean="0"/>
          </a:br>
          <a:r>
            <a:rPr lang="en-US" sz="1800" dirty="0" smtClean="0"/>
            <a:t>e.g. </a:t>
          </a:r>
          <a:r>
            <a:rPr lang="en-US" sz="1800" dirty="0" err="1" smtClean="0"/>
            <a:t>syslocks</a:t>
          </a:r>
          <a:r>
            <a:rPr lang="en-US" sz="1800" dirty="0" smtClean="0"/>
            <a:t> </a:t>
          </a:r>
          <a:r>
            <a:rPr lang="en-US" sz="1800" dirty="0" smtClean="0">
              <a:sym typeface="Wingdings" pitchFamily="2" charset="2"/>
            </a:rPr>
            <a:t> </a:t>
          </a:r>
          <a:r>
            <a:rPr lang="en-US" sz="1800" dirty="0" err="1" smtClean="0">
              <a:sym typeface="Wingdings" pitchFamily="2" charset="2"/>
            </a:rPr>
            <a:t>sys.dm_tran_locks</a:t>
          </a:r>
          <a:endParaRPr lang="en-US" sz="2400" dirty="0" smtClean="0"/>
        </a:p>
      </dgm:t>
    </dgm:pt>
    <dgm:pt modelId="{5515990E-C618-4BAF-A5CE-9289336BFB52}" type="parTrans" cxnId="{47528431-99B6-422C-A994-FEEB4F9F3A12}">
      <dgm:prSet/>
      <dgm:spPr/>
      <dgm:t>
        <a:bodyPr/>
        <a:lstStyle/>
        <a:p>
          <a:endParaRPr lang="en-US"/>
        </a:p>
      </dgm:t>
    </dgm:pt>
    <dgm:pt modelId="{51625733-B3F7-4128-98B4-5C07683B5C07}" type="sibTrans" cxnId="{47528431-99B6-422C-A994-FEEB4F9F3A12}">
      <dgm:prSet/>
      <dgm:spPr/>
      <dgm:t>
        <a:bodyPr/>
        <a:lstStyle/>
        <a:p>
          <a:endParaRPr lang="en-US"/>
        </a:p>
      </dgm:t>
    </dgm:pt>
    <dgm:pt modelId="{5BFC3F35-1219-451F-99DB-23A58AA01FA7}">
      <dgm:prSet custT="1"/>
      <dgm:spPr/>
      <dgm:t>
        <a:bodyPr/>
        <a:lstStyle/>
        <a:p>
          <a:r>
            <a:rPr lang="en-US" sz="2000" dirty="0" smtClean="0"/>
            <a:t>Undocumented objects are not supported, ever</a:t>
          </a:r>
        </a:p>
      </dgm:t>
    </dgm:pt>
    <dgm:pt modelId="{0F282150-5198-4599-A903-E0A44100ECED}" type="parTrans" cxnId="{280BBFA4-4D14-4CFF-A154-5D3704AD6487}">
      <dgm:prSet/>
      <dgm:spPr/>
      <dgm:t>
        <a:bodyPr/>
        <a:lstStyle/>
        <a:p>
          <a:endParaRPr lang="en-US"/>
        </a:p>
      </dgm:t>
    </dgm:pt>
    <dgm:pt modelId="{879411E8-9E47-46E1-B570-022ECA827AE6}" type="sibTrans" cxnId="{280BBFA4-4D14-4CFF-A154-5D3704AD6487}">
      <dgm:prSet/>
      <dgm:spPr/>
      <dgm:t>
        <a:bodyPr/>
        <a:lstStyle/>
        <a:p>
          <a:endParaRPr lang="en-US"/>
        </a:p>
      </dgm:t>
    </dgm:pt>
    <dgm:pt modelId="{AAAFBC96-779A-41BB-BDDE-B13DF2A55277}" type="pres">
      <dgm:prSet presAssocID="{AE8CAE22-2A6D-418F-A973-EC3604DDEC45}" presName="diagram" presStyleCnt="0">
        <dgm:presLayoutVars>
          <dgm:chPref val="1"/>
          <dgm:dir/>
          <dgm:animOne val="branch"/>
          <dgm:animLvl val="lvl"/>
          <dgm:resizeHandles/>
        </dgm:presLayoutVars>
      </dgm:prSet>
      <dgm:spPr/>
      <dgm:t>
        <a:bodyPr/>
        <a:lstStyle/>
        <a:p>
          <a:endParaRPr lang="en-US"/>
        </a:p>
      </dgm:t>
    </dgm:pt>
    <dgm:pt modelId="{6B9BF44C-7078-4CA7-A1E7-B022E97113EB}" type="pres">
      <dgm:prSet presAssocID="{01A8F99E-1A7B-4AD8-8AD4-DF6707B6D528}" presName="root" presStyleCnt="0"/>
      <dgm:spPr/>
    </dgm:pt>
    <dgm:pt modelId="{43D5AE39-2EF5-4E94-90C8-F77EDE6A717F}" type="pres">
      <dgm:prSet presAssocID="{01A8F99E-1A7B-4AD8-8AD4-DF6707B6D528}" presName="rootComposite" presStyleCnt="0"/>
      <dgm:spPr/>
    </dgm:pt>
    <dgm:pt modelId="{9F170817-79F1-49A3-821B-AA3964CE536C}" type="pres">
      <dgm:prSet presAssocID="{01A8F99E-1A7B-4AD8-8AD4-DF6707B6D528}" presName="rootText" presStyleLbl="node1" presStyleIdx="0" presStyleCnt="1" custScaleX="334160" custScaleY="110088" custLinFactNeighborX="-176" custLinFactNeighborY="-16247"/>
      <dgm:spPr/>
      <dgm:t>
        <a:bodyPr/>
        <a:lstStyle/>
        <a:p>
          <a:endParaRPr lang="en-US"/>
        </a:p>
      </dgm:t>
    </dgm:pt>
    <dgm:pt modelId="{FD853209-497B-479B-AC03-C2F75CCC4A94}" type="pres">
      <dgm:prSet presAssocID="{01A8F99E-1A7B-4AD8-8AD4-DF6707B6D528}" presName="rootConnector" presStyleLbl="node1" presStyleIdx="0" presStyleCnt="1"/>
      <dgm:spPr/>
      <dgm:t>
        <a:bodyPr/>
        <a:lstStyle/>
        <a:p>
          <a:endParaRPr lang="en-US"/>
        </a:p>
      </dgm:t>
    </dgm:pt>
    <dgm:pt modelId="{4247D917-178B-4429-AFD4-BA35CEECA693}" type="pres">
      <dgm:prSet presAssocID="{01A8F99E-1A7B-4AD8-8AD4-DF6707B6D528}" presName="childShape" presStyleCnt="0"/>
      <dgm:spPr/>
    </dgm:pt>
    <dgm:pt modelId="{8057A704-65F2-423C-A9E7-2F441C05E084}" type="pres">
      <dgm:prSet presAssocID="{5515990E-C618-4BAF-A5CE-9289336BFB52}" presName="Name13" presStyleLbl="parChTrans1D2" presStyleIdx="0" presStyleCnt="2"/>
      <dgm:spPr/>
      <dgm:t>
        <a:bodyPr/>
        <a:lstStyle/>
        <a:p>
          <a:endParaRPr lang="en-US"/>
        </a:p>
      </dgm:t>
    </dgm:pt>
    <dgm:pt modelId="{09A47A1F-78D3-4DAF-961A-F85FF4EA0B53}" type="pres">
      <dgm:prSet presAssocID="{70BCC2A9-5D85-4674-87C2-391898B54EA9}" presName="childText" presStyleLbl="bgAcc1" presStyleIdx="0" presStyleCnt="2" custScaleX="367053" custLinFactNeighborX="-12544">
        <dgm:presLayoutVars>
          <dgm:bulletEnabled val="1"/>
        </dgm:presLayoutVars>
      </dgm:prSet>
      <dgm:spPr/>
      <dgm:t>
        <a:bodyPr/>
        <a:lstStyle/>
        <a:p>
          <a:endParaRPr lang="en-US"/>
        </a:p>
      </dgm:t>
    </dgm:pt>
    <dgm:pt modelId="{7C60A748-5DB3-48EC-BBF7-69B1721FF8A5}" type="pres">
      <dgm:prSet presAssocID="{0F282150-5198-4599-A903-E0A44100ECED}" presName="Name13" presStyleLbl="parChTrans1D2" presStyleIdx="1" presStyleCnt="2"/>
      <dgm:spPr/>
      <dgm:t>
        <a:bodyPr/>
        <a:lstStyle/>
        <a:p>
          <a:endParaRPr lang="en-US"/>
        </a:p>
      </dgm:t>
    </dgm:pt>
    <dgm:pt modelId="{AD67CF87-D255-4316-A2E8-4FC721717DC3}" type="pres">
      <dgm:prSet presAssocID="{5BFC3F35-1219-451F-99DB-23A58AA01FA7}" presName="childText" presStyleLbl="bgAcc1" presStyleIdx="1" presStyleCnt="2" custScaleX="364734" custScaleY="74270" custLinFactNeighborX="-12011">
        <dgm:presLayoutVars>
          <dgm:bulletEnabled val="1"/>
        </dgm:presLayoutVars>
      </dgm:prSet>
      <dgm:spPr/>
      <dgm:t>
        <a:bodyPr/>
        <a:lstStyle/>
        <a:p>
          <a:endParaRPr lang="en-US"/>
        </a:p>
      </dgm:t>
    </dgm:pt>
  </dgm:ptLst>
  <dgm:cxnLst>
    <dgm:cxn modelId="{280BBFA4-4D14-4CFF-A154-5D3704AD6487}" srcId="{01A8F99E-1A7B-4AD8-8AD4-DF6707B6D528}" destId="{5BFC3F35-1219-451F-99DB-23A58AA01FA7}" srcOrd="1" destOrd="0" parTransId="{0F282150-5198-4599-A903-E0A44100ECED}" sibTransId="{879411E8-9E47-46E1-B570-022ECA827AE6}"/>
    <dgm:cxn modelId="{477F2175-DF6E-4186-9F9E-FFF6AE85509A}" type="presOf" srcId="{5BFC3F35-1219-451F-99DB-23A58AA01FA7}" destId="{AD67CF87-D255-4316-A2E8-4FC721717DC3}" srcOrd="0" destOrd="0" presId="urn:microsoft.com/office/officeart/2005/8/layout/hierarchy3"/>
    <dgm:cxn modelId="{E564E034-63A9-4CEB-A26D-8F4FAC9D0BE2}" type="presOf" srcId="{01A8F99E-1A7B-4AD8-8AD4-DF6707B6D528}" destId="{FD853209-497B-479B-AC03-C2F75CCC4A94}" srcOrd="1" destOrd="0" presId="urn:microsoft.com/office/officeart/2005/8/layout/hierarchy3"/>
    <dgm:cxn modelId="{4CE13D8F-6593-4FCE-A48A-3A58DC334605}" type="presOf" srcId="{70BCC2A9-5D85-4674-87C2-391898B54EA9}" destId="{09A47A1F-78D3-4DAF-961A-F85FF4EA0B53}" srcOrd="0" destOrd="0" presId="urn:microsoft.com/office/officeart/2005/8/layout/hierarchy3"/>
    <dgm:cxn modelId="{CA9F26EE-9BDF-4D15-89AF-2F892F137252}" type="presOf" srcId="{AE8CAE22-2A6D-418F-A973-EC3604DDEC45}" destId="{AAAFBC96-779A-41BB-BDDE-B13DF2A55277}" srcOrd="0" destOrd="0" presId="urn:microsoft.com/office/officeart/2005/8/layout/hierarchy3"/>
    <dgm:cxn modelId="{986C71EB-853B-4A6B-BB0F-358E936F6D9A}" srcId="{AE8CAE22-2A6D-418F-A973-EC3604DDEC45}" destId="{01A8F99E-1A7B-4AD8-8AD4-DF6707B6D528}" srcOrd="0" destOrd="0" parTransId="{1F884FA6-3B6E-4A76-BAD5-9853EAF0B994}" sibTransId="{01D6903D-6737-4729-B0CD-A97FA2A4F772}"/>
    <dgm:cxn modelId="{7835F320-9F67-43A8-9F02-4B1433C9301C}" type="presOf" srcId="{01A8F99E-1A7B-4AD8-8AD4-DF6707B6D528}" destId="{9F170817-79F1-49A3-821B-AA3964CE536C}" srcOrd="0" destOrd="0" presId="urn:microsoft.com/office/officeart/2005/8/layout/hierarchy3"/>
    <dgm:cxn modelId="{94FD7BE4-9B2C-4CCB-8313-D57E7C73F371}" type="presOf" srcId="{5515990E-C618-4BAF-A5CE-9289336BFB52}" destId="{8057A704-65F2-423C-A9E7-2F441C05E084}" srcOrd="0" destOrd="0" presId="urn:microsoft.com/office/officeart/2005/8/layout/hierarchy3"/>
    <dgm:cxn modelId="{47528431-99B6-422C-A994-FEEB4F9F3A12}" srcId="{01A8F99E-1A7B-4AD8-8AD4-DF6707B6D528}" destId="{70BCC2A9-5D85-4674-87C2-391898B54EA9}" srcOrd="0" destOrd="0" parTransId="{5515990E-C618-4BAF-A5CE-9289336BFB52}" sibTransId="{51625733-B3F7-4128-98B4-5C07683B5C07}"/>
    <dgm:cxn modelId="{35D7245A-5D9B-4A64-B052-8E9013A49CEA}" type="presOf" srcId="{0F282150-5198-4599-A903-E0A44100ECED}" destId="{7C60A748-5DB3-48EC-BBF7-69B1721FF8A5}" srcOrd="0" destOrd="0" presId="urn:microsoft.com/office/officeart/2005/8/layout/hierarchy3"/>
    <dgm:cxn modelId="{7568A3C7-275C-45B0-A3B5-4F2C0F6E2F5B}" type="presParOf" srcId="{AAAFBC96-779A-41BB-BDDE-B13DF2A55277}" destId="{6B9BF44C-7078-4CA7-A1E7-B022E97113EB}" srcOrd="0" destOrd="0" presId="urn:microsoft.com/office/officeart/2005/8/layout/hierarchy3"/>
    <dgm:cxn modelId="{A5AA2711-66C3-4F5C-9DDD-8904369192AC}" type="presParOf" srcId="{6B9BF44C-7078-4CA7-A1E7-B022E97113EB}" destId="{43D5AE39-2EF5-4E94-90C8-F77EDE6A717F}" srcOrd="0" destOrd="0" presId="urn:microsoft.com/office/officeart/2005/8/layout/hierarchy3"/>
    <dgm:cxn modelId="{B62E4300-1945-4578-997B-6E5A6968D155}" type="presParOf" srcId="{43D5AE39-2EF5-4E94-90C8-F77EDE6A717F}" destId="{9F170817-79F1-49A3-821B-AA3964CE536C}" srcOrd="0" destOrd="0" presId="urn:microsoft.com/office/officeart/2005/8/layout/hierarchy3"/>
    <dgm:cxn modelId="{ACF400D9-572F-4FD5-838A-523AFC90C836}" type="presParOf" srcId="{43D5AE39-2EF5-4E94-90C8-F77EDE6A717F}" destId="{FD853209-497B-479B-AC03-C2F75CCC4A94}" srcOrd="1" destOrd="0" presId="urn:microsoft.com/office/officeart/2005/8/layout/hierarchy3"/>
    <dgm:cxn modelId="{E8D6875A-1B10-4701-8A9D-77FED5893837}" type="presParOf" srcId="{6B9BF44C-7078-4CA7-A1E7-B022E97113EB}" destId="{4247D917-178B-4429-AFD4-BA35CEECA693}" srcOrd="1" destOrd="0" presId="urn:microsoft.com/office/officeart/2005/8/layout/hierarchy3"/>
    <dgm:cxn modelId="{E52A430A-CFB5-4608-B8FD-15EE13FAEEF1}" type="presParOf" srcId="{4247D917-178B-4429-AFD4-BA35CEECA693}" destId="{8057A704-65F2-423C-A9E7-2F441C05E084}" srcOrd="0" destOrd="0" presId="urn:microsoft.com/office/officeart/2005/8/layout/hierarchy3"/>
    <dgm:cxn modelId="{25463B94-C472-4F98-AE88-3F6D7ED19A70}" type="presParOf" srcId="{4247D917-178B-4429-AFD4-BA35CEECA693}" destId="{09A47A1F-78D3-4DAF-961A-F85FF4EA0B53}" srcOrd="1" destOrd="0" presId="urn:microsoft.com/office/officeart/2005/8/layout/hierarchy3"/>
    <dgm:cxn modelId="{A65A2D0F-2D97-48C2-BCFD-E91F858D6526}" type="presParOf" srcId="{4247D917-178B-4429-AFD4-BA35CEECA693}" destId="{7C60A748-5DB3-48EC-BBF7-69B1721FF8A5}" srcOrd="2" destOrd="0" presId="urn:microsoft.com/office/officeart/2005/8/layout/hierarchy3"/>
    <dgm:cxn modelId="{E832DC9C-07DD-4379-903E-5906685B2BBD}" type="presParOf" srcId="{4247D917-178B-4429-AFD4-BA35CEECA693}" destId="{AD67CF87-D255-4316-A2E8-4FC721717DC3}" srcOrd="3"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B618F19-4752-4110-B099-B0E3C18E2B32}" type="doc">
      <dgm:prSet loTypeId="urn:microsoft.com/office/officeart/2005/8/layout/hierarchy2" loCatId="hierarchy" qsTypeId="urn:microsoft.com/office/officeart/2005/8/quickstyle/3d2" qsCatId="3D" csTypeId="urn:microsoft.com/office/officeart/2005/8/colors/accent6_2" csCatId="accent6" phldr="1"/>
      <dgm:spPr/>
      <dgm:t>
        <a:bodyPr/>
        <a:lstStyle/>
        <a:p>
          <a:endParaRPr lang="en-US"/>
        </a:p>
      </dgm:t>
    </dgm:pt>
    <dgm:pt modelId="{5ED541FD-61CE-491B-8442-2C4004EBAFBA}">
      <dgm:prSet phldrT="[Text]"/>
      <dgm:spPr/>
      <dgm:t>
        <a:bodyPr/>
        <a:lstStyle/>
        <a:p>
          <a:r>
            <a:rPr lang="en-US" dirty="0" smtClean="0"/>
            <a:t>Queries take longer to run after upgrading to SQL Server 2008</a:t>
          </a:r>
          <a:endParaRPr lang="en-US" dirty="0"/>
        </a:p>
      </dgm:t>
    </dgm:pt>
    <dgm:pt modelId="{81EBCA8E-299D-49B4-819C-37B3810B3058}" type="parTrans" cxnId="{21A752AF-4EC5-4023-8C8A-B69A05F5DE62}">
      <dgm:prSet/>
      <dgm:spPr/>
      <dgm:t>
        <a:bodyPr/>
        <a:lstStyle/>
        <a:p>
          <a:endParaRPr lang="en-US"/>
        </a:p>
      </dgm:t>
    </dgm:pt>
    <dgm:pt modelId="{F24BB5C6-254F-4D1F-8DF9-D0900676FC2F}" type="sibTrans" cxnId="{21A752AF-4EC5-4023-8C8A-B69A05F5DE62}">
      <dgm:prSet/>
      <dgm:spPr/>
      <dgm:t>
        <a:bodyPr/>
        <a:lstStyle/>
        <a:p>
          <a:endParaRPr lang="en-US"/>
        </a:p>
      </dgm:t>
    </dgm:pt>
    <dgm:pt modelId="{394B08E3-AB83-41BF-8E90-DE87A791691A}">
      <dgm:prSet/>
      <dgm:spPr/>
      <dgm:t>
        <a:bodyPr/>
        <a:lstStyle/>
        <a:p>
          <a:r>
            <a:rPr lang="en-US" dirty="0" smtClean="0"/>
            <a:t>Review or remove query hints</a:t>
          </a:r>
        </a:p>
      </dgm:t>
    </dgm:pt>
    <dgm:pt modelId="{38E32F32-1EBC-4CF6-BA25-5F44C9437183}" type="parTrans" cxnId="{13AC441D-45DF-4655-B584-0D39E14F1051}">
      <dgm:prSet/>
      <dgm:spPr/>
      <dgm:t>
        <a:bodyPr/>
        <a:lstStyle/>
        <a:p>
          <a:endParaRPr lang="en-US"/>
        </a:p>
      </dgm:t>
    </dgm:pt>
    <dgm:pt modelId="{881615F1-8838-4027-A343-4778F48AF129}" type="sibTrans" cxnId="{13AC441D-45DF-4655-B584-0D39E14F1051}">
      <dgm:prSet/>
      <dgm:spPr/>
      <dgm:t>
        <a:bodyPr/>
        <a:lstStyle/>
        <a:p>
          <a:endParaRPr lang="en-US"/>
        </a:p>
      </dgm:t>
    </dgm:pt>
    <dgm:pt modelId="{ED9347D7-1C3A-496B-8374-8B0F45059050}">
      <dgm:prSet/>
      <dgm:spPr/>
      <dgm:t>
        <a:bodyPr/>
        <a:lstStyle/>
        <a:p>
          <a:r>
            <a:rPr lang="en-US" dirty="0" smtClean="0"/>
            <a:t>Do full updated statistics </a:t>
          </a:r>
        </a:p>
      </dgm:t>
    </dgm:pt>
    <dgm:pt modelId="{0225DF15-77EF-4839-BEDB-48BBEC69215E}" type="parTrans" cxnId="{D7DE33CA-34D9-4886-93D4-8B07575EBEDE}">
      <dgm:prSet/>
      <dgm:spPr/>
      <dgm:t>
        <a:bodyPr/>
        <a:lstStyle/>
        <a:p>
          <a:endParaRPr lang="en-US"/>
        </a:p>
      </dgm:t>
    </dgm:pt>
    <dgm:pt modelId="{9936616E-3A56-4E05-A21A-6F1AB9B7195E}" type="sibTrans" cxnId="{D7DE33CA-34D9-4886-93D4-8B07575EBEDE}">
      <dgm:prSet/>
      <dgm:spPr/>
      <dgm:t>
        <a:bodyPr/>
        <a:lstStyle/>
        <a:p>
          <a:endParaRPr lang="en-US"/>
        </a:p>
      </dgm:t>
    </dgm:pt>
    <dgm:pt modelId="{038F93BB-B19A-4E42-A54A-C54AC2D47FC6}">
      <dgm:prSet/>
      <dgm:spPr/>
      <dgm:t>
        <a:bodyPr/>
        <a:lstStyle/>
        <a:p>
          <a:r>
            <a:rPr lang="en-US" dirty="0" smtClean="0"/>
            <a:t>Use different sampling size for large tables</a:t>
          </a:r>
        </a:p>
      </dgm:t>
    </dgm:pt>
    <dgm:pt modelId="{D9ABDF7F-9D31-422E-9B83-B9CC58EFC1AA}" type="parTrans" cxnId="{C81CBE41-EC66-4124-A9B1-4E1614B33961}">
      <dgm:prSet/>
      <dgm:spPr/>
      <dgm:t>
        <a:bodyPr/>
        <a:lstStyle/>
        <a:p>
          <a:endParaRPr lang="en-US"/>
        </a:p>
      </dgm:t>
    </dgm:pt>
    <dgm:pt modelId="{4E30B943-A4B0-48A5-8C6E-5C51F8B9E6AB}" type="sibTrans" cxnId="{C81CBE41-EC66-4124-A9B1-4E1614B33961}">
      <dgm:prSet/>
      <dgm:spPr/>
      <dgm:t>
        <a:bodyPr/>
        <a:lstStyle/>
        <a:p>
          <a:endParaRPr lang="en-US"/>
        </a:p>
      </dgm:t>
    </dgm:pt>
    <dgm:pt modelId="{119BF1E4-586F-43FF-9854-4C6EC3D93E94}">
      <dgm:prSet/>
      <dgm:spPr/>
      <dgm:t>
        <a:bodyPr/>
        <a:lstStyle/>
        <a:p>
          <a:r>
            <a:rPr lang="en-US" dirty="0" smtClean="0"/>
            <a:t>Review </a:t>
          </a:r>
          <a:r>
            <a:rPr lang="en-US" dirty="0" err="1" smtClean="0"/>
            <a:t>TempDB</a:t>
          </a:r>
          <a:r>
            <a:rPr lang="en-US" dirty="0" smtClean="0"/>
            <a:t> utilization </a:t>
          </a:r>
        </a:p>
      </dgm:t>
    </dgm:pt>
    <dgm:pt modelId="{417DAB07-800F-4865-8176-CADAD2986D08}" type="parTrans" cxnId="{F07F5863-69F3-414F-83BE-B61C3FCC4314}">
      <dgm:prSet/>
      <dgm:spPr/>
      <dgm:t>
        <a:bodyPr/>
        <a:lstStyle/>
        <a:p>
          <a:endParaRPr lang="en-US"/>
        </a:p>
      </dgm:t>
    </dgm:pt>
    <dgm:pt modelId="{9E18ABC8-B0E4-40E5-8EE8-2DEF2DEC89CB}" type="sibTrans" cxnId="{F07F5863-69F3-414F-83BE-B61C3FCC4314}">
      <dgm:prSet/>
      <dgm:spPr/>
      <dgm:t>
        <a:bodyPr/>
        <a:lstStyle/>
        <a:p>
          <a:endParaRPr lang="en-US"/>
        </a:p>
      </dgm:t>
    </dgm:pt>
    <dgm:pt modelId="{9112E14C-B2DA-4F66-BCFA-0A11F3B1A15C}">
      <dgm:prSet/>
      <dgm:spPr/>
      <dgm:t>
        <a:bodyPr/>
        <a:lstStyle/>
        <a:p>
          <a:r>
            <a:rPr lang="en-US" dirty="0" smtClean="0"/>
            <a:t>Optimize via storage isolation</a:t>
          </a:r>
        </a:p>
      </dgm:t>
    </dgm:pt>
    <dgm:pt modelId="{7ADF2208-E147-4B7A-96B2-92DB9441D0F9}" type="parTrans" cxnId="{C64DC1A3-48E5-44A5-B3A1-CBD2E9C53817}">
      <dgm:prSet/>
      <dgm:spPr/>
      <dgm:t>
        <a:bodyPr/>
        <a:lstStyle/>
        <a:p>
          <a:endParaRPr lang="en-US"/>
        </a:p>
      </dgm:t>
    </dgm:pt>
    <dgm:pt modelId="{AFA61F40-0893-4022-B577-3F685323F076}" type="sibTrans" cxnId="{C64DC1A3-48E5-44A5-B3A1-CBD2E9C53817}">
      <dgm:prSet/>
      <dgm:spPr/>
      <dgm:t>
        <a:bodyPr/>
        <a:lstStyle/>
        <a:p>
          <a:endParaRPr lang="en-US"/>
        </a:p>
      </dgm:t>
    </dgm:pt>
    <dgm:pt modelId="{7E94B1AB-D936-40F9-AD0A-86004D29DECC}">
      <dgm:prSet/>
      <dgm:spPr/>
      <dgm:t>
        <a:bodyPr/>
        <a:lstStyle/>
        <a:p>
          <a:r>
            <a:rPr lang="en-US" dirty="0" smtClean="0"/>
            <a:t>Run DB Tuning Advisor</a:t>
          </a:r>
        </a:p>
      </dgm:t>
    </dgm:pt>
    <dgm:pt modelId="{F6045CF0-05E5-4595-ABC3-9430498D1D89}" type="parTrans" cxnId="{0C453572-AFB4-4A27-8E2B-6546BD6B1532}">
      <dgm:prSet/>
      <dgm:spPr/>
      <dgm:t>
        <a:bodyPr/>
        <a:lstStyle/>
        <a:p>
          <a:endParaRPr lang="en-US"/>
        </a:p>
      </dgm:t>
    </dgm:pt>
    <dgm:pt modelId="{9E04D191-B7BD-4B90-B14A-64FCB6D5D517}" type="sibTrans" cxnId="{0C453572-AFB4-4A27-8E2B-6546BD6B1532}">
      <dgm:prSet/>
      <dgm:spPr/>
      <dgm:t>
        <a:bodyPr/>
        <a:lstStyle/>
        <a:p>
          <a:endParaRPr lang="en-US"/>
        </a:p>
      </dgm:t>
    </dgm:pt>
    <dgm:pt modelId="{10EE2D90-08EE-45F9-9FD4-3FC6DD93A4B8}">
      <dgm:prSet/>
      <dgm:spPr/>
      <dgm:t>
        <a:bodyPr/>
        <a:lstStyle/>
        <a:p>
          <a:r>
            <a:rPr lang="en-US" dirty="0" smtClean="0"/>
            <a:t>Seek Customer Support for excessive issues</a:t>
          </a:r>
        </a:p>
      </dgm:t>
    </dgm:pt>
    <dgm:pt modelId="{4F1E0443-0356-46B3-9354-E63C4962C2F7}" type="parTrans" cxnId="{BE10FC88-0598-4E7D-8154-4E24E3C5CD63}">
      <dgm:prSet/>
      <dgm:spPr/>
      <dgm:t>
        <a:bodyPr/>
        <a:lstStyle/>
        <a:p>
          <a:endParaRPr lang="en-US"/>
        </a:p>
      </dgm:t>
    </dgm:pt>
    <dgm:pt modelId="{C8D0F76E-AA52-4321-9A01-3C316EE45B8F}" type="sibTrans" cxnId="{BE10FC88-0598-4E7D-8154-4E24E3C5CD63}">
      <dgm:prSet/>
      <dgm:spPr/>
      <dgm:t>
        <a:bodyPr/>
        <a:lstStyle/>
        <a:p>
          <a:endParaRPr lang="en-US"/>
        </a:p>
      </dgm:t>
    </dgm:pt>
    <dgm:pt modelId="{6C662063-498A-4157-B8FC-6787F706E163}" type="pres">
      <dgm:prSet presAssocID="{7B618F19-4752-4110-B099-B0E3C18E2B32}" presName="diagram" presStyleCnt="0">
        <dgm:presLayoutVars>
          <dgm:chPref val="1"/>
          <dgm:dir/>
          <dgm:animOne val="branch"/>
          <dgm:animLvl val="lvl"/>
          <dgm:resizeHandles val="exact"/>
        </dgm:presLayoutVars>
      </dgm:prSet>
      <dgm:spPr/>
      <dgm:t>
        <a:bodyPr/>
        <a:lstStyle/>
        <a:p>
          <a:endParaRPr lang="en-US"/>
        </a:p>
      </dgm:t>
    </dgm:pt>
    <dgm:pt modelId="{BBB647AD-FE16-4603-8FBE-6705D54ADA50}" type="pres">
      <dgm:prSet presAssocID="{5ED541FD-61CE-491B-8442-2C4004EBAFBA}" presName="root1" presStyleCnt="0"/>
      <dgm:spPr/>
    </dgm:pt>
    <dgm:pt modelId="{5ABE377B-A3B1-486E-AFEF-2CBD9C8CEE99}" type="pres">
      <dgm:prSet presAssocID="{5ED541FD-61CE-491B-8442-2C4004EBAFBA}" presName="LevelOneTextNode" presStyleLbl="node0" presStyleIdx="0" presStyleCnt="1" custScaleY="343177">
        <dgm:presLayoutVars>
          <dgm:chPref val="3"/>
        </dgm:presLayoutVars>
      </dgm:prSet>
      <dgm:spPr/>
      <dgm:t>
        <a:bodyPr/>
        <a:lstStyle/>
        <a:p>
          <a:endParaRPr lang="en-US"/>
        </a:p>
      </dgm:t>
    </dgm:pt>
    <dgm:pt modelId="{D351633C-05C2-4C11-8ADB-5D1F2B8FA565}" type="pres">
      <dgm:prSet presAssocID="{5ED541FD-61CE-491B-8442-2C4004EBAFBA}" presName="level2hierChild" presStyleCnt="0"/>
      <dgm:spPr/>
    </dgm:pt>
    <dgm:pt modelId="{6E4E664F-DA3A-474A-9215-FA1EAB5B2E3C}" type="pres">
      <dgm:prSet presAssocID="{38E32F32-1EBC-4CF6-BA25-5F44C9437183}" presName="conn2-1" presStyleLbl="parChTrans1D2" presStyleIdx="0" presStyleCnt="5"/>
      <dgm:spPr/>
      <dgm:t>
        <a:bodyPr/>
        <a:lstStyle/>
        <a:p>
          <a:endParaRPr lang="en-US"/>
        </a:p>
      </dgm:t>
    </dgm:pt>
    <dgm:pt modelId="{1BB40A92-649C-4C83-9EF2-40C7F72BE59C}" type="pres">
      <dgm:prSet presAssocID="{38E32F32-1EBC-4CF6-BA25-5F44C9437183}" presName="connTx" presStyleLbl="parChTrans1D2" presStyleIdx="0" presStyleCnt="5"/>
      <dgm:spPr/>
      <dgm:t>
        <a:bodyPr/>
        <a:lstStyle/>
        <a:p>
          <a:endParaRPr lang="en-US"/>
        </a:p>
      </dgm:t>
    </dgm:pt>
    <dgm:pt modelId="{4AC81F7A-A9DD-4537-BEBC-793D5C8BFC24}" type="pres">
      <dgm:prSet presAssocID="{394B08E3-AB83-41BF-8E90-DE87A791691A}" presName="root2" presStyleCnt="0"/>
      <dgm:spPr/>
    </dgm:pt>
    <dgm:pt modelId="{4493D464-86CD-4FAC-A720-4E580414E8C0}" type="pres">
      <dgm:prSet presAssocID="{394B08E3-AB83-41BF-8E90-DE87A791691A}" presName="LevelTwoTextNode" presStyleLbl="node2" presStyleIdx="0" presStyleCnt="5">
        <dgm:presLayoutVars>
          <dgm:chPref val="3"/>
        </dgm:presLayoutVars>
      </dgm:prSet>
      <dgm:spPr/>
      <dgm:t>
        <a:bodyPr/>
        <a:lstStyle/>
        <a:p>
          <a:endParaRPr lang="en-US"/>
        </a:p>
      </dgm:t>
    </dgm:pt>
    <dgm:pt modelId="{68F9CDCD-EB8A-4BD9-9040-7B8DC9814168}" type="pres">
      <dgm:prSet presAssocID="{394B08E3-AB83-41BF-8E90-DE87A791691A}" presName="level3hierChild" presStyleCnt="0"/>
      <dgm:spPr/>
    </dgm:pt>
    <dgm:pt modelId="{2C403E27-E882-49F0-B7C6-2CD17145FC90}" type="pres">
      <dgm:prSet presAssocID="{0225DF15-77EF-4839-BEDB-48BBEC69215E}" presName="conn2-1" presStyleLbl="parChTrans1D2" presStyleIdx="1" presStyleCnt="5"/>
      <dgm:spPr/>
      <dgm:t>
        <a:bodyPr/>
        <a:lstStyle/>
        <a:p>
          <a:endParaRPr lang="en-US"/>
        </a:p>
      </dgm:t>
    </dgm:pt>
    <dgm:pt modelId="{AE4113ED-7A89-43A1-9E3E-FE8B60AC2037}" type="pres">
      <dgm:prSet presAssocID="{0225DF15-77EF-4839-BEDB-48BBEC69215E}" presName="connTx" presStyleLbl="parChTrans1D2" presStyleIdx="1" presStyleCnt="5"/>
      <dgm:spPr/>
      <dgm:t>
        <a:bodyPr/>
        <a:lstStyle/>
        <a:p>
          <a:endParaRPr lang="en-US"/>
        </a:p>
      </dgm:t>
    </dgm:pt>
    <dgm:pt modelId="{11AA2FE8-468C-4A11-B0AF-8535FF8EE1F7}" type="pres">
      <dgm:prSet presAssocID="{ED9347D7-1C3A-496B-8374-8B0F45059050}" presName="root2" presStyleCnt="0"/>
      <dgm:spPr/>
    </dgm:pt>
    <dgm:pt modelId="{D92A3F5D-229B-4B9C-A8AE-4AA446DFADCF}" type="pres">
      <dgm:prSet presAssocID="{ED9347D7-1C3A-496B-8374-8B0F45059050}" presName="LevelTwoTextNode" presStyleLbl="node2" presStyleIdx="1" presStyleCnt="5">
        <dgm:presLayoutVars>
          <dgm:chPref val="3"/>
        </dgm:presLayoutVars>
      </dgm:prSet>
      <dgm:spPr/>
      <dgm:t>
        <a:bodyPr/>
        <a:lstStyle/>
        <a:p>
          <a:endParaRPr lang="en-US"/>
        </a:p>
      </dgm:t>
    </dgm:pt>
    <dgm:pt modelId="{6D47C076-0F2B-413B-AEE9-D807F12C60C0}" type="pres">
      <dgm:prSet presAssocID="{ED9347D7-1C3A-496B-8374-8B0F45059050}" presName="level3hierChild" presStyleCnt="0"/>
      <dgm:spPr/>
    </dgm:pt>
    <dgm:pt modelId="{556A9F96-03F7-48B8-A9ED-54F38AE4CB96}" type="pres">
      <dgm:prSet presAssocID="{D9ABDF7F-9D31-422E-9B83-B9CC58EFC1AA}" presName="conn2-1" presStyleLbl="parChTrans1D3" presStyleIdx="0" presStyleCnt="2"/>
      <dgm:spPr/>
      <dgm:t>
        <a:bodyPr/>
        <a:lstStyle/>
        <a:p>
          <a:endParaRPr lang="en-US"/>
        </a:p>
      </dgm:t>
    </dgm:pt>
    <dgm:pt modelId="{9B67C0A3-0E53-40A3-9D26-AA79FEC610B3}" type="pres">
      <dgm:prSet presAssocID="{D9ABDF7F-9D31-422E-9B83-B9CC58EFC1AA}" presName="connTx" presStyleLbl="parChTrans1D3" presStyleIdx="0" presStyleCnt="2"/>
      <dgm:spPr/>
      <dgm:t>
        <a:bodyPr/>
        <a:lstStyle/>
        <a:p>
          <a:endParaRPr lang="en-US"/>
        </a:p>
      </dgm:t>
    </dgm:pt>
    <dgm:pt modelId="{B2D518DF-A210-4071-9669-48F94B1FC899}" type="pres">
      <dgm:prSet presAssocID="{038F93BB-B19A-4E42-A54A-C54AC2D47FC6}" presName="root2" presStyleCnt="0"/>
      <dgm:spPr/>
    </dgm:pt>
    <dgm:pt modelId="{C366A953-635D-479A-A2B5-EF5A275D0F14}" type="pres">
      <dgm:prSet presAssocID="{038F93BB-B19A-4E42-A54A-C54AC2D47FC6}" presName="LevelTwoTextNode" presStyleLbl="node3" presStyleIdx="0" presStyleCnt="2" custLinFactNeighborY="-9695">
        <dgm:presLayoutVars>
          <dgm:chPref val="3"/>
        </dgm:presLayoutVars>
      </dgm:prSet>
      <dgm:spPr/>
      <dgm:t>
        <a:bodyPr/>
        <a:lstStyle/>
        <a:p>
          <a:endParaRPr lang="en-US"/>
        </a:p>
      </dgm:t>
    </dgm:pt>
    <dgm:pt modelId="{40F00878-E798-419E-9372-768717D8B578}" type="pres">
      <dgm:prSet presAssocID="{038F93BB-B19A-4E42-A54A-C54AC2D47FC6}" presName="level3hierChild" presStyleCnt="0"/>
      <dgm:spPr/>
    </dgm:pt>
    <dgm:pt modelId="{7806BFD0-EF6E-40EF-BFB2-2300CD773CF7}" type="pres">
      <dgm:prSet presAssocID="{417DAB07-800F-4865-8176-CADAD2986D08}" presName="conn2-1" presStyleLbl="parChTrans1D2" presStyleIdx="2" presStyleCnt="5"/>
      <dgm:spPr/>
      <dgm:t>
        <a:bodyPr/>
        <a:lstStyle/>
        <a:p>
          <a:endParaRPr lang="en-US"/>
        </a:p>
      </dgm:t>
    </dgm:pt>
    <dgm:pt modelId="{6CAE93C2-6420-4C40-9DD5-80DD0440A390}" type="pres">
      <dgm:prSet presAssocID="{417DAB07-800F-4865-8176-CADAD2986D08}" presName="connTx" presStyleLbl="parChTrans1D2" presStyleIdx="2" presStyleCnt="5"/>
      <dgm:spPr/>
      <dgm:t>
        <a:bodyPr/>
        <a:lstStyle/>
        <a:p>
          <a:endParaRPr lang="en-US"/>
        </a:p>
      </dgm:t>
    </dgm:pt>
    <dgm:pt modelId="{0248C3C4-D2D8-45C2-BC5F-D3D0AC5A1694}" type="pres">
      <dgm:prSet presAssocID="{119BF1E4-586F-43FF-9854-4C6EC3D93E94}" presName="root2" presStyleCnt="0"/>
      <dgm:spPr/>
    </dgm:pt>
    <dgm:pt modelId="{BDDA8D49-19A9-4BA8-9497-0B6DBBBEFF91}" type="pres">
      <dgm:prSet presAssocID="{119BF1E4-586F-43FF-9854-4C6EC3D93E94}" presName="LevelTwoTextNode" presStyleLbl="node2" presStyleIdx="2" presStyleCnt="5">
        <dgm:presLayoutVars>
          <dgm:chPref val="3"/>
        </dgm:presLayoutVars>
      </dgm:prSet>
      <dgm:spPr/>
      <dgm:t>
        <a:bodyPr/>
        <a:lstStyle/>
        <a:p>
          <a:endParaRPr lang="en-US"/>
        </a:p>
      </dgm:t>
    </dgm:pt>
    <dgm:pt modelId="{74290EA2-4644-46DC-AA03-4BD991B13300}" type="pres">
      <dgm:prSet presAssocID="{119BF1E4-586F-43FF-9854-4C6EC3D93E94}" presName="level3hierChild" presStyleCnt="0"/>
      <dgm:spPr/>
    </dgm:pt>
    <dgm:pt modelId="{35CBD3FB-B4E9-46C8-AAF6-E4FD9595277C}" type="pres">
      <dgm:prSet presAssocID="{7ADF2208-E147-4B7A-96B2-92DB9441D0F9}" presName="conn2-1" presStyleLbl="parChTrans1D3" presStyleIdx="1" presStyleCnt="2"/>
      <dgm:spPr/>
      <dgm:t>
        <a:bodyPr/>
        <a:lstStyle/>
        <a:p>
          <a:endParaRPr lang="en-US"/>
        </a:p>
      </dgm:t>
    </dgm:pt>
    <dgm:pt modelId="{103B41C5-2C24-4FD9-A5C2-B91FD2F0454A}" type="pres">
      <dgm:prSet presAssocID="{7ADF2208-E147-4B7A-96B2-92DB9441D0F9}" presName="connTx" presStyleLbl="parChTrans1D3" presStyleIdx="1" presStyleCnt="2"/>
      <dgm:spPr/>
      <dgm:t>
        <a:bodyPr/>
        <a:lstStyle/>
        <a:p>
          <a:endParaRPr lang="en-US"/>
        </a:p>
      </dgm:t>
    </dgm:pt>
    <dgm:pt modelId="{B61455DF-6369-455A-95B7-2E298F7597C3}" type="pres">
      <dgm:prSet presAssocID="{9112E14C-B2DA-4F66-BCFA-0A11F3B1A15C}" presName="root2" presStyleCnt="0"/>
      <dgm:spPr/>
    </dgm:pt>
    <dgm:pt modelId="{E3973D70-E0E2-41F8-AFBF-F3D205A0E8B5}" type="pres">
      <dgm:prSet presAssocID="{9112E14C-B2DA-4F66-BCFA-0A11F3B1A15C}" presName="LevelTwoTextNode" presStyleLbl="node3" presStyleIdx="1" presStyleCnt="2" custLinFactNeighborY="13582">
        <dgm:presLayoutVars>
          <dgm:chPref val="3"/>
        </dgm:presLayoutVars>
      </dgm:prSet>
      <dgm:spPr/>
      <dgm:t>
        <a:bodyPr/>
        <a:lstStyle/>
        <a:p>
          <a:endParaRPr lang="en-US"/>
        </a:p>
      </dgm:t>
    </dgm:pt>
    <dgm:pt modelId="{BFBE279F-175B-400C-9CD9-816741BC40AD}" type="pres">
      <dgm:prSet presAssocID="{9112E14C-B2DA-4F66-BCFA-0A11F3B1A15C}" presName="level3hierChild" presStyleCnt="0"/>
      <dgm:spPr/>
    </dgm:pt>
    <dgm:pt modelId="{5193C5FF-FE39-490E-85A4-266EB193245B}" type="pres">
      <dgm:prSet presAssocID="{F6045CF0-05E5-4595-ABC3-9430498D1D89}" presName="conn2-1" presStyleLbl="parChTrans1D2" presStyleIdx="3" presStyleCnt="5"/>
      <dgm:spPr/>
      <dgm:t>
        <a:bodyPr/>
        <a:lstStyle/>
        <a:p>
          <a:endParaRPr lang="en-US"/>
        </a:p>
      </dgm:t>
    </dgm:pt>
    <dgm:pt modelId="{231B0871-41FE-4C8E-A352-BE2E454CA201}" type="pres">
      <dgm:prSet presAssocID="{F6045CF0-05E5-4595-ABC3-9430498D1D89}" presName="connTx" presStyleLbl="parChTrans1D2" presStyleIdx="3" presStyleCnt="5"/>
      <dgm:spPr/>
      <dgm:t>
        <a:bodyPr/>
        <a:lstStyle/>
        <a:p>
          <a:endParaRPr lang="en-US"/>
        </a:p>
      </dgm:t>
    </dgm:pt>
    <dgm:pt modelId="{8CEA410D-A3E1-474B-A619-1B03DA2E7C1F}" type="pres">
      <dgm:prSet presAssocID="{7E94B1AB-D936-40F9-AD0A-86004D29DECC}" presName="root2" presStyleCnt="0"/>
      <dgm:spPr/>
    </dgm:pt>
    <dgm:pt modelId="{D4DDB929-351D-4684-BC3D-08509046CB59}" type="pres">
      <dgm:prSet presAssocID="{7E94B1AB-D936-40F9-AD0A-86004D29DECC}" presName="LevelTwoTextNode" presStyleLbl="node2" presStyleIdx="3" presStyleCnt="5">
        <dgm:presLayoutVars>
          <dgm:chPref val="3"/>
        </dgm:presLayoutVars>
      </dgm:prSet>
      <dgm:spPr/>
      <dgm:t>
        <a:bodyPr/>
        <a:lstStyle/>
        <a:p>
          <a:endParaRPr lang="en-US"/>
        </a:p>
      </dgm:t>
    </dgm:pt>
    <dgm:pt modelId="{492CFF87-23B1-4436-8D2D-8AAC8FEC6357}" type="pres">
      <dgm:prSet presAssocID="{7E94B1AB-D936-40F9-AD0A-86004D29DECC}" presName="level3hierChild" presStyleCnt="0"/>
      <dgm:spPr/>
    </dgm:pt>
    <dgm:pt modelId="{8547C1FF-47EE-47C4-B2AB-F0EA79989AA3}" type="pres">
      <dgm:prSet presAssocID="{4F1E0443-0356-46B3-9354-E63C4962C2F7}" presName="conn2-1" presStyleLbl="parChTrans1D2" presStyleIdx="4" presStyleCnt="5"/>
      <dgm:spPr/>
      <dgm:t>
        <a:bodyPr/>
        <a:lstStyle/>
        <a:p>
          <a:endParaRPr lang="en-US"/>
        </a:p>
      </dgm:t>
    </dgm:pt>
    <dgm:pt modelId="{1E05097E-AF02-48EB-BCCA-35A075F70937}" type="pres">
      <dgm:prSet presAssocID="{4F1E0443-0356-46B3-9354-E63C4962C2F7}" presName="connTx" presStyleLbl="parChTrans1D2" presStyleIdx="4" presStyleCnt="5"/>
      <dgm:spPr/>
      <dgm:t>
        <a:bodyPr/>
        <a:lstStyle/>
        <a:p>
          <a:endParaRPr lang="en-US"/>
        </a:p>
      </dgm:t>
    </dgm:pt>
    <dgm:pt modelId="{1F6E1727-F909-4F7F-9FA1-35BB15612716}" type="pres">
      <dgm:prSet presAssocID="{10EE2D90-08EE-45F9-9FD4-3FC6DD93A4B8}" presName="root2" presStyleCnt="0"/>
      <dgm:spPr/>
    </dgm:pt>
    <dgm:pt modelId="{8E400D46-3B77-40B7-8022-31D4FB9687B3}" type="pres">
      <dgm:prSet presAssocID="{10EE2D90-08EE-45F9-9FD4-3FC6DD93A4B8}" presName="LevelTwoTextNode" presStyleLbl="node2" presStyleIdx="4" presStyleCnt="5">
        <dgm:presLayoutVars>
          <dgm:chPref val="3"/>
        </dgm:presLayoutVars>
      </dgm:prSet>
      <dgm:spPr/>
      <dgm:t>
        <a:bodyPr/>
        <a:lstStyle/>
        <a:p>
          <a:endParaRPr lang="en-US"/>
        </a:p>
      </dgm:t>
    </dgm:pt>
    <dgm:pt modelId="{41BF1B41-B64D-414F-A5FA-E4B16CEA57CC}" type="pres">
      <dgm:prSet presAssocID="{10EE2D90-08EE-45F9-9FD4-3FC6DD93A4B8}" presName="level3hierChild" presStyleCnt="0"/>
      <dgm:spPr/>
    </dgm:pt>
  </dgm:ptLst>
  <dgm:cxnLst>
    <dgm:cxn modelId="{C81CBE41-EC66-4124-A9B1-4E1614B33961}" srcId="{ED9347D7-1C3A-496B-8374-8B0F45059050}" destId="{038F93BB-B19A-4E42-A54A-C54AC2D47FC6}" srcOrd="0" destOrd="0" parTransId="{D9ABDF7F-9D31-422E-9B83-B9CC58EFC1AA}" sibTransId="{4E30B943-A4B0-48A5-8C6E-5C51F8B9E6AB}"/>
    <dgm:cxn modelId="{0B4399A0-7D55-4FAB-AC17-D3D829D30406}" type="presOf" srcId="{0225DF15-77EF-4839-BEDB-48BBEC69215E}" destId="{2C403E27-E882-49F0-B7C6-2CD17145FC90}" srcOrd="0" destOrd="0" presId="urn:microsoft.com/office/officeart/2005/8/layout/hierarchy2"/>
    <dgm:cxn modelId="{3AD6EA14-822C-427F-BF13-D4FB89FAEE89}" type="presOf" srcId="{0225DF15-77EF-4839-BEDB-48BBEC69215E}" destId="{AE4113ED-7A89-43A1-9E3E-FE8B60AC2037}" srcOrd="1" destOrd="0" presId="urn:microsoft.com/office/officeart/2005/8/layout/hierarchy2"/>
    <dgm:cxn modelId="{D7DE33CA-34D9-4886-93D4-8B07575EBEDE}" srcId="{5ED541FD-61CE-491B-8442-2C4004EBAFBA}" destId="{ED9347D7-1C3A-496B-8374-8B0F45059050}" srcOrd="1" destOrd="0" parTransId="{0225DF15-77EF-4839-BEDB-48BBEC69215E}" sibTransId="{9936616E-3A56-4E05-A21A-6F1AB9B7195E}"/>
    <dgm:cxn modelId="{A3821727-AABA-4F17-BAB6-C720AF89B135}" type="presOf" srcId="{7E94B1AB-D936-40F9-AD0A-86004D29DECC}" destId="{D4DDB929-351D-4684-BC3D-08509046CB59}" srcOrd="0" destOrd="0" presId="urn:microsoft.com/office/officeart/2005/8/layout/hierarchy2"/>
    <dgm:cxn modelId="{21A752AF-4EC5-4023-8C8A-B69A05F5DE62}" srcId="{7B618F19-4752-4110-B099-B0E3C18E2B32}" destId="{5ED541FD-61CE-491B-8442-2C4004EBAFBA}" srcOrd="0" destOrd="0" parTransId="{81EBCA8E-299D-49B4-819C-37B3810B3058}" sibTransId="{F24BB5C6-254F-4D1F-8DF9-D0900676FC2F}"/>
    <dgm:cxn modelId="{F07F5863-69F3-414F-83BE-B61C3FCC4314}" srcId="{5ED541FD-61CE-491B-8442-2C4004EBAFBA}" destId="{119BF1E4-586F-43FF-9854-4C6EC3D93E94}" srcOrd="2" destOrd="0" parTransId="{417DAB07-800F-4865-8176-CADAD2986D08}" sibTransId="{9E18ABC8-B0E4-40E5-8EE8-2DEF2DEC89CB}"/>
    <dgm:cxn modelId="{C64DC1A3-48E5-44A5-B3A1-CBD2E9C53817}" srcId="{119BF1E4-586F-43FF-9854-4C6EC3D93E94}" destId="{9112E14C-B2DA-4F66-BCFA-0A11F3B1A15C}" srcOrd="0" destOrd="0" parTransId="{7ADF2208-E147-4B7A-96B2-92DB9441D0F9}" sibTransId="{AFA61F40-0893-4022-B577-3F685323F076}"/>
    <dgm:cxn modelId="{7D5BCC79-CE0C-40DA-90F2-D0A59DBE029E}" type="presOf" srcId="{417DAB07-800F-4865-8176-CADAD2986D08}" destId="{7806BFD0-EF6E-40EF-BFB2-2300CD773CF7}" srcOrd="0" destOrd="0" presId="urn:microsoft.com/office/officeart/2005/8/layout/hierarchy2"/>
    <dgm:cxn modelId="{1E536867-A94B-454D-BB30-75C7073F7C45}" type="presOf" srcId="{D9ABDF7F-9D31-422E-9B83-B9CC58EFC1AA}" destId="{9B67C0A3-0E53-40A3-9D26-AA79FEC610B3}" srcOrd="1" destOrd="0" presId="urn:microsoft.com/office/officeart/2005/8/layout/hierarchy2"/>
    <dgm:cxn modelId="{13AC441D-45DF-4655-B584-0D39E14F1051}" srcId="{5ED541FD-61CE-491B-8442-2C4004EBAFBA}" destId="{394B08E3-AB83-41BF-8E90-DE87A791691A}" srcOrd="0" destOrd="0" parTransId="{38E32F32-1EBC-4CF6-BA25-5F44C9437183}" sibTransId="{881615F1-8838-4027-A343-4778F48AF129}"/>
    <dgm:cxn modelId="{4944FA6F-64D7-4D03-813F-4F8670E005F8}" type="presOf" srcId="{394B08E3-AB83-41BF-8E90-DE87A791691A}" destId="{4493D464-86CD-4FAC-A720-4E580414E8C0}" srcOrd="0" destOrd="0" presId="urn:microsoft.com/office/officeart/2005/8/layout/hierarchy2"/>
    <dgm:cxn modelId="{6A1B8805-0B9D-48E9-A78D-1BE3F06AD674}" type="presOf" srcId="{ED9347D7-1C3A-496B-8374-8B0F45059050}" destId="{D92A3F5D-229B-4B9C-A8AE-4AA446DFADCF}" srcOrd="0" destOrd="0" presId="urn:microsoft.com/office/officeart/2005/8/layout/hierarchy2"/>
    <dgm:cxn modelId="{0C453572-AFB4-4A27-8E2B-6546BD6B1532}" srcId="{5ED541FD-61CE-491B-8442-2C4004EBAFBA}" destId="{7E94B1AB-D936-40F9-AD0A-86004D29DECC}" srcOrd="3" destOrd="0" parTransId="{F6045CF0-05E5-4595-ABC3-9430498D1D89}" sibTransId="{9E04D191-B7BD-4B90-B14A-64FCB6D5D517}"/>
    <dgm:cxn modelId="{16F1B889-9C5F-4E39-8CE9-CDCEF5A854C1}" type="presOf" srcId="{7B618F19-4752-4110-B099-B0E3C18E2B32}" destId="{6C662063-498A-4157-B8FC-6787F706E163}" srcOrd="0" destOrd="0" presId="urn:microsoft.com/office/officeart/2005/8/layout/hierarchy2"/>
    <dgm:cxn modelId="{56854F99-F500-4C1D-B6B7-772BD0767D44}" type="presOf" srcId="{9112E14C-B2DA-4F66-BCFA-0A11F3B1A15C}" destId="{E3973D70-E0E2-41F8-AFBF-F3D205A0E8B5}" srcOrd="0" destOrd="0" presId="urn:microsoft.com/office/officeart/2005/8/layout/hierarchy2"/>
    <dgm:cxn modelId="{652D721C-ED78-44D1-B8A1-89C5701D3342}" type="presOf" srcId="{417DAB07-800F-4865-8176-CADAD2986D08}" destId="{6CAE93C2-6420-4C40-9DD5-80DD0440A390}" srcOrd="1" destOrd="0" presId="urn:microsoft.com/office/officeart/2005/8/layout/hierarchy2"/>
    <dgm:cxn modelId="{24028319-D456-44FF-A5E0-B7DB99C6BD8D}" type="presOf" srcId="{119BF1E4-586F-43FF-9854-4C6EC3D93E94}" destId="{BDDA8D49-19A9-4BA8-9497-0B6DBBBEFF91}" srcOrd="0" destOrd="0" presId="urn:microsoft.com/office/officeart/2005/8/layout/hierarchy2"/>
    <dgm:cxn modelId="{D30B1449-C0DD-4624-A62E-8F2D5F452EF4}" type="presOf" srcId="{7ADF2208-E147-4B7A-96B2-92DB9441D0F9}" destId="{35CBD3FB-B4E9-46C8-AAF6-E4FD9595277C}" srcOrd="0" destOrd="0" presId="urn:microsoft.com/office/officeart/2005/8/layout/hierarchy2"/>
    <dgm:cxn modelId="{91AD56A7-B997-43DE-9A41-51B577621BCF}" type="presOf" srcId="{38E32F32-1EBC-4CF6-BA25-5F44C9437183}" destId="{6E4E664F-DA3A-474A-9215-FA1EAB5B2E3C}" srcOrd="0" destOrd="0" presId="urn:microsoft.com/office/officeart/2005/8/layout/hierarchy2"/>
    <dgm:cxn modelId="{AC05D32D-30F5-4406-B2C4-63EF21147B54}" type="presOf" srcId="{D9ABDF7F-9D31-422E-9B83-B9CC58EFC1AA}" destId="{556A9F96-03F7-48B8-A9ED-54F38AE4CB96}" srcOrd="0" destOrd="0" presId="urn:microsoft.com/office/officeart/2005/8/layout/hierarchy2"/>
    <dgm:cxn modelId="{29382913-8F8D-4439-A8F3-52E813C4138B}" type="presOf" srcId="{10EE2D90-08EE-45F9-9FD4-3FC6DD93A4B8}" destId="{8E400D46-3B77-40B7-8022-31D4FB9687B3}" srcOrd="0" destOrd="0" presId="urn:microsoft.com/office/officeart/2005/8/layout/hierarchy2"/>
    <dgm:cxn modelId="{C6009FCD-5DF3-4BB4-8996-64062CE7D90F}" type="presOf" srcId="{F6045CF0-05E5-4595-ABC3-9430498D1D89}" destId="{5193C5FF-FE39-490E-85A4-266EB193245B}" srcOrd="0" destOrd="0" presId="urn:microsoft.com/office/officeart/2005/8/layout/hierarchy2"/>
    <dgm:cxn modelId="{DC52076C-5773-473E-94CF-263739B61752}" type="presOf" srcId="{4F1E0443-0356-46B3-9354-E63C4962C2F7}" destId="{8547C1FF-47EE-47C4-B2AB-F0EA79989AA3}" srcOrd="0" destOrd="0" presId="urn:microsoft.com/office/officeart/2005/8/layout/hierarchy2"/>
    <dgm:cxn modelId="{BE10FC88-0598-4E7D-8154-4E24E3C5CD63}" srcId="{5ED541FD-61CE-491B-8442-2C4004EBAFBA}" destId="{10EE2D90-08EE-45F9-9FD4-3FC6DD93A4B8}" srcOrd="4" destOrd="0" parTransId="{4F1E0443-0356-46B3-9354-E63C4962C2F7}" sibTransId="{C8D0F76E-AA52-4321-9A01-3C316EE45B8F}"/>
    <dgm:cxn modelId="{AE1D521F-B566-4500-A67F-06D0CAF61D1D}" type="presOf" srcId="{38E32F32-1EBC-4CF6-BA25-5F44C9437183}" destId="{1BB40A92-649C-4C83-9EF2-40C7F72BE59C}" srcOrd="1" destOrd="0" presId="urn:microsoft.com/office/officeart/2005/8/layout/hierarchy2"/>
    <dgm:cxn modelId="{EE895FA6-0E3F-4B01-861B-6E7FA6897790}" type="presOf" srcId="{038F93BB-B19A-4E42-A54A-C54AC2D47FC6}" destId="{C366A953-635D-479A-A2B5-EF5A275D0F14}" srcOrd="0" destOrd="0" presId="urn:microsoft.com/office/officeart/2005/8/layout/hierarchy2"/>
    <dgm:cxn modelId="{E9F328F5-3A32-4D19-8933-2B432D6FC229}" type="presOf" srcId="{7ADF2208-E147-4B7A-96B2-92DB9441D0F9}" destId="{103B41C5-2C24-4FD9-A5C2-B91FD2F0454A}" srcOrd="1" destOrd="0" presId="urn:microsoft.com/office/officeart/2005/8/layout/hierarchy2"/>
    <dgm:cxn modelId="{D668E79E-11B5-4403-819E-6C3751B7F7B6}" type="presOf" srcId="{4F1E0443-0356-46B3-9354-E63C4962C2F7}" destId="{1E05097E-AF02-48EB-BCCA-35A075F70937}" srcOrd="1" destOrd="0" presId="urn:microsoft.com/office/officeart/2005/8/layout/hierarchy2"/>
    <dgm:cxn modelId="{6CD1F2DA-52FB-4599-9239-A0E79AC22BFD}" type="presOf" srcId="{F6045CF0-05E5-4595-ABC3-9430498D1D89}" destId="{231B0871-41FE-4C8E-A352-BE2E454CA201}" srcOrd="1" destOrd="0" presId="urn:microsoft.com/office/officeart/2005/8/layout/hierarchy2"/>
    <dgm:cxn modelId="{598F6A3A-C15E-41EF-8AC7-E6B5B45B20E1}" type="presOf" srcId="{5ED541FD-61CE-491B-8442-2C4004EBAFBA}" destId="{5ABE377B-A3B1-486E-AFEF-2CBD9C8CEE99}" srcOrd="0" destOrd="0" presId="urn:microsoft.com/office/officeart/2005/8/layout/hierarchy2"/>
    <dgm:cxn modelId="{E538F947-202B-4851-A4E8-DDA684CEC3ED}" type="presParOf" srcId="{6C662063-498A-4157-B8FC-6787F706E163}" destId="{BBB647AD-FE16-4603-8FBE-6705D54ADA50}" srcOrd="0" destOrd="0" presId="urn:microsoft.com/office/officeart/2005/8/layout/hierarchy2"/>
    <dgm:cxn modelId="{E5DE0582-D8A7-4B63-B2D4-8B4822B693C7}" type="presParOf" srcId="{BBB647AD-FE16-4603-8FBE-6705D54ADA50}" destId="{5ABE377B-A3B1-486E-AFEF-2CBD9C8CEE99}" srcOrd="0" destOrd="0" presId="urn:microsoft.com/office/officeart/2005/8/layout/hierarchy2"/>
    <dgm:cxn modelId="{C124D122-2021-46C7-A8FF-B11FA3C84F52}" type="presParOf" srcId="{BBB647AD-FE16-4603-8FBE-6705D54ADA50}" destId="{D351633C-05C2-4C11-8ADB-5D1F2B8FA565}" srcOrd="1" destOrd="0" presId="urn:microsoft.com/office/officeart/2005/8/layout/hierarchy2"/>
    <dgm:cxn modelId="{B1B8570B-01A6-4E58-A6BF-B5C331AE4DE7}" type="presParOf" srcId="{D351633C-05C2-4C11-8ADB-5D1F2B8FA565}" destId="{6E4E664F-DA3A-474A-9215-FA1EAB5B2E3C}" srcOrd="0" destOrd="0" presId="urn:microsoft.com/office/officeart/2005/8/layout/hierarchy2"/>
    <dgm:cxn modelId="{5B99FDCD-F6AF-4DB0-8AB9-49E090400B61}" type="presParOf" srcId="{6E4E664F-DA3A-474A-9215-FA1EAB5B2E3C}" destId="{1BB40A92-649C-4C83-9EF2-40C7F72BE59C}" srcOrd="0" destOrd="0" presId="urn:microsoft.com/office/officeart/2005/8/layout/hierarchy2"/>
    <dgm:cxn modelId="{3C0FA770-D4F0-406B-84F8-3CCA486DC50F}" type="presParOf" srcId="{D351633C-05C2-4C11-8ADB-5D1F2B8FA565}" destId="{4AC81F7A-A9DD-4537-BEBC-793D5C8BFC24}" srcOrd="1" destOrd="0" presId="urn:microsoft.com/office/officeart/2005/8/layout/hierarchy2"/>
    <dgm:cxn modelId="{763E213E-AB87-4CCF-B5B7-63352ECA048E}" type="presParOf" srcId="{4AC81F7A-A9DD-4537-BEBC-793D5C8BFC24}" destId="{4493D464-86CD-4FAC-A720-4E580414E8C0}" srcOrd="0" destOrd="0" presId="urn:microsoft.com/office/officeart/2005/8/layout/hierarchy2"/>
    <dgm:cxn modelId="{F8132E53-7042-401F-ABC9-2EC6CA99BDCC}" type="presParOf" srcId="{4AC81F7A-A9DD-4537-BEBC-793D5C8BFC24}" destId="{68F9CDCD-EB8A-4BD9-9040-7B8DC9814168}" srcOrd="1" destOrd="0" presId="urn:microsoft.com/office/officeart/2005/8/layout/hierarchy2"/>
    <dgm:cxn modelId="{7C31AEFD-3115-4425-B449-320B374CD66F}" type="presParOf" srcId="{D351633C-05C2-4C11-8ADB-5D1F2B8FA565}" destId="{2C403E27-E882-49F0-B7C6-2CD17145FC90}" srcOrd="2" destOrd="0" presId="urn:microsoft.com/office/officeart/2005/8/layout/hierarchy2"/>
    <dgm:cxn modelId="{204139F9-1C91-4FD8-8B8A-5FC569BD7F9A}" type="presParOf" srcId="{2C403E27-E882-49F0-B7C6-2CD17145FC90}" destId="{AE4113ED-7A89-43A1-9E3E-FE8B60AC2037}" srcOrd="0" destOrd="0" presId="urn:microsoft.com/office/officeart/2005/8/layout/hierarchy2"/>
    <dgm:cxn modelId="{534F00E0-2B88-46AC-8E4C-5CEA7F094276}" type="presParOf" srcId="{D351633C-05C2-4C11-8ADB-5D1F2B8FA565}" destId="{11AA2FE8-468C-4A11-B0AF-8535FF8EE1F7}" srcOrd="3" destOrd="0" presId="urn:microsoft.com/office/officeart/2005/8/layout/hierarchy2"/>
    <dgm:cxn modelId="{C9F406EB-6227-46F7-87E6-2A323C9564F8}" type="presParOf" srcId="{11AA2FE8-468C-4A11-B0AF-8535FF8EE1F7}" destId="{D92A3F5D-229B-4B9C-A8AE-4AA446DFADCF}" srcOrd="0" destOrd="0" presId="urn:microsoft.com/office/officeart/2005/8/layout/hierarchy2"/>
    <dgm:cxn modelId="{9F58E960-501D-4DB3-9F2A-6A2E9A63F3E6}" type="presParOf" srcId="{11AA2FE8-468C-4A11-B0AF-8535FF8EE1F7}" destId="{6D47C076-0F2B-413B-AEE9-D807F12C60C0}" srcOrd="1" destOrd="0" presId="urn:microsoft.com/office/officeart/2005/8/layout/hierarchy2"/>
    <dgm:cxn modelId="{A2CC2F13-CFCE-441D-B21B-A7576E9BA093}" type="presParOf" srcId="{6D47C076-0F2B-413B-AEE9-D807F12C60C0}" destId="{556A9F96-03F7-48B8-A9ED-54F38AE4CB96}" srcOrd="0" destOrd="0" presId="urn:microsoft.com/office/officeart/2005/8/layout/hierarchy2"/>
    <dgm:cxn modelId="{C4A7F1BB-FE56-4D9A-A928-0F28BBC978F7}" type="presParOf" srcId="{556A9F96-03F7-48B8-A9ED-54F38AE4CB96}" destId="{9B67C0A3-0E53-40A3-9D26-AA79FEC610B3}" srcOrd="0" destOrd="0" presId="urn:microsoft.com/office/officeart/2005/8/layout/hierarchy2"/>
    <dgm:cxn modelId="{4105B049-D416-4236-B82A-617FC2F9181E}" type="presParOf" srcId="{6D47C076-0F2B-413B-AEE9-D807F12C60C0}" destId="{B2D518DF-A210-4071-9669-48F94B1FC899}" srcOrd="1" destOrd="0" presId="urn:microsoft.com/office/officeart/2005/8/layout/hierarchy2"/>
    <dgm:cxn modelId="{871177BB-E756-46DF-909C-3D8ED8656E74}" type="presParOf" srcId="{B2D518DF-A210-4071-9669-48F94B1FC899}" destId="{C366A953-635D-479A-A2B5-EF5A275D0F14}" srcOrd="0" destOrd="0" presId="urn:microsoft.com/office/officeart/2005/8/layout/hierarchy2"/>
    <dgm:cxn modelId="{E9EBFB21-0E6B-493B-BBB9-554B7F6EA6E6}" type="presParOf" srcId="{B2D518DF-A210-4071-9669-48F94B1FC899}" destId="{40F00878-E798-419E-9372-768717D8B578}" srcOrd="1" destOrd="0" presId="urn:microsoft.com/office/officeart/2005/8/layout/hierarchy2"/>
    <dgm:cxn modelId="{97BF5132-9AA9-4E62-93A4-5536DB98F65C}" type="presParOf" srcId="{D351633C-05C2-4C11-8ADB-5D1F2B8FA565}" destId="{7806BFD0-EF6E-40EF-BFB2-2300CD773CF7}" srcOrd="4" destOrd="0" presId="urn:microsoft.com/office/officeart/2005/8/layout/hierarchy2"/>
    <dgm:cxn modelId="{EF3C6F81-BC88-4C83-AF28-5A69A0E41AC3}" type="presParOf" srcId="{7806BFD0-EF6E-40EF-BFB2-2300CD773CF7}" destId="{6CAE93C2-6420-4C40-9DD5-80DD0440A390}" srcOrd="0" destOrd="0" presId="urn:microsoft.com/office/officeart/2005/8/layout/hierarchy2"/>
    <dgm:cxn modelId="{D13987BA-B8A4-42DA-83B9-161BE6D2901F}" type="presParOf" srcId="{D351633C-05C2-4C11-8ADB-5D1F2B8FA565}" destId="{0248C3C4-D2D8-45C2-BC5F-D3D0AC5A1694}" srcOrd="5" destOrd="0" presId="urn:microsoft.com/office/officeart/2005/8/layout/hierarchy2"/>
    <dgm:cxn modelId="{150D6FEA-8A94-4536-A23A-CAE720D9057F}" type="presParOf" srcId="{0248C3C4-D2D8-45C2-BC5F-D3D0AC5A1694}" destId="{BDDA8D49-19A9-4BA8-9497-0B6DBBBEFF91}" srcOrd="0" destOrd="0" presId="urn:microsoft.com/office/officeart/2005/8/layout/hierarchy2"/>
    <dgm:cxn modelId="{519247DD-5DEC-4741-93E1-0E606723C6BE}" type="presParOf" srcId="{0248C3C4-D2D8-45C2-BC5F-D3D0AC5A1694}" destId="{74290EA2-4644-46DC-AA03-4BD991B13300}" srcOrd="1" destOrd="0" presId="urn:microsoft.com/office/officeart/2005/8/layout/hierarchy2"/>
    <dgm:cxn modelId="{DB8E8330-B760-4292-BBC1-F7230FFD5EC4}" type="presParOf" srcId="{74290EA2-4644-46DC-AA03-4BD991B13300}" destId="{35CBD3FB-B4E9-46C8-AAF6-E4FD9595277C}" srcOrd="0" destOrd="0" presId="urn:microsoft.com/office/officeart/2005/8/layout/hierarchy2"/>
    <dgm:cxn modelId="{8EAF54C8-DC22-4B5A-9842-78CE2F8F5406}" type="presParOf" srcId="{35CBD3FB-B4E9-46C8-AAF6-E4FD9595277C}" destId="{103B41C5-2C24-4FD9-A5C2-B91FD2F0454A}" srcOrd="0" destOrd="0" presId="urn:microsoft.com/office/officeart/2005/8/layout/hierarchy2"/>
    <dgm:cxn modelId="{EDCD9754-9E68-4927-8E21-BAC51AA51B4D}" type="presParOf" srcId="{74290EA2-4644-46DC-AA03-4BD991B13300}" destId="{B61455DF-6369-455A-95B7-2E298F7597C3}" srcOrd="1" destOrd="0" presId="urn:microsoft.com/office/officeart/2005/8/layout/hierarchy2"/>
    <dgm:cxn modelId="{3F9A71BC-882D-463A-86AF-5496C138E7E9}" type="presParOf" srcId="{B61455DF-6369-455A-95B7-2E298F7597C3}" destId="{E3973D70-E0E2-41F8-AFBF-F3D205A0E8B5}" srcOrd="0" destOrd="0" presId="urn:microsoft.com/office/officeart/2005/8/layout/hierarchy2"/>
    <dgm:cxn modelId="{74EDAF43-A6D4-412F-BD65-224F980C33F1}" type="presParOf" srcId="{B61455DF-6369-455A-95B7-2E298F7597C3}" destId="{BFBE279F-175B-400C-9CD9-816741BC40AD}" srcOrd="1" destOrd="0" presId="urn:microsoft.com/office/officeart/2005/8/layout/hierarchy2"/>
    <dgm:cxn modelId="{1D0D95BA-AE4B-4310-8B71-9230B6BFF60D}" type="presParOf" srcId="{D351633C-05C2-4C11-8ADB-5D1F2B8FA565}" destId="{5193C5FF-FE39-490E-85A4-266EB193245B}" srcOrd="6" destOrd="0" presId="urn:microsoft.com/office/officeart/2005/8/layout/hierarchy2"/>
    <dgm:cxn modelId="{1A2C32A7-2AA8-413C-8877-8E743753F2CC}" type="presParOf" srcId="{5193C5FF-FE39-490E-85A4-266EB193245B}" destId="{231B0871-41FE-4C8E-A352-BE2E454CA201}" srcOrd="0" destOrd="0" presId="urn:microsoft.com/office/officeart/2005/8/layout/hierarchy2"/>
    <dgm:cxn modelId="{F1D896C8-7450-42C4-AC77-E5AF443722AC}" type="presParOf" srcId="{D351633C-05C2-4C11-8ADB-5D1F2B8FA565}" destId="{8CEA410D-A3E1-474B-A619-1B03DA2E7C1F}" srcOrd="7" destOrd="0" presId="urn:microsoft.com/office/officeart/2005/8/layout/hierarchy2"/>
    <dgm:cxn modelId="{CB908F50-B697-4248-8765-0A9B5DA2453F}" type="presParOf" srcId="{8CEA410D-A3E1-474B-A619-1B03DA2E7C1F}" destId="{D4DDB929-351D-4684-BC3D-08509046CB59}" srcOrd="0" destOrd="0" presId="urn:microsoft.com/office/officeart/2005/8/layout/hierarchy2"/>
    <dgm:cxn modelId="{00E9C95D-539C-452E-B66B-A95D0A03A3C5}" type="presParOf" srcId="{8CEA410D-A3E1-474B-A619-1B03DA2E7C1F}" destId="{492CFF87-23B1-4436-8D2D-8AAC8FEC6357}" srcOrd="1" destOrd="0" presId="urn:microsoft.com/office/officeart/2005/8/layout/hierarchy2"/>
    <dgm:cxn modelId="{B3146DC2-6BEC-4AAB-A078-2850645983EE}" type="presParOf" srcId="{D351633C-05C2-4C11-8ADB-5D1F2B8FA565}" destId="{8547C1FF-47EE-47C4-B2AB-F0EA79989AA3}" srcOrd="8" destOrd="0" presId="urn:microsoft.com/office/officeart/2005/8/layout/hierarchy2"/>
    <dgm:cxn modelId="{4F45C3FE-90B9-459D-A2E3-5AD232DBCDB3}" type="presParOf" srcId="{8547C1FF-47EE-47C4-B2AB-F0EA79989AA3}" destId="{1E05097E-AF02-48EB-BCCA-35A075F70937}" srcOrd="0" destOrd="0" presId="urn:microsoft.com/office/officeart/2005/8/layout/hierarchy2"/>
    <dgm:cxn modelId="{2B2A1FCE-5C51-441B-AD29-4AE096C856D9}" type="presParOf" srcId="{D351633C-05C2-4C11-8ADB-5D1F2B8FA565}" destId="{1F6E1727-F909-4F7F-9FA1-35BB15612716}" srcOrd="9" destOrd="0" presId="urn:microsoft.com/office/officeart/2005/8/layout/hierarchy2"/>
    <dgm:cxn modelId="{02CF5B4F-AD05-438E-9D6B-DF59BCD2FD39}" type="presParOf" srcId="{1F6E1727-F909-4F7F-9FA1-35BB15612716}" destId="{8E400D46-3B77-40B7-8022-31D4FB9687B3}" srcOrd="0" destOrd="0" presId="urn:microsoft.com/office/officeart/2005/8/layout/hierarchy2"/>
    <dgm:cxn modelId="{04DB7B63-491B-4105-A401-A7A6CBDA5DE6}" type="presParOf" srcId="{1F6E1727-F909-4F7F-9FA1-35BB15612716}" destId="{41BF1B41-B64D-414F-A5FA-E4B16CEA57CC}"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E9CC160-3229-49D0-8F80-D5355D96526D}" type="doc">
      <dgm:prSet loTypeId="urn:microsoft.com/office/officeart/2005/8/layout/hierarchy2" loCatId="hierarchy" qsTypeId="urn:microsoft.com/office/officeart/2005/8/quickstyle/3d2" qsCatId="3D" csTypeId="urn:microsoft.com/office/officeart/2005/8/colors/accent6_2" csCatId="accent6" phldr="1"/>
      <dgm:spPr/>
      <dgm:t>
        <a:bodyPr/>
        <a:lstStyle/>
        <a:p>
          <a:endParaRPr lang="en-US"/>
        </a:p>
      </dgm:t>
    </dgm:pt>
    <dgm:pt modelId="{6B00F5D9-E8FE-4557-95D7-85200C2AA163}">
      <dgm:prSet phldrT="[Text]" custT="1"/>
      <dgm:spPr/>
      <dgm:t>
        <a:bodyPr/>
        <a:lstStyle/>
        <a:p>
          <a:r>
            <a:rPr lang="en-US" sz="2000" dirty="0" smtClean="0"/>
            <a:t>Clients can no longer connect to the database server or related components</a:t>
          </a:r>
          <a:endParaRPr lang="en-US" sz="2000" dirty="0"/>
        </a:p>
      </dgm:t>
    </dgm:pt>
    <dgm:pt modelId="{23D91315-E006-4DDB-B550-A2D5B04BFCB8}" type="parTrans" cxnId="{B50CA493-5C3F-451B-BA6B-F64F4F63D16E}">
      <dgm:prSet/>
      <dgm:spPr/>
      <dgm:t>
        <a:bodyPr/>
        <a:lstStyle/>
        <a:p>
          <a:endParaRPr lang="en-US" sz="2000"/>
        </a:p>
      </dgm:t>
    </dgm:pt>
    <dgm:pt modelId="{E0A102A0-448A-4070-95E7-7FD8ECDB3830}" type="sibTrans" cxnId="{B50CA493-5C3F-451B-BA6B-F64F4F63D16E}">
      <dgm:prSet/>
      <dgm:spPr/>
      <dgm:t>
        <a:bodyPr/>
        <a:lstStyle/>
        <a:p>
          <a:endParaRPr lang="en-US" sz="2000"/>
        </a:p>
      </dgm:t>
    </dgm:pt>
    <dgm:pt modelId="{CFF7224C-1B4F-4DAD-AF4F-A44C908C1E7A}">
      <dgm:prSet custT="1"/>
      <dgm:spPr/>
      <dgm:t>
        <a:bodyPr/>
        <a:lstStyle/>
        <a:p>
          <a:r>
            <a:rPr lang="en-US" sz="2000" dirty="0" smtClean="0"/>
            <a:t>Check Configuration Manager  settings</a:t>
          </a:r>
        </a:p>
      </dgm:t>
    </dgm:pt>
    <dgm:pt modelId="{2D9E3BB1-74C5-4D0E-9A8E-3DBB27B97849}" type="parTrans" cxnId="{9584F8A4-90A8-479C-B09D-8123BA8D5C87}">
      <dgm:prSet custT="1"/>
      <dgm:spPr/>
      <dgm:t>
        <a:bodyPr/>
        <a:lstStyle/>
        <a:p>
          <a:endParaRPr lang="en-US" sz="600"/>
        </a:p>
      </dgm:t>
    </dgm:pt>
    <dgm:pt modelId="{9E61EC54-EF50-4A30-9D43-FBC746DE1E4C}" type="sibTrans" cxnId="{9584F8A4-90A8-479C-B09D-8123BA8D5C87}">
      <dgm:prSet/>
      <dgm:spPr/>
      <dgm:t>
        <a:bodyPr/>
        <a:lstStyle/>
        <a:p>
          <a:endParaRPr lang="en-US" sz="2000"/>
        </a:p>
      </dgm:t>
    </dgm:pt>
    <dgm:pt modelId="{37FC8C0D-2044-42AC-8367-9C68A061DB2F}">
      <dgm:prSet custT="1"/>
      <dgm:spPr/>
      <dgm:t>
        <a:bodyPr/>
        <a:lstStyle/>
        <a:p>
          <a:r>
            <a:rPr lang="en-US" sz="2000" dirty="0" smtClean="0"/>
            <a:t>“off-by-default” is in place for features and access methods</a:t>
          </a:r>
        </a:p>
      </dgm:t>
    </dgm:pt>
    <dgm:pt modelId="{D1D11E8C-3273-44A7-8094-27AF220A5888}" type="parTrans" cxnId="{C46107B6-BDE3-40B6-AA67-67F0CBF0789A}">
      <dgm:prSet custT="1"/>
      <dgm:spPr/>
      <dgm:t>
        <a:bodyPr/>
        <a:lstStyle/>
        <a:p>
          <a:endParaRPr lang="en-US" sz="600"/>
        </a:p>
      </dgm:t>
    </dgm:pt>
    <dgm:pt modelId="{000BB9D9-EA9F-486C-95ED-AC9C851EA2C5}" type="sibTrans" cxnId="{C46107B6-BDE3-40B6-AA67-67F0CBF0789A}">
      <dgm:prSet/>
      <dgm:spPr/>
      <dgm:t>
        <a:bodyPr/>
        <a:lstStyle/>
        <a:p>
          <a:endParaRPr lang="en-US" sz="2000"/>
        </a:p>
      </dgm:t>
    </dgm:pt>
    <dgm:pt modelId="{C9FF7D17-E6BD-4FC3-8440-BC34F0D9B61A}">
      <dgm:prSet custT="1"/>
      <dgm:spPr/>
      <dgm:t>
        <a:bodyPr/>
        <a:lstStyle/>
        <a:p>
          <a:r>
            <a:rPr lang="en-US" sz="2000" dirty="0" smtClean="0"/>
            <a:t>Surface Area Configuration Manager removed</a:t>
          </a:r>
        </a:p>
      </dgm:t>
    </dgm:pt>
    <dgm:pt modelId="{348D1BCF-47FD-4C0E-9468-BD5F77D9C5E4}" type="parTrans" cxnId="{E6C56720-7938-42C6-8433-F27B93F0B60E}">
      <dgm:prSet custT="1"/>
      <dgm:spPr/>
      <dgm:t>
        <a:bodyPr/>
        <a:lstStyle/>
        <a:p>
          <a:endParaRPr lang="en-US" sz="600"/>
        </a:p>
      </dgm:t>
    </dgm:pt>
    <dgm:pt modelId="{D73A07B6-A74D-4E01-A85A-6DB98E63679C}" type="sibTrans" cxnId="{E6C56720-7938-42C6-8433-F27B93F0B60E}">
      <dgm:prSet/>
      <dgm:spPr/>
      <dgm:t>
        <a:bodyPr/>
        <a:lstStyle/>
        <a:p>
          <a:endParaRPr lang="en-US" sz="2000"/>
        </a:p>
      </dgm:t>
    </dgm:pt>
    <dgm:pt modelId="{E35D29AD-050D-4924-854B-1A6E2A822231}" type="pres">
      <dgm:prSet presAssocID="{3E9CC160-3229-49D0-8F80-D5355D96526D}" presName="diagram" presStyleCnt="0">
        <dgm:presLayoutVars>
          <dgm:chPref val="1"/>
          <dgm:dir/>
          <dgm:animOne val="branch"/>
          <dgm:animLvl val="lvl"/>
          <dgm:resizeHandles val="exact"/>
        </dgm:presLayoutVars>
      </dgm:prSet>
      <dgm:spPr/>
      <dgm:t>
        <a:bodyPr/>
        <a:lstStyle/>
        <a:p>
          <a:endParaRPr lang="en-US"/>
        </a:p>
      </dgm:t>
    </dgm:pt>
    <dgm:pt modelId="{00FFE5B0-9164-47F7-9D56-660C898E775E}" type="pres">
      <dgm:prSet presAssocID="{6B00F5D9-E8FE-4557-95D7-85200C2AA163}" presName="root1" presStyleCnt="0"/>
      <dgm:spPr/>
    </dgm:pt>
    <dgm:pt modelId="{535D367B-45D9-4AD5-A003-7AA00CB7470E}" type="pres">
      <dgm:prSet presAssocID="{6B00F5D9-E8FE-4557-95D7-85200C2AA163}" presName="LevelOneTextNode" presStyleLbl="node0" presStyleIdx="0" presStyleCnt="1" custScaleY="301167">
        <dgm:presLayoutVars>
          <dgm:chPref val="3"/>
        </dgm:presLayoutVars>
      </dgm:prSet>
      <dgm:spPr/>
      <dgm:t>
        <a:bodyPr/>
        <a:lstStyle/>
        <a:p>
          <a:endParaRPr lang="en-US"/>
        </a:p>
      </dgm:t>
    </dgm:pt>
    <dgm:pt modelId="{2DF34498-8C30-403B-AFB8-4D8046282212}" type="pres">
      <dgm:prSet presAssocID="{6B00F5D9-E8FE-4557-95D7-85200C2AA163}" presName="level2hierChild" presStyleCnt="0"/>
      <dgm:spPr/>
    </dgm:pt>
    <dgm:pt modelId="{BBF244AD-4F0B-430F-896A-2BE8B0A0A08D}" type="pres">
      <dgm:prSet presAssocID="{2D9E3BB1-74C5-4D0E-9A8E-3DBB27B97849}" presName="conn2-1" presStyleLbl="parChTrans1D2" presStyleIdx="0" presStyleCnt="1"/>
      <dgm:spPr/>
      <dgm:t>
        <a:bodyPr/>
        <a:lstStyle/>
        <a:p>
          <a:endParaRPr lang="en-US"/>
        </a:p>
      </dgm:t>
    </dgm:pt>
    <dgm:pt modelId="{D957D6E8-9BEF-433B-ABF8-651095D64DB1}" type="pres">
      <dgm:prSet presAssocID="{2D9E3BB1-74C5-4D0E-9A8E-3DBB27B97849}" presName="connTx" presStyleLbl="parChTrans1D2" presStyleIdx="0" presStyleCnt="1"/>
      <dgm:spPr/>
      <dgm:t>
        <a:bodyPr/>
        <a:lstStyle/>
        <a:p>
          <a:endParaRPr lang="en-US"/>
        </a:p>
      </dgm:t>
    </dgm:pt>
    <dgm:pt modelId="{7785112A-0783-4949-BB80-23EB3FA0D7C0}" type="pres">
      <dgm:prSet presAssocID="{CFF7224C-1B4F-4DAD-AF4F-A44C908C1E7A}" presName="root2" presStyleCnt="0"/>
      <dgm:spPr/>
    </dgm:pt>
    <dgm:pt modelId="{F6C625DF-DFDA-4D7B-974C-39D23348889A}" type="pres">
      <dgm:prSet presAssocID="{CFF7224C-1B4F-4DAD-AF4F-A44C908C1E7A}" presName="LevelTwoTextNode" presStyleLbl="node2" presStyleIdx="0" presStyleCnt="1" custScaleY="208236" custLinFactNeighborX="-6888">
        <dgm:presLayoutVars>
          <dgm:chPref val="3"/>
        </dgm:presLayoutVars>
      </dgm:prSet>
      <dgm:spPr/>
      <dgm:t>
        <a:bodyPr/>
        <a:lstStyle/>
        <a:p>
          <a:endParaRPr lang="en-US"/>
        </a:p>
      </dgm:t>
    </dgm:pt>
    <dgm:pt modelId="{9A0B17EE-0F5B-4073-A887-44DB034508EC}" type="pres">
      <dgm:prSet presAssocID="{CFF7224C-1B4F-4DAD-AF4F-A44C908C1E7A}" presName="level3hierChild" presStyleCnt="0"/>
      <dgm:spPr/>
    </dgm:pt>
    <dgm:pt modelId="{FB550ECB-C444-493D-B9DE-68A97EEFC777}" type="pres">
      <dgm:prSet presAssocID="{D1D11E8C-3273-44A7-8094-27AF220A5888}" presName="conn2-1" presStyleLbl="parChTrans1D3" presStyleIdx="0" presStyleCnt="2"/>
      <dgm:spPr/>
      <dgm:t>
        <a:bodyPr/>
        <a:lstStyle/>
        <a:p>
          <a:endParaRPr lang="en-US"/>
        </a:p>
      </dgm:t>
    </dgm:pt>
    <dgm:pt modelId="{325604A9-4213-401B-8171-50FF90D6FAD1}" type="pres">
      <dgm:prSet presAssocID="{D1D11E8C-3273-44A7-8094-27AF220A5888}" presName="connTx" presStyleLbl="parChTrans1D3" presStyleIdx="0" presStyleCnt="2"/>
      <dgm:spPr/>
      <dgm:t>
        <a:bodyPr/>
        <a:lstStyle/>
        <a:p>
          <a:endParaRPr lang="en-US"/>
        </a:p>
      </dgm:t>
    </dgm:pt>
    <dgm:pt modelId="{4E067402-17BC-4825-8805-8E0CE05768D9}" type="pres">
      <dgm:prSet presAssocID="{37FC8C0D-2044-42AC-8367-9C68A061DB2F}" presName="root2" presStyleCnt="0"/>
      <dgm:spPr/>
    </dgm:pt>
    <dgm:pt modelId="{F377D02F-06E1-4E3F-8915-A68F8E3F98C8}" type="pres">
      <dgm:prSet presAssocID="{37FC8C0D-2044-42AC-8367-9C68A061DB2F}" presName="LevelTwoTextNode" presStyleLbl="node3" presStyleIdx="0" presStyleCnt="2" custScaleY="237189" custLinFactNeighborX="-6027">
        <dgm:presLayoutVars>
          <dgm:chPref val="3"/>
        </dgm:presLayoutVars>
      </dgm:prSet>
      <dgm:spPr/>
      <dgm:t>
        <a:bodyPr/>
        <a:lstStyle/>
        <a:p>
          <a:endParaRPr lang="en-US"/>
        </a:p>
      </dgm:t>
    </dgm:pt>
    <dgm:pt modelId="{35BD956F-16C0-4B77-AFFE-2AC974E13010}" type="pres">
      <dgm:prSet presAssocID="{37FC8C0D-2044-42AC-8367-9C68A061DB2F}" presName="level3hierChild" presStyleCnt="0"/>
      <dgm:spPr/>
    </dgm:pt>
    <dgm:pt modelId="{9A46ABB3-8C32-4D5C-8D7D-721CE4A62B67}" type="pres">
      <dgm:prSet presAssocID="{348D1BCF-47FD-4C0E-9468-BD5F77D9C5E4}" presName="conn2-1" presStyleLbl="parChTrans1D3" presStyleIdx="1" presStyleCnt="2"/>
      <dgm:spPr/>
      <dgm:t>
        <a:bodyPr/>
        <a:lstStyle/>
        <a:p>
          <a:endParaRPr lang="en-US"/>
        </a:p>
      </dgm:t>
    </dgm:pt>
    <dgm:pt modelId="{165C9AF5-2B16-4623-84F9-7CF4DCB1ACA1}" type="pres">
      <dgm:prSet presAssocID="{348D1BCF-47FD-4C0E-9468-BD5F77D9C5E4}" presName="connTx" presStyleLbl="parChTrans1D3" presStyleIdx="1" presStyleCnt="2"/>
      <dgm:spPr/>
      <dgm:t>
        <a:bodyPr/>
        <a:lstStyle/>
        <a:p>
          <a:endParaRPr lang="en-US"/>
        </a:p>
      </dgm:t>
    </dgm:pt>
    <dgm:pt modelId="{D846C1CE-399E-4ACF-9F06-DE863355CA2D}" type="pres">
      <dgm:prSet presAssocID="{C9FF7D17-E6BD-4FC3-8440-BC34F0D9B61A}" presName="root2" presStyleCnt="0"/>
      <dgm:spPr/>
    </dgm:pt>
    <dgm:pt modelId="{24B60E15-90F3-438A-AE6F-E16DAD25D4F7}" type="pres">
      <dgm:prSet presAssocID="{C9FF7D17-E6BD-4FC3-8440-BC34F0D9B61A}" presName="LevelTwoTextNode" presStyleLbl="node3" presStyleIdx="1" presStyleCnt="2" custScaleY="206700" custLinFactNeighborX="-4305">
        <dgm:presLayoutVars>
          <dgm:chPref val="3"/>
        </dgm:presLayoutVars>
      </dgm:prSet>
      <dgm:spPr/>
      <dgm:t>
        <a:bodyPr/>
        <a:lstStyle/>
        <a:p>
          <a:endParaRPr lang="en-US"/>
        </a:p>
      </dgm:t>
    </dgm:pt>
    <dgm:pt modelId="{8B6EA018-EBA3-413E-A50B-80087691C5B2}" type="pres">
      <dgm:prSet presAssocID="{C9FF7D17-E6BD-4FC3-8440-BC34F0D9B61A}" presName="level3hierChild" presStyleCnt="0"/>
      <dgm:spPr/>
    </dgm:pt>
  </dgm:ptLst>
  <dgm:cxnLst>
    <dgm:cxn modelId="{461940AD-4643-4E77-89F2-20F0CAFE4485}" type="presOf" srcId="{37FC8C0D-2044-42AC-8367-9C68A061DB2F}" destId="{F377D02F-06E1-4E3F-8915-A68F8E3F98C8}" srcOrd="0" destOrd="0" presId="urn:microsoft.com/office/officeart/2005/8/layout/hierarchy2"/>
    <dgm:cxn modelId="{E6C56720-7938-42C6-8433-F27B93F0B60E}" srcId="{CFF7224C-1B4F-4DAD-AF4F-A44C908C1E7A}" destId="{C9FF7D17-E6BD-4FC3-8440-BC34F0D9B61A}" srcOrd="1" destOrd="0" parTransId="{348D1BCF-47FD-4C0E-9468-BD5F77D9C5E4}" sibTransId="{D73A07B6-A74D-4E01-A85A-6DB98E63679C}"/>
    <dgm:cxn modelId="{7639100A-8E2D-4F1E-ABEE-FC244A1FED2A}" type="presOf" srcId="{D1D11E8C-3273-44A7-8094-27AF220A5888}" destId="{FB550ECB-C444-493D-B9DE-68A97EEFC777}" srcOrd="0" destOrd="0" presId="urn:microsoft.com/office/officeart/2005/8/layout/hierarchy2"/>
    <dgm:cxn modelId="{C46107B6-BDE3-40B6-AA67-67F0CBF0789A}" srcId="{CFF7224C-1B4F-4DAD-AF4F-A44C908C1E7A}" destId="{37FC8C0D-2044-42AC-8367-9C68A061DB2F}" srcOrd="0" destOrd="0" parTransId="{D1D11E8C-3273-44A7-8094-27AF220A5888}" sibTransId="{000BB9D9-EA9F-486C-95ED-AC9C851EA2C5}"/>
    <dgm:cxn modelId="{78A8B8EF-39E5-413E-9E0C-3821D3BEC290}" type="presOf" srcId="{2D9E3BB1-74C5-4D0E-9A8E-3DBB27B97849}" destId="{BBF244AD-4F0B-430F-896A-2BE8B0A0A08D}" srcOrd="0" destOrd="0" presId="urn:microsoft.com/office/officeart/2005/8/layout/hierarchy2"/>
    <dgm:cxn modelId="{8F2D850C-55D7-437D-A94A-B537084FA93E}" type="presOf" srcId="{2D9E3BB1-74C5-4D0E-9A8E-3DBB27B97849}" destId="{D957D6E8-9BEF-433B-ABF8-651095D64DB1}" srcOrd="1" destOrd="0" presId="urn:microsoft.com/office/officeart/2005/8/layout/hierarchy2"/>
    <dgm:cxn modelId="{B50CA493-5C3F-451B-BA6B-F64F4F63D16E}" srcId="{3E9CC160-3229-49D0-8F80-D5355D96526D}" destId="{6B00F5D9-E8FE-4557-95D7-85200C2AA163}" srcOrd="0" destOrd="0" parTransId="{23D91315-E006-4DDB-B550-A2D5B04BFCB8}" sibTransId="{E0A102A0-448A-4070-95E7-7FD8ECDB3830}"/>
    <dgm:cxn modelId="{D707B41B-227A-4E44-BB5E-231F4825A67C}" type="presOf" srcId="{3E9CC160-3229-49D0-8F80-D5355D96526D}" destId="{E35D29AD-050D-4924-854B-1A6E2A822231}" srcOrd="0" destOrd="0" presId="urn:microsoft.com/office/officeart/2005/8/layout/hierarchy2"/>
    <dgm:cxn modelId="{9584F8A4-90A8-479C-B09D-8123BA8D5C87}" srcId="{6B00F5D9-E8FE-4557-95D7-85200C2AA163}" destId="{CFF7224C-1B4F-4DAD-AF4F-A44C908C1E7A}" srcOrd="0" destOrd="0" parTransId="{2D9E3BB1-74C5-4D0E-9A8E-3DBB27B97849}" sibTransId="{9E61EC54-EF50-4A30-9D43-FBC746DE1E4C}"/>
    <dgm:cxn modelId="{CE737ECC-6F61-4C0E-AC09-6BCC4F7CA348}" type="presOf" srcId="{D1D11E8C-3273-44A7-8094-27AF220A5888}" destId="{325604A9-4213-401B-8171-50FF90D6FAD1}" srcOrd="1" destOrd="0" presId="urn:microsoft.com/office/officeart/2005/8/layout/hierarchy2"/>
    <dgm:cxn modelId="{A3D1FA60-68B6-4923-A644-59E001EB590F}" type="presOf" srcId="{348D1BCF-47FD-4C0E-9468-BD5F77D9C5E4}" destId="{9A46ABB3-8C32-4D5C-8D7D-721CE4A62B67}" srcOrd="0" destOrd="0" presId="urn:microsoft.com/office/officeart/2005/8/layout/hierarchy2"/>
    <dgm:cxn modelId="{71248FA6-8185-4761-885E-35BC1E453FA8}" type="presOf" srcId="{6B00F5D9-E8FE-4557-95D7-85200C2AA163}" destId="{535D367B-45D9-4AD5-A003-7AA00CB7470E}" srcOrd="0" destOrd="0" presId="urn:microsoft.com/office/officeart/2005/8/layout/hierarchy2"/>
    <dgm:cxn modelId="{F0F29194-73E2-4D72-8200-8AFA96181ED4}" type="presOf" srcId="{CFF7224C-1B4F-4DAD-AF4F-A44C908C1E7A}" destId="{F6C625DF-DFDA-4D7B-974C-39D23348889A}" srcOrd="0" destOrd="0" presId="urn:microsoft.com/office/officeart/2005/8/layout/hierarchy2"/>
    <dgm:cxn modelId="{A2EFDC04-C8DE-4639-9D43-A67E49EF5641}" type="presOf" srcId="{348D1BCF-47FD-4C0E-9468-BD5F77D9C5E4}" destId="{165C9AF5-2B16-4623-84F9-7CF4DCB1ACA1}" srcOrd="1" destOrd="0" presId="urn:microsoft.com/office/officeart/2005/8/layout/hierarchy2"/>
    <dgm:cxn modelId="{A3037352-C677-407D-8276-752AD18A2853}" type="presOf" srcId="{C9FF7D17-E6BD-4FC3-8440-BC34F0D9B61A}" destId="{24B60E15-90F3-438A-AE6F-E16DAD25D4F7}" srcOrd="0" destOrd="0" presId="urn:microsoft.com/office/officeart/2005/8/layout/hierarchy2"/>
    <dgm:cxn modelId="{44FA3C3F-0A90-49BC-8EFB-6EE3EB6DE97A}" type="presParOf" srcId="{E35D29AD-050D-4924-854B-1A6E2A822231}" destId="{00FFE5B0-9164-47F7-9D56-660C898E775E}" srcOrd="0" destOrd="0" presId="urn:microsoft.com/office/officeart/2005/8/layout/hierarchy2"/>
    <dgm:cxn modelId="{2CCCA2C0-CFF9-4AB4-A778-7371ED798EE3}" type="presParOf" srcId="{00FFE5B0-9164-47F7-9D56-660C898E775E}" destId="{535D367B-45D9-4AD5-A003-7AA00CB7470E}" srcOrd="0" destOrd="0" presId="urn:microsoft.com/office/officeart/2005/8/layout/hierarchy2"/>
    <dgm:cxn modelId="{4FB913E4-AD3F-4AB4-BDC3-0E0881D131DC}" type="presParOf" srcId="{00FFE5B0-9164-47F7-9D56-660C898E775E}" destId="{2DF34498-8C30-403B-AFB8-4D8046282212}" srcOrd="1" destOrd="0" presId="urn:microsoft.com/office/officeart/2005/8/layout/hierarchy2"/>
    <dgm:cxn modelId="{3BFBD521-E955-4EC8-A59E-FE0D59E0AB4A}" type="presParOf" srcId="{2DF34498-8C30-403B-AFB8-4D8046282212}" destId="{BBF244AD-4F0B-430F-896A-2BE8B0A0A08D}" srcOrd="0" destOrd="0" presId="urn:microsoft.com/office/officeart/2005/8/layout/hierarchy2"/>
    <dgm:cxn modelId="{AABFBC14-60C4-461B-997D-10F825043E59}" type="presParOf" srcId="{BBF244AD-4F0B-430F-896A-2BE8B0A0A08D}" destId="{D957D6E8-9BEF-433B-ABF8-651095D64DB1}" srcOrd="0" destOrd="0" presId="urn:microsoft.com/office/officeart/2005/8/layout/hierarchy2"/>
    <dgm:cxn modelId="{E8B962E3-023C-48BD-BD31-C0C18BD27A21}" type="presParOf" srcId="{2DF34498-8C30-403B-AFB8-4D8046282212}" destId="{7785112A-0783-4949-BB80-23EB3FA0D7C0}" srcOrd="1" destOrd="0" presId="urn:microsoft.com/office/officeart/2005/8/layout/hierarchy2"/>
    <dgm:cxn modelId="{992DD65A-32C4-44C1-9AA5-9B5AF51D1A9E}" type="presParOf" srcId="{7785112A-0783-4949-BB80-23EB3FA0D7C0}" destId="{F6C625DF-DFDA-4D7B-974C-39D23348889A}" srcOrd="0" destOrd="0" presId="urn:microsoft.com/office/officeart/2005/8/layout/hierarchy2"/>
    <dgm:cxn modelId="{0DB033BE-A1F9-4751-98C2-2B9BCCAF1232}" type="presParOf" srcId="{7785112A-0783-4949-BB80-23EB3FA0D7C0}" destId="{9A0B17EE-0F5B-4073-A887-44DB034508EC}" srcOrd="1" destOrd="0" presId="urn:microsoft.com/office/officeart/2005/8/layout/hierarchy2"/>
    <dgm:cxn modelId="{D656A9F5-F6BA-4DE6-A617-6C3A7A6F26BB}" type="presParOf" srcId="{9A0B17EE-0F5B-4073-A887-44DB034508EC}" destId="{FB550ECB-C444-493D-B9DE-68A97EEFC777}" srcOrd="0" destOrd="0" presId="urn:microsoft.com/office/officeart/2005/8/layout/hierarchy2"/>
    <dgm:cxn modelId="{53EBC471-838E-469F-8849-3E60FD074982}" type="presParOf" srcId="{FB550ECB-C444-493D-B9DE-68A97EEFC777}" destId="{325604A9-4213-401B-8171-50FF90D6FAD1}" srcOrd="0" destOrd="0" presId="urn:microsoft.com/office/officeart/2005/8/layout/hierarchy2"/>
    <dgm:cxn modelId="{36B9FDD8-0534-48E9-8152-A2C38B3D327B}" type="presParOf" srcId="{9A0B17EE-0F5B-4073-A887-44DB034508EC}" destId="{4E067402-17BC-4825-8805-8E0CE05768D9}" srcOrd="1" destOrd="0" presId="urn:microsoft.com/office/officeart/2005/8/layout/hierarchy2"/>
    <dgm:cxn modelId="{57BB6D36-F74F-4DE9-B234-E92ACEE15DE9}" type="presParOf" srcId="{4E067402-17BC-4825-8805-8E0CE05768D9}" destId="{F377D02F-06E1-4E3F-8915-A68F8E3F98C8}" srcOrd="0" destOrd="0" presId="urn:microsoft.com/office/officeart/2005/8/layout/hierarchy2"/>
    <dgm:cxn modelId="{5A9BF8CC-4397-40C4-AECE-08AC868561DB}" type="presParOf" srcId="{4E067402-17BC-4825-8805-8E0CE05768D9}" destId="{35BD956F-16C0-4B77-AFFE-2AC974E13010}" srcOrd="1" destOrd="0" presId="urn:microsoft.com/office/officeart/2005/8/layout/hierarchy2"/>
    <dgm:cxn modelId="{21C1EEBC-7A67-4D8C-9770-EA445113EF70}" type="presParOf" srcId="{9A0B17EE-0F5B-4073-A887-44DB034508EC}" destId="{9A46ABB3-8C32-4D5C-8D7D-721CE4A62B67}" srcOrd="2" destOrd="0" presId="urn:microsoft.com/office/officeart/2005/8/layout/hierarchy2"/>
    <dgm:cxn modelId="{B6F7D732-00C2-40B4-A869-B2179AF6D321}" type="presParOf" srcId="{9A46ABB3-8C32-4D5C-8D7D-721CE4A62B67}" destId="{165C9AF5-2B16-4623-84F9-7CF4DCB1ACA1}" srcOrd="0" destOrd="0" presId="urn:microsoft.com/office/officeart/2005/8/layout/hierarchy2"/>
    <dgm:cxn modelId="{8A06E4CD-877E-4934-8286-4E343DC67801}" type="presParOf" srcId="{9A0B17EE-0F5B-4073-A887-44DB034508EC}" destId="{D846C1CE-399E-4ACF-9F06-DE863355CA2D}" srcOrd="3" destOrd="0" presId="urn:microsoft.com/office/officeart/2005/8/layout/hierarchy2"/>
    <dgm:cxn modelId="{B31F1328-F620-47DB-99B0-BB08D4A7B2FE}" type="presParOf" srcId="{D846C1CE-399E-4ACF-9F06-DE863355CA2D}" destId="{24B60E15-90F3-438A-AE6F-E16DAD25D4F7}" srcOrd="0" destOrd="0" presId="urn:microsoft.com/office/officeart/2005/8/layout/hierarchy2"/>
    <dgm:cxn modelId="{505DBF72-5B04-4D13-8C14-E62494725358}" type="presParOf" srcId="{D846C1CE-399E-4ACF-9F06-DE863355CA2D}" destId="{8B6EA018-EBA3-413E-A50B-80087691C5B2}"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ACCAB3-724B-4592-9B71-706AE6A62F17}" type="doc">
      <dgm:prSet loTypeId="urn:microsoft.com/office/officeart/2005/8/layout/hierarchy2" loCatId="hierarchy" qsTypeId="urn:microsoft.com/office/officeart/2005/8/quickstyle/3d2" qsCatId="3D" csTypeId="urn:microsoft.com/office/officeart/2005/8/colors/accent2_2" csCatId="accent2" phldr="1"/>
      <dgm:spPr/>
      <dgm:t>
        <a:bodyPr/>
        <a:lstStyle/>
        <a:p>
          <a:endParaRPr lang="en-US"/>
        </a:p>
      </dgm:t>
    </dgm:pt>
    <dgm:pt modelId="{57DDA1F5-583E-4249-A3B4-5CC22A425354}">
      <dgm:prSet phldrT="[Text]" custT="1"/>
      <dgm:spPr/>
      <dgm:t>
        <a:bodyPr/>
        <a:lstStyle/>
        <a:p>
          <a:r>
            <a:rPr lang="en-US" sz="1400" dirty="0" smtClean="0"/>
            <a:t>Log Shipping in 2008 does not use </a:t>
          </a:r>
          <a:br>
            <a:rPr lang="en-US" sz="1400" dirty="0" smtClean="0"/>
          </a:br>
          <a:r>
            <a:rPr lang="en-US" sz="1400" dirty="0" smtClean="0"/>
            <a:t>DB Maintenance Plan Wizard</a:t>
          </a:r>
          <a:endParaRPr lang="en-US" sz="1400" dirty="0"/>
        </a:p>
      </dgm:t>
    </dgm:pt>
    <dgm:pt modelId="{27B55D7C-4C4F-4BA3-8359-FDE2F9BB6209}" type="parTrans" cxnId="{DA12DF1E-B212-4BD3-A45E-2A1706DD37E6}">
      <dgm:prSet/>
      <dgm:spPr/>
      <dgm:t>
        <a:bodyPr/>
        <a:lstStyle/>
        <a:p>
          <a:endParaRPr lang="en-US" sz="2400"/>
        </a:p>
      </dgm:t>
    </dgm:pt>
    <dgm:pt modelId="{1256FBB4-0585-4CA4-B22C-6E6902032240}" type="sibTrans" cxnId="{DA12DF1E-B212-4BD3-A45E-2A1706DD37E6}">
      <dgm:prSet/>
      <dgm:spPr/>
      <dgm:t>
        <a:bodyPr/>
        <a:lstStyle/>
        <a:p>
          <a:endParaRPr lang="en-US" sz="2400"/>
        </a:p>
      </dgm:t>
    </dgm:pt>
    <dgm:pt modelId="{24068E5F-DF7E-47DE-A507-28A145065346}">
      <dgm:prSet custT="1"/>
      <dgm:spPr/>
      <dgm:t>
        <a:bodyPr/>
        <a:lstStyle/>
        <a:p>
          <a:r>
            <a:rPr lang="en-US" sz="1400" dirty="0" smtClean="0"/>
            <a:t>Migrating with failover</a:t>
          </a:r>
        </a:p>
      </dgm:t>
    </dgm:pt>
    <dgm:pt modelId="{74708111-C90A-4E20-B9D1-B643562100F5}" type="parTrans" cxnId="{42A6087C-1FE0-41F0-AD99-18472B26F0A9}">
      <dgm:prSet custT="1"/>
      <dgm:spPr/>
      <dgm:t>
        <a:bodyPr/>
        <a:lstStyle/>
        <a:p>
          <a:endParaRPr lang="en-US" sz="800"/>
        </a:p>
      </dgm:t>
    </dgm:pt>
    <dgm:pt modelId="{786D7892-EF7A-4FAC-9DBC-EB648A87CE3E}" type="sibTrans" cxnId="{42A6087C-1FE0-41F0-AD99-18472B26F0A9}">
      <dgm:prSet/>
      <dgm:spPr/>
      <dgm:t>
        <a:bodyPr/>
        <a:lstStyle/>
        <a:p>
          <a:endParaRPr lang="en-US" sz="2400"/>
        </a:p>
      </dgm:t>
    </dgm:pt>
    <dgm:pt modelId="{8DAE44A4-07AF-480F-A433-73C5FCDFBB3F}">
      <dgm:prSet custT="1"/>
      <dgm:spPr/>
      <dgm:t>
        <a:bodyPr/>
        <a:lstStyle/>
        <a:p>
          <a:r>
            <a:rPr lang="en-US" sz="1600" dirty="0" smtClean="0"/>
            <a:t>Switchover to standby </a:t>
          </a:r>
        </a:p>
      </dgm:t>
    </dgm:pt>
    <dgm:pt modelId="{5955DDEC-4616-42FE-9F00-FA9315320A12}" type="parTrans" cxnId="{865FFF97-261D-44F9-B8B2-A338A66D8937}">
      <dgm:prSet custT="1"/>
      <dgm:spPr/>
      <dgm:t>
        <a:bodyPr/>
        <a:lstStyle/>
        <a:p>
          <a:endParaRPr lang="en-US" sz="700"/>
        </a:p>
      </dgm:t>
    </dgm:pt>
    <dgm:pt modelId="{EC2B16B6-D868-4605-98AF-E92BF17ECE6A}" type="sibTrans" cxnId="{865FFF97-261D-44F9-B8B2-A338A66D8937}">
      <dgm:prSet/>
      <dgm:spPr/>
      <dgm:t>
        <a:bodyPr/>
        <a:lstStyle/>
        <a:p>
          <a:endParaRPr lang="en-US" sz="2400"/>
        </a:p>
      </dgm:t>
    </dgm:pt>
    <dgm:pt modelId="{64552846-9F95-4C88-88F4-9B1F444E2C8B}">
      <dgm:prSet custT="1"/>
      <dgm:spPr/>
      <dgm:t>
        <a:bodyPr/>
        <a:lstStyle/>
        <a:p>
          <a:r>
            <a:rPr lang="en-US" sz="1400" dirty="0" smtClean="0"/>
            <a:t>Migrating without failover </a:t>
          </a:r>
        </a:p>
      </dgm:t>
    </dgm:pt>
    <dgm:pt modelId="{6958BB2C-50F2-4154-92FB-5439441D66DD}" type="parTrans" cxnId="{FFC01465-2CEF-4A07-9ADD-4FDB80F739F1}">
      <dgm:prSet custT="1"/>
      <dgm:spPr/>
      <dgm:t>
        <a:bodyPr/>
        <a:lstStyle/>
        <a:p>
          <a:endParaRPr lang="en-US" sz="800"/>
        </a:p>
      </dgm:t>
    </dgm:pt>
    <dgm:pt modelId="{35EDF1CD-D52F-4150-B4F5-70318D76EDD7}" type="sibTrans" cxnId="{FFC01465-2CEF-4A07-9ADD-4FDB80F739F1}">
      <dgm:prSet/>
      <dgm:spPr/>
      <dgm:t>
        <a:bodyPr/>
        <a:lstStyle/>
        <a:p>
          <a:endParaRPr lang="en-US" sz="2400"/>
        </a:p>
      </dgm:t>
    </dgm:pt>
    <dgm:pt modelId="{0C09C910-FCE4-4C86-BC4C-2A8F9A698304}">
      <dgm:prSet custT="1"/>
      <dgm:spPr/>
      <dgm:t>
        <a:bodyPr/>
        <a:lstStyle/>
        <a:p>
          <a:r>
            <a:rPr lang="en-US" sz="1600" dirty="0" smtClean="0"/>
            <a:t>Upgrade primary</a:t>
          </a:r>
        </a:p>
      </dgm:t>
    </dgm:pt>
    <dgm:pt modelId="{D8B8150E-1AEE-447E-BD00-495AAA234876}" type="parTrans" cxnId="{DB49AC59-663D-4764-9343-FDE244E30EEF}">
      <dgm:prSet custT="1"/>
      <dgm:spPr/>
      <dgm:t>
        <a:bodyPr/>
        <a:lstStyle/>
        <a:p>
          <a:endParaRPr lang="en-US" sz="700"/>
        </a:p>
      </dgm:t>
    </dgm:pt>
    <dgm:pt modelId="{3ED7F1F6-C7C3-460D-8818-F8C7F2192E79}" type="sibTrans" cxnId="{DB49AC59-663D-4764-9343-FDE244E30EEF}">
      <dgm:prSet/>
      <dgm:spPr/>
      <dgm:t>
        <a:bodyPr/>
        <a:lstStyle/>
        <a:p>
          <a:endParaRPr lang="en-US" sz="2400"/>
        </a:p>
      </dgm:t>
    </dgm:pt>
    <dgm:pt modelId="{C04DE356-B84A-4123-9DF3-2B7B296016CA}">
      <dgm:prSet custT="1"/>
      <dgm:spPr/>
      <dgm:t>
        <a:bodyPr/>
        <a:lstStyle/>
        <a:p>
          <a:r>
            <a:rPr lang="en-US" sz="1600" dirty="0" smtClean="0"/>
            <a:t>Upgrade secondary</a:t>
          </a:r>
        </a:p>
      </dgm:t>
    </dgm:pt>
    <dgm:pt modelId="{587BEE23-848D-41D3-9056-DE085109CA0B}" type="parTrans" cxnId="{4E45DA4E-8FA4-47E0-91A6-9A50BEC4C305}">
      <dgm:prSet custT="1"/>
      <dgm:spPr/>
      <dgm:t>
        <a:bodyPr/>
        <a:lstStyle/>
        <a:p>
          <a:endParaRPr lang="en-US" sz="700"/>
        </a:p>
      </dgm:t>
    </dgm:pt>
    <dgm:pt modelId="{70166BF4-7A0C-49D0-A5CD-A5D6C8EA8EC3}" type="sibTrans" cxnId="{4E45DA4E-8FA4-47E0-91A6-9A50BEC4C305}">
      <dgm:prSet/>
      <dgm:spPr/>
      <dgm:t>
        <a:bodyPr/>
        <a:lstStyle/>
        <a:p>
          <a:endParaRPr lang="en-US" sz="2400"/>
        </a:p>
      </dgm:t>
    </dgm:pt>
    <dgm:pt modelId="{2CD0867F-DA41-4E45-86B8-24145D99D5FA}">
      <dgm:prSet custT="1"/>
      <dgm:spPr/>
      <dgm:t>
        <a:bodyPr/>
        <a:lstStyle/>
        <a:p>
          <a:r>
            <a:rPr lang="en-US" sz="1600" dirty="0" smtClean="0"/>
            <a:t>Re-establish Log Shipping </a:t>
          </a:r>
          <a:br>
            <a:rPr lang="en-US" sz="1600" dirty="0" smtClean="0"/>
          </a:br>
          <a:r>
            <a:rPr lang="en-US" sz="1600" dirty="0" smtClean="0"/>
            <a:t>or other HA technology</a:t>
          </a:r>
        </a:p>
      </dgm:t>
    </dgm:pt>
    <dgm:pt modelId="{914D7A22-D23C-4D8C-95E2-D31573153A99}" type="parTrans" cxnId="{168E7AFC-D914-415C-B7B5-5BEF7F7E1B3B}">
      <dgm:prSet custT="1"/>
      <dgm:spPr/>
      <dgm:t>
        <a:bodyPr/>
        <a:lstStyle/>
        <a:p>
          <a:endParaRPr lang="en-US" sz="700"/>
        </a:p>
      </dgm:t>
    </dgm:pt>
    <dgm:pt modelId="{BA48B548-B0AD-48CF-8BFB-5D0557601B8B}" type="sibTrans" cxnId="{168E7AFC-D914-415C-B7B5-5BEF7F7E1B3B}">
      <dgm:prSet/>
      <dgm:spPr/>
      <dgm:t>
        <a:bodyPr/>
        <a:lstStyle/>
        <a:p>
          <a:endParaRPr lang="en-US" sz="2400"/>
        </a:p>
      </dgm:t>
    </dgm:pt>
    <dgm:pt modelId="{077E34FC-48AA-466D-B182-E41DBB7D526A}">
      <dgm:prSet custT="1"/>
      <dgm:spPr/>
      <dgm:t>
        <a:bodyPr/>
        <a:lstStyle/>
        <a:p>
          <a:r>
            <a:rPr lang="en-US" sz="1600" dirty="0" smtClean="0"/>
            <a:t>Re-establish Log Shipping </a:t>
          </a:r>
          <a:br>
            <a:rPr lang="en-US" sz="1600" dirty="0" smtClean="0"/>
          </a:br>
          <a:r>
            <a:rPr lang="en-US" sz="1600" dirty="0" smtClean="0"/>
            <a:t>or other HA technology</a:t>
          </a:r>
        </a:p>
      </dgm:t>
    </dgm:pt>
    <dgm:pt modelId="{D0307843-680C-490F-BDA9-A32C4399A2C3}" type="sibTrans" cxnId="{8FE24527-2F95-498E-8BB7-D43BD0A16175}">
      <dgm:prSet/>
      <dgm:spPr/>
      <dgm:t>
        <a:bodyPr/>
        <a:lstStyle/>
        <a:p>
          <a:endParaRPr lang="en-US" sz="2400"/>
        </a:p>
      </dgm:t>
    </dgm:pt>
    <dgm:pt modelId="{A7B27E05-9E57-47B4-A5BA-888465DC6BF0}" type="parTrans" cxnId="{8FE24527-2F95-498E-8BB7-D43BD0A16175}">
      <dgm:prSet custT="1"/>
      <dgm:spPr/>
      <dgm:t>
        <a:bodyPr/>
        <a:lstStyle/>
        <a:p>
          <a:endParaRPr lang="en-US" sz="700"/>
        </a:p>
      </dgm:t>
    </dgm:pt>
    <dgm:pt modelId="{722A85E1-A419-4A93-BC61-6C0B39391173}">
      <dgm:prSet custT="1"/>
      <dgm:spPr/>
      <dgm:t>
        <a:bodyPr/>
        <a:lstStyle/>
        <a:p>
          <a:r>
            <a:rPr lang="en-US" sz="1600" dirty="0" smtClean="0"/>
            <a:t>Upgrade standby</a:t>
          </a:r>
        </a:p>
      </dgm:t>
    </dgm:pt>
    <dgm:pt modelId="{19DE3E02-DA8C-4927-8D7B-645CFF50D62E}" type="sibTrans" cxnId="{F7E37E4B-2206-43B3-A8E2-8D1733723BA7}">
      <dgm:prSet/>
      <dgm:spPr/>
      <dgm:t>
        <a:bodyPr/>
        <a:lstStyle/>
        <a:p>
          <a:endParaRPr lang="en-US" sz="2400"/>
        </a:p>
      </dgm:t>
    </dgm:pt>
    <dgm:pt modelId="{EDC767BE-6C48-4137-9A94-77134E794374}" type="parTrans" cxnId="{F7E37E4B-2206-43B3-A8E2-8D1733723BA7}">
      <dgm:prSet custT="1"/>
      <dgm:spPr/>
      <dgm:t>
        <a:bodyPr/>
        <a:lstStyle/>
        <a:p>
          <a:endParaRPr lang="en-US" sz="700"/>
        </a:p>
      </dgm:t>
    </dgm:pt>
    <dgm:pt modelId="{68B923EA-60E6-4B4D-9B75-7F7791477F03}">
      <dgm:prSet custT="1"/>
      <dgm:spPr/>
      <dgm:t>
        <a:bodyPr/>
        <a:lstStyle/>
        <a:p>
          <a:r>
            <a:rPr lang="en-US" sz="1600" dirty="0" smtClean="0"/>
            <a:t>Switchback</a:t>
          </a:r>
        </a:p>
      </dgm:t>
    </dgm:pt>
    <dgm:pt modelId="{DCFFE85C-2B54-4983-A2B4-2B5553741789}" type="sibTrans" cxnId="{634157E6-D7F0-4256-B751-9C64319B238D}">
      <dgm:prSet/>
      <dgm:spPr/>
      <dgm:t>
        <a:bodyPr/>
        <a:lstStyle/>
        <a:p>
          <a:endParaRPr lang="en-US" sz="2400"/>
        </a:p>
      </dgm:t>
    </dgm:pt>
    <dgm:pt modelId="{98EC614F-7C9F-496C-B4A4-AE0EA2C39474}" type="parTrans" cxnId="{634157E6-D7F0-4256-B751-9C64319B238D}">
      <dgm:prSet custT="1"/>
      <dgm:spPr/>
      <dgm:t>
        <a:bodyPr/>
        <a:lstStyle/>
        <a:p>
          <a:endParaRPr lang="en-US" sz="700"/>
        </a:p>
      </dgm:t>
    </dgm:pt>
    <dgm:pt modelId="{C4461657-C235-4A5F-9C65-A24C6B6F6B72}">
      <dgm:prSet custT="1"/>
      <dgm:spPr/>
      <dgm:t>
        <a:bodyPr/>
        <a:lstStyle/>
        <a:p>
          <a:r>
            <a:rPr lang="en-US" sz="1600" dirty="0" smtClean="0"/>
            <a:t>Upgrade primary</a:t>
          </a:r>
        </a:p>
      </dgm:t>
    </dgm:pt>
    <dgm:pt modelId="{6A683FA1-087B-461F-AC59-29A17E2F7A57}" type="sibTrans" cxnId="{5676098A-D7DA-439C-81B9-C4479E839D7E}">
      <dgm:prSet/>
      <dgm:spPr/>
      <dgm:t>
        <a:bodyPr/>
        <a:lstStyle/>
        <a:p>
          <a:endParaRPr lang="en-US" sz="2400"/>
        </a:p>
      </dgm:t>
    </dgm:pt>
    <dgm:pt modelId="{DA27E8A8-08A0-48AF-9834-4F96B3D03EBB}" type="parTrans" cxnId="{5676098A-D7DA-439C-81B9-C4479E839D7E}">
      <dgm:prSet custT="1"/>
      <dgm:spPr/>
      <dgm:t>
        <a:bodyPr/>
        <a:lstStyle/>
        <a:p>
          <a:endParaRPr lang="en-US" sz="700"/>
        </a:p>
      </dgm:t>
    </dgm:pt>
    <dgm:pt modelId="{9292F845-4246-4F32-AF85-E04924BCF209}" type="pres">
      <dgm:prSet presAssocID="{CCACCAB3-724B-4592-9B71-706AE6A62F17}" presName="diagram" presStyleCnt="0">
        <dgm:presLayoutVars>
          <dgm:chPref val="1"/>
          <dgm:dir/>
          <dgm:animOne val="branch"/>
          <dgm:animLvl val="lvl"/>
          <dgm:resizeHandles val="exact"/>
        </dgm:presLayoutVars>
      </dgm:prSet>
      <dgm:spPr/>
      <dgm:t>
        <a:bodyPr/>
        <a:lstStyle/>
        <a:p>
          <a:endParaRPr lang="en-US"/>
        </a:p>
      </dgm:t>
    </dgm:pt>
    <dgm:pt modelId="{E6A601D7-F4A0-40DF-AFC9-30DCE7ADA99C}" type="pres">
      <dgm:prSet presAssocID="{57DDA1F5-583E-4249-A3B4-5CC22A425354}" presName="root1" presStyleCnt="0"/>
      <dgm:spPr/>
    </dgm:pt>
    <dgm:pt modelId="{3F729E83-5779-4387-81D5-36EEE2DF9948}" type="pres">
      <dgm:prSet presAssocID="{57DDA1F5-583E-4249-A3B4-5CC22A425354}" presName="LevelOneTextNode" presStyleLbl="node0" presStyleIdx="0" presStyleCnt="1" custScaleX="136881" custScaleY="524861" custLinFactNeighborX="-89432">
        <dgm:presLayoutVars>
          <dgm:chPref val="3"/>
        </dgm:presLayoutVars>
      </dgm:prSet>
      <dgm:spPr/>
      <dgm:t>
        <a:bodyPr/>
        <a:lstStyle/>
        <a:p>
          <a:endParaRPr lang="en-US"/>
        </a:p>
      </dgm:t>
    </dgm:pt>
    <dgm:pt modelId="{2217E22D-C9F0-44AC-8C2F-583BC728E289}" type="pres">
      <dgm:prSet presAssocID="{57DDA1F5-583E-4249-A3B4-5CC22A425354}" presName="level2hierChild" presStyleCnt="0"/>
      <dgm:spPr/>
    </dgm:pt>
    <dgm:pt modelId="{C8BE84D7-D923-42B3-83B7-EB569381AFB8}" type="pres">
      <dgm:prSet presAssocID="{74708111-C90A-4E20-B9D1-B643562100F5}" presName="conn2-1" presStyleLbl="parChTrans1D2" presStyleIdx="0" presStyleCnt="2"/>
      <dgm:spPr/>
      <dgm:t>
        <a:bodyPr/>
        <a:lstStyle/>
        <a:p>
          <a:endParaRPr lang="en-US"/>
        </a:p>
      </dgm:t>
    </dgm:pt>
    <dgm:pt modelId="{A62B2358-857F-40A4-A17A-2C75321A68E1}" type="pres">
      <dgm:prSet presAssocID="{74708111-C90A-4E20-B9D1-B643562100F5}" presName="connTx" presStyleLbl="parChTrans1D2" presStyleIdx="0" presStyleCnt="2"/>
      <dgm:spPr/>
      <dgm:t>
        <a:bodyPr/>
        <a:lstStyle/>
        <a:p>
          <a:endParaRPr lang="en-US"/>
        </a:p>
      </dgm:t>
    </dgm:pt>
    <dgm:pt modelId="{1B61E719-DB4D-47B8-8C7C-5CC2F368A8BF}" type="pres">
      <dgm:prSet presAssocID="{24068E5F-DF7E-47DE-A507-28A145065346}" presName="root2" presStyleCnt="0"/>
      <dgm:spPr/>
    </dgm:pt>
    <dgm:pt modelId="{D3D7A962-354E-4D83-8E34-0D3DE034F08D}" type="pres">
      <dgm:prSet presAssocID="{24068E5F-DF7E-47DE-A507-28A145065346}" presName="LevelTwoTextNode" presStyleLbl="node2" presStyleIdx="0" presStyleCnt="2" custScaleY="317468" custLinFactNeighborX="-15990">
        <dgm:presLayoutVars>
          <dgm:chPref val="3"/>
        </dgm:presLayoutVars>
      </dgm:prSet>
      <dgm:spPr/>
      <dgm:t>
        <a:bodyPr/>
        <a:lstStyle/>
        <a:p>
          <a:endParaRPr lang="en-US"/>
        </a:p>
      </dgm:t>
    </dgm:pt>
    <dgm:pt modelId="{FCAF7FC4-B9DD-42D8-8C5D-F06C16DCD4A9}" type="pres">
      <dgm:prSet presAssocID="{24068E5F-DF7E-47DE-A507-28A145065346}" presName="level3hierChild" presStyleCnt="0"/>
      <dgm:spPr/>
    </dgm:pt>
    <dgm:pt modelId="{06115C40-7FD2-42A5-8CF4-06530AD58453}" type="pres">
      <dgm:prSet presAssocID="{5955DDEC-4616-42FE-9F00-FA9315320A12}" presName="conn2-1" presStyleLbl="parChTrans1D3" presStyleIdx="0" presStyleCnt="8"/>
      <dgm:spPr/>
      <dgm:t>
        <a:bodyPr/>
        <a:lstStyle/>
        <a:p>
          <a:endParaRPr lang="en-US"/>
        </a:p>
      </dgm:t>
    </dgm:pt>
    <dgm:pt modelId="{57F16CEB-476D-43E8-8276-9C2BC02B6BB0}" type="pres">
      <dgm:prSet presAssocID="{5955DDEC-4616-42FE-9F00-FA9315320A12}" presName="connTx" presStyleLbl="parChTrans1D3" presStyleIdx="0" presStyleCnt="8"/>
      <dgm:spPr/>
      <dgm:t>
        <a:bodyPr/>
        <a:lstStyle/>
        <a:p>
          <a:endParaRPr lang="en-US"/>
        </a:p>
      </dgm:t>
    </dgm:pt>
    <dgm:pt modelId="{A6271DCD-4604-4EDD-BCD7-861A8A20153C}" type="pres">
      <dgm:prSet presAssocID="{8DAE44A4-07AF-480F-A433-73C5FCDFBB3F}" presName="root2" presStyleCnt="0"/>
      <dgm:spPr/>
    </dgm:pt>
    <dgm:pt modelId="{A56C0B5C-7F04-4A6B-BDD4-B6776D2FA45E}" type="pres">
      <dgm:prSet presAssocID="{8DAE44A4-07AF-480F-A433-73C5FCDFBB3F}" presName="LevelTwoTextNode" presStyleLbl="node3" presStyleIdx="0" presStyleCnt="8" custScaleX="412215" custLinFactNeighborY="-32830">
        <dgm:presLayoutVars>
          <dgm:chPref val="3"/>
        </dgm:presLayoutVars>
      </dgm:prSet>
      <dgm:spPr/>
      <dgm:t>
        <a:bodyPr/>
        <a:lstStyle/>
        <a:p>
          <a:endParaRPr lang="en-US"/>
        </a:p>
      </dgm:t>
    </dgm:pt>
    <dgm:pt modelId="{9FAF6B79-9909-46AD-B6C1-F408798CF2DB}" type="pres">
      <dgm:prSet presAssocID="{8DAE44A4-07AF-480F-A433-73C5FCDFBB3F}" presName="level3hierChild" presStyleCnt="0"/>
      <dgm:spPr/>
    </dgm:pt>
    <dgm:pt modelId="{9EDC8644-5AD6-4F58-A857-7A1212E5A928}" type="pres">
      <dgm:prSet presAssocID="{DA27E8A8-08A0-48AF-9834-4F96B3D03EBB}" presName="conn2-1" presStyleLbl="parChTrans1D3" presStyleIdx="1" presStyleCnt="8"/>
      <dgm:spPr/>
      <dgm:t>
        <a:bodyPr/>
        <a:lstStyle/>
        <a:p>
          <a:endParaRPr lang="en-US"/>
        </a:p>
      </dgm:t>
    </dgm:pt>
    <dgm:pt modelId="{09CD7E1C-2CBA-4EC4-B52A-902C2F8EBEE4}" type="pres">
      <dgm:prSet presAssocID="{DA27E8A8-08A0-48AF-9834-4F96B3D03EBB}" presName="connTx" presStyleLbl="parChTrans1D3" presStyleIdx="1" presStyleCnt="8"/>
      <dgm:spPr/>
      <dgm:t>
        <a:bodyPr/>
        <a:lstStyle/>
        <a:p>
          <a:endParaRPr lang="en-US"/>
        </a:p>
      </dgm:t>
    </dgm:pt>
    <dgm:pt modelId="{C87CE1FA-B6B5-4737-A81B-122C23F7C114}" type="pres">
      <dgm:prSet presAssocID="{C4461657-C235-4A5F-9C65-A24C6B6F6B72}" presName="root2" presStyleCnt="0"/>
      <dgm:spPr/>
    </dgm:pt>
    <dgm:pt modelId="{A3BADBC1-3D6C-40CE-A0DB-127B9F227FC1}" type="pres">
      <dgm:prSet presAssocID="{C4461657-C235-4A5F-9C65-A24C6B6F6B72}" presName="LevelTwoTextNode" presStyleLbl="node3" presStyleIdx="1" presStyleCnt="8" custScaleX="412215" custLinFactNeighborY="-32830">
        <dgm:presLayoutVars>
          <dgm:chPref val="3"/>
        </dgm:presLayoutVars>
      </dgm:prSet>
      <dgm:spPr/>
      <dgm:t>
        <a:bodyPr/>
        <a:lstStyle/>
        <a:p>
          <a:endParaRPr lang="en-US"/>
        </a:p>
      </dgm:t>
    </dgm:pt>
    <dgm:pt modelId="{87C7D994-C33A-42F3-BAF7-B467BFA07500}" type="pres">
      <dgm:prSet presAssocID="{C4461657-C235-4A5F-9C65-A24C6B6F6B72}" presName="level3hierChild" presStyleCnt="0"/>
      <dgm:spPr/>
    </dgm:pt>
    <dgm:pt modelId="{42B35A78-88CC-449F-B997-6AA05269E961}" type="pres">
      <dgm:prSet presAssocID="{98EC614F-7C9F-496C-B4A4-AE0EA2C39474}" presName="conn2-1" presStyleLbl="parChTrans1D3" presStyleIdx="2" presStyleCnt="8"/>
      <dgm:spPr/>
      <dgm:t>
        <a:bodyPr/>
        <a:lstStyle/>
        <a:p>
          <a:endParaRPr lang="en-US"/>
        </a:p>
      </dgm:t>
    </dgm:pt>
    <dgm:pt modelId="{F6084410-B6A8-4EA4-B279-07A32C8B39BF}" type="pres">
      <dgm:prSet presAssocID="{98EC614F-7C9F-496C-B4A4-AE0EA2C39474}" presName="connTx" presStyleLbl="parChTrans1D3" presStyleIdx="2" presStyleCnt="8"/>
      <dgm:spPr/>
      <dgm:t>
        <a:bodyPr/>
        <a:lstStyle/>
        <a:p>
          <a:endParaRPr lang="en-US"/>
        </a:p>
      </dgm:t>
    </dgm:pt>
    <dgm:pt modelId="{41016DE2-AB40-4DC2-850B-368E9D96C804}" type="pres">
      <dgm:prSet presAssocID="{68B923EA-60E6-4B4D-9B75-7F7791477F03}" presName="root2" presStyleCnt="0"/>
      <dgm:spPr/>
    </dgm:pt>
    <dgm:pt modelId="{8434AA32-D652-4D30-873C-6DFF1A014B03}" type="pres">
      <dgm:prSet presAssocID="{68B923EA-60E6-4B4D-9B75-7F7791477F03}" presName="LevelTwoTextNode" presStyleLbl="node3" presStyleIdx="2" presStyleCnt="8" custScaleX="412215" custLinFactNeighborY="-32830">
        <dgm:presLayoutVars>
          <dgm:chPref val="3"/>
        </dgm:presLayoutVars>
      </dgm:prSet>
      <dgm:spPr/>
      <dgm:t>
        <a:bodyPr/>
        <a:lstStyle/>
        <a:p>
          <a:endParaRPr lang="en-US"/>
        </a:p>
      </dgm:t>
    </dgm:pt>
    <dgm:pt modelId="{87B255E3-773D-48E6-98E0-A6F4AE2E64CE}" type="pres">
      <dgm:prSet presAssocID="{68B923EA-60E6-4B4D-9B75-7F7791477F03}" presName="level3hierChild" presStyleCnt="0"/>
      <dgm:spPr/>
    </dgm:pt>
    <dgm:pt modelId="{3A604FEC-FF81-4793-901D-1102E8190B28}" type="pres">
      <dgm:prSet presAssocID="{EDC767BE-6C48-4137-9A94-77134E794374}" presName="conn2-1" presStyleLbl="parChTrans1D3" presStyleIdx="3" presStyleCnt="8"/>
      <dgm:spPr/>
      <dgm:t>
        <a:bodyPr/>
        <a:lstStyle/>
        <a:p>
          <a:endParaRPr lang="en-US"/>
        </a:p>
      </dgm:t>
    </dgm:pt>
    <dgm:pt modelId="{C558D4B2-3FCE-4089-A1DB-58EDBC0E535A}" type="pres">
      <dgm:prSet presAssocID="{EDC767BE-6C48-4137-9A94-77134E794374}" presName="connTx" presStyleLbl="parChTrans1D3" presStyleIdx="3" presStyleCnt="8"/>
      <dgm:spPr/>
      <dgm:t>
        <a:bodyPr/>
        <a:lstStyle/>
        <a:p>
          <a:endParaRPr lang="en-US"/>
        </a:p>
      </dgm:t>
    </dgm:pt>
    <dgm:pt modelId="{DFDB1745-2A05-4285-B608-3527BD576887}" type="pres">
      <dgm:prSet presAssocID="{722A85E1-A419-4A93-BC61-6C0B39391173}" presName="root2" presStyleCnt="0"/>
      <dgm:spPr/>
    </dgm:pt>
    <dgm:pt modelId="{C47F675D-5B22-4213-A226-85959BF90F52}" type="pres">
      <dgm:prSet presAssocID="{722A85E1-A419-4A93-BC61-6C0B39391173}" presName="LevelTwoTextNode" presStyleLbl="node3" presStyleIdx="3" presStyleCnt="8" custScaleX="412215" custLinFactNeighborY="-32830">
        <dgm:presLayoutVars>
          <dgm:chPref val="3"/>
        </dgm:presLayoutVars>
      </dgm:prSet>
      <dgm:spPr/>
      <dgm:t>
        <a:bodyPr/>
        <a:lstStyle/>
        <a:p>
          <a:endParaRPr lang="en-US"/>
        </a:p>
      </dgm:t>
    </dgm:pt>
    <dgm:pt modelId="{B095F9FD-AB4E-4441-BB39-889B09D0FBBD}" type="pres">
      <dgm:prSet presAssocID="{722A85E1-A419-4A93-BC61-6C0B39391173}" presName="level3hierChild" presStyleCnt="0"/>
      <dgm:spPr/>
    </dgm:pt>
    <dgm:pt modelId="{542386FB-4ABD-46BC-AD6F-0E8CAEC2FAC8}" type="pres">
      <dgm:prSet presAssocID="{A7B27E05-9E57-47B4-A5BA-888465DC6BF0}" presName="conn2-1" presStyleLbl="parChTrans1D3" presStyleIdx="4" presStyleCnt="8"/>
      <dgm:spPr/>
      <dgm:t>
        <a:bodyPr/>
        <a:lstStyle/>
        <a:p>
          <a:endParaRPr lang="en-US"/>
        </a:p>
      </dgm:t>
    </dgm:pt>
    <dgm:pt modelId="{FA738F69-BB1E-42BD-A595-76B5334001F2}" type="pres">
      <dgm:prSet presAssocID="{A7B27E05-9E57-47B4-A5BA-888465DC6BF0}" presName="connTx" presStyleLbl="parChTrans1D3" presStyleIdx="4" presStyleCnt="8"/>
      <dgm:spPr/>
      <dgm:t>
        <a:bodyPr/>
        <a:lstStyle/>
        <a:p>
          <a:endParaRPr lang="en-US"/>
        </a:p>
      </dgm:t>
    </dgm:pt>
    <dgm:pt modelId="{B4815195-E8A5-49BB-9B5D-5270C8791A9C}" type="pres">
      <dgm:prSet presAssocID="{077E34FC-48AA-466D-B182-E41DBB7D526A}" presName="root2" presStyleCnt="0"/>
      <dgm:spPr/>
    </dgm:pt>
    <dgm:pt modelId="{A184B7E4-C0DD-4B73-A3D0-3322BEF16BA3}" type="pres">
      <dgm:prSet presAssocID="{077E34FC-48AA-466D-B182-E41DBB7D526A}" presName="LevelTwoTextNode" presStyleLbl="node3" presStyleIdx="4" presStyleCnt="8" custScaleX="412215" custLinFactNeighborY="-32830">
        <dgm:presLayoutVars>
          <dgm:chPref val="3"/>
        </dgm:presLayoutVars>
      </dgm:prSet>
      <dgm:spPr/>
      <dgm:t>
        <a:bodyPr/>
        <a:lstStyle/>
        <a:p>
          <a:endParaRPr lang="en-US"/>
        </a:p>
      </dgm:t>
    </dgm:pt>
    <dgm:pt modelId="{A1EFB3DA-8E12-4720-B140-1BF5667B5309}" type="pres">
      <dgm:prSet presAssocID="{077E34FC-48AA-466D-B182-E41DBB7D526A}" presName="level3hierChild" presStyleCnt="0"/>
      <dgm:spPr/>
    </dgm:pt>
    <dgm:pt modelId="{90D7F584-9BC5-4040-9332-810113D85059}" type="pres">
      <dgm:prSet presAssocID="{6958BB2C-50F2-4154-92FB-5439441D66DD}" presName="conn2-1" presStyleLbl="parChTrans1D2" presStyleIdx="1" presStyleCnt="2"/>
      <dgm:spPr/>
      <dgm:t>
        <a:bodyPr/>
        <a:lstStyle/>
        <a:p>
          <a:endParaRPr lang="en-US"/>
        </a:p>
      </dgm:t>
    </dgm:pt>
    <dgm:pt modelId="{E195A3C3-2B73-4256-BC69-2C8B115F5FB3}" type="pres">
      <dgm:prSet presAssocID="{6958BB2C-50F2-4154-92FB-5439441D66DD}" presName="connTx" presStyleLbl="parChTrans1D2" presStyleIdx="1" presStyleCnt="2"/>
      <dgm:spPr/>
      <dgm:t>
        <a:bodyPr/>
        <a:lstStyle/>
        <a:p>
          <a:endParaRPr lang="en-US"/>
        </a:p>
      </dgm:t>
    </dgm:pt>
    <dgm:pt modelId="{4B0DA10A-A9D9-44D9-99D4-CE09E83E7331}" type="pres">
      <dgm:prSet presAssocID="{64552846-9F95-4C88-88F4-9B1F444E2C8B}" presName="root2" presStyleCnt="0"/>
      <dgm:spPr/>
    </dgm:pt>
    <dgm:pt modelId="{3AD9F9D0-A6DC-4CBE-884A-88F9EDEDCE20}" type="pres">
      <dgm:prSet presAssocID="{64552846-9F95-4C88-88F4-9B1F444E2C8B}" presName="LevelTwoTextNode" presStyleLbl="node2" presStyleIdx="1" presStyleCnt="2" custScaleY="289197" custLinFactNeighborX="-15990">
        <dgm:presLayoutVars>
          <dgm:chPref val="3"/>
        </dgm:presLayoutVars>
      </dgm:prSet>
      <dgm:spPr/>
      <dgm:t>
        <a:bodyPr/>
        <a:lstStyle/>
        <a:p>
          <a:endParaRPr lang="en-US"/>
        </a:p>
      </dgm:t>
    </dgm:pt>
    <dgm:pt modelId="{96C4E613-7369-49E8-BC7D-67BC3CAB5157}" type="pres">
      <dgm:prSet presAssocID="{64552846-9F95-4C88-88F4-9B1F444E2C8B}" presName="level3hierChild" presStyleCnt="0"/>
      <dgm:spPr/>
    </dgm:pt>
    <dgm:pt modelId="{C1A5741F-E637-46E6-A233-876D0BC51135}" type="pres">
      <dgm:prSet presAssocID="{D8B8150E-1AEE-447E-BD00-495AAA234876}" presName="conn2-1" presStyleLbl="parChTrans1D3" presStyleIdx="5" presStyleCnt="8"/>
      <dgm:spPr/>
      <dgm:t>
        <a:bodyPr/>
        <a:lstStyle/>
        <a:p>
          <a:endParaRPr lang="en-US"/>
        </a:p>
      </dgm:t>
    </dgm:pt>
    <dgm:pt modelId="{316AB48D-5209-4560-AE3E-23EEF2092A5E}" type="pres">
      <dgm:prSet presAssocID="{D8B8150E-1AEE-447E-BD00-495AAA234876}" presName="connTx" presStyleLbl="parChTrans1D3" presStyleIdx="5" presStyleCnt="8"/>
      <dgm:spPr/>
      <dgm:t>
        <a:bodyPr/>
        <a:lstStyle/>
        <a:p>
          <a:endParaRPr lang="en-US"/>
        </a:p>
      </dgm:t>
    </dgm:pt>
    <dgm:pt modelId="{D0036110-4A39-45F3-B644-0FADAC517EF9}" type="pres">
      <dgm:prSet presAssocID="{0C09C910-FCE4-4C86-BC4C-2A8F9A698304}" presName="root2" presStyleCnt="0"/>
      <dgm:spPr/>
    </dgm:pt>
    <dgm:pt modelId="{A9C740D1-D20E-4B6B-A875-BDCBE13D014D}" type="pres">
      <dgm:prSet presAssocID="{0C09C910-FCE4-4C86-BC4C-2A8F9A698304}" presName="LevelTwoTextNode" presStyleLbl="node3" presStyleIdx="5" presStyleCnt="8" custScaleX="412215" custLinFactNeighborY="13132">
        <dgm:presLayoutVars>
          <dgm:chPref val="3"/>
        </dgm:presLayoutVars>
      </dgm:prSet>
      <dgm:spPr/>
      <dgm:t>
        <a:bodyPr/>
        <a:lstStyle/>
        <a:p>
          <a:endParaRPr lang="en-US"/>
        </a:p>
      </dgm:t>
    </dgm:pt>
    <dgm:pt modelId="{A0151A8B-CD46-4770-B274-2B5E73899A60}" type="pres">
      <dgm:prSet presAssocID="{0C09C910-FCE4-4C86-BC4C-2A8F9A698304}" presName="level3hierChild" presStyleCnt="0"/>
      <dgm:spPr/>
    </dgm:pt>
    <dgm:pt modelId="{42745235-F2FA-4B6F-B34D-8A91DABE71FB}" type="pres">
      <dgm:prSet presAssocID="{587BEE23-848D-41D3-9056-DE085109CA0B}" presName="conn2-1" presStyleLbl="parChTrans1D3" presStyleIdx="6" presStyleCnt="8"/>
      <dgm:spPr/>
      <dgm:t>
        <a:bodyPr/>
        <a:lstStyle/>
        <a:p>
          <a:endParaRPr lang="en-US"/>
        </a:p>
      </dgm:t>
    </dgm:pt>
    <dgm:pt modelId="{1A1E52E4-1141-4AB6-A185-CD71F696F365}" type="pres">
      <dgm:prSet presAssocID="{587BEE23-848D-41D3-9056-DE085109CA0B}" presName="connTx" presStyleLbl="parChTrans1D3" presStyleIdx="6" presStyleCnt="8"/>
      <dgm:spPr/>
      <dgm:t>
        <a:bodyPr/>
        <a:lstStyle/>
        <a:p>
          <a:endParaRPr lang="en-US"/>
        </a:p>
      </dgm:t>
    </dgm:pt>
    <dgm:pt modelId="{1A8A6E83-1A42-45CD-BFA6-A220A2A4CB98}" type="pres">
      <dgm:prSet presAssocID="{C04DE356-B84A-4123-9DF3-2B7B296016CA}" presName="root2" presStyleCnt="0"/>
      <dgm:spPr/>
    </dgm:pt>
    <dgm:pt modelId="{1034CDBF-EB18-46DF-868E-EDA09EEDE253}" type="pres">
      <dgm:prSet presAssocID="{C04DE356-B84A-4123-9DF3-2B7B296016CA}" presName="LevelTwoTextNode" presStyleLbl="node3" presStyleIdx="6" presStyleCnt="8" custScaleX="412215" custLinFactNeighborY="13132">
        <dgm:presLayoutVars>
          <dgm:chPref val="3"/>
        </dgm:presLayoutVars>
      </dgm:prSet>
      <dgm:spPr/>
      <dgm:t>
        <a:bodyPr/>
        <a:lstStyle/>
        <a:p>
          <a:endParaRPr lang="en-US"/>
        </a:p>
      </dgm:t>
    </dgm:pt>
    <dgm:pt modelId="{9E7A2038-4593-42EC-A1F8-EFA27B67ADEF}" type="pres">
      <dgm:prSet presAssocID="{C04DE356-B84A-4123-9DF3-2B7B296016CA}" presName="level3hierChild" presStyleCnt="0"/>
      <dgm:spPr/>
    </dgm:pt>
    <dgm:pt modelId="{0AA90DAC-DF96-4F67-8F27-9FF1D5542543}" type="pres">
      <dgm:prSet presAssocID="{914D7A22-D23C-4D8C-95E2-D31573153A99}" presName="conn2-1" presStyleLbl="parChTrans1D3" presStyleIdx="7" presStyleCnt="8"/>
      <dgm:spPr/>
      <dgm:t>
        <a:bodyPr/>
        <a:lstStyle/>
        <a:p>
          <a:endParaRPr lang="en-US"/>
        </a:p>
      </dgm:t>
    </dgm:pt>
    <dgm:pt modelId="{8476DA8B-64D3-48DE-9EA8-88A4873A3139}" type="pres">
      <dgm:prSet presAssocID="{914D7A22-D23C-4D8C-95E2-D31573153A99}" presName="connTx" presStyleLbl="parChTrans1D3" presStyleIdx="7" presStyleCnt="8"/>
      <dgm:spPr/>
      <dgm:t>
        <a:bodyPr/>
        <a:lstStyle/>
        <a:p>
          <a:endParaRPr lang="en-US"/>
        </a:p>
      </dgm:t>
    </dgm:pt>
    <dgm:pt modelId="{5288E89C-8CE2-4EF2-98EA-9F9C0EA989B0}" type="pres">
      <dgm:prSet presAssocID="{2CD0867F-DA41-4E45-86B8-24145D99D5FA}" presName="root2" presStyleCnt="0"/>
      <dgm:spPr/>
    </dgm:pt>
    <dgm:pt modelId="{E41B5BCE-0E2D-4F50-8D1B-CA3AB71CAC94}" type="pres">
      <dgm:prSet presAssocID="{2CD0867F-DA41-4E45-86B8-24145D99D5FA}" presName="LevelTwoTextNode" presStyleLbl="node3" presStyleIdx="7" presStyleCnt="8" custScaleX="412215" custLinFactNeighborY="13132">
        <dgm:presLayoutVars>
          <dgm:chPref val="3"/>
        </dgm:presLayoutVars>
      </dgm:prSet>
      <dgm:spPr/>
      <dgm:t>
        <a:bodyPr/>
        <a:lstStyle/>
        <a:p>
          <a:endParaRPr lang="en-US"/>
        </a:p>
      </dgm:t>
    </dgm:pt>
    <dgm:pt modelId="{25DB352E-90A4-471A-B817-1FC6C8F03023}" type="pres">
      <dgm:prSet presAssocID="{2CD0867F-DA41-4E45-86B8-24145D99D5FA}" presName="level3hierChild" presStyleCnt="0"/>
      <dgm:spPr/>
    </dgm:pt>
  </dgm:ptLst>
  <dgm:cxnLst>
    <dgm:cxn modelId="{3840B240-A6EE-480C-8C01-F731C85F52A7}" type="presOf" srcId="{74708111-C90A-4E20-B9D1-B643562100F5}" destId="{C8BE84D7-D923-42B3-83B7-EB569381AFB8}" srcOrd="0" destOrd="0" presId="urn:microsoft.com/office/officeart/2005/8/layout/hierarchy2"/>
    <dgm:cxn modelId="{42A6087C-1FE0-41F0-AD99-18472B26F0A9}" srcId="{57DDA1F5-583E-4249-A3B4-5CC22A425354}" destId="{24068E5F-DF7E-47DE-A507-28A145065346}" srcOrd="0" destOrd="0" parTransId="{74708111-C90A-4E20-B9D1-B643562100F5}" sibTransId="{786D7892-EF7A-4FAC-9DBC-EB648A87CE3E}"/>
    <dgm:cxn modelId="{4937364D-F999-4215-8971-5A19B650E869}" type="presOf" srcId="{A7B27E05-9E57-47B4-A5BA-888465DC6BF0}" destId="{542386FB-4ABD-46BC-AD6F-0E8CAEC2FAC8}" srcOrd="0" destOrd="0" presId="urn:microsoft.com/office/officeart/2005/8/layout/hierarchy2"/>
    <dgm:cxn modelId="{E413A200-275E-4922-8717-DECD89A3458B}" type="presOf" srcId="{68B923EA-60E6-4B4D-9B75-7F7791477F03}" destId="{8434AA32-D652-4D30-873C-6DFF1A014B03}" srcOrd="0" destOrd="0" presId="urn:microsoft.com/office/officeart/2005/8/layout/hierarchy2"/>
    <dgm:cxn modelId="{8FE24527-2F95-498E-8BB7-D43BD0A16175}" srcId="{24068E5F-DF7E-47DE-A507-28A145065346}" destId="{077E34FC-48AA-466D-B182-E41DBB7D526A}" srcOrd="4" destOrd="0" parTransId="{A7B27E05-9E57-47B4-A5BA-888465DC6BF0}" sibTransId="{D0307843-680C-490F-BDA9-A32C4399A2C3}"/>
    <dgm:cxn modelId="{CD1C3C87-D0D2-4687-87A6-CB73F4BC1344}" type="presOf" srcId="{914D7A22-D23C-4D8C-95E2-D31573153A99}" destId="{0AA90DAC-DF96-4F67-8F27-9FF1D5542543}" srcOrd="0" destOrd="0" presId="urn:microsoft.com/office/officeart/2005/8/layout/hierarchy2"/>
    <dgm:cxn modelId="{2BCEC0EC-A2FE-4198-8BCE-185FC3A76311}" type="presOf" srcId="{DA27E8A8-08A0-48AF-9834-4F96B3D03EBB}" destId="{9EDC8644-5AD6-4F58-A857-7A1212E5A928}" srcOrd="0" destOrd="0" presId="urn:microsoft.com/office/officeart/2005/8/layout/hierarchy2"/>
    <dgm:cxn modelId="{C19C2C04-25CA-41F3-AB00-1C403DCAC5EC}" type="presOf" srcId="{0C09C910-FCE4-4C86-BC4C-2A8F9A698304}" destId="{A9C740D1-D20E-4B6B-A875-BDCBE13D014D}" srcOrd="0" destOrd="0" presId="urn:microsoft.com/office/officeart/2005/8/layout/hierarchy2"/>
    <dgm:cxn modelId="{45DDA8A0-5BAD-42B0-807A-AAF53EE6A35A}" type="presOf" srcId="{EDC767BE-6C48-4137-9A94-77134E794374}" destId="{C558D4B2-3FCE-4089-A1DB-58EDBC0E535A}" srcOrd="1" destOrd="0" presId="urn:microsoft.com/office/officeart/2005/8/layout/hierarchy2"/>
    <dgm:cxn modelId="{00183F5E-DF53-4156-BA21-10E25BED7A6C}" type="presOf" srcId="{914D7A22-D23C-4D8C-95E2-D31573153A99}" destId="{8476DA8B-64D3-48DE-9EA8-88A4873A3139}" srcOrd="1" destOrd="0" presId="urn:microsoft.com/office/officeart/2005/8/layout/hierarchy2"/>
    <dgm:cxn modelId="{BE7623A8-D434-420E-A903-56DC0B80D81C}" type="presOf" srcId="{722A85E1-A419-4A93-BC61-6C0B39391173}" destId="{C47F675D-5B22-4213-A226-85959BF90F52}" srcOrd="0" destOrd="0" presId="urn:microsoft.com/office/officeart/2005/8/layout/hierarchy2"/>
    <dgm:cxn modelId="{333CB287-3A5B-4DC9-846A-671441FA8FDC}" type="presOf" srcId="{98EC614F-7C9F-496C-B4A4-AE0EA2C39474}" destId="{42B35A78-88CC-449F-B997-6AA05269E961}" srcOrd="0" destOrd="0" presId="urn:microsoft.com/office/officeart/2005/8/layout/hierarchy2"/>
    <dgm:cxn modelId="{50EFD852-DD9E-467C-A7BF-A90FDA7BCE99}" type="presOf" srcId="{24068E5F-DF7E-47DE-A507-28A145065346}" destId="{D3D7A962-354E-4D83-8E34-0D3DE034F08D}" srcOrd="0" destOrd="0" presId="urn:microsoft.com/office/officeart/2005/8/layout/hierarchy2"/>
    <dgm:cxn modelId="{367215B2-3DB3-43D0-B62A-0007C252A831}" type="presOf" srcId="{CCACCAB3-724B-4592-9B71-706AE6A62F17}" destId="{9292F845-4246-4F32-AF85-E04924BCF209}" srcOrd="0" destOrd="0" presId="urn:microsoft.com/office/officeart/2005/8/layout/hierarchy2"/>
    <dgm:cxn modelId="{4B4E0F34-370C-453D-8A04-8856C835682B}" type="presOf" srcId="{6958BB2C-50F2-4154-92FB-5439441D66DD}" destId="{E195A3C3-2B73-4256-BC69-2C8B115F5FB3}" srcOrd="1" destOrd="0" presId="urn:microsoft.com/office/officeart/2005/8/layout/hierarchy2"/>
    <dgm:cxn modelId="{5676098A-D7DA-439C-81B9-C4479E839D7E}" srcId="{24068E5F-DF7E-47DE-A507-28A145065346}" destId="{C4461657-C235-4A5F-9C65-A24C6B6F6B72}" srcOrd="1" destOrd="0" parTransId="{DA27E8A8-08A0-48AF-9834-4F96B3D03EBB}" sibTransId="{6A683FA1-087B-461F-AC59-29A17E2F7A57}"/>
    <dgm:cxn modelId="{DB49AC59-663D-4764-9343-FDE244E30EEF}" srcId="{64552846-9F95-4C88-88F4-9B1F444E2C8B}" destId="{0C09C910-FCE4-4C86-BC4C-2A8F9A698304}" srcOrd="0" destOrd="0" parTransId="{D8B8150E-1AEE-447E-BD00-495AAA234876}" sibTransId="{3ED7F1F6-C7C3-460D-8818-F8C7F2192E79}"/>
    <dgm:cxn modelId="{F7E37E4B-2206-43B3-A8E2-8D1733723BA7}" srcId="{24068E5F-DF7E-47DE-A507-28A145065346}" destId="{722A85E1-A419-4A93-BC61-6C0B39391173}" srcOrd="3" destOrd="0" parTransId="{EDC767BE-6C48-4137-9A94-77134E794374}" sibTransId="{19DE3E02-DA8C-4927-8D7B-645CFF50D62E}"/>
    <dgm:cxn modelId="{00E07B04-D2D1-4B8C-B468-5F385E9FF09B}" type="presOf" srcId="{077E34FC-48AA-466D-B182-E41DBB7D526A}" destId="{A184B7E4-C0DD-4B73-A3D0-3322BEF16BA3}" srcOrd="0" destOrd="0" presId="urn:microsoft.com/office/officeart/2005/8/layout/hierarchy2"/>
    <dgm:cxn modelId="{D0C9AB5E-815D-4C1C-A2D3-49FCAF2DAA85}" type="presOf" srcId="{74708111-C90A-4E20-B9D1-B643562100F5}" destId="{A62B2358-857F-40A4-A17A-2C75321A68E1}" srcOrd="1" destOrd="0" presId="urn:microsoft.com/office/officeart/2005/8/layout/hierarchy2"/>
    <dgm:cxn modelId="{5B6C1ABC-0B56-4446-8D93-13E8E66A11E9}" type="presOf" srcId="{D8B8150E-1AEE-447E-BD00-495AAA234876}" destId="{316AB48D-5209-4560-AE3E-23EEF2092A5E}" srcOrd="1" destOrd="0" presId="urn:microsoft.com/office/officeart/2005/8/layout/hierarchy2"/>
    <dgm:cxn modelId="{8D351B29-E819-4F8F-9276-EF2CB4533E84}" type="presOf" srcId="{5955DDEC-4616-42FE-9F00-FA9315320A12}" destId="{57F16CEB-476D-43E8-8276-9C2BC02B6BB0}" srcOrd="1" destOrd="0" presId="urn:microsoft.com/office/officeart/2005/8/layout/hierarchy2"/>
    <dgm:cxn modelId="{D4C06837-612F-4C8D-9B62-E16E788C2244}" type="presOf" srcId="{D8B8150E-1AEE-447E-BD00-495AAA234876}" destId="{C1A5741F-E637-46E6-A233-876D0BC51135}" srcOrd="0" destOrd="0" presId="urn:microsoft.com/office/officeart/2005/8/layout/hierarchy2"/>
    <dgm:cxn modelId="{DCE8A4D1-49EF-46EE-996B-C1D0BC353831}" type="presOf" srcId="{587BEE23-848D-41D3-9056-DE085109CA0B}" destId="{1A1E52E4-1141-4AB6-A185-CD71F696F365}" srcOrd="1" destOrd="0" presId="urn:microsoft.com/office/officeart/2005/8/layout/hierarchy2"/>
    <dgm:cxn modelId="{168E7AFC-D914-415C-B7B5-5BEF7F7E1B3B}" srcId="{64552846-9F95-4C88-88F4-9B1F444E2C8B}" destId="{2CD0867F-DA41-4E45-86B8-24145D99D5FA}" srcOrd="2" destOrd="0" parTransId="{914D7A22-D23C-4D8C-95E2-D31573153A99}" sibTransId="{BA48B548-B0AD-48CF-8BFB-5D0557601B8B}"/>
    <dgm:cxn modelId="{F3FFDD37-E864-4607-B4A5-27E2F6EC2A8F}" type="presOf" srcId="{587BEE23-848D-41D3-9056-DE085109CA0B}" destId="{42745235-F2FA-4B6F-B34D-8A91DABE71FB}" srcOrd="0" destOrd="0" presId="urn:microsoft.com/office/officeart/2005/8/layout/hierarchy2"/>
    <dgm:cxn modelId="{61DB3B7D-A60F-45BD-93F1-72F94EB9AA03}" type="presOf" srcId="{64552846-9F95-4C88-88F4-9B1F444E2C8B}" destId="{3AD9F9D0-A6DC-4CBE-884A-88F9EDEDCE20}" srcOrd="0" destOrd="0" presId="urn:microsoft.com/office/officeart/2005/8/layout/hierarchy2"/>
    <dgm:cxn modelId="{4E45DA4E-8FA4-47E0-91A6-9A50BEC4C305}" srcId="{64552846-9F95-4C88-88F4-9B1F444E2C8B}" destId="{C04DE356-B84A-4123-9DF3-2B7B296016CA}" srcOrd="1" destOrd="0" parTransId="{587BEE23-848D-41D3-9056-DE085109CA0B}" sibTransId="{70166BF4-7A0C-49D0-A5CD-A5D6C8EA8EC3}"/>
    <dgm:cxn modelId="{DC7DA00D-D1D7-4320-8075-9AFA75CFC9A8}" type="presOf" srcId="{A7B27E05-9E57-47B4-A5BA-888465DC6BF0}" destId="{FA738F69-BB1E-42BD-A595-76B5334001F2}" srcOrd="1" destOrd="0" presId="urn:microsoft.com/office/officeart/2005/8/layout/hierarchy2"/>
    <dgm:cxn modelId="{32519EE3-2EAF-4753-A6F7-3247405B92B8}" type="presOf" srcId="{DA27E8A8-08A0-48AF-9834-4F96B3D03EBB}" destId="{09CD7E1C-2CBA-4EC4-B52A-902C2F8EBEE4}" srcOrd="1" destOrd="0" presId="urn:microsoft.com/office/officeart/2005/8/layout/hierarchy2"/>
    <dgm:cxn modelId="{EF642AF5-67A8-46A3-94FA-74EB4CED7B07}" type="presOf" srcId="{2CD0867F-DA41-4E45-86B8-24145D99D5FA}" destId="{E41B5BCE-0E2D-4F50-8D1B-CA3AB71CAC94}" srcOrd="0" destOrd="0" presId="urn:microsoft.com/office/officeart/2005/8/layout/hierarchy2"/>
    <dgm:cxn modelId="{215A96A2-A5C8-42F9-B15D-87001BB526E9}" type="presOf" srcId="{5955DDEC-4616-42FE-9F00-FA9315320A12}" destId="{06115C40-7FD2-42A5-8CF4-06530AD58453}" srcOrd="0" destOrd="0" presId="urn:microsoft.com/office/officeart/2005/8/layout/hierarchy2"/>
    <dgm:cxn modelId="{7BCA461F-4958-4B67-B863-93E388CBE5B2}" type="presOf" srcId="{C04DE356-B84A-4123-9DF3-2B7B296016CA}" destId="{1034CDBF-EB18-46DF-868E-EDA09EEDE253}" srcOrd="0" destOrd="0" presId="urn:microsoft.com/office/officeart/2005/8/layout/hierarchy2"/>
    <dgm:cxn modelId="{634157E6-D7F0-4256-B751-9C64319B238D}" srcId="{24068E5F-DF7E-47DE-A507-28A145065346}" destId="{68B923EA-60E6-4B4D-9B75-7F7791477F03}" srcOrd="2" destOrd="0" parTransId="{98EC614F-7C9F-496C-B4A4-AE0EA2C39474}" sibTransId="{DCFFE85C-2B54-4983-A2B4-2B5553741789}"/>
    <dgm:cxn modelId="{5656730D-9F1D-4B99-B720-5F6CC5879009}" type="presOf" srcId="{C4461657-C235-4A5F-9C65-A24C6B6F6B72}" destId="{A3BADBC1-3D6C-40CE-A0DB-127B9F227FC1}" srcOrd="0" destOrd="0" presId="urn:microsoft.com/office/officeart/2005/8/layout/hierarchy2"/>
    <dgm:cxn modelId="{548F916B-3859-4689-86AE-0E8C6510042C}" type="presOf" srcId="{57DDA1F5-583E-4249-A3B4-5CC22A425354}" destId="{3F729E83-5779-4387-81D5-36EEE2DF9948}" srcOrd="0" destOrd="0" presId="urn:microsoft.com/office/officeart/2005/8/layout/hierarchy2"/>
    <dgm:cxn modelId="{8BC1750D-DBAC-4750-9C7D-6B4113B105FE}" type="presOf" srcId="{8DAE44A4-07AF-480F-A433-73C5FCDFBB3F}" destId="{A56C0B5C-7F04-4A6B-BDD4-B6776D2FA45E}" srcOrd="0" destOrd="0" presId="urn:microsoft.com/office/officeart/2005/8/layout/hierarchy2"/>
    <dgm:cxn modelId="{2FDF4565-A526-4B35-A3C5-FEE1A405A6D8}" type="presOf" srcId="{98EC614F-7C9F-496C-B4A4-AE0EA2C39474}" destId="{F6084410-B6A8-4EA4-B279-07A32C8B39BF}" srcOrd="1" destOrd="0" presId="urn:microsoft.com/office/officeart/2005/8/layout/hierarchy2"/>
    <dgm:cxn modelId="{865FFF97-261D-44F9-B8B2-A338A66D8937}" srcId="{24068E5F-DF7E-47DE-A507-28A145065346}" destId="{8DAE44A4-07AF-480F-A433-73C5FCDFBB3F}" srcOrd="0" destOrd="0" parTransId="{5955DDEC-4616-42FE-9F00-FA9315320A12}" sibTransId="{EC2B16B6-D868-4605-98AF-E92BF17ECE6A}"/>
    <dgm:cxn modelId="{DA12DF1E-B212-4BD3-A45E-2A1706DD37E6}" srcId="{CCACCAB3-724B-4592-9B71-706AE6A62F17}" destId="{57DDA1F5-583E-4249-A3B4-5CC22A425354}" srcOrd="0" destOrd="0" parTransId="{27B55D7C-4C4F-4BA3-8359-FDE2F9BB6209}" sibTransId="{1256FBB4-0585-4CA4-B22C-6E6902032240}"/>
    <dgm:cxn modelId="{FFC01465-2CEF-4A07-9ADD-4FDB80F739F1}" srcId="{57DDA1F5-583E-4249-A3B4-5CC22A425354}" destId="{64552846-9F95-4C88-88F4-9B1F444E2C8B}" srcOrd="1" destOrd="0" parTransId="{6958BB2C-50F2-4154-92FB-5439441D66DD}" sibTransId="{35EDF1CD-D52F-4150-B4F5-70318D76EDD7}"/>
    <dgm:cxn modelId="{B01197F8-7290-4080-815F-2639AEF7B973}" type="presOf" srcId="{6958BB2C-50F2-4154-92FB-5439441D66DD}" destId="{90D7F584-9BC5-4040-9332-810113D85059}" srcOrd="0" destOrd="0" presId="urn:microsoft.com/office/officeart/2005/8/layout/hierarchy2"/>
    <dgm:cxn modelId="{B07604C4-6D8A-4F79-B78B-2C615FE13F16}" type="presOf" srcId="{EDC767BE-6C48-4137-9A94-77134E794374}" destId="{3A604FEC-FF81-4793-901D-1102E8190B28}" srcOrd="0" destOrd="0" presId="urn:microsoft.com/office/officeart/2005/8/layout/hierarchy2"/>
    <dgm:cxn modelId="{BA440C69-9AEA-47EB-A1C8-9A1FC312F7C1}" type="presParOf" srcId="{9292F845-4246-4F32-AF85-E04924BCF209}" destId="{E6A601D7-F4A0-40DF-AFC9-30DCE7ADA99C}" srcOrd="0" destOrd="0" presId="urn:microsoft.com/office/officeart/2005/8/layout/hierarchy2"/>
    <dgm:cxn modelId="{AEB5119A-40A2-465B-8C66-5201927358A5}" type="presParOf" srcId="{E6A601D7-F4A0-40DF-AFC9-30DCE7ADA99C}" destId="{3F729E83-5779-4387-81D5-36EEE2DF9948}" srcOrd="0" destOrd="0" presId="urn:microsoft.com/office/officeart/2005/8/layout/hierarchy2"/>
    <dgm:cxn modelId="{3DDD70B5-9DFB-4191-B719-5B382E79EF6B}" type="presParOf" srcId="{E6A601D7-F4A0-40DF-AFC9-30DCE7ADA99C}" destId="{2217E22D-C9F0-44AC-8C2F-583BC728E289}" srcOrd="1" destOrd="0" presId="urn:microsoft.com/office/officeart/2005/8/layout/hierarchy2"/>
    <dgm:cxn modelId="{3E35DED9-F3F9-467A-8D77-87B1FD875C55}" type="presParOf" srcId="{2217E22D-C9F0-44AC-8C2F-583BC728E289}" destId="{C8BE84D7-D923-42B3-83B7-EB569381AFB8}" srcOrd="0" destOrd="0" presId="urn:microsoft.com/office/officeart/2005/8/layout/hierarchy2"/>
    <dgm:cxn modelId="{4245DB0E-E119-41F8-8109-2E4D17EC0C85}" type="presParOf" srcId="{C8BE84D7-D923-42B3-83B7-EB569381AFB8}" destId="{A62B2358-857F-40A4-A17A-2C75321A68E1}" srcOrd="0" destOrd="0" presId="urn:microsoft.com/office/officeart/2005/8/layout/hierarchy2"/>
    <dgm:cxn modelId="{99EABCC6-04CC-4CD6-9A55-6514183AB374}" type="presParOf" srcId="{2217E22D-C9F0-44AC-8C2F-583BC728E289}" destId="{1B61E719-DB4D-47B8-8C7C-5CC2F368A8BF}" srcOrd="1" destOrd="0" presId="urn:microsoft.com/office/officeart/2005/8/layout/hierarchy2"/>
    <dgm:cxn modelId="{6C2B47EA-D6F0-4A17-BFC7-2C557C9FEEC3}" type="presParOf" srcId="{1B61E719-DB4D-47B8-8C7C-5CC2F368A8BF}" destId="{D3D7A962-354E-4D83-8E34-0D3DE034F08D}" srcOrd="0" destOrd="0" presId="urn:microsoft.com/office/officeart/2005/8/layout/hierarchy2"/>
    <dgm:cxn modelId="{54904517-B513-4FC1-8496-9985F1ADD132}" type="presParOf" srcId="{1B61E719-DB4D-47B8-8C7C-5CC2F368A8BF}" destId="{FCAF7FC4-B9DD-42D8-8C5D-F06C16DCD4A9}" srcOrd="1" destOrd="0" presId="urn:microsoft.com/office/officeart/2005/8/layout/hierarchy2"/>
    <dgm:cxn modelId="{9CE467D5-5E44-409F-A8A6-5B2D82338107}" type="presParOf" srcId="{FCAF7FC4-B9DD-42D8-8C5D-F06C16DCD4A9}" destId="{06115C40-7FD2-42A5-8CF4-06530AD58453}" srcOrd="0" destOrd="0" presId="urn:microsoft.com/office/officeart/2005/8/layout/hierarchy2"/>
    <dgm:cxn modelId="{D7306A42-1862-44BC-A275-C699E3B48AAF}" type="presParOf" srcId="{06115C40-7FD2-42A5-8CF4-06530AD58453}" destId="{57F16CEB-476D-43E8-8276-9C2BC02B6BB0}" srcOrd="0" destOrd="0" presId="urn:microsoft.com/office/officeart/2005/8/layout/hierarchy2"/>
    <dgm:cxn modelId="{526C721E-89BE-49ED-8A4F-DBC36EDBAC68}" type="presParOf" srcId="{FCAF7FC4-B9DD-42D8-8C5D-F06C16DCD4A9}" destId="{A6271DCD-4604-4EDD-BCD7-861A8A20153C}" srcOrd="1" destOrd="0" presId="urn:microsoft.com/office/officeart/2005/8/layout/hierarchy2"/>
    <dgm:cxn modelId="{FDA36BB5-CF3C-4D1B-960D-0E18A5468A6A}" type="presParOf" srcId="{A6271DCD-4604-4EDD-BCD7-861A8A20153C}" destId="{A56C0B5C-7F04-4A6B-BDD4-B6776D2FA45E}" srcOrd="0" destOrd="0" presId="urn:microsoft.com/office/officeart/2005/8/layout/hierarchy2"/>
    <dgm:cxn modelId="{58E6358C-1472-4AE5-A2F0-E1853CDC5748}" type="presParOf" srcId="{A6271DCD-4604-4EDD-BCD7-861A8A20153C}" destId="{9FAF6B79-9909-46AD-B6C1-F408798CF2DB}" srcOrd="1" destOrd="0" presId="urn:microsoft.com/office/officeart/2005/8/layout/hierarchy2"/>
    <dgm:cxn modelId="{2A981260-8090-4484-B0A3-59B122753848}" type="presParOf" srcId="{FCAF7FC4-B9DD-42D8-8C5D-F06C16DCD4A9}" destId="{9EDC8644-5AD6-4F58-A857-7A1212E5A928}" srcOrd="2" destOrd="0" presId="urn:microsoft.com/office/officeart/2005/8/layout/hierarchy2"/>
    <dgm:cxn modelId="{CBE00B4E-B820-4D78-82E0-7898BDB1CFB2}" type="presParOf" srcId="{9EDC8644-5AD6-4F58-A857-7A1212E5A928}" destId="{09CD7E1C-2CBA-4EC4-B52A-902C2F8EBEE4}" srcOrd="0" destOrd="0" presId="urn:microsoft.com/office/officeart/2005/8/layout/hierarchy2"/>
    <dgm:cxn modelId="{CE7EFAE8-BE39-456F-A16F-64C0CFE67EA3}" type="presParOf" srcId="{FCAF7FC4-B9DD-42D8-8C5D-F06C16DCD4A9}" destId="{C87CE1FA-B6B5-4737-A81B-122C23F7C114}" srcOrd="3" destOrd="0" presId="urn:microsoft.com/office/officeart/2005/8/layout/hierarchy2"/>
    <dgm:cxn modelId="{37F9E4D8-0B3B-4A4E-9CAD-01AE2C935D10}" type="presParOf" srcId="{C87CE1FA-B6B5-4737-A81B-122C23F7C114}" destId="{A3BADBC1-3D6C-40CE-A0DB-127B9F227FC1}" srcOrd="0" destOrd="0" presId="urn:microsoft.com/office/officeart/2005/8/layout/hierarchy2"/>
    <dgm:cxn modelId="{9F7CFC72-4266-4E03-88F7-117701BF76D9}" type="presParOf" srcId="{C87CE1FA-B6B5-4737-A81B-122C23F7C114}" destId="{87C7D994-C33A-42F3-BAF7-B467BFA07500}" srcOrd="1" destOrd="0" presId="urn:microsoft.com/office/officeart/2005/8/layout/hierarchy2"/>
    <dgm:cxn modelId="{9998B515-C910-4EBB-838C-C4BBFE460B44}" type="presParOf" srcId="{FCAF7FC4-B9DD-42D8-8C5D-F06C16DCD4A9}" destId="{42B35A78-88CC-449F-B997-6AA05269E961}" srcOrd="4" destOrd="0" presId="urn:microsoft.com/office/officeart/2005/8/layout/hierarchy2"/>
    <dgm:cxn modelId="{F0E36C50-D0FA-4D13-8F84-AA1DA3414D7D}" type="presParOf" srcId="{42B35A78-88CC-449F-B997-6AA05269E961}" destId="{F6084410-B6A8-4EA4-B279-07A32C8B39BF}" srcOrd="0" destOrd="0" presId="urn:microsoft.com/office/officeart/2005/8/layout/hierarchy2"/>
    <dgm:cxn modelId="{7512B830-1722-47C4-9174-F1AAA0306B7F}" type="presParOf" srcId="{FCAF7FC4-B9DD-42D8-8C5D-F06C16DCD4A9}" destId="{41016DE2-AB40-4DC2-850B-368E9D96C804}" srcOrd="5" destOrd="0" presId="urn:microsoft.com/office/officeart/2005/8/layout/hierarchy2"/>
    <dgm:cxn modelId="{D3374E35-8AF3-4411-85F3-593F37CB4AC5}" type="presParOf" srcId="{41016DE2-AB40-4DC2-850B-368E9D96C804}" destId="{8434AA32-D652-4D30-873C-6DFF1A014B03}" srcOrd="0" destOrd="0" presId="urn:microsoft.com/office/officeart/2005/8/layout/hierarchy2"/>
    <dgm:cxn modelId="{8FC69535-08C2-468B-8EAD-163CD6CD8D2B}" type="presParOf" srcId="{41016DE2-AB40-4DC2-850B-368E9D96C804}" destId="{87B255E3-773D-48E6-98E0-A6F4AE2E64CE}" srcOrd="1" destOrd="0" presId="urn:microsoft.com/office/officeart/2005/8/layout/hierarchy2"/>
    <dgm:cxn modelId="{E5E9DAAA-AF21-4DC7-98BF-D0CE11BECE01}" type="presParOf" srcId="{FCAF7FC4-B9DD-42D8-8C5D-F06C16DCD4A9}" destId="{3A604FEC-FF81-4793-901D-1102E8190B28}" srcOrd="6" destOrd="0" presId="urn:microsoft.com/office/officeart/2005/8/layout/hierarchy2"/>
    <dgm:cxn modelId="{85CA173B-42DD-4DB2-A543-DB6AED92E674}" type="presParOf" srcId="{3A604FEC-FF81-4793-901D-1102E8190B28}" destId="{C558D4B2-3FCE-4089-A1DB-58EDBC0E535A}" srcOrd="0" destOrd="0" presId="urn:microsoft.com/office/officeart/2005/8/layout/hierarchy2"/>
    <dgm:cxn modelId="{CD0AC6E5-1FD6-462C-9FA4-AA7D9CBD41D1}" type="presParOf" srcId="{FCAF7FC4-B9DD-42D8-8C5D-F06C16DCD4A9}" destId="{DFDB1745-2A05-4285-B608-3527BD576887}" srcOrd="7" destOrd="0" presId="urn:microsoft.com/office/officeart/2005/8/layout/hierarchy2"/>
    <dgm:cxn modelId="{BA71476A-C701-492B-B41F-65FA5CC94690}" type="presParOf" srcId="{DFDB1745-2A05-4285-B608-3527BD576887}" destId="{C47F675D-5B22-4213-A226-85959BF90F52}" srcOrd="0" destOrd="0" presId="urn:microsoft.com/office/officeart/2005/8/layout/hierarchy2"/>
    <dgm:cxn modelId="{C68C237B-1E25-40BA-B158-D80FCC28F489}" type="presParOf" srcId="{DFDB1745-2A05-4285-B608-3527BD576887}" destId="{B095F9FD-AB4E-4441-BB39-889B09D0FBBD}" srcOrd="1" destOrd="0" presId="urn:microsoft.com/office/officeart/2005/8/layout/hierarchy2"/>
    <dgm:cxn modelId="{C9830B32-B396-45AC-A9F5-ED55576ABAB0}" type="presParOf" srcId="{FCAF7FC4-B9DD-42D8-8C5D-F06C16DCD4A9}" destId="{542386FB-4ABD-46BC-AD6F-0E8CAEC2FAC8}" srcOrd="8" destOrd="0" presId="urn:microsoft.com/office/officeart/2005/8/layout/hierarchy2"/>
    <dgm:cxn modelId="{811481E4-B627-43D0-8160-0DDB0C64BD91}" type="presParOf" srcId="{542386FB-4ABD-46BC-AD6F-0E8CAEC2FAC8}" destId="{FA738F69-BB1E-42BD-A595-76B5334001F2}" srcOrd="0" destOrd="0" presId="urn:microsoft.com/office/officeart/2005/8/layout/hierarchy2"/>
    <dgm:cxn modelId="{97326466-414E-4A95-ADD6-851CCEBA04C2}" type="presParOf" srcId="{FCAF7FC4-B9DD-42D8-8C5D-F06C16DCD4A9}" destId="{B4815195-E8A5-49BB-9B5D-5270C8791A9C}" srcOrd="9" destOrd="0" presId="urn:microsoft.com/office/officeart/2005/8/layout/hierarchy2"/>
    <dgm:cxn modelId="{90F988ED-3746-427D-A04A-5CD389C873A0}" type="presParOf" srcId="{B4815195-E8A5-49BB-9B5D-5270C8791A9C}" destId="{A184B7E4-C0DD-4B73-A3D0-3322BEF16BA3}" srcOrd="0" destOrd="0" presId="urn:microsoft.com/office/officeart/2005/8/layout/hierarchy2"/>
    <dgm:cxn modelId="{72C7DAA2-E5BE-4955-BC18-3494CF58A144}" type="presParOf" srcId="{B4815195-E8A5-49BB-9B5D-5270C8791A9C}" destId="{A1EFB3DA-8E12-4720-B140-1BF5667B5309}" srcOrd="1" destOrd="0" presId="urn:microsoft.com/office/officeart/2005/8/layout/hierarchy2"/>
    <dgm:cxn modelId="{9B9595F4-3B42-437D-99EB-E3E219216700}" type="presParOf" srcId="{2217E22D-C9F0-44AC-8C2F-583BC728E289}" destId="{90D7F584-9BC5-4040-9332-810113D85059}" srcOrd="2" destOrd="0" presId="urn:microsoft.com/office/officeart/2005/8/layout/hierarchy2"/>
    <dgm:cxn modelId="{C580A6B5-1C58-46B5-A516-FBED02099AE0}" type="presParOf" srcId="{90D7F584-9BC5-4040-9332-810113D85059}" destId="{E195A3C3-2B73-4256-BC69-2C8B115F5FB3}" srcOrd="0" destOrd="0" presId="urn:microsoft.com/office/officeart/2005/8/layout/hierarchy2"/>
    <dgm:cxn modelId="{141C90CD-D3C7-4547-B097-226578474792}" type="presParOf" srcId="{2217E22D-C9F0-44AC-8C2F-583BC728E289}" destId="{4B0DA10A-A9D9-44D9-99D4-CE09E83E7331}" srcOrd="3" destOrd="0" presId="urn:microsoft.com/office/officeart/2005/8/layout/hierarchy2"/>
    <dgm:cxn modelId="{78D37C02-6D6B-451A-A1FB-0906C6E35493}" type="presParOf" srcId="{4B0DA10A-A9D9-44D9-99D4-CE09E83E7331}" destId="{3AD9F9D0-A6DC-4CBE-884A-88F9EDEDCE20}" srcOrd="0" destOrd="0" presId="urn:microsoft.com/office/officeart/2005/8/layout/hierarchy2"/>
    <dgm:cxn modelId="{E8ADEBB4-C68D-4DD2-99B5-C2C0C41FC6D5}" type="presParOf" srcId="{4B0DA10A-A9D9-44D9-99D4-CE09E83E7331}" destId="{96C4E613-7369-49E8-BC7D-67BC3CAB5157}" srcOrd="1" destOrd="0" presId="urn:microsoft.com/office/officeart/2005/8/layout/hierarchy2"/>
    <dgm:cxn modelId="{BAFB3C51-708A-4239-ACF6-AB998EA1FEF5}" type="presParOf" srcId="{96C4E613-7369-49E8-BC7D-67BC3CAB5157}" destId="{C1A5741F-E637-46E6-A233-876D0BC51135}" srcOrd="0" destOrd="0" presId="urn:microsoft.com/office/officeart/2005/8/layout/hierarchy2"/>
    <dgm:cxn modelId="{28581293-75AD-426C-BB49-8773E9BA4FA3}" type="presParOf" srcId="{C1A5741F-E637-46E6-A233-876D0BC51135}" destId="{316AB48D-5209-4560-AE3E-23EEF2092A5E}" srcOrd="0" destOrd="0" presId="urn:microsoft.com/office/officeart/2005/8/layout/hierarchy2"/>
    <dgm:cxn modelId="{E508B2F0-0D9E-43DA-B7E5-4C7578B70171}" type="presParOf" srcId="{96C4E613-7369-49E8-BC7D-67BC3CAB5157}" destId="{D0036110-4A39-45F3-B644-0FADAC517EF9}" srcOrd="1" destOrd="0" presId="urn:microsoft.com/office/officeart/2005/8/layout/hierarchy2"/>
    <dgm:cxn modelId="{BFE0F921-D818-4604-B72F-030D91A66215}" type="presParOf" srcId="{D0036110-4A39-45F3-B644-0FADAC517EF9}" destId="{A9C740D1-D20E-4B6B-A875-BDCBE13D014D}" srcOrd="0" destOrd="0" presId="urn:microsoft.com/office/officeart/2005/8/layout/hierarchy2"/>
    <dgm:cxn modelId="{6D3CA469-DB9C-4360-99D8-7F0565D8ED76}" type="presParOf" srcId="{D0036110-4A39-45F3-B644-0FADAC517EF9}" destId="{A0151A8B-CD46-4770-B274-2B5E73899A60}" srcOrd="1" destOrd="0" presId="urn:microsoft.com/office/officeart/2005/8/layout/hierarchy2"/>
    <dgm:cxn modelId="{9FD050F0-85D2-48A4-9180-104456D8C039}" type="presParOf" srcId="{96C4E613-7369-49E8-BC7D-67BC3CAB5157}" destId="{42745235-F2FA-4B6F-B34D-8A91DABE71FB}" srcOrd="2" destOrd="0" presId="urn:microsoft.com/office/officeart/2005/8/layout/hierarchy2"/>
    <dgm:cxn modelId="{6E03814B-7B3F-4F9F-ADC9-6E0D49DB1E2F}" type="presParOf" srcId="{42745235-F2FA-4B6F-B34D-8A91DABE71FB}" destId="{1A1E52E4-1141-4AB6-A185-CD71F696F365}" srcOrd="0" destOrd="0" presId="urn:microsoft.com/office/officeart/2005/8/layout/hierarchy2"/>
    <dgm:cxn modelId="{492054DB-4305-48AA-834F-DD249FE22D43}" type="presParOf" srcId="{96C4E613-7369-49E8-BC7D-67BC3CAB5157}" destId="{1A8A6E83-1A42-45CD-BFA6-A220A2A4CB98}" srcOrd="3" destOrd="0" presId="urn:microsoft.com/office/officeart/2005/8/layout/hierarchy2"/>
    <dgm:cxn modelId="{086596E5-FD6E-4C7D-885A-56CF57D1DCF2}" type="presParOf" srcId="{1A8A6E83-1A42-45CD-BFA6-A220A2A4CB98}" destId="{1034CDBF-EB18-46DF-868E-EDA09EEDE253}" srcOrd="0" destOrd="0" presId="urn:microsoft.com/office/officeart/2005/8/layout/hierarchy2"/>
    <dgm:cxn modelId="{48DC9650-7664-4265-AAB3-95D16E725DBE}" type="presParOf" srcId="{1A8A6E83-1A42-45CD-BFA6-A220A2A4CB98}" destId="{9E7A2038-4593-42EC-A1F8-EFA27B67ADEF}" srcOrd="1" destOrd="0" presId="urn:microsoft.com/office/officeart/2005/8/layout/hierarchy2"/>
    <dgm:cxn modelId="{57615E4B-52F5-40D3-B65B-0858034C434C}" type="presParOf" srcId="{96C4E613-7369-49E8-BC7D-67BC3CAB5157}" destId="{0AA90DAC-DF96-4F67-8F27-9FF1D5542543}" srcOrd="4" destOrd="0" presId="urn:microsoft.com/office/officeart/2005/8/layout/hierarchy2"/>
    <dgm:cxn modelId="{EA8BEA85-24B4-40DC-9542-4265A8371BC7}" type="presParOf" srcId="{0AA90DAC-DF96-4F67-8F27-9FF1D5542543}" destId="{8476DA8B-64D3-48DE-9EA8-88A4873A3139}" srcOrd="0" destOrd="0" presId="urn:microsoft.com/office/officeart/2005/8/layout/hierarchy2"/>
    <dgm:cxn modelId="{B4FF7776-0AC8-4169-8335-42449229BB4E}" type="presParOf" srcId="{96C4E613-7369-49E8-BC7D-67BC3CAB5157}" destId="{5288E89C-8CE2-4EF2-98EA-9F9C0EA989B0}" srcOrd="5" destOrd="0" presId="urn:microsoft.com/office/officeart/2005/8/layout/hierarchy2"/>
    <dgm:cxn modelId="{82379390-9834-4CF2-90D2-C9C0BF457EDD}" type="presParOf" srcId="{5288E89C-8CE2-4EF2-98EA-9F9C0EA989B0}" destId="{E41B5BCE-0E2D-4F50-8D1B-CA3AB71CAC94}" srcOrd="0" destOrd="0" presId="urn:microsoft.com/office/officeart/2005/8/layout/hierarchy2"/>
    <dgm:cxn modelId="{BA3A3479-DDAA-44F7-B4C9-7204630463DF}" type="presParOf" srcId="{5288E89C-8CE2-4EF2-98EA-9F9C0EA989B0}" destId="{25DB352E-90A4-471A-B817-1FC6C8F03023}"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5ED2AD-327F-4D99-A8C9-974B0BE317FC}">
      <dsp:nvSpPr>
        <dsp:cNvPr id="0" name=""/>
        <dsp:cNvSpPr/>
      </dsp:nvSpPr>
      <dsp:spPr>
        <a:xfrm>
          <a:off x="0" y="4122642"/>
          <a:ext cx="7094482" cy="676353"/>
        </a:xfrm>
        <a:prstGeom prst="rect">
          <a:avLst/>
        </a:prstGeom>
        <a:solidFill>
          <a:schemeClr val="accent2">
            <a:shade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cap="all" spc="0" smtClean="0">
              <a:ln w="9000" cmpd="sng">
                <a:prstDash val="solid"/>
              </a:ln>
              <a:effectLst>
                <a:reflection blurRad="12700" stA="28000" endPos="45000" dist="1000" dir="5400000" sy="-100000" algn="bl" rotWithShape="0"/>
              </a:effectLst>
            </a:rPr>
            <a:t>Languages</a:t>
          </a:r>
          <a:endParaRPr lang="en-US" sz="2000" b="1" kern="1200" cap="all" spc="0" dirty="0" smtClean="0">
            <a:ln w="9000" cmpd="sng">
              <a:prstDash val="solid"/>
            </a:ln>
            <a:effectLst>
              <a:reflection blurRad="12700" stA="28000" endPos="45000" dist="1000" dir="5400000" sy="-100000" algn="bl" rotWithShape="0"/>
            </a:effectLst>
          </a:endParaRPr>
        </a:p>
      </dsp:txBody>
      <dsp:txXfrm>
        <a:off x="0" y="4122642"/>
        <a:ext cx="7094482" cy="365231"/>
      </dsp:txXfrm>
    </dsp:sp>
    <dsp:sp modelId="{E28BE83E-A0B1-4D93-9237-3E33FE7B0D4F}">
      <dsp:nvSpPr>
        <dsp:cNvPr id="0" name=""/>
        <dsp:cNvSpPr/>
      </dsp:nvSpPr>
      <dsp:spPr>
        <a:xfrm>
          <a:off x="0" y="4474346"/>
          <a:ext cx="3547241" cy="311122"/>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All 2000</a:t>
          </a:r>
          <a:endParaRPr lang="en-US" sz="1600" kern="1200" dirty="0">
            <a:ln/>
          </a:endParaRPr>
        </a:p>
      </dsp:txBody>
      <dsp:txXfrm>
        <a:off x="0" y="4474346"/>
        <a:ext cx="3547241" cy="311122"/>
      </dsp:txXfrm>
    </dsp:sp>
    <dsp:sp modelId="{908405F1-42AC-49E6-B030-3090B88191FC}">
      <dsp:nvSpPr>
        <dsp:cNvPr id="0" name=""/>
        <dsp:cNvSpPr/>
      </dsp:nvSpPr>
      <dsp:spPr>
        <a:xfrm>
          <a:off x="3547241" y="4474346"/>
          <a:ext cx="3547241" cy="311122"/>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All 2005</a:t>
          </a:r>
          <a:endParaRPr lang="en-US" sz="1600" kern="1200" dirty="0">
            <a:ln/>
          </a:endParaRPr>
        </a:p>
      </dsp:txBody>
      <dsp:txXfrm>
        <a:off x="3547241" y="4474346"/>
        <a:ext cx="3547241" cy="311122"/>
      </dsp:txXfrm>
    </dsp:sp>
    <dsp:sp modelId="{2661256D-0CCB-4F17-A4B4-9FF6C529F31A}">
      <dsp:nvSpPr>
        <dsp:cNvPr id="0" name=""/>
        <dsp:cNvSpPr/>
      </dsp:nvSpPr>
      <dsp:spPr>
        <a:xfrm rot="10800000">
          <a:off x="0" y="3092555"/>
          <a:ext cx="7094482" cy="1040232"/>
        </a:xfrm>
        <a:prstGeom prst="upArrowCallout">
          <a:avLst/>
        </a:prstGeom>
        <a:solidFill>
          <a:schemeClr val="accent2">
            <a:shade val="50000"/>
            <a:hueOff val="-347307"/>
            <a:satOff val="-31274"/>
            <a:lumOff val="23648"/>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cap="all" spc="0" smtClean="0">
              <a:ln w="9000" cmpd="sng">
                <a:prstDash val="solid"/>
              </a:ln>
              <a:effectLst>
                <a:reflection blurRad="12700" stA="28000" endPos="45000" dist="1000" dir="5400000" sy="-100000" algn="bl" rotWithShape="0"/>
              </a:effectLst>
            </a:rPr>
            <a:t>Platforms</a:t>
          </a:r>
          <a:endParaRPr lang="en-US" sz="2000" b="1" kern="1200" cap="all" spc="0" dirty="0" smtClean="0">
            <a:ln w="9000" cmpd="sng">
              <a:prstDash val="solid"/>
            </a:ln>
            <a:effectLst>
              <a:reflection blurRad="12700" stA="28000" endPos="45000" dist="1000" dir="5400000" sy="-100000" algn="bl" rotWithShape="0"/>
            </a:effectLst>
          </a:endParaRPr>
        </a:p>
      </dsp:txBody>
      <dsp:txXfrm>
        <a:off x="0" y="3092555"/>
        <a:ext cx="7094482" cy="365121"/>
      </dsp:txXfrm>
    </dsp:sp>
    <dsp:sp modelId="{563AC9B1-AA84-442C-AE15-3374F25F4CA6}">
      <dsp:nvSpPr>
        <dsp:cNvPr id="0" name=""/>
        <dsp:cNvSpPr/>
      </dsp:nvSpPr>
      <dsp:spPr>
        <a:xfrm>
          <a:off x="0" y="3457676"/>
          <a:ext cx="3547241"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32-bit</a:t>
          </a:r>
          <a:endParaRPr lang="en-US" sz="1600" kern="1200" dirty="0" smtClean="0">
            <a:ln/>
          </a:endParaRPr>
        </a:p>
      </dsp:txBody>
      <dsp:txXfrm>
        <a:off x="0" y="3457676"/>
        <a:ext cx="3547241" cy="311029"/>
      </dsp:txXfrm>
    </dsp:sp>
    <dsp:sp modelId="{EB24E01F-E126-49A6-BD46-72F56AEF8F69}">
      <dsp:nvSpPr>
        <dsp:cNvPr id="0" name=""/>
        <dsp:cNvSpPr/>
      </dsp:nvSpPr>
      <dsp:spPr>
        <a:xfrm>
          <a:off x="3547241" y="3457676"/>
          <a:ext cx="3547241"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64-bit (IA64 and x64)</a:t>
          </a:r>
          <a:endParaRPr lang="en-US" sz="1600" kern="1200" dirty="0" smtClean="0">
            <a:ln/>
          </a:endParaRPr>
        </a:p>
      </dsp:txBody>
      <dsp:txXfrm>
        <a:off x="3547241" y="3457676"/>
        <a:ext cx="3547241" cy="311029"/>
      </dsp:txXfrm>
    </dsp:sp>
    <dsp:sp modelId="{E4EFC56F-91CD-4E7D-B36F-57ED026D8703}">
      <dsp:nvSpPr>
        <dsp:cNvPr id="0" name=""/>
        <dsp:cNvSpPr/>
      </dsp:nvSpPr>
      <dsp:spPr>
        <a:xfrm rot="10800000">
          <a:off x="0" y="2062468"/>
          <a:ext cx="7094482" cy="1040232"/>
        </a:xfrm>
        <a:prstGeom prst="upArrowCallout">
          <a:avLst/>
        </a:prstGeom>
        <a:solidFill>
          <a:schemeClr val="accent2">
            <a:shade val="50000"/>
            <a:hueOff val="-694614"/>
            <a:satOff val="-62547"/>
            <a:lumOff val="47295"/>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cap="all" spc="0" smtClean="0">
              <a:ln w="9000" cmpd="sng">
                <a:prstDash val="solid"/>
              </a:ln>
              <a:effectLst>
                <a:reflection blurRad="12700" stA="28000" endPos="45000" dist="1000" dir="5400000" sy="-100000" algn="bl" rotWithShape="0"/>
              </a:effectLst>
            </a:rPr>
            <a:t>Editions</a:t>
          </a:r>
          <a:endParaRPr lang="en-US" sz="2000" b="1" kern="1200" cap="all" spc="0" dirty="0" smtClean="0">
            <a:ln w="9000" cmpd="sng">
              <a:prstDash val="solid"/>
            </a:ln>
            <a:effectLst>
              <a:reflection blurRad="12700" stA="28000" endPos="45000" dist="1000" dir="5400000" sy="-100000" algn="bl" rotWithShape="0"/>
            </a:effectLst>
          </a:endParaRPr>
        </a:p>
      </dsp:txBody>
      <dsp:txXfrm>
        <a:off x="0" y="2062468"/>
        <a:ext cx="7094482" cy="365121"/>
      </dsp:txXfrm>
    </dsp:sp>
    <dsp:sp modelId="{EC466CB0-2040-4094-8904-B6EE74234197}">
      <dsp:nvSpPr>
        <dsp:cNvPr id="0" name=""/>
        <dsp:cNvSpPr/>
      </dsp:nvSpPr>
      <dsp:spPr>
        <a:xfrm>
          <a:off x="3464" y="2427590"/>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Desktop</a:t>
          </a:r>
          <a:endParaRPr lang="en-US" sz="1600" kern="1200" dirty="0" smtClean="0">
            <a:ln/>
          </a:endParaRPr>
        </a:p>
      </dsp:txBody>
      <dsp:txXfrm>
        <a:off x="3464" y="2427590"/>
        <a:ext cx="1181258" cy="311029"/>
      </dsp:txXfrm>
    </dsp:sp>
    <dsp:sp modelId="{0DB3521B-4E82-4CA5-BB98-7F0EEB31A973}">
      <dsp:nvSpPr>
        <dsp:cNvPr id="0" name=""/>
        <dsp:cNvSpPr/>
      </dsp:nvSpPr>
      <dsp:spPr>
        <a:xfrm>
          <a:off x="1184723" y="2427590"/>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Workgroup</a:t>
          </a:r>
          <a:endParaRPr lang="en-US" sz="1600" kern="1200" dirty="0" smtClean="0">
            <a:ln/>
          </a:endParaRPr>
        </a:p>
      </dsp:txBody>
      <dsp:txXfrm>
        <a:off x="1184723" y="2427590"/>
        <a:ext cx="1181258" cy="311029"/>
      </dsp:txXfrm>
    </dsp:sp>
    <dsp:sp modelId="{E558E61E-2F24-42E6-AB88-A890923E4B6B}">
      <dsp:nvSpPr>
        <dsp:cNvPr id="0" name=""/>
        <dsp:cNvSpPr/>
      </dsp:nvSpPr>
      <dsp:spPr>
        <a:xfrm>
          <a:off x="2365982" y="2427590"/>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Personal</a:t>
          </a:r>
          <a:endParaRPr lang="en-US" sz="1600" kern="1200" dirty="0" smtClean="0">
            <a:ln/>
          </a:endParaRPr>
        </a:p>
      </dsp:txBody>
      <dsp:txXfrm>
        <a:off x="2365982" y="2427590"/>
        <a:ext cx="1181258" cy="311029"/>
      </dsp:txXfrm>
    </dsp:sp>
    <dsp:sp modelId="{419B7B16-1404-4F4B-926A-F671544E6F8C}">
      <dsp:nvSpPr>
        <dsp:cNvPr id="0" name=""/>
        <dsp:cNvSpPr/>
      </dsp:nvSpPr>
      <dsp:spPr>
        <a:xfrm>
          <a:off x="3547241" y="2427590"/>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Standard</a:t>
          </a:r>
          <a:endParaRPr lang="en-US" sz="1600" kern="1200" dirty="0" smtClean="0">
            <a:ln/>
          </a:endParaRPr>
        </a:p>
      </dsp:txBody>
      <dsp:txXfrm>
        <a:off x="3547241" y="2427590"/>
        <a:ext cx="1181258" cy="311029"/>
      </dsp:txXfrm>
    </dsp:sp>
    <dsp:sp modelId="{846B9079-FD06-4996-9269-9CD39D51793A}">
      <dsp:nvSpPr>
        <dsp:cNvPr id="0" name=""/>
        <dsp:cNvSpPr/>
      </dsp:nvSpPr>
      <dsp:spPr>
        <a:xfrm>
          <a:off x="4728499" y="2427590"/>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Developer</a:t>
          </a:r>
          <a:endParaRPr lang="en-US" sz="1600" kern="1200" dirty="0" smtClean="0">
            <a:ln/>
          </a:endParaRPr>
        </a:p>
      </dsp:txBody>
      <dsp:txXfrm>
        <a:off x="4728499" y="2427590"/>
        <a:ext cx="1181258" cy="311029"/>
      </dsp:txXfrm>
    </dsp:sp>
    <dsp:sp modelId="{E2A98A3A-9974-4B93-92DB-1AABA5C43F1E}">
      <dsp:nvSpPr>
        <dsp:cNvPr id="0" name=""/>
        <dsp:cNvSpPr/>
      </dsp:nvSpPr>
      <dsp:spPr>
        <a:xfrm>
          <a:off x="5909758" y="2427590"/>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Enterprise</a:t>
          </a:r>
          <a:endParaRPr lang="en-US" sz="1600" kern="1200" dirty="0" smtClean="0">
            <a:ln/>
          </a:endParaRPr>
        </a:p>
      </dsp:txBody>
      <dsp:txXfrm>
        <a:off x="5909758" y="2427590"/>
        <a:ext cx="1181258" cy="311029"/>
      </dsp:txXfrm>
    </dsp:sp>
    <dsp:sp modelId="{7564EC9B-DF0D-4F80-9D66-306390788C4F}">
      <dsp:nvSpPr>
        <dsp:cNvPr id="0" name=""/>
        <dsp:cNvSpPr/>
      </dsp:nvSpPr>
      <dsp:spPr>
        <a:xfrm rot="10800000">
          <a:off x="0" y="1032381"/>
          <a:ext cx="7094482" cy="1040232"/>
        </a:xfrm>
        <a:prstGeom prst="upArrowCallout">
          <a:avLst/>
        </a:prstGeom>
        <a:solidFill>
          <a:schemeClr val="accent2">
            <a:shade val="50000"/>
            <a:hueOff val="-694614"/>
            <a:satOff val="-62547"/>
            <a:lumOff val="47295"/>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cap="all" spc="0" smtClean="0">
              <a:ln w="9000" cmpd="sng">
                <a:prstDash val="solid"/>
              </a:ln>
              <a:effectLst>
                <a:reflection blurRad="12700" stA="28000" endPos="45000" dist="1000" dir="5400000" sy="-100000" algn="bl" rotWithShape="0"/>
              </a:effectLst>
            </a:rPr>
            <a:t>Components</a:t>
          </a:r>
          <a:endParaRPr lang="en-US" sz="2000" b="1" kern="1200" cap="all" spc="0" dirty="0" smtClean="0">
            <a:ln w="9000" cmpd="sng">
              <a:prstDash val="solid"/>
            </a:ln>
            <a:effectLst>
              <a:reflection blurRad="12700" stA="28000" endPos="45000" dist="1000" dir="5400000" sy="-100000" algn="bl" rotWithShape="0"/>
            </a:effectLst>
          </a:endParaRPr>
        </a:p>
      </dsp:txBody>
      <dsp:txXfrm>
        <a:off x="0" y="1032381"/>
        <a:ext cx="7094482" cy="365121"/>
      </dsp:txXfrm>
    </dsp:sp>
    <dsp:sp modelId="{5F6B2F62-35F3-4176-A5DC-595D401199FE}">
      <dsp:nvSpPr>
        <dsp:cNvPr id="0" name=""/>
        <dsp:cNvSpPr/>
      </dsp:nvSpPr>
      <dsp:spPr>
        <a:xfrm>
          <a:off x="3464" y="1397503"/>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DB Engine</a:t>
          </a:r>
          <a:endParaRPr lang="en-US" sz="1600" kern="1200" dirty="0" smtClean="0">
            <a:ln/>
          </a:endParaRPr>
        </a:p>
      </dsp:txBody>
      <dsp:txXfrm>
        <a:off x="3464" y="1397503"/>
        <a:ext cx="1181258" cy="311029"/>
      </dsp:txXfrm>
    </dsp:sp>
    <dsp:sp modelId="{06D6672F-E7C6-439E-86B1-E2C685D986D0}">
      <dsp:nvSpPr>
        <dsp:cNvPr id="0" name=""/>
        <dsp:cNvSpPr/>
      </dsp:nvSpPr>
      <dsp:spPr>
        <a:xfrm>
          <a:off x="1184723" y="1397503"/>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RS</a:t>
          </a:r>
          <a:endParaRPr lang="en-US" sz="1600" kern="1200" dirty="0" smtClean="0">
            <a:ln/>
          </a:endParaRPr>
        </a:p>
      </dsp:txBody>
      <dsp:txXfrm>
        <a:off x="1184723" y="1397503"/>
        <a:ext cx="1181258" cy="311029"/>
      </dsp:txXfrm>
    </dsp:sp>
    <dsp:sp modelId="{CD9D75D2-D44E-43A2-9275-E7FAEDEEC525}">
      <dsp:nvSpPr>
        <dsp:cNvPr id="0" name=""/>
        <dsp:cNvSpPr/>
      </dsp:nvSpPr>
      <dsp:spPr>
        <a:xfrm>
          <a:off x="2365982" y="1397503"/>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NS *</a:t>
          </a:r>
          <a:endParaRPr lang="en-US" sz="1600" kern="1200" dirty="0" smtClean="0">
            <a:ln/>
          </a:endParaRPr>
        </a:p>
      </dsp:txBody>
      <dsp:txXfrm>
        <a:off x="2365982" y="1397503"/>
        <a:ext cx="1181258" cy="311029"/>
      </dsp:txXfrm>
    </dsp:sp>
    <dsp:sp modelId="{1B90DADF-EB1A-4F6C-8E53-7CAFB0B6C8E6}">
      <dsp:nvSpPr>
        <dsp:cNvPr id="0" name=""/>
        <dsp:cNvSpPr/>
      </dsp:nvSpPr>
      <dsp:spPr>
        <a:xfrm>
          <a:off x="3547241" y="1397503"/>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AS</a:t>
          </a:r>
          <a:endParaRPr lang="en-US" sz="1600" kern="1200" dirty="0" smtClean="0">
            <a:ln/>
          </a:endParaRPr>
        </a:p>
      </dsp:txBody>
      <dsp:txXfrm>
        <a:off x="3547241" y="1397503"/>
        <a:ext cx="1181258" cy="311029"/>
      </dsp:txXfrm>
    </dsp:sp>
    <dsp:sp modelId="{4A606181-B9D4-4447-9DB4-0C5EC1B7218D}">
      <dsp:nvSpPr>
        <dsp:cNvPr id="0" name=""/>
        <dsp:cNvSpPr/>
      </dsp:nvSpPr>
      <dsp:spPr>
        <a:xfrm>
          <a:off x="4728499" y="1397503"/>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DTS</a:t>
          </a:r>
          <a:endParaRPr lang="en-US" sz="1600" kern="1200" dirty="0" smtClean="0">
            <a:ln/>
          </a:endParaRPr>
        </a:p>
      </dsp:txBody>
      <dsp:txXfrm>
        <a:off x="4728499" y="1397503"/>
        <a:ext cx="1181258" cy="311029"/>
      </dsp:txXfrm>
    </dsp:sp>
    <dsp:sp modelId="{C5218527-3213-4754-B2B7-56CECB7E2E35}">
      <dsp:nvSpPr>
        <dsp:cNvPr id="0" name=""/>
        <dsp:cNvSpPr/>
      </dsp:nvSpPr>
      <dsp:spPr>
        <a:xfrm>
          <a:off x="5909758" y="1397503"/>
          <a:ext cx="1181258"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IS</a:t>
          </a:r>
          <a:endParaRPr lang="en-US" sz="1600" kern="1200" dirty="0" smtClean="0">
            <a:ln/>
          </a:endParaRPr>
        </a:p>
      </dsp:txBody>
      <dsp:txXfrm>
        <a:off x="5909758" y="1397503"/>
        <a:ext cx="1181258" cy="311029"/>
      </dsp:txXfrm>
    </dsp:sp>
    <dsp:sp modelId="{BF89A68C-DF50-436F-BB6D-439675B10B4E}">
      <dsp:nvSpPr>
        <dsp:cNvPr id="0" name=""/>
        <dsp:cNvSpPr/>
      </dsp:nvSpPr>
      <dsp:spPr>
        <a:xfrm rot="10800000">
          <a:off x="0" y="2295"/>
          <a:ext cx="7094482" cy="1040232"/>
        </a:xfrm>
        <a:prstGeom prst="upArrowCallout">
          <a:avLst/>
        </a:prstGeom>
        <a:solidFill>
          <a:schemeClr val="accent2">
            <a:shade val="50000"/>
            <a:hueOff val="-347307"/>
            <a:satOff val="-31274"/>
            <a:lumOff val="23648"/>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cap="all" spc="0" smtClean="0">
              <a:ln w="9000" cmpd="sng">
                <a:prstDash val="solid"/>
              </a:ln>
              <a:effectLst>
                <a:reflection blurRad="12700" stA="28000" endPos="45000" dist="1000" dir="5400000" sy="-100000" algn="bl" rotWithShape="0"/>
              </a:effectLst>
            </a:rPr>
            <a:t>SQL Server Versions</a:t>
          </a:r>
          <a:endParaRPr lang="en-US" sz="2000" b="1" kern="1200" cap="all" spc="0" dirty="0">
            <a:ln w="9000" cmpd="sng">
              <a:prstDash val="solid"/>
            </a:ln>
            <a:effectLst>
              <a:reflection blurRad="12700" stA="28000" endPos="45000" dist="1000" dir="5400000" sy="-100000" algn="bl" rotWithShape="0"/>
            </a:effectLst>
          </a:endParaRPr>
        </a:p>
      </dsp:txBody>
      <dsp:txXfrm>
        <a:off x="0" y="2295"/>
        <a:ext cx="7094482" cy="365121"/>
      </dsp:txXfrm>
    </dsp:sp>
    <dsp:sp modelId="{53FF458B-04D9-4940-8DEE-9191375A1854}">
      <dsp:nvSpPr>
        <dsp:cNvPr id="0" name=""/>
        <dsp:cNvSpPr/>
      </dsp:nvSpPr>
      <dsp:spPr>
        <a:xfrm>
          <a:off x="0" y="367416"/>
          <a:ext cx="3547241"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2000 SP4+</a:t>
          </a:r>
          <a:endParaRPr lang="en-US" sz="1600" kern="1200" dirty="0" smtClean="0">
            <a:ln/>
          </a:endParaRPr>
        </a:p>
      </dsp:txBody>
      <dsp:txXfrm>
        <a:off x="0" y="367416"/>
        <a:ext cx="3547241" cy="311029"/>
      </dsp:txXfrm>
    </dsp:sp>
    <dsp:sp modelId="{9DBCF58D-B586-48A8-81E5-AF26137954B8}">
      <dsp:nvSpPr>
        <dsp:cNvPr id="0" name=""/>
        <dsp:cNvSpPr/>
      </dsp:nvSpPr>
      <dsp:spPr>
        <a:xfrm>
          <a:off x="3547241" y="367416"/>
          <a:ext cx="3547241" cy="311029"/>
        </a:xfrm>
        <a:prstGeom prst="rect">
          <a:avLst/>
        </a:prstGeom>
        <a:solidFill>
          <a:schemeClr val="accent2">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smtClean="0">
              <a:ln/>
            </a:rPr>
            <a:t>2005 SP2 +</a:t>
          </a:r>
          <a:endParaRPr lang="en-US" sz="1600" kern="1200" dirty="0" smtClean="0">
            <a:ln/>
          </a:endParaRPr>
        </a:p>
      </dsp:txBody>
      <dsp:txXfrm>
        <a:off x="3547241" y="367416"/>
        <a:ext cx="3547241" cy="3110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52DA07-BCCE-4834-9161-7F0064F3B8E4}">
      <dsp:nvSpPr>
        <dsp:cNvPr id="0" name=""/>
        <dsp:cNvSpPr/>
      </dsp:nvSpPr>
      <dsp:spPr>
        <a:xfrm>
          <a:off x="0" y="475683"/>
          <a:ext cx="6856015" cy="1075471"/>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Additional ANSI SQL standards enforcements in 2008 </a:t>
          </a:r>
          <a:r>
            <a:rPr lang="en-US" sz="2800" kern="1200" dirty="0" smtClean="0"/>
            <a:t/>
          </a:r>
          <a:br>
            <a:rPr lang="en-US" sz="2800" kern="1200" dirty="0" smtClean="0"/>
          </a:br>
          <a:r>
            <a:rPr lang="en-US" sz="1800" kern="1200" dirty="0" smtClean="0"/>
            <a:t>(e.g. left and right outer joins using *= and =* no longer supported)</a:t>
          </a:r>
          <a:endParaRPr lang="en-US" sz="2800" kern="1200" dirty="0"/>
        </a:p>
      </dsp:txBody>
      <dsp:txXfrm>
        <a:off x="0" y="475683"/>
        <a:ext cx="6856015" cy="1075471"/>
      </dsp:txXfrm>
    </dsp:sp>
    <dsp:sp modelId="{B1B95748-59A4-4185-A577-56190E650D5A}">
      <dsp:nvSpPr>
        <dsp:cNvPr id="0" name=""/>
        <dsp:cNvSpPr/>
      </dsp:nvSpPr>
      <dsp:spPr>
        <a:xfrm>
          <a:off x="685601" y="1551155"/>
          <a:ext cx="686593" cy="1047731"/>
        </a:xfrm>
        <a:custGeom>
          <a:avLst/>
          <a:gdLst/>
          <a:ahLst/>
          <a:cxnLst/>
          <a:rect l="0" t="0" r="0" b="0"/>
          <a:pathLst>
            <a:path>
              <a:moveTo>
                <a:pt x="0" y="0"/>
              </a:moveTo>
              <a:lnTo>
                <a:pt x="0" y="1047731"/>
              </a:lnTo>
              <a:lnTo>
                <a:pt x="686593" y="1047731"/>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54BD786-0318-4A31-B9C6-253DDB42E67F}">
      <dsp:nvSpPr>
        <dsp:cNvPr id="0" name=""/>
        <dsp:cNvSpPr/>
      </dsp:nvSpPr>
      <dsp:spPr>
        <a:xfrm>
          <a:off x="1372194" y="1843592"/>
          <a:ext cx="5174867" cy="1510588"/>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Modify SQL statements to be  standards compliant (will still work if in 8.0 compatibility mode)</a:t>
          </a:r>
        </a:p>
      </dsp:txBody>
      <dsp:txXfrm>
        <a:off x="1372194" y="1843592"/>
        <a:ext cx="5174867" cy="151058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170817-79F1-49A3-821B-AA3964CE536C}">
      <dsp:nvSpPr>
        <dsp:cNvPr id="0" name=""/>
        <dsp:cNvSpPr/>
      </dsp:nvSpPr>
      <dsp:spPr>
        <a:xfrm>
          <a:off x="0" y="239475"/>
          <a:ext cx="6531133" cy="1075831"/>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Accessing system tables/stored procedures or undocumented features may/will fail or behave differently</a:t>
          </a:r>
          <a:endParaRPr lang="en-US" sz="2000" kern="1200" dirty="0"/>
        </a:p>
      </dsp:txBody>
      <dsp:txXfrm>
        <a:off x="0" y="239475"/>
        <a:ext cx="6531133" cy="1075831"/>
      </dsp:txXfrm>
    </dsp:sp>
    <dsp:sp modelId="{8057A704-65F2-423C-A9E7-2F441C05E084}">
      <dsp:nvSpPr>
        <dsp:cNvPr id="0" name=""/>
        <dsp:cNvSpPr/>
      </dsp:nvSpPr>
      <dsp:spPr>
        <a:xfrm>
          <a:off x="653113" y="1315306"/>
          <a:ext cx="457845" cy="891708"/>
        </a:xfrm>
        <a:custGeom>
          <a:avLst/>
          <a:gdLst/>
          <a:ahLst/>
          <a:cxnLst/>
          <a:rect l="0" t="0" r="0" b="0"/>
          <a:pathLst>
            <a:path>
              <a:moveTo>
                <a:pt x="0" y="0"/>
              </a:moveTo>
              <a:lnTo>
                <a:pt x="0" y="891708"/>
              </a:lnTo>
              <a:lnTo>
                <a:pt x="457845" y="891708"/>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9A47A1F-78D3-4DAF-961A-F85FF4EA0B53}">
      <dsp:nvSpPr>
        <dsp:cNvPr id="0" name=""/>
        <dsp:cNvSpPr/>
      </dsp:nvSpPr>
      <dsp:spPr>
        <a:xfrm>
          <a:off x="1110959" y="1718391"/>
          <a:ext cx="5739220" cy="977246"/>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Utilize Dynamic Management Views and Functions </a:t>
          </a:r>
          <a:r>
            <a:rPr lang="en-US" sz="2400" kern="1200" dirty="0" smtClean="0"/>
            <a:t/>
          </a:r>
          <a:br>
            <a:rPr lang="en-US" sz="2400" kern="1200" dirty="0" smtClean="0"/>
          </a:br>
          <a:r>
            <a:rPr lang="en-US" sz="1800" kern="1200" dirty="0" smtClean="0"/>
            <a:t>e.g. </a:t>
          </a:r>
          <a:r>
            <a:rPr lang="en-US" sz="1800" kern="1200" dirty="0" err="1" smtClean="0"/>
            <a:t>syslocks</a:t>
          </a:r>
          <a:r>
            <a:rPr lang="en-US" sz="1800" kern="1200" dirty="0" smtClean="0"/>
            <a:t> </a:t>
          </a:r>
          <a:r>
            <a:rPr lang="en-US" sz="1800" kern="1200" dirty="0" smtClean="0">
              <a:sym typeface="Wingdings" pitchFamily="2" charset="2"/>
            </a:rPr>
            <a:t> </a:t>
          </a:r>
          <a:r>
            <a:rPr lang="en-US" sz="1800" kern="1200" dirty="0" err="1" smtClean="0">
              <a:sym typeface="Wingdings" pitchFamily="2" charset="2"/>
            </a:rPr>
            <a:t>sys.dm_tran_locks</a:t>
          </a:r>
          <a:endParaRPr lang="en-US" sz="2400" kern="1200" dirty="0" smtClean="0"/>
        </a:p>
      </dsp:txBody>
      <dsp:txXfrm>
        <a:off x="1110959" y="1718391"/>
        <a:ext cx="5739220" cy="977246"/>
      </dsp:txXfrm>
    </dsp:sp>
    <dsp:sp modelId="{7C60A748-5DB3-48EC-BBF7-69B1721FF8A5}">
      <dsp:nvSpPr>
        <dsp:cNvPr id="0" name=""/>
        <dsp:cNvSpPr/>
      </dsp:nvSpPr>
      <dsp:spPr>
        <a:xfrm>
          <a:off x="653113" y="1315306"/>
          <a:ext cx="466179" cy="1987543"/>
        </a:xfrm>
        <a:custGeom>
          <a:avLst/>
          <a:gdLst/>
          <a:ahLst/>
          <a:cxnLst/>
          <a:rect l="0" t="0" r="0" b="0"/>
          <a:pathLst>
            <a:path>
              <a:moveTo>
                <a:pt x="0" y="0"/>
              </a:moveTo>
              <a:lnTo>
                <a:pt x="0" y="1987543"/>
              </a:lnTo>
              <a:lnTo>
                <a:pt x="466179" y="1987543"/>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D67CF87-D255-4316-A2E8-4FC721717DC3}">
      <dsp:nvSpPr>
        <dsp:cNvPr id="0" name=""/>
        <dsp:cNvSpPr/>
      </dsp:nvSpPr>
      <dsp:spPr>
        <a:xfrm>
          <a:off x="1119292" y="2939949"/>
          <a:ext cx="5702960" cy="725800"/>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Undocumented objects are not supported, ever</a:t>
          </a:r>
        </a:p>
      </dsp:txBody>
      <dsp:txXfrm>
        <a:off x="1119292" y="2939949"/>
        <a:ext cx="5702960" cy="7258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BE377B-A3B1-486E-AFEF-2CBD9C8CEE99}">
      <dsp:nvSpPr>
        <dsp:cNvPr id="0" name=""/>
        <dsp:cNvSpPr/>
      </dsp:nvSpPr>
      <dsp:spPr>
        <a:xfrm>
          <a:off x="451519" y="829246"/>
          <a:ext cx="1527499" cy="2621012"/>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Queries take longer to run after upgrading to SQL Server 2008</a:t>
          </a:r>
          <a:endParaRPr lang="en-US" sz="1500" kern="1200" dirty="0"/>
        </a:p>
      </dsp:txBody>
      <dsp:txXfrm>
        <a:off x="451519" y="829246"/>
        <a:ext cx="1527499" cy="2621012"/>
      </dsp:txXfrm>
    </dsp:sp>
    <dsp:sp modelId="{6E4E664F-DA3A-474A-9215-FA1EAB5B2E3C}">
      <dsp:nvSpPr>
        <dsp:cNvPr id="0" name=""/>
        <dsp:cNvSpPr/>
      </dsp:nvSpPr>
      <dsp:spPr>
        <a:xfrm rot="17350740">
          <a:off x="1354592" y="1245378"/>
          <a:ext cx="1859851" cy="32124"/>
        </a:xfrm>
        <a:custGeom>
          <a:avLst/>
          <a:gdLst/>
          <a:ahLst/>
          <a:cxnLst/>
          <a:rect l="0" t="0" r="0" b="0"/>
          <a:pathLst>
            <a:path>
              <a:moveTo>
                <a:pt x="0" y="16062"/>
              </a:moveTo>
              <a:lnTo>
                <a:pt x="1859851" y="16062"/>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7350740">
        <a:off x="2238022" y="1214944"/>
        <a:ext cx="92992" cy="92992"/>
      </dsp:txXfrm>
    </dsp:sp>
    <dsp:sp modelId="{4493D464-86CD-4FAC-A720-4E580414E8C0}">
      <dsp:nvSpPr>
        <dsp:cNvPr id="0" name=""/>
        <dsp:cNvSpPr/>
      </dsp:nvSpPr>
      <dsp:spPr>
        <a:xfrm>
          <a:off x="2590018" y="1253"/>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Review or remove query hints</a:t>
          </a:r>
        </a:p>
      </dsp:txBody>
      <dsp:txXfrm>
        <a:off x="2590018" y="1253"/>
        <a:ext cx="1527499" cy="763749"/>
      </dsp:txXfrm>
    </dsp:sp>
    <dsp:sp modelId="{2C403E27-E882-49F0-B7C6-2CD17145FC90}">
      <dsp:nvSpPr>
        <dsp:cNvPr id="0" name=""/>
        <dsp:cNvSpPr/>
      </dsp:nvSpPr>
      <dsp:spPr>
        <a:xfrm rot="18289469">
          <a:off x="1749553" y="1684534"/>
          <a:ext cx="1069931" cy="32124"/>
        </a:xfrm>
        <a:custGeom>
          <a:avLst/>
          <a:gdLst/>
          <a:ahLst/>
          <a:cxnLst/>
          <a:rect l="0" t="0" r="0" b="0"/>
          <a:pathLst>
            <a:path>
              <a:moveTo>
                <a:pt x="0" y="16062"/>
              </a:moveTo>
              <a:lnTo>
                <a:pt x="1069931" y="16062"/>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289469">
        <a:off x="2257770" y="1673848"/>
        <a:ext cx="53496" cy="53496"/>
      </dsp:txXfrm>
    </dsp:sp>
    <dsp:sp modelId="{D92A3F5D-229B-4B9C-A8AE-4AA446DFADCF}">
      <dsp:nvSpPr>
        <dsp:cNvPr id="0" name=""/>
        <dsp:cNvSpPr/>
      </dsp:nvSpPr>
      <dsp:spPr>
        <a:xfrm>
          <a:off x="2590018" y="879565"/>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Do full updated statistics </a:t>
          </a:r>
        </a:p>
      </dsp:txBody>
      <dsp:txXfrm>
        <a:off x="2590018" y="879565"/>
        <a:ext cx="1527499" cy="763749"/>
      </dsp:txXfrm>
    </dsp:sp>
    <dsp:sp modelId="{556A9F96-03F7-48B8-A9ED-54F38AE4CB96}">
      <dsp:nvSpPr>
        <dsp:cNvPr id="0" name=""/>
        <dsp:cNvSpPr/>
      </dsp:nvSpPr>
      <dsp:spPr>
        <a:xfrm rot="21185410">
          <a:off x="4115282" y="1208355"/>
          <a:ext cx="615469" cy="32124"/>
        </a:xfrm>
        <a:custGeom>
          <a:avLst/>
          <a:gdLst/>
          <a:ahLst/>
          <a:cxnLst/>
          <a:rect l="0" t="0" r="0" b="0"/>
          <a:pathLst>
            <a:path>
              <a:moveTo>
                <a:pt x="0" y="16062"/>
              </a:moveTo>
              <a:lnTo>
                <a:pt x="615469" y="16062"/>
              </a:lnTo>
            </a:path>
          </a:pathLst>
        </a:custGeom>
        <a:noFill/>
        <a:ln w="55000" cap="flat" cmpd="thickThin" algn="ctr">
          <a:solidFill>
            <a:schemeClr val="accent6">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1185410">
        <a:off x="4407630" y="1209031"/>
        <a:ext cx="30773" cy="30773"/>
      </dsp:txXfrm>
    </dsp:sp>
    <dsp:sp modelId="{C366A953-635D-479A-A2B5-EF5A275D0F14}">
      <dsp:nvSpPr>
        <dsp:cNvPr id="0" name=""/>
        <dsp:cNvSpPr/>
      </dsp:nvSpPr>
      <dsp:spPr>
        <a:xfrm>
          <a:off x="4728517" y="805520"/>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Use different sampling size for large tables</a:t>
          </a:r>
        </a:p>
      </dsp:txBody>
      <dsp:txXfrm>
        <a:off x="4728517" y="805520"/>
        <a:ext cx="1527499" cy="763749"/>
      </dsp:txXfrm>
    </dsp:sp>
    <dsp:sp modelId="{7806BFD0-EF6E-40EF-BFB2-2300CD773CF7}">
      <dsp:nvSpPr>
        <dsp:cNvPr id="0" name=""/>
        <dsp:cNvSpPr/>
      </dsp:nvSpPr>
      <dsp:spPr>
        <a:xfrm>
          <a:off x="1979018" y="2123690"/>
          <a:ext cx="610999" cy="32124"/>
        </a:xfrm>
        <a:custGeom>
          <a:avLst/>
          <a:gdLst/>
          <a:ahLst/>
          <a:cxnLst/>
          <a:rect l="0" t="0" r="0" b="0"/>
          <a:pathLst>
            <a:path>
              <a:moveTo>
                <a:pt x="0" y="16062"/>
              </a:moveTo>
              <a:lnTo>
                <a:pt x="610999" y="16062"/>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269243" y="2124477"/>
        <a:ext cx="30549" cy="30549"/>
      </dsp:txXfrm>
    </dsp:sp>
    <dsp:sp modelId="{BDDA8D49-19A9-4BA8-9497-0B6DBBBEFF91}">
      <dsp:nvSpPr>
        <dsp:cNvPr id="0" name=""/>
        <dsp:cNvSpPr/>
      </dsp:nvSpPr>
      <dsp:spPr>
        <a:xfrm>
          <a:off x="2590018" y="1757877"/>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Review </a:t>
          </a:r>
          <a:r>
            <a:rPr lang="en-US" sz="1500" kern="1200" dirty="0" err="1" smtClean="0"/>
            <a:t>TempDB</a:t>
          </a:r>
          <a:r>
            <a:rPr lang="en-US" sz="1500" kern="1200" dirty="0" smtClean="0"/>
            <a:t> utilization </a:t>
          </a:r>
        </a:p>
      </dsp:txBody>
      <dsp:txXfrm>
        <a:off x="2590018" y="1757877"/>
        <a:ext cx="1527499" cy="763749"/>
      </dsp:txXfrm>
    </dsp:sp>
    <dsp:sp modelId="{35CBD3FB-B4E9-46C8-AAF6-E4FD9595277C}">
      <dsp:nvSpPr>
        <dsp:cNvPr id="0" name=""/>
        <dsp:cNvSpPr/>
      </dsp:nvSpPr>
      <dsp:spPr>
        <a:xfrm rot="578131">
          <a:off x="4113146" y="2175556"/>
          <a:ext cx="619742" cy="32124"/>
        </a:xfrm>
        <a:custGeom>
          <a:avLst/>
          <a:gdLst/>
          <a:ahLst/>
          <a:cxnLst/>
          <a:rect l="0" t="0" r="0" b="0"/>
          <a:pathLst>
            <a:path>
              <a:moveTo>
                <a:pt x="0" y="16062"/>
              </a:moveTo>
              <a:lnTo>
                <a:pt x="619742" y="16062"/>
              </a:lnTo>
            </a:path>
          </a:pathLst>
        </a:custGeom>
        <a:noFill/>
        <a:ln w="55000" cap="flat" cmpd="thickThin" algn="ctr">
          <a:solidFill>
            <a:schemeClr val="accent6">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78131">
        <a:off x="4407523" y="2176125"/>
        <a:ext cx="30987" cy="30987"/>
      </dsp:txXfrm>
    </dsp:sp>
    <dsp:sp modelId="{E3973D70-E0E2-41F8-AFBF-F3D205A0E8B5}">
      <dsp:nvSpPr>
        <dsp:cNvPr id="0" name=""/>
        <dsp:cNvSpPr/>
      </dsp:nvSpPr>
      <dsp:spPr>
        <a:xfrm>
          <a:off x="4728517" y="1861610"/>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Optimize via storage isolation</a:t>
          </a:r>
        </a:p>
      </dsp:txBody>
      <dsp:txXfrm>
        <a:off x="4728517" y="1861610"/>
        <a:ext cx="1527499" cy="763749"/>
      </dsp:txXfrm>
    </dsp:sp>
    <dsp:sp modelId="{5193C5FF-FE39-490E-85A4-266EB193245B}">
      <dsp:nvSpPr>
        <dsp:cNvPr id="0" name=""/>
        <dsp:cNvSpPr/>
      </dsp:nvSpPr>
      <dsp:spPr>
        <a:xfrm rot="3310531">
          <a:off x="1749553" y="2562846"/>
          <a:ext cx="1069931" cy="32124"/>
        </a:xfrm>
        <a:custGeom>
          <a:avLst/>
          <a:gdLst/>
          <a:ahLst/>
          <a:cxnLst/>
          <a:rect l="0" t="0" r="0" b="0"/>
          <a:pathLst>
            <a:path>
              <a:moveTo>
                <a:pt x="0" y="16062"/>
              </a:moveTo>
              <a:lnTo>
                <a:pt x="1069931" y="16062"/>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3310531">
        <a:off x="2257770" y="2552160"/>
        <a:ext cx="53496" cy="53496"/>
      </dsp:txXfrm>
    </dsp:sp>
    <dsp:sp modelId="{D4DDB929-351D-4684-BC3D-08509046CB59}">
      <dsp:nvSpPr>
        <dsp:cNvPr id="0" name=""/>
        <dsp:cNvSpPr/>
      </dsp:nvSpPr>
      <dsp:spPr>
        <a:xfrm>
          <a:off x="2590018" y="2636189"/>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Run DB Tuning Advisor</a:t>
          </a:r>
        </a:p>
      </dsp:txBody>
      <dsp:txXfrm>
        <a:off x="2590018" y="2636189"/>
        <a:ext cx="1527499" cy="763749"/>
      </dsp:txXfrm>
    </dsp:sp>
    <dsp:sp modelId="{8547C1FF-47EE-47C4-B2AB-F0EA79989AA3}">
      <dsp:nvSpPr>
        <dsp:cNvPr id="0" name=""/>
        <dsp:cNvSpPr/>
      </dsp:nvSpPr>
      <dsp:spPr>
        <a:xfrm rot="4249260">
          <a:off x="1354592" y="3002002"/>
          <a:ext cx="1859851" cy="32124"/>
        </a:xfrm>
        <a:custGeom>
          <a:avLst/>
          <a:gdLst/>
          <a:ahLst/>
          <a:cxnLst/>
          <a:rect l="0" t="0" r="0" b="0"/>
          <a:pathLst>
            <a:path>
              <a:moveTo>
                <a:pt x="0" y="16062"/>
              </a:moveTo>
              <a:lnTo>
                <a:pt x="1859851" y="16062"/>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4249260">
        <a:off x="2238022" y="2971568"/>
        <a:ext cx="92992" cy="92992"/>
      </dsp:txXfrm>
    </dsp:sp>
    <dsp:sp modelId="{8E400D46-3B77-40B7-8022-31D4FB9687B3}">
      <dsp:nvSpPr>
        <dsp:cNvPr id="0" name=""/>
        <dsp:cNvSpPr/>
      </dsp:nvSpPr>
      <dsp:spPr>
        <a:xfrm>
          <a:off x="2590018" y="3514501"/>
          <a:ext cx="1527499" cy="763749"/>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Seek Customer Support for excessive issues</a:t>
          </a:r>
        </a:p>
      </dsp:txBody>
      <dsp:txXfrm>
        <a:off x="2590018" y="3514501"/>
        <a:ext cx="1527499" cy="76374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5D367B-45D9-4AD5-A003-7AA00CB7470E}">
      <dsp:nvSpPr>
        <dsp:cNvPr id="0" name=""/>
        <dsp:cNvSpPr/>
      </dsp:nvSpPr>
      <dsp:spPr>
        <a:xfrm>
          <a:off x="45990" y="681430"/>
          <a:ext cx="1719972" cy="2589995"/>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Clients can no longer connect to the database server or related components</a:t>
          </a:r>
          <a:endParaRPr lang="en-US" sz="2000" kern="1200" dirty="0"/>
        </a:p>
      </dsp:txBody>
      <dsp:txXfrm>
        <a:off x="45990" y="681430"/>
        <a:ext cx="1719972" cy="2589995"/>
      </dsp:txXfrm>
    </dsp:sp>
    <dsp:sp modelId="{BBF244AD-4F0B-430F-896A-2BE8B0A0A08D}">
      <dsp:nvSpPr>
        <dsp:cNvPr id="0" name=""/>
        <dsp:cNvSpPr/>
      </dsp:nvSpPr>
      <dsp:spPr>
        <a:xfrm>
          <a:off x="1765963" y="1956847"/>
          <a:ext cx="569517" cy="39160"/>
        </a:xfrm>
        <a:custGeom>
          <a:avLst/>
          <a:gdLst/>
          <a:ahLst/>
          <a:cxnLst/>
          <a:rect l="0" t="0" r="0" b="0"/>
          <a:pathLst>
            <a:path>
              <a:moveTo>
                <a:pt x="0" y="19580"/>
              </a:moveTo>
              <a:lnTo>
                <a:pt x="569517" y="19580"/>
              </a:lnTo>
            </a:path>
          </a:pathLst>
        </a:custGeom>
        <a:noFill/>
        <a:ln w="55000" cap="flat" cmpd="thickThin" algn="ctr">
          <a:solidFill>
            <a:schemeClr val="accent6">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036483" y="1962190"/>
        <a:ext cx="28475" cy="28475"/>
      </dsp:txXfrm>
    </dsp:sp>
    <dsp:sp modelId="{F6C625DF-DFDA-4D7B-974C-39D23348889A}">
      <dsp:nvSpPr>
        <dsp:cNvPr id="0" name=""/>
        <dsp:cNvSpPr/>
      </dsp:nvSpPr>
      <dsp:spPr>
        <a:xfrm>
          <a:off x="2335480" y="1081027"/>
          <a:ext cx="1719972" cy="1790801"/>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Check Configuration Manager  settings</a:t>
          </a:r>
        </a:p>
      </dsp:txBody>
      <dsp:txXfrm>
        <a:off x="2335480" y="1081027"/>
        <a:ext cx="1719972" cy="1790801"/>
      </dsp:txXfrm>
    </dsp:sp>
    <dsp:sp modelId="{FB550ECB-C444-493D-B9DE-68A97EEFC777}">
      <dsp:nvSpPr>
        <dsp:cNvPr id="0" name=""/>
        <dsp:cNvSpPr/>
      </dsp:nvSpPr>
      <dsp:spPr>
        <a:xfrm rot="18383926">
          <a:off x="3814674" y="1480200"/>
          <a:ext cx="1184354" cy="39160"/>
        </a:xfrm>
        <a:custGeom>
          <a:avLst/>
          <a:gdLst/>
          <a:ahLst/>
          <a:cxnLst/>
          <a:rect l="0" t="0" r="0" b="0"/>
          <a:pathLst>
            <a:path>
              <a:moveTo>
                <a:pt x="0" y="19580"/>
              </a:moveTo>
              <a:lnTo>
                <a:pt x="1184354" y="19580"/>
              </a:lnTo>
            </a:path>
          </a:pathLst>
        </a:custGeom>
        <a:noFill/>
        <a:ln w="55000" cap="flat" cmpd="thickThin" algn="ctr">
          <a:solidFill>
            <a:schemeClr val="accent6">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8383926">
        <a:off x="4377243" y="1470171"/>
        <a:ext cx="59217" cy="59217"/>
      </dsp:txXfrm>
    </dsp:sp>
    <dsp:sp modelId="{F377D02F-06E1-4E3F-8915-A68F8E3F98C8}">
      <dsp:nvSpPr>
        <dsp:cNvPr id="0" name=""/>
        <dsp:cNvSpPr/>
      </dsp:nvSpPr>
      <dsp:spPr>
        <a:xfrm>
          <a:off x="4758251" y="3236"/>
          <a:ext cx="1719972" cy="2039793"/>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“off-by-default” is in place for features and access methods</a:t>
          </a:r>
        </a:p>
      </dsp:txBody>
      <dsp:txXfrm>
        <a:off x="4758251" y="3236"/>
        <a:ext cx="1719972" cy="2039793"/>
      </dsp:txXfrm>
    </dsp:sp>
    <dsp:sp modelId="{9A46ABB3-8C32-4D5C-8D7D-721CE4A62B67}">
      <dsp:nvSpPr>
        <dsp:cNvPr id="0" name=""/>
        <dsp:cNvSpPr/>
      </dsp:nvSpPr>
      <dsp:spPr>
        <a:xfrm rot="3357861">
          <a:off x="3767377" y="2499045"/>
          <a:ext cx="1308566" cy="39160"/>
        </a:xfrm>
        <a:custGeom>
          <a:avLst/>
          <a:gdLst/>
          <a:ahLst/>
          <a:cxnLst/>
          <a:rect l="0" t="0" r="0" b="0"/>
          <a:pathLst>
            <a:path>
              <a:moveTo>
                <a:pt x="0" y="19580"/>
              </a:moveTo>
              <a:lnTo>
                <a:pt x="1308566" y="19580"/>
              </a:lnTo>
            </a:path>
          </a:pathLst>
        </a:custGeom>
        <a:noFill/>
        <a:ln w="55000" cap="flat" cmpd="thickThin" algn="ctr">
          <a:solidFill>
            <a:schemeClr val="accent6">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3357861">
        <a:off x="4388946" y="2485911"/>
        <a:ext cx="65428" cy="65428"/>
      </dsp:txXfrm>
    </dsp:sp>
    <dsp:sp modelId="{24B60E15-90F3-438A-AE6F-E16DAD25D4F7}">
      <dsp:nvSpPr>
        <dsp:cNvPr id="0" name=""/>
        <dsp:cNvSpPr/>
      </dsp:nvSpPr>
      <dsp:spPr>
        <a:xfrm>
          <a:off x="4787869" y="2172027"/>
          <a:ext cx="1719972" cy="1777591"/>
        </a:xfrm>
        <a:prstGeom prst="roundRect">
          <a:avLst>
            <a:gd name="adj" fmla="val 10000"/>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Surface Area Configuration Manager removed</a:t>
          </a:r>
        </a:p>
      </dsp:txBody>
      <dsp:txXfrm>
        <a:off x="4787869" y="2172027"/>
        <a:ext cx="1719972" cy="177759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729E83-5779-4387-81D5-36EEE2DF9948}">
      <dsp:nvSpPr>
        <dsp:cNvPr id="0" name=""/>
        <dsp:cNvSpPr/>
      </dsp:nvSpPr>
      <dsp:spPr>
        <a:xfrm>
          <a:off x="0" y="1291284"/>
          <a:ext cx="1251016" cy="2398469"/>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Log Shipping in 2008 does not use </a:t>
          </a:r>
          <a:br>
            <a:rPr lang="en-US" sz="1400" kern="1200" dirty="0" smtClean="0"/>
          </a:br>
          <a:r>
            <a:rPr lang="en-US" sz="1400" kern="1200" dirty="0" smtClean="0"/>
            <a:t>DB Maintenance Plan Wizard</a:t>
          </a:r>
          <a:endParaRPr lang="en-US" sz="1400" kern="1200" dirty="0"/>
        </a:p>
      </dsp:txBody>
      <dsp:txXfrm>
        <a:off x="0" y="1291284"/>
        <a:ext cx="1251016" cy="2398469"/>
      </dsp:txXfrm>
    </dsp:sp>
    <dsp:sp modelId="{C8BE84D7-D923-42B3-83B7-EB569381AFB8}">
      <dsp:nvSpPr>
        <dsp:cNvPr id="0" name=""/>
        <dsp:cNvSpPr/>
      </dsp:nvSpPr>
      <dsp:spPr>
        <a:xfrm rot="16948548">
          <a:off x="842027" y="1972051"/>
          <a:ext cx="1043375" cy="18197"/>
        </a:xfrm>
        <a:custGeom>
          <a:avLst/>
          <a:gdLst/>
          <a:ahLst/>
          <a:cxnLst/>
          <a:rect l="0" t="0" r="0" b="0"/>
          <a:pathLst>
            <a:path>
              <a:moveTo>
                <a:pt x="0" y="9098"/>
              </a:moveTo>
              <a:lnTo>
                <a:pt x="1043375" y="9098"/>
              </a:lnTo>
            </a:path>
          </a:pathLst>
        </a:custGeom>
        <a:noFill/>
        <a:ln w="55000" cap="flat" cmpd="thickThin"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16948548">
        <a:off x="1337630" y="1955065"/>
        <a:ext cx="52168" cy="52168"/>
      </dsp:txXfrm>
    </dsp:sp>
    <dsp:sp modelId="{D3D7A962-354E-4D83-8E34-0D3DE034F08D}">
      <dsp:nvSpPr>
        <dsp:cNvPr id="0" name=""/>
        <dsp:cNvSpPr/>
      </dsp:nvSpPr>
      <dsp:spPr>
        <a:xfrm>
          <a:off x="1476413" y="746410"/>
          <a:ext cx="913944" cy="1450740"/>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Migrating with failover</a:t>
          </a:r>
        </a:p>
      </dsp:txBody>
      <dsp:txXfrm>
        <a:off x="1476413" y="746410"/>
        <a:ext cx="913944" cy="1450740"/>
      </dsp:txXfrm>
    </dsp:sp>
    <dsp:sp modelId="{06115C40-7FD2-42A5-8CF4-06530AD58453}">
      <dsp:nvSpPr>
        <dsp:cNvPr id="0" name=""/>
        <dsp:cNvSpPr/>
      </dsp:nvSpPr>
      <dsp:spPr>
        <a:xfrm rot="17584600">
          <a:off x="1993453" y="862151"/>
          <a:ext cx="1305526" cy="18197"/>
        </a:xfrm>
        <a:custGeom>
          <a:avLst/>
          <a:gdLst/>
          <a:ahLst/>
          <a:cxnLst/>
          <a:rect l="0" t="0" r="0" b="0"/>
          <a:pathLst>
            <a:path>
              <a:moveTo>
                <a:pt x="0" y="9098"/>
              </a:moveTo>
              <a:lnTo>
                <a:pt x="1305526"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7584600">
        <a:off x="2613579" y="838612"/>
        <a:ext cx="65276" cy="65276"/>
      </dsp:txXfrm>
    </dsp:sp>
    <dsp:sp modelId="{A56C0B5C-7F04-4A6B-BDD4-B6776D2FA45E}">
      <dsp:nvSpPr>
        <dsp:cNvPr id="0" name=""/>
        <dsp:cNvSpPr/>
      </dsp:nvSpPr>
      <dsp:spPr>
        <a:xfrm>
          <a:off x="2902076" y="42234"/>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Switchover to standby </a:t>
          </a:r>
        </a:p>
      </dsp:txBody>
      <dsp:txXfrm>
        <a:off x="2902076" y="42234"/>
        <a:ext cx="3767416" cy="456972"/>
      </dsp:txXfrm>
    </dsp:sp>
    <dsp:sp modelId="{9EDC8644-5AD6-4F58-A857-7A1212E5A928}">
      <dsp:nvSpPr>
        <dsp:cNvPr id="0" name=""/>
        <dsp:cNvSpPr/>
      </dsp:nvSpPr>
      <dsp:spPr>
        <a:xfrm rot="18428618">
          <a:off x="2222480" y="1124911"/>
          <a:ext cx="847473" cy="18197"/>
        </a:xfrm>
        <a:custGeom>
          <a:avLst/>
          <a:gdLst/>
          <a:ahLst/>
          <a:cxnLst/>
          <a:rect l="0" t="0" r="0" b="0"/>
          <a:pathLst>
            <a:path>
              <a:moveTo>
                <a:pt x="0" y="9098"/>
              </a:moveTo>
              <a:lnTo>
                <a:pt x="847473"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8428618">
        <a:off x="2625030" y="1112822"/>
        <a:ext cx="42373" cy="42373"/>
      </dsp:txXfrm>
    </dsp:sp>
    <dsp:sp modelId="{A3BADBC1-3D6C-40CE-A0DB-127B9F227FC1}">
      <dsp:nvSpPr>
        <dsp:cNvPr id="0" name=""/>
        <dsp:cNvSpPr/>
      </dsp:nvSpPr>
      <dsp:spPr>
        <a:xfrm>
          <a:off x="2902076" y="567752"/>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Upgrade primary</a:t>
          </a:r>
        </a:p>
      </dsp:txBody>
      <dsp:txXfrm>
        <a:off x="2902076" y="567752"/>
        <a:ext cx="3767416" cy="456972"/>
      </dsp:txXfrm>
    </dsp:sp>
    <dsp:sp modelId="{42B35A78-88CC-449F-B997-6AA05269E961}">
      <dsp:nvSpPr>
        <dsp:cNvPr id="0" name=""/>
        <dsp:cNvSpPr/>
      </dsp:nvSpPr>
      <dsp:spPr>
        <a:xfrm rot="20619603">
          <a:off x="2379589" y="1387670"/>
          <a:ext cx="533256" cy="18197"/>
        </a:xfrm>
        <a:custGeom>
          <a:avLst/>
          <a:gdLst/>
          <a:ahLst/>
          <a:cxnLst/>
          <a:rect l="0" t="0" r="0" b="0"/>
          <a:pathLst>
            <a:path>
              <a:moveTo>
                <a:pt x="0" y="9098"/>
              </a:moveTo>
              <a:lnTo>
                <a:pt x="533256"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20619603">
        <a:off x="2632885" y="1383437"/>
        <a:ext cx="26662" cy="26662"/>
      </dsp:txXfrm>
    </dsp:sp>
    <dsp:sp modelId="{8434AA32-D652-4D30-873C-6DFF1A014B03}">
      <dsp:nvSpPr>
        <dsp:cNvPr id="0" name=""/>
        <dsp:cNvSpPr/>
      </dsp:nvSpPr>
      <dsp:spPr>
        <a:xfrm>
          <a:off x="2902076" y="1093270"/>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Switchback</a:t>
          </a:r>
        </a:p>
      </dsp:txBody>
      <dsp:txXfrm>
        <a:off x="2902076" y="1093270"/>
        <a:ext cx="3767416" cy="456972"/>
      </dsp:txXfrm>
    </dsp:sp>
    <dsp:sp modelId="{3A604FEC-FF81-4793-901D-1102E8190B28}">
      <dsp:nvSpPr>
        <dsp:cNvPr id="0" name=""/>
        <dsp:cNvSpPr/>
      </dsp:nvSpPr>
      <dsp:spPr>
        <a:xfrm rot="2176255">
          <a:off x="2328864" y="1650429"/>
          <a:ext cx="634705" cy="18197"/>
        </a:xfrm>
        <a:custGeom>
          <a:avLst/>
          <a:gdLst/>
          <a:ahLst/>
          <a:cxnLst/>
          <a:rect l="0" t="0" r="0" b="0"/>
          <a:pathLst>
            <a:path>
              <a:moveTo>
                <a:pt x="0" y="9098"/>
              </a:moveTo>
              <a:lnTo>
                <a:pt x="634705"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2176255">
        <a:off x="2630349" y="1643660"/>
        <a:ext cx="31735" cy="31735"/>
      </dsp:txXfrm>
    </dsp:sp>
    <dsp:sp modelId="{C47F675D-5B22-4213-A226-85959BF90F52}">
      <dsp:nvSpPr>
        <dsp:cNvPr id="0" name=""/>
        <dsp:cNvSpPr/>
      </dsp:nvSpPr>
      <dsp:spPr>
        <a:xfrm>
          <a:off x="2902076" y="1618788"/>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Upgrade standby</a:t>
          </a:r>
        </a:p>
      </dsp:txBody>
      <dsp:txXfrm>
        <a:off x="2902076" y="1618788"/>
        <a:ext cx="3767416" cy="456972"/>
      </dsp:txXfrm>
    </dsp:sp>
    <dsp:sp modelId="{542386FB-4ABD-46BC-AD6F-0E8CAEC2FAC8}">
      <dsp:nvSpPr>
        <dsp:cNvPr id="0" name=""/>
        <dsp:cNvSpPr/>
      </dsp:nvSpPr>
      <dsp:spPr>
        <a:xfrm rot="3624371">
          <a:off x="2128125" y="1913188"/>
          <a:ext cx="1036184" cy="18197"/>
        </a:xfrm>
        <a:custGeom>
          <a:avLst/>
          <a:gdLst/>
          <a:ahLst/>
          <a:cxnLst/>
          <a:rect l="0" t="0" r="0" b="0"/>
          <a:pathLst>
            <a:path>
              <a:moveTo>
                <a:pt x="0" y="9098"/>
              </a:moveTo>
              <a:lnTo>
                <a:pt x="1036184"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3624371">
        <a:off x="2620312" y="1896382"/>
        <a:ext cx="51809" cy="51809"/>
      </dsp:txXfrm>
    </dsp:sp>
    <dsp:sp modelId="{A184B7E4-C0DD-4B73-A3D0-3322BEF16BA3}">
      <dsp:nvSpPr>
        <dsp:cNvPr id="0" name=""/>
        <dsp:cNvSpPr/>
      </dsp:nvSpPr>
      <dsp:spPr>
        <a:xfrm>
          <a:off x="2902076" y="2144306"/>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Re-establish Log Shipping </a:t>
          </a:r>
          <a:br>
            <a:rPr lang="en-US" sz="1600" kern="1200" dirty="0" smtClean="0"/>
          </a:br>
          <a:r>
            <a:rPr lang="en-US" sz="1600" kern="1200" dirty="0" smtClean="0"/>
            <a:t>or other HA technology</a:t>
          </a:r>
        </a:p>
      </dsp:txBody>
      <dsp:txXfrm>
        <a:off x="2902076" y="2144306"/>
        <a:ext cx="3767416" cy="456972"/>
      </dsp:txXfrm>
    </dsp:sp>
    <dsp:sp modelId="{90D7F584-9BC5-4040-9332-810113D85059}">
      <dsp:nvSpPr>
        <dsp:cNvPr id="0" name=""/>
        <dsp:cNvSpPr/>
      </dsp:nvSpPr>
      <dsp:spPr>
        <a:xfrm rot="4694806">
          <a:off x="810448" y="3023087"/>
          <a:ext cx="1106533" cy="18197"/>
        </a:xfrm>
        <a:custGeom>
          <a:avLst/>
          <a:gdLst/>
          <a:ahLst/>
          <a:cxnLst/>
          <a:rect l="0" t="0" r="0" b="0"/>
          <a:pathLst>
            <a:path>
              <a:moveTo>
                <a:pt x="0" y="9098"/>
              </a:moveTo>
              <a:lnTo>
                <a:pt x="1106533" y="9098"/>
              </a:lnTo>
            </a:path>
          </a:pathLst>
        </a:custGeom>
        <a:noFill/>
        <a:ln w="55000" cap="flat" cmpd="thickThin"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4694806">
        <a:off x="1336051" y="3004522"/>
        <a:ext cx="55326" cy="55326"/>
      </dsp:txXfrm>
    </dsp:sp>
    <dsp:sp modelId="{3AD9F9D0-A6DC-4CBE-884A-88F9EDEDCE20}">
      <dsp:nvSpPr>
        <dsp:cNvPr id="0" name=""/>
        <dsp:cNvSpPr/>
      </dsp:nvSpPr>
      <dsp:spPr>
        <a:xfrm>
          <a:off x="1476413" y="2913078"/>
          <a:ext cx="913944" cy="1321550"/>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Migrating without failover </a:t>
          </a:r>
        </a:p>
      </dsp:txBody>
      <dsp:txXfrm>
        <a:off x="1476413" y="2913078"/>
        <a:ext cx="913944" cy="1321550"/>
      </dsp:txXfrm>
    </dsp:sp>
    <dsp:sp modelId="{C1A5741F-E637-46E6-A233-876D0BC51135}">
      <dsp:nvSpPr>
        <dsp:cNvPr id="0" name=""/>
        <dsp:cNvSpPr/>
      </dsp:nvSpPr>
      <dsp:spPr>
        <a:xfrm rot="19062436">
          <a:off x="2300329" y="3332000"/>
          <a:ext cx="691775" cy="18197"/>
        </a:xfrm>
        <a:custGeom>
          <a:avLst/>
          <a:gdLst/>
          <a:ahLst/>
          <a:cxnLst/>
          <a:rect l="0" t="0" r="0" b="0"/>
          <a:pathLst>
            <a:path>
              <a:moveTo>
                <a:pt x="0" y="9098"/>
              </a:moveTo>
              <a:lnTo>
                <a:pt x="691775"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9062436">
        <a:off x="2628922" y="3323804"/>
        <a:ext cx="34588" cy="34588"/>
      </dsp:txXfrm>
    </dsp:sp>
    <dsp:sp modelId="{A9C740D1-D20E-4B6B-A875-BDCBE13D014D}">
      <dsp:nvSpPr>
        <dsp:cNvPr id="0" name=""/>
        <dsp:cNvSpPr/>
      </dsp:nvSpPr>
      <dsp:spPr>
        <a:xfrm>
          <a:off x="2902076" y="2879858"/>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Upgrade primary</a:t>
          </a:r>
        </a:p>
      </dsp:txBody>
      <dsp:txXfrm>
        <a:off x="2902076" y="2879858"/>
        <a:ext cx="3767416" cy="456972"/>
      </dsp:txXfrm>
    </dsp:sp>
    <dsp:sp modelId="{42745235-F2FA-4B6F-B34D-8A91DABE71FB}">
      <dsp:nvSpPr>
        <dsp:cNvPr id="0" name=""/>
        <dsp:cNvSpPr/>
      </dsp:nvSpPr>
      <dsp:spPr>
        <a:xfrm rot="401315">
          <a:off x="2388605" y="3594759"/>
          <a:ext cx="515224" cy="18197"/>
        </a:xfrm>
        <a:custGeom>
          <a:avLst/>
          <a:gdLst/>
          <a:ahLst/>
          <a:cxnLst/>
          <a:rect l="0" t="0" r="0" b="0"/>
          <a:pathLst>
            <a:path>
              <a:moveTo>
                <a:pt x="0" y="9098"/>
              </a:moveTo>
              <a:lnTo>
                <a:pt x="515224"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401315">
        <a:off x="2633336" y="3590977"/>
        <a:ext cx="25761" cy="25761"/>
      </dsp:txXfrm>
    </dsp:sp>
    <dsp:sp modelId="{1034CDBF-EB18-46DF-868E-EDA09EEDE253}">
      <dsp:nvSpPr>
        <dsp:cNvPr id="0" name=""/>
        <dsp:cNvSpPr/>
      </dsp:nvSpPr>
      <dsp:spPr>
        <a:xfrm>
          <a:off x="2902076" y="3405376"/>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Upgrade secondary</a:t>
          </a:r>
        </a:p>
      </dsp:txBody>
      <dsp:txXfrm>
        <a:off x="2902076" y="3405376"/>
        <a:ext cx="3767416" cy="456972"/>
      </dsp:txXfrm>
    </dsp:sp>
    <dsp:sp modelId="{0AA90DAC-DF96-4F67-8F27-9FF1D5542543}">
      <dsp:nvSpPr>
        <dsp:cNvPr id="0" name=""/>
        <dsp:cNvSpPr/>
      </dsp:nvSpPr>
      <dsp:spPr>
        <a:xfrm rot="2930905">
          <a:off x="2257405" y="3857518"/>
          <a:ext cx="777623" cy="18197"/>
        </a:xfrm>
        <a:custGeom>
          <a:avLst/>
          <a:gdLst/>
          <a:ahLst/>
          <a:cxnLst/>
          <a:rect l="0" t="0" r="0" b="0"/>
          <a:pathLst>
            <a:path>
              <a:moveTo>
                <a:pt x="0" y="9098"/>
              </a:moveTo>
              <a:lnTo>
                <a:pt x="777623" y="9098"/>
              </a:lnTo>
            </a:path>
          </a:pathLst>
        </a:custGeom>
        <a:noFill/>
        <a:ln w="55000" cap="flat" cmpd="thickThin"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2930905">
        <a:off x="2626776" y="3847176"/>
        <a:ext cx="38881" cy="38881"/>
      </dsp:txXfrm>
    </dsp:sp>
    <dsp:sp modelId="{E41B5BCE-0E2D-4F50-8D1B-CA3AB71CAC94}">
      <dsp:nvSpPr>
        <dsp:cNvPr id="0" name=""/>
        <dsp:cNvSpPr/>
      </dsp:nvSpPr>
      <dsp:spPr>
        <a:xfrm>
          <a:off x="2902076" y="3930894"/>
          <a:ext cx="3767416" cy="45697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Re-establish Log Shipping </a:t>
          </a:r>
          <a:br>
            <a:rPr lang="en-US" sz="1600" kern="1200" dirty="0" smtClean="0"/>
          </a:br>
          <a:r>
            <a:rPr lang="en-US" sz="1600" kern="1200" dirty="0" smtClean="0"/>
            <a:t>or other HA technology</a:t>
          </a:r>
        </a:p>
      </dsp:txBody>
      <dsp:txXfrm>
        <a:off x="2902076" y="3930894"/>
        <a:ext cx="3767416" cy="45697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xfrm>
            <a:off x="685187" y="4342754"/>
            <a:ext cx="5487626" cy="4115123"/>
          </a:xfrm>
          <a:prstGeom prst="rect">
            <a:avLst/>
          </a:prstGeom>
          <a:noFill/>
          <a:ln/>
        </p:spPr>
        <p:txBody>
          <a:bodyPr/>
          <a:lstStyle/>
          <a:p>
            <a:r>
              <a:rPr lang="en-US" b="1" u="sng" dirty="0" smtClean="0"/>
              <a:t>FYI Speakers:</a:t>
            </a:r>
          </a:p>
          <a:p>
            <a:pPr>
              <a:buFontTx/>
              <a:buChar char="•"/>
            </a:pPr>
            <a:r>
              <a:rPr lang="en-US" dirty="0" smtClean="0"/>
              <a:t>A sample of known compatibility issues an workarounds. </a:t>
            </a:r>
          </a:p>
          <a:p>
            <a:pPr>
              <a:buFontTx/>
              <a:buChar char="•"/>
            </a:pPr>
            <a:endParaRPr lang="en-US" dirty="0" smtClean="0"/>
          </a:p>
          <a:p>
            <a:r>
              <a:rPr lang="en-US" b="1" u="sng" dirty="0" smtClean="0"/>
              <a:t>Key takeaways:</a:t>
            </a:r>
          </a:p>
          <a:p>
            <a:pPr>
              <a:buFontTx/>
              <a:buChar char="•"/>
            </a:pPr>
            <a:r>
              <a:rPr lang="en-US" dirty="0" smtClean="0"/>
              <a:t>Most compatibility issues fall into a few buckets (though may be repeated many times).</a:t>
            </a:r>
          </a:p>
          <a:p>
            <a:pPr>
              <a:buFontTx/>
              <a:buChar char="•"/>
            </a:pPr>
            <a:r>
              <a:rPr lang="en-US" dirty="0" smtClean="0"/>
              <a:t>Most issues are documented on Microsoft’s website so check frequently. If not documented, provide feedback via http://connect.microsoft.com/ </a:t>
            </a:r>
          </a:p>
          <a:p>
            <a:pPr>
              <a:buFontTx/>
              <a:buChar char="•"/>
            </a:pPr>
            <a:endParaRPr lang="en-US" dirty="0" smtClean="0"/>
          </a:p>
          <a:p>
            <a:r>
              <a:rPr lang="en-US" b="1" u="sng" dirty="0" smtClean="0"/>
              <a:t>Notes:</a:t>
            </a:r>
          </a:p>
          <a:p>
            <a:pPr>
              <a:buFontTx/>
              <a:buChar char="•"/>
            </a:pPr>
            <a:endParaRPr lang="en-US" dirty="0" smtClean="0"/>
          </a:p>
          <a:p>
            <a:pPr>
              <a:buFontTx/>
              <a:buChar char="•"/>
            </a:pPr>
            <a:endParaRPr lang="en-US" dirty="0" smtClean="0"/>
          </a:p>
          <a:p>
            <a:endParaRPr lang="en-US" dirty="0" smtClean="0"/>
          </a:p>
        </p:txBody>
      </p:sp>
      <p:sp>
        <p:nvSpPr>
          <p:cNvPr id="4" name="Date Placeholder 3"/>
          <p:cNvSpPr>
            <a:spLocks noGrp="1"/>
          </p:cNvSpPr>
          <p:nvPr>
            <p:ph type="dt" idx="10"/>
          </p:nvPr>
        </p:nvSpPr>
        <p:spPr/>
        <p:txBody>
          <a:bodyPr/>
          <a:lstStyle/>
          <a:p>
            <a:pPr>
              <a:defRPr/>
            </a:pPr>
            <a:r>
              <a:rPr lang="en-US" smtClean="0"/>
              <a:t>Mar-2008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a:xfrm>
            <a:off x="0" y="8685213"/>
            <a:ext cx="61722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19</a:t>
            </a:fld>
            <a:endParaRPr lang="en-US"/>
          </a:p>
        </p:txBody>
      </p:sp>
      <p:sp>
        <p:nvSpPr>
          <p:cNvPr id="5" name="Date Placeholder 4"/>
          <p:cNvSpPr>
            <a:spLocks noGrp="1"/>
          </p:cNvSpPr>
          <p:nvPr>
            <p:ph type="dt" idx="11"/>
          </p:nvPr>
        </p:nvSpPr>
        <p:spPr/>
        <p:txBody>
          <a:bodyPr/>
          <a:lstStyle/>
          <a:p>
            <a:pPr>
              <a:defRPr/>
            </a:pPr>
            <a:r>
              <a:rPr lang="en-US" smtClean="0"/>
              <a:t>March-2008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20</a:t>
            </a:fld>
            <a:endParaRPr lang="en-US"/>
          </a:p>
        </p:txBody>
      </p:sp>
      <p:sp>
        <p:nvSpPr>
          <p:cNvPr id="5" name="Date Placeholder 4"/>
          <p:cNvSpPr>
            <a:spLocks noGrp="1"/>
          </p:cNvSpPr>
          <p:nvPr>
            <p:ph type="dt" idx="11"/>
          </p:nvPr>
        </p:nvSpPr>
        <p:spPr/>
        <p:txBody>
          <a:bodyPr/>
          <a:lstStyle/>
          <a:p>
            <a:pPr>
              <a:defRPr/>
            </a:pPr>
            <a:r>
              <a:rPr lang="en-US" smtClean="0"/>
              <a:t>March-2008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21</a:t>
            </a:fld>
            <a:endParaRPr lang="en-US"/>
          </a:p>
        </p:txBody>
      </p:sp>
      <p:sp>
        <p:nvSpPr>
          <p:cNvPr id="5" name="Date Placeholder 4"/>
          <p:cNvSpPr>
            <a:spLocks noGrp="1"/>
          </p:cNvSpPr>
          <p:nvPr>
            <p:ph type="dt" idx="11"/>
          </p:nvPr>
        </p:nvSpPr>
        <p:spPr/>
        <p:txBody>
          <a:bodyPr/>
          <a:lstStyle/>
          <a:p>
            <a:pPr>
              <a:defRPr/>
            </a:pPr>
            <a:r>
              <a:rPr lang="en-US" smtClean="0"/>
              <a:t>March-2008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ln/>
        </p:spPr>
      </p:sp>
      <p:sp>
        <p:nvSpPr>
          <p:cNvPr id="37890"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March-2008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ln/>
        </p:spPr>
      </p:sp>
      <p:sp>
        <p:nvSpPr>
          <p:cNvPr id="37890"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March-2008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xfrm>
            <a:off x="685187" y="4342754"/>
            <a:ext cx="5487626" cy="4115123"/>
          </a:xfrm>
          <a:prstGeom prst="rect">
            <a:avLst/>
          </a:prstGeom>
          <a:noFill/>
          <a:ln/>
        </p:spPr>
        <p:txBody>
          <a:bodyPr/>
          <a:lstStyle/>
          <a:p>
            <a:pPr>
              <a:buFontTx/>
              <a:buChar char="•"/>
            </a:pPr>
            <a:endParaRPr lang="en-US" dirty="0" smtClean="0"/>
          </a:p>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r>
              <a:rPr lang="en-US" b="1" u="sng" dirty="0" smtClean="0"/>
              <a:t>FYI Speakers:</a:t>
            </a:r>
          </a:p>
          <a:p>
            <a:pPr>
              <a:buFontTx/>
              <a:buChar char="•"/>
            </a:pPr>
            <a:endParaRPr lang="en-US" dirty="0" smtClean="0"/>
          </a:p>
          <a:p>
            <a:pPr>
              <a:buFontTx/>
              <a:buChar char="•"/>
            </a:pPr>
            <a:endParaRPr lang="en-US" dirty="0" smtClean="0"/>
          </a:p>
          <a:p>
            <a:r>
              <a:rPr lang="en-US" b="1" u="sng" dirty="0" smtClean="0"/>
              <a:t>Key takeaways:</a:t>
            </a:r>
          </a:p>
          <a:p>
            <a:pPr>
              <a:buFontTx/>
              <a:buChar char="•"/>
            </a:pPr>
            <a:endParaRPr lang="en-US" dirty="0" smtClean="0"/>
          </a:p>
          <a:p>
            <a:pPr>
              <a:buFontTx/>
              <a:buChar char="•"/>
            </a:pPr>
            <a:endParaRPr lang="en-US" dirty="0" smtClean="0"/>
          </a:p>
          <a:p>
            <a:r>
              <a:rPr lang="en-US" b="1" u="sng" dirty="0" smtClean="0"/>
              <a:t>Notes:</a:t>
            </a:r>
          </a:p>
          <a:p>
            <a:pPr>
              <a:buFontTx/>
              <a:buChar char="•"/>
            </a:pPr>
            <a:endParaRPr lang="en-US" dirty="0" smtClean="0"/>
          </a:p>
          <a:p>
            <a:pPr>
              <a:buFontTx/>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ChangeArrowheads="1" noTextEdit="1"/>
          </p:cNvSpPr>
          <p:nvPr>
            <p:ph type="sldImg"/>
          </p:nvPr>
        </p:nvSpPr>
        <p:spPr>
          <a:ln/>
        </p:spPr>
      </p:sp>
      <p:sp>
        <p:nvSpPr>
          <p:cNvPr id="47106"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March-2008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noTextEdit="1"/>
          </p:cNvSpPr>
          <p:nvPr>
            <p:ph type="sldImg"/>
          </p:nvPr>
        </p:nvSpPr>
        <p:spPr>
          <a:ln/>
        </p:spPr>
      </p:sp>
      <p:sp>
        <p:nvSpPr>
          <p:cNvPr id="45058"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March-2008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xfrm>
            <a:off x="685187" y="4342754"/>
            <a:ext cx="5487626" cy="4115123"/>
          </a:xfrm>
          <a:prstGeom prst="rect">
            <a:avLst/>
          </a:prstGeom>
          <a:noFill/>
          <a:ln/>
        </p:spPr>
        <p:txBody>
          <a:bodyPr/>
          <a:lstStyle/>
          <a:p>
            <a:endParaRPr lang="en-US" sz="1000" dirty="0" smtClean="0"/>
          </a:p>
        </p:txBody>
      </p:sp>
      <p:sp>
        <p:nvSpPr>
          <p:cNvPr id="4" name="Date Placeholder 3"/>
          <p:cNvSpPr>
            <a:spLocks noGrp="1"/>
          </p:cNvSpPr>
          <p:nvPr>
            <p:ph type="dt" idx="10"/>
          </p:nvPr>
        </p:nvSpPr>
        <p:spPr/>
        <p:txBody>
          <a:bodyPr/>
          <a:lstStyle/>
          <a:p>
            <a:pPr>
              <a:defRPr/>
            </a:pPr>
            <a:r>
              <a:rPr lang="en-US" smtClean="0"/>
              <a:t>March-2008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March-2008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a:xfrm>
            <a:off x="0" y="8685213"/>
            <a:ext cx="61722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36</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F68AF18-E483-4FFE-86E3-72E4CB05710F}" type="slidenum">
              <a:rPr lang="en-US" smtClean="0"/>
              <a:pPr>
                <a:defRPr/>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F68AF18-E483-4FFE-86E3-72E4CB05710F}" type="slidenum">
              <a:rPr lang="en-US" smtClean="0"/>
              <a:pPr>
                <a:defRPr/>
              </a:pPr>
              <a:t>39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fontScale="70000" lnSpcReduction="20000"/>
          </a:bodyPr>
          <a:lstStyle/>
          <a:p>
            <a:endParaRPr lang="en-US" dirty="0" smtClean="0"/>
          </a:p>
        </p:txBody>
      </p:sp>
      <p:sp>
        <p:nvSpPr>
          <p:cNvPr id="4" name="Slide Number Placeholder 3"/>
          <p:cNvSpPr>
            <a:spLocks noGrp="1"/>
          </p:cNvSpPr>
          <p:nvPr>
            <p:ph type="sldNum" sz="quarter" idx="10"/>
          </p:nvPr>
        </p:nvSpPr>
        <p:spPr/>
        <p:txBody>
          <a:bodyPr/>
          <a:lstStyle/>
          <a:p>
            <a:pPr>
              <a:defRPr/>
            </a:pPr>
            <a:fld id="{9F68AF18-E483-4FFE-86E3-72E4CB05710F}" type="slidenum">
              <a:rPr lang="en-US" smtClean="0"/>
              <a:pPr>
                <a:defRPr/>
              </a:pPr>
              <a:t>5</a:t>
            </a:fld>
            <a:endParaRPr lang="en-US"/>
          </a:p>
        </p:txBody>
      </p:sp>
      <p:sp>
        <p:nvSpPr>
          <p:cNvPr id="5" name="Date Placeholder 4"/>
          <p:cNvSpPr>
            <a:spLocks noGrp="1"/>
          </p:cNvSpPr>
          <p:nvPr>
            <p:ph type="dt" idx="11"/>
          </p:nvPr>
        </p:nvSpPr>
        <p:spPr/>
        <p:txBody>
          <a:bodyPr/>
          <a:lstStyle/>
          <a:p>
            <a:pPr>
              <a:defRPr/>
            </a:pPr>
            <a:r>
              <a:rPr lang="en-US" smtClean="0"/>
              <a:t>Mar-2008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pPr>
              <a:buFontTx/>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F68AF18-E483-4FFE-86E3-72E4CB05710F}" type="slidenum">
              <a:rPr lang="en-US" smtClean="0"/>
              <a:pPr>
                <a:defRPr/>
              </a:pPr>
              <a:t>40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F68AF18-E483-4FFE-86E3-72E4CB05710F}" type="slidenum">
              <a:rPr lang="en-US" smtClean="0"/>
              <a:pPr>
                <a:defRPr/>
              </a:pPr>
              <a:t>41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sz="800" dirty="0"/>
          </a:p>
        </p:txBody>
      </p:sp>
      <p:sp>
        <p:nvSpPr>
          <p:cNvPr id="4" name="Slide Number Placeholder 3"/>
          <p:cNvSpPr>
            <a:spLocks noGrp="1"/>
          </p:cNvSpPr>
          <p:nvPr>
            <p:ph type="sldNum" sz="quarter" idx="10"/>
          </p:nvPr>
        </p:nvSpPr>
        <p:spPr/>
        <p:txBody>
          <a:bodyPr/>
          <a:lstStyle/>
          <a:p>
            <a:pPr>
              <a:defRPr/>
            </a:pPr>
            <a:fld id="{9F68AF18-E483-4FFE-86E3-72E4CB05710F}" type="slidenum">
              <a:rPr lang="en-US" smtClean="0"/>
              <a:pPr>
                <a:defRPr/>
              </a:pPr>
              <a:t>42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3:35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Brand Transformation Presentation</a:t>
            </a:r>
          </a:p>
        </p:txBody>
      </p:sp>
      <p:sp>
        <p:nvSpPr>
          <p:cNvPr id="7" name="Rectangle 7"/>
          <p:cNvSpPr>
            <a:spLocks noGrp="1" noChangeArrowheads="1"/>
          </p:cNvSpPr>
          <p:nvPr>
            <p:ph type="sldNum" sz="quarter" idx="5"/>
          </p:nvPr>
        </p:nvSpPr>
        <p:spPr>
          <a:ln/>
        </p:spPr>
        <p:txBody>
          <a:bodyPr/>
          <a:lstStyle/>
          <a:p>
            <a:fld id="{6D61A3AD-ABC6-4C10-AC72-095E4065A62D}" type="slidenum">
              <a:rPr lang="en-US"/>
              <a:pPr/>
              <a:t>9</a:t>
            </a:fld>
            <a:endParaRPr lang="en-US"/>
          </a:p>
        </p:txBody>
      </p:sp>
      <p:sp>
        <p:nvSpPr>
          <p:cNvPr id="821250" name="Rectangle 2"/>
          <p:cNvSpPr>
            <a:spLocks noGrp="1" noRot="1" noChangeAspect="1" noChangeArrowheads="1" noTextEdit="1"/>
          </p:cNvSpPr>
          <p:nvPr>
            <p:ph type="sldImg"/>
          </p:nvPr>
        </p:nvSpPr>
        <p:spPr>
          <a:xfrm>
            <a:off x="1536700" y="457200"/>
            <a:ext cx="3735388" cy="2801938"/>
          </a:xfrm>
          <a:ln/>
        </p:spPr>
      </p:sp>
      <p:sp>
        <p:nvSpPr>
          <p:cNvPr id="821251" name="Rectangle 3"/>
          <p:cNvSpPr>
            <a:spLocks noGrp="1" noChangeArrowheads="1"/>
          </p:cNvSpPr>
          <p:nvPr>
            <p:ph type="body" idx="1"/>
          </p:nvPr>
        </p:nvSpPr>
        <p:spPr>
          <a:xfrm>
            <a:off x="685800" y="3429000"/>
            <a:ext cx="5486400" cy="5029200"/>
          </a:xfrm>
        </p:spPr>
        <p:txBody>
          <a:bodyPr lIns="91427" tIns="45713" rIns="91427" bIns="45713"/>
          <a:lstStyle/>
          <a:p>
            <a:pPr defTabSz="898482">
              <a:spcBef>
                <a:spcPct val="0"/>
              </a:spcBef>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10</a:t>
            </a:fld>
            <a:endParaRPr lang="en-US"/>
          </a:p>
        </p:txBody>
      </p:sp>
      <p:sp>
        <p:nvSpPr>
          <p:cNvPr id="5" name="Date Placeholder 4"/>
          <p:cNvSpPr>
            <a:spLocks noGrp="1"/>
          </p:cNvSpPr>
          <p:nvPr>
            <p:ph type="dt" idx="11"/>
          </p:nvPr>
        </p:nvSpPr>
        <p:spPr/>
        <p:txBody>
          <a:bodyPr/>
          <a:lstStyle/>
          <a:p>
            <a:pPr>
              <a:defRPr/>
            </a:pPr>
            <a:r>
              <a:rPr lang="en-US" smtClean="0"/>
              <a:t>March-2008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11</a:t>
            </a:fld>
            <a:endParaRPr lang="en-US"/>
          </a:p>
        </p:txBody>
      </p:sp>
      <p:sp>
        <p:nvSpPr>
          <p:cNvPr id="5" name="Date Placeholder 4"/>
          <p:cNvSpPr>
            <a:spLocks noGrp="1"/>
          </p:cNvSpPr>
          <p:nvPr>
            <p:ph type="dt" idx="11"/>
          </p:nvPr>
        </p:nvSpPr>
        <p:spPr/>
        <p:txBody>
          <a:bodyPr/>
          <a:lstStyle/>
          <a:p>
            <a:pPr>
              <a:defRPr/>
            </a:pPr>
            <a:r>
              <a:rPr lang="en-US" smtClean="0"/>
              <a:t>March-2008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7" y="4342754"/>
            <a:ext cx="5487626" cy="4115123"/>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DB0E76-C0B0-46CB-BA4F-18D2EBB97F36}" type="slidenum">
              <a:rPr lang="en-US" smtClean="0"/>
              <a:pPr>
                <a:defRPr/>
              </a:pPr>
              <a:t>12</a:t>
            </a:fld>
            <a:endParaRPr lang="en-US"/>
          </a:p>
        </p:txBody>
      </p:sp>
      <p:sp>
        <p:nvSpPr>
          <p:cNvPr id="5" name="Date Placeholder 4"/>
          <p:cNvSpPr>
            <a:spLocks noGrp="1"/>
          </p:cNvSpPr>
          <p:nvPr>
            <p:ph type="dt" idx="11"/>
          </p:nvPr>
        </p:nvSpPr>
        <p:spPr/>
        <p:txBody>
          <a:bodyPr/>
          <a:lstStyle/>
          <a:p>
            <a:pPr>
              <a:defRPr/>
            </a:pPr>
            <a:r>
              <a:rPr lang="en-US" smtClean="0"/>
              <a:t>March-2008</a:t>
            </a:r>
            <a:endParaRPr lang="en-US"/>
          </a:p>
        </p:txBody>
      </p:sp>
      <p:sp>
        <p:nvSpPr>
          <p:cNvPr id="6" name="Footer Placeholder 5"/>
          <p:cNvSpPr>
            <a:spLocks noGrp="1"/>
          </p:cNvSpPr>
          <p:nvPr>
            <p:ph type="ftr" sz="quarter" idx="12"/>
          </p:nvPr>
        </p:nvSpPr>
        <p:spPr/>
        <p:txBody>
          <a:bodyPr/>
          <a:lstStyle/>
          <a:p>
            <a:pPr>
              <a:defRPr/>
            </a:pPr>
            <a:r>
              <a:rPr lang="en-US" smtClean="0"/>
              <a:t>Microsoft Developer &amp; Platform Evangelism</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xfrm>
            <a:off x="685187" y="4342754"/>
            <a:ext cx="5487626" cy="4115123"/>
          </a:xfrm>
          <a:prstGeom prst="rect">
            <a:avLst/>
          </a:prstGeom>
          <a:noFill/>
          <a:ln/>
        </p:spPr>
        <p:txBody>
          <a:bodyPr/>
          <a:lstStyle/>
          <a:p>
            <a:endParaRPr lang="en-US" dirty="0" smtClean="0"/>
          </a:p>
        </p:txBody>
      </p:sp>
      <p:sp>
        <p:nvSpPr>
          <p:cNvPr id="4" name="Date Placeholder 3"/>
          <p:cNvSpPr>
            <a:spLocks noGrp="1"/>
          </p:cNvSpPr>
          <p:nvPr>
            <p:ph type="dt" idx="10"/>
          </p:nvPr>
        </p:nvSpPr>
        <p:spPr/>
        <p:txBody>
          <a:bodyPr/>
          <a:lstStyle/>
          <a:p>
            <a:pPr>
              <a:defRPr/>
            </a:pPr>
            <a:r>
              <a:rPr lang="en-US" smtClean="0"/>
              <a:t>Mar-2008</a:t>
            </a:r>
            <a:endParaRPr lang="en-US"/>
          </a:p>
        </p:txBody>
      </p:sp>
      <p:sp>
        <p:nvSpPr>
          <p:cNvPr id="5" name="Footer Placeholder 4"/>
          <p:cNvSpPr>
            <a:spLocks noGrp="1"/>
          </p:cNvSpPr>
          <p:nvPr>
            <p:ph type="ftr" sz="quarter" idx="11"/>
          </p:nvPr>
        </p:nvSpPr>
        <p:spPr/>
        <p:txBody>
          <a:bodyPr/>
          <a:lstStyle/>
          <a:p>
            <a:pPr>
              <a:defRPr/>
            </a:pPr>
            <a:r>
              <a:rPr lang="en-US" smtClean="0"/>
              <a:t>Microsoft Developer &amp; Platform Evangelism</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2.png"/><Relationship Id="rId4" Type="http://schemas.openxmlformats.org/officeDocument/2006/relationships/hyperlink" Target="http://microsoft.com/technet" TargetMode="External"/><Relationship Id="rId9" Type="http://schemas.openxmlformats.org/officeDocument/2006/relationships/image" Target="../media/image41.emf"/></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www.dtsxchange.com/"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msdn.microsoft.com/en-us/library/ms191295.aspx#BestPractices"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hyperlink" Target="http://support.microsoft.com/kb/937444"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45.gif"/></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45.gif"/></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45.gif"/><Relationship Id="rId4" Type="http://schemas.openxmlformats.org/officeDocument/2006/relationships/image" Target="../media/image46.wmf"/></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45.gif"/><Relationship Id="rId4" Type="http://schemas.openxmlformats.org/officeDocument/2006/relationships/image" Target="../media/image46.wmf"/></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3.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6.png"/><Relationship Id="rId3" Type="http://schemas.openxmlformats.org/officeDocument/2006/relationships/image" Target="../media/image29.png"/><Relationship Id="rId7" Type="http://schemas.openxmlformats.org/officeDocument/2006/relationships/image" Target="../media/image12.png"/><Relationship Id="rId12" Type="http://schemas.openxmlformats.org/officeDocument/2006/relationships/image" Target="../media/image9.png"/><Relationship Id="rId17" Type="http://schemas.openxmlformats.org/officeDocument/2006/relationships/image" Target="../media/image3.png"/><Relationship Id="rId2" Type="http://schemas.openxmlformats.org/officeDocument/2006/relationships/image" Target="../media/image28.png"/><Relationship Id="rId16"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8.png"/><Relationship Id="rId5" Type="http://schemas.openxmlformats.org/officeDocument/2006/relationships/image" Target="../media/image11.png"/><Relationship Id="rId15" Type="http://schemas.openxmlformats.org/officeDocument/2006/relationships/image" Target="../media/image32.png"/><Relationship Id="rId10" Type="http://schemas.openxmlformats.org/officeDocument/2006/relationships/image" Target="../media/image15.png"/><Relationship Id="rId4" Type="http://schemas.openxmlformats.org/officeDocument/2006/relationships/image" Target="../media/image30.png"/><Relationship Id="rId9" Type="http://schemas.openxmlformats.org/officeDocument/2006/relationships/image" Target="../media/image14.png"/><Relationship Id="rId1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smtClean="0"/>
              <a:t>Pre-Upgrade Considerations</a:t>
            </a:r>
            <a:endParaRPr lang="en-US" dirty="0" smtClean="0"/>
          </a:p>
        </p:txBody>
      </p:sp>
      <p:sp>
        <p:nvSpPr>
          <p:cNvPr id="31746" name="Rectangle 3"/>
          <p:cNvSpPr>
            <a:spLocks noGrp="1" noChangeArrowheads="1"/>
          </p:cNvSpPr>
          <p:nvPr>
            <p:ph idx="1"/>
          </p:nvPr>
        </p:nvSpPr>
        <p:spPr>
          <a:xfrm>
            <a:off x="381000" y="1252879"/>
            <a:ext cx="8382000" cy="4561205"/>
          </a:xfrm>
        </p:spPr>
        <p:txBody>
          <a:bodyPr/>
          <a:lstStyle/>
          <a:p>
            <a:r>
              <a:rPr lang="en-US" sz="2800" dirty="0" smtClean="0"/>
              <a:t>Document existing SQL Server solution</a:t>
            </a:r>
          </a:p>
          <a:p>
            <a:pPr lvl="1"/>
            <a:r>
              <a:rPr lang="en-US" sz="2400" dirty="0" err="1" smtClean="0"/>
              <a:t>sp_configure</a:t>
            </a:r>
            <a:endParaRPr lang="en-US" sz="2400" dirty="0" smtClean="0"/>
          </a:p>
          <a:p>
            <a:pPr lvl="1"/>
            <a:r>
              <a:rPr lang="en-US" sz="2400" dirty="0" smtClean="0"/>
              <a:t>SQLDIAG.EXE</a:t>
            </a:r>
          </a:p>
          <a:p>
            <a:pPr lvl="1"/>
            <a:r>
              <a:rPr lang="en-US" sz="2400" dirty="0" err="1" smtClean="0"/>
              <a:t>sp_dboption</a:t>
            </a:r>
            <a:endParaRPr lang="en-US" sz="2400" dirty="0" smtClean="0"/>
          </a:p>
          <a:p>
            <a:pPr lvl="1"/>
            <a:r>
              <a:rPr lang="en-US" sz="2400" dirty="0" smtClean="0"/>
              <a:t>Configurations: SAN, networks, and security</a:t>
            </a:r>
          </a:p>
          <a:p>
            <a:r>
              <a:rPr lang="en-US" sz="2800" dirty="0" smtClean="0"/>
              <a:t>Capture performance baseline data</a:t>
            </a:r>
          </a:p>
          <a:p>
            <a:pPr lvl="1"/>
            <a:r>
              <a:rPr lang="en-US" sz="2400" dirty="0" smtClean="0"/>
              <a:t>System level (WMI, Counters, etc.) </a:t>
            </a:r>
          </a:p>
          <a:p>
            <a:pPr lvl="1"/>
            <a:r>
              <a:rPr lang="en-US" sz="2400" dirty="0" smtClean="0"/>
              <a:t>Application level (query response, concurrent users, etc.)</a:t>
            </a:r>
          </a:p>
          <a:p>
            <a:r>
              <a:rPr lang="en-US" sz="2800" dirty="0" smtClean="0"/>
              <a:t>Develop criteria and unit / verification tests</a:t>
            </a:r>
          </a:p>
          <a:p>
            <a:r>
              <a:rPr lang="en-US" sz="2800" dirty="0" smtClean="0"/>
              <a:t>Optional: capture plans for complex queries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mtClean="0"/>
              <a:t>Deciding on Upgrade Strategy</a:t>
            </a:r>
          </a:p>
        </p:txBody>
      </p:sp>
      <p:sp>
        <p:nvSpPr>
          <p:cNvPr id="25602" name="Rectangle 3"/>
          <p:cNvSpPr>
            <a:spLocks noGrp="1" noChangeArrowheads="1"/>
          </p:cNvSpPr>
          <p:nvPr>
            <p:ph idx="1"/>
          </p:nvPr>
        </p:nvSpPr>
        <p:spPr/>
        <p:txBody>
          <a:bodyPr/>
          <a:lstStyle/>
          <a:p>
            <a:r>
              <a:rPr lang="en-US" dirty="0" smtClean="0"/>
              <a:t>Upgrade In-Place or Side-by-Side</a:t>
            </a:r>
          </a:p>
          <a:p>
            <a:pPr lvl="1"/>
            <a:r>
              <a:rPr lang="en-US" dirty="0" smtClean="0"/>
              <a:t>Database size and number of objects</a:t>
            </a:r>
          </a:p>
          <a:p>
            <a:pPr lvl="1"/>
            <a:r>
              <a:rPr lang="en-US" dirty="0" smtClean="0"/>
              <a:t>Local maintenance jobs</a:t>
            </a:r>
          </a:p>
          <a:p>
            <a:pPr lvl="1"/>
            <a:r>
              <a:rPr lang="en-US" dirty="0" smtClean="0"/>
              <a:t>Tolerance for downtime</a:t>
            </a:r>
          </a:p>
          <a:p>
            <a:pPr lvl="1"/>
            <a:r>
              <a:rPr lang="en-US" dirty="0" smtClean="0"/>
              <a:t>Hardware capacity / age</a:t>
            </a:r>
          </a:p>
          <a:p>
            <a:pPr lvl="1"/>
            <a:r>
              <a:rPr lang="en-US" dirty="0" smtClean="0"/>
              <a:t>System dependencies &amp; other applications</a:t>
            </a:r>
          </a:p>
          <a:p>
            <a:pPr lvl="1"/>
            <a:r>
              <a:rPr lang="en-US" dirty="0" smtClean="0"/>
              <a:t>Back-out time</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381000" y="230188"/>
            <a:ext cx="8382000" cy="553998"/>
          </a:xfrm>
        </p:spPr>
        <p:txBody>
          <a:bodyPr/>
          <a:lstStyle/>
          <a:p>
            <a:r>
              <a:rPr lang="en-US" sz="4000" dirty="0" smtClean="0"/>
              <a:t>Pre-Upgrade Tasks: Backward Compatibility</a:t>
            </a:r>
          </a:p>
        </p:txBody>
      </p:sp>
      <p:sp>
        <p:nvSpPr>
          <p:cNvPr id="29698" name="Rectangle 3"/>
          <p:cNvSpPr>
            <a:spLocks noGrp="1" noChangeArrowheads="1"/>
          </p:cNvSpPr>
          <p:nvPr>
            <p:ph idx="1"/>
          </p:nvPr>
        </p:nvSpPr>
        <p:spPr/>
        <p:txBody>
          <a:bodyPr/>
          <a:lstStyle/>
          <a:p>
            <a:r>
              <a:rPr lang="en-US" sz="2400" dirty="0" smtClean="0"/>
              <a:t>Some features are discontinued:</a:t>
            </a:r>
            <a:br>
              <a:rPr lang="en-US" sz="2400" dirty="0" smtClean="0"/>
            </a:br>
            <a:r>
              <a:rPr lang="en-US" sz="2400" dirty="0" smtClean="0"/>
              <a:t>They do not appear in SQL Server 2008</a:t>
            </a:r>
          </a:p>
          <a:p>
            <a:pPr lvl="1"/>
            <a:r>
              <a:rPr lang="en-US" sz="2000" dirty="0" smtClean="0"/>
              <a:t>Examples</a:t>
            </a:r>
          </a:p>
          <a:p>
            <a:pPr lvl="2"/>
            <a:r>
              <a:rPr lang="en-US" sz="1800" dirty="0" smtClean="0"/>
              <a:t>Undocumented system stored procedures</a:t>
            </a:r>
          </a:p>
          <a:p>
            <a:pPr lvl="2"/>
            <a:r>
              <a:rPr lang="en-US" sz="1800" dirty="0" smtClean="0"/>
              <a:t>Virtual cube</a:t>
            </a:r>
          </a:p>
          <a:p>
            <a:pPr lvl="2"/>
            <a:r>
              <a:rPr lang="en-US" sz="1800" dirty="0" smtClean="0"/>
              <a:t>Virtual dimension</a:t>
            </a:r>
          </a:p>
          <a:p>
            <a:pPr lvl="2"/>
            <a:r>
              <a:rPr lang="en-US" sz="1800" dirty="0" smtClean="0"/>
              <a:t>DUMP / LOAD database</a:t>
            </a:r>
          </a:p>
          <a:p>
            <a:pPr lvl="2"/>
            <a:r>
              <a:rPr lang="en-US" sz="1800" dirty="0" smtClean="0"/>
              <a:t>Backup with TRUNCATE ONLY</a:t>
            </a:r>
          </a:p>
          <a:p>
            <a:r>
              <a:rPr lang="en-US" sz="2400" dirty="0" smtClean="0"/>
              <a:t>Some are deprecated:</a:t>
            </a:r>
          </a:p>
          <a:p>
            <a:pPr lvl="1"/>
            <a:r>
              <a:rPr lang="en-US" sz="2000" dirty="0" smtClean="0"/>
              <a:t>They won’t be supported in a future SQL Server release (e.g. Notification Services)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Some Known Compatibility Issues</a:t>
            </a:r>
          </a:p>
        </p:txBody>
      </p:sp>
      <p:sp>
        <p:nvSpPr>
          <p:cNvPr id="55298" name="Rectangle 3"/>
          <p:cNvSpPr>
            <a:spLocks noGrp="1" noChangeArrowheads="1"/>
          </p:cNvSpPr>
          <p:nvPr>
            <p:ph type="body" idx="1"/>
          </p:nvPr>
        </p:nvSpPr>
        <p:spPr/>
        <p:txBody>
          <a:bodyPr/>
          <a:lstStyle/>
          <a:p>
            <a:r>
              <a:rPr lang="en-US" smtClean="0"/>
              <a:t>Applications work fine on 8.0/9.0 compatibility mode but fails in 10.0 mode</a:t>
            </a:r>
          </a:p>
          <a:p>
            <a:endParaRPr lang="en-US" smtClean="0"/>
          </a:p>
          <a:p>
            <a:endParaRPr lang="en-US" smtClean="0"/>
          </a:p>
          <a:p>
            <a:endParaRPr lang="en-US" smtClean="0"/>
          </a:p>
          <a:p>
            <a:endParaRPr lang="en-US" smtClean="0"/>
          </a:p>
          <a:p>
            <a:endParaRPr lang="en-US" smtClean="0"/>
          </a:p>
          <a:p>
            <a:endParaRPr lang="en-US" dirty="0" smtClean="0"/>
          </a:p>
        </p:txBody>
      </p:sp>
      <p:graphicFrame>
        <p:nvGraphicFramePr>
          <p:cNvPr id="7" name="Diagram 6"/>
          <p:cNvGraphicFramePr/>
          <p:nvPr/>
        </p:nvGraphicFramePr>
        <p:xfrm>
          <a:off x="1213945" y="2090683"/>
          <a:ext cx="685799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Some Known Compatibility Issues</a:t>
            </a:r>
          </a:p>
        </p:txBody>
      </p:sp>
      <p:sp>
        <p:nvSpPr>
          <p:cNvPr id="55298" name="Rectangle 3"/>
          <p:cNvSpPr>
            <a:spLocks noGrp="1" noChangeArrowheads="1"/>
          </p:cNvSpPr>
          <p:nvPr>
            <p:ph type="body" idx="1"/>
          </p:nvPr>
        </p:nvSpPr>
        <p:spPr/>
        <p:txBody>
          <a:bodyPr/>
          <a:lstStyle/>
          <a:p>
            <a:r>
              <a:rPr lang="en-US" sz="2800" dirty="0" smtClean="0"/>
              <a:t>References to system and/or undocumented objects </a:t>
            </a:r>
          </a:p>
          <a:p>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smtClean="0"/>
          </a:p>
        </p:txBody>
      </p:sp>
      <p:graphicFrame>
        <p:nvGraphicFramePr>
          <p:cNvPr id="7" name="Diagram 6"/>
          <p:cNvGraphicFramePr/>
          <p:nvPr/>
        </p:nvGraphicFramePr>
        <p:xfrm>
          <a:off x="1182414" y="2074917"/>
          <a:ext cx="704718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Some Known Compatibility Issues</a:t>
            </a:r>
          </a:p>
        </p:txBody>
      </p:sp>
      <p:sp>
        <p:nvSpPr>
          <p:cNvPr id="55298" name="Rectangle 3"/>
          <p:cNvSpPr>
            <a:spLocks noGrp="1" noChangeArrowheads="1"/>
          </p:cNvSpPr>
          <p:nvPr>
            <p:ph type="body" idx="1"/>
          </p:nvPr>
        </p:nvSpPr>
        <p:spPr>
          <a:xfrm>
            <a:off x="381000" y="1027866"/>
            <a:ext cx="8382000" cy="4561205"/>
          </a:xfrm>
        </p:spPr>
        <p:txBody>
          <a:bodyPr/>
          <a:lstStyle/>
          <a:p>
            <a:r>
              <a:rPr lang="en-US" smtClean="0"/>
              <a:t>Poorer performance after upgrade</a:t>
            </a:r>
          </a:p>
          <a:p>
            <a:pPr lvl="1"/>
            <a:endParaRPr lang="en-US" dirty="0" smtClean="0"/>
          </a:p>
        </p:txBody>
      </p:sp>
      <p:graphicFrame>
        <p:nvGraphicFramePr>
          <p:cNvPr id="7" name="Diagram 6"/>
          <p:cNvGraphicFramePr/>
          <p:nvPr/>
        </p:nvGraphicFramePr>
        <p:xfrm>
          <a:off x="1411705" y="1688158"/>
          <a:ext cx="6707536" cy="4279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Some Known Compatibility Issues</a:t>
            </a:r>
          </a:p>
        </p:txBody>
      </p:sp>
      <p:sp>
        <p:nvSpPr>
          <p:cNvPr id="55298" name="Rectangle 3"/>
          <p:cNvSpPr>
            <a:spLocks noGrp="1" noChangeArrowheads="1"/>
          </p:cNvSpPr>
          <p:nvPr>
            <p:ph type="body" idx="1"/>
          </p:nvPr>
        </p:nvSpPr>
        <p:spPr/>
        <p:txBody>
          <a:bodyPr/>
          <a:lstStyle/>
          <a:p>
            <a:r>
              <a:rPr lang="en-US" smtClean="0"/>
              <a:t>Cannot access SQL Server after upgrade</a:t>
            </a:r>
            <a:endParaRPr lang="en-US" dirty="0" smtClean="0"/>
          </a:p>
        </p:txBody>
      </p:sp>
      <p:graphicFrame>
        <p:nvGraphicFramePr>
          <p:cNvPr id="6" name="Diagram 5"/>
          <p:cNvGraphicFramePr/>
          <p:nvPr/>
        </p:nvGraphicFramePr>
        <p:xfrm>
          <a:off x="1187117" y="2046892"/>
          <a:ext cx="6627877" cy="39528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400" name="Rectangle 8"/>
          <p:cNvSpPr>
            <a:spLocks noGrp="1" noChangeArrowheads="1"/>
          </p:cNvSpPr>
          <p:nvPr>
            <p:ph type="title"/>
          </p:nvPr>
        </p:nvSpPr>
        <p:spPr/>
        <p:txBody>
          <a:bodyPr/>
          <a:lstStyle/>
          <a:p>
            <a:r>
              <a:rPr lang="en-US" smtClean="0"/>
              <a:t>Upgrade Advisor</a:t>
            </a:r>
            <a:br>
              <a:rPr lang="en-US" smtClean="0"/>
            </a:br>
            <a:endParaRPr lang="en-US" dirty="0"/>
          </a:p>
        </p:txBody>
      </p:sp>
      <p:sp>
        <p:nvSpPr>
          <p:cNvPr id="8" name="Slide Number Placeholder 3"/>
          <p:cNvSpPr>
            <a:spLocks noGrp="1"/>
          </p:cNvSpPr>
          <p:nvPr>
            <p:ph type="sldNum" sz="quarter" idx="4294967295"/>
          </p:nvPr>
        </p:nvSpPr>
        <p:spPr>
          <a:xfrm>
            <a:off x="8226425" y="6494463"/>
            <a:ext cx="917575" cy="241300"/>
          </a:xfrm>
          <a:prstGeom prst="rect">
            <a:avLst/>
          </a:prstGeom>
        </p:spPr>
        <p:txBody>
          <a:bodyPr/>
          <a:lstStyle/>
          <a:p>
            <a:fld id="{2183BB20-E2C6-4756-AB51-5EEF83C19DEE}" type="slidenum">
              <a:rPr lang="en-US"/>
              <a:pPr/>
              <a:t>17</a:t>
            </a:fld>
            <a:endParaRPr lang="en-US"/>
          </a:p>
        </p:txBody>
      </p:sp>
      <p:pic>
        <p:nvPicPr>
          <p:cNvPr id="827395" name="Picture 4" descr="1_Opening"/>
          <p:cNvPicPr>
            <a:picLocks noChangeAspect="1" noChangeArrowheads="1"/>
          </p:cNvPicPr>
          <p:nvPr/>
        </p:nvPicPr>
        <p:blipFill>
          <a:blip r:embed="rId2"/>
          <a:srcRect/>
          <a:stretch>
            <a:fillRect/>
          </a:stretch>
        </p:blipFill>
        <p:spPr bwMode="auto">
          <a:xfrm>
            <a:off x="218073" y="1523999"/>
            <a:ext cx="3915572" cy="3451225"/>
          </a:xfrm>
          <a:prstGeom prst="rect">
            <a:avLst/>
          </a:prstGeom>
          <a:ln>
            <a:noFill/>
          </a:ln>
          <a:effectLst>
            <a:glow rad="228600">
              <a:schemeClr val="accent2">
                <a:satMod val="175000"/>
                <a:alpha val="40000"/>
              </a:schemeClr>
            </a:glow>
            <a:outerShdw blurRad="292100" dist="139700" dir="2700000" algn="tl" rotWithShape="0">
              <a:srgbClr val="333333">
                <a:alpha val="65000"/>
              </a:srgbClr>
            </a:outerShdw>
            <a:reflection blurRad="6350" stA="52000" endA="300" endPos="35000" dir="5400000" sy="-100000" algn="bl" rotWithShape="0"/>
          </a:effectLst>
        </p:spPr>
      </p:pic>
      <p:pic>
        <p:nvPicPr>
          <p:cNvPr id="5" name="Picture 4" descr="5_SQLServerParameters"/>
          <p:cNvPicPr>
            <a:picLocks noChangeAspect="1" noChangeArrowheads="1"/>
          </p:cNvPicPr>
          <p:nvPr/>
        </p:nvPicPr>
        <p:blipFill>
          <a:blip r:embed="rId3"/>
          <a:srcRect/>
          <a:stretch>
            <a:fillRect/>
          </a:stretch>
        </p:blipFill>
        <p:spPr bwMode="auto">
          <a:xfrm>
            <a:off x="4871391" y="1347537"/>
            <a:ext cx="3728987" cy="3586120"/>
          </a:xfrm>
          <a:prstGeom prst="rect">
            <a:avLst/>
          </a:prstGeom>
          <a:ln>
            <a:noFill/>
          </a:ln>
          <a:effectLst>
            <a:glow rad="228600">
              <a:schemeClr val="accent2">
                <a:satMod val="175000"/>
                <a:alpha val="40000"/>
              </a:schemeClr>
            </a:glow>
            <a:outerShdw blurRad="292100" dist="139700" dir="2700000" algn="tl" rotWithShape="0">
              <a:srgbClr val="333333">
                <a:alpha val="65000"/>
              </a:srgbClr>
            </a:outerShdw>
            <a:reflection blurRad="6350" stA="52000" endA="300" endPos="35000" dir="5400000" sy="-100000" algn="bl" rotWithShape="0"/>
          </a:effectLst>
        </p:spPr>
      </p:pic>
      <p:pic>
        <p:nvPicPr>
          <p:cNvPr id="6" name="Picture 5" descr="9a_UAReport"/>
          <p:cNvPicPr>
            <a:picLocks noChangeAspect="1" noChangeArrowheads="1"/>
          </p:cNvPicPr>
          <p:nvPr/>
        </p:nvPicPr>
        <p:blipFill>
          <a:blip r:embed="rId4"/>
          <a:srcRect/>
          <a:stretch>
            <a:fillRect/>
          </a:stretch>
        </p:blipFill>
        <p:spPr bwMode="auto">
          <a:xfrm>
            <a:off x="2525420" y="1443789"/>
            <a:ext cx="4887687" cy="4528698"/>
          </a:xfrm>
          <a:prstGeom prst="rect">
            <a:avLst/>
          </a:prstGeom>
          <a:ln>
            <a:noFill/>
          </a:ln>
          <a:effectLst>
            <a:glow rad="228600">
              <a:schemeClr val="accent2">
                <a:satMod val="175000"/>
                <a:alpha val="40000"/>
              </a:schemeClr>
            </a:glow>
            <a:outerShdw blurRad="292100" dist="139700" dir="2700000" algn="tl" rotWithShape="0">
              <a:srgbClr val="333333">
                <a:alpha val="65000"/>
              </a:srgbClr>
            </a:outerShdw>
            <a:reflection blurRad="6350" stA="52000" endA="300" endPos="35000" dir="5400000" sy="-100000" algn="bl" rotWithShape="0"/>
          </a:effectLst>
        </p:spPr>
      </p:pic>
    </p:spTree>
  </p:cSld>
  <p:clrMapOvr>
    <a:masterClrMapping/>
  </p:clrMapOvr>
  <p:transition advTm="10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smtClean="0"/>
              <a:t>Pre-Upgrade Tasks: Outside Forces </a:t>
            </a:r>
            <a:endParaRPr lang="en-US" dirty="0" smtClean="0"/>
          </a:p>
        </p:txBody>
      </p:sp>
      <p:sp>
        <p:nvSpPr>
          <p:cNvPr id="30722" name="Rectangle 3"/>
          <p:cNvSpPr>
            <a:spLocks noGrp="1" noChangeArrowheads="1"/>
          </p:cNvSpPr>
          <p:nvPr>
            <p:ph idx="1"/>
          </p:nvPr>
        </p:nvSpPr>
        <p:spPr>
          <a:xfrm>
            <a:off x="409074" y="1300580"/>
            <a:ext cx="8382000" cy="4561205"/>
          </a:xfrm>
        </p:spPr>
        <p:txBody>
          <a:bodyPr/>
          <a:lstStyle/>
          <a:p>
            <a:r>
              <a:rPr lang="en-US" dirty="0" smtClean="0"/>
              <a:t>Database Solutions</a:t>
            </a:r>
          </a:p>
          <a:p>
            <a:pPr lvl="1"/>
            <a:r>
              <a:rPr lang="en-US" dirty="0" smtClean="0"/>
              <a:t>COM Components</a:t>
            </a:r>
          </a:p>
          <a:p>
            <a:pPr lvl="1"/>
            <a:r>
              <a:rPr lang="en-US" dirty="0" smtClean="0"/>
              <a:t>Extended Stored Procedures</a:t>
            </a:r>
          </a:p>
          <a:p>
            <a:pPr lvl="1"/>
            <a:r>
              <a:rPr lang="en-US" dirty="0" err="1" smtClean="0"/>
              <a:t>sp_OA</a:t>
            </a:r>
            <a:r>
              <a:rPr lang="en-US" dirty="0" smtClean="0"/>
              <a:t>%</a:t>
            </a:r>
          </a:p>
          <a:p>
            <a:pPr lvl="1"/>
            <a:r>
              <a:rPr lang="en-US" dirty="0" smtClean="0"/>
              <a:t>CLR assemblies</a:t>
            </a:r>
          </a:p>
          <a:p>
            <a:pPr lvl="1"/>
            <a:r>
              <a:rPr lang="en-US" dirty="0" smtClean="0"/>
              <a:t>Linked Servers</a:t>
            </a:r>
          </a:p>
          <a:p>
            <a:pPr lvl="1"/>
            <a:r>
              <a:rPr lang="en-US" dirty="0" smtClean="0"/>
              <a:t>Cross-database dependencies</a:t>
            </a:r>
          </a:p>
          <a:p>
            <a:pPr lvl="1"/>
            <a:r>
              <a:rPr lang="en-US" dirty="0" smtClean="0"/>
              <a:t>DTS packages</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rot="20233307">
            <a:off x="7050367" y="3378258"/>
            <a:ext cx="1896533" cy="754379"/>
          </a:xfrm>
          <a:prstGeom prst="round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Done Right!</a:t>
            </a:r>
          </a:p>
        </p:txBody>
      </p:sp>
      <p:sp>
        <p:nvSpPr>
          <p:cNvPr id="2" name="Title 1"/>
          <p:cNvSpPr>
            <a:spLocks noGrp="1"/>
          </p:cNvSpPr>
          <p:nvPr>
            <p:ph type="ctrTitle"/>
          </p:nvPr>
        </p:nvSpPr>
        <p:spPr>
          <a:xfrm>
            <a:off x="101600" y="3929349"/>
            <a:ext cx="9042400"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Upgrading to SQL Server 2008</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526021" y="5519585"/>
            <a:ext cx="4363979" cy="461665"/>
          </a:xfrm>
        </p:spPr>
        <p:txBody>
          <a:bodyPr/>
          <a:lstStyle/>
          <a:p>
            <a:r>
              <a:rPr lang="en-US" dirty="0" smtClean="0"/>
              <a:t>Dandy Weyn</a:t>
            </a:r>
            <a:r>
              <a:rPr lang="en-US" sz="2000" dirty="0" smtClean="0"/>
              <a:t/>
            </a:r>
            <a:br>
              <a:rPr lang="en-US" sz="2000" dirty="0" smtClean="0"/>
            </a:br>
            <a:r>
              <a:rPr lang="en-US" sz="2000" dirty="0" smtClean="0"/>
              <a:t>Technical Development Manager</a:t>
            </a:r>
            <a:r>
              <a:rPr lang="en-US" sz="1600" dirty="0" smtClean="0"/>
              <a:t/>
            </a:r>
            <a:br>
              <a:rPr lang="en-US" sz="1600" dirty="0" smtClean="0"/>
            </a:br>
            <a:r>
              <a:rPr lang="en-US" sz="2000" dirty="0" smtClean="0"/>
              <a:t>Microsoft</a:t>
            </a:r>
          </a:p>
          <a:p>
            <a:r>
              <a:rPr lang="en-US" sz="2000" dirty="0" smtClean="0"/>
              <a:t>Session Code: </a:t>
            </a:r>
            <a:r>
              <a:rPr lang="en-US" sz="2000" dirty="0" smtClean="0">
                <a:solidFill>
                  <a:schemeClr val="tx1"/>
                </a:solidFill>
              </a:rPr>
              <a:t>DAT308</a:t>
            </a:r>
            <a:endParaRPr lang="en-US" sz="20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smtClean="0"/>
              <a:t>Pre-Upgrade Tasks: Outside Forces </a:t>
            </a:r>
            <a:endParaRPr lang="en-US" dirty="0" smtClean="0"/>
          </a:p>
        </p:txBody>
      </p:sp>
      <p:sp>
        <p:nvSpPr>
          <p:cNvPr id="30722" name="Rectangle 3"/>
          <p:cNvSpPr>
            <a:spLocks noGrp="1" noChangeArrowheads="1"/>
          </p:cNvSpPr>
          <p:nvPr>
            <p:ph idx="1"/>
          </p:nvPr>
        </p:nvSpPr>
        <p:spPr/>
        <p:txBody>
          <a:bodyPr/>
          <a:lstStyle/>
          <a:p>
            <a:r>
              <a:rPr lang="en-US" dirty="0" smtClean="0"/>
              <a:t>Some editions have a different feature set</a:t>
            </a:r>
          </a:p>
          <a:p>
            <a:pPr lvl="1"/>
            <a:r>
              <a:rPr lang="en-US" dirty="0" smtClean="0"/>
              <a:t>Example:  Express does not have SQL Server Agent </a:t>
            </a:r>
          </a:p>
          <a:p>
            <a:r>
              <a:rPr lang="en-AU" dirty="0" smtClean="0"/>
              <a:t>No substitute for knowing your application!</a:t>
            </a:r>
          </a:p>
          <a:p>
            <a:pPr lvl="1"/>
            <a:r>
              <a:rPr lang="en-US" dirty="0" smtClean="0"/>
              <a:t>Especially if supporting international versions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smtClean="0"/>
              <a:t>Post-Upgrade Tasks</a:t>
            </a:r>
            <a:endParaRPr lang="en-US" dirty="0" smtClean="0"/>
          </a:p>
        </p:txBody>
      </p:sp>
      <p:sp>
        <p:nvSpPr>
          <p:cNvPr id="35842" name="Rectangle 3"/>
          <p:cNvSpPr>
            <a:spLocks noGrp="1" noChangeArrowheads="1"/>
          </p:cNvSpPr>
          <p:nvPr>
            <p:ph idx="1"/>
          </p:nvPr>
        </p:nvSpPr>
        <p:spPr/>
        <p:txBody>
          <a:bodyPr/>
          <a:lstStyle/>
          <a:p>
            <a:r>
              <a:rPr lang="en-US" smtClean="0"/>
              <a:t>Immediate Tasks</a:t>
            </a:r>
          </a:p>
          <a:p>
            <a:pPr lvl="1"/>
            <a:r>
              <a:rPr lang="en-US" smtClean="0"/>
              <a:t>Decision whether to roll back</a:t>
            </a:r>
          </a:p>
          <a:p>
            <a:pPr lvl="1"/>
            <a:r>
              <a:rPr lang="en-US" smtClean="0"/>
              <a:t>Ensure performance</a:t>
            </a:r>
          </a:p>
          <a:p>
            <a:pPr lvl="1"/>
            <a:endParaRPr lang="en-US" smtClean="0"/>
          </a:p>
          <a:p>
            <a:r>
              <a:rPr lang="en-US" smtClean="0"/>
              <a:t>Resource Planning</a:t>
            </a:r>
          </a:p>
          <a:p>
            <a:pPr lvl="1"/>
            <a:r>
              <a:rPr lang="en-US" smtClean="0"/>
              <a:t>Short-Term</a:t>
            </a:r>
          </a:p>
          <a:p>
            <a:pPr lvl="1"/>
            <a:r>
              <a:rPr lang="en-US" smtClean="0"/>
              <a:t>Medium-Term</a:t>
            </a:r>
          </a:p>
          <a:p>
            <a:pPr lvl="1"/>
            <a:r>
              <a:rPr lang="en-US" smtClean="0"/>
              <a:t>Long-Term</a:t>
            </a:r>
            <a:endParaRPr lang="en-US"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p:txBody>
          <a:bodyPr/>
          <a:lstStyle/>
          <a:p>
            <a:r>
              <a:rPr lang="en-US" smtClean="0"/>
              <a:t>Immediate Post-Upgrade Tasks</a:t>
            </a:r>
            <a:endParaRPr lang="en-US" dirty="0" smtClean="0"/>
          </a:p>
        </p:txBody>
      </p:sp>
      <p:sp>
        <p:nvSpPr>
          <p:cNvPr id="36865" name="Rectangle 4"/>
          <p:cNvSpPr>
            <a:spLocks noGrp="1" noChangeArrowheads="1"/>
          </p:cNvSpPr>
          <p:nvPr>
            <p:ph idx="1"/>
          </p:nvPr>
        </p:nvSpPr>
        <p:spPr/>
        <p:txBody>
          <a:bodyPr/>
          <a:lstStyle/>
          <a:p>
            <a:r>
              <a:rPr lang="en-US" dirty="0" smtClean="0"/>
              <a:t>Review all logs</a:t>
            </a:r>
          </a:p>
          <a:p>
            <a:r>
              <a:rPr lang="en-US" dirty="0" smtClean="0"/>
              <a:t>Revisit Upgrade Advisor recommendations</a:t>
            </a:r>
          </a:p>
          <a:p>
            <a:r>
              <a:rPr lang="en-US" dirty="0" smtClean="0"/>
              <a:t>Update statistics to ensure performance</a:t>
            </a:r>
          </a:p>
          <a:p>
            <a:pPr lvl="1"/>
            <a:r>
              <a:rPr lang="en-US" dirty="0" smtClean="0"/>
              <a:t>Full if possible</a:t>
            </a:r>
          </a:p>
          <a:p>
            <a:pPr lvl="1"/>
            <a:r>
              <a:rPr lang="en-US" dirty="0" smtClean="0"/>
              <a:t>Sample for very large tables</a:t>
            </a:r>
          </a:p>
          <a:p>
            <a:r>
              <a:rPr lang="en-US" dirty="0" smtClean="0"/>
              <a:t>Reconfigure Log Shipping </a:t>
            </a:r>
            <a:r>
              <a:rPr lang="en-US" sz="2800" i="1" dirty="0" smtClean="0"/>
              <a:t>(if upgraded from 2000)</a:t>
            </a:r>
            <a:endParaRPr lang="en-US" i="1"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p:txBody>
          <a:bodyPr/>
          <a:lstStyle/>
          <a:p>
            <a:r>
              <a:rPr lang="en-US" smtClean="0"/>
              <a:t>Immediate Post-Upgrade Tasks</a:t>
            </a:r>
            <a:endParaRPr lang="en-US" dirty="0" smtClean="0"/>
          </a:p>
        </p:txBody>
      </p:sp>
      <p:sp>
        <p:nvSpPr>
          <p:cNvPr id="36865" name="Rectangle 4"/>
          <p:cNvSpPr>
            <a:spLocks noGrp="1" noChangeArrowheads="1"/>
          </p:cNvSpPr>
          <p:nvPr>
            <p:ph idx="1"/>
          </p:nvPr>
        </p:nvSpPr>
        <p:spPr/>
        <p:txBody>
          <a:bodyPr/>
          <a:lstStyle/>
          <a:p>
            <a:r>
              <a:rPr lang="en-US" dirty="0" smtClean="0"/>
              <a:t>Re-populate Full-Text catalogs</a:t>
            </a:r>
          </a:p>
          <a:p>
            <a:r>
              <a:rPr lang="en-US" dirty="0" smtClean="0"/>
              <a:t>Verify Agent jobs and maintenance tasks</a:t>
            </a:r>
          </a:p>
          <a:p>
            <a:r>
              <a:rPr lang="en-US" dirty="0" smtClean="0"/>
              <a:t>Verify security settings</a:t>
            </a:r>
          </a:p>
          <a:p>
            <a:pPr lvl="1"/>
            <a:r>
              <a:rPr lang="en-US" dirty="0" smtClean="0"/>
              <a:t>Especially cross server and/or cross-domain access privileges</a:t>
            </a:r>
          </a:p>
          <a:p>
            <a:r>
              <a:rPr lang="en-US" dirty="0" smtClean="0"/>
              <a:t>Check database consistency</a:t>
            </a:r>
          </a:p>
          <a:p>
            <a:pPr lvl="1"/>
            <a:r>
              <a:rPr lang="en-US" dirty="0" smtClean="0"/>
              <a:t>DBCC CHECKDB</a:t>
            </a:r>
          </a:p>
          <a:p>
            <a:pPr lvl="1"/>
            <a:r>
              <a:rPr lang="en-US" dirty="0" smtClean="0"/>
              <a:t>DBCC UPDATEUSAGE (for 2000 upgrades)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title"/>
          </p:nvPr>
        </p:nvSpPr>
        <p:spPr/>
        <p:txBody>
          <a:bodyPr/>
          <a:lstStyle/>
          <a:p>
            <a:r>
              <a:rPr lang="en-US" smtClean="0"/>
              <a:t>Immediate Post Upgrade Tasks</a:t>
            </a:r>
          </a:p>
        </p:txBody>
      </p:sp>
      <p:sp>
        <p:nvSpPr>
          <p:cNvPr id="38913" name="Rectangle 4"/>
          <p:cNvSpPr>
            <a:spLocks noGrp="1" noChangeArrowheads="1"/>
          </p:cNvSpPr>
          <p:nvPr>
            <p:ph idx="1"/>
          </p:nvPr>
        </p:nvSpPr>
        <p:spPr>
          <a:xfrm>
            <a:off x="364958" y="1092032"/>
            <a:ext cx="8382000" cy="4561205"/>
          </a:xfrm>
        </p:spPr>
        <p:txBody>
          <a:bodyPr/>
          <a:lstStyle/>
          <a:p>
            <a:r>
              <a:rPr lang="en-US" sz="2800" dirty="0" smtClean="0"/>
              <a:t>Configuration Manager</a:t>
            </a:r>
          </a:p>
          <a:p>
            <a:pPr lvl="1"/>
            <a:r>
              <a:rPr lang="en-US" sz="2400" dirty="0" smtClean="0"/>
              <a:t>Critical for Side-By-Side to reset environment, protocols, etc…</a:t>
            </a:r>
          </a:p>
          <a:p>
            <a:pPr lvl="1"/>
            <a:r>
              <a:rPr lang="en-US" sz="2400" dirty="0" smtClean="0"/>
              <a:t>Upgrade process “tries” to preserve functionality for In-Place </a:t>
            </a:r>
          </a:p>
          <a:p>
            <a:r>
              <a:rPr lang="en-US" sz="2800" dirty="0" smtClean="0"/>
              <a:t>Size and configure </a:t>
            </a:r>
            <a:r>
              <a:rPr lang="en-US" sz="2800" dirty="0" err="1" smtClean="0"/>
              <a:t>tempdb</a:t>
            </a:r>
            <a:r>
              <a:rPr lang="en-US" sz="2800" dirty="0" smtClean="0"/>
              <a:t> correctly</a:t>
            </a:r>
          </a:p>
          <a:p>
            <a:pPr lvl="1"/>
            <a:r>
              <a:rPr lang="en-US" sz="2400" dirty="0" smtClean="0"/>
              <a:t>DBCC CHECKDB, CTEs, Cursors, MARS, Row Versioning, Service Broker, Triggers</a:t>
            </a:r>
          </a:p>
          <a:p>
            <a:r>
              <a:rPr lang="en-US" sz="2800" dirty="0" smtClean="0"/>
              <a:t>Verify MODEL database</a:t>
            </a:r>
          </a:p>
          <a:p>
            <a:r>
              <a:rPr lang="en-US" sz="2800" dirty="0" smtClean="0"/>
              <a:t>Verify MASTER database</a:t>
            </a:r>
          </a:p>
          <a:p>
            <a:r>
              <a:rPr lang="en-US" sz="2800" dirty="0" smtClean="0"/>
              <a:t>Perform unit / verification tests</a:t>
            </a:r>
          </a:p>
          <a:p>
            <a:pPr lvl="1"/>
            <a:r>
              <a:rPr lang="en-AU" sz="2400" dirty="0" smtClean="0"/>
              <a:t>Commit upgrade or rollback!</a:t>
            </a:r>
            <a:endParaRPr lang="en-US" sz="2400"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Short-Term Post Upgrade Tasks</a:t>
            </a:r>
          </a:p>
        </p:txBody>
      </p:sp>
      <p:sp>
        <p:nvSpPr>
          <p:cNvPr id="40962" name="Rectangle 3"/>
          <p:cNvSpPr>
            <a:spLocks noGrp="1" noChangeArrowheads="1"/>
          </p:cNvSpPr>
          <p:nvPr>
            <p:ph idx="1"/>
          </p:nvPr>
        </p:nvSpPr>
        <p:spPr/>
        <p:txBody>
          <a:bodyPr/>
          <a:lstStyle/>
          <a:p>
            <a:r>
              <a:rPr lang="en-US" sz="2400" dirty="0" smtClean="0"/>
              <a:t>Data Types</a:t>
            </a:r>
          </a:p>
          <a:p>
            <a:pPr lvl="1"/>
            <a:r>
              <a:rPr lang="en-US" sz="2000" dirty="0" smtClean="0"/>
              <a:t>Take advantage of new data types</a:t>
            </a:r>
          </a:p>
          <a:p>
            <a:pPr lvl="2"/>
            <a:r>
              <a:rPr lang="en-US" sz="1800" dirty="0" smtClean="0"/>
              <a:t>From 2000: NVARCHAR(MAX), VARCHAR(MAX), VARBINARY(MAX), XML</a:t>
            </a:r>
          </a:p>
          <a:p>
            <a:pPr lvl="2"/>
            <a:r>
              <a:rPr lang="en-US" sz="1800" dirty="0" smtClean="0"/>
              <a:t>From 2000/2005: </a:t>
            </a:r>
            <a:r>
              <a:rPr lang="en-US" sz="1800" dirty="0" err="1" smtClean="0"/>
              <a:t>Filestream</a:t>
            </a:r>
            <a:r>
              <a:rPr lang="en-US" sz="1800" dirty="0" smtClean="0"/>
              <a:t>, spatial, date, time, </a:t>
            </a:r>
            <a:r>
              <a:rPr lang="en-US" sz="1800" dirty="0" err="1" smtClean="0"/>
              <a:t>hierarchyID</a:t>
            </a:r>
            <a:endParaRPr lang="en-US" sz="1800" dirty="0" smtClean="0"/>
          </a:p>
          <a:p>
            <a:r>
              <a:rPr lang="en-US" sz="2400" dirty="0" smtClean="0"/>
              <a:t>Persisted columns</a:t>
            </a:r>
          </a:p>
          <a:p>
            <a:pPr lvl="1"/>
            <a:r>
              <a:rPr lang="en-US" sz="2000" dirty="0" smtClean="0"/>
              <a:t>Index persisted columns</a:t>
            </a:r>
          </a:p>
          <a:p>
            <a:r>
              <a:rPr lang="en-US" sz="2400" dirty="0" smtClean="0"/>
              <a:t>Database options</a:t>
            </a:r>
          </a:p>
          <a:p>
            <a:pPr lvl="1"/>
            <a:r>
              <a:rPr lang="en-US" sz="2000" dirty="0" smtClean="0"/>
              <a:t>DB_CHAINING, EXECUTE AS</a:t>
            </a:r>
          </a:p>
          <a:p>
            <a:pPr lvl="1"/>
            <a:r>
              <a:rPr lang="en-US" sz="2000" dirty="0" smtClean="0"/>
              <a:t>PAGE_VERIFY CHECKSUM</a:t>
            </a:r>
          </a:p>
          <a:p>
            <a:pPr lvl="1"/>
            <a:r>
              <a:rPr lang="en-US" sz="2000" dirty="0" smtClean="0"/>
              <a:t>Evaluate AUTO_UPDATE_STATISTICS_ASYNC</a:t>
            </a:r>
          </a:p>
          <a:p>
            <a:pPr lvl="1"/>
            <a:r>
              <a:rPr lang="en-US" sz="2000" dirty="0" smtClean="0"/>
              <a:t>Evaluate PARAMETERIZATION</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Short-Term Post Upgrade Tasks</a:t>
            </a:r>
          </a:p>
        </p:txBody>
      </p:sp>
      <p:sp>
        <p:nvSpPr>
          <p:cNvPr id="40962" name="Rectangle 3"/>
          <p:cNvSpPr>
            <a:spLocks noGrp="1" noChangeArrowheads="1"/>
          </p:cNvSpPr>
          <p:nvPr>
            <p:ph idx="1"/>
          </p:nvPr>
        </p:nvSpPr>
        <p:spPr/>
        <p:txBody>
          <a:bodyPr/>
          <a:lstStyle/>
          <a:p>
            <a:r>
              <a:rPr lang="en-US" sz="2800" dirty="0" smtClean="0"/>
              <a:t>Partitioned Tables</a:t>
            </a:r>
          </a:p>
          <a:p>
            <a:pPr lvl="1"/>
            <a:r>
              <a:rPr lang="en-US" sz="2400" dirty="0" smtClean="0"/>
              <a:t>Enterprise Edition</a:t>
            </a:r>
          </a:p>
          <a:p>
            <a:pPr lvl="1"/>
            <a:r>
              <a:rPr lang="en-AU" sz="2400" dirty="0" smtClean="0"/>
              <a:t>Partitioned Views -&gt; Partitioned Tables</a:t>
            </a:r>
          </a:p>
          <a:p>
            <a:pPr lvl="1"/>
            <a:r>
              <a:rPr lang="en-AU" sz="2400" dirty="0" smtClean="0"/>
              <a:t>Appropriate lock escalation setting</a:t>
            </a:r>
            <a:endParaRPr lang="en-US" sz="2400" dirty="0" smtClean="0"/>
          </a:p>
          <a:p>
            <a:r>
              <a:rPr lang="en-US" sz="2800" dirty="0" smtClean="0"/>
              <a:t>Database Files / </a:t>
            </a:r>
            <a:r>
              <a:rPr lang="en-US" sz="2800" dirty="0" err="1" smtClean="0"/>
              <a:t>Filegroups</a:t>
            </a:r>
            <a:endParaRPr lang="en-US" sz="2800" dirty="0" smtClean="0"/>
          </a:p>
          <a:p>
            <a:pPr lvl="1"/>
            <a:r>
              <a:rPr lang="en-US" sz="2400" dirty="0" smtClean="0"/>
              <a:t>Performance Benefits</a:t>
            </a:r>
          </a:p>
          <a:p>
            <a:pPr lvl="2"/>
            <a:r>
              <a:rPr lang="en-US" sz="2000" dirty="0" err="1" smtClean="0"/>
              <a:t>sp_configure</a:t>
            </a:r>
            <a:r>
              <a:rPr lang="en-US" sz="2000" dirty="0" smtClean="0"/>
              <a:t> ‘affinity mask’</a:t>
            </a:r>
          </a:p>
          <a:p>
            <a:pPr lvl="2"/>
            <a:r>
              <a:rPr lang="en-US" sz="2000" dirty="0" err="1" smtClean="0"/>
              <a:t>sp_configure</a:t>
            </a:r>
            <a:r>
              <a:rPr lang="en-US" sz="2000" dirty="0" smtClean="0"/>
              <a:t> ‘affinity I/O mask’</a:t>
            </a:r>
          </a:p>
          <a:p>
            <a:pPr lvl="1"/>
            <a:r>
              <a:rPr lang="en-US" sz="2400" dirty="0" smtClean="0"/>
              <a:t>Management Benefits</a:t>
            </a:r>
          </a:p>
          <a:p>
            <a:pPr lvl="2"/>
            <a:r>
              <a:rPr lang="en-US" sz="2000" dirty="0" smtClean="0"/>
              <a:t>Reports, DMVs (including new and changed), etc.</a:t>
            </a:r>
          </a:p>
          <a:p>
            <a:r>
              <a:rPr lang="en-US" sz="2800" dirty="0" smtClean="0"/>
              <a:t>Database Tuning Advisor</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4"/>
          <p:cNvSpPr>
            <a:spLocks noGrp="1" noChangeArrowheads="1"/>
          </p:cNvSpPr>
          <p:nvPr>
            <p:ph type="title"/>
          </p:nvPr>
        </p:nvSpPr>
        <p:spPr/>
        <p:txBody>
          <a:bodyPr/>
          <a:lstStyle/>
          <a:p>
            <a:r>
              <a:rPr lang="en-US" smtClean="0"/>
              <a:t>Medium-Term Post-Upgrade Tasks</a:t>
            </a:r>
            <a:endParaRPr lang="en-US" dirty="0" smtClean="0"/>
          </a:p>
        </p:txBody>
      </p:sp>
      <p:sp>
        <p:nvSpPr>
          <p:cNvPr id="46082" name="Rectangle 5"/>
          <p:cNvSpPr>
            <a:spLocks noGrp="1" noChangeArrowheads="1"/>
          </p:cNvSpPr>
          <p:nvPr>
            <p:ph idx="1"/>
          </p:nvPr>
        </p:nvSpPr>
        <p:spPr/>
        <p:txBody>
          <a:bodyPr/>
          <a:lstStyle/>
          <a:p>
            <a:r>
              <a:rPr lang="en-US" dirty="0" smtClean="0"/>
              <a:t>Re-evaluate Optimizer Hints</a:t>
            </a:r>
          </a:p>
          <a:p>
            <a:pPr lvl="1"/>
            <a:r>
              <a:rPr lang="en-AU" dirty="0" smtClean="0"/>
              <a:t>Remove or document reasons to retain</a:t>
            </a:r>
          </a:p>
          <a:p>
            <a:r>
              <a:rPr lang="en-US" dirty="0" smtClean="0"/>
              <a:t>Online operations</a:t>
            </a:r>
          </a:p>
          <a:p>
            <a:pPr lvl="1"/>
            <a:r>
              <a:rPr lang="en-US" dirty="0" smtClean="0"/>
              <a:t>Enterprise Edition</a:t>
            </a:r>
          </a:p>
          <a:p>
            <a:r>
              <a:rPr lang="en-AU" dirty="0" smtClean="0"/>
              <a:t>Row Versioning</a:t>
            </a:r>
          </a:p>
          <a:p>
            <a:pPr lvl="1"/>
            <a:r>
              <a:rPr lang="en-AU" dirty="0" smtClean="0"/>
              <a:t>Evaluate Read Committed Snapshot Isolation (RCSI)</a:t>
            </a:r>
          </a:p>
          <a:p>
            <a:pPr lvl="1"/>
            <a:r>
              <a:rPr lang="en-US" dirty="0" smtClean="0"/>
              <a:t>ALLOW_SNAPSHOT_ISOLATION</a:t>
            </a:r>
          </a:p>
          <a:p>
            <a:pPr lvl="1"/>
            <a:r>
              <a:rPr lang="en-US" dirty="0" smtClean="0"/>
              <a:t>READ_COMMITTED_SNAPSHOT</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title"/>
          </p:nvPr>
        </p:nvSpPr>
        <p:spPr/>
        <p:txBody>
          <a:bodyPr/>
          <a:lstStyle/>
          <a:p>
            <a:r>
              <a:rPr lang="en-US" smtClean="0"/>
              <a:t>Medium-Term Post-Upgrade Tasks</a:t>
            </a:r>
            <a:endParaRPr lang="en-US" dirty="0" smtClean="0"/>
          </a:p>
        </p:txBody>
      </p:sp>
      <p:sp>
        <p:nvSpPr>
          <p:cNvPr id="44033" name="Rectangle 4"/>
          <p:cNvSpPr>
            <a:spLocks noGrp="1" noChangeArrowheads="1"/>
          </p:cNvSpPr>
          <p:nvPr>
            <p:ph idx="1"/>
          </p:nvPr>
        </p:nvSpPr>
        <p:spPr>
          <a:xfrm>
            <a:off x="381000" y="1059950"/>
            <a:ext cx="8382000" cy="4561205"/>
          </a:xfrm>
        </p:spPr>
        <p:txBody>
          <a:bodyPr/>
          <a:lstStyle/>
          <a:p>
            <a:r>
              <a:rPr lang="en-US" dirty="0" smtClean="0"/>
              <a:t>Re-evaluate Indexed Views</a:t>
            </a:r>
          </a:p>
          <a:p>
            <a:pPr lvl="1"/>
            <a:r>
              <a:rPr lang="en-US" dirty="0" smtClean="0"/>
              <a:t>Definition of “determinism” has changed</a:t>
            </a:r>
          </a:p>
          <a:p>
            <a:pPr lvl="1"/>
            <a:r>
              <a:rPr lang="en-US" dirty="0" smtClean="0"/>
              <a:t>Custom aggregations</a:t>
            </a:r>
          </a:p>
          <a:p>
            <a:r>
              <a:rPr lang="en-US" dirty="0" smtClean="0"/>
              <a:t>Re-evaluate indexes</a:t>
            </a:r>
          </a:p>
          <a:p>
            <a:pPr lvl="1"/>
            <a:r>
              <a:rPr lang="en-US" dirty="0" smtClean="0"/>
              <a:t>Optimizer has changed </a:t>
            </a:r>
          </a:p>
          <a:p>
            <a:pPr lvl="1"/>
            <a:r>
              <a:rPr lang="en-US" dirty="0" smtClean="0"/>
              <a:t>Database Engine Tuning Advisor</a:t>
            </a:r>
          </a:p>
          <a:p>
            <a:r>
              <a:rPr lang="en-US" dirty="0" smtClean="0"/>
              <a:t>Re-evaluate statistics</a:t>
            </a:r>
          </a:p>
          <a:p>
            <a:pPr lvl="1"/>
            <a:r>
              <a:rPr lang="en-US" dirty="0" smtClean="0"/>
              <a:t>Sampling</a:t>
            </a:r>
          </a:p>
          <a:p>
            <a:pPr lvl="1"/>
            <a:r>
              <a:rPr lang="en-US" dirty="0" smtClean="0"/>
              <a:t>Automatic</a:t>
            </a:r>
          </a:p>
          <a:p>
            <a:pPr lvl="1"/>
            <a:r>
              <a:rPr lang="en-US" dirty="0" smtClean="0"/>
              <a:t>Manual</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title"/>
          </p:nvPr>
        </p:nvSpPr>
        <p:spPr/>
        <p:txBody>
          <a:bodyPr/>
          <a:lstStyle/>
          <a:p>
            <a:r>
              <a:rPr lang="en-US" dirty="0" smtClean="0"/>
              <a:t>Long-Term Post-Upgrade Tasks</a:t>
            </a:r>
          </a:p>
        </p:txBody>
      </p:sp>
      <p:sp>
        <p:nvSpPr>
          <p:cNvPr id="48129" name="Rectangle 4"/>
          <p:cNvSpPr>
            <a:spLocks noGrp="1" noChangeArrowheads="1"/>
          </p:cNvSpPr>
          <p:nvPr>
            <p:ph idx="1"/>
          </p:nvPr>
        </p:nvSpPr>
        <p:spPr/>
        <p:txBody>
          <a:bodyPr/>
          <a:lstStyle/>
          <a:p>
            <a:r>
              <a:rPr lang="en-US" smtClean="0"/>
              <a:t>Re-write “COM components” as CLR</a:t>
            </a:r>
          </a:p>
          <a:p>
            <a:pPr lvl="1"/>
            <a:r>
              <a:rPr lang="en-US" smtClean="0"/>
              <a:t>XPs to C#  or VB in CLR</a:t>
            </a:r>
          </a:p>
          <a:p>
            <a:pPr lvl="1"/>
            <a:r>
              <a:rPr lang="en-US" smtClean="0"/>
              <a:t>Custom CLR types in 2005 </a:t>
            </a:r>
          </a:p>
          <a:p>
            <a:pPr lvl="2"/>
            <a:r>
              <a:rPr lang="en-US" smtClean="0"/>
              <a:t>E.g. date, time, spatial</a:t>
            </a:r>
          </a:p>
          <a:p>
            <a:pPr lvl="2"/>
            <a:endParaRPr lang="en-US" smtClean="0"/>
          </a:p>
          <a:p>
            <a:r>
              <a:rPr lang="en-US" smtClean="0"/>
              <a:t>Deprecated Features</a:t>
            </a:r>
          </a:p>
          <a:p>
            <a:pPr lvl="1"/>
            <a:r>
              <a:rPr lang="en-US" smtClean="0"/>
              <a:t>xp_sendmail / SQL Mail</a:t>
            </a:r>
          </a:p>
          <a:p>
            <a:pPr lvl="1"/>
            <a:r>
              <a:rPr lang="en-US" smtClean="0"/>
              <a:t>Data types</a:t>
            </a:r>
            <a:endParaRPr lang="en-US"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F:\Confused.jpg"/>
          <p:cNvPicPr>
            <a:picLocks noChangeAspect="1" noChangeArrowheads="1"/>
          </p:cNvPicPr>
          <p:nvPr/>
        </p:nvPicPr>
        <p:blipFill>
          <a:blip r:embed="rId2"/>
          <a:srcRect/>
          <a:stretch>
            <a:fillRect/>
          </a:stretch>
        </p:blipFill>
        <p:spPr bwMode="auto">
          <a:xfrm>
            <a:off x="0" y="1"/>
            <a:ext cx="9144000" cy="6858000"/>
          </a:xfrm>
          <a:prstGeom prst="rect">
            <a:avLst/>
          </a:prstGeom>
          <a:noFill/>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title"/>
          </p:nvPr>
        </p:nvSpPr>
        <p:spPr/>
        <p:txBody>
          <a:bodyPr/>
          <a:lstStyle/>
          <a:p>
            <a:r>
              <a:rPr lang="en-US" smtClean="0"/>
              <a:t>Long-Term Post-Upgrade Tasks</a:t>
            </a:r>
            <a:endParaRPr lang="en-US" dirty="0" smtClean="0"/>
          </a:p>
        </p:txBody>
      </p:sp>
      <p:sp>
        <p:nvSpPr>
          <p:cNvPr id="48129" name="Rectangle 4"/>
          <p:cNvSpPr>
            <a:spLocks noGrp="1" noChangeArrowheads="1"/>
          </p:cNvSpPr>
          <p:nvPr>
            <p:ph idx="1"/>
          </p:nvPr>
        </p:nvSpPr>
        <p:spPr/>
        <p:txBody>
          <a:bodyPr/>
          <a:lstStyle/>
          <a:p>
            <a:r>
              <a:rPr lang="en-US" dirty="0" smtClean="0"/>
              <a:t>DTS Packages</a:t>
            </a:r>
          </a:p>
          <a:p>
            <a:pPr lvl="1"/>
            <a:r>
              <a:rPr lang="en-US" dirty="0" smtClean="0"/>
              <a:t>Especially if “upgrade” from 2000 to 2005 then 2008 without re-write</a:t>
            </a:r>
          </a:p>
          <a:p>
            <a:r>
              <a:rPr lang="en-US" dirty="0" smtClean="0"/>
              <a:t>Security</a:t>
            </a:r>
          </a:p>
          <a:p>
            <a:pPr lvl="1"/>
            <a:r>
              <a:rPr lang="en-US" dirty="0" smtClean="0"/>
              <a:t>Schemas</a:t>
            </a:r>
          </a:p>
          <a:p>
            <a:pPr lvl="1"/>
            <a:r>
              <a:rPr lang="en-US" dirty="0" smtClean="0"/>
              <a:t>Different encryption options</a:t>
            </a:r>
          </a:p>
          <a:p>
            <a:pPr lvl="1"/>
            <a:r>
              <a:rPr lang="en-US" dirty="0" smtClean="0"/>
              <a:t>New audit capabilities</a:t>
            </a:r>
          </a:p>
          <a:p>
            <a:r>
              <a:rPr lang="en-AU" dirty="0" smtClean="0"/>
              <a:t>There are many more!</a:t>
            </a:r>
          </a:p>
          <a:p>
            <a:pPr lvl="1"/>
            <a:r>
              <a:rPr lang="en-AU" dirty="0" smtClean="0"/>
              <a:t>Especially for 2000 upgrades – see Books Online</a:t>
            </a:r>
            <a:endParaRPr lang="en-US" dirty="0" smtClean="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05660" y="6179402"/>
            <a:ext cx="6803209" cy="461665"/>
          </a:xfrm>
        </p:spPr>
        <p:txBody>
          <a:bodyPr/>
          <a:lstStyle/>
          <a:p>
            <a:r>
              <a:rPr lang="en-US" dirty="0" smtClean="0"/>
              <a:t>Dandy Weyn – dandyw@microsoft.com</a:t>
            </a:r>
            <a:endParaRPr lang="en-US" dirty="0"/>
          </a:p>
        </p:txBody>
      </p:sp>
      <p:sp>
        <p:nvSpPr>
          <p:cNvPr id="17" name="Text Placeholder 16"/>
          <p:cNvSpPr>
            <a:spLocks noGrp="1"/>
          </p:cNvSpPr>
          <p:nvPr>
            <p:ph type="body" sz="quarter" idx="10"/>
          </p:nvPr>
        </p:nvSpPr>
        <p:spPr/>
        <p:txBody>
          <a:bodyPr/>
          <a:lstStyle/>
          <a:p>
            <a:r>
              <a:rPr lang="en-US" smtClean="0"/>
              <a:t>question &amp; answer</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17" name="Content Placeholder 16"/>
          <p:cNvSpPr>
            <a:spLocks noGrp="1"/>
          </p:cNvSpPr>
          <p:nvPr>
            <p:ph sz="quarter" idx="10"/>
          </p:nvPr>
        </p:nvSpPr>
        <p:spPr/>
        <p:txBody>
          <a:bodyPr/>
          <a:lstStyle/>
          <a:p>
            <a:r>
              <a:rPr lang="en-US" dirty="0" smtClean="0"/>
              <a:t>SQL Server 2008 Upgrade Technical Reference</a:t>
            </a:r>
          </a:p>
        </p:txBody>
      </p:sp>
      <p:sp>
        <p:nvSpPr>
          <p:cNvPr id="19" name="Content Placeholder 18"/>
          <p:cNvSpPr>
            <a:spLocks noGrp="1"/>
          </p:cNvSpPr>
          <p:nvPr>
            <p:ph sz="quarter" idx="12"/>
          </p:nvPr>
        </p:nvSpPr>
        <p:spPr>
          <a:xfrm>
            <a:off x="381000" y="4146651"/>
            <a:ext cx="8385048" cy="685800"/>
          </a:xfrm>
        </p:spPr>
        <p:txBody>
          <a:bodyPr/>
          <a:lstStyle/>
          <a:p>
            <a:r>
              <a:rPr lang="en-US" dirty="0" smtClean="0"/>
              <a:t>Hands-on-Labs: DAT23 – Upgrading from SQL2000/2005 to SQL Server 2008</a:t>
            </a:r>
          </a:p>
        </p:txBody>
      </p:sp>
      <p:pic>
        <p:nvPicPr>
          <p:cNvPr id="6" name="Picture 5" descr="BING.jpg"/>
          <p:cNvPicPr>
            <a:picLocks noChangeAspect="1"/>
          </p:cNvPicPr>
          <p:nvPr/>
        </p:nvPicPr>
        <p:blipFill>
          <a:blip r:embed="rId2"/>
          <a:stretch>
            <a:fillRect/>
          </a:stretch>
        </p:blipFill>
        <p:spPr>
          <a:xfrm rot="1240514">
            <a:off x="5333994" y="1173679"/>
            <a:ext cx="1622063" cy="1074616"/>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a:lstStyle/>
          <a:p>
            <a:r>
              <a:rPr lang="en-US" smtClean="0"/>
              <a:t>Resources</a:t>
            </a:r>
            <a:endParaRPr lang="en-US"/>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More on upgrade …</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Upgrading Mirrored Databases</a:t>
            </a:r>
            <a:endParaRPr lang="en-US" dirty="0"/>
          </a:p>
        </p:txBody>
      </p:sp>
      <p:sp>
        <p:nvSpPr>
          <p:cNvPr id="3" name="Content Placeholder 2"/>
          <p:cNvSpPr>
            <a:spLocks noGrp="1"/>
          </p:cNvSpPr>
          <p:nvPr>
            <p:ph idx="1"/>
          </p:nvPr>
        </p:nvSpPr>
        <p:spPr>
          <a:xfrm>
            <a:off x="381000" y="1204328"/>
            <a:ext cx="8382000" cy="4561205"/>
          </a:xfrm>
        </p:spPr>
        <p:txBody>
          <a:bodyPr/>
          <a:lstStyle/>
          <a:p>
            <a:r>
              <a:rPr lang="en-US" sz="1800" dirty="0" smtClean="0"/>
              <a:t>Rolling upgrades supported to minimize impact</a:t>
            </a:r>
          </a:p>
          <a:p>
            <a:r>
              <a:rPr lang="en-US" sz="1800" dirty="0" smtClean="0"/>
              <a:t>Mirror version has to be equal or newer than Principal</a:t>
            </a:r>
          </a:p>
          <a:p>
            <a:r>
              <a:rPr lang="en-US" sz="1800" dirty="0" smtClean="0"/>
              <a:t>At least one manual failover required; failback is usually performed but not required (dependent on setup)</a:t>
            </a:r>
          </a:p>
          <a:p>
            <a:pPr lvl="1"/>
            <a:r>
              <a:rPr lang="en-US" sz="1600" dirty="0" smtClean="0"/>
              <a:t>Ensure system can do both without issues prior to upgrade especially if using any SAN replication technologies (e.g. SRDF, Business Copy, etc…)</a:t>
            </a:r>
          </a:p>
          <a:p>
            <a:pPr lvl="2"/>
            <a:r>
              <a:rPr lang="en-US" sz="1400" dirty="0" smtClean="0"/>
              <a:t>Consider temporarily disabling SAN replication but be aware of risks</a:t>
            </a:r>
          </a:p>
          <a:p>
            <a:r>
              <a:rPr lang="en-US" sz="1800" dirty="0" smtClean="0"/>
              <a:t>Typical upgrade flow</a:t>
            </a:r>
          </a:p>
          <a:p>
            <a:pPr lvl="1"/>
            <a:r>
              <a:rPr lang="en-US" sz="1600" dirty="0" smtClean="0"/>
              <a:t>Remove Witness (for HA configuration only)</a:t>
            </a:r>
          </a:p>
          <a:p>
            <a:pPr lvl="2"/>
            <a:r>
              <a:rPr lang="en-US" sz="1400" dirty="0" smtClean="0"/>
              <a:t>Witness can be upgraded anytime after removal</a:t>
            </a:r>
          </a:p>
          <a:p>
            <a:pPr lvl="1"/>
            <a:r>
              <a:rPr lang="en-US" sz="1600" dirty="0" smtClean="0"/>
              <a:t>Switch to High Safety mode (if current mode is different)</a:t>
            </a:r>
          </a:p>
          <a:p>
            <a:pPr lvl="1"/>
            <a:r>
              <a:rPr lang="en-US" sz="1600" dirty="0" smtClean="0"/>
              <a:t>Upgrade MIRROR instance, allow to rejoin Database Mirroring pair and synchronize</a:t>
            </a:r>
          </a:p>
          <a:p>
            <a:pPr lvl="1"/>
            <a:r>
              <a:rPr lang="en-US" sz="1600" dirty="0" smtClean="0"/>
              <a:t>Failover to MIRROR and upgrade original PRINCIPAL, allow to rejoin as the new MIRROR and synchronize</a:t>
            </a:r>
          </a:p>
          <a:p>
            <a:pPr lvl="2"/>
            <a:r>
              <a:rPr lang="en-US" sz="1400" dirty="0" smtClean="0"/>
              <a:t>Failback if appropriate</a:t>
            </a:r>
          </a:p>
          <a:p>
            <a:pPr lvl="1"/>
            <a:r>
              <a:rPr lang="en-US" sz="1600" dirty="0" smtClean="0"/>
              <a:t>Re-establish witness and/or High Performance mode where applicable</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Upgrading Replicated Databases</a:t>
            </a:r>
            <a:endParaRPr lang="en-US" dirty="0"/>
          </a:p>
        </p:txBody>
      </p:sp>
      <p:sp>
        <p:nvSpPr>
          <p:cNvPr id="3" name="Content Placeholder 2"/>
          <p:cNvSpPr>
            <a:spLocks noGrp="1"/>
          </p:cNvSpPr>
          <p:nvPr>
            <p:ph idx="1"/>
          </p:nvPr>
        </p:nvSpPr>
        <p:spPr/>
        <p:txBody>
          <a:bodyPr/>
          <a:lstStyle/>
          <a:p>
            <a:r>
              <a:rPr lang="en-US" sz="2400" smtClean="0"/>
              <a:t>Mixed versions are supported but</a:t>
            </a:r>
          </a:p>
          <a:p>
            <a:pPr lvl="1"/>
            <a:r>
              <a:rPr lang="en-US" sz="2000" smtClean="0"/>
              <a:t>Distributor version must always be equal or newer than Publisher</a:t>
            </a:r>
          </a:p>
          <a:p>
            <a:pPr lvl="1"/>
            <a:r>
              <a:rPr lang="en-US" sz="2000" smtClean="0"/>
              <a:t>Subscribers for transactional replication can be within 2 versions newer/older of Publisher</a:t>
            </a:r>
          </a:p>
          <a:p>
            <a:pPr lvl="1"/>
            <a:r>
              <a:rPr lang="en-US" sz="2000" smtClean="0"/>
              <a:t>Subscribers for merge replication must be equal or older than Publisher</a:t>
            </a:r>
          </a:p>
          <a:p>
            <a:r>
              <a:rPr lang="en-US" sz="2400" smtClean="0"/>
              <a:t>Verify features supported by editions before upgrade, especially for 2000 MSDE </a:t>
            </a:r>
            <a:r>
              <a:rPr lang="en-US" sz="2400" smtClean="0">
                <a:sym typeface="Wingdings" pitchFamily="2" charset="2"/>
              </a:rPr>
              <a:t> 2005 Express</a:t>
            </a:r>
            <a:endParaRPr lang="en-US" sz="2400" smtClean="0"/>
          </a:p>
          <a:p>
            <a:pPr lvl="1"/>
            <a:r>
              <a:rPr lang="en-US" sz="2000" smtClean="0"/>
              <a:t>E.g. Merge in Express 2008 is subscriber only</a:t>
            </a:r>
          </a:p>
          <a:p>
            <a:r>
              <a:rPr lang="en-US" sz="2400" smtClean="0"/>
              <a:t>Process is similar to 2000</a:t>
            </a:r>
            <a:r>
              <a:rPr lang="en-US" sz="2400" smtClean="0">
                <a:sym typeface="Wingdings" pitchFamily="2" charset="2"/>
              </a:rPr>
              <a:t>2005 upgrade</a:t>
            </a:r>
          </a:p>
          <a:p>
            <a:pPr lvl="1"/>
            <a:r>
              <a:rPr lang="en-US" sz="2000" smtClean="0">
                <a:sym typeface="Wingdings" pitchFamily="2" charset="2"/>
              </a:rPr>
              <a:t>20002008 is supported</a:t>
            </a:r>
          </a:p>
          <a:p>
            <a:pPr lvl="2"/>
            <a:r>
              <a:rPr lang="en-US" sz="1800" smtClean="0">
                <a:sym typeface="Wingdings" pitchFamily="2" charset="2"/>
              </a:rPr>
              <a:t>Update agent security settings post upgrade to reflect new security model (2008 and 2005 have same security model)</a:t>
            </a:r>
            <a:endParaRPr lang="en-US" sz="1800" smtClean="0"/>
          </a:p>
          <a:p>
            <a:r>
              <a:rPr lang="en-US" sz="2400" smtClean="0"/>
              <a:t>Typical upgrade flow: Distributor, Publisher, Subscriber</a:t>
            </a:r>
            <a:endParaRPr lang="en-US" sz="24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Upgrading Log Shipped Databases</a:t>
            </a:r>
            <a:endParaRPr lang="en-US" dirty="0"/>
          </a:p>
        </p:txBody>
      </p:sp>
      <p:sp>
        <p:nvSpPr>
          <p:cNvPr id="3" name="Content Placeholder 2"/>
          <p:cNvSpPr>
            <a:spLocks noGrp="1"/>
          </p:cNvSpPr>
          <p:nvPr>
            <p:ph idx="1"/>
          </p:nvPr>
        </p:nvSpPr>
        <p:spPr/>
        <p:txBody>
          <a:bodyPr/>
          <a:lstStyle/>
          <a:p>
            <a:r>
              <a:rPr lang="en-US" sz="2000" dirty="0" smtClean="0"/>
              <a:t>Upgrade from 2000 to 2008 is not supported; migrate using same method as 2000</a:t>
            </a:r>
            <a:r>
              <a:rPr lang="en-US" sz="2000" dirty="0" smtClean="0">
                <a:sym typeface="Wingdings" pitchFamily="2" charset="2"/>
              </a:rPr>
              <a:t>2005</a:t>
            </a:r>
          </a:p>
          <a:p>
            <a:r>
              <a:rPr lang="en-US" sz="2000" dirty="0" smtClean="0">
                <a:sym typeface="Wingdings" pitchFamily="2" charset="2"/>
              </a:rPr>
              <a:t>Monitor server instance can be updated anytime but monitoring is stopped until completed – Log Shipping itself is not affected</a:t>
            </a:r>
          </a:p>
          <a:p>
            <a:r>
              <a:rPr lang="en-US" sz="2000" dirty="0" smtClean="0">
                <a:sym typeface="Wingdings" pitchFamily="2" charset="2"/>
              </a:rPr>
              <a:t>Secondary server must be upgraded first</a:t>
            </a:r>
          </a:p>
          <a:p>
            <a:pPr lvl="1"/>
            <a:r>
              <a:rPr lang="en-US" sz="1800" dirty="0" smtClean="0">
                <a:sym typeface="Wingdings" pitchFamily="2" charset="2"/>
              </a:rPr>
              <a:t>Instance is upgraded first but DB remains 2000/2005 because it is offline; upon failover/recovery it automatically upgrades</a:t>
            </a:r>
          </a:p>
          <a:p>
            <a:pPr lvl="1"/>
            <a:r>
              <a:rPr lang="en-US" sz="1800" dirty="0" smtClean="0">
                <a:sym typeface="Wingdings" pitchFamily="2" charset="2"/>
              </a:rPr>
              <a:t>Logs are accumulated during upgrade and applied when done</a:t>
            </a:r>
          </a:p>
          <a:p>
            <a:r>
              <a:rPr lang="en-US" sz="2000" dirty="0" smtClean="0">
                <a:sym typeface="Wingdings" pitchFamily="2" charset="2"/>
              </a:rPr>
              <a:t>Primary can be upgraded with</a:t>
            </a:r>
          </a:p>
          <a:p>
            <a:pPr lvl="1"/>
            <a:r>
              <a:rPr lang="en-US" sz="1800" dirty="0" smtClean="0">
                <a:sym typeface="Wingdings" pitchFamily="2" charset="2"/>
              </a:rPr>
              <a:t>Less downtime – requires failover and re-establish Log Shipping after upgrade</a:t>
            </a:r>
          </a:p>
          <a:p>
            <a:pPr lvl="1"/>
            <a:r>
              <a:rPr lang="en-US" sz="1800" dirty="0" smtClean="0">
                <a:sym typeface="Wingdings" pitchFamily="2" charset="2"/>
              </a:rPr>
              <a:t>Less effort – no failover but system is unavailable during upgrade of primary</a:t>
            </a:r>
          </a:p>
          <a:p>
            <a:r>
              <a:rPr lang="en-US" sz="2000" dirty="0" smtClean="0">
                <a:sym typeface="Wingdings" pitchFamily="2" charset="2"/>
              </a:rPr>
              <a:t>Typical upgrade flow:</a:t>
            </a:r>
          </a:p>
          <a:p>
            <a:pPr lvl="1"/>
            <a:r>
              <a:rPr lang="en-US" sz="1800" dirty="0" smtClean="0">
                <a:sym typeface="Wingdings" pitchFamily="2" charset="2"/>
              </a:rPr>
              <a:t>Less downtime – upgrade secondary, failover, upgrade primary, establish Log Shipping, failback, establish Log Shipping</a:t>
            </a:r>
          </a:p>
          <a:p>
            <a:pPr lvl="1"/>
            <a:r>
              <a:rPr lang="en-US" sz="1800" dirty="0" smtClean="0">
                <a:sym typeface="Wingdings" pitchFamily="2" charset="2"/>
              </a:rPr>
              <a:t>Less effort – upgrade secondary, allow catch-up, upgrade primary</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key to success …</a:t>
            </a:r>
            <a:endParaRPr lang="en-US" dirty="0"/>
          </a:p>
        </p:txBody>
      </p:sp>
      <p:sp>
        <p:nvSpPr>
          <p:cNvPr id="3" name="Content Placeholder 2"/>
          <p:cNvSpPr>
            <a:spLocks noGrp="1"/>
          </p:cNvSpPr>
          <p:nvPr>
            <p:ph idx="1"/>
          </p:nvPr>
        </p:nvSpPr>
        <p:spPr/>
        <p:txBody>
          <a:bodyPr/>
          <a:lstStyle/>
          <a:p>
            <a:r>
              <a:rPr lang="en-US" dirty="0" smtClean="0"/>
              <a:t>Understanding Upgrade Strategies</a:t>
            </a:r>
          </a:p>
          <a:p>
            <a:r>
              <a:rPr lang="en-US" dirty="0" smtClean="0"/>
              <a:t>Plan for Upgrade</a:t>
            </a:r>
          </a:p>
          <a:p>
            <a:r>
              <a:rPr lang="en-US" dirty="0" smtClean="0"/>
              <a:t>Perform the Upgrade</a:t>
            </a:r>
          </a:p>
          <a:p>
            <a:r>
              <a:rPr lang="en-US" dirty="0" smtClean="0"/>
              <a:t>Post-Upgrade</a:t>
            </a:r>
          </a:p>
          <a:p>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Upgrading Analysis Services</a:t>
            </a:r>
            <a:endParaRPr lang="en-US" dirty="0"/>
          </a:p>
        </p:txBody>
      </p:sp>
      <p:sp>
        <p:nvSpPr>
          <p:cNvPr id="3" name="Content Placeholder 2"/>
          <p:cNvSpPr>
            <a:spLocks noGrp="1"/>
          </p:cNvSpPr>
          <p:nvPr>
            <p:ph idx="1"/>
          </p:nvPr>
        </p:nvSpPr>
        <p:spPr/>
        <p:txBody>
          <a:bodyPr/>
          <a:lstStyle/>
          <a:p>
            <a:r>
              <a:rPr lang="en-US" sz="2800" smtClean="0"/>
              <a:t>2005</a:t>
            </a:r>
            <a:r>
              <a:rPr lang="en-US" sz="2800" smtClean="0">
                <a:sym typeface="Wingdings" pitchFamily="2" charset="2"/>
              </a:rPr>
              <a:t>2008 typically upgraded via 2008 setup</a:t>
            </a:r>
          </a:p>
          <a:p>
            <a:r>
              <a:rPr lang="en-US" sz="2800" smtClean="0">
                <a:sym typeface="Wingdings" pitchFamily="2" charset="2"/>
              </a:rPr>
              <a:t>20002008 upgrade via setup supported but side-by-side upgrade recommended using AS Migration Wizard</a:t>
            </a:r>
          </a:p>
          <a:p>
            <a:pPr lvl="1"/>
            <a:r>
              <a:rPr lang="en-US" sz="2400" smtClean="0">
                <a:sym typeface="Wingdings" pitchFamily="2" charset="2"/>
              </a:rPr>
              <a:t>Migration Wizard requires DSO backwards compatibility components which are not installed by default – remember to select option during setup or add component before migration</a:t>
            </a:r>
          </a:p>
          <a:p>
            <a:r>
              <a:rPr lang="en-US" sz="2800" smtClean="0">
                <a:sym typeface="Wingdings" pitchFamily="2" charset="2"/>
              </a:rPr>
              <a:t>Typical upgrade flow</a:t>
            </a:r>
          </a:p>
          <a:p>
            <a:pPr lvl="1"/>
            <a:r>
              <a:rPr lang="en-US" sz="2400" smtClean="0">
                <a:sym typeface="Wingdings" pitchFamily="2" charset="2"/>
              </a:rPr>
              <a:t>setup: run 2008 setup, select upgrade workflow, select 2000/2005 AS instance to upgrade</a:t>
            </a:r>
          </a:p>
          <a:p>
            <a:pPr lvl="1"/>
            <a:r>
              <a:rPr lang="en-US" sz="2400" smtClean="0">
                <a:sym typeface="Wingdings" pitchFamily="2" charset="2"/>
              </a:rPr>
              <a:t>migrate: install 2008 AS, run AS Migration Wizard and follow workflow</a:t>
            </a:r>
            <a:endParaRPr lang="en-US" sz="24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Upgrading Reporting Services</a:t>
            </a:r>
            <a:endParaRPr lang="en-US" dirty="0"/>
          </a:p>
        </p:txBody>
      </p:sp>
      <p:sp>
        <p:nvSpPr>
          <p:cNvPr id="3" name="Content Placeholder 2"/>
          <p:cNvSpPr>
            <a:spLocks noGrp="1"/>
          </p:cNvSpPr>
          <p:nvPr>
            <p:ph idx="1"/>
          </p:nvPr>
        </p:nvSpPr>
        <p:spPr/>
        <p:txBody>
          <a:bodyPr/>
          <a:lstStyle/>
          <a:p>
            <a:r>
              <a:rPr lang="en-US" sz="2800" dirty="0" smtClean="0"/>
              <a:t>Upgraded via 2008 Setup</a:t>
            </a:r>
          </a:p>
          <a:p>
            <a:r>
              <a:rPr lang="en-US" sz="2800" dirty="0" smtClean="0"/>
              <a:t>Different patch level requirements from RDBMS</a:t>
            </a:r>
          </a:p>
          <a:p>
            <a:pPr lvl="1"/>
            <a:r>
              <a:rPr lang="en-US" sz="2400" dirty="0" smtClean="0"/>
              <a:t>RS2000: Service Pack 2 or later</a:t>
            </a:r>
          </a:p>
          <a:p>
            <a:pPr lvl="1"/>
            <a:r>
              <a:rPr lang="en-US" sz="2400" dirty="0" smtClean="0"/>
              <a:t>RS2005: RTM or later</a:t>
            </a:r>
          </a:p>
          <a:p>
            <a:r>
              <a:rPr lang="en-US" sz="2800" dirty="0" smtClean="0"/>
              <a:t>Manual upgrade for RS server using a remote SQL Server 2000 database</a:t>
            </a:r>
          </a:p>
          <a:p>
            <a:r>
              <a:rPr lang="en-US" sz="2800" dirty="0" smtClean="0"/>
              <a:t>RS2000 report server endpoint is no longer supported</a:t>
            </a:r>
          </a:p>
          <a:p>
            <a:pPr lvl="1"/>
            <a:r>
              <a:rPr lang="en-US" sz="2400" dirty="0" smtClean="0"/>
              <a:t>Reporting Services 2008 uses native http.sys</a:t>
            </a:r>
          </a:p>
          <a:p>
            <a:r>
              <a:rPr lang="en-US" sz="2800" dirty="0" smtClean="0"/>
              <a:t>Typical upgrade workflow</a:t>
            </a:r>
          </a:p>
          <a:p>
            <a:pPr lvl="1"/>
            <a:r>
              <a:rPr lang="en-US" sz="2400" dirty="0" smtClean="0"/>
              <a:t>Run 2008 setup, select upgrade workflow for RS, select report server instance to upgrade</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Upgrading Integration Services </a:t>
            </a:r>
            <a:r>
              <a:rPr lang="en-US" sz="4000" dirty="0" smtClean="0"/>
              <a:t>(and DTS)</a:t>
            </a:r>
            <a:endParaRPr lang="en-US" sz="4400" dirty="0"/>
          </a:p>
        </p:txBody>
      </p:sp>
      <p:sp>
        <p:nvSpPr>
          <p:cNvPr id="3" name="Content Placeholder 2"/>
          <p:cNvSpPr>
            <a:spLocks noGrp="1"/>
          </p:cNvSpPr>
          <p:nvPr>
            <p:ph idx="1"/>
          </p:nvPr>
        </p:nvSpPr>
        <p:spPr>
          <a:xfrm>
            <a:off x="381000" y="1749756"/>
            <a:ext cx="8382000" cy="4561205"/>
          </a:xfrm>
        </p:spPr>
        <p:txBody>
          <a:bodyPr/>
          <a:lstStyle/>
          <a:p>
            <a:r>
              <a:rPr lang="en-US" sz="2800" dirty="0" smtClean="0"/>
              <a:t>DTS upgrade supported as side-by-side installation – DTS has no dependency on SSIS</a:t>
            </a:r>
          </a:p>
          <a:p>
            <a:pPr lvl="1"/>
            <a:r>
              <a:rPr lang="en-US" sz="2400" dirty="0" smtClean="0"/>
              <a:t>Upgrade does not automatically migrate DTS packages to SSIS format – run migration wizard</a:t>
            </a:r>
          </a:p>
          <a:p>
            <a:pPr lvl="1"/>
            <a:r>
              <a:rPr lang="en-US" sz="2400" dirty="0" smtClean="0"/>
              <a:t>Consider converting DTS source packages to native SSIS</a:t>
            </a:r>
          </a:p>
          <a:p>
            <a:pPr lvl="2"/>
            <a:r>
              <a:rPr lang="en-US" sz="2000" dirty="0" smtClean="0"/>
              <a:t>Conversion tool available from Microsoft partners such as </a:t>
            </a:r>
            <a:r>
              <a:rPr lang="en-US" sz="2000" dirty="0" smtClean="0">
                <a:hlinkClick r:id="rId3"/>
              </a:rPr>
              <a:t>www.dtsxchange.com</a:t>
            </a:r>
            <a:r>
              <a:rPr lang="en-US" sz="2000" dirty="0" smtClean="0"/>
              <a:t> </a:t>
            </a:r>
          </a:p>
          <a:p>
            <a:endParaRPr lang="en-US" sz="2800"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dirty="0" smtClean="0"/>
              <a:t>Upgrading Log Shipping</a:t>
            </a:r>
          </a:p>
        </p:txBody>
      </p:sp>
      <p:sp>
        <p:nvSpPr>
          <p:cNvPr id="55298" name="Rectangle 3"/>
          <p:cNvSpPr>
            <a:spLocks noGrp="1" noChangeArrowheads="1"/>
          </p:cNvSpPr>
          <p:nvPr>
            <p:ph type="body" idx="1"/>
          </p:nvPr>
        </p:nvSpPr>
        <p:spPr>
          <a:xfrm>
            <a:off x="332874" y="1043906"/>
            <a:ext cx="8382000" cy="4561205"/>
          </a:xfrm>
        </p:spPr>
        <p:txBody>
          <a:bodyPr/>
          <a:lstStyle/>
          <a:p>
            <a:r>
              <a:rPr lang="en-US" dirty="0" smtClean="0"/>
              <a:t>Cannot upgrade Log Shipping 2000</a:t>
            </a:r>
          </a:p>
        </p:txBody>
      </p:sp>
      <p:graphicFrame>
        <p:nvGraphicFramePr>
          <p:cNvPr id="6" name="Diagram 5"/>
          <p:cNvGraphicFramePr/>
          <p:nvPr/>
        </p:nvGraphicFramePr>
        <p:xfrm>
          <a:off x="1122947" y="1688179"/>
          <a:ext cx="6675452" cy="45201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32874" y="230188"/>
            <a:ext cx="8382000" cy="886397"/>
          </a:xfrm>
        </p:spPr>
        <p:txBody>
          <a:bodyPr/>
          <a:lstStyle/>
          <a:p>
            <a:r>
              <a:rPr lang="en-US" sz="3200" dirty="0" smtClean="0"/>
              <a:t>Rolling Failover Cluster Upgrade</a:t>
            </a:r>
            <a:br>
              <a:rPr lang="en-US" sz="3200" dirty="0" smtClean="0"/>
            </a:br>
            <a:r>
              <a:rPr lang="en-US" sz="3200" dirty="0" smtClean="0">
                <a:hlinkClick r:id="rId3"/>
              </a:rPr>
              <a:t>Best Practice</a:t>
            </a:r>
            <a:endParaRPr lang="en-US" sz="3200" dirty="0"/>
          </a:p>
        </p:txBody>
      </p:sp>
      <p:sp>
        <p:nvSpPr>
          <p:cNvPr id="3" name="Text Placeholder 2"/>
          <p:cNvSpPr>
            <a:spLocks noGrp="1"/>
          </p:cNvSpPr>
          <p:nvPr>
            <p:ph idx="1"/>
          </p:nvPr>
        </p:nvSpPr>
        <p:spPr/>
        <p:txBody>
          <a:bodyPr/>
          <a:lstStyle/>
          <a:p>
            <a:r>
              <a:rPr lang="en-US" sz="2400" dirty="0" smtClean="0"/>
              <a:t>Pre-install prerequisites on all nodes before upgrade</a:t>
            </a:r>
          </a:p>
          <a:p>
            <a:pPr lvl="1"/>
            <a:r>
              <a:rPr lang="en-US" sz="2000" dirty="0" smtClean="0"/>
              <a:t>Upgrade only shared components starting with passive nodes.</a:t>
            </a:r>
          </a:p>
          <a:p>
            <a:pPr lvl="2"/>
            <a:r>
              <a:rPr lang="en-US" sz="1800" dirty="0" smtClean="0"/>
              <a:t>This will install Microsoft .NET Framework ® 3.5 SP1, Microsoft Windows Installer ® 4.5, and Microsoft SQL Server ® 2008 setup support files.</a:t>
            </a:r>
          </a:p>
          <a:p>
            <a:pPr lvl="1"/>
            <a:r>
              <a:rPr lang="en-US" sz="2000" dirty="0" smtClean="0"/>
              <a:t>For Database Engine installations on Windows Server ® 2003 SP2, install Windows Server </a:t>
            </a:r>
            <a:r>
              <a:rPr lang="en-US" sz="2000" dirty="0" err="1" smtClean="0"/>
              <a:t>hotfix</a:t>
            </a:r>
            <a:r>
              <a:rPr lang="en-US" sz="2000" dirty="0" smtClean="0"/>
              <a:t> needed for </a:t>
            </a:r>
            <a:r>
              <a:rPr lang="en-US" sz="2000" dirty="0" err="1" smtClean="0"/>
              <a:t>FileStream</a:t>
            </a:r>
            <a:r>
              <a:rPr lang="en-US" sz="2000" dirty="0" smtClean="0"/>
              <a:t> (</a:t>
            </a:r>
            <a:r>
              <a:rPr lang="en-US" sz="2000" dirty="0" smtClean="0">
                <a:hlinkClick r:id="rId4"/>
              </a:rPr>
              <a:t>KB 937444</a:t>
            </a:r>
            <a:r>
              <a:rPr lang="en-US" sz="2000" dirty="0" smtClean="0"/>
              <a:t>)</a:t>
            </a:r>
          </a:p>
          <a:p>
            <a:pPr lvl="1"/>
            <a:r>
              <a:rPr lang="en-US" sz="2000" dirty="0" smtClean="0"/>
              <a:t>Fail over to an upgraded node.</a:t>
            </a:r>
          </a:p>
          <a:p>
            <a:pPr lvl="1"/>
            <a:r>
              <a:rPr lang="en-US" sz="2000" dirty="0" smtClean="0"/>
              <a:t>Upgrade shared components on the last node.</a:t>
            </a:r>
          </a:p>
          <a:p>
            <a:r>
              <a:rPr lang="en-US" sz="2400" dirty="0" smtClean="0"/>
              <a:t>Start failover cluster upgrade process with passive nodes, making your way towards the active node.</a:t>
            </a:r>
          </a:p>
        </p:txBody>
      </p:sp>
      <p:sp>
        <p:nvSpPr>
          <p:cNvPr id="4" name="Slide Number Placeholder 4"/>
          <p:cNvSpPr txBox="1">
            <a:spLocks/>
          </p:cNvSpPr>
          <p:nvPr/>
        </p:nvSpPr>
        <p:spPr>
          <a:xfrm>
            <a:off x="7002463" y="6494463"/>
            <a:ext cx="917575" cy="24130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799F4AB0-6E97-4470-AC1C-6EB32C8426DF}"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44</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advTm="30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en-US" sz="3600" dirty="0" smtClean="0"/>
              <a:t>Rolling Failover Cluster Upgrade</a:t>
            </a:r>
            <a:br>
              <a:rPr lang="en-US" sz="3600" dirty="0" smtClean="0"/>
            </a:br>
            <a:r>
              <a:rPr lang="en-US" sz="3600" dirty="0" smtClean="0"/>
              <a:t>Customer case – Initial configuration</a:t>
            </a:r>
            <a:endParaRPr lang="en-US" sz="3600" dirty="0"/>
          </a:p>
        </p:txBody>
      </p:sp>
      <p:sp>
        <p:nvSpPr>
          <p:cNvPr id="6" name="Rectangle 5"/>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5"/>
          <p:cNvGrpSpPr/>
          <p:nvPr/>
        </p:nvGrpSpPr>
        <p:grpSpPr>
          <a:xfrm>
            <a:off x="189330" y="1767528"/>
            <a:ext cx="8487945" cy="4128447"/>
            <a:chOff x="189330" y="1767528"/>
            <a:chExt cx="8487945" cy="4128447"/>
          </a:xfrm>
        </p:grpSpPr>
        <p:pic>
          <p:nvPicPr>
            <p:cNvPr id="8"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790156" y="2162175"/>
              <a:ext cx="1887119" cy="3733800"/>
            </a:xfrm>
            <a:prstGeom prst="rect">
              <a:avLst/>
            </a:prstGeom>
            <a:noFill/>
          </p:spPr>
        </p:pic>
        <p:pic>
          <p:nvPicPr>
            <p:cNvPr id="9"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2139682" y="2162175"/>
              <a:ext cx="1887119" cy="3733800"/>
            </a:xfrm>
            <a:prstGeom prst="rect">
              <a:avLst/>
            </a:prstGeom>
            <a:noFill/>
          </p:spPr>
        </p:pic>
        <p:sp>
          <p:nvSpPr>
            <p:cNvPr id="10" name="Freeform 9"/>
            <p:cNvSpPr/>
            <p:nvPr/>
          </p:nvSpPr>
          <p:spPr>
            <a:xfrm>
              <a:off x="3723106" y="2983706"/>
              <a:ext cx="1828800" cy="688182"/>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5494755" y="3381375"/>
              <a:ext cx="1447801" cy="1347787"/>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6942556" y="1781175"/>
              <a:ext cx="1371600" cy="369332"/>
            </a:xfrm>
            <a:prstGeom prst="rect">
              <a:avLst/>
            </a:prstGeom>
            <a:noFill/>
          </p:spPr>
          <p:txBody>
            <a:bodyPr wrap="square" rtlCol="0">
              <a:spAutoFit/>
            </a:bodyPr>
            <a:lstStyle/>
            <a:p>
              <a:r>
                <a:rPr lang="en-US" dirty="0" smtClean="0"/>
                <a:t>Passive</a:t>
              </a:r>
              <a:endParaRPr lang="en-US" dirty="0"/>
            </a:p>
          </p:txBody>
        </p:sp>
        <p:sp>
          <p:nvSpPr>
            <p:cNvPr id="13" name="TextBox 12"/>
            <p:cNvSpPr txBox="1"/>
            <p:nvPr/>
          </p:nvSpPr>
          <p:spPr>
            <a:xfrm>
              <a:off x="2373967" y="1767528"/>
              <a:ext cx="1219200" cy="369332"/>
            </a:xfrm>
            <a:prstGeom prst="rect">
              <a:avLst/>
            </a:prstGeom>
            <a:noFill/>
          </p:spPr>
          <p:txBody>
            <a:bodyPr wrap="square" rtlCol="0">
              <a:spAutoFit/>
            </a:bodyPr>
            <a:lstStyle/>
            <a:p>
              <a:r>
                <a:rPr lang="en-US" dirty="0" smtClean="0"/>
                <a:t>Active</a:t>
              </a:r>
              <a:endParaRPr lang="en-US" dirty="0"/>
            </a:p>
          </p:txBody>
        </p:sp>
        <p:sp>
          <p:nvSpPr>
            <p:cNvPr id="14" name="TextBox 13"/>
            <p:cNvSpPr txBox="1"/>
            <p:nvPr/>
          </p:nvSpPr>
          <p:spPr>
            <a:xfrm>
              <a:off x="189330" y="3152775"/>
              <a:ext cx="2226323" cy="1754326"/>
            </a:xfrm>
            <a:prstGeom prst="rect">
              <a:avLst/>
            </a:prstGeom>
            <a:noFill/>
          </p:spPr>
          <p:txBody>
            <a:bodyPr wrap="square" rtlCol="0">
              <a:spAutoFit/>
            </a:bodyPr>
            <a:lstStyle/>
            <a:p>
              <a:pPr>
                <a:buFont typeface="Wingdings" pitchFamily="2" charset="2"/>
                <a:buChar char="Ø"/>
              </a:pPr>
              <a:r>
                <a:rPr lang="en-US" dirty="0" smtClean="0"/>
                <a:t> Windows Server 2003 R2 </a:t>
              </a:r>
            </a:p>
            <a:p>
              <a:r>
                <a:rPr lang="en-US" dirty="0" smtClean="0"/>
                <a:t>EE SP2, 64-Bit</a:t>
              </a:r>
            </a:p>
            <a:p>
              <a:endParaRPr lang="en-US" dirty="0" smtClean="0"/>
            </a:p>
            <a:p>
              <a:pPr>
                <a:buFont typeface="Wingdings" pitchFamily="2" charset="2"/>
                <a:buChar char="Ø"/>
              </a:pPr>
              <a:r>
                <a:rPr lang="en-US" dirty="0" smtClean="0"/>
                <a:t> SQL Server 2005 EE  SP2, 64-Bit</a:t>
              </a:r>
              <a:endParaRPr lang="en-US" dirty="0"/>
            </a:p>
          </p:txBody>
        </p:sp>
      </p:grpSp>
      <p:pic>
        <p:nvPicPr>
          <p:cNvPr id="15" name="Picture 2" descr="\\sr42windham\ashammou$\My Pictures\DB\database2.gif"/>
          <p:cNvPicPr>
            <a:picLocks noChangeAspect="1" noChangeArrowheads="1"/>
          </p:cNvPicPr>
          <p:nvPr/>
        </p:nvPicPr>
        <p:blipFill>
          <a:blip r:embed="rId4"/>
          <a:srcRect/>
          <a:stretch>
            <a:fillRect/>
          </a:stretch>
        </p:blipFill>
        <p:spPr bwMode="auto">
          <a:xfrm>
            <a:off x="4968240" y="3307080"/>
            <a:ext cx="1112520" cy="1112520"/>
          </a:xfrm>
          <a:prstGeom prst="rect">
            <a:avLst/>
          </a:prstGeom>
          <a:noFill/>
        </p:spPr>
      </p:pic>
    </p:spTree>
  </p:cSld>
  <p:clrMapOvr>
    <a:masterClrMapping/>
  </p:clrMapOvr>
  <p:transition advTm="20000">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smtClean="0"/>
              <a:t>Rolling Failover Cluster Upgrade</a:t>
            </a:r>
            <a:br>
              <a:rPr lang="en-US" sz="4000" dirty="0" smtClean="0"/>
            </a:br>
            <a:r>
              <a:rPr lang="en-US" sz="4000" dirty="0" smtClean="0"/>
              <a:t>Customer case – Installation of prerequisites</a:t>
            </a:r>
            <a:endParaRPr lang="en-US" sz="4000" dirty="0"/>
          </a:p>
        </p:txBody>
      </p:sp>
      <p:sp>
        <p:nvSpPr>
          <p:cNvPr id="6" name="Rectangle 5"/>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035040" y="3461657"/>
            <a:ext cx="1582319" cy="3130731"/>
          </a:xfrm>
          <a:prstGeom prst="rect">
            <a:avLst/>
          </a:prstGeom>
          <a:noFill/>
        </p:spPr>
      </p:pic>
      <p:pic>
        <p:nvPicPr>
          <p:cNvPr id="29"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234440" y="3544389"/>
            <a:ext cx="1582319" cy="3130731"/>
          </a:xfrm>
          <a:prstGeom prst="rect">
            <a:avLst/>
          </a:prstGeom>
          <a:noFill/>
        </p:spPr>
      </p:pic>
      <p:sp>
        <p:nvSpPr>
          <p:cNvPr id="30" name="Freeform 29"/>
          <p:cNvSpPr/>
          <p:nvPr/>
        </p:nvSpPr>
        <p:spPr>
          <a:xfrm>
            <a:off x="2663190" y="3680120"/>
            <a:ext cx="1828800" cy="688182"/>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4434839" y="4153989"/>
            <a:ext cx="1676401" cy="1271587"/>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7406640" y="4992189"/>
            <a:ext cx="990600" cy="369332"/>
          </a:xfrm>
          <a:prstGeom prst="rect">
            <a:avLst/>
          </a:prstGeom>
          <a:noFill/>
        </p:spPr>
        <p:txBody>
          <a:bodyPr wrap="square" rtlCol="0">
            <a:spAutoFit/>
          </a:bodyPr>
          <a:lstStyle/>
          <a:p>
            <a:r>
              <a:rPr lang="en-US" dirty="0" smtClean="0"/>
              <a:t>Passive</a:t>
            </a:r>
            <a:endParaRPr lang="en-US" dirty="0"/>
          </a:p>
        </p:txBody>
      </p:sp>
      <p:sp>
        <p:nvSpPr>
          <p:cNvPr id="33" name="TextBox 32"/>
          <p:cNvSpPr txBox="1"/>
          <p:nvPr/>
        </p:nvSpPr>
        <p:spPr>
          <a:xfrm>
            <a:off x="2606040" y="5068389"/>
            <a:ext cx="1219200" cy="369332"/>
          </a:xfrm>
          <a:prstGeom prst="rect">
            <a:avLst/>
          </a:prstGeom>
          <a:noFill/>
        </p:spPr>
        <p:txBody>
          <a:bodyPr wrap="square" rtlCol="0">
            <a:spAutoFit/>
          </a:bodyPr>
          <a:lstStyle/>
          <a:p>
            <a:r>
              <a:rPr lang="en-US" dirty="0" smtClean="0"/>
              <a:t>Active</a:t>
            </a:r>
            <a:endParaRPr lang="en-US" dirty="0"/>
          </a:p>
        </p:txBody>
      </p:sp>
      <p:sp>
        <p:nvSpPr>
          <p:cNvPr id="34" name="TextBox 33"/>
          <p:cNvSpPr txBox="1"/>
          <p:nvPr/>
        </p:nvSpPr>
        <p:spPr>
          <a:xfrm>
            <a:off x="4892040" y="1563189"/>
            <a:ext cx="3505200" cy="1815882"/>
          </a:xfrm>
          <a:prstGeom prst="rect">
            <a:avLst/>
          </a:prstGeom>
          <a:noFill/>
        </p:spPr>
        <p:txBody>
          <a:bodyPr wrap="square" rtlCol="0">
            <a:spAutoFit/>
          </a:bodyPr>
          <a:lstStyle/>
          <a:p>
            <a:r>
              <a:rPr lang="en-US" sz="1600" dirty="0" smtClean="0"/>
              <a:t>Step #1:</a:t>
            </a:r>
          </a:p>
          <a:p>
            <a:r>
              <a:rPr lang="en-US" sz="1600" dirty="0" smtClean="0"/>
              <a:t>Install Prerequisites:</a:t>
            </a:r>
          </a:p>
          <a:p>
            <a:r>
              <a:rPr lang="en-US" sz="1600" dirty="0" smtClean="0"/>
              <a:t>1- </a:t>
            </a:r>
            <a:r>
              <a:rPr lang="en-US" sz="1600" dirty="0" err="1" smtClean="0"/>
              <a:t>.Net</a:t>
            </a:r>
            <a:r>
              <a:rPr lang="en-US" sz="1600" dirty="0" smtClean="0"/>
              <a:t> Framework 3.5 SP1</a:t>
            </a:r>
          </a:p>
          <a:p>
            <a:r>
              <a:rPr lang="en-US" sz="1600" dirty="0" smtClean="0"/>
              <a:t>2- Windows Installer 4.5</a:t>
            </a:r>
          </a:p>
          <a:p>
            <a:r>
              <a:rPr lang="en-US" sz="1600" dirty="0" smtClean="0"/>
              <a:t>3- Windows QFE (KB937444)</a:t>
            </a:r>
          </a:p>
          <a:p>
            <a:r>
              <a:rPr lang="en-US" sz="1600" dirty="0" smtClean="0"/>
              <a:t>4- SQL2008 Setup Support files</a:t>
            </a:r>
          </a:p>
          <a:p>
            <a:r>
              <a:rPr lang="en-US" sz="1600" dirty="0" smtClean="0"/>
              <a:t>REBOOT….</a:t>
            </a:r>
            <a:endParaRPr lang="en-US" sz="1600" dirty="0"/>
          </a:p>
        </p:txBody>
      </p:sp>
      <p:sp>
        <p:nvSpPr>
          <p:cNvPr id="35" name="TextBox 34"/>
          <p:cNvSpPr txBox="1"/>
          <p:nvPr/>
        </p:nvSpPr>
        <p:spPr>
          <a:xfrm>
            <a:off x="701040" y="1639389"/>
            <a:ext cx="3505200" cy="1815882"/>
          </a:xfrm>
          <a:prstGeom prst="rect">
            <a:avLst/>
          </a:prstGeom>
          <a:noFill/>
        </p:spPr>
        <p:txBody>
          <a:bodyPr wrap="square" rtlCol="0">
            <a:spAutoFit/>
          </a:bodyPr>
          <a:lstStyle/>
          <a:p>
            <a:r>
              <a:rPr lang="en-US" sz="1600" dirty="0" smtClean="0"/>
              <a:t>Step #2:</a:t>
            </a:r>
          </a:p>
          <a:p>
            <a:r>
              <a:rPr lang="en-US" sz="1600" dirty="0" smtClean="0"/>
              <a:t>Install Prerequisites:</a:t>
            </a:r>
          </a:p>
          <a:p>
            <a:r>
              <a:rPr lang="en-US" sz="1600" dirty="0" smtClean="0"/>
              <a:t>1- </a:t>
            </a:r>
            <a:r>
              <a:rPr lang="en-US" sz="1600" dirty="0" err="1" smtClean="0"/>
              <a:t>.Net</a:t>
            </a:r>
            <a:r>
              <a:rPr lang="en-US" sz="1600" dirty="0" smtClean="0"/>
              <a:t> Framework 3.5 SP1</a:t>
            </a:r>
          </a:p>
          <a:p>
            <a:r>
              <a:rPr lang="en-US" sz="1600" dirty="0" smtClean="0"/>
              <a:t>2- Windows Installer 4.5</a:t>
            </a:r>
          </a:p>
          <a:p>
            <a:r>
              <a:rPr lang="en-US" sz="1600" dirty="0" smtClean="0"/>
              <a:t>3- Windows QFE (KB937444)</a:t>
            </a:r>
          </a:p>
          <a:p>
            <a:r>
              <a:rPr lang="en-US" sz="1600" dirty="0" smtClean="0"/>
              <a:t>4- SQL2008 Setup Support files</a:t>
            </a:r>
          </a:p>
          <a:p>
            <a:r>
              <a:rPr lang="en-US" sz="1600" dirty="0" smtClean="0"/>
              <a:t>REBOOT …..</a:t>
            </a:r>
            <a:endParaRPr lang="en-US" sz="1600" dirty="0"/>
          </a:p>
        </p:txBody>
      </p:sp>
      <p:sp>
        <p:nvSpPr>
          <p:cNvPr id="36" name="Right Arrow 35"/>
          <p:cNvSpPr/>
          <p:nvPr/>
        </p:nvSpPr>
        <p:spPr>
          <a:xfrm>
            <a:off x="3368040" y="5525589"/>
            <a:ext cx="2743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3230984" y="5296989"/>
            <a:ext cx="3051061" cy="338554"/>
          </a:xfrm>
          <a:prstGeom prst="rect">
            <a:avLst/>
          </a:prstGeom>
          <a:noFill/>
        </p:spPr>
        <p:txBody>
          <a:bodyPr wrap="square" rtlCol="0">
            <a:spAutoFit/>
          </a:bodyPr>
          <a:lstStyle/>
          <a:p>
            <a:r>
              <a:rPr lang="en-US" sz="1600" dirty="0" smtClean="0"/>
              <a:t>SQL Instance Manual Failover  </a:t>
            </a:r>
            <a:endParaRPr lang="en-US" sz="1600" dirty="0"/>
          </a:p>
        </p:txBody>
      </p:sp>
      <p:pic>
        <p:nvPicPr>
          <p:cNvPr id="38" name="Picture 2" descr="\\sr42windham\ashammou$\My Pictures\DB\database2.gif"/>
          <p:cNvPicPr>
            <a:picLocks noChangeAspect="1" noChangeArrowheads="1"/>
          </p:cNvPicPr>
          <p:nvPr/>
        </p:nvPicPr>
        <p:blipFill>
          <a:blip r:embed="rId4"/>
          <a:srcRect/>
          <a:stretch>
            <a:fillRect/>
          </a:stretch>
        </p:blipFill>
        <p:spPr bwMode="auto">
          <a:xfrm>
            <a:off x="3962400" y="4145280"/>
            <a:ext cx="975360" cy="975360"/>
          </a:xfrm>
          <a:prstGeom prst="rect">
            <a:avLst/>
          </a:prstGeom>
          <a:noFill/>
        </p:spPr>
      </p:pic>
    </p:spTree>
  </p:cSld>
  <p:clrMapOvr>
    <a:masterClrMapping/>
  </p:clrMapOvr>
  <p:transition advTm="2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childTnLst>
                                </p:cTn>
                              </p:par>
                            </p:childTnLst>
                          </p:cTn>
                        </p:par>
                        <p:par>
                          <p:cTn id="8" fill="hold">
                            <p:stCondLst>
                              <p:cond delay="2000"/>
                            </p:stCondLst>
                            <p:childTnLst>
                              <p:par>
                                <p:cTn id="9" presetID="26" presetClass="emph" presetSubtype="0" fill="hold" nodeType="afterEffect">
                                  <p:stCondLst>
                                    <p:cond delay="0"/>
                                  </p:stCondLst>
                                  <p:childTnLst>
                                    <p:animEffect transition="out" filter="fade">
                                      <p:cBhvr>
                                        <p:cTn id="10" dur="2000" tmFilter="0, 0; .2, .5; .8, .5; 1, 0"/>
                                        <p:tgtEl>
                                          <p:spTgt spid="28"/>
                                        </p:tgtEl>
                                      </p:cBhvr>
                                    </p:animEffect>
                                    <p:animScale>
                                      <p:cBhvr>
                                        <p:cTn id="11" dur="1000" autoRev="1" fill="hold"/>
                                        <p:tgtEl>
                                          <p:spTgt spid="28"/>
                                        </p:tgtEl>
                                      </p:cBhvr>
                                      <p:by x="105000" y="105000"/>
                                    </p:animScale>
                                  </p:childTnLst>
                                </p:cTn>
                              </p:par>
                            </p:childTnLst>
                          </p:cTn>
                        </p:par>
                        <p:par>
                          <p:cTn id="12" fill="hold">
                            <p:stCondLst>
                              <p:cond delay="4000"/>
                            </p:stCondLst>
                            <p:childTnLst>
                              <p:par>
                                <p:cTn id="13" presetID="54" presetClass="entr" presetSubtype="0" accel="10000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2000" fill="hold"/>
                                        <p:tgtEl>
                                          <p:spTgt spid="36"/>
                                        </p:tgtEl>
                                        <p:attrNameLst>
                                          <p:attrName>ppt_w</p:attrName>
                                        </p:attrNameLst>
                                      </p:cBhvr>
                                      <p:tavLst>
                                        <p:tav tm="0">
                                          <p:val>
                                            <p:strVal val="#ppt_w*0.05"/>
                                          </p:val>
                                        </p:tav>
                                        <p:tav tm="100000">
                                          <p:val>
                                            <p:strVal val="#ppt_w"/>
                                          </p:val>
                                        </p:tav>
                                      </p:tavLst>
                                    </p:anim>
                                    <p:anim calcmode="lin" valueType="num">
                                      <p:cBhvr>
                                        <p:cTn id="16" dur="2000" fill="hold"/>
                                        <p:tgtEl>
                                          <p:spTgt spid="36"/>
                                        </p:tgtEl>
                                        <p:attrNameLst>
                                          <p:attrName>ppt_h</p:attrName>
                                        </p:attrNameLst>
                                      </p:cBhvr>
                                      <p:tavLst>
                                        <p:tav tm="0">
                                          <p:val>
                                            <p:strVal val="#ppt_h"/>
                                          </p:val>
                                        </p:tav>
                                        <p:tav tm="100000">
                                          <p:val>
                                            <p:strVal val="#ppt_h"/>
                                          </p:val>
                                        </p:tav>
                                      </p:tavLst>
                                    </p:anim>
                                    <p:anim calcmode="lin" valueType="num">
                                      <p:cBhvr>
                                        <p:cTn id="17" dur="2000" fill="hold"/>
                                        <p:tgtEl>
                                          <p:spTgt spid="36"/>
                                        </p:tgtEl>
                                        <p:attrNameLst>
                                          <p:attrName>ppt_x</p:attrName>
                                        </p:attrNameLst>
                                      </p:cBhvr>
                                      <p:tavLst>
                                        <p:tav tm="0">
                                          <p:val>
                                            <p:strVal val="#ppt_x-.2"/>
                                          </p:val>
                                        </p:tav>
                                        <p:tav tm="100000">
                                          <p:val>
                                            <p:strVal val="#ppt_x"/>
                                          </p:val>
                                        </p:tav>
                                      </p:tavLst>
                                    </p:anim>
                                    <p:anim calcmode="lin" valueType="num">
                                      <p:cBhvr>
                                        <p:cTn id="18" dur="2000" fill="hold"/>
                                        <p:tgtEl>
                                          <p:spTgt spid="36"/>
                                        </p:tgtEl>
                                        <p:attrNameLst>
                                          <p:attrName>ppt_y</p:attrName>
                                        </p:attrNameLst>
                                      </p:cBhvr>
                                      <p:tavLst>
                                        <p:tav tm="0">
                                          <p:val>
                                            <p:strVal val="#ppt_y"/>
                                          </p:val>
                                        </p:tav>
                                        <p:tav tm="100000">
                                          <p:val>
                                            <p:strVal val="#ppt_y"/>
                                          </p:val>
                                        </p:tav>
                                      </p:tavLst>
                                    </p:anim>
                                    <p:animEffect transition="in" filter="fade">
                                      <p:cBhvr>
                                        <p:cTn id="19" dur="2000"/>
                                        <p:tgtEl>
                                          <p:spTgt spid="36"/>
                                        </p:tgtEl>
                                      </p:cBhvr>
                                    </p:animEffect>
                                  </p:childTnLst>
                                </p:cTn>
                              </p:par>
                              <p:par>
                                <p:cTn id="20" presetID="54" presetClass="entr" presetSubtype="0" accel="10000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2000" fill="hold"/>
                                        <p:tgtEl>
                                          <p:spTgt spid="37"/>
                                        </p:tgtEl>
                                        <p:attrNameLst>
                                          <p:attrName>ppt_w</p:attrName>
                                        </p:attrNameLst>
                                      </p:cBhvr>
                                      <p:tavLst>
                                        <p:tav tm="0">
                                          <p:val>
                                            <p:strVal val="#ppt_w*0.05"/>
                                          </p:val>
                                        </p:tav>
                                        <p:tav tm="100000">
                                          <p:val>
                                            <p:strVal val="#ppt_w"/>
                                          </p:val>
                                        </p:tav>
                                      </p:tavLst>
                                    </p:anim>
                                    <p:anim calcmode="lin" valueType="num">
                                      <p:cBhvr>
                                        <p:cTn id="23" dur="2000" fill="hold"/>
                                        <p:tgtEl>
                                          <p:spTgt spid="37"/>
                                        </p:tgtEl>
                                        <p:attrNameLst>
                                          <p:attrName>ppt_h</p:attrName>
                                        </p:attrNameLst>
                                      </p:cBhvr>
                                      <p:tavLst>
                                        <p:tav tm="0">
                                          <p:val>
                                            <p:strVal val="#ppt_h"/>
                                          </p:val>
                                        </p:tav>
                                        <p:tav tm="100000">
                                          <p:val>
                                            <p:strVal val="#ppt_h"/>
                                          </p:val>
                                        </p:tav>
                                      </p:tavLst>
                                    </p:anim>
                                    <p:anim calcmode="lin" valueType="num">
                                      <p:cBhvr>
                                        <p:cTn id="24" dur="2000" fill="hold"/>
                                        <p:tgtEl>
                                          <p:spTgt spid="37"/>
                                        </p:tgtEl>
                                        <p:attrNameLst>
                                          <p:attrName>ppt_x</p:attrName>
                                        </p:attrNameLst>
                                      </p:cBhvr>
                                      <p:tavLst>
                                        <p:tav tm="0">
                                          <p:val>
                                            <p:strVal val="#ppt_x-.2"/>
                                          </p:val>
                                        </p:tav>
                                        <p:tav tm="100000">
                                          <p:val>
                                            <p:strVal val="#ppt_x"/>
                                          </p:val>
                                        </p:tav>
                                      </p:tavLst>
                                    </p:anim>
                                    <p:anim calcmode="lin" valueType="num">
                                      <p:cBhvr>
                                        <p:cTn id="25" dur="2000" fill="hold"/>
                                        <p:tgtEl>
                                          <p:spTgt spid="37"/>
                                        </p:tgtEl>
                                        <p:attrNameLst>
                                          <p:attrName>ppt_y</p:attrName>
                                        </p:attrNameLst>
                                      </p:cBhvr>
                                      <p:tavLst>
                                        <p:tav tm="0">
                                          <p:val>
                                            <p:strVal val="#ppt_y"/>
                                          </p:val>
                                        </p:tav>
                                        <p:tav tm="100000">
                                          <p:val>
                                            <p:strVal val="#ppt_y"/>
                                          </p:val>
                                        </p:tav>
                                      </p:tavLst>
                                    </p:anim>
                                    <p:animEffect transition="in" filter="fade">
                                      <p:cBhvr>
                                        <p:cTn id="26" dur="2000"/>
                                        <p:tgtEl>
                                          <p:spTgt spid="37"/>
                                        </p:tgtEl>
                                      </p:cBhvr>
                                    </p:animEffect>
                                  </p:childTnLst>
                                </p:cTn>
                              </p:par>
                              <p:par>
                                <p:cTn id="27" presetID="35" presetClass="path" presetSubtype="0" accel="50000" decel="50000" fill="hold" grpId="0" nodeType="withEffect">
                                  <p:stCondLst>
                                    <p:cond delay="0"/>
                                  </p:stCondLst>
                                  <p:childTnLst>
                                    <p:animMotion origin="layout" path="M 3.88889E-6 -2.81221E-6 L -0.52414 -0.00347 " pathEditMode="relative" rAng="0" ptsTypes="AA">
                                      <p:cBhvr>
                                        <p:cTn id="28" dur="2000" fill="hold"/>
                                        <p:tgtEl>
                                          <p:spTgt spid="32"/>
                                        </p:tgtEl>
                                        <p:attrNameLst>
                                          <p:attrName>ppt_x</p:attrName>
                                          <p:attrName>ppt_y</p:attrName>
                                        </p:attrNameLst>
                                      </p:cBhvr>
                                      <p:rCtr x="-262" y="-2"/>
                                    </p:animMotion>
                                  </p:childTnLst>
                                </p:cTn>
                              </p:par>
                              <p:par>
                                <p:cTn id="29" presetID="63" presetClass="path" presetSubtype="0" accel="50000" decel="50000" fill="hold" grpId="0" nodeType="withEffect">
                                  <p:stCondLst>
                                    <p:cond delay="0"/>
                                  </p:stCondLst>
                                  <p:childTnLst>
                                    <p:animMotion origin="layout" path="M -4.16667E-6 -3.80204E-6 L 0.52657 0.00509 " pathEditMode="relative" rAng="0" ptsTypes="AA">
                                      <p:cBhvr>
                                        <p:cTn id="30" dur="2000" fill="hold"/>
                                        <p:tgtEl>
                                          <p:spTgt spid="33"/>
                                        </p:tgtEl>
                                        <p:attrNameLst>
                                          <p:attrName>ppt_x</p:attrName>
                                          <p:attrName>ppt_y</p:attrName>
                                        </p:attrNameLst>
                                      </p:cBhvr>
                                      <p:rCtr x="263" y="3"/>
                                    </p:animMotion>
                                  </p:childTnLst>
                                </p:cTn>
                              </p:par>
                            </p:childTnLst>
                          </p:cTn>
                        </p:par>
                        <p:par>
                          <p:cTn id="31" fill="hold">
                            <p:stCondLst>
                              <p:cond delay="6000"/>
                            </p:stCondLst>
                            <p:childTnLst>
                              <p:par>
                                <p:cTn id="32" presetID="10"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2000"/>
                                        <p:tgtEl>
                                          <p:spTgt spid="35"/>
                                        </p:tgtEl>
                                      </p:cBhvr>
                                    </p:animEffect>
                                  </p:childTnLst>
                                </p:cTn>
                              </p:par>
                            </p:childTnLst>
                          </p:cTn>
                        </p:par>
                        <p:par>
                          <p:cTn id="35" fill="hold">
                            <p:stCondLst>
                              <p:cond delay="8000"/>
                            </p:stCondLst>
                            <p:childTnLst>
                              <p:par>
                                <p:cTn id="36" presetID="26" presetClass="emph" presetSubtype="0" fill="hold" nodeType="afterEffect">
                                  <p:stCondLst>
                                    <p:cond delay="0"/>
                                  </p:stCondLst>
                                  <p:childTnLst>
                                    <p:animEffect transition="out" filter="fade">
                                      <p:cBhvr>
                                        <p:cTn id="37" dur="2000" tmFilter="0, 0; .2, .5; .8, .5; 1, 0"/>
                                        <p:tgtEl>
                                          <p:spTgt spid="29"/>
                                        </p:tgtEl>
                                      </p:cBhvr>
                                    </p:animEffect>
                                    <p:animScale>
                                      <p:cBhvr>
                                        <p:cTn id="38" dur="1000" autoRev="1" fill="hold"/>
                                        <p:tgtEl>
                                          <p:spTgt spid="29"/>
                                        </p:tgtEl>
                                      </p:cBhvr>
                                      <p:by x="105000" y="105000"/>
                                    </p:animScale>
                                  </p:childTnLst>
                                </p:cTn>
                              </p:par>
                            </p:childTnLst>
                          </p:cTn>
                        </p:par>
                        <p:par>
                          <p:cTn id="39" fill="hold">
                            <p:stCondLst>
                              <p:cond delay="10000"/>
                            </p:stCondLst>
                            <p:childTnLst>
                              <p:par>
                                <p:cTn id="40" presetID="10" presetClass="exit" presetSubtype="0" fill="hold" grpId="1" nodeType="afterEffect">
                                  <p:stCondLst>
                                    <p:cond delay="0"/>
                                  </p:stCondLst>
                                  <p:childTnLst>
                                    <p:animEffect transition="out" filter="fade">
                                      <p:cBhvr>
                                        <p:cTn id="41" dur="2000"/>
                                        <p:tgtEl>
                                          <p:spTgt spid="37"/>
                                        </p:tgtEl>
                                      </p:cBhvr>
                                    </p:animEffect>
                                    <p:set>
                                      <p:cBhvr>
                                        <p:cTn id="42" dur="1" fill="hold">
                                          <p:stCondLst>
                                            <p:cond delay="1999"/>
                                          </p:stCondLst>
                                        </p:cTn>
                                        <p:tgtEl>
                                          <p:spTgt spid="37"/>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2000"/>
                                        <p:tgtEl>
                                          <p:spTgt spid="36"/>
                                        </p:tgtEl>
                                      </p:cBhvr>
                                    </p:animEffect>
                                    <p:set>
                                      <p:cBhvr>
                                        <p:cTn id="45" dur="1" fill="hold">
                                          <p:stCondLst>
                                            <p:cond delay="19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36" grpId="1" animBg="1"/>
      <p:bldP spid="37" grpId="0"/>
      <p:bldP spid="37" grpId="1"/>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smtClean="0"/>
              <a:t>Rolling Failover Cluster Upgrade</a:t>
            </a:r>
            <a:br>
              <a:rPr lang="en-US" sz="4000" dirty="0" smtClean="0"/>
            </a:br>
            <a:r>
              <a:rPr lang="en-US" sz="4000" dirty="0" smtClean="0"/>
              <a:t>Customer case – Rolling upgrade</a:t>
            </a:r>
            <a:endParaRPr lang="en-US" sz="4000" dirty="0"/>
          </a:p>
        </p:txBody>
      </p:sp>
      <p:sp>
        <p:nvSpPr>
          <p:cNvPr id="6" name="Rectangle 5"/>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0" y="1596390"/>
            <a:ext cx="9144000" cy="4619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1432560"/>
            <a:ext cx="9144000" cy="4768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6781800" y="3764280"/>
            <a:ext cx="1386455" cy="2743200"/>
          </a:xfrm>
          <a:prstGeom prst="rect">
            <a:avLst/>
          </a:prstGeom>
          <a:noFill/>
        </p:spPr>
      </p:pic>
      <p:pic>
        <p:nvPicPr>
          <p:cNvPr id="18"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676400" y="3611880"/>
            <a:ext cx="1540505" cy="3048000"/>
          </a:xfrm>
          <a:prstGeom prst="rect">
            <a:avLst/>
          </a:prstGeom>
          <a:noFill/>
        </p:spPr>
      </p:pic>
      <p:sp>
        <p:nvSpPr>
          <p:cNvPr id="19" name="Freeform 18"/>
          <p:cNvSpPr/>
          <p:nvPr/>
        </p:nvSpPr>
        <p:spPr>
          <a:xfrm>
            <a:off x="3124200" y="4221479"/>
            <a:ext cx="1828800" cy="457201"/>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a:off x="5181599" y="4526281"/>
            <a:ext cx="1676401" cy="914400"/>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8153400" y="5288280"/>
            <a:ext cx="990600" cy="369332"/>
          </a:xfrm>
          <a:prstGeom prst="rect">
            <a:avLst/>
          </a:prstGeom>
          <a:noFill/>
        </p:spPr>
        <p:txBody>
          <a:bodyPr wrap="square" rtlCol="0">
            <a:spAutoFit/>
          </a:bodyPr>
          <a:lstStyle/>
          <a:p>
            <a:r>
              <a:rPr lang="en-US" dirty="0" smtClean="0"/>
              <a:t>Active</a:t>
            </a:r>
            <a:endParaRPr lang="en-US" dirty="0"/>
          </a:p>
        </p:txBody>
      </p:sp>
      <p:sp>
        <p:nvSpPr>
          <p:cNvPr id="22" name="TextBox 21"/>
          <p:cNvSpPr txBox="1"/>
          <p:nvPr/>
        </p:nvSpPr>
        <p:spPr>
          <a:xfrm>
            <a:off x="762000" y="5364480"/>
            <a:ext cx="1219200" cy="369332"/>
          </a:xfrm>
          <a:prstGeom prst="rect">
            <a:avLst/>
          </a:prstGeom>
          <a:noFill/>
        </p:spPr>
        <p:txBody>
          <a:bodyPr wrap="square" rtlCol="0">
            <a:spAutoFit/>
          </a:bodyPr>
          <a:lstStyle/>
          <a:p>
            <a:r>
              <a:rPr lang="en-US" dirty="0" smtClean="0"/>
              <a:t>Passive</a:t>
            </a:r>
            <a:endParaRPr lang="en-US" dirty="0"/>
          </a:p>
        </p:txBody>
      </p:sp>
      <p:sp>
        <p:nvSpPr>
          <p:cNvPr id="23" name="TextBox 22"/>
          <p:cNvSpPr txBox="1"/>
          <p:nvPr/>
        </p:nvSpPr>
        <p:spPr>
          <a:xfrm>
            <a:off x="5638800" y="2164080"/>
            <a:ext cx="3505200" cy="830997"/>
          </a:xfrm>
          <a:prstGeom prst="rect">
            <a:avLst/>
          </a:prstGeom>
          <a:noFill/>
        </p:spPr>
        <p:txBody>
          <a:bodyPr wrap="square" rtlCol="0">
            <a:spAutoFit/>
          </a:bodyPr>
          <a:lstStyle/>
          <a:p>
            <a:r>
              <a:rPr lang="en-US" sz="1600" dirty="0" smtClean="0"/>
              <a:t>Step #4:</a:t>
            </a:r>
          </a:p>
          <a:p>
            <a:r>
              <a:rPr lang="en-US" sz="1600" dirty="0" smtClean="0"/>
              <a:t>Upgrade to SQL Server 2008 on Active Node</a:t>
            </a:r>
            <a:endParaRPr lang="en-US" sz="1600" dirty="0"/>
          </a:p>
        </p:txBody>
      </p:sp>
      <p:sp>
        <p:nvSpPr>
          <p:cNvPr id="24" name="TextBox 23"/>
          <p:cNvSpPr txBox="1"/>
          <p:nvPr/>
        </p:nvSpPr>
        <p:spPr>
          <a:xfrm>
            <a:off x="0" y="2316480"/>
            <a:ext cx="3505200" cy="830997"/>
          </a:xfrm>
          <a:prstGeom prst="rect">
            <a:avLst/>
          </a:prstGeom>
          <a:noFill/>
        </p:spPr>
        <p:txBody>
          <a:bodyPr wrap="square" rtlCol="0">
            <a:spAutoFit/>
          </a:bodyPr>
          <a:lstStyle/>
          <a:p>
            <a:r>
              <a:rPr lang="en-US" sz="1600" dirty="0" smtClean="0"/>
              <a:t>Step #3:</a:t>
            </a:r>
          </a:p>
          <a:p>
            <a:r>
              <a:rPr lang="en-US" sz="1600" dirty="0" smtClean="0"/>
              <a:t>Upgrade to SQL Server 2008 on Passive Node</a:t>
            </a:r>
            <a:endParaRPr lang="en-US" sz="1600" dirty="0"/>
          </a:p>
        </p:txBody>
      </p:sp>
      <p:sp>
        <p:nvSpPr>
          <p:cNvPr id="25" name="TextBox 24"/>
          <p:cNvSpPr txBox="1"/>
          <p:nvPr/>
        </p:nvSpPr>
        <p:spPr>
          <a:xfrm>
            <a:off x="3229406" y="5782878"/>
            <a:ext cx="3872037" cy="338554"/>
          </a:xfrm>
          <a:prstGeom prst="rect">
            <a:avLst/>
          </a:prstGeom>
          <a:noFill/>
        </p:spPr>
        <p:txBody>
          <a:bodyPr wrap="square" rtlCol="0">
            <a:spAutoFit/>
          </a:bodyPr>
          <a:lstStyle/>
          <a:p>
            <a:r>
              <a:rPr lang="en-US" sz="1600" dirty="0" smtClean="0"/>
              <a:t>Step 5: SQL Instance Automatic Failover</a:t>
            </a:r>
            <a:endParaRPr lang="en-US" sz="1600" dirty="0"/>
          </a:p>
        </p:txBody>
      </p:sp>
      <p:cxnSp>
        <p:nvCxnSpPr>
          <p:cNvPr id="26" name="Straight Arrow Connector 25"/>
          <p:cNvCxnSpPr/>
          <p:nvPr/>
        </p:nvCxnSpPr>
        <p:spPr>
          <a:xfrm>
            <a:off x="5105400" y="2621280"/>
            <a:ext cx="1752600" cy="1143000"/>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2743200" y="2773680"/>
            <a:ext cx="1219200" cy="7620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0" name="Multiply 39"/>
          <p:cNvSpPr/>
          <p:nvPr/>
        </p:nvSpPr>
        <p:spPr>
          <a:xfrm>
            <a:off x="5641769" y="2606435"/>
            <a:ext cx="762000" cy="11430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486684" y="3298679"/>
            <a:ext cx="2230452" cy="954107"/>
          </a:xfrm>
          <a:prstGeom prst="rect">
            <a:avLst/>
          </a:prstGeom>
          <a:noFill/>
        </p:spPr>
        <p:txBody>
          <a:bodyPr wrap="square" rtlCol="0">
            <a:spAutoFit/>
          </a:bodyPr>
          <a:lstStyle/>
          <a:p>
            <a:r>
              <a:rPr lang="en-US" sz="1400" b="1" dirty="0" smtClean="0">
                <a:solidFill>
                  <a:schemeClr val="accent1">
                    <a:lumMod val="60000"/>
                    <a:lumOff val="40000"/>
                  </a:schemeClr>
                </a:solidFill>
              </a:rPr>
              <a:t>No client connection for 1-2 minutes while  db is being upgraded to 2008 on the left node</a:t>
            </a:r>
            <a:endParaRPr lang="en-US" sz="1400" b="1" dirty="0">
              <a:solidFill>
                <a:schemeClr val="accent1">
                  <a:lumMod val="60000"/>
                  <a:lumOff val="40000"/>
                </a:schemeClr>
              </a:solidFill>
            </a:endParaRPr>
          </a:p>
        </p:txBody>
      </p:sp>
      <p:sp>
        <p:nvSpPr>
          <p:cNvPr id="42" name="TextBox 41"/>
          <p:cNvSpPr txBox="1"/>
          <p:nvPr/>
        </p:nvSpPr>
        <p:spPr>
          <a:xfrm>
            <a:off x="7543800" y="3307080"/>
            <a:ext cx="1295400" cy="369332"/>
          </a:xfrm>
          <a:prstGeom prst="rect">
            <a:avLst/>
          </a:prstGeom>
          <a:solidFill>
            <a:schemeClr val="tx2"/>
          </a:solidFill>
        </p:spPr>
        <p:txBody>
          <a:bodyPr wrap="square" rtlCol="0">
            <a:spAutoFit/>
          </a:bodyPr>
          <a:lstStyle/>
          <a:p>
            <a:r>
              <a:rPr lang="en-US" b="1" dirty="0" smtClean="0">
                <a:solidFill>
                  <a:schemeClr val="bg1"/>
                </a:solidFill>
              </a:rPr>
              <a:t>SQL 2008</a:t>
            </a:r>
            <a:endParaRPr lang="en-US" b="1" dirty="0">
              <a:solidFill>
                <a:schemeClr val="bg1"/>
              </a:solidFill>
            </a:endParaRPr>
          </a:p>
        </p:txBody>
      </p:sp>
      <p:sp>
        <p:nvSpPr>
          <p:cNvPr id="43" name="TextBox 42"/>
          <p:cNvSpPr txBox="1"/>
          <p:nvPr/>
        </p:nvSpPr>
        <p:spPr>
          <a:xfrm>
            <a:off x="609600" y="3230880"/>
            <a:ext cx="1295400" cy="369332"/>
          </a:xfrm>
          <a:prstGeom prst="rect">
            <a:avLst/>
          </a:prstGeom>
          <a:solidFill>
            <a:schemeClr val="tx2"/>
          </a:solidFill>
        </p:spPr>
        <p:txBody>
          <a:bodyPr wrap="square" rtlCol="0">
            <a:spAutoFit/>
          </a:bodyPr>
          <a:lstStyle/>
          <a:p>
            <a:r>
              <a:rPr lang="en-US" b="1" dirty="0" smtClean="0">
                <a:solidFill>
                  <a:schemeClr val="bg1"/>
                </a:solidFill>
              </a:rPr>
              <a:t>SQL 2008</a:t>
            </a:r>
            <a:endParaRPr lang="en-US" b="1" dirty="0">
              <a:solidFill>
                <a:schemeClr val="bg1"/>
              </a:solidFill>
            </a:endParaRPr>
          </a:p>
        </p:txBody>
      </p:sp>
      <p:sp>
        <p:nvSpPr>
          <p:cNvPr id="44" name="TextBox 43"/>
          <p:cNvSpPr txBox="1"/>
          <p:nvPr/>
        </p:nvSpPr>
        <p:spPr>
          <a:xfrm>
            <a:off x="780803" y="5576257"/>
            <a:ext cx="990600" cy="369332"/>
          </a:xfrm>
          <a:prstGeom prst="rect">
            <a:avLst/>
          </a:prstGeom>
          <a:noFill/>
        </p:spPr>
        <p:txBody>
          <a:bodyPr wrap="square" rtlCol="0">
            <a:spAutoFit/>
          </a:bodyPr>
          <a:lstStyle/>
          <a:p>
            <a:r>
              <a:rPr lang="en-US" dirty="0" smtClean="0"/>
              <a:t>Active</a:t>
            </a:r>
            <a:endParaRPr lang="en-US" dirty="0"/>
          </a:p>
        </p:txBody>
      </p:sp>
      <p:pic>
        <p:nvPicPr>
          <p:cNvPr id="45" name="Picture 3" descr="E:\Users\ashammou.ITS\Pictures\Microsoft Clip Organizer\j0238951.wmf"/>
          <p:cNvPicPr>
            <a:picLocks noChangeAspect="1" noChangeArrowheads="1"/>
          </p:cNvPicPr>
          <p:nvPr/>
        </p:nvPicPr>
        <p:blipFill>
          <a:blip r:embed="rId4">
            <a:duotone>
              <a:schemeClr val="accent5">
                <a:shade val="45000"/>
                <a:satMod val="135000"/>
              </a:schemeClr>
              <a:prstClr val="white"/>
            </a:duotone>
          </a:blip>
          <a:stretch>
            <a:fillRect/>
          </a:stretch>
        </p:blipFill>
        <p:spPr bwMode="auto">
          <a:xfrm>
            <a:off x="3785870" y="1550035"/>
            <a:ext cx="1783994" cy="1687068"/>
          </a:xfrm>
          <a:prstGeom prst="rect">
            <a:avLst/>
          </a:prstGeom>
          <a:noFill/>
          <a:ln>
            <a:noFill/>
          </a:ln>
        </p:spPr>
      </p:pic>
      <p:pic>
        <p:nvPicPr>
          <p:cNvPr id="46" name="Picture 2" descr="\\sr42windham\ashammou$\My Pictures\DB\database2.gif"/>
          <p:cNvPicPr>
            <a:picLocks noChangeAspect="1" noChangeArrowheads="1"/>
          </p:cNvPicPr>
          <p:nvPr/>
        </p:nvPicPr>
        <p:blipFill>
          <a:blip r:embed="rId5"/>
          <a:srcRect/>
          <a:stretch>
            <a:fillRect/>
          </a:stretch>
        </p:blipFill>
        <p:spPr bwMode="auto">
          <a:xfrm>
            <a:off x="4617720" y="4389120"/>
            <a:ext cx="914400" cy="914400"/>
          </a:xfrm>
          <a:prstGeom prst="rect">
            <a:avLst/>
          </a:prstGeom>
          <a:noFill/>
        </p:spPr>
      </p:pic>
      <p:sp>
        <p:nvSpPr>
          <p:cNvPr id="47" name="Left Arrow 46"/>
          <p:cNvSpPr/>
          <p:nvPr/>
        </p:nvSpPr>
        <p:spPr>
          <a:xfrm>
            <a:off x="3455719" y="5343897"/>
            <a:ext cx="3075710" cy="5106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42504" y="3752603"/>
            <a:ext cx="1520042" cy="1077218"/>
          </a:xfrm>
          <a:prstGeom prst="rect">
            <a:avLst/>
          </a:prstGeom>
          <a:gradFill>
            <a:gsLst>
              <a:gs pos="0">
                <a:schemeClr val="tx2"/>
              </a:gs>
              <a:gs pos="30000">
                <a:srgbClr val="66008F"/>
              </a:gs>
              <a:gs pos="64999">
                <a:srgbClr val="BA0066"/>
              </a:gs>
              <a:gs pos="89999">
                <a:srgbClr val="FF0000"/>
              </a:gs>
              <a:gs pos="100000">
                <a:srgbClr val="FF8200"/>
              </a:gs>
            </a:gsLst>
            <a:lin ang="16200000" scaled="0"/>
          </a:gradFill>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1600" dirty="0" smtClean="0"/>
              <a:t>Removed from Cluster Group Possible Owners</a:t>
            </a:r>
            <a:endParaRPr lang="en-US" sz="1600" dirty="0"/>
          </a:p>
        </p:txBody>
      </p:sp>
    </p:spTree>
  </p:cSld>
  <p:clrMapOvr>
    <a:masterClrMapping/>
  </p:clrMapOvr>
  <p:transition advTm="3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childTnLst>
                                </p:cTn>
                              </p:par>
                              <p:par>
                                <p:cTn id="8" presetID="26" presetClass="emph" presetSubtype="0" fill="hold" nodeType="withEffect">
                                  <p:stCondLst>
                                    <p:cond delay="0"/>
                                  </p:stCondLst>
                                  <p:childTnLst>
                                    <p:animEffect transition="out" filter="fade">
                                      <p:cBhvr>
                                        <p:cTn id="9" dur="500" tmFilter="0, 0; .2, .5; .8, .5; 1, 0"/>
                                        <p:tgtEl>
                                          <p:spTgt spid="18"/>
                                        </p:tgtEl>
                                      </p:cBhvr>
                                    </p:animEffect>
                                    <p:animScale>
                                      <p:cBhvr>
                                        <p:cTn id="10" dur="250" autoRev="1" fill="hold"/>
                                        <p:tgtEl>
                                          <p:spTgt spid="18"/>
                                        </p:tgtEl>
                                      </p:cBhvr>
                                      <p:by x="105000" y="105000"/>
                                    </p:animScale>
                                  </p:childTnLst>
                                </p:cTn>
                              </p:par>
                            </p:childTnLst>
                          </p:cTn>
                        </p:par>
                        <p:par>
                          <p:cTn id="11" fill="hold">
                            <p:stCondLst>
                              <p:cond delay="2000"/>
                            </p:stCondLst>
                            <p:childTnLst>
                              <p:par>
                                <p:cTn id="12" presetID="52"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Scale>
                                      <p:cBhvr>
                                        <p:cTn id="14" dur="2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48"/>
                                        </p:tgtEl>
                                        <p:attrNameLst>
                                          <p:attrName>ppt_x</p:attrName>
                                          <p:attrName>ppt_y</p:attrName>
                                        </p:attrNameLst>
                                      </p:cBhvr>
                                    </p:animMotion>
                                    <p:animEffect transition="in" filter="fade">
                                      <p:cBhvr>
                                        <p:cTn id="16" dur="2000"/>
                                        <p:tgtEl>
                                          <p:spTgt spid="48"/>
                                        </p:tgtEl>
                                      </p:cBhvr>
                                    </p:animEffect>
                                  </p:childTnLst>
                                </p:cTn>
                              </p:par>
                            </p:childTnLst>
                          </p:cTn>
                        </p:par>
                        <p:par>
                          <p:cTn id="17" fill="hold">
                            <p:stCondLst>
                              <p:cond delay="4000"/>
                            </p:stCondLst>
                            <p:childTnLst>
                              <p:par>
                                <p:cTn id="18" presetID="10" presetClass="entr" presetSubtype="0"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2000"/>
                                        <p:tgtEl>
                                          <p:spTgt spid="43"/>
                                        </p:tgtEl>
                                      </p:cBhvr>
                                    </p:animEffect>
                                  </p:childTnLst>
                                </p:cTn>
                              </p:par>
                            </p:childTnLst>
                          </p:cTn>
                        </p:par>
                        <p:par>
                          <p:cTn id="21" fill="hold">
                            <p:stCondLst>
                              <p:cond delay="6000"/>
                            </p:stCondLst>
                            <p:childTnLst>
                              <p:par>
                                <p:cTn id="22" presetID="10"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2000"/>
                                        <p:tgtEl>
                                          <p:spTgt spid="23"/>
                                        </p:tgtEl>
                                      </p:cBhvr>
                                    </p:animEffect>
                                  </p:childTnLst>
                                </p:cTn>
                              </p:par>
                              <p:par>
                                <p:cTn id="25" presetID="26" presetClass="emph" presetSubtype="0" fill="hold" nodeType="withEffect">
                                  <p:stCondLst>
                                    <p:cond delay="0"/>
                                  </p:stCondLst>
                                  <p:childTnLst>
                                    <p:animEffect transition="out" filter="fade">
                                      <p:cBhvr>
                                        <p:cTn id="26" dur="2000" tmFilter="0, 0; .2, .5; .8, .5; 1, 0"/>
                                        <p:tgtEl>
                                          <p:spTgt spid="17"/>
                                        </p:tgtEl>
                                      </p:cBhvr>
                                    </p:animEffect>
                                    <p:animScale>
                                      <p:cBhvr>
                                        <p:cTn id="27" dur="1000" autoRev="1" fill="hold"/>
                                        <p:tgtEl>
                                          <p:spTgt spid="17"/>
                                        </p:tgtEl>
                                      </p:cBhvr>
                                      <p:by x="105000" y="105000"/>
                                    </p:animScale>
                                  </p:childTnLst>
                                </p:cTn>
                              </p:par>
                              <p:par>
                                <p:cTn id="28" presetID="10" presetClass="exit" presetSubtype="0" fill="hold" grpId="1" nodeType="withEffect">
                                  <p:stCondLst>
                                    <p:cond delay="0"/>
                                  </p:stCondLst>
                                  <p:childTnLst>
                                    <p:animEffect transition="out" filter="fade">
                                      <p:cBhvr>
                                        <p:cTn id="29" dur="3000"/>
                                        <p:tgtEl>
                                          <p:spTgt spid="48"/>
                                        </p:tgtEl>
                                      </p:cBhvr>
                                    </p:animEffect>
                                    <p:set>
                                      <p:cBhvr>
                                        <p:cTn id="30" dur="1" fill="hold">
                                          <p:stCondLst>
                                            <p:cond delay="2999"/>
                                          </p:stCondLst>
                                        </p:cTn>
                                        <p:tgtEl>
                                          <p:spTgt spid="48"/>
                                        </p:tgtEl>
                                        <p:attrNameLst>
                                          <p:attrName>style.visibility</p:attrName>
                                        </p:attrNameLst>
                                      </p:cBhvr>
                                      <p:to>
                                        <p:strVal val="hidden"/>
                                      </p:to>
                                    </p:set>
                                  </p:childTnLst>
                                </p:cTn>
                              </p:par>
                            </p:childTnLst>
                          </p:cTn>
                        </p:par>
                        <p:par>
                          <p:cTn id="31" fill="hold">
                            <p:stCondLst>
                              <p:cond delay="9000"/>
                            </p:stCondLst>
                            <p:childTnLst>
                              <p:par>
                                <p:cTn id="32" presetID="54" presetClass="entr" presetSubtype="0" accel="10000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2000" fill="hold"/>
                                        <p:tgtEl>
                                          <p:spTgt spid="25"/>
                                        </p:tgtEl>
                                        <p:attrNameLst>
                                          <p:attrName>ppt_w</p:attrName>
                                        </p:attrNameLst>
                                      </p:cBhvr>
                                      <p:tavLst>
                                        <p:tav tm="0">
                                          <p:val>
                                            <p:strVal val="#ppt_w*0.05"/>
                                          </p:val>
                                        </p:tav>
                                        <p:tav tm="100000">
                                          <p:val>
                                            <p:strVal val="#ppt_w"/>
                                          </p:val>
                                        </p:tav>
                                      </p:tavLst>
                                    </p:anim>
                                    <p:anim calcmode="lin" valueType="num">
                                      <p:cBhvr>
                                        <p:cTn id="35" dur="2000" fill="hold"/>
                                        <p:tgtEl>
                                          <p:spTgt spid="25"/>
                                        </p:tgtEl>
                                        <p:attrNameLst>
                                          <p:attrName>ppt_h</p:attrName>
                                        </p:attrNameLst>
                                      </p:cBhvr>
                                      <p:tavLst>
                                        <p:tav tm="0">
                                          <p:val>
                                            <p:strVal val="#ppt_h"/>
                                          </p:val>
                                        </p:tav>
                                        <p:tav tm="100000">
                                          <p:val>
                                            <p:strVal val="#ppt_h"/>
                                          </p:val>
                                        </p:tav>
                                      </p:tavLst>
                                    </p:anim>
                                    <p:anim calcmode="lin" valueType="num">
                                      <p:cBhvr>
                                        <p:cTn id="36" dur="2000" fill="hold"/>
                                        <p:tgtEl>
                                          <p:spTgt spid="25"/>
                                        </p:tgtEl>
                                        <p:attrNameLst>
                                          <p:attrName>ppt_x</p:attrName>
                                        </p:attrNameLst>
                                      </p:cBhvr>
                                      <p:tavLst>
                                        <p:tav tm="0">
                                          <p:val>
                                            <p:strVal val="#ppt_x-.2"/>
                                          </p:val>
                                        </p:tav>
                                        <p:tav tm="100000">
                                          <p:val>
                                            <p:strVal val="#ppt_x"/>
                                          </p:val>
                                        </p:tav>
                                      </p:tavLst>
                                    </p:anim>
                                    <p:anim calcmode="lin" valueType="num">
                                      <p:cBhvr>
                                        <p:cTn id="37" dur="2000" fill="hold"/>
                                        <p:tgtEl>
                                          <p:spTgt spid="25"/>
                                        </p:tgtEl>
                                        <p:attrNameLst>
                                          <p:attrName>ppt_y</p:attrName>
                                        </p:attrNameLst>
                                      </p:cBhvr>
                                      <p:tavLst>
                                        <p:tav tm="0">
                                          <p:val>
                                            <p:strVal val="#ppt_y"/>
                                          </p:val>
                                        </p:tav>
                                        <p:tav tm="100000">
                                          <p:val>
                                            <p:strVal val="#ppt_y"/>
                                          </p:val>
                                        </p:tav>
                                      </p:tavLst>
                                    </p:anim>
                                    <p:animEffect transition="in" filter="fade">
                                      <p:cBhvr>
                                        <p:cTn id="38" dur="2000"/>
                                        <p:tgtEl>
                                          <p:spTgt spid="25"/>
                                        </p:tgtEl>
                                      </p:cBhvr>
                                    </p:animEffect>
                                  </p:childTnLst>
                                </p:cTn>
                              </p:par>
                              <p:par>
                                <p:cTn id="39" presetID="23" presetClass="entr" presetSubtype="16"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2000" fill="hold"/>
                                        <p:tgtEl>
                                          <p:spTgt spid="47"/>
                                        </p:tgtEl>
                                        <p:attrNameLst>
                                          <p:attrName>ppt_w</p:attrName>
                                        </p:attrNameLst>
                                      </p:cBhvr>
                                      <p:tavLst>
                                        <p:tav tm="0">
                                          <p:val>
                                            <p:fltVal val="0"/>
                                          </p:val>
                                        </p:tav>
                                        <p:tav tm="100000">
                                          <p:val>
                                            <p:strVal val="#ppt_w"/>
                                          </p:val>
                                        </p:tav>
                                      </p:tavLst>
                                    </p:anim>
                                    <p:anim calcmode="lin" valueType="num">
                                      <p:cBhvr>
                                        <p:cTn id="42" dur="2000" fill="hold"/>
                                        <p:tgtEl>
                                          <p:spTgt spid="47"/>
                                        </p:tgtEl>
                                        <p:attrNameLst>
                                          <p:attrName>ppt_h</p:attrName>
                                        </p:attrNameLst>
                                      </p:cBhvr>
                                      <p:tavLst>
                                        <p:tav tm="0">
                                          <p:val>
                                            <p:fltVal val="0"/>
                                          </p:val>
                                        </p:tav>
                                        <p:tav tm="100000">
                                          <p:val>
                                            <p:strVal val="#ppt_h"/>
                                          </p:val>
                                        </p:tav>
                                      </p:tavLst>
                                    </p:anim>
                                  </p:childTnLst>
                                </p:cTn>
                              </p:par>
                            </p:childTnLst>
                          </p:cTn>
                        </p:par>
                        <p:par>
                          <p:cTn id="43" fill="hold">
                            <p:stCondLst>
                              <p:cond delay="11000"/>
                            </p:stCondLst>
                            <p:childTnLst>
                              <p:par>
                                <p:cTn id="44" presetID="10" presetClass="entr" presetSubtype="0"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2000"/>
                                        <p:tgtEl>
                                          <p:spTgt spid="41"/>
                                        </p:tgtEl>
                                      </p:cBhvr>
                                    </p:animEffect>
                                  </p:childTnLst>
                                </p:cTn>
                              </p:par>
                              <p:par>
                                <p:cTn id="47" presetID="10" presetClass="entr" presetSubtype="0"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2000"/>
                                        <p:tgtEl>
                                          <p:spTgt spid="40"/>
                                        </p:tgtEl>
                                      </p:cBhvr>
                                    </p:animEffect>
                                  </p:childTnLst>
                                </p:cTn>
                              </p:par>
                              <p:par>
                                <p:cTn id="50" presetID="26" presetClass="emph" presetSubtype="0" fill="hold" grpId="0" nodeType="withEffect">
                                  <p:stCondLst>
                                    <p:cond delay="0"/>
                                  </p:stCondLst>
                                  <p:childTnLst>
                                    <p:animEffect transition="out" filter="fade">
                                      <p:cBhvr>
                                        <p:cTn id="51" dur="2000" tmFilter="0, 0; .2, .5; .8, .5; 1, 0"/>
                                        <p:tgtEl>
                                          <p:spTgt spid="40"/>
                                        </p:tgtEl>
                                      </p:cBhvr>
                                    </p:animEffect>
                                    <p:animScale>
                                      <p:cBhvr>
                                        <p:cTn id="52" dur="1000" autoRev="1" fill="hold"/>
                                        <p:tgtEl>
                                          <p:spTgt spid="40"/>
                                        </p:tgtEl>
                                      </p:cBhvr>
                                      <p:by x="105000" y="105000"/>
                                    </p:animScale>
                                  </p:childTnLst>
                                </p:cTn>
                              </p:par>
                            </p:childTnLst>
                          </p:cTn>
                        </p:par>
                        <p:par>
                          <p:cTn id="53" fill="hold">
                            <p:stCondLst>
                              <p:cond delay="13000"/>
                            </p:stCondLst>
                            <p:childTnLst>
                              <p:par>
                                <p:cTn id="54" presetID="26" presetClass="emph" presetSubtype="0" fill="hold" grpId="0" nodeType="afterEffect">
                                  <p:stCondLst>
                                    <p:cond delay="0"/>
                                  </p:stCondLst>
                                  <p:childTnLst>
                                    <p:animEffect transition="out" filter="fade">
                                      <p:cBhvr>
                                        <p:cTn id="55" dur="3000" tmFilter="0, 0; .2, .5; .8, .5; 1, 0"/>
                                        <p:tgtEl>
                                          <p:spTgt spid="41"/>
                                        </p:tgtEl>
                                      </p:cBhvr>
                                    </p:animEffect>
                                    <p:animScale>
                                      <p:cBhvr>
                                        <p:cTn id="56" dur="1500" autoRev="1" fill="hold"/>
                                        <p:tgtEl>
                                          <p:spTgt spid="41"/>
                                        </p:tgtEl>
                                      </p:cBhvr>
                                      <p:by x="105000" y="105000"/>
                                    </p:animScale>
                                  </p:childTnLst>
                                </p:cTn>
                              </p:par>
                            </p:childTnLst>
                          </p:cTn>
                        </p:par>
                        <p:par>
                          <p:cTn id="57" fill="hold">
                            <p:stCondLst>
                              <p:cond delay="16000"/>
                            </p:stCondLst>
                            <p:childTnLst>
                              <p:par>
                                <p:cTn id="58" presetID="10" presetClass="exit" presetSubtype="0" fill="hold" grpId="1" nodeType="afterEffect">
                                  <p:stCondLst>
                                    <p:cond delay="0"/>
                                  </p:stCondLst>
                                  <p:childTnLst>
                                    <p:animEffect transition="out" filter="fade">
                                      <p:cBhvr>
                                        <p:cTn id="59" dur="2000"/>
                                        <p:tgtEl>
                                          <p:spTgt spid="41"/>
                                        </p:tgtEl>
                                      </p:cBhvr>
                                    </p:animEffect>
                                    <p:set>
                                      <p:cBhvr>
                                        <p:cTn id="60" dur="1" fill="hold">
                                          <p:stCondLst>
                                            <p:cond delay="1999"/>
                                          </p:stCondLst>
                                        </p:cTn>
                                        <p:tgtEl>
                                          <p:spTgt spid="41"/>
                                        </p:tgtEl>
                                        <p:attrNameLst>
                                          <p:attrName>style.visibility</p:attrName>
                                        </p:attrNameLst>
                                      </p:cBhvr>
                                      <p:to>
                                        <p:strVal val="hidden"/>
                                      </p:to>
                                    </p:set>
                                  </p:childTnLst>
                                </p:cTn>
                              </p:par>
                              <p:par>
                                <p:cTn id="61" presetID="35" presetClass="path" presetSubtype="0" accel="50000" decel="50000" fill="hold" grpId="0" nodeType="withEffect">
                                  <p:stCondLst>
                                    <p:cond delay="0"/>
                                  </p:stCondLst>
                                  <p:childTnLst>
                                    <p:animMotion origin="layout" path="M 3.33333E-6 -3.33333E-6 L -0.78334 -0.01111 " pathEditMode="relative" rAng="0" ptsTypes="AA">
                                      <p:cBhvr>
                                        <p:cTn id="62" dur="2000" fill="hold"/>
                                        <p:tgtEl>
                                          <p:spTgt spid="21"/>
                                        </p:tgtEl>
                                        <p:attrNameLst>
                                          <p:attrName>ppt_x</p:attrName>
                                          <p:attrName>ppt_y</p:attrName>
                                        </p:attrNameLst>
                                      </p:cBhvr>
                                      <p:rCtr x="-392" y="-6"/>
                                    </p:animMotion>
                                  </p:childTnLst>
                                </p:cTn>
                              </p:par>
                              <p:par>
                                <p:cTn id="63" presetID="63" presetClass="path" presetSubtype="0" accel="50000" decel="50000" fill="hold" grpId="0" nodeType="withEffect">
                                  <p:stCondLst>
                                    <p:cond delay="0"/>
                                  </p:stCondLst>
                                  <p:childTnLst>
                                    <p:animMotion origin="layout" path="M 2.77556E-17 -1.85185E-6 L 0.77917 0.00648 " pathEditMode="relative" rAng="0" ptsTypes="AA">
                                      <p:cBhvr>
                                        <p:cTn id="64" dur="2000" fill="hold"/>
                                        <p:tgtEl>
                                          <p:spTgt spid="22"/>
                                        </p:tgtEl>
                                        <p:attrNameLst>
                                          <p:attrName>ppt_x</p:attrName>
                                          <p:attrName>ppt_y</p:attrName>
                                        </p:attrNameLst>
                                      </p:cBhvr>
                                      <p:rCtr x="390" y="3"/>
                                    </p:animMotion>
                                  </p:childTnLst>
                                </p:cTn>
                              </p:par>
                              <p:par>
                                <p:cTn id="65" presetID="10" presetClass="entr" presetSubtype="0" fill="hold"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2000"/>
                                        <p:tgtEl>
                                          <p:spTgt spid="39"/>
                                        </p:tgtEl>
                                      </p:cBhvr>
                                    </p:animEffect>
                                  </p:childTnLst>
                                </p:cTn>
                              </p:par>
                              <p:par>
                                <p:cTn id="68" presetID="10" presetClass="exit" presetSubtype="0" fill="hold" grpId="1" nodeType="withEffect">
                                  <p:stCondLst>
                                    <p:cond delay="0"/>
                                  </p:stCondLst>
                                  <p:childTnLst>
                                    <p:animEffect transition="out" filter="fade">
                                      <p:cBhvr>
                                        <p:cTn id="69" dur="2000"/>
                                        <p:tgtEl>
                                          <p:spTgt spid="25"/>
                                        </p:tgtEl>
                                      </p:cBhvr>
                                    </p:animEffect>
                                    <p:set>
                                      <p:cBhvr>
                                        <p:cTn id="70" dur="1" fill="hold">
                                          <p:stCondLst>
                                            <p:cond delay="1999"/>
                                          </p:stCondLst>
                                        </p:cTn>
                                        <p:tgtEl>
                                          <p:spTgt spid="25"/>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2000"/>
                                        <p:tgtEl>
                                          <p:spTgt spid="47"/>
                                        </p:tgtEl>
                                      </p:cBhvr>
                                    </p:animEffect>
                                    <p:set>
                                      <p:cBhvr>
                                        <p:cTn id="73" dur="1" fill="hold">
                                          <p:stCondLst>
                                            <p:cond delay="1999"/>
                                          </p:stCondLst>
                                        </p:cTn>
                                        <p:tgtEl>
                                          <p:spTgt spid="47"/>
                                        </p:tgtEl>
                                        <p:attrNameLst>
                                          <p:attrName>style.visibility</p:attrName>
                                        </p:attrNameLst>
                                      </p:cBhvr>
                                      <p:to>
                                        <p:strVal val="hidden"/>
                                      </p:to>
                                    </p:set>
                                  </p:childTnLst>
                                </p:cTn>
                              </p:par>
                            </p:childTnLst>
                          </p:cTn>
                        </p:par>
                        <p:par>
                          <p:cTn id="74" fill="hold">
                            <p:stCondLst>
                              <p:cond delay="18000"/>
                            </p:stCondLst>
                            <p:childTnLst>
                              <p:par>
                                <p:cTn id="75" presetID="2" presetClass="entr" presetSubtype="4" fill="hold" grpId="0" nodeType="afterEffect">
                                  <p:stCondLst>
                                    <p:cond delay="0"/>
                                  </p:stCondLst>
                                  <p:iterate type="lt">
                                    <p:tmPct val="0"/>
                                  </p:iterate>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2000" fill="hold"/>
                                        <p:tgtEl>
                                          <p:spTgt spid="42"/>
                                        </p:tgtEl>
                                        <p:attrNameLst>
                                          <p:attrName>ppt_x</p:attrName>
                                        </p:attrNameLst>
                                      </p:cBhvr>
                                      <p:tavLst>
                                        <p:tav tm="0">
                                          <p:val>
                                            <p:strVal val="#ppt_x"/>
                                          </p:val>
                                        </p:tav>
                                        <p:tav tm="100000">
                                          <p:val>
                                            <p:strVal val="#ppt_x"/>
                                          </p:val>
                                        </p:tav>
                                      </p:tavLst>
                                    </p:anim>
                                    <p:anim calcmode="lin" valueType="num">
                                      <p:cBhvr additive="base">
                                        <p:cTn id="78" dur="2000" fill="hold"/>
                                        <p:tgtEl>
                                          <p:spTgt spid="42"/>
                                        </p:tgtEl>
                                        <p:attrNameLst>
                                          <p:attrName>ppt_y</p:attrName>
                                        </p:attrNameLst>
                                      </p:cBhvr>
                                      <p:tavLst>
                                        <p:tav tm="0">
                                          <p:val>
                                            <p:strVal val="1+#ppt_h/2"/>
                                          </p:val>
                                        </p:tav>
                                        <p:tav tm="100000">
                                          <p:val>
                                            <p:strVal val="#ppt_y"/>
                                          </p:val>
                                        </p:tav>
                                      </p:tavLst>
                                    </p:anim>
                                  </p:childTnLst>
                                </p:cTn>
                              </p:par>
                            </p:childTnLst>
                          </p:cTn>
                        </p:par>
                        <p:par>
                          <p:cTn id="79" fill="hold">
                            <p:stCondLst>
                              <p:cond delay="20000"/>
                            </p:stCondLst>
                            <p:childTnLst>
                              <p:par>
                                <p:cTn id="80" presetID="10" presetClass="exit" presetSubtype="0" fill="hold" grpId="1" nodeType="afterEffect">
                                  <p:stCondLst>
                                    <p:cond delay="0"/>
                                  </p:stCondLst>
                                  <p:childTnLst>
                                    <p:animEffect transition="out" filter="fade">
                                      <p:cBhvr>
                                        <p:cTn id="81" dur="2000"/>
                                        <p:tgtEl>
                                          <p:spTgt spid="40"/>
                                        </p:tgtEl>
                                      </p:cBhvr>
                                    </p:animEffect>
                                    <p:set>
                                      <p:cBhvr>
                                        <p:cTn id="82" dur="1" fill="hold">
                                          <p:stCondLst>
                                            <p:cond delay="1999"/>
                                          </p:stCondLst>
                                        </p:cTn>
                                        <p:tgtEl>
                                          <p:spTgt spid="40"/>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2000"/>
                                        <p:tgtEl>
                                          <p:spTgt spid="26"/>
                                        </p:tgtEl>
                                      </p:cBhvr>
                                    </p:animEffect>
                                    <p:set>
                                      <p:cBhvr>
                                        <p:cTn id="85" dur="1" fill="hold">
                                          <p:stCondLst>
                                            <p:cond delay="1999"/>
                                          </p:stCondLst>
                                        </p:cTn>
                                        <p:tgtEl>
                                          <p:spTgt spid="26"/>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2000"/>
                                        <p:tgtEl>
                                          <p:spTgt spid="21"/>
                                        </p:tgtEl>
                                      </p:cBhvr>
                                    </p:animEffect>
                                    <p:set>
                                      <p:cBhvr>
                                        <p:cTn id="88" dur="1" fill="hold">
                                          <p:stCondLst>
                                            <p:cond delay="1999"/>
                                          </p:stCondLst>
                                        </p:cTn>
                                        <p:tgtEl>
                                          <p:spTgt spid="21"/>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2000"/>
                                        <p:tgtEl>
                                          <p:spTgt spid="22"/>
                                        </p:tgtEl>
                                      </p:cBhvr>
                                    </p:animEffect>
                                    <p:set>
                                      <p:cBhvr>
                                        <p:cTn id="91" dur="1" fill="hold">
                                          <p:stCondLst>
                                            <p:cond delay="1999"/>
                                          </p:stCondLst>
                                        </p:cTn>
                                        <p:tgtEl>
                                          <p:spTgt spid="22"/>
                                        </p:tgtEl>
                                        <p:attrNameLst>
                                          <p:attrName>style.visibility</p:attrName>
                                        </p:attrNameLst>
                                      </p:cBhvr>
                                      <p:to>
                                        <p:strVal val="hidden"/>
                                      </p:to>
                                    </p:set>
                                  </p:childTnLst>
                                </p:cTn>
                              </p:par>
                              <p:par>
                                <p:cTn id="92" presetID="10" presetClass="entr" presetSubtype="0"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2000"/>
                                        <p:tgtEl>
                                          <p:spTgt spid="44"/>
                                        </p:tgtEl>
                                      </p:cBhvr>
                                    </p:animEffect>
                                  </p:childTnLst>
                                </p:cTn>
                              </p:par>
                              <p:par>
                                <p:cTn id="95" presetID="10" presetClass="exit" presetSubtype="0" fill="hold" grpId="1" nodeType="withEffect">
                                  <p:stCondLst>
                                    <p:cond delay="0"/>
                                  </p:stCondLst>
                                  <p:childTnLst>
                                    <p:animEffect transition="out" filter="fade">
                                      <p:cBhvr>
                                        <p:cTn id="96" dur="2000"/>
                                        <p:tgtEl>
                                          <p:spTgt spid="23"/>
                                        </p:tgtEl>
                                      </p:cBhvr>
                                    </p:animEffect>
                                    <p:set>
                                      <p:cBhvr>
                                        <p:cTn id="97" dur="1" fill="hold">
                                          <p:stCondLst>
                                            <p:cond delay="1999"/>
                                          </p:stCondLst>
                                        </p:cTn>
                                        <p:tgtEl>
                                          <p:spTgt spid="23"/>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2000"/>
                                        <p:tgtEl>
                                          <p:spTgt spid="24"/>
                                        </p:tgtEl>
                                      </p:cBhvr>
                                    </p:animEffect>
                                    <p:set>
                                      <p:cBhvr>
                                        <p:cTn id="100" dur="1" fill="hold">
                                          <p:stCondLst>
                                            <p:cond delay="19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2" grpId="1"/>
      <p:bldP spid="23" grpId="0"/>
      <p:bldP spid="23" grpId="1"/>
      <p:bldP spid="24" grpId="0"/>
      <p:bldP spid="24" grpId="1"/>
      <p:bldP spid="25" grpId="0"/>
      <p:bldP spid="25" grpId="1"/>
      <p:bldP spid="40" grpId="0" animBg="1"/>
      <p:bldP spid="40" grpId="1" animBg="1"/>
      <p:bldP spid="41" grpId="0"/>
      <p:bldP spid="41" grpId="1"/>
      <p:bldP spid="42" grpId="0" animBg="1"/>
      <p:bldP spid="43" grpId="0" animBg="1"/>
      <p:bldP spid="44" grpId="0"/>
      <p:bldP spid="47" grpId="0" animBg="1"/>
      <p:bldP spid="47" grpId="1" animBg="1"/>
      <p:bldP spid="48" grpId="0" animBg="1"/>
      <p:bldP spid="48" grpId="1" animBg="1"/>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en-US" sz="3600" dirty="0" smtClean="0"/>
              <a:t>Rolling Failover Cluster Upgrade</a:t>
            </a:r>
            <a:br>
              <a:rPr lang="en-US" sz="3600" dirty="0" smtClean="0"/>
            </a:br>
            <a:r>
              <a:rPr lang="en-US" sz="3600" dirty="0" smtClean="0"/>
              <a:t>Customer case – Failover cluster with mirroring</a:t>
            </a:r>
            <a:endParaRPr lang="en-US" sz="3600" dirty="0"/>
          </a:p>
        </p:txBody>
      </p:sp>
      <p:sp>
        <p:nvSpPr>
          <p:cNvPr id="41" name="Content Placeholder 40"/>
          <p:cNvSpPr>
            <a:spLocks noGrp="1"/>
          </p:cNvSpPr>
          <p:nvPr>
            <p:ph idx="1"/>
          </p:nvPr>
        </p:nvSpPr>
        <p:spPr/>
        <p:txBody>
          <a:bodyPr/>
          <a:lstStyle/>
          <a:p>
            <a:endParaRPr lang="en-US"/>
          </a:p>
        </p:txBody>
      </p:sp>
      <p:sp>
        <p:nvSpPr>
          <p:cNvPr id="28" name="Rectangle 27"/>
          <p:cNvSpPr/>
          <p:nvPr/>
        </p:nvSpPr>
        <p:spPr>
          <a:xfrm>
            <a:off x="0" y="1310640"/>
            <a:ext cx="9144000" cy="48901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003323" y="2497885"/>
            <a:ext cx="5412658" cy="1179871"/>
          </a:xfrm>
          <a:custGeom>
            <a:avLst/>
            <a:gdLst>
              <a:gd name="connsiteX0" fmla="*/ 0 w 5412658"/>
              <a:gd name="connsiteY0" fmla="*/ 1179871 h 1179871"/>
              <a:gd name="connsiteX1" fmla="*/ 899651 w 5412658"/>
              <a:gd name="connsiteY1" fmla="*/ 29497 h 1179871"/>
              <a:gd name="connsiteX2" fmla="*/ 4144296 w 5412658"/>
              <a:gd name="connsiteY2" fmla="*/ 1002890 h 1179871"/>
              <a:gd name="connsiteX3" fmla="*/ 5412658 w 5412658"/>
              <a:gd name="connsiteY3" fmla="*/ 516194 h 1179871"/>
            </a:gdLst>
            <a:ahLst/>
            <a:cxnLst>
              <a:cxn ang="0">
                <a:pos x="connsiteX0" y="connsiteY0"/>
              </a:cxn>
              <a:cxn ang="0">
                <a:pos x="connsiteX1" y="connsiteY1"/>
              </a:cxn>
              <a:cxn ang="0">
                <a:pos x="connsiteX2" y="connsiteY2"/>
              </a:cxn>
              <a:cxn ang="0">
                <a:pos x="connsiteX3" y="connsiteY3"/>
              </a:cxn>
            </a:cxnLst>
            <a:rect l="l" t="t" r="r" b="b"/>
            <a:pathLst>
              <a:path w="5412658" h="1179871">
                <a:moveTo>
                  <a:pt x="0" y="1179871"/>
                </a:moveTo>
                <a:cubicBezTo>
                  <a:pt x="104467" y="619432"/>
                  <a:pt x="208935" y="58994"/>
                  <a:pt x="899651" y="29497"/>
                </a:cubicBezTo>
                <a:cubicBezTo>
                  <a:pt x="1590367" y="0"/>
                  <a:pt x="3392128" y="921774"/>
                  <a:pt x="4144296" y="1002890"/>
                </a:cubicBezTo>
                <a:cubicBezTo>
                  <a:pt x="4896464" y="1084006"/>
                  <a:pt x="5154561" y="800100"/>
                  <a:pt x="5412658" y="516194"/>
                </a:cubicBezTo>
              </a:path>
            </a:pathLst>
          </a:custGeom>
          <a:solidFill>
            <a:schemeClr val="bg1"/>
          </a:solidFill>
          <a:ln w="31750" cap="rnd">
            <a:solidFill>
              <a:schemeClr val="tx1"/>
            </a:solidFill>
            <a:headEnd type="oval"/>
            <a:tailEnd type="triangle" w="lg"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ounded Rectangle 29"/>
          <p:cNvSpPr/>
          <p:nvPr/>
        </p:nvSpPr>
        <p:spPr>
          <a:xfrm>
            <a:off x="990600" y="2377440"/>
            <a:ext cx="5638800" cy="3810000"/>
          </a:xfrm>
          <a:prstGeom prst="round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1371600" y="3270250"/>
            <a:ext cx="1066800" cy="2697057"/>
          </a:xfrm>
          <a:prstGeom prst="rect">
            <a:avLst/>
          </a:prstGeom>
          <a:noFill/>
        </p:spPr>
      </p:pic>
      <p:sp>
        <p:nvSpPr>
          <p:cNvPr id="32" name="Freeform 31"/>
          <p:cNvSpPr/>
          <p:nvPr/>
        </p:nvSpPr>
        <p:spPr>
          <a:xfrm>
            <a:off x="2209800" y="4587240"/>
            <a:ext cx="1066800" cy="457201"/>
          </a:xfrm>
          <a:custGeom>
            <a:avLst/>
            <a:gdLst>
              <a:gd name="connsiteX0" fmla="*/ 0 w 1562100"/>
              <a:gd name="connsiteY0" fmla="*/ 688182 h 688182"/>
              <a:gd name="connsiteX1" fmla="*/ 1042988 w 1562100"/>
              <a:gd name="connsiteY1" fmla="*/ 16669 h 688182"/>
              <a:gd name="connsiteX2" fmla="*/ 1485900 w 1562100"/>
              <a:gd name="connsiteY2" fmla="*/ 588169 h 688182"/>
              <a:gd name="connsiteX3" fmla="*/ 1500188 w 1562100"/>
              <a:gd name="connsiteY3" fmla="*/ 559594 h 688182"/>
            </a:gdLst>
            <a:ahLst/>
            <a:cxnLst>
              <a:cxn ang="0">
                <a:pos x="connsiteX0" y="connsiteY0"/>
              </a:cxn>
              <a:cxn ang="0">
                <a:pos x="connsiteX1" y="connsiteY1"/>
              </a:cxn>
              <a:cxn ang="0">
                <a:pos x="connsiteX2" y="connsiteY2"/>
              </a:cxn>
              <a:cxn ang="0">
                <a:pos x="connsiteX3" y="connsiteY3"/>
              </a:cxn>
            </a:cxnLst>
            <a:rect l="l" t="t" r="r" b="b"/>
            <a:pathLst>
              <a:path w="1562100" h="688182">
                <a:moveTo>
                  <a:pt x="0" y="688182"/>
                </a:moveTo>
                <a:cubicBezTo>
                  <a:pt x="397669" y="360760"/>
                  <a:pt x="795338" y="33338"/>
                  <a:pt x="1042988" y="16669"/>
                </a:cubicBezTo>
                <a:cubicBezTo>
                  <a:pt x="1290638" y="0"/>
                  <a:pt x="1409700" y="497682"/>
                  <a:pt x="1485900" y="588169"/>
                </a:cubicBezTo>
                <a:cubicBezTo>
                  <a:pt x="1562100" y="678656"/>
                  <a:pt x="1531144" y="619125"/>
                  <a:pt x="1500188" y="559594"/>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3429000" y="4892040"/>
            <a:ext cx="1219200" cy="787400"/>
          </a:xfrm>
          <a:custGeom>
            <a:avLst/>
            <a:gdLst>
              <a:gd name="connsiteX0" fmla="*/ 0 w 1457325"/>
              <a:gd name="connsiteY0" fmla="*/ 685800 h 1271587"/>
              <a:gd name="connsiteX1" fmla="*/ 957262 w 1457325"/>
              <a:gd name="connsiteY1" fmla="*/ 1157287 h 1271587"/>
              <a:gd name="connsiteX2" fmla="*/ 1457325 w 1457325"/>
              <a:gd name="connsiteY2" fmla="*/ 0 h 1271587"/>
              <a:gd name="connsiteX3" fmla="*/ 1457325 w 1457325"/>
              <a:gd name="connsiteY3" fmla="*/ 0 h 1271587"/>
            </a:gdLst>
            <a:ahLst/>
            <a:cxnLst>
              <a:cxn ang="0">
                <a:pos x="connsiteX0" y="connsiteY0"/>
              </a:cxn>
              <a:cxn ang="0">
                <a:pos x="connsiteX1" y="connsiteY1"/>
              </a:cxn>
              <a:cxn ang="0">
                <a:pos x="connsiteX2" y="connsiteY2"/>
              </a:cxn>
              <a:cxn ang="0">
                <a:pos x="connsiteX3" y="connsiteY3"/>
              </a:cxn>
            </a:cxnLst>
            <a:rect l="l" t="t" r="r" b="b"/>
            <a:pathLst>
              <a:path w="1457325" h="1271587">
                <a:moveTo>
                  <a:pt x="0" y="685800"/>
                </a:moveTo>
                <a:cubicBezTo>
                  <a:pt x="357187" y="978693"/>
                  <a:pt x="714375" y="1271587"/>
                  <a:pt x="957262" y="1157287"/>
                </a:cubicBezTo>
                <a:cubicBezTo>
                  <a:pt x="1200150" y="1042987"/>
                  <a:pt x="1457325" y="0"/>
                  <a:pt x="1457325" y="0"/>
                </a:cubicBezTo>
                <a:lnTo>
                  <a:pt x="1457325" y="0"/>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a:off x="5410200" y="5501640"/>
            <a:ext cx="1219200" cy="369332"/>
          </a:xfrm>
          <a:prstGeom prst="rect">
            <a:avLst/>
          </a:prstGeom>
          <a:noFill/>
        </p:spPr>
        <p:txBody>
          <a:bodyPr wrap="square" rtlCol="0">
            <a:spAutoFit/>
          </a:bodyPr>
          <a:lstStyle/>
          <a:p>
            <a:r>
              <a:rPr lang="en-US" dirty="0" smtClean="0"/>
              <a:t>Passive</a:t>
            </a:r>
            <a:endParaRPr lang="en-US" dirty="0"/>
          </a:p>
        </p:txBody>
      </p:sp>
      <p:sp>
        <p:nvSpPr>
          <p:cNvPr id="35" name="TextBox 34"/>
          <p:cNvSpPr txBox="1"/>
          <p:nvPr/>
        </p:nvSpPr>
        <p:spPr>
          <a:xfrm>
            <a:off x="1143000" y="5425440"/>
            <a:ext cx="1199322" cy="369332"/>
          </a:xfrm>
          <a:prstGeom prst="rect">
            <a:avLst/>
          </a:prstGeom>
          <a:noFill/>
        </p:spPr>
        <p:txBody>
          <a:bodyPr wrap="square" rtlCol="0">
            <a:spAutoFit/>
          </a:bodyPr>
          <a:lstStyle/>
          <a:p>
            <a:r>
              <a:rPr lang="en-US" dirty="0" smtClean="0"/>
              <a:t>Active</a:t>
            </a:r>
            <a:endParaRPr lang="en-US" dirty="0"/>
          </a:p>
        </p:txBody>
      </p:sp>
      <p:pic>
        <p:nvPicPr>
          <p:cNvPr id="36"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7315200" y="2064679"/>
            <a:ext cx="1066800" cy="2697057"/>
          </a:xfrm>
          <a:prstGeom prst="rect">
            <a:avLst/>
          </a:prstGeom>
          <a:noFill/>
        </p:spPr>
      </p:pic>
      <p:sp>
        <p:nvSpPr>
          <p:cNvPr id="37" name="TextBox 36"/>
          <p:cNvSpPr txBox="1"/>
          <p:nvPr/>
        </p:nvSpPr>
        <p:spPr>
          <a:xfrm rot="5400000">
            <a:off x="7789277" y="2970163"/>
            <a:ext cx="1676400" cy="338554"/>
          </a:xfrm>
          <a:prstGeom prst="rect">
            <a:avLst/>
          </a:prstGeom>
          <a:noFill/>
        </p:spPr>
        <p:txBody>
          <a:bodyPr wrap="square" rtlCol="0">
            <a:spAutoFit/>
          </a:bodyPr>
          <a:lstStyle/>
          <a:p>
            <a:r>
              <a:rPr lang="en-US" sz="1600" b="1" dirty="0" smtClean="0"/>
              <a:t>Mirrored SQL</a:t>
            </a:r>
            <a:endParaRPr lang="en-US" sz="1600" b="1" dirty="0"/>
          </a:p>
        </p:txBody>
      </p:sp>
      <p:sp>
        <p:nvSpPr>
          <p:cNvPr id="38" name="TextBox 37"/>
          <p:cNvSpPr txBox="1"/>
          <p:nvPr/>
        </p:nvSpPr>
        <p:spPr>
          <a:xfrm>
            <a:off x="6095999" y="1310640"/>
            <a:ext cx="2856931" cy="830997"/>
          </a:xfrm>
          <a:prstGeom prst="rect">
            <a:avLst/>
          </a:prstGeom>
          <a:noFill/>
        </p:spPr>
        <p:txBody>
          <a:bodyPr wrap="square" rtlCol="0">
            <a:spAutoFit/>
          </a:bodyPr>
          <a:lstStyle/>
          <a:p>
            <a:r>
              <a:rPr lang="en-US" sz="1600" dirty="0" smtClean="0"/>
              <a:t>Step #1:</a:t>
            </a:r>
          </a:p>
          <a:p>
            <a:r>
              <a:rPr lang="en-US" sz="1600" dirty="0" smtClean="0"/>
              <a:t>Upgrade to SQL Server 2008 on Mirrored Instance</a:t>
            </a:r>
            <a:endParaRPr lang="en-US" sz="1600" dirty="0"/>
          </a:p>
        </p:txBody>
      </p:sp>
      <p:sp>
        <p:nvSpPr>
          <p:cNvPr id="49" name="TextBox 48"/>
          <p:cNvSpPr txBox="1"/>
          <p:nvPr/>
        </p:nvSpPr>
        <p:spPr>
          <a:xfrm>
            <a:off x="2702038" y="1513261"/>
            <a:ext cx="3361328" cy="861774"/>
          </a:xfrm>
          <a:prstGeom prst="rect">
            <a:avLst/>
          </a:prstGeom>
          <a:solidFill>
            <a:schemeClr val="bg1">
              <a:lumMod val="85000"/>
            </a:schemeClr>
          </a:solidFill>
          <a:effectLst>
            <a:innerShdw blurRad="63500" dist="50800" dir="2700000">
              <a:prstClr val="black">
                <a:alpha val="50000"/>
              </a:prstClr>
            </a:innerShdw>
          </a:effectLst>
        </p:spPr>
        <p:txBody>
          <a:bodyPr wrap="square" rtlCol="0">
            <a:spAutoFit/>
          </a:bodyPr>
          <a:lstStyle/>
          <a:p>
            <a:r>
              <a:rPr lang="en-US" dirty="0" smtClean="0"/>
              <a:t>Step#2: </a:t>
            </a:r>
            <a:r>
              <a:rPr lang="en-US" sz="1600" dirty="0" smtClean="0"/>
              <a:t>Manual Failover to the database mirroring  partner for each database</a:t>
            </a:r>
            <a:endParaRPr lang="en-US" sz="1600" dirty="0"/>
          </a:p>
        </p:txBody>
      </p:sp>
      <p:sp>
        <p:nvSpPr>
          <p:cNvPr id="50" name="Bent Arrow 49"/>
          <p:cNvSpPr/>
          <p:nvPr/>
        </p:nvSpPr>
        <p:spPr>
          <a:xfrm rot="10800000">
            <a:off x="6885436" y="4692060"/>
            <a:ext cx="1338100" cy="128506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51" name="Picture 2" descr="E:\Users\ashammou.ITS\AppData\Local\Microsoft\Windows\Temporary Internet Files\Content.IE5\5UFWJ0G8\MCj04352420000[1].png"/>
          <p:cNvPicPr>
            <a:picLocks noChangeAspect="1" noChangeArrowheads="1"/>
          </p:cNvPicPr>
          <p:nvPr/>
        </p:nvPicPr>
        <p:blipFill>
          <a:blip r:embed="rId3"/>
          <a:srcRect/>
          <a:stretch>
            <a:fillRect/>
          </a:stretch>
        </p:blipFill>
        <p:spPr bwMode="auto">
          <a:xfrm>
            <a:off x="4495800" y="3835430"/>
            <a:ext cx="990600" cy="2504410"/>
          </a:xfrm>
          <a:prstGeom prst="rect">
            <a:avLst/>
          </a:prstGeom>
          <a:noFill/>
        </p:spPr>
      </p:pic>
      <p:sp>
        <p:nvSpPr>
          <p:cNvPr id="52" name="TextBox 51"/>
          <p:cNvSpPr txBox="1"/>
          <p:nvPr/>
        </p:nvSpPr>
        <p:spPr>
          <a:xfrm>
            <a:off x="7239000" y="4053840"/>
            <a:ext cx="1447800" cy="646331"/>
          </a:xfrm>
          <a:prstGeom prst="rect">
            <a:avLst/>
          </a:prstGeom>
          <a:solidFill>
            <a:schemeClr val="accent2"/>
          </a:solidFill>
        </p:spPr>
        <p:txBody>
          <a:bodyPr wrap="square" rtlCol="0">
            <a:spAutoFit/>
          </a:bodyPr>
          <a:lstStyle/>
          <a:p>
            <a:r>
              <a:rPr lang="en-US" b="1" dirty="0" smtClean="0">
                <a:solidFill>
                  <a:schemeClr val="bg1"/>
                </a:solidFill>
              </a:rPr>
              <a:t>Mirroring  suspended</a:t>
            </a:r>
            <a:endParaRPr lang="en-US" b="1" dirty="0">
              <a:solidFill>
                <a:schemeClr val="bg1"/>
              </a:solidFill>
            </a:endParaRPr>
          </a:p>
        </p:txBody>
      </p:sp>
      <p:sp>
        <p:nvSpPr>
          <p:cNvPr id="53" name="TextBox 52"/>
          <p:cNvSpPr txBox="1"/>
          <p:nvPr/>
        </p:nvSpPr>
        <p:spPr>
          <a:xfrm>
            <a:off x="7256091" y="2188008"/>
            <a:ext cx="1295400" cy="369332"/>
          </a:xfrm>
          <a:prstGeom prst="rect">
            <a:avLst/>
          </a:prstGeom>
          <a:noFill/>
        </p:spPr>
        <p:txBody>
          <a:bodyPr wrap="square" rtlCol="0">
            <a:spAutoFit/>
          </a:bodyPr>
          <a:lstStyle/>
          <a:p>
            <a:r>
              <a:rPr lang="en-US" b="1" dirty="0" smtClean="0">
                <a:solidFill>
                  <a:srgbClr val="F3AF35"/>
                </a:solidFill>
              </a:rPr>
              <a:t>SQL 2008</a:t>
            </a:r>
            <a:endParaRPr lang="en-US" b="1" dirty="0">
              <a:solidFill>
                <a:srgbClr val="F3AF35"/>
              </a:solidFill>
            </a:endParaRPr>
          </a:p>
        </p:txBody>
      </p:sp>
      <p:sp>
        <p:nvSpPr>
          <p:cNvPr id="54" name="TextBox 53"/>
          <p:cNvSpPr txBox="1"/>
          <p:nvPr/>
        </p:nvSpPr>
        <p:spPr>
          <a:xfrm>
            <a:off x="2819399" y="3215640"/>
            <a:ext cx="2284864" cy="369332"/>
          </a:xfrm>
          <a:prstGeom prst="rect">
            <a:avLst/>
          </a:prstGeom>
          <a:noFill/>
        </p:spPr>
        <p:txBody>
          <a:bodyPr wrap="square" rtlCol="0">
            <a:spAutoFit/>
          </a:bodyPr>
          <a:lstStyle/>
          <a:p>
            <a:r>
              <a:rPr lang="en-US" dirty="0" smtClean="0"/>
              <a:t>SQL Server Cluster</a:t>
            </a:r>
            <a:endParaRPr lang="en-US" dirty="0"/>
          </a:p>
        </p:txBody>
      </p:sp>
      <p:sp>
        <p:nvSpPr>
          <p:cNvPr id="55" name="TextBox 54"/>
          <p:cNvSpPr txBox="1"/>
          <p:nvPr/>
        </p:nvSpPr>
        <p:spPr>
          <a:xfrm rot="5400000">
            <a:off x="7957066" y="2878574"/>
            <a:ext cx="1371600" cy="369332"/>
          </a:xfrm>
          <a:prstGeom prst="rect">
            <a:avLst/>
          </a:prstGeom>
          <a:noFill/>
        </p:spPr>
        <p:txBody>
          <a:bodyPr wrap="square" rtlCol="0">
            <a:spAutoFit/>
          </a:bodyPr>
          <a:lstStyle/>
          <a:p>
            <a:r>
              <a:rPr lang="en-US" dirty="0" smtClean="0"/>
              <a:t>Principal</a:t>
            </a:r>
            <a:endParaRPr lang="en-US" dirty="0"/>
          </a:p>
        </p:txBody>
      </p:sp>
      <p:sp>
        <p:nvSpPr>
          <p:cNvPr id="56" name="16-Point Star 55"/>
          <p:cNvSpPr/>
          <p:nvPr/>
        </p:nvSpPr>
        <p:spPr>
          <a:xfrm>
            <a:off x="457199" y="1767840"/>
            <a:ext cx="1753738" cy="1447800"/>
          </a:xfrm>
          <a:prstGeom prst="star16">
            <a:avLst/>
          </a:prstGeom>
          <a:solidFill>
            <a:srgbClr val="F6AE1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SQL</a:t>
            </a:r>
          </a:p>
          <a:p>
            <a:pPr algn="ctr"/>
            <a:r>
              <a:rPr lang="en-US" b="1" dirty="0" smtClean="0">
                <a:solidFill>
                  <a:schemeClr val="tx1"/>
                </a:solidFill>
              </a:rPr>
              <a:t>Server 2008</a:t>
            </a:r>
            <a:endParaRPr lang="en-US" b="1" dirty="0">
              <a:solidFill>
                <a:schemeClr val="tx1"/>
              </a:solidFill>
            </a:endParaRPr>
          </a:p>
        </p:txBody>
      </p:sp>
      <p:sp>
        <p:nvSpPr>
          <p:cNvPr id="57" name="Rectangle 56"/>
          <p:cNvSpPr/>
          <p:nvPr/>
        </p:nvSpPr>
        <p:spPr>
          <a:xfrm>
            <a:off x="7327075" y="4073632"/>
            <a:ext cx="1295400" cy="6096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Mirroring resumed</a:t>
            </a:r>
            <a:endParaRPr lang="en-US" b="1" dirty="0"/>
          </a:p>
        </p:txBody>
      </p:sp>
      <p:sp>
        <p:nvSpPr>
          <p:cNvPr id="58" name="Up Arrow 57"/>
          <p:cNvSpPr/>
          <p:nvPr/>
        </p:nvSpPr>
        <p:spPr>
          <a:xfrm>
            <a:off x="7696200" y="4206240"/>
            <a:ext cx="457200"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3" descr="E:\Users\ashammou.ITS\Pictures\Microsoft Clip Organizer\j0238951.wmf"/>
          <p:cNvPicPr>
            <a:picLocks noChangeAspect="1" noChangeArrowheads="1"/>
          </p:cNvPicPr>
          <p:nvPr/>
        </p:nvPicPr>
        <p:blipFill>
          <a:blip r:embed="rId4">
            <a:duotone>
              <a:schemeClr val="accent5">
                <a:shade val="45000"/>
                <a:satMod val="135000"/>
              </a:schemeClr>
              <a:prstClr val="white"/>
            </a:duotone>
          </a:blip>
          <a:srcRect/>
          <a:stretch>
            <a:fillRect/>
          </a:stretch>
        </p:blipFill>
        <p:spPr bwMode="auto">
          <a:xfrm>
            <a:off x="7110402" y="4691260"/>
            <a:ext cx="1410335" cy="1333795"/>
          </a:xfrm>
          <a:prstGeom prst="rect">
            <a:avLst/>
          </a:prstGeom>
          <a:noFill/>
        </p:spPr>
      </p:pic>
      <p:pic>
        <p:nvPicPr>
          <p:cNvPr id="60" name="Picture 2" descr="\\sr42windham\ashammou$\My Pictures\DB\database2.gif"/>
          <p:cNvPicPr>
            <a:picLocks noChangeAspect="1" noChangeArrowheads="1"/>
          </p:cNvPicPr>
          <p:nvPr/>
        </p:nvPicPr>
        <p:blipFill>
          <a:blip r:embed="rId5"/>
          <a:srcRect/>
          <a:stretch>
            <a:fillRect/>
          </a:stretch>
        </p:blipFill>
        <p:spPr bwMode="auto">
          <a:xfrm>
            <a:off x="3124200" y="4770120"/>
            <a:ext cx="914400" cy="914400"/>
          </a:xfrm>
          <a:prstGeom prst="rect">
            <a:avLst/>
          </a:prstGeom>
          <a:noFill/>
        </p:spPr>
      </p:pic>
      <p:sp>
        <p:nvSpPr>
          <p:cNvPr id="61" name="Rounded Rectangle 60"/>
          <p:cNvSpPr/>
          <p:nvPr/>
        </p:nvSpPr>
        <p:spPr>
          <a:xfrm>
            <a:off x="2268940" y="3014336"/>
            <a:ext cx="2743200" cy="259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rPr>
              <a:t>Step #3:</a:t>
            </a:r>
          </a:p>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Upgrade Cluster to SQL Server 2008</a:t>
            </a:r>
          </a:p>
          <a:p>
            <a:pPr algn="ct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2" name="TextBox 61"/>
          <p:cNvSpPr txBox="1"/>
          <p:nvPr/>
        </p:nvSpPr>
        <p:spPr>
          <a:xfrm>
            <a:off x="2674147" y="1488868"/>
            <a:ext cx="3377686" cy="861774"/>
          </a:xfrm>
          <a:prstGeom prst="rect">
            <a:avLst/>
          </a:prstGeom>
          <a:solidFill>
            <a:schemeClr val="bg1">
              <a:lumMod val="85000"/>
            </a:schemeClr>
          </a:solidFill>
          <a:effectLst>
            <a:innerShdw blurRad="63500" dist="50800" dir="2700000">
              <a:prstClr val="black">
                <a:alpha val="50000"/>
              </a:prstClr>
            </a:innerShdw>
          </a:effectLst>
        </p:spPr>
        <p:txBody>
          <a:bodyPr wrap="square" rtlCol="0">
            <a:spAutoFit/>
          </a:bodyPr>
          <a:lstStyle/>
          <a:p>
            <a:r>
              <a:rPr lang="en-US" dirty="0" smtClean="0"/>
              <a:t>Step#4: </a:t>
            </a:r>
            <a:r>
              <a:rPr lang="en-US" sz="1600" dirty="0" smtClean="0"/>
              <a:t>Manual Failover to the database mirroring  partner for each database</a:t>
            </a:r>
            <a:endParaRPr lang="en-US" sz="1600" dirty="0"/>
          </a:p>
        </p:txBody>
      </p:sp>
    </p:spTree>
  </p:cSld>
  <p:clrMapOvr>
    <a:masterClrMapping/>
  </p:clrMapOvr>
  <p:transition advTm="4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2000" tmFilter="0, 0; .2, .5; .8, .5; 1, 0"/>
                                        <p:tgtEl>
                                          <p:spTgt spid="36"/>
                                        </p:tgtEl>
                                      </p:cBhvr>
                                    </p:animEffect>
                                    <p:animScale>
                                      <p:cBhvr>
                                        <p:cTn id="7" dur="1000" autoRev="1" fill="hold"/>
                                        <p:tgtEl>
                                          <p:spTgt spid="36"/>
                                        </p:tgtEl>
                                      </p:cBhvr>
                                      <p:by x="105000" y="105000"/>
                                    </p:animScale>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3000"/>
                                        <p:tgtEl>
                                          <p:spTgt spid="38"/>
                                        </p:tgtEl>
                                      </p:cBhvr>
                                    </p:animEffect>
                                  </p:childTnLst>
                                </p:cTn>
                              </p:par>
                            </p:childTnLst>
                          </p:cTn>
                        </p:par>
                        <p:par>
                          <p:cTn id="12" fill="hold">
                            <p:stCondLst>
                              <p:cond delay="5000"/>
                            </p:stCondLst>
                            <p:childTnLst>
                              <p:par>
                                <p:cTn id="13" presetID="2" presetClass="entr" presetSubtype="4" fill="hold" grpId="0" nodeType="afterEffect">
                                  <p:stCondLst>
                                    <p:cond delay="0"/>
                                  </p:stCondLst>
                                  <p:iterate type="lt">
                                    <p:tmPct val="0"/>
                                  </p:iterate>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3000" fill="hold"/>
                                        <p:tgtEl>
                                          <p:spTgt spid="53"/>
                                        </p:tgtEl>
                                        <p:attrNameLst>
                                          <p:attrName>ppt_x</p:attrName>
                                        </p:attrNameLst>
                                      </p:cBhvr>
                                      <p:tavLst>
                                        <p:tav tm="0">
                                          <p:val>
                                            <p:strVal val="#ppt_x"/>
                                          </p:val>
                                        </p:tav>
                                        <p:tav tm="100000">
                                          <p:val>
                                            <p:strVal val="#ppt_x"/>
                                          </p:val>
                                        </p:tav>
                                      </p:tavLst>
                                    </p:anim>
                                    <p:anim calcmode="lin" valueType="num">
                                      <p:cBhvr additive="base">
                                        <p:cTn id="16" dur="3000" fill="hold"/>
                                        <p:tgtEl>
                                          <p:spTgt spid="53"/>
                                        </p:tgtEl>
                                        <p:attrNameLst>
                                          <p:attrName>ppt_y</p:attrName>
                                        </p:attrNameLst>
                                      </p:cBhvr>
                                      <p:tavLst>
                                        <p:tav tm="0">
                                          <p:val>
                                            <p:strVal val="1+#ppt_h/2"/>
                                          </p:val>
                                        </p:tav>
                                        <p:tav tm="100000">
                                          <p:val>
                                            <p:strVal val="#ppt_y"/>
                                          </p:val>
                                        </p:tav>
                                      </p:tavLst>
                                    </p:anim>
                                  </p:childTnLst>
                                </p:cTn>
                              </p:par>
                            </p:childTnLst>
                          </p:cTn>
                        </p:par>
                        <p:par>
                          <p:cTn id="17" fill="hold">
                            <p:stCondLst>
                              <p:cond delay="8000"/>
                            </p:stCondLst>
                            <p:childTnLst>
                              <p:par>
                                <p:cTn id="18" presetID="51" presetClass="entr" presetSubtype="0"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155" decel="100000"/>
                                        <p:tgtEl>
                                          <p:spTgt spid="49"/>
                                        </p:tgtEl>
                                      </p:cBhvr>
                                    </p:animEffect>
                                    <p:animScale>
                                      <p:cBhvr>
                                        <p:cTn id="21" dur="1155" decel="100000"/>
                                        <p:tgtEl>
                                          <p:spTgt spid="49"/>
                                        </p:tgtEl>
                                      </p:cBhvr>
                                      <p:from x="10000" y="10000"/>
                                      <p:to x="200000" y="450000"/>
                                    </p:animScale>
                                    <p:animScale>
                                      <p:cBhvr>
                                        <p:cTn id="22" dur="1845" accel="100000" fill="hold">
                                          <p:stCondLst>
                                            <p:cond delay="1155"/>
                                          </p:stCondLst>
                                        </p:cTn>
                                        <p:tgtEl>
                                          <p:spTgt spid="49"/>
                                        </p:tgtEl>
                                      </p:cBhvr>
                                      <p:from x="200000" y="450000"/>
                                      <p:to x="100000" y="100000"/>
                                    </p:animScale>
                                    <p:set>
                                      <p:cBhvr>
                                        <p:cTn id="23" dur="1155" fill="hold"/>
                                        <p:tgtEl>
                                          <p:spTgt spid="49"/>
                                        </p:tgtEl>
                                        <p:attrNameLst>
                                          <p:attrName>ppt_x</p:attrName>
                                        </p:attrNameLst>
                                      </p:cBhvr>
                                      <p:to>
                                        <p:strVal val="(0.5)"/>
                                      </p:to>
                                    </p:set>
                                    <p:anim from="(0.5)" to="(#ppt_x)" calcmode="lin" valueType="num">
                                      <p:cBhvr>
                                        <p:cTn id="24" dur="1845" accel="100000" fill="hold">
                                          <p:stCondLst>
                                            <p:cond delay="1155"/>
                                          </p:stCondLst>
                                        </p:cTn>
                                        <p:tgtEl>
                                          <p:spTgt spid="49"/>
                                        </p:tgtEl>
                                        <p:attrNameLst>
                                          <p:attrName>ppt_x</p:attrName>
                                        </p:attrNameLst>
                                      </p:cBhvr>
                                    </p:anim>
                                    <p:set>
                                      <p:cBhvr>
                                        <p:cTn id="25" dur="1155" fill="hold"/>
                                        <p:tgtEl>
                                          <p:spTgt spid="49"/>
                                        </p:tgtEl>
                                        <p:attrNameLst>
                                          <p:attrName>ppt_y</p:attrName>
                                        </p:attrNameLst>
                                      </p:cBhvr>
                                      <p:to>
                                        <p:strVal val="(#ppt_y+0.4)"/>
                                      </p:to>
                                    </p:set>
                                    <p:anim from="(#ppt_y+0.4)" to="(#ppt_y)" calcmode="lin" valueType="num">
                                      <p:cBhvr>
                                        <p:cTn id="26" dur="1845" accel="100000" fill="hold">
                                          <p:stCondLst>
                                            <p:cond delay="1155"/>
                                          </p:stCondLst>
                                        </p:cTn>
                                        <p:tgtEl>
                                          <p:spTgt spid="49"/>
                                        </p:tgtEl>
                                        <p:attrNameLst>
                                          <p:attrName>ppt_y</p:attrName>
                                        </p:attrNameLst>
                                      </p:cBhvr>
                                    </p:anim>
                                  </p:childTnLst>
                                </p:cTn>
                              </p:par>
                            </p:childTnLst>
                          </p:cTn>
                        </p:par>
                        <p:par>
                          <p:cTn id="27" fill="hold">
                            <p:stCondLst>
                              <p:cond delay="11000"/>
                            </p:stCondLst>
                            <p:childTnLst>
                              <p:par>
                                <p:cTn id="28" presetID="10" presetClass="entr" presetSubtype="0"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3000"/>
                                        <p:tgtEl>
                                          <p:spTgt spid="52"/>
                                        </p:tgtEl>
                                      </p:cBhvr>
                                    </p:animEffect>
                                  </p:childTnLst>
                                </p:cTn>
                              </p:par>
                            </p:childTnLst>
                          </p:cTn>
                        </p:par>
                        <p:par>
                          <p:cTn id="31" fill="hold">
                            <p:stCondLst>
                              <p:cond delay="14000"/>
                            </p:stCondLst>
                            <p:childTnLst>
                              <p:par>
                                <p:cTn id="32" presetID="22" presetClass="exit" presetSubtype="4" fill="hold" grpId="0" nodeType="afterEffect">
                                  <p:stCondLst>
                                    <p:cond delay="0"/>
                                  </p:stCondLst>
                                  <p:childTnLst>
                                    <p:animEffect transition="out" filter="wipe(down)">
                                      <p:cBhvr>
                                        <p:cTn id="33" dur="3000"/>
                                        <p:tgtEl>
                                          <p:spTgt spid="37"/>
                                        </p:tgtEl>
                                      </p:cBhvr>
                                    </p:animEffect>
                                    <p:set>
                                      <p:cBhvr>
                                        <p:cTn id="34" dur="1" fill="hold">
                                          <p:stCondLst>
                                            <p:cond delay="2999"/>
                                          </p:stCondLst>
                                        </p:cTn>
                                        <p:tgtEl>
                                          <p:spTgt spid="37"/>
                                        </p:tgtEl>
                                        <p:attrNameLst>
                                          <p:attrName>style.visibility</p:attrName>
                                        </p:attrNameLst>
                                      </p:cBhvr>
                                      <p:to>
                                        <p:strVal val="hidden"/>
                                      </p:to>
                                    </p:set>
                                  </p:childTnLst>
                                </p:cTn>
                              </p:par>
                            </p:childTnLst>
                          </p:cTn>
                        </p:par>
                        <p:par>
                          <p:cTn id="35" fill="hold">
                            <p:stCondLst>
                              <p:cond delay="17000"/>
                            </p:stCondLst>
                            <p:childTnLst>
                              <p:par>
                                <p:cTn id="36" presetID="47"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3000"/>
                                        <p:tgtEl>
                                          <p:spTgt spid="55"/>
                                        </p:tgtEl>
                                      </p:cBhvr>
                                    </p:animEffect>
                                    <p:anim calcmode="lin" valueType="num">
                                      <p:cBhvr>
                                        <p:cTn id="39" dur="3000" fill="hold"/>
                                        <p:tgtEl>
                                          <p:spTgt spid="55"/>
                                        </p:tgtEl>
                                        <p:attrNameLst>
                                          <p:attrName>ppt_x</p:attrName>
                                        </p:attrNameLst>
                                      </p:cBhvr>
                                      <p:tavLst>
                                        <p:tav tm="0">
                                          <p:val>
                                            <p:strVal val="#ppt_x"/>
                                          </p:val>
                                        </p:tav>
                                        <p:tav tm="100000">
                                          <p:val>
                                            <p:strVal val="#ppt_x"/>
                                          </p:val>
                                        </p:tav>
                                      </p:tavLst>
                                    </p:anim>
                                    <p:anim calcmode="lin" valueType="num">
                                      <p:cBhvr>
                                        <p:cTn id="40" dur="3000" fill="hold"/>
                                        <p:tgtEl>
                                          <p:spTgt spid="55"/>
                                        </p:tgtEl>
                                        <p:attrNameLst>
                                          <p:attrName>ppt_y</p:attrName>
                                        </p:attrNameLst>
                                      </p:cBhvr>
                                      <p:tavLst>
                                        <p:tav tm="0">
                                          <p:val>
                                            <p:strVal val="#ppt_y-.1"/>
                                          </p:val>
                                        </p:tav>
                                        <p:tav tm="100000">
                                          <p:val>
                                            <p:strVal val="#ppt_y"/>
                                          </p:val>
                                        </p:tav>
                                      </p:tavLst>
                                    </p:anim>
                                  </p:childTnLst>
                                </p:cTn>
                              </p:par>
                            </p:childTnLst>
                          </p:cTn>
                        </p:par>
                        <p:par>
                          <p:cTn id="41" fill="hold">
                            <p:stCondLst>
                              <p:cond delay="20000"/>
                            </p:stCondLst>
                            <p:childTnLst>
                              <p:par>
                                <p:cTn id="42" presetID="51" presetClass="entr" presetSubtype="0" fill="hold" grpId="0"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1155" decel="100000"/>
                                        <p:tgtEl>
                                          <p:spTgt spid="61"/>
                                        </p:tgtEl>
                                      </p:cBhvr>
                                    </p:animEffect>
                                    <p:animScale>
                                      <p:cBhvr>
                                        <p:cTn id="45" dur="1155" decel="100000"/>
                                        <p:tgtEl>
                                          <p:spTgt spid="61"/>
                                        </p:tgtEl>
                                      </p:cBhvr>
                                      <p:from x="10000" y="10000"/>
                                      <p:to x="200000" y="450000"/>
                                    </p:animScale>
                                    <p:animScale>
                                      <p:cBhvr>
                                        <p:cTn id="46" dur="1845" accel="100000" fill="hold">
                                          <p:stCondLst>
                                            <p:cond delay="1155"/>
                                          </p:stCondLst>
                                        </p:cTn>
                                        <p:tgtEl>
                                          <p:spTgt spid="61"/>
                                        </p:tgtEl>
                                      </p:cBhvr>
                                      <p:from x="200000" y="450000"/>
                                      <p:to x="100000" y="100000"/>
                                    </p:animScale>
                                    <p:set>
                                      <p:cBhvr>
                                        <p:cTn id="47" dur="1155" fill="hold"/>
                                        <p:tgtEl>
                                          <p:spTgt spid="61"/>
                                        </p:tgtEl>
                                        <p:attrNameLst>
                                          <p:attrName>ppt_x</p:attrName>
                                        </p:attrNameLst>
                                      </p:cBhvr>
                                      <p:to>
                                        <p:strVal val="(0.5)"/>
                                      </p:to>
                                    </p:set>
                                    <p:anim from="(0.5)" to="(#ppt_x)" calcmode="lin" valueType="num">
                                      <p:cBhvr>
                                        <p:cTn id="48" dur="1845" accel="100000" fill="hold">
                                          <p:stCondLst>
                                            <p:cond delay="1155"/>
                                          </p:stCondLst>
                                        </p:cTn>
                                        <p:tgtEl>
                                          <p:spTgt spid="61"/>
                                        </p:tgtEl>
                                        <p:attrNameLst>
                                          <p:attrName>ppt_x</p:attrName>
                                        </p:attrNameLst>
                                      </p:cBhvr>
                                    </p:anim>
                                    <p:set>
                                      <p:cBhvr>
                                        <p:cTn id="49" dur="1155" fill="hold"/>
                                        <p:tgtEl>
                                          <p:spTgt spid="61"/>
                                        </p:tgtEl>
                                        <p:attrNameLst>
                                          <p:attrName>ppt_y</p:attrName>
                                        </p:attrNameLst>
                                      </p:cBhvr>
                                      <p:to>
                                        <p:strVal val="(#ppt_y+0.4)"/>
                                      </p:to>
                                    </p:set>
                                    <p:anim from="(#ppt_y+0.4)" to="(#ppt_y)" calcmode="lin" valueType="num">
                                      <p:cBhvr>
                                        <p:cTn id="50" dur="1845" accel="100000" fill="hold">
                                          <p:stCondLst>
                                            <p:cond delay="1155"/>
                                          </p:stCondLst>
                                        </p:cTn>
                                        <p:tgtEl>
                                          <p:spTgt spid="61"/>
                                        </p:tgtEl>
                                        <p:attrNameLst>
                                          <p:attrName>ppt_y</p:attrName>
                                        </p:attrNameLst>
                                      </p:cBhvr>
                                    </p:anim>
                                  </p:childTnLst>
                                </p:cTn>
                              </p:par>
                              <p:par>
                                <p:cTn id="51" presetID="10" presetClass="entr" presetSubtype="0"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3000"/>
                                        <p:tgtEl>
                                          <p:spTgt spid="58"/>
                                        </p:tgtEl>
                                      </p:cBhvr>
                                    </p:animEffect>
                                  </p:childTnLst>
                                </p:cTn>
                              </p:par>
                              <p:par>
                                <p:cTn id="54" presetID="10" presetClass="exit" presetSubtype="0" fill="hold" grpId="1" nodeType="withEffect">
                                  <p:stCondLst>
                                    <p:cond delay="0"/>
                                  </p:stCondLst>
                                  <p:childTnLst>
                                    <p:animEffect transition="out" filter="fade">
                                      <p:cBhvr>
                                        <p:cTn id="55" dur="3000"/>
                                        <p:tgtEl>
                                          <p:spTgt spid="49"/>
                                        </p:tgtEl>
                                      </p:cBhvr>
                                    </p:animEffect>
                                    <p:set>
                                      <p:cBhvr>
                                        <p:cTn id="56" dur="1" fill="hold">
                                          <p:stCondLst>
                                            <p:cond delay="2999"/>
                                          </p:stCondLst>
                                        </p:cTn>
                                        <p:tgtEl>
                                          <p:spTgt spid="49"/>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3000"/>
                                        <p:tgtEl>
                                          <p:spTgt spid="29"/>
                                        </p:tgtEl>
                                      </p:cBhvr>
                                    </p:animEffect>
                                    <p:set>
                                      <p:cBhvr>
                                        <p:cTn id="59" dur="1" fill="hold">
                                          <p:stCondLst>
                                            <p:cond delay="2999"/>
                                          </p:stCondLst>
                                        </p:cTn>
                                        <p:tgtEl>
                                          <p:spTgt spid="29"/>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3000"/>
                                        <p:tgtEl>
                                          <p:spTgt spid="52"/>
                                        </p:tgtEl>
                                      </p:cBhvr>
                                    </p:animEffect>
                                    <p:set>
                                      <p:cBhvr>
                                        <p:cTn id="62" dur="1" fill="hold">
                                          <p:stCondLst>
                                            <p:cond delay="2999"/>
                                          </p:stCondLst>
                                        </p:cTn>
                                        <p:tgtEl>
                                          <p:spTgt spid="52"/>
                                        </p:tgtEl>
                                        <p:attrNameLst>
                                          <p:attrName>style.visibility</p:attrName>
                                        </p:attrNameLst>
                                      </p:cBhvr>
                                      <p:to>
                                        <p:strVal val="hidden"/>
                                      </p:to>
                                    </p:set>
                                  </p:childTnLst>
                                </p:cTn>
                              </p:par>
                            </p:childTnLst>
                          </p:cTn>
                        </p:par>
                        <p:par>
                          <p:cTn id="63" fill="hold">
                            <p:stCondLst>
                              <p:cond delay="23000"/>
                            </p:stCondLst>
                            <p:childTnLst>
                              <p:par>
                                <p:cTn id="64" presetID="52" presetClass="entr" presetSubtype="0"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Scale>
                                      <p:cBhvr>
                                        <p:cTn id="66" dur="3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3000" decel="50000" fill="hold">
                                          <p:stCondLst>
                                            <p:cond delay="0"/>
                                          </p:stCondLst>
                                        </p:cTn>
                                        <p:tgtEl>
                                          <p:spTgt spid="56"/>
                                        </p:tgtEl>
                                        <p:attrNameLst>
                                          <p:attrName>ppt_x</p:attrName>
                                          <p:attrName>ppt_y</p:attrName>
                                        </p:attrNameLst>
                                      </p:cBhvr>
                                    </p:animMotion>
                                    <p:animEffect transition="in" filter="fade">
                                      <p:cBhvr>
                                        <p:cTn id="68" dur="3000"/>
                                        <p:tgtEl>
                                          <p:spTgt spid="56"/>
                                        </p:tgtEl>
                                      </p:cBhvr>
                                    </p:animEffect>
                                  </p:childTnLst>
                                </p:cTn>
                              </p:par>
                            </p:childTnLst>
                          </p:cTn>
                        </p:par>
                        <p:par>
                          <p:cTn id="69" fill="hold">
                            <p:stCondLst>
                              <p:cond delay="26000"/>
                            </p:stCondLst>
                            <p:childTnLst>
                              <p:par>
                                <p:cTn id="70" presetID="10" presetClass="entr" presetSubtype="0" fill="hold" grpId="0" nodeType="after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3000"/>
                                        <p:tgtEl>
                                          <p:spTgt spid="57"/>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3000"/>
                                        <p:tgtEl>
                                          <p:spTgt spid="50"/>
                                        </p:tgtEl>
                                      </p:cBhvr>
                                    </p:animEffect>
                                  </p:childTnLst>
                                </p:cTn>
                              </p:par>
                              <p:par>
                                <p:cTn id="76" presetID="10" presetClass="exit" presetSubtype="0" fill="hold" nodeType="withEffect">
                                  <p:stCondLst>
                                    <p:cond delay="0"/>
                                  </p:stCondLst>
                                  <p:childTnLst>
                                    <p:animEffect transition="out" filter="fade">
                                      <p:cBhvr>
                                        <p:cTn id="77" dur="3000"/>
                                        <p:tgtEl>
                                          <p:spTgt spid="59"/>
                                        </p:tgtEl>
                                      </p:cBhvr>
                                    </p:animEffect>
                                    <p:set>
                                      <p:cBhvr>
                                        <p:cTn id="78" dur="1" fill="hold">
                                          <p:stCondLst>
                                            <p:cond delay="2999"/>
                                          </p:stCondLst>
                                        </p:cTn>
                                        <p:tgtEl>
                                          <p:spTgt spid="59"/>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3000"/>
                                        <p:tgtEl>
                                          <p:spTgt spid="58"/>
                                        </p:tgtEl>
                                      </p:cBhvr>
                                    </p:animEffect>
                                    <p:set>
                                      <p:cBhvr>
                                        <p:cTn id="81" dur="1" fill="hold">
                                          <p:stCondLst>
                                            <p:cond delay="2999"/>
                                          </p:stCondLst>
                                        </p:cTn>
                                        <p:tgtEl>
                                          <p:spTgt spid="58"/>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3000"/>
                                        <p:tgtEl>
                                          <p:spTgt spid="61"/>
                                        </p:tgtEl>
                                      </p:cBhvr>
                                    </p:animEffect>
                                    <p:set>
                                      <p:cBhvr>
                                        <p:cTn id="84" dur="1" fill="hold">
                                          <p:stCondLst>
                                            <p:cond delay="2999"/>
                                          </p:stCondLst>
                                        </p:cTn>
                                        <p:tgtEl>
                                          <p:spTgt spid="61"/>
                                        </p:tgtEl>
                                        <p:attrNameLst>
                                          <p:attrName>style.visibility</p:attrName>
                                        </p:attrNameLst>
                                      </p:cBhvr>
                                      <p:to>
                                        <p:strVal val="hidden"/>
                                      </p:to>
                                    </p:set>
                                  </p:childTnLst>
                                </p:cTn>
                              </p:par>
                            </p:childTnLst>
                          </p:cTn>
                        </p:par>
                        <p:par>
                          <p:cTn id="85" fill="hold">
                            <p:stCondLst>
                              <p:cond delay="29000"/>
                            </p:stCondLst>
                            <p:childTnLst>
                              <p:par>
                                <p:cTn id="86" presetID="51" presetClass="entr" presetSubtype="0"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1155" decel="100000"/>
                                        <p:tgtEl>
                                          <p:spTgt spid="62"/>
                                        </p:tgtEl>
                                      </p:cBhvr>
                                    </p:animEffect>
                                    <p:animScale>
                                      <p:cBhvr>
                                        <p:cTn id="89" dur="1155" decel="100000"/>
                                        <p:tgtEl>
                                          <p:spTgt spid="62"/>
                                        </p:tgtEl>
                                      </p:cBhvr>
                                      <p:from x="10000" y="10000"/>
                                      <p:to x="200000" y="450000"/>
                                    </p:animScale>
                                    <p:animScale>
                                      <p:cBhvr>
                                        <p:cTn id="90" dur="1845" accel="100000" fill="hold">
                                          <p:stCondLst>
                                            <p:cond delay="1155"/>
                                          </p:stCondLst>
                                        </p:cTn>
                                        <p:tgtEl>
                                          <p:spTgt spid="62"/>
                                        </p:tgtEl>
                                      </p:cBhvr>
                                      <p:from x="200000" y="450000"/>
                                      <p:to x="100000" y="100000"/>
                                    </p:animScale>
                                    <p:set>
                                      <p:cBhvr>
                                        <p:cTn id="91" dur="1155" fill="hold"/>
                                        <p:tgtEl>
                                          <p:spTgt spid="62"/>
                                        </p:tgtEl>
                                        <p:attrNameLst>
                                          <p:attrName>ppt_x</p:attrName>
                                        </p:attrNameLst>
                                      </p:cBhvr>
                                      <p:to>
                                        <p:strVal val="(0.5)"/>
                                      </p:to>
                                    </p:set>
                                    <p:anim from="(0.5)" to="(#ppt_x)" calcmode="lin" valueType="num">
                                      <p:cBhvr>
                                        <p:cTn id="92" dur="1845" accel="100000" fill="hold">
                                          <p:stCondLst>
                                            <p:cond delay="1155"/>
                                          </p:stCondLst>
                                        </p:cTn>
                                        <p:tgtEl>
                                          <p:spTgt spid="62"/>
                                        </p:tgtEl>
                                        <p:attrNameLst>
                                          <p:attrName>ppt_x</p:attrName>
                                        </p:attrNameLst>
                                      </p:cBhvr>
                                    </p:anim>
                                    <p:set>
                                      <p:cBhvr>
                                        <p:cTn id="93" dur="1155" fill="hold"/>
                                        <p:tgtEl>
                                          <p:spTgt spid="62"/>
                                        </p:tgtEl>
                                        <p:attrNameLst>
                                          <p:attrName>ppt_y</p:attrName>
                                        </p:attrNameLst>
                                      </p:cBhvr>
                                      <p:to>
                                        <p:strVal val="(#ppt_y+0.4)"/>
                                      </p:to>
                                    </p:set>
                                    <p:anim from="(#ppt_y+0.4)" to="(#ppt_y)" calcmode="lin" valueType="num">
                                      <p:cBhvr>
                                        <p:cTn id="94" dur="1845" accel="100000" fill="hold">
                                          <p:stCondLst>
                                            <p:cond delay="1155"/>
                                          </p:stCondLst>
                                        </p:cTn>
                                        <p:tgtEl>
                                          <p:spTgt spid="62"/>
                                        </p:tgtEl>
                                        <p:attrNameLst>
                                          <p:attrName>ppt_y</p:attrName>
                                        </p:attrNameLst>
                                      </p:cBhvr>
                                    </p:anim>
                                  </p:childTnLst>
                                </p:cTn>
                              </p:par>
                            </p:childTnLst>
                          </p:cTn>
                        </p:par>
                        <p:par>
                          <p:cTn id="95" fill="hold">
                            <p:stCondLst>
                              <p:cond delay="32000"/>
                            </p:stCondLst>
                            <p:childTnLst>
                              <p:par>
                                <p:cTn id="96" presetID="0" presetClass="path" presetSubtype="0" accel="50000" decel="50000" fill="hold" grpId="1" nodeType="afterEffect">
                                  <p:stCondLst>
                                    <p:cond delay="0"/>
                                  </p:stCondLst>
                                  <p:childTnLst>
                                    <p:animMotion origin="layout" path="M -0.01198 0.00069 C -0.26215 -0.0331 -0.51232 -0.06667 -0.65243 -0.05949 C -0.79253 -0.05232 -0.82639 0.00139 -0.85243 0.04375 C -0.87847 0.08611 -0.81614 0.16944 -0.80885 0.19444 " pathEditMode="relative" rAng="0" ptsTypes="aaaA">
                                      <p:cBhvr>
                                        <p:cTn id="97" dur="3000" fill="hold"/>
                                        <p:tgtEl>
                                          <p:spTgt spid="55"/>
                                        </p:tgtEl>
                                        <p:attrNameLst>
                                          <p:attrName>ppt_x</p:attrName>
                                          <p:attrName>ppt_y</p:attrName>
                                        </p:attrNameLst>
                                      </p:cBhvr>
                                      <p:rCtr x="-433" y="63"/>
                                    </p:animMotion>
                                  </p:childTnLst>
                                </p:cTn>
                              </p:par>
                              <p:par>
                                <p:cTn id="98" presetID="27" presetClass="emph" presetSubtype="0" fill="hold" grpId="0" nodeType="withEffect">
                                  <p:stCondLst>
                                    <p:cond delay="0"/>
                                  </p:stCondLst>
                                  <p:childTnLst>
                                    <p:animClr clrSpc="rgb">
                                      <p:cBhvr override="childStyle">
                                        <p:cTn id="99" dur="1500" autoRev="1" fill="hold"/>
                                        <p:tgtEl>
                                          <p:spTgt spid="50"/>
                                        </p:tgtEl>
                                        <p:attrNameLst>
                                          <p:attrName>style.color</p:attrName>
                                        </p:attrNameLst>
                                      </p:cBhvr>
                                      <p:to>
                                        <a:schemeClr val="bg1"/>
                                      </p:to>
                                    </p:animClr>
                                    <p:animClr clrSpc="rgb">
                                      <p:cBhvr>
                                        <p:cTn id="100" dur="1500" autoRev="1" fill="hold"/>
                                        <p:tgtEl>
                                          <p:spTgt spid="50"/>
                                        </p:tgtEl>
                                        <p:attrNameLst>
                                          <p:attrName>fillcolor</p:attrName>
                                        </p:attrNameLst>
                                      </p:cBhvr>
                                      <p:to>
                                        <a:schemeClr val="bg1"/>
                                      </p:to>
                                    </p:animClr>
                                    <p:set>
                                      <p:cBhvr>
                                        <p:cTn id="101" dur="1500" autoRev="1" fill="hold"/>
                                        <p:tgtEl>
                                          <p:spTgt spid="50"/>
                                        </p:tgtEl>
                                        <p:attrNameLst>
                                          <p:attrName>fill.type</p:attrName>
                                        </p:attrNameLst>
                                      </p:cBhvr>
                                      <p:to>
                                        <p:strVal val="solid"/>
                                      </p:to>
                                    </p:set>
                                    <p:set>
                                      <p:cBhvr>
                                        <p:cTn id="102" dur="1500" autoRev="1" fill="hold"/>
                                        <p:tgtEl>
                                          <p:spTgt spid="50"/>
                                        </p:tgtEl>
                                        <p:attrNameLst>
                                          <p:attrName>fill.on</p:attrName>
                                        </p:attrNameLst>
                                      </p:cBhvr>
                                      <p:to>
                                        <p:strVal val="true"/>
                                      </p:to>
                                    </p:set>
                                  </p:childTnLst>
                                </p:cTn>
                              </p:par>
                              <p:par>
                                <p:cTn id="103" presetID="10" presetClass="entr" presetSubtype="0" fill="hold" grpId="1"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fade">
                                      <p:cBhvr>
                                        <p:cTn id="105" dur="3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7" grpId="0"/>
      <p:bldP spid="38" grpId="0"/>
      <p:bldP spid="49" grpId="0" animBg="1"/>
      <p:bldP spid="49" grpId="1" animBg="1"/>
      <p:bldP spid="50" grpId="0" animBg="1"/>
      <p:bldP spid="50" grpId="1" animBg="1"/>
      <p:bldP spid="52" grpId="0" animBg="1"/>
      <p:bldP spid="52" grpId="1" animBg="1"/>
      <p:bldP spid="53" grpId="0"/>
      <p:bldP spid="55" grpId="0"/>
      <p:bldP spid="55" grpId="1"/>
      <p:bldP spid="56" grpId="0" animBg="1"/>
      <p:bldP spid="57" grpId="0" animBg="1"/>
      <p:bldP spid="58" grpId="0" animBg="1"/>
      <p:bldP spid="58" grpId="1" animBg="1"/>
      <p:bldP spid="61" grpId="0" animBg="1"/>
      <p:bldP spid="61" grpId="1" animBg="1"/>
      <p:bldP spid="62"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Path Considerations</a:t>
            </a:r>
            <a:endParaRPr lang="en-US" dirty="0"/>
          </a:p>
        </p:txBody>
      </p:sp>
      <p:graphicFrame>
        <p:nvGraphicFramePr>
          <p:cNvPr id="11" name="Diagram 10"/>
          <p:cNvGraphicFramePr/>
          <p:nvPr/>
        </p:nvGraphicFramePr>
        <p:xfrm>
          <a:off x="1169966" y="1074823"/>
          <a:ext cx="7094482" cy="48012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bwMode="auto">
          <a:xfrm>
            <a:off x="216569" y="3994486"/>
            <a:ext cx="4347409" cy="17967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In Place Upgrade</a:t>
            </a:r>
            <a:endParaRPr lang="en-US" dirty="0"/>
          </a:p>
        </p:txBody>
      </p:sp>
      <p:sp>
        <p:nvSpPr>
          <p:cNvPr id="5" name="Rounded Rectangle 4"/>
          <p:cNvSpPr/>
          <p:nvPr/>
        </p:nvSpPr>
        <p:spPr bwMode="auto">
          <a:xfrm>
            <a:off x="240632" y="1347540"/>
            <a:ext cx="4347409" cy="247048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ounded Rectangle 5"/>
          <p:cNvSpPr/>
          <p:nvPr/>
        </p:nvSpPr>
        <p:spPr bwMode="auto">
          <a:xfrm>
            <a:off x="5221676" y="1740569"/>
            <a:ext cx="2743200" cy="3801979"/>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3" name="Picture 12" descr="oval gradient yellow disc"/>
          <p:cNvPicPr>
            <a:picLocks noChangeAspect="1" noChangeArrowheads="1"/>
          </p:cNvPicPr>
          <p:nvPr/>
        </p:nvPicPr>
        <p:blipFill>
          <a:blip r:embed="rId2"/>
          <a:srcRect/>
          <a:stretch>
            <a:fillRect/>
          </a:stretch>
        </p:blipFill>
        <p:spPr bwMode="auto">
          <a:xfrm>
            <a:off x="4713353" y="2634032"/>
            <a:ext cx="2853848" cy="1489402"/>
          </a:xfrm>
          <a:prstGeom prst="rect">
            <a:avLst/>
          </a:prstGeom>
          <a:noFill/>
          <a:ln w="9525">
            <a:noFill/>
            <a:miter lim="800000"/>
            <a:headEnd/>
            <a:tailEnd/>
          </a:ln>
        </p:spPr>
      </p:pic>
      <p:pic>
        <p:nvPicPr>
          <p:cNvPr id="14" name="Picture 13" descr="PC blank screen"/>
          <p:cNvPicPr>
            <a:picLocks noChangeAspect="1" noChangeArrowheads="1"/>
          </p:cNvPicPr>
          <p:nvPr/>
        </p:nvPicPr>
        <p:blipFill>
          <a:blip r:embed="rId3"/>
          <a:srcRect/>
          <a:stretch>
            <a:fillRect/>
          </a:stretch>
        </p:blipFill>
        <p:spPr bwMode="auto">
          <a:xfrm>
            <a:off x="6221478" y="4678698"/>
            <a:ext cx="827286" cy="825850"/>
          </a:xfrm>
          <a:prstGeom prst="rect">
            <a:avLst/>
          </a:prstGeom>
          <a:noFill/>
          <a:ln w="9525">
            <a:noFill/>
            <a:miter lim="800000"/>
            <a:headEnd/>
            <a:tailEnd/>
          </a:ln>
        </p:spPr>
      </p:pic>
      <p:pic>
        <p:nvPicPr>
          <p:cNvPr id="15" name="Picture 14" descr="user_back_green"/>
          <p:cNvPicPr>
            <a:picLocks noChangeAspect="1" noChangeArrowheads="1"/>
          </p:cNvPicPr>
          <p:nvPr/>
        </p:nvPicPr>
        <p:blipFill>
          <a:blip r:embed="rId4"/>
          <a:srcRect/>
          <a:stretch>
            <a:fillRect/>
          </a:stretch>
        </p:blipFill>
        <p:spPr bwMode="auto">
          <a:xfrm>
            <a:off x="5853178" y="4716949"/>
            <a:ext cx="596048" cy="827286"/>
          </a:xfrm>
          <a:prstGeom prst="rect">
            <a:avLst/>
          </a:prstGeom>
          <a:noFill/>
          <a:ln w="9525">
            <a:noFill/>
            <a:miter lim="800000"/>
            <a:headEnd/>
            <a:tailEnd/>
          </a:ln>
        </p:spPr>
      </p:pic>
      <p:pic>
        <p:nvPicPr>
          <p:cNvPr id="16" name="Picture 15" descr="arrow 0 blue arrow double headed 3-1"/>
          <p:cNvPicPr>
            <a:picLocks noChangeArrowheads="1"/>
          </p:cNvPicPr>
          <p:nvPr/>
        </p:nvPicPr>
        <p:blipFill>
          <a:blip r:embed="rId5"/>
          <a:srcRect/>
          <a:stretch>
            <a:fillRect/>
          </a:stretch>
        </p:blipFill>
        <p:spPr bwMode="auto">
          <a:xfrm>
            <a:off x="6178615" y="3788262"/>
            <a:ext cx="299277" cy="827286"/>
          </a:xfrm>
          <a:prstGeom prst="rect">
            <a:avLst/>
          </a:prstGeom>
          <a:noFill/>
          <a:ln w="9525">
            <a:noFill/>
            <a:miter lim="800000"/>
            <a:headEnd/>
            <a:tailEnd/>
          </a:ln>
        </p:spPr>
      </p:pic>
      <p:pic>
        <p:nvPicPr>
          <p:cNvPr id="17" name="Picture 16" descr="oval gradient blue disc"/>
          <p:cNvPicPr>
            <a:picLocks noChangeAspect="1" noChangeArrowheads="1"/>
          </p:cNvPicPr>
          <p:nvPr/>
        </p:nvPicPr>
        <p:blipFill>
          <a:blip r:embed="rId6"/>
          <a:srcRect/>
          <a:stretch>
            <a:fillRect/>
          </a:stretch>
        </p:blipFill>
        <p:spPr bwMode="auto">
          <a:xfrm>
            <a:off x="4710178" y="2634032"/>
            <a:ext cx="2853848" cy="1489402"/>
          </a:xfrm>
          <a:prstGeom prst="rect">
            <a:avLst/>
          </a:prstGeom>
          <a:noFill/>
          <a:ln w="9525">
            <a:noFill/>
            <a:miter lim="800000"/>
            <a:headEnd/>
            <a:tailEnd/>
          </a:ln>
        </p:spPr>
      </p:pic>
      <p:sp>
        <p:nvSpPr>
          <p:cNvPr id="18" name="Text Box 8"/>
          <p:cNvSpPr txBox="1">
            <a:spLocks noChangeArrowheads="1"/>
          </p:cNvSpPr>
          <p:nvPr/>
        </p:nvSpPr>
        <p:spPr bwMode="auto">
          <a:xfrm>
            <a:off x="4949890" y="1322263"/>
            <a:ext cx="1923312" cy="1015663"/>
          </a:xfrm>
          <a:prstGeom prst="rect">
            <a:avLst/>
          </a:prstGeom>
          <a:gradFill rotWithShape="1">
            <a:gsLst>
              <a:gs pos="0">
                <a:srgbClr val="FFCC00"/>
              </a:gs>
              <a:gs pos="100000">
                <a:schemeClr val="bg1"/>
              </a:gs>
            </a:gsLst>
            <a:lin ang="5400000" scaled="1"/>
          </a:gradFill>
          <a:ln w="12700">
            <a:solidFill>
              <a:schemeClr val="accent2"/>
            </a:solidFill>
            <a:miter lim="800000"/>
            <a:headEnd/>
            <a:tailEnd/>
          </a:ln>
        </p:spPr>
        <p:txBody>
          <a:bodyPr wrap="square">
            <a:spAutoFit/>
          </a:bodyPr>
          <a:lstStyle/>
          <a:p>
            <a:pPr algn="ctr" defTabSz="912813"/>
            <a:r>
              <a:rPr lang="en-US" sz="2000" b="1">
                <a:latin typeface="Calibri" pitchFamily="34" charset="0"/>
                <a:cs typeface="Arial" pitchFamily="34" charset="0"/>
              </a:rPr>
              <a:t>SQL Server 2000/5</a:t>
            </a:r>
          </a:p>
          <a:p>
            <a:pPr algn="ctr" defTabSz="912813"/>
            <a:r>
              <a:rPr lang="en-US" sz="2000" b="1">
                <a:latin typeface="Calibri" pitchFamily="34" charset="0"/>
                <a:cs typeface="Arial" pitchFamily="34" charset="0"/>
              </a:rPr>
              <a:t>Instance</a:t>
            </a:r>
          </a:p>
        </p:txBody>
      </p:sp>
      <p:pic>
        <p:nvPicPr>
          <p:cNvPr id="19" name="Picture 18" descr="Database blue"/>
          <p:cNvPicPr>
            <a:picLocks noChangeAspect="1" noChangeArrowheads="1"/>
          </p:cNvPicPr>
          <p:nvPr/>
        </p:nvPicPr>
        <p:blipFill>
          <a:blip r:embed="rId7"/>
          <a:srcRect/>
          <a:stretch>
            <a:fillRect/>
          </a:stretch>
        </p:blipFill>
        <p:spPr bwMode="auto">
          <a:xfrm>
            <a:off x="5505515" y="2354893"/>
            <a:ext cx="512745" cy="617592"/>
          </a:xfrm>
          <a:prstGeom prst="rect">
            <a:avLst/>
          </a:prstGeom>
          <a:noFill/>
          <a:ln w="9525">
            <a:noFill/>
            <a:miter lim="800000"/>
            <a:headEnd/>
            <a:tailEnd/>
          </a:ln>
        </p:spPr>
      </p:pic>
      <p:pic>
        <p:nvPicPr>
          <p:cNvPr id="20" name="Picture 19" descr="database purple"/>
          <p:cNvPicPr>
            <a:picLocks noChangeAspect="1" noChangeArrowheads="1"/>
          </p:cNvPicPr>
          <p:nvPr/>
        </p:nvPicPr>
        <p:blipFill>
          <a:blip r:embed="rId8"/>
          <a:srcRect/>
          <a:stretch>
            <a:fillRect/>
          </a:stretch>
        </p:blipFill>
        <p:spPr bwMode="auto">
          <a:xfrm>
            <a:off x="5043553" y="2576161"/>
            <a:ext cx="521362" cy="623337"/>
          </a:xfrm>
          <a:prstGeom prst="rect">
            <a:avLst/>
          </a:prstGeom>
          <a:noFill/>
          <a:ln w="9525">
            <a:noFill/>
            <a:miter lim="800000"/>
            <a:headEnd/>
            <a:tailEnd/>
          </a:ln>
        </p:spPr>
      </p:pic>
      <p:pic>
        <p:nvPicPr>
          <p:cNvPr id="21" name="Picture 20" descr="services icons cubes"/>
          <p:cNvPicPr>
            <a:picLocks noChangeAspect="1" noChangeArrowheads="1"/>
          </p:cNvPicPr>
          <p:nvPr/>
        </p:nvPicPr>
        <p:blipFill>
          <a:blip r:embed="rId9"/>
          <a:srcRect/>
          <a:stretch>
            <a:fillRect/>
          </a:stretch>
        </p:blipFill>
        <p:spPr bwMode="auto">
          <a:xfrm>
            <a:off x="5942078" y="2579034"/>
            <a:ext cx="620464" cy="620464"/>
          </a:xfrm>
          <a:prstGeom prst="rect">
            <a:avLst/>
          </a:prstGeom>
          <a:noFill/>
          <a:ln w="9525">
            <a:noFill/>
            <a:miter lim="800000"/>
            <a:headEnd/>
            <a:tailEnd/>
          </a:ln>
        </p:spPr>
      </p:pic>
      <p:pic>
        <p:nvPicPr>
          <p:cNvPr id="22" name="Picture 21" descr="database green"/>
          <p:cNvPicPr>
            <a:picLocks noChangeAspect="1" noChangeArrowheads="1"/>
          </p:cNvPicPr>
          <p:nvPr/>
        </p:nvPicPr>
        <p:blipFill>
          <a:blip r:embed="rId10">
            <a:duotone>
              <a:prstClr val="black"/>
              <a:schemeClr val="accent2">
                <a:tint val="45000"/>
                <a:satMod val="400000"/>
              </a:schemeClr>
            </a:duotone>
          </a:blip>
          <a:srcRect/>
          <a:stretch>
            <a:fillRect/>
          </a:stretch>
        </p:blipFill>
        <p:spPr bwMode="auto">
          <a:xfrm>
            <a:off x="5495990" y="2855863"/>
            <a:ext cx="521363" cy="626209"/>
          </a:xfrm>
          <a:prstGeom prst="rect">
            <a:avLst/>
          </a:prstGeom>
          <a:noFill/>
          <a:ln w="9525">
            <a:noFill/>
            <a:miter lim="800000"/>
            <a:headEnd/>
            <a:tailEnd/>
          </a:ln>
        </p:spPr>
      </p:pic>
      <p:pic>
        <p:nvPicPr>
          <p:cNvPr id="23" name="Picture 22" descr="Server SQL database"/>
          <p:cNvPicPr>
            <a:picLocks noChangeAspect="1" noChangeArrowheads="1"/>
          </p:cNvPicPr>
          <p:nvPr/>
        </p:nvPicPr>
        <p:blipFill>
          <a:blip r:embed="rId11"/>
          <a:srcRect/>
          <a:stretch>
            <a:fillRect/>
          </a:stretch>
        </p:blipFill>
        <p:spPr bwMode="auto">
          <a:xfrm>
            <a:off x="6638991" y="2098284"/>
            <a:ext cx="1124592" cy="1663189"/>
          </a:xfrm>
          <a:prstGeom prst="rect">
            <a:avLst/>
          </a:prstGeom>
          <a:noFill/>
          <a:ln w="9525">
            <a:noFill/>
            <a:miter lim="800000"/>
            <a:headEnd/>
            <a:tailEnd/>
          </a:ln>
        </p:spPr>
      </p:pic>
      <p:pic>
        <p:nvPicPr>
          <p:cNvPr id="24" name="Picture 23" descr="Checkbox"/>
          <p:cNvPicPr>
            <a:picLocks noChangeAspect="1" noChangeArrowheads="1"/>
          </p:cNvPicPr>
          <p:nvPr/>
        </p:nvPicPr>
        <p:blipFill>
          <a:blip r:embed="rId12"/>
          <a:srcRect/>
          <a:stretch>
            <a:fillRect/>
          </a:stretch>
        </p:blipFill>
        <p:spPr bwMode="auto">
          <a:xfrm>
            <a:off x="7191441" y="2133481"/>
            <a:ext cx="916334" cy="821541"/>
          </a:xfrm>
          <a:prstGeom prst="rect">
            <a:avLst/>
          </a:prstGeom>
          <a:noFill/>
          <a:ln w="9525">
            <a:noFill/>
            <a:miter lim="800000"/>
            <a:headEnd/>
            <a:tailEnd/>
          </a:ln>
        </p:spPr>
      </p:pic>
      <p:pic>
        <p:nvPicPr>
          <p:cNvPr id="25" name="Picture 24" descr="arrow 0 gold  arrow double headed 4-1"/>
          <p:cNvPicPr>
            <a:picLocks noChangeArrowheads="1"/>
          </p:cNvPicPr>
          <p:nvPr/>
        </p:nvPicPr>
        <p:blipFill>
          <a:blip r:embed="rId13"/>
          <a:srcRect/>
          <a:stretch>
            <a:fillRect/>
          </a:stretch>
        </p:blipFill>
        <p:spPr bwMode="auto">
          <a:xfrm>
            <a:off x="6173853" y="3789849"/>
            <a:ext cx="302113" cy="827286"/>
          </a:xfrm>
          <a:prstGeom prst="rect">
            <a:avLst/>
          </a:prstGeom>
          <a:noFill/>
          <a:ln w="9525">
            <a:noFill/>
            <a:miter lim="800000"/>
            <a:headEnd/>
            <a:tailEnd/>
          </a:ln>
        </p:spPr>
      </p:pic>
      <p:sp>
        <p:nvSpPr>
          <p:cNvPr id="26" name="Text Box 16"/>
          <p:cNvSpPr txBox="1">
            <a:spLocks noChangeArrowheads="1"/>
          </p:cNvSpPr>
          <p:nvPr/>
        </p:nvSpPr>
        <p:spPr bwMode="auto">
          <a:xfrm>
            <a:off x="4954653" y="1311151"/>
            <a:ext cx="1916220" cy="707886"/>
          </a:xfrm>
          <a:prstGeom prst="rect">
            <a:avLst/>
          </a:prstGeom>
          <a:gradFill rotWithShape="1">
            <a:gsLst>
              <a:gs pos="0">
                <a:schemeClr val="accent1"/>
              </a:gs>
              <a:gs pos="100000">
                <a:schemeClr val="bg1"/>
              </a:gs>
            </a:gsLst>
            <a:lin ang="5400000" scaled="1"/>
          </a:gradFill>
          <a:ln w="12700">
            <a:solidFill>
              <a:schemeClr val="folHlink"/>
            </a:solidFill>
            <a:miter lim="800000"/>
            <a:headEnd/>
            <a:tailEnd/>
          </a:ln>
        </p:spPr>
        <p:txBody>
          <a:bodyPr wrap="square">
            <a:spAutoFit/>
          </a:bodyPr>
          <a:lstStyle/>
          <a:p>
            <a:pPr algn="ctr" defTabSz="912813"/>
            <a:r>
              <a:rPr lang="en-US" sz="2000" b="1" dirty="0">
                <a:latin typeface="Calibri" pitchFamily="34" charset="0"/>
                <a:cs typeface="Arial" pitchFamily="34" charset="0"/>
              </a:rPr>
              <a:t>SQL Server 2008</a:t>
            </a:r>
          </a:p>
          <a:p>
            <a:pPr algn="ctr" defTabSz="912813"/>
            <a:r>
              <a:rPr lang="en-US" sz="2000" b="1" dirty="0">
                <a:latin typeface="Calibri" pitchFamily="34" charset="0"/>
                <a:cs typeface="Arial" pitchFamily="34" charset="0"/>
              </a:rPr>
              <a:t>Instance</a:t>
            </a:r>
          </a:p>
        </p:txBody>
      </p:sp>
      <p:sp>
        <p:nvSpPr>
          <p:cNvPr id="27" name="Text Box 17"/>
          <p:cNvSpPr txBox="1">
            <a:spLocks noChangeArrowheads="1"/>
          </p:cNvSpPr>
          <p:nvPr/>
        </p:nvSpPr>
        <p:spPr bwMode="auto">
          <a:xfrm>
            <a:off x="7985190" y="2360862"/>
            <a:ext cx="1158810" cy="508436"/>
          </a:xfrm>
          <a:prstGeom prst="rect">
            <a:avLst/>
          </a:prstGeom>
          <a:noFill/>
          <a:ln w="38100">
            <a:solidFill>
              <a:schemeClr val="accent2"/>
            </a:solidFill>
            <a:miter lim="800000"/>
            <a:headEnd/>
            <a:tailEnd/>
          </a:ln>
        </p:spPr>
        <p:txBody>
          <a:bodyPr anchor="ctr" anchorCtr="1"/>
          <a:lstStyle/>
          <a:p>
            <a:pPr algn="ctr" defTabSz="912813" eaLnBrk="0" hangingPunct="0"/>
            <a:r>
              <a:rPr lang="en-US" sz="2000" b="1" dirty="0">
                <a:solidFill>
                  <a:srgbClr val="00CCFF"/>
                </a:solidFill>
                <a:latin typeface="Calibri" pitchFamily="34" charset="0"/>
                <a:cs typeface="Arial" pitchFamily="34" charset="0"/>
              </a:rPr>
              <a:t>Upgrade</a:t>
            </a:r>
          </a:p>
        </p:txBody>
      </p:sp>
      <p:sp>
        <p:nvSpPr>
          <p:cNvPr id="28" name="Content Placeholder 4"/>
          <p:cNvSpPr>
            <a:spLocks noGrp="1"/>
          </p:cNvSpPr>
          <p:nvPr>
            <p:ph idx="1"/>
          </p:nvPr>
        </p:nvSpPr>
        <p:spPr>
          <a:xfrm>
            <a:off x="376236" y="1437863"/>
            <a:ext cx="3967162" cy="2243691"/>
          </a:xfrm>
        </p:spPr>
        <p:txBody>
          <a:bodyPr wrap="square" lIns="91440" tIns="0" bIns="0">
            <a:spAutoFit/>
          </a:bodyPr>
          <a:lstStyle/>
          <a:p>
            <a:pPr marL="463550" indent="-463550" defTabSz="912813"/>
            <a:r>
              <a:rPr lang="en-US" sz="2000" dirty="0">
                <a:solidFill>
                  <a:schemeClr val="tx1"/>
                </a:solidFill>
              </a:rPr>
              <a:t>Pros</a:t>
            </a:r>
          </a:p>
          <a:p>
            <a:pPr marL="833438" lvl="1" indent="-369888" defTabSz="912813"/>
            <a:r>
              <a:rPr lang="en-US" sz="1800" dirty="0">
                <a:solidFill>
                  <a:schemeClr val="tx1"/>
                </a:solidFill>
              </a:rPr>
              <a:t>Easier, mostly </a:t>
            </a:r>
            <a:r>
              <a:rPr lang="en-US" sz="1800" dirty="0" smtClean="0">
                <a:solidFill>
                  <a:schemeClr val="tx1"/>
                </a:solidFill>
              </a:rPr>
              <a:t>automated, generally </a:t>
            </a:r>
            <a:r>
              <a:rPr lang="en-US" sz="1800" dirty="0">
                <a:solidFill>
                  <a:schemeClr val="tx1"/>
                </a:solidFill>
              </a:rPr>
              <a:t>fast overall process</a:t>
            </a:r>
          </a:p>
          <a:p>
            <a:pPr marL="833438" lvl="1" indent="-369888" defTabSz="912813"/>
            <a:r>
              <a:rPr lang="en-US" sz="1800" dirty="0">
                <a:solidFill>
                  <a:schemeClr val="tx1"/>
                </a:solidFill>
              </a:rPr>
              <a:t>System data upgraded</a:t>
            </a:r>
          </a:p>
          <a:p>
            <a:pPr marL="833438" lvl="1" indent="-369888" defTabSz="912813"/>
            <a:r>
              <a:rPr lang="en-US" sz="1800" dirty="0">
                <a:solidFill>
                  <a:schemeClr val="tx1"/>
                </a:solidFill>
              </a:rPr>
              <a:t>May require no additional </a:t>
            </a:r>
            <a:r>
              <a:rPr lang="en-US" sz="1800" dirty="0" smtClean="0">
                <a:solidFill>
                  <a:schemeClr val="tx1"/>
                </a:solidFill>
              </a:rPr>
              <a:t>hardware</a:t>
            </a:r>
          </a:p>
          <a:p>
            <a:pPr marL="833438" lvl="1" indent="-369888" defTabSz="912813"/>
            <a:r>
              <a:rPr lang="en-US" sz="1800" dirty="0" smtClean="0">
                <a:solidFill>
                  <a:schemeClr val="tx1"/>
                </a:solidFill>
              </a:rPr>
              <a:t>Applications </a:t>
            </a:r>
            <a:r>
              <a:rPr lang="en-US" sz="1800" dirty="0">
                <a:solidFill>
                  <a:schemeClr val="tx1"/>
                </a:solidFill>
              </a:rPr>
              <a:t>remain pointing to same </a:t>
            </a:r>
            <a:r>
              <a:rPr lang="en-US" sz="1800" dirty="0" smtClean="0">
                <a:solidFill>
                  <a:schemeClr val="tx1"/>
                </a:solidFill>
              </a:rPr>
              <a:t>server/DB</a:t>
            </a:r>
            <a:endParaRPr lang="en-US" sz="1800" dirty="0">
              <a:solidFill>
                <a:schemeClr val="tx1"/>
              </a:solidFill>
            </a:endParaRPr>
          </a:p>
        </p:txBody>
      </p:sp>
      <p:sp>
        <p:nvSpPr>
          <p:cNvPr id="29" name="Rectangle 28"/>
          <p:cNvSpPr/>
          <p:nvPr/>
        </p:nvSpPr>
        <p:spPr>
          <a:xfrm>
            <a:off x="352926" y="3984012"/>
            <a:ext cx="4186990" cy="1902059"/>
          </a:xfrm>
          <a:prstGeom prst="rect">
            <a:avLst/>
          </a:prstGeom>
        </p:spPr>
        <p:txBody>
          <a:bodyPr wrap="square">
            <a:spAutoFit/>
          </a:bodyPr>
          <a:lstStyle/>
          <a:p>
            <a:pPr marL="463550" lvl="0" indent="-463550" defTabSz="912813">
              <a:lnSpc>
                <a:spcPct val="90000"/>
              </a:lnSpc>
              <a:spcBef>
                <a:spcPct val="20000"/>
              </a:spcBef>
              <a:buBlip>
                <a:blip r:embed="rId14"/>
              </a:buBlip>
              <a:defRPr/>
            </a:pPr>
            <a:r>
              <a:rPr lang="en-US" dirty="0" smtClean="0"/>
              <a:t>Cons</a:t>
            </a:r>
          </a:p>
          <a:p>
            <a:pPr marL="833438" lvl="1" indent="-369888" defTabSz="912813">
              <a:lnSpc>
                <a:spcPct val="90000"/>
              </a:lnSpc>
              <a:spcBef>
                <a:spcPct val="20000"/>
              </a:spcBef>
              <a:buSzPct val="90000"/>
              <a:buBlip>
                <a:blip r:embed="rId15"/>
              </a:buBlip>
              <a:defRPr/>
            </a:pPr>
            <a:r>
              <a:rPr lang="en-US" sz="1600" dirty="0" smtClean="0"/>
              <a:t>Less granular control over upgrade process – all or nothing</a:t>
            </a:r>
          </a:p>
          <a:p>
            <a:pPr marL="833438" lvl="1" indent="-369888" defTabSz="912813">
              <a:lnSpc>
                <a:spcPct val="90000"/>
              </a:lnSpc>
              <a:spcBef>
                <a:spcPct val="20000"/>
              </a:spcBef>
              <a:buSzPct val="90000"/>
              <a:buBlip>
                <a:blip r:embed="rId15"/>
              </a:buBlip>
              <a:defRPr/>
            </a:pPr>
            <a:r>
              <a:rPr lang="en-US" sz="1600" dirty="0" smtClean="0"/>
              <a:t>Instance remains offline during part of upgrade</a:t>
            </a:r>
          </a:p>
          <a:p>
            <a:pPr marL="833438" lvl="1" indent="-369888" defTabSz="912813">
              <a:lnSpc>
                <a:spcPct val="90000"/>
              </a:lnSpc>
              <a:spcBef>
                <a:spcPct val="20000"/>
              </a:spcBef>
              <a:buSzPct val="90000"/>
              <a:buBlip>
                <a:blip r:embed="rId15"/>
              </a:buBlip>
              <a:defRPr/>
            </a:pPr>
            <a:r>
              <a:rPr lang="en-US" sz="1600" dirty="0" smtClean="0"/>
              <a:t>Not best practice for all components </a:t>
            </a:r>
          </a:p>
          <a:p>
            <a:pPr marL="833438" lvl="1" indent="-369888" defTabSz="912813">
              <a:lnSpc>
                <a:spcPct val="90000"/>
              </a:lnSpc>
              <a:spcBef>
                <a:spcPct val="20000"/>
              </a:spcBef>
              <a:buSzPct val="90000"/>
              <a:buBlip>
                <a:blip r:embed="rId15"/>
              </a:buBlip>
              <a:defRPr/>
            </a:pPr>
            <a:r>
              <a:rPr lang="en-US" sz="1600" dirty="0" smtClean="0"/>
              <a:t>Rollback Strategy</a:t>
            </a:r>
            <a:endParaRPr lang="en-US"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2000" fill="hold"/>
                                        <p:tgtEl>
                                          <p:spTgt spid="24"/>
                                        </p:tgtEl>
                                        <p:attrNameLst>
                                          <p:attrName>ppt_w</p:attrName>
                                        </p:attrNameLst>
                                      </p:cBhvr>
                                      <p:tavLst>
                                        <p:tav tm="0">
                                          <p:val>
                                            <p:fltVal val="0"/>
                                          </p:val>
                                        </p:tav>
                                        <p:tav tm="100000">
                                          <p:val>
                                            <p:strVal val="#ppt_w"/>
                                          </p:val>
                                        </p:tav>
                                      </p:tavLst>
                                    </p:anim>
                                    <p:anim calcmode="lin" valueType="num">
                                      <p:cBhvr>
                                        <p:cTn id="12" dur="2000" fill="hold"/>
                                        <p:tgtEl>
                                          <p:spTgt spid="24"/>
                                        </p:tgtEl>
                                        <p:attrNameLst>
                                          <p:attrName>ppt_h</p:attrName>
                                        </p:attrNameLst>
                                      </p:cBhvr>
                                      <p:tavLst>
                                        <p:tav tm="0">
                                          <p:val>
                                            <p:fltVal val="0"/>
                                          </p:val>
                                        </p:tav>
                                        <p:tav tm="100000">
                                          <p:val>
                                            <p:strVal val="#ppt_h"/>
                                          </p:val>
                                        </p:tav>
                                      </p:tavLst>
                                    </p:anim>
                                    <p:animEffect transition="in" filter="fade">
                                      <p:cBhvr>
                                        <p:cTn id="13" dur="2000"/>
                                        <p:tgtEl>
                                          <p:spTgt spid="24"/>
                                        </p:tgtEl>
                                      </p:cBhvr>
                                    </p:animEffect>
                                  </p:childTnLst>
                                </p:cTn>
                              </p:par>
                            </p:childTnLst>
                          </p:cTn>
                        </p:par>
                        <p:par>
                          <p:cTn id="14" fill="hold">
                            <p:stCondLst>
                              <p:cond delay="2500"/>
                            </p:stCondLst>
                            <p:childTnLst>
                              <p:par>
                                <p:cTn id="15" presetID="1"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par>
                          <p:cTn id="17" fill="hold">
                            <p:stCondLst>
                              <p:cond delay="2500"/>
                            </p:stCondLst>
                            <p:childTnLst>
                              <p:par>
                                <p:cTn id="18" presetID="10" presetClass="exit" presetSubtype="0" fill="hold" nodeType="afterEffect">
                                  <p:stCondLst>
                                    <p:cond delay="0"/>
                                  </p:stCondLst>
                                  <p:childTnLst>
                                    <p:animEffect transition="out" filter="fade">
                                      <p:cBhvr>
                                        <p:cTn id="19" dur="2000"/>
                                        <p:tgtEl>
                                          <p:spTgt spid="24"/>
                                        </p:tgtEl>
                                      </p:cBhvr>
                                    </p:animEffect>
                                    <p:set>
                                      <p:cBhvr>
                                        <p:cTn id="20" dur="1" fill="hold">
                                          <p:stCondLst>
                                            <p:cond delay="1999"/>
                                          </p:stCondLst>
                                        </p:cTn>
                                        <p:tgtEl>
                                          <p:spTgt spid="24"/>
                                        </p:tgtEl>
                                        <p:attrNameLst>
                                          <p:attrName>style.visibility</p:attrName>
                                        </p:attrNameLst>
                                      </p:cBhvr>
                                      <p:to>
                                        <p:strVal val="hidden"/>
                                      </p:to>
                                    </p:set>
                                  </p:childTnLst>
                                </p:cTn>
                              </p:par>
                            </p:childTnLst>
                          </p:cTn>
                        </p:par>
                        <p:par>
                          <p:cTn id="21" fill="hold">
                            <p:stCondLst>
                              <p:cond delay="4500"/>
                            </p:stCondLst>
                            <p:childTnLst>
                              <p:par>
                                <p:cTn id="22" presetID="1" presetClass="exit" presetSubtype="0" fill="hold" grpId="1" nodeType="afterEffect">
                                  <p:stCondLst>
                                    <p:cond delay="0"/>
                                  </p:stCondLst>
                                  <p:childTnLst>
                                    <p:set>
                                      <p:cBhvr>
                                        <p:cTn id="23" dur="1" fill="hold">
                                          <p:stCondLst>
                                            <p:cond delay="0"/>
                                          </p:stCondLst>
                                        </p:cTn>
                                        <p:tgtEl>
                                          <p:spTgt spid="27"/>
                                        </p:tgtEl>
                                        <p:attrNameLst>
                                          <p:attrName>style.visibility</p:attrName>
                                        </p:attrNameLst>
                                      </p:cBhvr>
                                      <p:to>
                                        <p:strVal val="hidden"/>
                                      </p:to>
                                    </p:set>
                                  </p:childTnLst>
                                </p:cTn>
                              </p:par>
                              <p:par>
                                <p:cTn id="24" presetID="6" presetClass="emph" presetSubtype="0" fill="hold" nodeType="withEffect">
                                  <p:stCondLst>
                                    <p:cond delay="0"/>
                                  </p:stCondLst>
                                  <p:childTnLst>
                                    <p:animScale>
                                      <p:cBhvr>
                                        <p:cTn id="25" dur="1000" fill="hold"/>
                                        <p:tgtEl>
                                          <p:spTgt spid="23"/>
                                        </p:tgtEl>
                                      </p:cBhvr>
                                      <p:by x="120000" y="120000"/>
                                    </p:animScale>
                                  </p:childTnLst>
                                </p:cTn>
                              </p:par>
                            </p:childTnLst>
                          </p:cTn>
                        </p:par>
                        <p:par>
                          <p:cTn id="26" fill="hold">
                            <p:stCondLst>
                              <p:cond delay="5500"/>
                            </p:stCondLst>
                            <p:childTnLst>
                              <p:par>
                                <p:cTn id="27" presetID="6" presetClass="emph" presetSubtype="0" fill="hold" nodeType="afterEffect">
                                  <p:stCondLst>
                                    <p:cond delay="0"/>
                                  </p:stCondLst>
                                  <p:childTnLst>
                                    <p:animScale>
                                      <p:cBhvr>
                                        <p:cTn id="28" dur="1000" fill="hold"/>
                                        <p:tgtEl>
                                          <p:spTgt spid="23"/>
                                        </p:tgtEl>
                                      </p:cBhvr>
                                      <p:by x="80000" y="80000"/>
                                    </p:animScale>
                                  </p:childTnLst>
                                </p:cTn>
                              </p:par>
                            </p:childTnLst>
                          </p:cTn>
                        </p:par>
                        <p:par>
                          <p:cTn id="29" fill="hold">
                            <p:stCondLst>
                              <p:cond delay="6500"/>
                            </p:stCondLst>
                            <p:childTnLst>
                              <p:par>
                                <p:cTn id="30" presetID="14" presetClass="exit" presetSubtype="10" fill="hold" nodeType="afterEffect">
                                  <p:stCondLst>
                                    <p:cond delay="0"/>
                                  </p:stCondLst>
                                  <p:childTnLst>
                                    <p:animEffect transition="out" filter="randombar(horizontal)">
                                      <p:cBhvr>
                                        <p:cTn id="31" dur="1000"/>
                                        <p:tgtEl>
                                          <p:spTgt spid="20"/>
                                        </p:tgtEl>
                                      </p:cBhvr>
                                    </p:animEffect>
                                    <p:set>
                                      <p:cBhvr>
                                        <p:cTn id="32" dur="1" fill="hold">
                                          <p:stCondLst>
                                            <p:cond delay="999"/>
                                          </p:stCondLst>
                                        </p:cTn>
                                        <p:tgtEl>
                                          <p:spTgt spid="20"/>
                                        </p:tgtEl>
                                        <p:attrNameLst>
                                          <p:attrName>style.visibility</p:attrName>
                                        </p:attrNameLst>
                                      </p:cBhvr>
                                      <p:to>
                                        <p:strVal val="hidden"/>
                                      </p:to>
                                    </p:set>
                                  </p:childTnLst>
                                </p:cTn>
                              </p:par>
                              <p:par>
                                <p:cTn id="33" presetID="14" presetClass="exit" presetSubtype="10" fill="hold" nodeType="withEffect">
                                  <p:stCondLst>
                                    <p:cond delay="0"/>
                                  </p:stCondLst>
                                  <p:childTnLst>
                                    <p:animEffect transition="out" filter="randombar(horizontal)">
                                      <p:cBhvr>
                                        <p:cTn id="34" dur="1000"/>
                                        <p:tgtEl>
                                          <p:spTgt spid="19"/>
                                        </p:tgtEl>
                                      </p:cBhvr>
                                    </p:animEffect>
                                    <p:set>
                                      <p:cBhvr>
                                        <p:cTn id="35" dur="1" fill="hold">
                                          <p:stCondLst>
                                            <p:cond delay="999"/>
                                          </p:stCondLst>
                                        </p:cTn>
                                        <p:tgtEl>
                                          <p:spTgt spid="19"/>
                                        </p:tgtEl>
                                        <p:attrNameLst>
                                          <p:attrName>style.visibility</p:attrName>
                                        </p:attrNameLst>
                                      </p:cBhvr>
                                      <p:to>
                                        <p:strVal val="hidden"/>
                                      </p:to>
                                    </p:set>
                                  </p:childTnLst>
                                </p:cTn>
                              </p:par>
                              <p:par>
                                <p:cTn id="36" presetID="14" presetClass="exit" presetSubtype="10" fill="hold" nodeType="withEffect">
                                  <p:stCondLst>
                                    <p:cond delay="0"/>
                                  </p:stCondLst>
                                  <p:childTnLst>
                                    <p:animEffect transition="out" filter="randombar(horizontal)">
                                      <p:cBhvr>
                                        <p:cTn id="37" dur="1000"/>
                                        <p:tgtEl>
                                          <p:spTgt spid="22"/>
                                        </p:tgtEl>
                                      </p:cBhvr>
                                    </p:animEffect>
                                    <p:set>
                                      <p:cBhvr>
                                        <p:cTn id="38" dur="1" fill="hold">
                                          <p:stCondLst>
                                            <p:cond delay="999"/>
                                          </p:stCondLst>
                                        </p:cTn>
                                        <p:tgtEl>
                                          <p:spTgt spid="22"/>
                                        </p:tgtEl>
                                        <p:attrNameLst>
                                          <p:attrName>style.visibility</p:attrName>
                                        </p:attrNameLst>
                                      </p:cBhvr>
                                      <p:to>
                                        <p:strVal val="hidden"/>
                                      </p:to>
                                    </p:set>
                                  </p:childTnLst>
                                </p:cTn>
                              </p:par>
                              <p:par>
                                <p:cTn id="39" presetID="14" presetClass="exit" presetSubtype="10" fill="hold" nodeType="withEffect">
                                  <p:stCondLst>
                                    <p:cond delay="0"/>
                                  </p:stCondLst>
                                  <p:childTnLst>
                                    <p:animEffect transition="out" filter="randombar(horizontal)">
                                      <p:cBhvr>
                                        <p:cTn id="40" dur="1000"/>
                                        <p:tgtEl>
                                          <p:spTgt spid="21"/>
                                        </p:tgtEl>
                                      </p:cBhvr>
                                    </p:animEffect>
                                    <p:set>
                                      <p:cBhvr>
                                        <p:cTn id="41" dur="1" fill="hold">
                                          <p:stCondLst>
                                            <p:cond delay="999"/>
                                          </p:stCondLst>
                                        </p:cTn>
                                        <p:tgtEl>
                                          <p:spTgt spid="21"/>
                                        </p:tgtEl>
                                        <p:attrNameLst>
                                          <p:attrName>style.visibility</p:attrName>
                                        </p:attrNameLst>
                                      </p:cBhvr>
                                      <p:to>
                                        <p:strVal val="hidden"/>
                                      </p:to>
                                    </p:set>
                                  </p:childTnLst>
                                </p:cTn>
                              </p:par>
                              <p:par>
                                <p:cTn id="42" presetID="14" presetClass="exit" presetSubtype="10" fill="hold" nodeType="withEffect">
                                  <p:stCondLst>
                                    <p:cond delay="0"/>
                                  </p:stCondLst>
                                  <p:childTnLst>
                                    <p:animEffect transition="out" filter="randombar(horizontal)">
                                      <p:cBhvr>
                                        <p:cTn id="43" dur="1000"/>
                                        <p:tgtEl>
                                          <p:spTgt spid="13"/>
                                        </p:tgtEl>
                                      </p:cBhvr>
                                    </p:animEffect>
                                    <p:set>
                                      <p:cBhvr>
                                        <p:cTn id="44" dur="1" fill="hold">
                                          <p:stCondLst>
                                            <p:cond delay="999"/>
                                          </p:stCondLst>
                                        </p:cTn>
                                        <p:tgtEl>
                                          <p:spTgt spid="13"/>
                                        </p:tgtEl>
                                        <p:attrNameLst>
                                          <p:attrName>style.visibility</p:attrName>
                                        </p:attrNameLst>
                                      </p:cBhvr>
                                      <p:to>
                                        <p:strVal val="hidden"/>
                                      </p:to>
                                    </p:set>
                                  </p:childTnLst>
                                </p:cTn>
                              </p:par>
                            </p:childTnLst>
                          </p:cTn>
                        </p:par>
                        <p:par>
                          <p:cTn id="45" fill="hold">
                            <p:stCondLst>
                              <p:cond delay="7500"/>
                            </p:stCondLst>
                            <p:childTnLst>
                              <p:par>
                                <p:cTn id="46" presetID="53"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1000" fill="hold"/>
                                        <p:tgtEl>
                                          <p:spTgt spid="26"/>
                                        </p:tgtEl>
                                        <p:attrNameLst>
                                          <p:attrName>ppt_w</p:attrName>
                                        </p:attrNameLst>
                                      </p:cBhvr>
                                      <p:tavLst>
                                        <p:tav tm="0">
                                          <p:val>
                                            <p:fltVal val="0"/>
                                          </p:val>
                                        </p:tav>
                                        <p:tav tm="100000">
                                          <p:val>
                                            <p:strVal val="#ppt_w"/>
                                          </p:val>
                                        </p:tav>
                                      </p:tavLst>
                                    </p:anim>
                                    <p:anim calcmode="lin" valueType="num">
                                      <p:cBhvr>
                                        <p:cTn id="49" dur="1000" fill="hold"/>
                                        <p:tgtEl>
                                          <p:spTgt spid="26"/>
                                        </p:tgtEl>
                                        <p:attrNameLst>
                                          <p:attrName>ppt_h</p:attrName>
                                        </p:attrNameLst>
                                      </p:cBhvr>
                                      <p:tavLst>
                                        <p:tav tm="0">
                                          <p:val>
                                            <p:fltVal val="0"/>
                                          </p:val>
                                        </p:tav>
                                        <p:tav tm="100000">
                                          <p:val>
                                            <p:strVal val="#ppt_h"/>
                                          </p:val>
                                        </p:tav>
                                      </p:tavLst>
                                    </p:anim>
                                    <p:animEffect transition="in" filter="fade">
                                      <p:cBhvr>
                                        <p:cTn id="50" dur="1000"/>
                                        <p:tgtEl>
                                          <p:spTgt spid="26"/>
                                        </p:tgtEl>
                                      </p:cBhvr>
                                    </p:animEffect>
                                  </p:childTnLst>
                                </p:cTn>
                              </p:par>
                              <p:par>
                                <p:cTn id="51" presetID="53" presetClass="exit" presetSubtype="0" fill="hold" grpId="0" nodeType="withEffect">
                                  <p:stCondLst>
                                    <p:cond delay="0"/>
                                  </p:stCondLst>
                                  <p:childTnLst>
                                    <p:anim calcmode="lin" valueType="num">
                                      <p:cBhvr>
                                        <p:cTn id="52" dur="1000"/>
                                        <p:tgtEl>
                                          <p:spTgt spid="18"/>
                                        </p:tgtEl>
                                        <p:attrNameLst>
                                          <p:attrName>ppt_w</p:attrName>
                                        </p:attrNameLst>
                                      </p:cBhvr>
                                      <p:tavLst>
                                        <p:tav tm="0">
                                          <p:val>
                                            <p:strVal val="ppt_w"/>
                                          </p:val>
                                        </p:tav>
                                        <p:tav tm="100000">
                                          <p:val>
                                            <p:fltVal val="0"/>
                                          </p:val>
                                        </p:tav>
                                      </p:tavLst>
                                    </p:anim>
                                    <p:anim calcmode="lin" valueType="num">
                                      <p:cBhvr>
                                        <p:cTn id="53" dur="1000"/>
                                        <p:tgtEl>
                                          <p:spTgt spid="18"/>
                                        </p:tgtEl>
                                        <p:attrNameLst>
                                          <p:attrName>ppt_h</p:attrName>
                                        </p:attrNameLst>
                                      </p:cBhvr>
                                      <p:tavLst>
                                        <p:tav tm="0">
                                          <p:val>
                                            <p:strVal val="ppt_h"/>
                                          </p:val>
                                        </p:tav>
                                        <p:tav tm="100000">
                                          <p:val>
                                            <p:fltVal val="0"/>
                                          </p:val>
                                        </p:tav>
                                      </p:tavLst>
                                    </p:anim>
                                    <p:animEffect transition="out" filter="fade">
                                      <p:cBhvr>
                                        <p:cTn id="54" dur="1000"/>
                                        <p:tgtEl>
                                          <p:spTgt spid="18"/>
                                        </p:tgtEl>
                                      </p:cBhvr>
                                    </p:animEffect>
                                    <p:set>
                                      <p:cBhvr>
                                        <p:cTn id="55" dur="1" fill="hold">
                                          <p:stCondLst>
                                            <p:cond delay="999"/>
                                          </p:stCondLst>
                                        </p:cTn>
                                        <p:tgtEl>
                                          <p:spTgt spid="18"/>
                                        </p:tgtEl>
                                        <p:attrNameLst>
                                          <p:attrName>style.visibility</p:attrName>
                                        </p:attrNameLst>
                                      </p:cBhvr>
                                      <p:to>
                                        <p:strVal val="hidden"/>
                                      </p:to>
                                    </p:set>
                                  </p:childTnLst>
                                </p:cTn>
                              </p:par>
                            </p:childTnLst>
                          </p:cTn>
                        </p:par>
                        <p:par>
                          <p:cTn id="56" fill="hold">
                            <p:stCondLst>
                              <p:cond delay="8500"/>
                            </p:stCondLst>
                            <p:childTnLst>
                              <p:par>
                                <p:cTn id="57" presetID="14" presetClass="entr" presetSubtype="10" fill="hold" nodeType="afterEffect">
                                  <p:stCondLst>
                                    <p:cond delay="500"/>
                                  </p:stCondLst>
                                  <p:childTnLst>
                                    <p:set>
                                      <p:cBhvr>
                                        <p:cTn id="58" dur="1" fill="hold">
                                          <p:stCondLst>
                                            <p:cond delay="0"/>
                                          </p:stCondLst>
                                        </p:cTn>
                                        <p:tgtEl>
                                          <p:spTgt spid="17"/>
                                        </p:tgtEl>
                                        <p:attrNameLst>
                                          <p:attrName>style.visibility</p:attrName>
                                        </p:attrNameLst>
                                      </p:cBhvr>
                                      <p:to>
                                        <p:strVal val="visible"/>
                                      </p:to>
                                    </p:set>
                                    <p:animEffect transition="in" filter="randombar(horizontal)">
                                      <p:cBhvr>
                                        <p:cTn id="59" dur="1000"/>
                                        <p:tgtEl>
                                          <p:spTgt spid="17"/>
                                        </p:tgtEl>
                                      </p:cBhvr>
                                    </p:animEffect>
                                  </p:childTnLst>
                                </p:cTn>
                              </p:par>
                              <p:par>
                                <p:cTn id="60" presetID="14" presetClass="entr" presetSubtype="10" fill="hold"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randombar(horizontal)">
                                      <p:cBhvr>
                                        <p:cTn id="62" dur="1000"/>
                                        <p:tgtEl>
                                          <p:spTgt spid="20"/>
                                        </p:tgtEl>
                                      </p:cBhvr>
                                    </p:animEffect>
                                  </p:childTnLst>
                                </p:cTn>
                              </p:par>
                              <p:par>
                                <p:cTn id="63" presetID="14" presetClass="entr" presetSubtype="10"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randombar(horizontal)">
                                      <p:cBhvr>
                                        <p:cTn id="65" dur="1000"/>
                                        <p:tgtEl>
                                          <p:spTgt spid="22"/>
                                        </p:tgtEl>
                                      </p:cBhvr>
                                    </p:animEffect>
                                  </p:childTnLst>
                                </p:cTn>
                              </p:par>
                              <p:par>
                                <p:cTn id="66" presetID="14" presetClass="entr" presetSubtype="10"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randombar(horizontal)">
                                      <p:cBhvr>
                                        <p:cTn id="68" dur="1000"/>
                                        <p:tgtEl>
                                          <p:spTgt spid="19"/>
                                        </p:tgtEl>
                                      </p:cBhvr>
                                    </p:animEffect>
                                  </p:childTnLst>
                                </p:cTn>
                              </p:par>
                              <p:par>
                                <p:cTn id="69" presetID="14" presetClass="entr" presetSubtype="10" fill="hold"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randombar(horizontal)">
                                      <p:cBhvr>
                                        <p:cTn id="71" dur="1000"/>
                                        <p:tgtEl>
                                          <p:spTgt spid="21"/>
                                        </p:tgtEl>
                                      </p:cBhvr>
                                    </p:animEffect>
                                  </p:childTnLst>
                                </p:cTn>
                              </p:par>
                            </p:childTnLst>
                          </p:cTn>
                        </p:par>
                        <p:par>
                          <p:cTn id="72" fill="hold">
                            <p:stCondLst>
                              <p:cond delay="10000"/>
                            </p:stCondLst>
                            <p:childTnLst>
                              <p:par>
                                <p:cTn id="73" presetID="10" presetClass="entr" presetSubtype="0" fill="hold"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6" grpId="0" animBg="1"/>
      <p:bldP spid="27" grpId="0" animBg="1"/>
      <p:bldP spid="2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46" name="Rectangle 36"/>
          <p:cNvSpPr>
            <a:spLocks noGrp="1" noChangeArrowheads="1"/>
          </p:cNvSpPr>
          <p:nvPr>
            <p:ph type="title"/>
          </p:nvPr>
        </p:nvSpPr>
        <p:spPr/>
        <p:txBody>
          <a:bodyPr/>
          <a:lstStyle/>
          <a:p>
            <a:r>
              <a:rPr lang="en-US" dirty="0" smtClean="0"/>
              <a:t>Upgrade Process</a:t>
            </a:r>
          </a:p>
        </p:txBody>
      </p:sp>
      <p:sp>
        <p:nvSpPr>
          <p:cNvPr id="38913" name="Rectangle 3"/>
          <p:cNvSpPr>
            <a:spLocks noGrp="1" noChangeArrowheads="1"/>
          </p:cNvSpPr>
          <p:nvPr>
            <p:ph type="body" idx="1"/>
          </p:nvPr>
        </p:nvSpPr>
        <p:spPr/>
        <p:txBody>
          <a:bodyPr/>
          <a:lstStyle/>
          <a:p>
            <a:endParaRPr lang="en-US" smtClean="0"/>
          </a:p>
          <a:p>
            <a:pPr lvl="1"/>
            <a:endParaRPr lang="en-US" dirty="0" smtClean="0"/>
          </a:p>
        </p:txBody>
      </p:sp>
      <p:sp>
        <p:nvSpPr>
          <p:cNvPr id="56324" name="AutoShape 4"/>
          <p:cNvSpPr>
            <a:spLocks noChangeArrowheads="1"/>
          </p:cNvSpPr>
          <p:nvPr/>
        </p:nvSpPr>
        <p:spPr bwMode="auto">
          <a:xfrm flipH="1">
            <a:off x="6728077" y="5065047"/>
            <a:ext cx="1417637" cy="758825"/>
          </a:xfrm>
          <a:prstGeom prst="wedgeRoundRectCallout">
            <a:avLst>
              <a:gd name="adj1" fmla="val 13931"/>
              <a:gd name="adj2" fmla="val -98161"/>
              <a:gd name="adj3" fmla="val 16667"/>
            </a:avLst>
          </a:prstGeom>
          <a:solidFill>
            <a:srgbClr val="33CC33"/>
          </a:solidFill>
          <a:ln w="12700">
            <a:noFill/>
            <a:miter lim="800000"/>
            <a:headEnd/>
            <a:tailEnd/>
          </a:ln>
        </p:spPr>
        <p:txBody>
          <a:bodyPr anchor="ctr"/>
          <a:lstStyle/>
          <a:p>
            <a:pPr algn="ctr" eaLnBrk="0" hangingPunct="0"/>
            <a:r>
              <a:rPr lang="en-US" sz="1400" b="1" dirty="0">
                <a:cs typeface="Arial" charset="0"/>
              </a:rPr>
              <a:t>Instance becomes available</a:t>
            </a:r>
            <a:endParaRPr lang="en-US" sz="1400" dirty="0">
              <a:cs typeface="Arial" charset="0"/>
            </a:endParaRPr>
          </a:p>
        </p:txBody>
      </p:sp>
      <p:sp>
        <p:nvSpPr>
          <p:cNvPr id="56325" name="AutoShape 5"/>
          <p:cNvSpPr>
            <a:spLocks noChangeArrowheads="1"/>
          </p:cNvSpPr>
          <p:nvPr/>
        </p:nvSpPr>
        <p:spPr bwMode="auto">
          <a:xfrm>
            <a:off x="4835497" y="5096579"/>
            <a:ext cx="1512888" cy="758825"/>
          </a:xfrm>
          <a:prstGeom prst="wedgeRoundRectCallout">
            <a:avLst>
              <a:gd name="adj1" fmla="val 40036"/>
              <a:gd name="adj2" fmla="val -81900"/>
              <a:gd name="adj3" fmla="val 16667"/>
            </a:avLst>
          </a:prstGeom>
          <a:solidFill>
            <a:srgbClr val="33CC33">
              <a:alpha val="50195"/>
            </a:srgbClr>
          </a:solidFill>
          <a:ln w="12700">
            <a:noFill/>
            <a:miter lim="800000"/>
            <a:headEnd/>
            <a:tailEnd/>
          </a:ln>
        </p:spPr>
        <p:txBody>
          <a:bodyPr anchor="ctr"/>
          <a:lstStyle/>
          <a:p>
            <a:pPr algn="ctr" eaLnBrk="0" hangingPunct="0"/>
            <a:r>
              <a:rPr lang="en-US" sz="1400" b="1" dirty="0">
                <a:cs typeface="Arial" charset="0"/>
              </a:rPr>
              <a:t>Partial availability starts here</a:t>
            </a:r>
            <a:endParaRPr lang="en-US" sz="1400" dirty="0">
              <a:cs typeface="Arial" charset="0"/>
            </a:endParaRPr>
          </a:p>
        </p:txBody>
      </p:sp>
      <p:sp>
        <p:nvSpPr>
          <p:cNvPr id="56326" name="AutoShape 6"/>
          <p:cNvSpPr>
            <a:spLocks noChangeArrowheads="1"/>
          </p:cNvSpPr>
          <p:nvPr/>
        </p:nvSpPr>
        <p:spPr bwMode="auto">
          <a:xfrm flipH="1">
            <a:off x="3368675" y="1375588"/>
            <a:ext cx="1417638" cy="579437"/>
          </a:xfrm>
          <a:prstGeom prst="wedgeRoundRectCallout">
            <a:avLst>
              <a:gd name="adj1" fmla="val 4869"/>
              <a:gd name="adj2" fmla="val 90800"/>
              <a:gd name="adj3" fmla="val 16667"/>
            </a:avLst>
          </a:prstGeom>
          <a:solidFill>
            <a:srgbClr val="FF3300">
              <a:alpha val="79999"/>
            </a:srgbClr>
          </a:solidFill>
          <a:ln w="12700">
            <a:noFill/>
            <a:miter lim="800000"/>
            <a:headEnd/>
            <a:tailEnd/>
          </a:ln>
        </p:spPr>
        <p:txBody>
          <a:bodyPr anchor="ctr"/>
          <a:lstStyle/>
          <a:p>
            <a:pPr algn="ctr" eaLnBrk="0" hangingPunct="0"/>
            <a:r>
              <a:rPr lang="en-US" sz="1400" b="1" dirty="0">
                <a:cs typeface="Arial" charset="0"/>
              </a:rPr>
              <a:t>Point of no return</a:t>
            </a:r>
            <a:endParaRPr lang="en-US" sz="1400" dirty="0">
              <a:cs typeface="Arial" charset="0"/>
            </a:endParaRPr>
          </a:p>
        </p:txBody>
      </p:sp>
      <p:sp>
        <p:nvSpPr>
          <p:cNvPr id="56327" name="AutoShape 7"/>
          <p:cNvSpPr>
            <a:spLocks noChangeArrowheads="1"/>
          </p:cNvSpPr>
          <p:nvPr/>
        </p:nvSpPr>
        <p:spPr bwMode="auto">
          <a:xfrm>
            <a:off x="908453" y="1507893"/>
            <a:ext cx="1512887" cy="530225"/>
          </a:xfrm>
          <a:prstGeom prst="wedgeRoundRectCallout">
            <a:avLst>
              <a:gd name="adj1" fmla="val -18001"/>
              <a:gd name="adj2" fmla="val 172526"/>
              <a:gd name="adj3" fmla="val 16667"/>
            </a:avLst>
          </a:prstGeom>
          <a:solidFill>
            <a:srgbClr val="33CC33"/>
          </a:solidFill>
          <a:ln w="12700">
            <a:noFill/>
            <a:miter lim="800000"/>
            <a:headEnd/>
            <a:tailEnd/>
          </a:ln>
        </p:spPr>
        <p:txBody>
          <a:bodyPr anchor="ctr"/>
          <a:lstStyle/>
          <a:p>
            <a:pPr algn="ctr" eaLnBrk="0" hangingPunct="0"/>
            <a:r>
              <a:rPr lang="en-US" sz="1400" b="1" dirty="0">
                <a:cs typeface="Arial" charset="0"/>
              </a:rPr>
              <a:t>Instance is still available</a:t>
            </a:r>
            <a:endParaRPr lang="en-US" sz="1400" dirty="0">
              <a:cs typeface="Arial" charset="0"/>
            </a:endParaRPr>
          </a:p>
        </p:txBody>
      </p:sp>
      <p:sp>
        <p:nvSpPr>
          <p:cNvPr id="56328" name="AutoShape 8"/>
          <p:cNvSpPr>
            <a:spLocks noChangeArrowheads="1"/>
          </p:cNvSpPr>
          <p:nvPr/>
        </p:nvSpPr>
        <p:spPr bwMode="auto">
          <a:xfrm>
            <a:off x="2804146" y="4920584"/>
            <a:ext cx="1512887" cy="758825"/>
          </a:xfrm>
          <a:prstGeom prst="wedgeRoundRectCallout">
            <a:avLst>
              <a:gd name="adj1" fmla="val -33538"/>
              <a:gd name="adj2" fmla="val -115943"/>
              <a:gd name="adj3" fmla="val 16667"/>
            </a:avLst>
          </a:prstGeom>
          <a:solidFill>
            <a:srgbClr val="FF3300">
              <a:alpha val="50195"/>
            </a:srgbClr>
          </a:solidFill>
          <a:ln w="12700">
            <a:noFill/>
            <a:miter lim="800000"/>
            <a:headEnd/>
            <a:tailEnd/>
          </a:ln>
        </p:spPr>
        <p:txBody>
          <a:bodyPr anchor="ctr"/>
          <a:lstStyle/>
          <a:p>
            <a:pPr algn="ctr" eaLnBrk="0" hangingPunct="0"/>
            <a:r>
              <a:rPr lang="en-US" sz="1400" b="1" dirty="0">
                <a:cs typeface="Arial" charset="0"/>
              </a:rPr>
              <a:t>Instance is no longer available</a:t>
            </a:r>
            <a:endParaRPr lang="en-US" sz="1400" dirty="0">
              <a:cs typeface="Arial" charset="0"/>
            </a:endParaRPr>
          </a:p>
        </p:txBody>
      </p:sp>
      <p:pic>
        <p:nvPicPr>
          <p:cNvPr id="56329" name="Picture 9" descr="Gel - Gel2 line lines MS green"/>
          <p:cNvPicPr>
            <a:picLocks noChangeArrowheads="1"/>
          </p:cNvPicPr>
          <p:nvPr/>
        </p:nvPicPr>
        <p:blipFill>
          <a:blip r:embed="rId3" cstate="screen"/>
          <a:srcRect/>
          <a:stretch>
            <a:fillRect/>
          </a:stretch>
        </p:blipFill>
        <p:spPr bwMode="auto">
          <a:xfrm>
            <a:off x="1537212" y="3137164"/>
            <a:ext cx="92075" cy="606932"/>
          </a:xfrm>
          <a:prstGeom prst="rect">
            <a:avLst/>
          </a:prstGeom>
          <a:noFill/>
          <a:ln w="9525">
            <a:noFill/>
            <a:miter lim="800000"/>
            <a:headEnd/>
            <a:tailEnd/>
          </a:ln>
        </p:spPr>
      </p:pic>
      <p:pic>
        <p:nvPicPr>
          <p:cNvPr id="56330" name="Picture 10" descr="Gel - Gel2 line lines MS green"/>
          <p:cNvPicPr>
            <a:picLocks noChangeArrowheads="1"/>
          </p:cNvPicPr>
          <p:nvPr/>
        </p:nvPicPr>
        <p:blipFill>
          <a:blip r:embed="rId4" cstate="screen"/>
          <a:srcRect/>
          <a:stretch>
            <a:fillRect/>
          </a:stretch>
        </p:blipFill>
        <p:spPr bwMode="auto">
          <a:xfrm>
            <a:off x="2043018" y="3625184"/>
            <a:ext cx="92075" cy="539750"/>
          </a:xfrm>
          <a:prstGeom prst="rect">
            <a:avLst/>
          </a:prstGeom>
          <a:noFill/>
          <a:ln w="9525">
            <a:noFill/>
            <a:miter lim="800000"/>
            <a:headEnd/>
            <a:tailEnd/>
          </a:ln>
        </p:spPr>
      </p:pic>
      <p:pic>
        <p:nvPicPr>
          <p:cNvPr id="56331" name="Picture 11" descr="Gel - Gel2 line lines MS green"/>
          <p:cNvPicPr>
            <a:picLocks noChangeArrowheads="1"/>
          </p:cNvPicPr>
          <p:nvPr/>
        </p:nvPicPr>
        <p:blipFill>
          <a:blip r:embed="rId5" cstate="screen"/>
          <a:srcRect/>
          <a:stretch>
            <a:fillRect/>
          </a:stretch>
        </p:blipFill>
        <p:spPr bwMode="auto">
          <a:xfrm>
            <a:off x="2753455" y="2974309"/>
            <a:ext cx="92075" cy="498596"/>
          </a:xfrm>
          <a:prstGeom prst="rect">
            <a:avLst/>
          </a:prstGeom>
          <a:noFill/>
          <a:ln w="9525">
            <a:noFill/>
            <a:miter lim="800000"/>
            <a:headEnd/>
            <a:tailEnd/>
          </a:ln>
        </p:spPr>
      </p:pic>
      <p:pic>
        <p:nvPicPr>
          <p:cNvPr id="56332" name="Picture 12" descr="Gel - Gel2 line lines MS green"/>
          <p:cNvPicPr>
            <a:picLocks noChangeArrowheads="1"/>
          </p:cNvPicPr>
          <p:nvPr/>
        </p:nvPicPr>
        <p:blipFill>
          <a:blip r:embed="rId4" cstate="screen"/>
          <a:srcRect/>
          <a:stretch>
            <a:fillRect/>
          </a:stretch>
        </p:blipFill>
        <p:spPr bwMode="auto">
          <a:xfrm>
            <a:off x="5941951" y="2847464"/>
            <a:ext cx="92075" cy="539750"/>
          </a:xfrm>
          <a:prstGeom prst="rect">
            <a:avLst/>
          </a:prstGeom>
          <a:noFill/>
          <a:ln w="9525">
            <a:noFill/>
            <a:miter lim="800000"/>
            <a:headEnd/>
            <a:tailEnd/>
          </a:ln>
        </p:spPr>
      </p:pic>
      <p:pic>
        <p:nvPicPr>
          <p:cNvPr id="56333" name="Picture 13" descr="Gel - Gel2 line lines MS green"/>
          <p:cNvPicPr>
            <a:picLocks noChangeArrowheads="1"/>
          </p:cNvPicPr>
          <p:nvPr/>
        </p:nvPicPr>
        <p:blipFill>
          <a:blip r:embed="rId6" cstate="screen"/>
          <a:srcRect/>
          <a:stretch>
            <a:fillRect/>
          </a:stretch>
        </p:blipFill>
        <p:spPr bwMode="auto">
          <a:xfrm>
            <a:off x="3145942" y="3403369"/>
            <a:ext cx="92075" cy="579221"/>
          </a:xfrm>
          <a:prstGeom prst="rect">
            <a:avLst/>
          </a:prstGeom>
          <a:noFill/>
          <a:ln w="9525">
            <a:noFill/>
            <a:miter lim="800000"/>
            <a:headEnd/>
            <a:tailEnd/>
          </a:ln>
        </p:spPr>
      </p:pic>
      <p:pic>
        <p:nvPicPr>
          <p:cNvPr id="56334" name="Picture 14" descr="Gel - Gel2 line lines MS green"/>
          <p:cNvPicPr>
            <a:picLocks noChangeArrowheads="1"/>
          </p:cNvPicPr>
          <p:nvPr/>
        </p:nvPicPr>
        <p:blipFill>
          <a:blip r:embed="rId7" cstate="screen"/>
          <a:srcRect/>
          <a:stretch>
            <a:fillRect/>
          </a:stretch>
        </p:blipFill>
        <p:spPr bwMode="auto">
          <a:xfrm>
            <a:off x="3964111" y="2860009"/>
            <a:ext cx="92075" cy="463393"/>
          </a:xfrm>
          <a:prstGeom prst="rect">
            <a:avLst/>
          </a:prstGeom>
          <a:noFill/>
          <a:ln w="9525">
            <a:noFill/>
            <a:miter lim="800000"/>
            <a:headEnd/>
            <a:tailEnd/>
          </a:ln>
        </p:spPr>
      </p:pic>
      <p:pic>
        <p:nvPicPr>
          <p:cNvPr id="56335" name="Picture 15" descr="Gel - Gel2 line lines MS green"/>
          <p:cNvPicPr>
            <a:picLocks noChangeArrowheads="1"/>
          </p:cNvPicPr>
          <p:nvPr/>
        </p:nvPicPr>
        <p:blipFill>
          <a:blip r:embed="rId8" cstate="screen"/>
          <a:srcRect/>
          <a:stretch>
            <a:fillRect/>
          </a:stretch>
        </p:blipFill>
        <p:spPr bwMode="auto">
          <a:xfrm>
            <a:off x="4246236" y="3306018"/>
            <a:ext cx="92075" cy="601959"/>
          </a:xfrm>
          <a:prstGeom prst="rect">
            <a:avLst/>
          </a:prstGeom>
          <a:noFill/>
          <a:ln w="9525">
            <a:noFill/>
            <a:miter lim="800000"/>
            <a:headEnd/>
            <a:tailEnd/>
          </a:ln>
        </p:spPr>
      </p:pic>
      <p:pic>
        <p:nvPicPr>
          <p:cNvPr id="56336" name="Picture 16" descr="Gel - Gel2 line lines MS green"/>
          <p:cNvPicPr>
            <a:picLocks noChangeArrowheads="1"/>
          </p:cNvPicPr>
          <p:nvPr/>
        </p:nvPicPr>
        <p:blipFill>
          <a:blip r:embed="rId4" cstate="screen"/>
          <a:srcRect/>
          <a:stretch>
            <a:fillRect/>
          </a:stretch>
        </p:blipFill>
        <p:spPr bwMode="auto">
          <a:xfrm>
            <a:off x="5001341" y="2778296"/>
            <a:ext cx="92075" cy="539750"/>
          </a:xfrm>
          <a:prstGeom prst="rect">
            <a:avLst/>
          </a:prstGeom>
          <a:noFill/>
          <a:ln w="9525">
            <a:noFill/>
            <a:miter lim="800000"/>
            <a:headEnd/>
            <a:tailEnd/>
          </a:ln>
        </p:spPr>
      </p:pic>
      <p:pic>
        <p:nvPicPr>
          <p:cNvPr id="56337" name="Picture 17" descr="Gel - Gel2 line lines MS green"/>
          <p:cNvPicPr>
            <a:picLocks noChangeArrowheads="1"/>
          </p:cNvPicPr>
          <p:nvPr/>
        </p:nvPicPr>
        <p:blipFill>
          <a:blip r:embed="rId9" cstate="screen"/>
          <a:srcRect/>
          <a:stretch>
            <a:fillRect/>
          </a:stretch>
        </p:blipFill>
        <p:spPr bwMode="auto">
          <a:xfrm>
            <a:off x="5348117" y="3341030"/>
            <a:ext cx="92075" cy="646442"/>
          </a:xfrm>
          <a:prstGeom prst="rect">
            <a:avLst/>
          </a:prstGeom>
          <a:noFill/>
          <a:ln w="9525">
            <a:noFill/>
            <a:miter lim="800000"/>
            <a:headEnd/>
            <a:tailEnd/>
          </a:ln>
        </p:spPr>
      </p:pic>
      <p:pic>
        <p:nvPicPr>
          <p:cNvPr id="56338" name="Picture 18" descr="Gel - Gel2 line lines MS green"/>
          <p:cNvPicPr>
            <a:picLocks noChangeArrowheads="1"/>
          </p:cNvPicPr>
          <p:nvPr/>
        </p:nvPicPr>
        <p:blipFill>
          <a:blip r:embed="rId4" cstate="screen"/>
          <a:srcRect/>
          <a:stretch>
            <a:fillRect/>
          </a:stretch>
        </p:blipFill>
        <p:spPr bwMode="auto">
          <a:xfrm>
            <a:off x="6441516" y="3506122"/>
            <a:ext cx="92075" cy="539750"/>
          </a:xfrm>
          <a:prstGeom prst="rect">
            <a:avLst/>
          </a:prstGeom>
          <a:noFill/>
          <a:ln w="9525">
            <a:noFill/>
            <a:miter lim="800000"/>
            <a:headEnd/>
            <a:tailEnd/>
          </a:ln>
        </p:spPr>
      </p:pic>
      <p:pic>
        <p:nvPicPr>
          <p:cNvPr id="56339" name="Picture 19" descr="Gel - Gel2 line lines MS green"/>
          <p:cNvPicPr>
            <a:picLocks noChangeArrowheads="1"/>
          </p:cNvPicPr>
          <p:nvPr/>
        </p:nvPicPr>
        <p:blipFill>
          <a:blip r:embed="rId10" cstate="screen"/>
          <a:srcRect/>
          <a:stretch>
            <a:fillRect/>
          </a:stretch>
        </p:blipFill>
        <p:spPr bwMode="auto">
          <a:xfrm>
            <a:off x="7061622" y="2878371"/>
            <a:ext cx="92075" cy="691884"/>
          </a:xfrm>
          <a:prstGeom prst="rect">
            <a:avLst/>
          </a:prstGeom>
          <a:noFill/>
          <a:ln w="9525">
            <a:noFill/>
            <a:miter lim="800000"/>
            <a:headEnd/>
            <a:tailEnd/>
          </a:ln>
        </p:spPr>
      </p:pic>
      <p:pic>
        <p:nvPicPr>
          <p:cNvPr id="56340" name="Picture 20" descr="Gel - Gel2 line lines MS green"/>
          <p:cNvPicPr>
            <a:picLocks noChangeArrowheads="1"/>
          </p:cNvPicPr>
          <p:nvPr/>
        </p:nvPicPr>
        <p:blipFill>
          <a:blip r:embed="rId4" cstate="screen"/>
          <a:srcRect/>
          <a:stretch>
            <a:fillRect/>
          </a:stretch>
        </p:blipFill>
        <p:spPr bwMode="auto">
          <a:xfrm>
            <a:off x="7185106" y="3573451"/>
            <a:ext cx="92075" cy="539750"/>
          </a:xfrm>
          <a:prstGeom prst="rect">
            <a:avLst/>
          </a:prstGeom>
          <a:noFill/>
          <a:ln w="9525">
            <a:noFill/>
            <a:miter lim="800000"/>
            <a:headEnd/>
            <a:tailEnd/>
          </a:ln>
        </p:spPr>
      </p:pic>
      <p:sp>
        <p:nvSpPr>
          <p:cNvPr id="56341" name="Text Box 21"/>
          <p:cNvSpPr txBox="1">
            <a:spLocks noChangeArrowheads="1"/>
          </p:cNvSpPr>
          <p:nvPr/>
        </p:nvSpPr>
        <p:spPr bwMode="auto">
          <a:xfrm>
            <a:off x="1011640" y="2670440"/>
            <a:ext cx="1152525" cy="469900"/>
          </a:xfrm>
          <a:prstGeom prst="rect">
            <a:avLst/>
          </a:prstGeom>
          <a:gradFill rotWithShape="1">
            <a:gsLst>
              <a:gs pos="0">
                <a:schemeClr val="folHlink"/>
              </a:gs>
              <a:gs pos="100000">
                <a:schemeClr val="bg1"/>
              </a:gs>
            </a:gsLst>
            <a:lin ang="5400000" scaled="1"/>
          </a:gradFill>
          <a:ln w="12700">
            <a:solidFill>
              <a:srgbClr val="6699FF"/>
            </a:solidFill>
            <a:miter lim="800000"/>
            <a:headEnd/>
            <a:tailEnd/>
          </a:ln>
        </p:spPr>
        <p:txBody>
          <a:bodyPr>
            <a:spAutoFit/>
          </a:bodyPr>
          <a:lstStyle/>
          <a:p>
            <a:pPr algn="ctr"/>
            <a:r>
              <a:rPr lang="en-US" sz="1200" b="1" dirty="0">
                <a:cs typeface="Arial" charset="0"/>
              </a:rPr>
              <a:t>Install prerequisites</a:t>
            </a:r>
          </a:p>
        </p:txBody>
      </p:sp>
      <p:pic>
        <p:nvPicPr>
          <p:cNvPr id="56342" name="Picture 22" descr="Timeline"/>
          <p:cNvPicPr>
            <a:picLocks noChangeAspect="1" noChangeArrowheads="1"/>
          </p:cNvPicPr>
          <p:nvPr/>
        </p:nvPicPr>
        <p:blipFill>
          <a:blip r:embed="rId11"/>
          <a:srcRect/>
          <a:stretch>
            <a:fillRect/>
          </a:stretch>
        </p:blipFill>
        <p:spPr bwMode="auto">
          <a:xfrm>
            <a:off x="1387365" y="3212979"/>
            <a:ext cx="6274675" cy="646113"/>
          </a:xfrm>
          <a:prstGeom prst="rect">
            <a:avLst/>
          </a:prstGeom>
          <a:noFill/>
          <a:ln w="9525">
            <a:noFill/>
            <a:miter lim="800000"/>
            <a:headEnd/>
            <a:tailEnd/>
          </a:ln>
        </p:spPr>
      </p:pic>
      <p:sp>
        <p:nvSpPr>
          <p:cNvPr id="56343" name="Text Box 23"/>
          <p:cNvSpPr txBox="1">
            <a:spLocks noChangeArrowheads="1"/>
          </p:cNvSpPr>
          <p:nvPr/>
        </p:nvSpPr>
        <p:spPr bwMode="auto">
          <a:xfrm>
            <a:off x="1503268" y="4171284"/>
            <a:ext cx="1152525" cy="652463"/>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a:spAutoFit/>
          </a:bodyPr>
          <a:lstStyle/>
          <a:p>
            <a:pPr algn="ctr"/>
            <a:r>
              <a:rPr lang="en-US" sz="1200" b="1">
                <a:cs typeface="Arial" charset="0"/>
              </a:rPr>
              <a:t>Check for upgrade blockers</a:t>
            </a:r>
          </a:p>
        </p:txBody>
      </p:sp>
      <p:sp>
        <p:nvSpPr>
          <p:cNvPr id="56344" name="Text Box 24"/>
          <p:cNvSpPr txBox="1">
            <a:spLocks noChangeArrowheads="1"/>
          </p:cNvSpPr>
          <p:nvPr/>
        </p:nvSpPr>
        <p:spPr bwMode="auto">
          <a:xfrm>
            <a:off x="2232755" y="2321847"/>
            <a:ext cx="1152525" cy="652462"/>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a:spAutoFit/>
          </a:bodyPr>
          <a:lstStyle/>
          <a:p>
            <a:pPr algn="ctr"/>
            <a:r>
              <a:rPr lang="en-US" sz="1200" b="1" dirty="0">
                <a:cs typeface="Arial" charset="0"/>
              </a:rPr>
              <a:t>Install SQL Server 2008 binaries</a:t>
            </a:r>
          </a:p>
        </p:txBody>
      </p:sp>
      <p:sp>
        <p:nvSpPr>
          <p:cNvPr id="56345" name="Text Box 25"/>
          <p:cNvSpPr txBox="1">
            <a:spLocks noChangeArrowheads="1"/>
          </p:cNvSpPr>
          <p:nvPr/>
        </p:nvSpPr>
        <p:spPr bwMode="auto">
          <a:xfrm>
            <a:off x="2711900" y="3984176"/>
            <a:ext cx="914169" cy="461665"/>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wrap="square">
            <a:spAutoFit/>
          </a:bodyPr>
          <a:lstStyle/>
          <a:p>
            <a:pPr algn="ctr"/>
            <a:r>
              <a:rPr lang="en-US" sz="1200" b="1" dirty="0">
                <a:cs typeface="Arial" charset="0"/>
              </a:rPr>
              <a:t>Stop service</a:t>
            </a:r>
          </a:p>
        </p:txBody>
      </p:sp>
      <p:sp>
        <p:nvSpPr>
          <p:cNvPr id="56346" name="Text Box 26"/>
          <p:cNvSpPr txBox="1">
            <a:spLocks noChangeArrowheads="1"/>
          </p:cNvSpPr>
          <p:nvPr/>
        </p:nvSpPr>
        <p:spPr bwMode="auto">
          <a:xfrm>
            <a:off x="3440236" y="2210722"/>
            <a:ext cx="1152525" cy="652462"/>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a:spAutoFit/>
          </a:bodyPr>
          <a:lstStyle/>
          <a:p>
            <a:pPr algn="ctr"/>
            <a:r>
              <a:rPr lang="en-US" sz="1200" b="1" dirty="0">
                <a:cs typeface="Arial" charset="0"/>
              </a:rPr>
              <a:t>Redirect services to new binaries</a:t>
            </a:r>
          </a:p>
        </p:txBody>
      </p:sp>
      <p:sp>
        <p:nvSpPr>
          <p:cNvPr id="56347" name="Text Box 27"/>
          <p:cNvSpPr txBox="1">
            <a:spLocks noChangeArrowheads="1"/>
          </p:cNvSpPr>
          <p:nvPr/>
        </p:nvSpPr>
        <p:spPr bwMode="auto">
          <a:xfrm>
            <a:off x="3717598" y="3900040"/>
            <a:ext cx="1152525" cy="652462"/>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a:spAutoFit/>
          </a:bodyPr>
          <a:lstStyle/>
          <a:p>
            <a:pPr algn="ctr"/>
            <a:r>
              <a:rPr lang="en-US" sz="1200" b="1" dirty="0">
                <a:cs typeface="Arial" charset="0"/>
              </a:rPr>
              <a:t>Start service in single-user mode</a:t>
            </a:r>
          </a:p>
        </p:txBody>
      </p:sp>
      <p:sp>
        <p:nvSpPr>
          <p:cNvPr id="56348" name="Text Box 28"/>
          <p:cNvSpPr txBox="1">
            <a:spLocks noChangeArrowheads="1"/>
          </p:cNvSpPr>
          <p:nvPr/>
        </p:nvSpPr>
        <p:spPr bwMode="auto">
          <a:xfrm>
            <a:off x="4650828" y="2164684"/>
            <a:ext cx="845096" cy="652463"/>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wrap="square">
            <a:spAutoFit/>
          </a:bodyPr>
          <a:lstStyle/>
          <a:p>
            <a:pPr algn="ctr"/>
            <a:r>
              <a:rPr lang="en-US" sz="1200" b="1" dirty="0">
                <a:cs typeface="Arial" charset="0"/>
              </a:rPr>
              <a:t>Attach resource database</a:t>
            </a:r>
          </a:p>
        </p:txBody>
      </p:sp>
      <p:sp>
        <p:nvSpPr>
          <p:cNvPr id="56349" name="Text Box 29"/>
          <p:cNvSpPr txBox="1">
            <a:spLocks noChangeArrowheads="1"/>
          </p:cNvSpPr>
          <p:nvPr/>
        </p:nvSpPr>
        <p:spPr bwMode="auto">
          <a:xfrm>
            <a:off x="4977140" y="3941097"/>
            <a:ext cx="777267" cy="461665"/>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wrap="square">
            <a:spAutoFit/>
          </a:bodyPr>
          <a:lstStyle/>
          <a:p>
            <a:pPr algn="ctr"/>
            <a:r>
              <a:rPr lang="en-US" sz="1200" b="1" dirty="0">
                <a:cs typeface="Arial" charset="0"/>
              </a:rPr>
              <a:t>Stop service</a:t>
            </a:r>
          </a:p>
        </p:txBody>
      </p:sp>
      <p:sp>
        <p:nvSpPr>
          <p:cNvPr id="56350" name="Text Box 30"/>
          <p:cNvSpPr txBox="1">
            <a:spLocks noChangeArrowheads="1"/>
          </p:cNvSpPr>
          <p:nvPr/>
        </p:nvSpPr>
        <p:spPr bwMode="auto">
          <a:xfrm>
            <a:off x="5627689" y="2405984"/>
            <a:ext cx="710050" cy="469900"/>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wrap="square">
            <a:spAutoFit/>
          </a:bodyPr>
          <a:lstStyle/>
          <a:p>
            <a:pPr algn="ctr"/>
            <a:r>
              <a:rPr lang="en-US" sz="1200" b="1" dirty="0">
                <a:cs typeface="Arial" charset="0"/>
              </a:rPr>
              <a:t>Restart service</a:t>
            </a:r>
          </a:p>
        </p:txBody>
      </p:sp>
      <p:sp>
        <p:nvSpPr>
          <p:cNvPr id="56351" name="Text Box 31"/>
          <p:cNvSpPr txBox="1">
            <a:spLocks noChangeArrowheads="1"/>
          </p:cNvSpPr>
          <p:nvPr/>
        </p:nvSpPr>
        <p:spPr bwMode="auto">
          <a:xfrm>
            <a:off x="5822936" y="4050634"/>
            <a:ext cx="940465" cy="830997"/>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wrap="square">
            <a:spAutoFit/>
          </a:bodyPr>
          <a:lstStyle/>
          <a:p>
            <a:pPr algn="ctr"/>
            <a:r>
              <a:rPr lang="en-US" sz="1200" b="1" dirty="0">
                <a:cs typeface="Arial" charset="0"/>
              </a:rPr>
              <a:t>Start updating all databases</a:t>
            </a:r>
          </a:p>
        </p:txBody>
      </p:sp>
      <p:sp>
        <p:nvSpPr>
          <p:cNvPr id="56352" name="Text Box 32"/>
          <p:cNvSpPr txBox="1">
            <a:spLocks noChangeArrowheads="1"/>
          </p:cNvSpPr>
          <p:nvPr/>
        </p:nvSpPr>
        <p:spPr bwMode="auto">
          <a:xfrm>
            <a:off x="6421860" y="2445672"/>
            <a:ext cx="1428750" cy="469900"/>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a:spAutoFit/>
          </a:bodyPr>
          <a:lstStyle/>
          <a:p>
            <a:pPr algn="ctr"/>
            <a:r>
              <a:rPr lang="en-US" sz="1200" b="1">
                <a:cs typeface="Arial" charset="0"/>
              </a:rPr>
              <a:t>Execute various upgrade scripts</a:t>
            </a:r>
          </a:p>
        </p:txBody>
      </p:sp>
      <p:sp>
        <p:nvSpPr>
          <p:cNvPr id="56353" name="Text Box 33"/>
          <p:cNvSpPr txBox="1">
            <a:spLocks noChangeArrowheads="1"/>
          </p:cNvSpPr>
          <p:nvPr/>
        </p:nvSpPr>
        <p:spPr bwMode="auto">
          <a:xfrm>
            <a:off x="6869255" y="4086213"/>
            <a:ext cx="792783" cy="646331"/>
          </a:xfrm>
          <a:prstGeom prst="rect">
            <a:avLst/>
          </a:prstGeom>
          <a:gradFill rotWithShape="1">
            <a:gsLst>
              <a:gs pos="0">
                <a:schemeClr val="folHlink"/>
              </a:gs>
              <a:gs pos="100000">
                <a:schemeClr val="bg1"/>
              </a:gs>
            </a:gsLst>
            <a:lin ang="5400000" scaled="1"/>
          </a:gradFill>
          <a:ln w="12700">
            <a:solidFill>
              <a:srgbClr val="3399FF"/>
            </a:solidFill>
            <a:miter lim="800000"/>
            <a:headEnd/>
            <a:tailEnd/>
          </a:ln>
        </p:spPr>
        <p:txBody>
          <a:bodyPr wrap="square">
            <a:spAutoFit/>
          </a:bodyPr>
          <a:lstStyle/>
          <a:p>
            <a:pPr algn="ctr"/>
            <a:r>
              <a:rPr lang="en-US" sz="1200" b="1" dirty="0">
                <a:cs typeface="Arial" charset="0"/>
              </a:rPr>
              <a:t>Remove old binaries</a:t>
            </a:r>
          </a:p>
        </p:txBody>
      </p:sp>
      <p:sp>
        <p:nvSpPr>
          <p:cNvPr id="56354" name="AutoShape 34"/>
          <p:cNvSpPr>
            <a:spLocks noChangeArrowheads="1"/>
          </p:cNvSpPr>
          <p:nvPr/>
        </p:nvSpPr>
        <p:spPr bwMode="auto">
          <a:xfrm rot="-792509">
            <a:off x="888095" y="3602959"/>
            <a:ext cx="771525" cy="485775"/>
          </a:xfrm>
          <a:prstGeom prst="homePlate">
            <a:avLst>
              <a:gd name="adj" fmla="val 39706"/>
            </a:avLst>
          </a:prstGeom>
          <a:gradFill rotWithShape="1">
            <a:gsLst>
              <a:gs pos="0">
                <a:schemeClr val="bg2"/>
              </a:gs>
              <a:gs pos="50000">
                <a:srgbClr val="9C9263"/>
              </a:gs>
              <a:gs pos="100000">
                <a:schemeClr val="bg2"/>
              </a:gs>
            </a:gsLst>
            <a:lin ang="5400000" scaled="1"/>
          </a:gradFill>
          <a:ln w="9525">
            <a:noFill/>
            <a:miter lim="800000"/>
            <a:headEnd/>
            <a:tailEnd/>
          </a:ln>
          <a:effectLst/>
        </p:spPr>
        <p:txBody>
          <a:bodyPr wrap="none" anchor="ctr"/>
          <a:lstStyle/>
          <a:p>
            <a:pPr algn="ctr" eaLnBrk="0" hangingPunct="0">
              <a:defRPr/>
            </a:pPr>
            <a:r>
              <a:rPr lang="en-US" sz="1000" b="1" dirty="0">
                <a:solidFill>
                  <a:schemeClr val="bg1"/>
                </a:solidFill>
                <a:cs typeface="Arial" charset="0"/>
              </a:rPr>
              <a:t>Upgrade</a:t>
            </a:r>
          </a:p>
          <a:p>
            <a:pPr algn="ctr" eaLnBrk="0" hangingPunct="0">
              <a:defRPr/>
            </a:pPr>
            <a:r>
              <a:rPr lang="en-US" sz="1000" b="1" dirty="0">
                <a:solidFill>
                  <a:schemeClr val="bg1"/>
                </a:solidFill>
                <a:cs typeface="Arial" charset="0"/>
              </a:rPr>
              <a:t>Starts</a:t>
            </a:r>
          </a:p>
        </p:txBody>
      </p:sp>
      <p:sp>
        <p:nvSpPr>
          <p:cNvPr id="56355" name="AutoShape 35"/>
          <p:cNvSpPr>
            <a:spLocks noChangeArrowheads="1"/>
          </p:cNvSpPr>
          <p:nvPr/>
        </p:nvSpPr>
        <p:spPr bwMode="auto">
          <a:xfrm rot="792509" flipH="1">
            <a:off x="7488210" y="3506122"/>
            <a:ext cx="639762" cy="485775"/>
          </a:xfrm>
          <a:prstGeom prst="homePlate">
            <a:avLst>
              <a:gd name="adj" fmla="val 0"/>
            </a:avLst>
          </a:prstGeom>
          <a:gradFill rotWithShape="1">
            <a:gsLst>
              <a:gs pos="0">
                <a:schemeClr val="bg2"/>
              </a:gs>
              <a:gs pos="50000">
                <a:srgbClr val="9C9263"/>
              </a:gs>
              <a:gs pos="100000">
                <a:schemeClr val="bg2"/>
              </a:gs>
            </a:gsLst>
            <a:lin ang="5400000" scaled="1"/>
          </a:gradFill>
          <a:ln w="9525">
            <a:noFill/>
            <a:miter lim="800000"/>
            <a:headEnd/>
            <a:tailEnd/>
          </a:ln>
          <a:effectLst/>
        </p:spPr>
        <p:txBody>
          <a:bodyPr wrap="none" anchor="ctr"/>
          <a:lstStyle/>
          <a:p>
            <a:pPr algn="ctr" eaLnBrk="0" hangingPunct="0">
              <a:defRPr/>
            </a:pPr>
            <a:r>
              <a:rPr lang="en-US" sz="1000" b="1" dirty="0">
                <a:solidFill>
                  <a:schemeClr val="bg1"/>
                </a:solidFill>
                <a:cs typeface="Arial" charset="0"/>
              </a:rPr>
              <a:t>Upgrade</a:t>
            </a:r>
          </a:p>
          <a:p>
            <a:pPr algn="ctr" eaLnBrk="0" hangingPunct="0">
              <a:defRPr/>
            </a:pPr>
            <a:r>
              <a:rPr lang="en-US" sz="1000" b="1" dirty="0">
                <a:solidFill>
                  <a:schemeClr val="bg1"/>
                </a:solidFill>
                <a:cs typeface="Arial" charset="0"/>
              </a:rPr>
              <a:t>Complete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6342"/>
                                        </p:tgtEl>
                                        <p:attrNameLst>
                                          <p:attrName>style.visibility</p:attrName>
                                        </p:attrNameLst>
                                      </p:cBhvr>
                                      <p:to>
                                        <p:strVal val="visible"/>
                                      </p:to>
                                    </p:set>
                                    <p:animEffect transition="in" filter="wipe(left)">
                                      <p:cBhvr>
                                        <p:cTn id="7" dur="500"/>
                                        <p:tgtEl>
                                          <p:spTgt spid="5634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6355">
                                            <p:txEl>
                                              <p:pRg st="0" end="0"/>
                                            </p:txEl>
                                          </p:spTgt>
                                        </p:tgtEl>
                                        <p:attrNameLst>
                                          <p:attrName>style.visibility</p:attrName>
                                        </p:attrNameLst>
                                      </p:cBhvr>
                                      <p:to>
                                        <p:strVal val="visible"/>
                                      </p:to>
                                    </p:se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56329"/>
                                        </p:tgtEl>
                                        <p:attrNameLst>
                                          <p:attrName>style.visibility</p:attrName>
                                        </p:attrNameLst>
                                      </p:cBhvr>
                                      <p:to>
                                        <p:strVal val="visible"/>
                                      </p:to>
                                    </p:set>
                                    <p:animEffect transition="in" filter="wipe(down)">
                                      <p:cBhvr>
                                        <p:cTn id="14" dur="500"/>
                                        <p:tgtEl>
                                          <p:spTgt spid="5632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6341"/>
                                        </p:tgtEl>
                                        <p:attrNameLst>
                                          <p:attrName>style.visibility</p:attrName>
                                        </p:attrNameLst>
                                      </p:cBhvr>
                                      <p:to>
                                        <p:strVal val="visible"/>
                                      </p:to>
                                    </p:set>
                                    <p:animEffect transition="in" filter="fade">
                                      <p:cBhvr>
                                        <p:cTn id="18" dur="500"/>
                                        <p:tgtEl>
                                          <p:spTgt spid="56341"/>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56330"/>
                                        </p:tgtEl>
                                        <p:attrNameLst>
                                          <p:attrName>style.visibility</p:attrName>
                                        </p:attrNameLst>
                                      </p:cBhvr>
                                      <p:to>
                                        <p:strVal val="visible"/>
                                      </p:to>
                                    </p:set>
                                    <p:animEffect transition="in" filter="wipe(up)">
                                      <p:cBhvr>
                                        <p:cTn id="22" dur="500"/>
                                        <p:tgtEl>
                                          <p:spTgt spid="56330"/>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56343"/>
                                        </p:tgtEl>
                                        <p:attrNameLst>
                                          <p:attrName>style.visibility</p:attrName>
                                        </p:attrNameLst>
                                      </p:cBhvr>
                                      <p:to>
                                        <p:strVal val="visible"/>
                                      </p:to>
                                    </p:set>
                                    <p:animEffect transition="in" filter="fade">
                                      <p:cBhvr>
                                        <p:cTn id="26" dur="500"/>
                                        <p:tgtEl>
                                          <p:spTgt spid="56343"/>
                                        </p:tgtEl>
                                      </p:cBhvr>
                                    </p:animEffect>
                                  </p:childTnLst>
                                </p:cTn>
                              </p:par>
                            </p:childTnLst>
                          </p:cTn>
                        </p:par>
                        <p:par>
                          <p:cTn id="27" fill="hold">
                            <p:stCondLst>
                              <p:cond delay="2500"/>
                            </p:stCondLst>
                            <p:childTnLst>
                              <p:par>
                                <p:cTn id="28" presetID="22" presetClass="entr" presetSubtype="4" fill="hold" nodeType="afterEffect">
                                  <p:stCondLst>
                                    <p:cond delay="0"/>
                                  </p:stCondLst>
                                  <p:childTnLst>
                                    <p:set>
                                      <p:cBhvr>
                                        <p:cTn id="29" dur="1" fill="hold">
                                          <p:stCondLst>
                                            <p:cond delay="0"/>
                                          </p:stCondLst>
                                        </p:cTn>
                                        <p:tgtEl>
                                          <p:spTgt spid="56331"/>
                                        </p:tgtEl>
                                        <p:attrNameLst>
                                          <p:attrName>style.visibility</p:attrName>
                                        </p:attrNameLst>
                                      </p:cBhvr>
                                      <p:to>
                                        <p:strVal val="visible"/>
                                      </p:to>
                                    </p:set>
                                    <p:animEffect transition="in" filter="wipe(down)">
                                      <p:cBhvr>
                                        <p:cTn id="30" dur="500"/>
                                        <p:tgtEl>
                                          <p:spTgt spid="56331"/>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56344"/>
                                        </p:tgtEl>
                                        <p:attrNameLst>
                                          <p:attrName>style.visibility</p:attrName>
                                        </p:attrNameLst>
                                      </p:cBhvr>
                                      <p:to>
                                        <p:strVal val="visible"/>
                                      </p:to>
                                    </p:set>
                                    <p:animEffect transition="in" filter="fade">
                                      <p:cBhvr>
                                        <p:cTn id="34" dur="500"/>
                                        <p:tgtEl>
                                          <p:spTgt spid="56344"/>
                                        </p:tgtEl>
                                      </p:cBhvr>
                                    </p:animEffec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56333"/>
                                        </p:tgtEl>
                                        <p:attrNameLst>
                                          <p:attrName>style.visibility</p:attrName>
                                        </p:attrNameLst>
                                      </p:cBhvr>
                                      <p:to>
                                        <p:strVal val="visible"/>
                                      </p:to>
                                    </p:set>
                                    <p:animEffect transition="in" filter="wipe(up)">
                                      <p:cBhvr>
                                        <p:cTn id="38" dur="500"/>
                                        <p:tgtEl>
                                          <p:spTgt spid="56333"/>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56345"/>
                                        </p:tgtEl>
                                        <p:attrNameLst>
                                          <p:attrName>style.visibility</p:attrName>
                                        </p:attrNameLst>
                                      </p:cBhvr>
                                      <p:to>
                                        <p:strVal val="visible"/>
                                      </p:to>
                                    </p:set>
                                    <p:animEffect transition="in" filter="fade">
                                      <p:cBhvr>
                                        <p:cTn id="42" dur="500"/>
                                        <p:tgtEl>
                                          <p:spTgt spid="56345"/>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56334"/>
                                        </p:tgtEl>
                                        <p:attrNameLst>
                                          <p:attrName>style.visibility</p:attrName>
                                        </p:attrNameLst>
                                      </p:cBhvr>
                                      <p:to>
                                        <p:strVal val="visible"/>
                                      </p:to>
                                    </p:set>
                                    <p:animEffect transition="in" filter="wipe(down)">
                                      <p:cBhvr>
                                        <p:cTn id="46" dur="500"/>
                                        <p:tgtEl>
                                          <p:spTgt spid="56334"/>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56346"/>
                                        </p:tgtEl>
                                        <p:attrNameLst>
                                          <p:attrName>style.visibility</p:attrName>
                                        </p:attrNameLst>
                                      </p:cBhvr>
                                      <p:to>
                                        <p:strVal val="visible"/>
                                      </p:to>
                                    </p:set>
                                    <p:animEffect transition="in" filter="fade">
                                      <p:cBhvr>
                                        <p:cTn id="50" dur="500"/>
                                        <p:tgtEl>
                                          <p:spTgt spid="56346"/>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56335"/>
                                        </p:tgtEl>
                                        <p:attrNameLst>
                                          <p:attrName>style.visibility</p:attrName>
                                        </p:attrNameLst>
                                      </p:cBhvr>
                                      <p:to>
                                        <p:strVal val="visible"/>
                                      </p:to>
                                    </p:set>
                                    <p:animEffect transition="in" filter="wipe(up)">
                                      <p:cBhvr>
                                        <p:cTn id="54" dur="500"/>
                                        <p:tgtEl>
                                          <p:spTgt spid="56335"/>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56347"/>
                                        </p:tgtEl>
                                        <p:attrNameLst>
                                          <p:attrName>style.visibility</p:attrName>
                                        </p:attrNameLst>
                                      </p:cBhvr>
                                      <p:to>
                                        <p:strVal val="visible"/>
                                      </p:to>
                                    </p:set>
                                    <p:animEffect transition="in" filter="fade">
                                      <p:cBhvr>
                                        <p:cTn id="58" dur="500"/>
                                        <p:tgtEl>
                                          <p:spTgt spid="56347"/>
                                        </p:tgtEl>
                                      </p:cBhvr>
                                    </p:animEffect>
                                  </p:childTnLst>
                                </p:cTn>
                              </p:par>
                            </p:childTnLst>
                          </p:cTn>
                        </p:par>
                        <p:par>
                          <p:cTn id="59" fill="hold">
                            <p:stCondLst>
                              <p:cond delay="6500"/>
                            </p:stCondLst>
                            <p:childTnLst>
                              <p:par>
                                <p:cTn id="60" presetID="22" presetClass="entr" presetSubtype="4" fill="hold" nodeType="afterEffect">
                                  <p:stCondLst>
                                    <p:cond delay="0"/>
                                  </p:stCondLst>
                                  <p:childTnLst>
                                    <p:set>
                                      <p:cBhvr>
                                        <p:cTn id="61" dur="1" fill="hold">
                                          <p:stCondLst>
                                            <p:cond delay="0"/>
                                          </p:stCondLst>
                                        </p:cTn>
                                        <p:tgtEl>
                                          <p:spTgt spid="56336"/>
                                        </p:tgtEl>
                                        <p:attrNameLst>
                                          <p:attrName>style.visibility</p:attrName>
                                        </p:attrNameLst>
                                      </p:cBhvr>
                                      <p:to>
                                        <p:strVal val="visible"/>
                                      </p:to>
                                    </p:set>
                                    <p:animEffect transition="in" filter="wipe(down)">
                                      <p:cBhvr>
                                        <p:cTn id="62" dur="500"/>
                                        <p:tgtEl>
                                          <p:spTgt spid="56336"/>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56348"/>
                                        </p:tgtEl>
                                        <p:attrNameLst>
                                          <p:attrName>style.visibility</p:attrName>
                                        </p:attrNameLst>
                                      </p:cBhvr>
                                      <p:to>
                                        <p:strVal val="visible"/>
                                      </p:to>
                                    </p:set>
                                    <p:animEffect transition="in" filter="fade">
                                      <p:cBhvr>
                                        <p:cTn id="66" dur="500"/>
                                        <p:tgtEl>
                                          <p:spTgt spid="56348"/>
                                        </p:tgtEl>
                                      </p:cBhvr>
                                    </p:animEffect>
                                  </p:childTnLst>
                                </p:cTn>
                              </p:par>
                            </p:childTnLst>
                          </p:cTn>
                        </p:par>
                        <p:par>
                          <p:cTn id="67" fill="hold">
                            <p:stCondLst>
                              <p:cond delay="7500"/>
                            </p:stCondLst>
                            <p:childTnLst>
                              <p:par>
                                <p:cTn id="68" presetID="22" presetClass="entr" presetSubtype="1" fill="hold" nodeType="afterEffect">
                                  <p:stCondLst>
                                    <p:cond delay="0"/>
                                  </p:stCondLst>
                                  <p:childTnLst>
                                    <p:set>
                                      <p:cBhvr>
                                        <p:cTn id="69" dur="1" fill="hold">
                                          <p:stCondLst>
                                            <p:cond delay="0"/>
                                          </p:stCondLst>
                                        </p:cTn>
                                        <p:tgtEl>
                                          <p:spTgt spid="56337"/>
                                        </p:tgtEl>
                                        <p:attrNameLst>
                                          <p:attrName>style.visibility</p:attrName>
                                        </p:attrNameLst>
                                      </p:cBhvr>
                                      <p:to>
                                        <p:strVal val="visible"/>
                                      </p:to>
                                    </p:set>
                                    <p:animEffect transition="in" filter="wipe(up)">
                                      <p:cBhvr>
                                        <p:cTn id="70" dur="500"/>
                                        <p:tgtEl>
                                          <p:spTgt spid="56337"/>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56349"/>
                                        </p:tgtEl>
                                        <p:attrNameLst>
                                          <p:attrName>style.visibility</p:attrName>
                                        </p:attrNameLst>
                                      </p:cBhvr>
                                      <p:to>
                                        <p:strVal val="visible"/>
                                      </p:to>
                                    </p:set>
                                    <p:animEffect transition="in" filter="fade">
                                      <p:cBhvr>
                                        <p:cTn id="74" dur="500"/>
                                        <p:tgtEl>
                                          <p:spTgt spid="56349"/>
                                        </p:tgtEl>
                                      </p:cBhvr>
                                    </p:animEffect>
                                  </p:childTnLst>
                                </p:cTn>
                              </p:par>
                            </p:childTnLst>
                          </p:cTn>
                        </p:par>
                        <p:par>
                          <p:cTn id="75" fill="hold">
                            <p:stCondLst>
                              <p:cond delay="8500"/>
                            </p:stCondLst>
                            <p:childTnLst>
                              <p:par>
                                <p:cTn id="76" presetID="22" presetClass="entr" presetSubtype="4" fill="hold" nodeType="afterEffect">
                                  <p:stCondLst>
                                    <p:cond delay="0"/>
                                  </p:stCondLst>
                                  <p:childTnLst>
                                    <p:set>
                                      <p:cBhvr>
                                        <p:cTn id="77" dur="1" fill="hold">
                                          <p:stCondLst>
                                            <p:cond delay="0"/>
                                          </p:stCondLst>
                                        </p:cTn>
                                        <p:tgtEl>
                                          <p:spTgt spid="56332"/>
                                        </p:tgtEl>
                                        <p:attrNameLst>
                                          <p:attrName>style.visibility</p:attrName>
                                        </p:attrNameLst>
                                      </p:cBhvr>
                                      <p:to>
                                        <p:strVal val="visible"/>
                                      </p:to>
                                    </p:set>
                                    <p:animEffect transition="in" filter="wipe(down)">
                                      <p:cBhvr>
                                        <p:cTn id="78" dur="500"/>
                                        <p:tgtEl>
                                          <p:spTgt spid="56332"/>
                                        </p:tgtEl>
                                      </p:cBhvr>
                                    </p:animEffect>
                                  </p:childTnLst>
                                </p:cTn>
                              </p:par>
                            </p:childTnLst>
                          </p:cTn>
                        </p:par>
                        <p:par>
                          <p:cTn id="79" fill="hold">
                            <p:stCondLst>
                              <p:cond delay="9000"/>
                            </p:stCondLst>
                            <p:childTnLst>
                              <p:par>
                                <p:cTn id="80" presetID="10" presetClass="entr" presetSubtype="0" fill="hold" grpId="0" nodeType="afterEffect">
                                  <p:stCondLst>
                                    <p:cond delay="0"/>
                                  </p:stCondLst>
                                  <p:childTnLst>
                                    <p:set>
                                      <p:cBhvr>
                                        <p:cTn id="81" dur="1" fill="hold">
                                          <p:stCondLst>
                                            <p:cond delay="0"/>
                                          </p:stCondLst>
                                        </p:cTn>
                                        <p:tgtEl>
                                          <p:spTgt spid="56350"/>
                                        </p:tgtEl>
                                        <p:attrNameLst>
                                          <p:attrName>style.visibility</p:attrName>
                                        </p:attrNameLst>
                                      </p:cBhvr>
                                      <p:to>
                                        <p:strVal val="visible"/>
                                      </p:to>
                                    </p:set>
                                    <p:animEffect transition="in" filter="fade">
                                      <p:cBhvr>
                                        <p:cTn id="82" dur="500"/>
                                        <p:tgtEl>
                                          <p:spTgt spid="56350"/>
                                        </p:tgtEl>
                                      </p:cBhvr>
                                    </p:animEffect>
                                  </p:childTnLst>
                                </p:cTn>
                              </p:par>
                            </p:childTnLst>
                          </p:cTn>
                        </p:par>
                        <p:par>
                          <p:cTn id="83" fill="hold">
                            <p:stCondLst>
                              <p:cond delay="9500"/>
                            </p:stCondLst>
                            <p:childTnLst>
                              <p:par>
                                <p:cTn id="84" presetID="22" presetClass="entr" presetSubtype="1" fill="hold" nodeType="afterEffect">
                                  <p:stCondLst>
                                    <p:cond delay="0"/>
                                  </p:stCondLst>
                                  <p:childTnLst>
                                    <p:set>
                                      <p:cBhvr>
                                        <p:cTn id="85" dur="1" fill="hold">
                                          <p:stCondLst>
                                            <p:cond delay="0"/>
                                          </p:stCondLst>
                                        </p:cTn>
                                        <p:tgtEl>
                                          <p:spTgt spid="56338"/>
                                        </p:tgtEl>
                                        <p:attrNameLst>
                                          <p:attrName>style.visibility</p:attrName>
                                        </p:attrNameLst>
                                      </p:cBhvr>
                                      <p:to>
                                        <p:strVal val="visible"/>
                                      </p:to>
                                    </p:set>
                                    <p:animEffect transition="in" filter="wipe(up)">
                                      <p:cBhvr>
                                        <p:cTn id="86" dur="500"/>
                                        <p:tgtEl>
                                          <p:spTgt spid="56338"/>
                                        </p:tgtEl>
                                      </p:cBhvr>
                                    </p:animEffect>
                                  </p:childTnLst>
                                </p:cTn>
                              </p:par>
                            </p:childTnLst>
                          </p:cTn>
                        </p:par>
                        <p:par>
                          <p:cTn id="87" fill="hold">
                            <p:stCondLst>
                              <p:cond delay="10000"/>
                            </p:stCondLst>
                            <p:childTnLst>
                              <p:par>
                                <p:cTn id="88" presetID="10" presetClass="entr" presetSubtype="0" fill="hold" grpId="0" nodeType="afterEffect">
                                  <p:stCondLst>
                                    <p:cond delay="0"/>
                                  </p:stCondLst>
                                  <p:childTnLst>
                                    <p:set>
                                      <p:cBhvr>
                                        <p:cTn id="89" dur="1" fill="hold">
                                          <p:stCondLst>
                                            <p:cond delay="0"/>
                                          </p:stCondLst>
                                        </p:cTn>
                                        <p:tgtEl>
                                          <p:spTgt spid="56351"/>
                                        </p:tgtEl>
                                        <p:attrNameLst>
                                          <p:attrName>style.visibility</p:attrName>
                                        </p:attrNameLst>
                                      </p:cBhvr>
                                      <p:to>
                                        <p:strVal val="visible"/>
                                      </p:to>
                                    </p:set>
                                    <p:animEffect transition="in" filter="fade">
                                      <p:cBhvr>
                                        <p:cTn id="90" dur="500"/>
                                        <p:tgtEl>
                                          <p:spTgt spid="56351"/>
                                        </p:tgtEl>
                                      </p:cBhvr>
                                    </p:animEffect>
                                  </p:childTnLst>
                                </p:cTn>
                              </p:par>
                            </p:childTnLst>
                          </p:cTn>
                        </p:par>
                        <p:par>
                          <p:cTn id="91" fill="hold">
                            <p:stCondLst>
                              <p:cond delay="10500"/>
                            </p:stCondLst>
                            <p:childTnLst>
                              <p:par>
                                <p:cTn id="92" presetID="22" presetClass="entr" presetSubtype="4" fill="hold" nodeType="afterEffect">
                                  <p:stCondLst>
                                    <p:cond delay="0"/>
                                  </p:stCondLst>
                                  <p:childTnLst>
                                    <p:set>
                                      <p:cBhvr>
                                        <p:cTn id="93" dur="1" fill="hold">
                                          <p:stCondLst>
                                            <p:cond delay="0"/>
                                          </p:stCondLst>
                                        </p:cTn>
                                        <p:tgtEl>
                                          <p:spTgt spid="56339"/>
                                        </p:tgtEl>
                                        <p:attrNameLst>
                                          <p:attrName>style.visibility</p:attrName>
                                        </p:attrNameLst>
                                      </p:cBhvr>
                                      <p:to>
                                        <p:strVal val="visible"/>
                                      </p:to>
                                    </p:set>
                                    <p:animEffect transition="in" filter="wipe(down)">
                                      <p:cBhvr>
                                        <p:cTn id="94" dur="500"/>
                                        <p:tgtEl>
                                          <p:spTgt spid="56339"/>
                                        </p:tgtEl>
                                      </p:cBhvr>
                                    </p:animEffect>
                                  </p:childTnLst>
                                </p:cTn>
                              </p:par>
                            </p:childTnLst>
                          </p:cTn>
                        </p:par>
                        <p:par>
                          <p:cTn id="95" fill="hold">
                            <p:stCondLst>
                              <p:cond delay="11000"/>
                            </p:stCondLst>
                            <p:childTnLst>
                              <p:par>
                                <p:cTn id="96" presetID="10" presetClass="entr" presetSubtype="0" fill="hold" grpId="0" nodeType="afterEffect">
                                  <p:stCondLst>
                                    <p:cond delay="0"/>
                                  </p:stCondLst>
                                  <p:childTnLst>
                                    <p:set>
                                      <p:cBhvr>
                                        <p:cTn id="97" dur="1" fill="hold">
                                          <p:stCondLst>
                                            <p:cond delay="0"/>
                                          </p:stCondLst>
                                        </p:cTn>
                                        <p:tgtEl>
                                          <p:spTgt spid="56352"/>
                                        </p:tgtEl>
                                        <p:attrNameLst>
                                          <p:attrName>style.visibility</p:attrName>
                                        </p:attrNameLst>
                                      </p:cBhvr>
                                      <p:to>
                                        <p:strVal val="visible"/>
                                      </p:to>
                                    </p:set>
                                    <p:animEffect transition="in" filter="fade">
                                      <p:cBhvr>
                                        <p:cTn id="98" dur="500"/>
                                        <p:tgtEl>
                                          <p:spTgt spid="56352"/>
                                        </p:tgtEl>
                                      </p:cBhvr>
                                    </p:animEffect>
                                  </p:childTnLst>
                                </p:cTn>
                              </p:par>
                            </p:childTnLst>
                          </p:cTn>
                        </p:par>
                        <p:par>
                          <p:cTn id="99" fill="hold">
                            <p:stCondLst>
                              <p:cond delay="11500"/>
                            </p:stCondLst>
                            <p:childTnLst>
                              <p:par>
                                <p:cTn id="100" presetID="22" presetClass="entr" presetSubtype="1" fill="hold" nodeType="afterEffect">
                                  <p:stCondLst>
                                    <p:cond delay="0"/>
                                  </p:stCondLst>
                                  <p:childTnLst>
                                    <p:set>
                                      <p:cBhvr>
                                        <p:cTn id="101" dur="1" fill="hold">
                                          <p:stCondLst>
                                            <p:cond delay="0"/>
                                          </p:stCondLst>
                                        </p:cTn>
                                        <p:tgtEl>
                                          <p:spTgt spid="56340"/>
                                        </p:tgtEl>
                                        <p:attrNameLst>
                                          <p:attrName>style.visibility</p:attrName>
                                        </p:attrNameLst>
                                      </p:cBhvr>
                                      <p:to>
                                        <p:strVal val="visible"/>
                                      </p:to>
                                    </p:set>
                                    <p:animEffect transition="in" filter="wipe(up)">
                                      <p:cBhvr>
                                        <p:cTn id="102" dur="500"/>
                                        <p:tgtEl>
                                          <p:spTgt spid="56340"/>
                                        </p:tgtEl>
                                      </p:cBhvr>
                                    </p:animEffect>
                                  </p:childTnLst>
                                </p:cTn>
                              </p:par>
                            </p:childTnLst>
                          </p:cTn>
                        </p:par>
                        <p:par>
                          <p:cTn id="103" fill="hold">
                            <p:stCondLst>
                              <p:cond delay="12000"/>
                            </p:stCondLst>
                            <p:childTnLst>
                              <p:par>
                                <p:cTn id="104" presetID="10" presetClass="entr" presetSubtype="0" fill="hold" grpId="0" nodeType="afterEffect">
                                  <p:stCondLst>
                                    <p:cond delay="0"/>
                                  </p:stCondLst>
                                  <p:childTnLst>
                                    <p:set>
                                      <p:cBhvr>
                                        <p:cTn id="105" dur="1" fill="hold">
                                          <p:stCondLst>
                                            <p:cond delay="0"/>
                                          </p:stCondLst>
                                        </p:cTn>
                                        <p:tgtEl>
                                          <p:spTgt spid="56353"/>
                                        </p:tgtEl>
                                        <p:attrNameLst>
                                          <p:attrName>style.visibility</p:attrName>
                                        </p:attrNameLst>
                                      </p:cBhvr>
                                      <p:to>
                                        <p:strVal val="visible"/>
                                      </p:to>
                                    </p:set>
                                    <p:animEffect transition="in" filter="fade">
                                      <p:cBhvr>
                                        <p:cTn id="106" dur="500"/>
                                        <p:tgtEl>
                                          <p:spTgt spid="56353"/>
                                        </p:tgtEl>
                                      </p:cBhvr>
                                    </p:animEffect>
                                  </p:childTnLst>
                                </p:cTn>
                              </p:par>
                            </p:childTnLst>
                          </p:cTn>
                        </p:par>
                        <p:par>
                          <p:cTn id="107" fill="hold">
                            <p:stCondLst>
                              <p:cond delay="12500"/>
                            </p:stCondLst>
                            <p:childTnLst>
                              <p:par>
                                <p:cTn id="108" presetID="22" presetClass="entr" presetSubtype="4" fill="hold" grpId="0" nodeType="afterEffect">
                                  <p:stCondLst>
                                    <p:cond delay="0"/>
                                  </p:stCondLst>
                                  <p:childTnLst>
                                    <p:set>
                                      <p:cBhvr>
                                        <p:cTn id="109" dur="1" fill="hold">
                                          <p:stCondLst>
                                            <p:cond delay="0"/>
                                          </p:stCondLst>
                                        </p:cTn>
                                        <p:tgtEl>
                                          <p:spTgt spid="56327"/>
                                        </p:tgtEl>
                                        <p:attrNameLst>
                                          <p:attrName>style.visibility</p:attrName>
                                        </p:attrNameLst>
                                      </p:cBhvr>
                                      <p:to>
                                        <p:strVal val="visible"/>
                                      </p:to>
                                    </p:set>
                                    <p:animEffect transition="in" filter="wipe(down)">
                                      <p:cBhvr>
                                        <p:cTn id="110" dur="500"/>
                                        <p:tgtEl>
                                          <p:spTgt spid="56327"/>
                                        </p:tgtEl>
                                      </p:cBhvr>
                                    </p:animEffect>
                                  </p:childTnLst>
                                </p:cTn>
                              </p:par>
                            </p:childTnLst>
                          </p:cTn>
                        </p:par>
                        <p:par>
                          <p:cTn id="111" fill="hold">
                            <p:stCondLst>
                              <p:cond delay="13000"/>
                            </p:stCondLst>
                            <p:childTnLst>
                              <p:par>
                                <p:cTn id="112" presetID="22" presetClass="entr" presetSubtype="1" fill="hold" grpId="0" nodeType="afterEffect">
                                  <p:stCondLst>
                                    <p:cond delay="0"/>
                                  </p:stCondLst>
                                  <p:childTnLst>
                                    <p:set>
                                      <p:cBhvr>
                                        <p:cTn id="113" dur="1" fill="hold">
                                          <p:stCondLst>
                                            <p:cond delay="0"/>
                                          </p:stCondLst>
                                        </p:cTn>
                                        <p:tgtEl>
                                          <p:spTgt spid="56328"/>
                                        </p:tgtEl>
                                        <p:attrNameLst>
                                          <p:attrName>style.visibility</p:attrName>
                                        </p:attrNameLst>
                                      </p:cBhvr>
                                      <p:to>
                                        <p:strVal val="visible"/>
                                      </p:to>
                                    </p:set>
                                    <p:animEffect transition="in" filter="wipe(up)">
                                      <p:cBhvr>
                                        <p:cTn id="114" dur="500"/>
                                        <p:tgtEl>
                                          <p:spTgt spid="56328"/>
                                        </p:tgtEl>
                                      </p:cBhvr>
                                    </p:animEffect>
                                  </p:childTnLst>
                                </p:cTn>
                              </p:par>
                            </p:childTnLst>
                          </p:cTn>
                        </p:par>
                        <p:par>
                          <p:cTn id="115" fill="hold">
                            <p:stCondLst>
                              <p:cond delay="13500"/>
                            </p:stCondLst>
                            <p:childTnLst>
                              <p:par>
                                <p:cTn id="116" presetID="22" presetClass="entr" presetSubtype="4" fill="hold" grpId="0" nodeType="afterEffect">
                                  <p:stCondLst>
                                    <p:cond delay="0"/>
                                  </p:stCondLst>
                                  <p:childTnLst>
                                    <p:set>
                                      <p:cBhvr>
                                        <p:cTn id="117" dur="1" fill="hold">
                                          <p:stCondLst>
                                            <p:cond delay="0"/>
                                          </p:stCondLst>
                                        </p:cTn>
                                        <p:tgtEl>
                                          <p:spTgt spid="56326"/>
                                        </p:tgtEl>
                                        <p:attrNameLst>
                                          <p:attrName>style.visibility</p:attrName>
                                        </p:attrNameLst>
                                      </p:cBhvr>
                                      <p:to>
                                        <p:strVal val="visible"/>
                                      </p:to>
                                    </p:set>
                                    <p:animEffect transition="in" filter="wipe(down)">
                                      <p:cBhvr>
                                        <p:cTn id="118" dur="500"/>
                                        <p:tgtEl>
                                          <p:spTgt spid="56326"/>
                                        </p:tgtEl>
                                      </p:cBhvr>
                                    </p:animEffect>
                                  </p:childTnLst>
                                </p:cTn>
                              </p:par>
                            </p:childTnLst>
                          </p:cTn>
                        </p:par>
                        <p:par>
                          <p:cTn id="119" fill="hold">
                            <p:stCondLst>
                              <p:cond delay="14000"/>
                            </p:stCondLst>
                            <p:childTnLst>
                              <p:par>
                                <p:cTn id="120" presetID="22" presetClass="entr" presetSubtype="1" fill="hold" grpId="0" nodeType="afterEffect">
                                  <p:stCondLst>
                                    <p:cond delay="0"/>
                                  </p:stCondLst>
                                  <p:childTnLst>
                                    <p:set>
                                      <p:cBhvr>
                                        <p:cTn id="121" dur="1" fill="hold">
                                          <p:stCondLst>
                                            <p:cond delay="0"/>
                                          </p:stCondLst>
                                        </p:cTn>
                                        <p:tgtEl>
                                          <p:spTgt spid="56325"/>
                                        </p:tgtEl>
                                        <p:attrNameLst>
                                          <p:attrName>style.visibility</p:attrName>
                                        </p:attrNameLst>
                                      </p:cBhvr>
                                      <p:to>
                                        <p:strVal val="visible"/>
                                      </p:to>
                                    </p:set>
                                    <p:animEffect transition="in" filter="wipe(up)">
                                      <p:cBhvr>
                                        <p:cTn id="122" dur="500"/>
                                        <p:tgtEl>
                                          <p:spTgt spid="56325"/>
                                        </p:tgtEl>
                                      </p:cBhvr>
                                    </p:animEffect>
                                  </p:childTnLst>
                                </p:cTn>
                              </p:par>
                            </p:childTnLst>
                          </p:cTn>
                        </p:par>
                        <p:par>
                          <p:cTn id="123" fill="hold">
                            <p:stCondLst>
                              <p:cond delay="14500"/>
                            </p:stCondLst>
                            <p:childTnLst>
                              <p:par>
                                <p:cTn id="124" presetID="22" presetClass="entr" presetSubtype="1" fill="hold" grpId="0" nodeType="afterEffect">
                                  <p:stCondLst>
                                    <p:cond delay="0"/>
                                  </p:stCondLst>
                                  <p:childTnLst>
                                    <p:set>
                                      <p:cBhvr>
                                        <p:cTn id="125" dur="1" fill="hold">
                                          <p:stCondLst>
                                            <p:cond delay="0"/>
                                          </p:stCondLst>
                                        </p:cTn>
                                        <p:tgtEl>
                                          <p:spTgt spid="56324"/>
                                        </p:tgtEl>
                                        <p:attrNameLst>
                                          <p:attrName>style.visibility</p:attrName>
                                        </p:attrNameLst>
                                      </p:cBhvr>
                                      <p:to>
                                        <p:strVal val="visible"/>
                                      </p:to>
                                    </p:set>
                                    <p:animEffect transition="in" filter="wipe(up)">
                                      <p:cBhvr>
                                        <p:cTn id="126" dur="500"/>
                                        <p:tgtEl>
                                          <p:spTgt spid="56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animBg="1"/>
      <p:bldP spid="56325" grpId="0" animBg="1"/>
      <p:bldP spid="56326" grpId="0" animBg="1"/>
      <p:bldP spid="56327" grpId="0" animBg="1"/>
      <p:bldP spid="56328" grpId="0" animBg="1"/>
      <p:bldP spid="56341" grpId="0" animBg="1"/>
      <p:bldP spid="56343" grpId="0" animBg="1"/>
      <p:bldP spid="56344" grpId="0" animBg="1"/>
      <p:bldP spid="56345" grpId="0" animBg="1"/>
      <p:bldP spid="56346" grpId="0" animBg="1"/>
      <p:bldP spid="56347" grpId="0" animBg="1"/>
      <p:bldP spid="56348" grpId="0" animBg="1"/>
      <p:bldP spid="56349" grpId="0" animBg="1"/>
      <p:bldP spid="56350" grpId="0" animBg="1"/>
      <p:bldP spid="56351" grpId="0" animBg="1"/>
      <p:bldP spid="56352" grpId="0" animBg="1"/>
      <p:bldP spid="5635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7875" y="971244"/>
            <a:ext cx="8410575" cy="1352550"/>
          </a:xfrm>
          <a:prstGeom prst="rect">
            <a:avLst/>
          </a:prstGeom>
          <a:noFill/>
          <a:ln w="9525">
            <a:noFill/>
            <a:miter lim="800000"/>
            <a:headEnd/>
            <a:tailEnd/>
          </a:ln>
          <a:effectLst/>
        </p:spPr>
        <p:txBody>
          <a:bodyPr>
            <a:spAutoFit/>
          </a:bodyPr>
          <a:lstStyle/>
          <a:p>
            <a:pPr marL="342900" indent="-342900" eaLnBrk="0" hangingPunct="0">
              <a:spcBef>
                <a:spcPct val="20000"/>
              </a:spcBef>
              <a:buClr>
                <a:srgbClr val="FFCC00"/>
              </a:buClr>
              <a:buFontTx/>
              <a:buChar char="•"/>
              <a:defRPr/>
            </a:pPr>
            <a:endParaRPr lang="en-US" sz="3200" kern="0">
              <a:effectLst>
                <a:outerShdw blurRad="38100" dist="38100" dir="2700000" algn="tl">
                  <a:srgbClr val="000000"/>
                </a:outerShdw>
              </a:effectLst>
              <a:latin typeface="+mn-lt"/>
            </a:endParaRPr>
          </a:p>
          <a:p>
            <a:pPr marL="742950" lvl="1" indent="-285750" eaLnBrk="0" hangingPunct="0">
              <a:spcBef>
                <a:spcPct val="20000"/>
              </a:spcBef>
              <a:buClr>
                <a:srgbClr val="FFCC00"/>
              </a:buClr>
              <a:buFontTx/>
              <a:buChar char="–"/>
              <a:defRPr/>
            </a:pPr>
            <a:endParaRPr lang="en-US" sz="2800" kern="0">
              <a:effectLst>
                <a:outerShdw blurRad="38100" dist="38100" dir="2700000" algn="tl">
                  <a:srgbClr val="000000"/>
                </a:outerShdw>
              </a:effectLst>
              <a:latin typeface="+mn-lt"/>
            </a:endParaRPr>
          </a:p>
          <a:p>
            <a:pPr marL="742950" lvl="1" indent="-285750" eaLnBrk="0" hangingPunct="0">
              <a:spcBef>
                <a:spcPct val="20000"/>
              </a:spcBef>
              <a:buClr>
                <a:srgbClr val="FFCC00"/>
              </a:buClr>
              <a:buFontTx/>
              <a:buChar char="–"/>
              <a:defRPr/>
            </a:pPr>
            <a:endParaRPr lang="en-US" sz="2800" kern="0">
              <a:effectLst>
                <a:outerShdw blurRad="38100" dist="38100" dir="2700000" algn="tl">
                  <a:srgbClr val="000000"/>
                </a:outerShdw>
              </a:effectLst>
              <a:latin typeface="+mn-lt"/>
            </a:endParaRPr>
          </a:p>
        </p:txBody>
      </p:sp>
      <p:grpSp>
        <p:nvGrpSpPr>
          <p:cNvPr id="2" name="Group 4"/>
          <p:cNvGrpSpPr>
            <a:grpSpLocks/>
          </p:cNvGrpSpPr>
          <p:nvPr/>
        </p:nvGrpSpPr>
        <p:grpSpPr bwMode="auto">
          <a:xfrm>
            <a:off x="3201413" y="2247594"/>
            <a:ext cx="2828925" cy="1138238"/>
            <a:chOff x="1973" y="1908"/>
            <a:chExt cx="1782" cy="717"/>
          </a:xfrm>
        </p:grpSpPr>
        <p:pic>
          <p:nvPicPr>
            <p:cNvPr id="819204" name="Picture 5" descr="arrow 0 gold  arrow 0"/>
            <p:cNvPicPr>
              <a:picLocks noChangeAspect="1" noChangeArrowheads="1"/>
            </p:cNvPicPr>
            <p:nvPr/>
          </p:nvPicPr>
          <p:blipFill>
            <a:blip r:embed="rId2"/>
            <a:srcRect/>
            <a:stretch>
              <a:fillRect/>
            </a:stretch>
          </p:blipFill>
          <p:spPr bwMode="auto">
            <a:xfrm>
              <a:off x="1973" y="2032"/>
              <a:ext cx="1152" cy="422"/>
            </a:xfrm>
            <a:prstGeom prst="rect">
              <a:avLst/>
            </a:prstGeom>
            <a:noFill/>
            <a:ln w="9525">
              <a:noFill/>
              <a:miter lim="800000"/>
              <a:headEnd/>
              <a:tailEnd/>
            </a:ln>
          </p:spPr>
        </p:pic>
        <p:pic>
          <p:nvPicPr>
            <p:cNvPr id="819205" name="Picture 6" descr="arrow 0 blue arrow 0"/>
            <p:cNvPicPr>
              <a:picLocks noChangeAspect="1" noChangeArrowheads="1"/>
            </p:cNvPicPr>
            <p:nvPr/>
          </p:nvPicPr>
          <p:blipFill>
            <a:blip r:embed="rId3"/>
            <a:srcRect/>
            <a:stretch>
              <a:fillRect/>
            </a:stretch>
          </p:blipFill>
          <p:spPr bwMode="auto">
            <a:xfrm>
              <a:off x="2603" y="2034"/>
              <a:ext cx="1152" cy="422"/>
            </a:xfrm>
            <a:prstGeom prst="rect">
              <a:avLst/>
            </a:prstGeom>
            <a:noFill/>
            <a:ln w="9525">
              <a:noFill/>
              <a:miter lim="800000"/>
              <a:headEnd/>
              <a:tailEnd/>
            </a:ln>
          </p:spPr>
        </p:pic>
        <p:sp>
          <p:nvSpPr>
            <p:cNvPr id="819206" name="Text Box 7"/>
            <p:cNvSpPr txBox="1">
              <a:spLocks noChangeArrowheads="1"/>
            </p:cNvSpPr>
            <p:nvPr/>
          </p:nvSpPr>
          <p:spPr bwMode="auto">
            <a:xfrm>
              <a:off x="2460" y="1908"/>
              <a:ext cx="817" cy="717"/>
            </a:xfrm>
            <a:prstGeom prst="rect">
              <a:avLst/>
            </a:prstGeom>
            <a:gradFill rotWithShape="1">
              <a:gsLst>
                <a:gs pos="0">
                  <a:schemeClr val="folHlink"/>
                </a:gs>
                <a:gs pos="100000">
                  <a:schemeClr val="bg1"/>
                </a:gs>
              </a:gsLst>
              <a:lin ang="5400000" scaled="1"/>
            </a:gradFill>
            <a:ln w="12700">
              <a:solidFill>
                <a:schemeClr val="folHlink"/>
              </a:solidFill>
              <a:miter lim="800000"/>
              <a:headEnd/>
              <a:tailEnd/>
            </a:ln>
          </p:spPr>
          <p:txBody>
            <a:bodyPr wrap="none">
              <a:spAutoFit/>
            </a:bodyPr>
            <a:lstStyle/>
            <a:p>
              <a:pPr algn="ctr" defTabSz="912813"/>
              <a:r>
                <a:rPr lang="en-US" sz="2000" b="1">
                  <a:latin typeface="Calibri" pitchFamily="34" charset="0"/>
                  <a:cs typeface="Arial" pitchFamily="34" charset="0"/>
                </a:rPr>
                <a:t>Compare</a:t>
              </a:r>
            </a:p>
            <a:p>
              <a:pPr algn="ctr" defTabSz="912813"/>
              <a:r>
                <a:rPr lang="en-US" sz="2000" b="1">
                  <a:latin typeface="Calibri" pitchFamily="34" charset="0"/>
                  <a:cs typeface="Arial" pitchFamily="34" charset="0"/>
                </a:rPr>
                <a:t>and</a:t>
              </a:r>
            </a:p>
            <a:p>
              <a:pPr algn="ctr" defTabSz="912813"/>
              <a:r>
                <a:rPr lang="en-US" sz="2000" b="1">
                  <a:latin typeface="Calibri" pitchFamily="34" charset="0"/>
                  <a:cs typeface="Arial" pitchFamily="34" charset="0"/>
                </a:rPr>
                <a:t>Verify</a:t>
              </a:r>
            </a:p>
          </p:txBody>
        </p:sp>
      </p:grpSp>
      <p:sp>
        <p:nvSpPr>
          <p:cNvPr id="819207" name="Text Box 8"/>
          <p:cNvSpPr txBox="1">
            <a:spLocks noChangeArrowheads="1"/>
          </p:cNvSpPr>
          <p:nvPr/>
        </p:nvSpPr>
        <p:spPr bwMode="auto">
          <a:xfrm>
            <a:off x="610848" y="1188732"/>
            <a:ext cx="1901353" cy="707886"/>
          </a:xfrm>
          <a:prstGeom prst="rect">
            <a:avLst/>
          </a:prstGeom>
          <a:gradFill rotWithShape="1">
            <a:gsLst>
              <a:gs pos="0">
                <a:srgbClr val="FFCC00"/>
              </a:gs>
              <a:gs pos="100000">
                <a:schemeClr val="bg1"/>
              </a:gs>
            </a:gsLst>
            <a:lin ang="5400000" scaled="1"/>
          </a:gradFill>
          <a:ln w="12700">
            <a:noFill/>
            <a:miter lim="800000"/>
            <a:headEnd/>
            <a:tailEnd/>
          </a:ln>
        </p:spPr>
        <p:txBody>
          <a:bodyPr wrap="none">
            <a:spAutoFit/>
          </a:bodyPr>
          <a:lstStyle/>
          <a:p>
            <a:pPr algn="ctr" defTabSz="912813"/>
            <a:r>
              <a:rPr lang="en-US" sz="2000" b="1" dirty="0">
                <a:latin typeface="Calibri" pitchFamily="34" charset="0"/>
                <a:cs typeface="Arial" pitchFamily="34" charset="0"/>
              </a:rPr>
              <a:t>SQL Server </a:t>
            </a:r>
            <a:r>
              <a:rPr lang="en-US" sz="2000" b="1" dirty="0" smtClean="0">
                <a:latin typeface="Calibri" pitchFamily="34" charset="0"/>
                <a:cs typeface="Arial" pitchFamily="34" charset="0"/>
              </a:rPr>
              <a:t>200</a:t>
            </a:r>
            <a:r>
              <a:rPr lang="en-US" sz="2000" b="1" i="1" dirty="0" smtClean="0">
                <a:latin typeface="Calibri" pitchFamily="34" charset="0"/>
                <a:cs typeface="Arial" pitchFamily="34" charset="0"/>
              </a:rPr>
              <a:t>x</a:t>
            </a:r>
            <a:endParaRPr lang="en-US" sz="2000" b="1" i="1" dirty="0">
              <a:latin typeface="Calibri" pitchFamily="34" charset="0"/>
              <a:cs typeface="Arial" pitchFamily="34" charset="0"/>
            </a:endParaRPr>
          </a:p>
          <a:p>
            <a:pPr algn="ctr" defTabSz="912813"/>
            <a:r>
              <a:rPr lang="en-US" sz="2000" b="1" dirty="0">
                <a:latin typeface="Calibri" pitchFamily="34" charset="0"/>
                <a:cs typeface="Arial" pitchFamily="34" charset="0"/>
              </a:rPr>
              <a:t>Instance</a:t>
            </a:r>
          </a:p>
        </p:txBody>
      </p:sp>
      <p:sp>
        <p:nvSpPr>
          <p:cNvPr id="10" name="Text Box 9"/>
          <p:cNvSpPr txBox="1">
            <a:spLocks noChangeArrowheads="1"/>
          </p:cNvSpPr>
          <p:nvPr/>
        </p:nvSpPr>
        <p:spPr bwMode="auto">
          <a:xfrm>
            <a:off x="6293863" y="1190319"/>
            <a:ext cx="1912937" cy="708025"/>
          </a:xfrm>
          <a:prstGeom prst="rect">
            <a:avLst/>
          </a:prstGeom>
          <a:gradFill rotWithShape="1">
            <a:gsLst>
              <a:gs pos="0">
                <a:srgbClr val="00CCFF"/>
              </a:gs>
              <a:gs pos="100000">
                <a:schemeClr val="bg1"/>
              </a:gs>
            </a:gsLst>
            <a:lin ang="5400000" scaled="1"/>
          </a:gradFill>
          <a:ln w="12700">
            <a:noFill/>
            <a:miter lim="800000"/>
            <a:headEnd/>
            <a:tailEnd/>
          </a:ln>
        </p:spPr>
        <p:txBody>
          <a:bodyPr wrap="none">
            <a:spAutoFit/>
          </a:bodyPr>
          <a:lstStyle/>
          <a:p>
            <a:pPr algn="ctr" defTabSz="912813"/>
            <a:r>
              <a:rPr lang="en-US" sz="2000" b="1">
                <a:latin typeface="Calibri" pitchFamily="34" charset="0"/>
                <a:cs typeface="Arial" pitchFamily="34" charset="0"/>
              </a:rPr>
              <a:t>SQL Server 2008</a:t>
            </a:r>
          </a:p>
          <a:p>
            <a:pPr algn="ctr" defTabSz="912813"/>
            <a:r>
              <a:rPr lang="en-US" sz="2000" b="1">
                <a:latin typeface="Calibri" pitchFamily="34" charset="0"/>
                <a:cs typeface="Arial" pitchFamily="34" charset="0"/>
              </a:rPr>
              <a:t>Instance</a:t>
            </a:r>
          </a:p>
        </p:txBody>
      </p:sp>
      <p:pic>
        <p:nvPicPr>
          <p:cNvPr id="11" name="Picture 10" descr="large green skewed arrow"/>
          <p:cNvPicPr>
            <a:picLocks noChangeAspect="1" noChangeArrowheads="1"/>
          </p:cNvPicPr>
          <p:nvPr/>
        </p:nvPicPr>
        <p:blipFill>
          <a:blip r:embed="rId4"/>
          <a:srcRect/>
          <a:stretch>
            <a:fillRect/>
          </a:stretch>
        </p:blipFill>
        <p:spPr bwMode="auto">
          <a:xfrm>
            <a:off x="3447475" y="2371419"/>
            <a:ext cx="2286000" cy="879475"/>
          </a:xfrm>
          <a:prstGeom prst="rect">
            <a:avLst/>
          </a:prstGeom>
          <a:noFill/>
          <a:ln w="9525">
            <a:noFill/>
            <a:miter lim="800000"/>
            <a:headEnd/>
            <a:tailEnd/>
          </a:ln>
        </p:spPr>
      </p:pic>
      <p:pic>
        <p:nvPicPr>
          <p:cNvPr id="12" name="Picture 11" descr="oval gradient blue disc"/>
          <p:cNvPicPr>
            <a:picLocks noChangeAspect="1" noChangeArrowheads="1"/>
          </p:cNvPicPr>
          <p:nvPr/>
        </p:nvPicPr>
        <p:blipFill>
          <a:blip r:embed="rId5"/>
          <a:srcRect/>
          <a:stretch>
            <a:fillRect/>
          </a:stretch>
        </p:blipFill>
        <p:spPr bwMode="auto">
          <a:xfrm>
            <a:off x="5906513" y="2131707"/>
            <a:ext cx="3154362" cy="1646237"/>
          </a:xfrm>
          <a:prstGeom prst="rect">
            <a:avLst/>
          </a:prstGeom>
          <a:noFill/>
          <a:ln w="9525">
            <a:noFill/>
            <a:miter lim="800000"/>
            <a:headEnd/>
            <a:tailEnd/>
          </a:ln>
        </p:spPr>
      </p:pic>
      <p:pic>
        <p:nvPicPr>
          <p:cNvPr id="819211" name="Picture 12" descr="oval gradient yellow disc"/>
          <p:cNvPicPr>
            <a:picLocks noChangeAspect="1" noChangeArrowheads="1"/>
          </p:cNvPicPr>
          <p:nvPr/>
        </p:nvPicPr>
        <p:blipFill>
          <a:blip r:embed="rId6"/>
          <a:srcRect/>
          <a:stretch>
            <a:fillRect/>
          </a:stretch>
        </p:blipFill>
        <p:spPr bwMode="auto">
          <a:xfrm>
            <a:off x="242313" y="2131707"/>
            <a:ext cx="3154362" cy="1646237"/>
          </a:xfrm>
          <a:prstGeom prst="rect">
            <a:avLst/>
          </a:prstGeom>
          <a:noFill/>
          <a:ln w="9525">
            <a:noFill/>
            <a:miter lim="800000"/>
            <a:headEnd/>
            <a:tailEnd/>
          </a:ln>
        </p:spPr>
      </p:pic>
      <p:pic>
        <p:nvPicPr>
          <p:cNvPr id="819212" name="Picture 13" descr="Database blue"/>
          <p:cNvPicPr>
            <a:picLocks noChangeAspect="1" noChangeArrowheads="1"/>
          </p:cNvPicPr>
          <p:nvPr/>
        </p:nvPicPr>
        <p:blipFill>
          <a:blip r:embed="rId7"/>
          <a:srcRect/>
          <a:stretch>
            <a:fillRect/>
          </a:stretch>
        </p:blipFill>
        <p:spPr bwMode="auto">
          <a:xfrm>
            <a:off x="1034475" y="2223782"/>
            <a:ext cx="566738" cy="682625"/>
          </a:xfrm>
          <a:prstGeom prst="rect">
            <a:avLst/>
          </a:prstGeom>
          <a:noFill/>
          <a:ln w="9525">
            <a:noFill/>
            <a:miter lim="800000"/>
            <a:headEnd/>
            <a:tailEnd/>
          </a:ln>
        </p:spPr>
      </p:pic>
      <p:pic>
        <p:nvPicPr>
          <p:cNvPr id="819213" name="Picture 14" descr="database purple"/>
          <p:cNvPicPr>
            <a:picLocks noChangeAspect="1" noChangeArrowheads="1"/>
          </p:cNvPicPr>
          <p:nvPr/>
        </p:nvPicPr>
        <p:blipFill>
          <a:blip r:embed="rId8"/>
          <a:srcRect/>
          <a:stretch>
            <a:fillRect/>
          </a:stretch>
        </p:blipFill>
        <p:spPr bwMode="auto">
          <a:xfrm>
            <a:off x="572513" y="2444444"/>
            <a:ext cx="576262" cy="688975"/>
          </a:xfrm>
          <a:prstGeom prst="rect">
            <a:avLst/>
          </a:prstGeom>
          <a:noFill/>
          <a:ln w="9525">
            <a:noFill/>
            <a:miter lim="800000"/>
            <a:headEnd/>
            <a:tailEnd/>
          </a:ln>
        </p:spPr>
      </p:pic>
      <p:pic>
        <p:nvPicPr>
          <p:cNvPr id="819214" name="Picture 15" descr="services icons cubes"/>
          <p:cNvPicPr>
            <a:picLocks noChangeAspect="1" noChangeArrowheads="1"/>
          </p:cNvPicPr>
          <p:nvPr/>
        </p:nvPicPr>
        <p:blipFill>
          <a:blip r:embed="rId9"/>
          <a:srcRect/>
          <a:stretch>
            <a:fillRect/>
          </a:stretch>
        </p:blipFill>
        <p:spPr bwMode="auto">
          <a:xfrm>
            <a:off x="1471038" y="2447619"/>
            <a:ext cx="685800" cy="685800"/>
          </a:xfrm>
          <a:prstGeom prst="rect">
            <a:avLst/>
          </a:prstGeom>
          <a:noFill/>
          <a:ln w="9525">
            <a:noFill/>
            <a:miter lim="800000"/>
            <a:headEnd/>
            <a:tailEnd/>
          </a:ln>
        </p:spPr>
      </p:pic>
      <p:pic>
        <p:nvPicPr>
          <p:cNvPr id="819215" name="Picture 16" descr="database green"/>
          <p:cNvPicPr>
            <a:picLocks noChangeAspect="1" noChangeArrowheads="1"/>
          </p:cNvPicPr>
          <p:nvPr/>
        </p:nvPicPr>
        <p:blipFill>
          <a:blip r:embed="rId10"/>
          <a:srcRect/>
          <a:stretch>
            <a:fillRect/>
          </a:stretch>
        </p:blipFill>
        <p:spPr bwMode="auto">
          <a:xfrm>
            <a:off x="1024950" y="2723844"/>
            <a:ext cx="576263" cy="692150"/>
          </a:xfrm>
          <a:prstGeom prst="rect">
            <a:avLst/>
          </a:prstGeom>
          <a:noFill/>
          <a:ln w="9525">
            <a:noFill/>
            <a:miter lim="800000"/>
            <a:headEnd/>
            <a:tailEnd/>
          </a:ln>
        </p:spPr>
      </p:pic>
      <p:pic>
        <p:nvPicPr>
          <p:cNvPr id="819216" name="Picture 17" descr="PC blank screen"/>
          <p:cNvPicPr>
            <a:picLocks noChangeAspect="1" noChangeArrowheads="1"/>
          </p:cNvPicPr>
          <p:nvPr/>
        </p:nvPicPr>
        <p:blipFill>
          <a:blip r:embed="rId11"/>
          <a:srcRect/>
          <a:stretch>
            <a:fillRect/>
          </a:stretch>
        </p:blipFill>
        <p:spPr bwMode="auto">
          <a:xfrm>
            <a:off x="5378543" y="4835469"/>
            <a:ext cx="914400" cy="912812"/>
          </a:xfrm>
          <a:prstGeom prst="rect">
            <a:avLst/>
          </a:prstGeom>
          <a:noFill/>
          <a:ln w="9525">
            <a:noFill/>
            <a:miter lim="800000"/>
            <a:headEnd/>
            <a:tailEnd/>
          </a:ln>
        </p:spPr>
      </p:pic>
      <p:pic>
        <p:nvPicPr>
          <p:cNvPr id="819217" name="Picture 18" descr="user_back_green"/>
          <p:cNvPicPr>
            <a:picLocks noChangeAspect="1" noChangeArrowheads="1"/>
          </p:cNvPicPr>
          <p:nvPr/>
        </p:nvPicPr>
        <p:blipFill>
          <a:blip r:embed="rId12"/>
          <a:srcRect/>
          <a:stretch>
            <a:fillRect/>
          </a:stretch>
        </p:blipFill>
        <p:spPr bwMode="auto">
          <a:xfrm>
            <a:off x="4984175" y="4771719"/>
            <a:ext cx="658813" cy="914400"/>
          </a:xfrm>
          <a:prstGeom prst="rect">
            <a:avLst/>
          </a:prstGeom>
          <a:noFill/>
          <a:ln w="9525">
            <a:noFill/>
            <a:miter lim="800000"/>
            <a:headEnd/>
            <a:tailEnd/>
          </a:ln>
        </p:spPr>
      </p:pic>
      <p:pic>
        <p:nvPicPr>
          <p:cNvPr id="819218" name="Picture 19" descr="Server SQL database"/>
          <p:cNvPicPr>
            <a:picLocks noChangeAspect="1" noChangeArrowheads="1"/>
          </p:cNvPicPr>
          <p:nvPr/>
        </p:nvPicPr>
        <p:blipFill>
          <a:blip r:embed="rId13"/>
          <a:srcRect/>
          <a:stretch>
            <a:fillRect/>
          </a:stretch>
        </p:blipFill>
        <p:spPr bwMode="auto">
          <a:xfrm>
            <a:off x="2167950" y="1857069"/>
            <a:ext cx="1243013" cy="1838325"/>
          </a:xfrm>
          <a:prstGeom prst="rect">
            <a:avLst/>
          </a:prstGeom>
          <a:noFill/>
          <a:ln w="9525">
            <a:noFill/>
            <a:miter lim="800000"/>
            <a:headEnd/>
            <a:tailEnd/>
          </a:ln>
        </p:spPr>
      </p:pic>
      <p:pic>
        <p:nvPicPr>
          <p:cNvPr id="21" name="Picture 20" descr="Server SQL database"/>
          <p:cNvPicPr>
            <a:picLocks noChangeAspect="1" noChangeArrowheads="1"/>
          </p:cNvPicPr>
          <p:nvPr/>
        </p:nvPicPr>
        <p:blipFill>
          <a:blip r:embed="rId13"/>
          <a:srcRect/>
          <a:stretch>
            <a:fillRect/>
          </a:stretch>
        </p:blipFill>
        <p:spPr bwMode="auto">
          <a:xfrm>
            <a:off x="5827138" y="1857069"/>
            <a:ext cx="1243012" cy="1838325"/>
          </a:xfrm>
          <a:prstGeom prst="rect">
            <a:avLst/>
          </a:prstGeom>
          <a:noFill/>
          <a:ln w="9525">
            <a:noFill/>
            <a:miter lim="800000"/>
            <a:headEnd/>
            <a:tailEnd/>
          </a:ln>
        </p:spPr>
      </p:pic>
      <p:pic>
        <p:nvPicPr>
          <p:cNvPr id="22" name="Picture 21" descr="arrow 0 gold  arrow double headed 4-1"/>
          <p:cNvPicPr>
            <a:picLocks noChangeAspect="1" noChangeArrowheads="1"/>
          </p:cNvPicPr>
          <p:nvPr/>
        </p:nvPicPr>
        <p:blipFill>
          <a:blip r:embed="rId14"/>
          <a:srcRect/>
          <a:stretch>
            <a:fillRect/>
          </a:stretch>
        </p:blipFill>
        <p:spPr bwMode="auto">
          <a:xfrm rot="-8602237">
            <a:off x="3496270" y="4147832"/>
            <a:ext cx="1828800" cy="334962"/>
          </a:xfrm>
          <a:prstGeom prst="rect">
            <a:avLst/>
          </a:prstGeom>
          <a:noFill/>
          <a:ln w="9525">
            <a:noFill/>
            <a:miter lim="800000"/>
            <a:headEnd/>
            <a:tailEnd/>
          </a:ln>
        </p:spPr>
      </p:pic>
      <p:pic>
        <p:nvPicPr>
          <p:cNvPr id="23" name="Picture 22" descr="arrow 0 blue arrow double headed 3-1"/>
          <p:cNvPicPr>
            <a:picLocks noChangeAspect="1" noChangeArrowheads="1"/>
          </p:cNvPicPr>
          <p:nvPr/>
        </p:nvPicPr>
        <p:blipFill>
          <a:blip r:embed="rId15"/>
          <a:srcRect/>
          <a:stretch>
            <a:fillRect/>
          </a:stretch>
        </p:blipFill>
        <p:spPr bwMode="auto">
          <a:xfrm rot="17491790">
            <a:off x="5600306" y="4046050"/>
            <a:ext cx="1216143" cy="471368"/>
          </a:xfrm>
          <a:prstGeom prst="rect">
            <a:avLst/>
          </a:prstGeom>
          <a:noFill/>
          <a:ln w="9525">
            <a:noFill/>
            <a:miter lim="800000"/>
            <a:headEnd/>
            <a:tailEnd/>
          </a:ln>
        </p:spPr>
      </p:pic>
      <p:pic>
        <p:nvPicPr>
          <p:cNvPr id="24" name="Picture 23" descr="Database blue"/>
          <p:cNvPicPr>
            <a:picLocks noChangeAspect="1" noChangeArrowheads="1"/>
          </p:cNvPicPr>
          <p:nvPr/>
        </p:nvPicPr>
        <p:blipFill>
          <a:blip r:embed="rId7"/>
          <a:srcRect/>
          <a:stretch>
            <a:fillRect/>
          </a:stretch>
        </p:blipFill>
        <p:spPr bwMode="auto">
          <a:xfrm>
            <a:off x="1032888" y="2214257"/>
            <a:ext cx="566737" cy="682625"/>
          </a:xfrm>
          <a:prstGeom prst="rect">
            <a:avLst/>
          </a:prstGeom>
          <a:noFill/>
          <a:ln w="9525">
            <a:noFill/>
            <a:miter lim="800000"/>
            <a:headEnd/>
            <a:tailEnd/>
          </a:ln>
        </p:spPr>
      </p:pic>
      <p:pic>
        <p:nvPicPr>
          <p:cNvPr id="25" name="Picture 24" descr="database purple"/>
          <p:cNvPicPr>
            <a:picLocks noChangeAspect="1" noChangeArrowheads="1"/>
          </p:cNvPicPr>
          <p:nvPr/>
        </p:nvPicPr>
        <p:blipFill>
          <a:blip r:embed="rId8"/>
          <a:srcRect/>
          <a:stretch>
            <a:fillRect/>
          </a:stretch>
        </p:blipFill>
        <p:spPr bwMode="auto">
          <a:xfrm>
            <a:off x="570925" y="2434919"/>
            <a:ext cx="576263" cy="688975"/>
          </a:xfrm>
          <a:prstGeom prst="rect">
            <a:avLst/>
          </a:prstGeom>
          <a:noFill/>
          <a:ln w="9525">
            <a:noFill/>
            <a:miter lim="800000"/>
            <a:headEnd/>
            <a:tailEnd/>
          </a:ln>
        </p:spPr>
      </p:pic>
      <p:pic>
        <p:nvPicPr>
          <p:cNvPr id="26" name="Picture 25" descr="services icons cubes"/>
          <p:cNvPicPr>
            <a:picLocks noChangeAspect="1" noChangeArrowheads="1"/>
          </p:cNvPicPr>
          <p:nvPr/>
        </p:nvPicPr>
        <p:blipFill>
          <a:blip r:embed="rId9"/>
          <a:srcRect/>
          <a:stretch>
            <a:fillRect/>
          </a:stretch>
        </p:blipFill>
        <p:spPr bwMode="auto">
          <a:xfrm>
            <a:off x="1469450" y="2438094"/>
            <a:ext cx="685800" cy="685800"/>
          </a:xfrm>
          <a:prstGeom prst="rect">
            <a:avLst/>
          </a:prstGeom>
          <a:noFill/>
          <a:ln w="9525">
            <a:noFill/>
            <a:miter lim="800000"/>
            <a:headEnd/>
            <a:tailEnd/>
          </a:ln>
        </p:spPr>
      </p:pic>
      <p:pic>
        <p:nvPicPr>
          <p:cNvPr id="27" name="Picture 26" descr="database green"/>
          <p:cNvPicPr>
            <a:picLocks noChangeAspect="1" noChangeArrowheads="1"/>
          </p:cNvPicPr>
          <p:nvPr/>
        </p:nvPicPr>
        <p:blipFill>
          <a:blip r:embed="rId10"/>
          <a:srcRect/>
          <a:stretch>
            <a:fillRect/>
          </a:stretch>
        </p:blipFill>
        <p:spPr bwMode="auto">
          <a:xfrm>
            <a:off x="1023363" y="2714319"/>
            <a:ext cx="576262" cy="692150"/>
          </a:xfrm>
          <a:prstGeom prst="rect">
            <a:avLst/>
          </a:prstGeom>
          <a:noFill/>
          <a:ln w="9525">
            <a:noFill/>
            <a:miter lim="800000"/>
            <a:headEnd/>
            <a:tailEnd/>
          </a:ln>
        </p:spPr>
      </p:pic>
      <p:sp>
        <p:nvSpPr>
          <p:cNvPr id="28" name="AutoShape 27"/>
          <p:cNvSpPr>
            <a:spLocks noChangeArrowheads="1"/>
          </p:cNvSpPr>
          <p:nvPr/>
        </p:nvSpPr>
        <p:spPr bwMode="auto">
          <a:xfrm>
            <a:off x="4404738" y="2993719"/>
            <a:ext cx="1539875" cy="798513"/>
          </a:xfrm>
          <a:prstGeom prst="irregularSeal1">
            <a:avLst/>
          </a:prstGeom>
          <a:gradFill rotWithShape="1">
            <a:gsLst>
              <a:gs pos="0">
                <a:srgbClr val="009900"/>
              </a:gs>
              <a:gs pos="100000">
                <a:srgbClr val="004700"/>
              </a:gs>
            </a:gsLst>
            <a:path path="shape">
              <a:fillToRect l="50000" t="50000" r="50000" b="50000"/>
            </a:path>
          </a:gradFill>
          <a:ln w="9525">
            <a:noFill/>
            <a:miter lim="800000"/>
            <a:headEnd/>
            <a:tailEnd/>
          </a:ln>
        </p:spPr>
        <p:txBody>
          <a:bodyPr wrap="none" anchor="ctr"/>
          <a:lstStyle/>
          <a:p>
            <a:pPr algn="ctr" defTabSz="912813"/>
            <a:r>
              <a:rPr lang="en-US" sz="1200" b="1">
                <a:solidFill>
                  <a:schemeClr val="bg1"/>
                </a:solidFill>
                <a:latin typeface="Trebuchet MS" pitchFamily="34" charset="0"/>
                <a:cs typeface="Arial" pitchFamily="34" charset="0"/>
              </a:rPr>
              <a:t>Verified!</a:t>
            </a:r>
          </a:p>
        </p:txBody>
      </p:sp>
      <p:sp>
        <p:nvSpPr>
          <p:cNvPr id="29" name="Title 28"/>
          <p:cNvSpPr>
            <a:spLocks noGrp="1"/>
          </p:cNvSpPr>
          <p:nvPr>
            <p:ph type="title"/>
          </p:nvPr>
        </p:nvSpPr>
        <p:spPr/>
        <p:txBody>
          <a:bodyPr/>
          <a:lstStyle/>
          <a:p>
            <a:r>
              <a:rPr lang="en-US" dirty="0" smtClean="0"/>
              <a:t>Side by Side</a:t>
            </a:r>
            <a:endParaRPr lang="en-US" dirty="0"/>
          </a:p>
        </p:txBody>
      </p:sp>
      <p:sp>
        <p:nvSpPr>
          <p:cNvPr id="31" name="Content Placeholder 4"/>
          <p:cNvSpPr txBox="1">
            <a:spLocks/>
          </p:cNvSpPr>
          <p:nvPr/>
        </p:nvSpPr>
        <p:spPr>
          <a:xfrm>
            <a:off x="0" y="3978442"/>
            <a:ext cx="3882189" cy="2049792"/>
          </a:xfrm>
          <a:prstGeom prst="rect">
            <a:avLst/>
          </a:prstGeom>
        </p:spPr>
        <p:txBody>
          <a:bodyPr wrap="square">
            <a:spAutoFit/>
          </a:bodyPr>
          <a:lstStyle/>
          <a:p>
            <a:pPr marL="463550" marR="0" lvl="0" indent="-463550" algn="l" defTabSz="912813" rtl="0" eaLnBrk="1" fontAlgn="auto" latinLnBrk="0" hangingPunct="1">
              <a:lnSpc>
                <a:spcPct val="80000"/>
              </a:lnSpc>
              <a:spcBef>
                <a:spcPct val="20000"/>
              </a:spcBef>
              <a:spcAft>
                <a:spcPts val="0"/>
              </a:spcAft>
              <a:buClrTx/>
              <a:buSzTx/>
              <a:buFontTx/>
              <a:buBlip>
                <a:blip r:embed="rId16"/>
              </a:buBlip>
              <a:tabLst/>
              <a:defRPr/>
            </a:pPr>
            <a:r>
              <a:rPr kumimoji="0" lang="en-US" b="0" i="0" u="none" strike="noStrike" kern="1200" cap="none" spc="0" normalizeH="0" baseline="0" noProof="0" dirty="0" smtClean="0">
                <a:ln>
                  <a:noFill/>
                </a:ln>
                <a:effectLst/>
                <a:uLnTx/>
                <a:uFillTx/>
                <a:latin typeface="+mn-lt"/>
                <a:ea typeface="+mn-ea"/>
                <a:cs typeface="+mn-cs"/>
              </a:rPr>
              <a:t>Install new instance of SQL Server</a:t>
            </a:r>
          </a:p>
          <a:p>
            <a:pPr marL="463550" marR="0" lvl="0" indent="-463550" algn="l" defTabSz="912813" rtl="0" eaLnBrk="1" fontAlgn="auto" latinLnBrk="0" hangingPunct="1">
              <a:lnSpc>
                <a:spcPct val="80000"/>
              </a:lnSpc>
              <a:spcBef>
                <a:spcPct val="20000"/>
              </a:spcBef>
              <a:spcAft>
                <a:spcPts val="0"/>
              </a:spcAft>
              <a:buClrTx/>
              <a:buSzTx/>
              <a:buFontTx/>
              <a:buBlip>
                <a:blip r:embed="rId16"/>
              </a:buBlip>
              <a:tabLst/>
              <a:defRPr/>
            </a:pPr>
            <a:r>
              <a:rPr kumimoji="0" lang="en-US" b="0" i="0" u="none" strike="noStrike" kern="1200" cap="none" spc="0" normalizeH="0" baseline="0" noProof="0" dirty="0" smtClean="0">
                <a:ln>
                  <a:noFill/>
                </a:ln>
                <a:effectLst/>
                <a:uLnTx/>
                <a:uFillTx/>
                <a:latin typeface="+mn-lt"/>
                <a:ea typeface="+mn-ea"/>
                <a:cs typeface="+mn-cs"/>
              </a:rPr>
              <a:t>Transfer using:</a:t>
            </a:r>
          </a:p>
          <a:p>
            <a:pPr marL="833438" marR="0" lvl="1" indent="-369888" algn="l" defTabSz="912813" rtl="0" eaLnBrk="1" fontAlgn="auto" latinLnBrk="0" hangingPunct="1">
              <a:lnSpc>
                <a:spcPct val="80000"/>
              </a:lnSpc>
              <a:spcBef>
                <a:spcPct val="20000"/>
              </a:spcBef>
              <a:spcAft>
                <a:spcPts val="0"/>
              </a:spcAft>
              <a:buClrTx/>
              <a:buSzPct val="90000"/>
              <a:buFontTx/>
              <a:buBlip>
                <a:blip r:embed="rId17"/>
              </a:buBlip>
              <a:tabLst/>
              <a:defRPr/>
            </a:pPr>
            <a:r>
              <a:rPr kumimoji="0" lang="en-US" sz="1600" b="0" i="0" u="none" strike="noStrike" kern="1200" cap="none" spc="0" normalizeH="0" baseline="0" noProof="0" dirty="0" smtClean="0">
                <a:ln>
                  <a:noFill/>
                </a:ln>
                <a:effectLst/>
                <a:uLnTx/>
                <a:uFillTx/>
                <a:latin typeface="+mn-lt"/>
                <a:ea typeface="+mn-ea"/>
                <a:cs typeface="+mn-cs"/>
              </a:rPr>
              <a:t>Copy Database Wizard</a:t>
            </a:r>
          </a:p>
          <a:p>
            <a:pPr marL="833438" marR="0" lvl="1" indent="-369888" algn="l" defTabSz="912813" rtl="0" eaLnBrk="1" fontAlgn="auto" latinLnBrk="0" hangingPunct="1">
              <a:lnSpc>
                <a:spcPct val="80000"/>
              </a:lnSpc>
              <a:spcBef>
                <a:spcPct val="20000"/>
              </a:spcBef>
              <a:spcAft>
                <a:spcPts val="0"/>
              </a:spcAft>
              <a:buClrTx/>
              <a:buSzPct val="90000"/>
              <a:buFontTx/>
              <a:buBlip>
                <a:blip r:embed="rId17"/>
              </a:buBlip>
              <a:tabLst/>
              <a:defRPr/>
            </a:pPr>
            <a:r>
              <a:rPr kumimoji="0" lang="en-US" sz="1600" b="0" i="0" u="none" strike="noStrike" kern="1200" cap="none" spc="0" normalizeH="0" baseline="0" noProof="0" dirty="0" smtClean="0">
                <a:ln>
                  <a:noFill/>
                </a:ln>
                <a:effectLst/>
                <a:uLnTx/>
                <a:uFillTx/>
                <a:latin typeface="+mn-lt"/>
                <a:ea typeface="+mn-ea"/>
                <a:cs typeface="+mn-cs"/>
              </a:rPr>
              <a:t>Detach -&gt; Copy -&gt; Attach</a:t>
            </a:r>
          </a:p>
          <a:p>
            <a:pPr marL="833438" marR="0" lvl="1" indent="-369888" algn="l" defTabSz="912813" rtl="0" eaLnBrk="1" fontAlgn="auto" latinLnBrk="0" hangingPunct="1">
              <a:lnSpc>
                <a:spcPct val="80000"/>
              </a:lnSpc>
              <a:spcBef>
                <a:spcPct val="20000"/>
              </a:spcBef>
              <a:spcAft>
                <a:spcPts val="0"/>
              </a:spcAft>
              <a:buClrTx/>
              <a:buSzPct val="90000"/>
              <a:buFontTx/>
              <a:buBlip>
                <a:blip r:embed="rId17"/>
              </a:buBlip>
              <a:tabLst/>
              <a:defRPr/>
            </a:pPr>
            <a:r>
              <a:rPr kumimoji="0" lang="en-US" sz="1600" b="0" i="0" u="none" strike="noStrike" kern="1200" cap="none" spc="0" normalizeH="0" baseline="0" noProof="0" dirty="0" smtClean="0">
                <a:ln>
                  <a:noFill/>
                </a:ln>
                <a:effectLst/>
                <a:uLnTx/>
                <a:uFillTx/>
                <a:latin typeface="+mn-lt"/>
                <a:ea typeface="+mn-ea"/>
                <a:cs typeface="+mn-cs"/>
              </a:rPr>
              <a:t>Backup -&gt; Restore</a:t>
            </a:r>
          </a:p>
          <a:p>
            <a:pPr marL="833438" marR="0" lvl="1" indent="-369888" algn="l" defTabSz="912813" rtl="0" eaLnBrk="1" fontAlgn="auto" latinLnBrk="0" hangingPunct="1">
              <a:lnSpc>
                <a:spcPct val="80000"/>
              </a:lnSpc>
              <a:spcBef>
                <a:spcPct val="20000"/>
              </a:spcBef>
              <a:spcAft>
                <a:spcPts val="0"/>
              </a:spcAft>
              <a:buClrTx/>
              <a:buSzPct val="90000"/>
              <a:buFontTx/>
              <a:buBlip>
                <a:blip r:embed="rId17"/>
              </a:buBlip>
              <a:tabLst/>
              <a:defRPr/>
            </a:pPr>
            <a:r>
              <a:rPr kumimoji="0" lang="en-US" sz="1600" b="0" i="0" u="none" strike="noStrike" kern="1200" cap="none" spc="0" normalizeH="0" baseline="0" noProof="0" dirty="0" smtClean="0">
                <a:ln>
                  <a:noFill/>
                </a:ln>
                <a:effectLst/>
                <a:uLnTx/>
                <a:uFillTx/>
                <a:latin typeface="+mn-lt"/>
                <a:ea typeface="+mn-ea"/>
                <a:cs typeface="+mn-cs"/>
              </a:rPr>
              <a:t>T-SQL Scripts, BCP , Break SAN mirror -&gt; attach </a:t>
            </a:r>
          </a:p>
          <a:p>
            <a:pPr marL="463550" marR="0" lvl="0" indent="-463550" algn="l" defTabSz="912813" rtl="0" eaLnBrk="1" fontAlgn="auto" latinLnBrk="0" hangingPunct="1">
              <a:lnSpc>
                <a:spcPct val="80000"/>
              </a:lnSpc>
              <a:spcBef>
                <a:spcPct val="20000"/>
              </a:spcBef>
              <a:spcAft>
                <a:spcPts val="0"/>
              </a:spcAft>
              <a:buClrTx/>
              <a:buSzTx/>
              <a:buFontTx/>
              <a:buBlip>
                <a:blip r:embed="rId16"/>
              </a:buBlip>
              <a:tabLst/>
              <a:defRPr/>
            </a:pPr>
            <a:endParaRPr kumimoji="0" lang="en-US" b="0" i="0" u="none" strike="noStrike" kern="1200" cap="none" spc="0" normalizeH="0" baseline="0" noProof="0" dirty="0">
              <a:ln>
                <a:noFill/>
              </a:ln>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par>
                          <p:cTn id="13" fill="hold">
                            <p:stCondLst>
                              <p:cond delay="500"/>
                            </p:stCondLst>
                            <p:childTnLst>
                              <p:par>
                                <p:cTn id="14" presetID="53" presetClass="entr" presetSubtype="0" fill="hold" nodeType="afterEffect">
                                  <p:stCondLst>
                                    <p:cond delay="2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1000" fill="hold"/>
                                        <p:tgtEl>
                                          <p:spTgt spid="12"/>
                                        </p:tgtEl>
                                        <p:attrNameLst>
                                          <p:attrName>ppt_w</p:attrName>
                                        </p:attrNameLst>
                                      </p:cBhvr>
                                      <p:tavLst>
                                        <p:tav tm="0">
                                          <p:val>
                                            <p:fltVal val="0"/>
                                          </p:val>
                                        </p:tav>
                                        <p:tav tm="100000">
                                          <p:val>
                                            <p:strVal val="#ppt_w"/>
                                          </p:val>
                                        </p:tav>
                                      </p:tavLst>
                                    </p:anim>
                                    <p:anim calcmode="lin" valueType="num">
                                      <p:cBhvr>
                                        <p:cTn id="17" dur="1000" fill="hold"/>
                                        <p:tgtEl>
                                          <p:spTgt spid="12"/>
                                        </p:tgtEl>
                                        <p:attrNameLst>
                                          <p:attrName>ppt_h</p:attrName>
                                        </p:attrNameLst>
                                      </p:cBhvr>
                                      <p:tavLst>
                                        <p:tav tm="0">
                                          <p:val>
                                            <p:fltVal val="0"/>
                                          </p:val>
                                        </p:tav>
                                        <p:tav tm="100000">
                                          <p:val>
                                            <p:strVal val="#ppt_h"/>
                                          </p:val>
                                        </p:tav>
                                      </p:tavLst>
                                    </p:anim>
                                    <p:animEffect transition="in" filter="fade">
                                      <p:cBhvr>
                                        <p:cTn id="18" dur="1000"/>
                                        <p:tgtEl>
                                          <p:spTgt spid="12"/>
                                        </p:tgtEl>
                                      </p:cBhvr>
                                    </p:animEffect>
                                  </p:childTnLst>
                                </p:cTn>
                              </p:par>
                            </p:childTnLst>
                          </p:cTn>
                        </p:par>
                        <p:par>
                          <p:cTn id="19" fill="hold">
                            <p:stCondLst>
                              <p:cond delay="1700"/>
                            </p:stCondLst>
                            <p:childTnLst>
                              <p:par>
                                <p:cTn id="20" presetID="22" presetClass="entr" presetSubtype="8"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1000"/>
                                        <p:tgtEl>
                                          <p:spTgt spid="11"/>
                                        </p:tgtEl>
                                      </p:cBhvr>
                                    </p:animEffect>
                                  </p:childTnLst>
                                </p:cTn>
                              </p:par>
                            </p:childTnLst>
                          </p:cTn>
                        </p:par>
                        <p:par>
                          <p:cTn id="23" fill="hold">
                            <p:stCondLst>
                              <p:cond delay="2700"/>
                            </p:stCondLst>
                            <p:childTnLst>
                              <p:par>
                                <p:cTn id="24" presetID="63" presetClass="path" presetSubtype="0" accel="50000" decel="50000" fill="hold" nodeType="afterEffect">
                                  <p:stCondLst>
                                    <p:cond delay="500"/>
                                  </p:stCondLst>
                                  <p:childTnLst>
                                    <p:animMotion origin="layout" path="M -4.72222E-6 -1.67052E-6 L 0.70764 0.00023 " pathEditMode="relative" rAng="0" ptsTypes="AA">
                                      <p:cBhvr>
                                        <p:cTn id="25" dur="1000" fill="hold"/>
                                        <p:tgtEl>
                                          <p:spTgt spid="25"/>
                                        </p:tgtEl>
                                        <p:attrNameLst>
                                          <p:attrName>ppt_x</p:attrName>
                                          <p:attrName>ppt_y</p:attrName>
                                        </p:attrNameLst>
                                      </p:cBhvr>
                                      <p:rCtr x="354" y="0"/>
                                    </p:animMotion>
                                  </p:childTnLst>
                                </p:cTn>
                              </p:par>
                            </p:childTnLst>
                          </p:cTn>
                        </p:par>
                        <p:par>
                          <p:cTn id="26" fill="hold">
                            <p:stCondLst>
                              <p:cond delay="4200"/>
                            </p:stCondLst>
                            <p:childTnLst>
                              <p:par>
                                <p:cTn id="27" presetID="63" presetClass="path" presetSubtype="0" accel="50000" decel="50000" fill="hold" nodeType="afterEffect">
                                  <p:stCondLst>
                                    <p:cond delay="0"/>
                                  </p:stCondLst>
                                  <p:childTnLst>
                                    <p:animMotion origin="layout" path="M -4.72222E-6 4.44444E-6 L 0.70955 4.44444E-6 " pathEditMode="relative" rAng="0" ptsTypes="AA">
                                      <p:cBhvr>
                                        <p:cTn id="28" dur="1000" fill="hold"/>
                                        <p:tgtEl>
                                          <p:spTgt spid="24"/>
                                        </p:tgtEl>
                                        <p:attrNameLst>
                                          <p:attrName>ppt_x</p:attrName>
                                          <p:attrName>ppt_y</p:attrName>
                                        </p:attrNameLst>
                                      </p:cBhvr>
                                      <p:rCtr x="355" y="0"/>
                                    </p:animMotion>
                                  </p:childTnLst>
                                </p:cTn>
                              </p:par>
                            </p:childTnLst>
                          </p:cTn>
                        </p:par>
                        <p:par>
                          <p:cTn id="29" fill="hold">
                            <p:stCondLst>
                              <p:cond delay="5200"/>
                            </p:stCondLst>
                            <p:childTnLst>
                              <p:par>
                                <p:cTn id="30" presetID="63" presetClass="path" presetSubtype="0" accel="50000" decel="50000" fill="hold" nodeType="afterEffect">
                                  <p:stCondLst>
                                    <p:cond delay="0"/>
                                  </p:stCondLst>
                                  <p:childTnLst>
                                    <p:animMotion origin="layout" path="M -3.88889E-6 3.33333E-6 L 0.71007 3.33333E-6 " pathEditMode="relative" rAng="0" ptsTypes="AA">
                                      <p:cBhvr>
                                        <p:cTn id="31" dur="1000" fill="hold"/>
                                        <p:tgtEl>
                                          <p:spTgt spid="27"/>
                                        </p:tgtEl>
                                        <p:attrNameLst>
                                          <p:attrName>ppt_x</p:attrName>
                                          <p:attrName>ppt_y</p:attrName>
                                        </p:attrNameLst>
                                      </p:cBhvr>
                                      <p:rCtr x="355" y="0"/>
                                    </p:animMotion>
                                  </p:childTnLst>
                                </p:cTn>
                              </p:par>
                            </p:childTnLst>
                          </p:cTn>
                        </p:par>
                        <p:par>
                          <p:cTn id="32" fill="hold">
                            <p:stCondLst>
                              <p:cond delay="6200"/>
                            </p:stCondLst>
                            <p:childTnLst>
                              <p:par>
                                <p:cTn id="33" presetID="63" presetClass="path" presetSubtype="0" accel="50000" decel="50000" fill="hold" nodeType="afterEffect">
                                  <p:stCondLst>
                                    <p:cond delay="0"/>
                                  </p:stCondLst>
                                  <p:childTnLst>
                                    <p:animMotion origin="layout" path="M 5E-6 4.07407E-6 L 0.70938 -0.00024 " pathEditMode="relative" rAng="0" ptsTypes="AA">
                                      <p:cBhvr>
                                        <p:cTn id="34" dur="1000" fill="hold"/>
                                        <p:tgtEl>
                                          <p:spTgt spid="26"/>
                                        </p:tgtEl>
                                        <p:attrNameLst>
                                          <p:attrName>ppt_x</p:attrName>
                                          <p:attrName>ppt_y</p:attrName>
                                        </p:attrNameLst>
                                      </p:cBhvr>
                                      <p:rCtr x="355" y="0"/>
                                    </p:animMotion>
                                  </p:childTnLst>
                                </p:cTn>
                              </p:par>
                            </p:childTnLst>
                          </p:cTn>
                        </p:par>
                        <p:par>
                          <p:cTn id="35" fill="hold">
                            <p:stCondLst>
                              <p:cond delay="7200"/>
                            </p:stCondLst>
                            <p:childTnLst>
                              <p:par>
                                <p:cTn id="36" presetID="10" presetClass="exit" presetSubtype="0" fill="hold" nodeType="afterEffect">
                                  <p:stCondLst>
                                    <p:cond delay="0"/>
                                  </p:stCondLst>
                                  <p:childTnLst>
                                    <p:animEffect transition="out" filter="fade">
                                      <p:cBhvr>
                                        <p:cTn id="37" dur="1000"/>
                                        <p:tgtEl>
                                          <p:spTgt spid="11"/>
                                        </p:tgtEl>
                                      </p:cBhvr>
                                    </p:animEffect>
                                    <p:set>
                                      <p:cBhvr>
                                        <p:cTn id="38" dur="1" fill="hold">
                                          <p:stCondLst>
                                            <p:cond delay="999"/>
                                          </p:stCondLst>
                                        </p:cTn>
                                        <p:tgtEl>
                                          <p:spTgt spid="11"/>
                                        </p:tgtEl>
                                        <p:attrNameLst>
                                          <p:attrName>style.visibility</p:attrName>
                                        </p:attrNameLst>
                                      </p:cBhvr>
                                      <p:to>
                                        <p:strVal val="hidden"/>
                                      </p:to>
                                    </p:set>
                                  </p:childTnLst>
                                </p:cTn>
                              </p:par>
                            </p:childTnLst>
                          </p:cTn>
                        </p:par>
                        <p:par>
                          <p:cTn id="39" fill="hold">
                            <p:stCondLst>
                              <p:cond delay="8200"/>
                            </p:stCondLst>
                            <p:childTnLst>
                              <p:par>
                                <p:cTn id="40" presetID="1" presetClass="entr" presetSubtype="0" fill="hold" nodeType="afterEffect">
                                  <p:stCondLst>
                                    <p:cond delay="0"/>
                                  </p:stCondLst>
                                  <p:childTnLst>
                                    <p:set>
                                      <p:cBhvr>
                                        <p:cTn id="41" dur="1" fill="hold">
                                          <p:stCondLst>
                                            <p:cond delay="0"/>
                                          </p:stCondLst>
                                        </p:cTn>
                                        <p:tgtEl>
                                          <p:spTgt spid="2"/>
                                        </p:tgtEl>
                                        <p:attrNameLst>
                                          <p:attrName>style.visibility</p:attrName>
                                        </p:attrNameLst>
                                      </p:cBhvr>
                                      <p:to>
                                        <p:strVal val="visible"/>
                                      </p:to>
                                    </p:set>
                                  </p:childTnLst>
                                </p:cTn>
                              </p:par>
                            </p:childTnLst>
                          </p:cTn>
                        </p:par>
                        <p:par>
                          <p:cTn id="42" fill="hold">
                            <p:stCondLst>
                              <p:cond delay="8200"/>
                            </p:stCondLst>
                            <p:childTnLst>
                              <p:par>
                                <p:cTn id="43" presetID="26" presetClass="emph" presetSubtype="0" fill="hold" nodeType="afterEffect">
                                  <p:stCondLst>
                                    <p:cond delay="500"/>
                                  </p:stCondLst>
                                  <p:childTnLst>
                                    <p:animEffect transition="out" filter="fade">
                                      <p:cBhvr>
                                        <p:cTn id="44" dur="500" tmFilter="0, 0; .2, .5; .8, .5; 1, 0"/>
                                        <p:tgtEl>
                                          <p:spTgt spid="2"/>
                                        </p:tgtEl>
                                      </p:cBhvr>
                                    </p:animEffect>
                                    <p:animScale>
                                      <p:cBhvr>
                                        <p:cTn id="45" dur="250" autoRev="1" fill="hold"/>
                                        <p:tgtEl>
                                          <p:spTgt spid="2"/>
                                        </p:tgtEl>
                                      </p:cBhvr>
                                      <p:by x="105000" y="105000"/>
                                    </p:animScale>
                                  </p:childTnLst>
                                </p:cTn>
                              </p:par>
                            </p:childTnLst>
                          </p:cTn>
                        </p:par>
                        <p:par>
                          <p:cTn id="46" fill="hold">
                            <p:stCondLst>
                              <p:cond delay="9200"/>
                            </p:stCondLst>
                            <p:childTnLst>
                              <p:par>
                                <p:cTn id="47" presetID="9" presetClass="entr" presetSubtype="0" fill="hold" grpId="0" nodeType="afterEffect">
                                  <p:stCondLst>
                                    <p:cond delay="500"/>
                                  </p:stCondLst>
                                  <p:childTnLst>
                                    <p:set>
                                      <p:cBhvr>
                                        <p:cTn id="48" dur="1" fill="hold">
                                          <p:stCondLst>
                                            <p:cond delay="0"/>
                                          </p:stCondLst>
                                        </p:cTn>
                                        <p:tgtEl>
                                          <p:spTgt spid="28"/>
                                        </p:tgtEl>
                                        <p:attrNameLst>
                                          <p:attrName>style.visibility</p:attrName>
                                        </p:attrNameLst>
                                      </p:cBhvr>
                                      <p:to>
                                        <p:strVal val="visible"/>
                                      </p:to>
                                    </p:set>
                                    <p:animEffect transition="in" filter="dissolve">
                                      <p:cBhvr>
                                        <p:cTn id="49" dur="500"/>
                                        <p:tgtEl>
                                          <p:spTgt spid="28"/>
                                        </p:tgtEl>
                                      </p:cBhvr>
                                    </p:animEffect>
                                  </p:childTnLst>
                                </p:cTn>
                              </p:par>
                            </p:childTnLst>
                          </p:cTn>
                        </p:par>
                        <p:par>
                          <p:cTn id="50" fill="hold">
                            <p:stCondLst>
                              <p:cond delay="10200"/>
                            </p:stCondLst>
                            <p:childTnLst>
                              <p:par>
                                <p:cTn id="51" presetID="9" presetClass="exit" presetSubtype="0" fill="hold" nodeType="afterEffect">
                                  <p:stCondLst>
                                    <p:cond delay="0"/>
                                  </p:stCondLst>
                                  <p:childTnLst>
                                    <p:animEffect transition="out" filter="dissolve">
                                      <p:cBhvr>
                                        <p:cTn id="52" dur="500"/>
                                        <p:tgtEl>
                                          <p:spTgt spid="22"/>
                                        </p:tgtEl>
                                      </p:cBhvr>
                                    </p:animEffect>
                                    <p:set>
                                      <p:cBhvr>
                                        <p:cTn id="53" dur="1" fill="hold">
                                          <p:stCondLst>
                                            <p:cond delay="499"/>
                                          </p:stCondLst>
                                        </p:cTn>
                                        <p:tgtEl>
                                          <p:spTgt spid="22"/>
                                        </p:tgtEl>
                                        <p:attrNameLst>
                                          <p:attrName>style.visibility</p:attrName>
                                        </p:attrNameLst>
                                      </p:cBhvr>
                                      <p:to>
                                        <p:strVal val="hidden"/>
                                      </p:to>
                                    </p:set>
                                  </p:childTnLst>
                                </p:cTn>
                              </p:par>
                            </p:childTnLst>
                          </p:cTn>
                        </p:par>
                        <p:par>
                          <p:cTn id="54" fill="hold">
                            <p:stCondLst>
                              <p:cond delay="10700"/>
                            </p:stCondLst>
                            <p:childTnLst>
                              <p:par>
                                <p:cTn id="55" presetID="9" presetClass="entr" presetSubtype="0" fill="hold" nodeType="afterEffect">
                                  <p:stCondLst>
                                    <p:cond delay="500"/>
                                  </p:stCondLst>
                                  <p:childTnLst>
                                    <p:set>
                                      <p:cBhvr>
                                        <p:cTn id="56" dur="1" fill="hold">
                                          <p:stCondLst>
                                            <p:cond delay="0"/>
                                          </p:stCondLst>
                                        </p:cTn>
                                        <p:tgtEl>
                                          <p:spTgt spid="23"/>
                                        </p:tgtEl>
                                        <p:attrNameLst>
                                          <p:attrName>style.visibility</p:attrName>
                                        </p:attrNameLst>
                                      </p:cBhvr>
                                      <p:to>
                                        <p:strVal val="visible"/>
                                      </p:to>
                                    </p:set>
                                    <p:animEffect transition="in" filter="dissolve">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Grp="1" noChangeArrowheads="1"/>
          </p:cNvSpPr>
          <p:nvPr>
            <p:ph type="title"/>
          </p:nvPr>
        </p:nvSpPr>
        <p:spPr/>
        <p:txBody>
          <a:bodyPr/>
          <a:lstStyle/>
          <a:p>
            <a:r>
              <a:rPr lang="en-US" smtClean="0"/>
              <a:t>Upgrade Options</a:t>
            </a:r>
            <a:br>
              <a:rPr lang="en-US" smtClean="0"/>
            </a:br>
            <a:r>
              <a:rPr lang="en-US" smtClean="0"/>
              <a:t>Side-by-Side</a:t>
            </a:r>
            <a:endParaRPr lang="en-US" dirty="0"/>
          </a:p>
        </p:txBody>
      </p:sp>
      <p:sp>
        <p:nvSpPr>
          <p:cNvPr id="820227" name="Content Placeholder 4"/>
          <p:cNvSpPr>
            <a:spLocks noGrp="1"/>
          </p:cNvSpPr>
          <p:nvPr>
            <p:ph idx="1"/>
          </p:nvPr>
        </p:nvSpPr>
        <p:spPr>
          <a:xfrm>
            <a:off x="381000" y="1925053"/>
            <a:ext cx="8382000" cy="2358190"/>
          </a:xfrm>
        </p:spPr>
        <p:txBody>
          <a:bodyPr/>
          <a:lstStyle/>
          <a:p>
            <a:r>
              <a:rPr lang="en-US" sz="2800" dirty="0" smtClean="0">
                <a:solidFill>
                  <a:schemeClr val="tx1"/>
                </a:solidFill>
              </a:rPr>
              <a:t>Pros</a:t>
            </a:r>
          </a:p>
          <a:p>
            <a:pPr lvl="1"/>
            <a:r>
              <a:rPr lang="en-US" sz="2400" dirty="0" smtClean="0">
                <a:solidFill>
                  <a:schemeClr val="tx1"/>
                </a:solidFill>
              </a:rPr>
              <a:t>More granular control over upgrade process at DB level</a:t>
            </a:r>
          </a:p>
          <a:p>
            <a:pPr lvl="1"/>
            <a:r>
              <a:rPr lang="en-US" sz="2400" dirty="0" smtClean="0">
                <a:solidFill>
                  <a:schemeClr val="tx1"/>
                </a:solidFill>
              </a:rPr>
              <a:t>Can be used to perform test migration</a:t>
            </a:r>
          </a:p>
          <a:p>
            <a:pPr lvl="1"/>
            <a:r>
              <a:rPr lang="en-US" sz="2400" dirty="0" smtClean="0">
                <a:solidFill>
                  <a:schemeClr val="tx1"/>
                </a:solidFill>
              </a:rPr>
              <a:t>Ability to run systems side-by-side for parallel runs</a:t>
            </a:r>
          </a:p>
          <a:p>
            <a:pPr lvl="1"/>
            <a:r>
              <a:rPr lang="en-US" sz="2400" dirty="0" smtClean="0">
                <a:solidFill>
                  <a:schemeClr val="tx1"/>
                </a:solidFill>
              </a:rPr>
              <a:t>Relatively straightforward rollback strategy</a:t>
            </a:r>
          </a:p>
        </p:txBody>
      </p:sp>
      <p:sp>
        <p:nvSpPr>
          <p:cNvPr id="8" name="Content Placeholder 4"/>
          <p:cNvSpPr txBox="1">
            <a:spLocks/>
          </p:cNvSpPr>
          <p:nvPr/>
        </p:nvSpPr>
        <p:spPr>
          <a:xfrm>
            <a:off x="1985855" y="4445211"/>
            <a:ext cx="7158145" cy="1268039"/>
          </a:xfrm>
          <a:prstGeom prst="rect">
            <a:avLst/>
          </a:prstGeom>
        </p:spPr>
        <p:txBody>
          <a:bodyPr vert="horz" wrap="square" lIns="0" tIns="0" rIns="0" bIns="0" rtlCol="0">
            <a:spAutoFit/>
          </a:bodyPr>
          <a:lstStyle/>
          <a:p>
            <a:pPr marL="463550" marR="0" lvl="0" indent="-463550" algn="l" defTabSz="912813" rtl="0" eaLnBrk="1" fontAlgn="auto" latinLnBrk="0" hangingPunct="1">
              <a:lnSpc>
                <a:spcPct val="8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Cons</a:t>
            </a:r>
          </a:p>
          <a:p>
            <a:pPr marL="833438" marR="0" lvl="1" indent="-369888" algn="l" defTabSz="912813" rtl="0" eaLnBrk="1" fontAlgn="auto" latinLnBrk="0" hangingPunct="1">
              <a:lnSpc>
                <a:spcPct val="80000"/>
              </a:lnSpc>
              <a:spcBef>
                <a:spcPct val="20000"/>
              </a:spcBef>
              <a:spcAft>
                <a:spcPts val="0"/>
              </a:spcAft>
              <a:buClrTx/>
              <a:buSzPct val="90000"/>
              <a:buFontTx/>
              <a:buBlip>
                <a:blip r:embed="rId4"/>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Usually require additional hardware</a:t>
            </a:r>
          </a:p>
          <a:p>
            <a:pPr marL="833438" marR="0" lvl="1" indent="-369888" algn="l" defTabSz="912813" rtl="0" eaLnBrk="1" fontAlgn="auto" latinLnBrk="0" hangingPunct="1">
              <a:lnSpc>
                <a:spcPct val="80000"/>
              </a:lnSpc>
              <a:spcBef>
                <a:spcPct val="20000"/>
              </a:spcBef>
              <a:spcAft>
                <a:spcPts val="0"/>
              </a:spcAft>
              <a:buClrTx/>
              <a:buSzPct val="90000"/>
              <a:buFontTx/>
              <a:buBlip>
                <a:blip r:embed="rId4"/>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Server/database name changes</a:t>
            </a:r>
          </a:p>
          <a:p>
            <a:pPr marL="833438" marR="0" lvl="1" indent="-369888" algn="l" defTabSz="912813" rtl="0" eaLnBrk="1" fontAlgn="auto" latinLnBrk="0" hangingPunct="1">
              <a:lnSpc>
                <a:spcPct val="80000"/>
              </a:lnSpc>
              <a:spcBef>
                <a:spcPct val="20000"/>
              </a:spcBef>
              <a:spcAft>
                <a:spcPts val="0"/>
              </a:spcAft>
              <a:buClrTx/>
              <a:buSzPct val="90000"/>
              <a:buFontTx/>
              <a:buBlip>
                <a:blip r:embed="rId4"/>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Not practical for VLDB unless utilizing SAN (hybrid approach)</a:t>
            </a:r>
            <a:endParaRPr kumimoji="0" lang="en-US" sz="20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advTm="10000">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237</TotalTime>
  <Words>3583</Words>
  <Application>Microsoft Office PowerPoint</Application>
  <PresentationFormat>On-screen Show (4:3)</PresentationFormat>
  <Paragraphs>549</Paragraphs>
  <Slides>49</Slides>
  <Notes>39</Notes>
  <HiddenSlides>14</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TechEd09_Europe</vt:lpstr>
      <vt:lpstr>Slide 1</vt:lpstr>
      <vt:lpstr>Upgrading to SQL Server 2008</vt:lpstr>
      <vt:lpstr>Slide 3</vt:lpstr>
      <vt:lpstr>Your key to success …</vt:lpstr>
      <vt:lpstr>Upgrade Path Considerations</vt:lpstr>
      <vt:lpstr>In Place Upgrade</vt:lpstr>
      <vt:lpstr>Upgrade Process</vt:lpstr>
      <vt:lpstr>Side by Side</vt:lpstr>
      <vt:lpstr>Upgrade Options Side-by-Side</vt:lpstr>
      <vt:lpstr>Pre-Upgrade Considerations</vt:lpstr>
      <vt:lpstr>Deciding on Upgrade Strategy</vt:lpstr>
      <vt:lpstr>Pre-Upgrade Tasks: Backward Compatibility</vt:lpstr>
      <vt:lpstr>Some Known Compatibility Issues</vt:lpstr>
      <vt:lpstr>Some Known Compatibility Issues</vt:lpstr>
      <vt:lpstr>Some Known Compatibility Issues</vt:lpstr>
      <vt:lpstr>Some Known Compatibility Issues</vt:lpstr>
      <vt:lpstr>Upgrade Advisor </vt:lpstr>
      <vt:lpstr>Slide 18</vt:lpstr>
      <vt:lpstr>Pre-Upgrade Tasks: Outside Forces </vt:lpstr>
      <vt:lpstr>Pre-Upgrade Tasks: Outside Forces </vt:lpstr>
      <vt:lpstr>Post-Upgrade Tasks</vt:lpstr>
      <vt:lpstr>Immediate Post-Upgrade Tasks</vt:lpstr>
      <vt:lpstr>Immediate Post-Upgrade Tasks</vt:lpstr>
      <vt:lpstr>Immediate Post Upgrade Tasks</vt:lpstr>
      <vt:lpstr>Short-Term Post Upgrade Tasks</vt:lpstr>
      <vt:lpstr>Short-Term Post Upgrade Tasks</vt:lpstr>
      <vt:lpstr>Medium-Term Post-Upgrade Tasks</vt:lpstr>
      <vt:lpstr>Medium-Term Post-Upgrade Tasks</vt:lpstr>
      <vt:lpstr>Long-Term Post-Upgrade Tasks</vt:lpstr>
      <vt:lpstr>Long-Term Post-Upgrade Tasks</vt:lpstr>
      <vt:lpstr>Slide 31</vt:lpstr>
      <vt:lpstr>Slide 32</vt:lpstr>
      <vt:lpstr>Related Content</vt:lpstr>
      <vt:lpstr>Resources</vt:lpstr>
      <vt:lpstr>Slide 35</vt:lpstr>
      <vt:lpstr>Slide 36</vt:lpstr>
      <vt:lpstr>Upgrading Mirrored Databases</vt:lpstr>
      <vt:lpstr>Upgrading Replicated Databases</vt:lpstr>
      <vt:lpstr>Upgrading Log Shipped Databases</vt:lpstr>
      <vt:lpstr>Upgrading Analysis Services</vt:lpstr>
      <vt:lpstr>Upgrading Reporting Services</vt:lpstr>
      <vt:lpstr>Upgrading Integration Services (and DTS)</vt:lpstr>
      <vt:lpstr>Upgrading Log Shipping</vt:lpstr>
      <vt:lpstr>Rolling Failover Cluster Upgrade Best Practice</vt:lpstr>
      <vt:lpstr>Rolling Failover Cluster Upgrade Customer case – Initial configuration</vt:lpstr>
      <vt:lpstr>Rolling Failover Cluster Upgrade Customer case – Installation of prerequisites</vt:lpstr>
      <vt:lpstr>Rolling Failover Cluster Upgrade Customer case – Rolling upgrade</vt:lpstr>
      <vt:lpstr>Rolling Failover Cluster Upgrade Customer case – Failover cluster with mirroring</vt:lpstr>
      <vt:lpstr>Slide 49</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Dandy Weyn</dc:creator>
  <dc:description>Tech·Ed Europe 2009</dc:description>
  <cp:lastModifiedBy>cn_user</cp:lastModifiedBy>
  <cp:revision>4</cp:revision>
  <dcterms:created xsi:type="dcterms:W3CDTF">2009-11-11T10:35:26Z</dcterms:created>
  <dcterms:modified xsi:type="dcterms:W3CDTF">2009-11-11T14:37:19Z</dcterms:modified>
</cp:coreProperties>
</file>