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tags/tag8.xml" ContentType="application/vnd.openxmlformats-officedocument.presentationml.tags+xml"/>
  <Override PartName="/ppt/diagrams/drawing2.xml" ContentType="application/vnd.ms-office.drawingml.diagramDrawing+xml"/>
  <Override PartName="/customXml/itemProps1.xml" ContentType="application/vnd.openxmlformats-officedocument.customXmlProperties+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tags/tag4.xml" ContentType="application/vnd.openxmlformats-officedocument.presentationml.tags+xml"/>
  <Override PartName="/ppt/drawings/drawing2.xml" ContentType="application/vnd.openxmlformats-officedocument.drawingml.chartshapes+xml"/>
  <Override PartName="/ppt/diagrams/quickStyle2.xml" ContentType="application/vnd.openxmlformats-officedocument.drawingml.diagramStyle+xml"/>
  <Override PartName="/ppt/notesSlides/notesSlide38.xml" ContentType="application/vnd.openxmlformats-officedocument.presentationml.notes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diagrams/layout5.xml" ContentType="application/vnd.openxmlformats-officedocument.drawingml.diagramLayout+xml"/>
  <Override PartName="/ppt/diagrams/data6.xml" ContentType="application/vnd.openxmlformats-officedocument.drawingml.diagramData+xml"/>
  <Override PartName="/ppt/notesSlides/notesSlide41.xml" ContentType="application/vnd.openxmlformats-officedocument.presentationml.notesSlide+xml"/>
  <Override PartName="/ppt/notesSlides/notesSlide12.xml" ContentType="application/vnd.openxmlformats-officedocument.presentationml.notesSlide+xml"/>
  <Override PartName="/ppt/charts/chart7.xml" ContentType="application/vnd.openxmlformats-officedocument.drawingml.chart+xml"/>
  <Override PartName="/ppt/notesSlides/notesSlide30.xml" ContentType="application/vnd.openxmlformats-officedocument.presentationml.notesSlide+xml"/>
  <Override PartName="/ppt/notesSlides/notesSlide7.xml" ContentType="application/vnd.openxmlformats-officedocument.presentationml.notesSlide+xml"/>
  <Override PartName="/ppt/charts/chart3.xml" ContentType="application/vnd.openxmlformats-officedocument.drawingml.chart+xml"/>
  <Override PartName="/ppt/diagrams/layout1.xml" ContentType="application/vnd.openxmlformats-officedocument.drawingml.diagramLayout+xml"/>
  <Override PartName="/ppt/diagrams/data2.xml" ContentType="application/vnd.openxmlformats-officedocument.drawingml.diagramData+xml"/>
  <Override PartName="/ppt/diagrams/drawing7.xml" ContentType="application/vnd.ms-office.drawingml.diagramDrawing+xml"/>
  <Override PartName="/ppt/tags/tag12.xml" ContentType="application/vnd.openxmlformats-officedocument.presentationml.tags+xml"/>
  <Override PartName="/ppt/drawings/drawing7.xml" ContentType="application/vnd.openxmlformats-officedocument.drawingml.chartshapes+xml"/>
  <Override PartName="/ppt/slides/slide9.xml" ContentType="application/vnd.openxmlformats-officedocument.presentationml.slide+xml"/>
  <Override PartName="/ppt/viewProps.xml" ContentType="application/vnd.openxmlformats-officedocument.presentationml.viewProps+xml"/>
  <Override PartName="/ppt/tags/tag9.xml" ContentType="application/vnd.openxmlformats-officedocument.presentationml.tags+xml"/>
  <Override PartName="/ppt/diagrams/colors4.xml" ContentType="application/vnd.openxmlformats-officedocument.drawingml.diagramColors+xml"/>
  <Override PartName="/ppt/diagrams/quickStyle7.xml" ContentType="application/vnd.openxmlformats-officedocument.drawingml.diagramStyle+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3.xml" ContentType="application/vnd.openxmlformats-officedocument.presentationml.notesSlide+xml"/>
  <Override PartName="/ppt/drawings/drawing3.xml" ContentType="application/vnd.openxmlformats-officedocument.drawingml.chartshapes+xml"/>
  <Override PartName="/ppt/diagrams/drawing3.xml" ContentType="application/vnd.ms-office.drawingml.diagramDrawing+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tags/tag5.xml" ContentType="application/vnd.openxmlformats-officedocument.presentationml.tags+xml"/>
  <Override PartName="/ppt/diagrams/quickStyle3.xml" ContentType="application/vnd.openxmlformats-officedocument.drawingml.diagramStyle+xml"/>
  <Override PartName="/ppt/notesSlides/notesSlide3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Default Extension="emf" ContentType="image/x-emf"/>
  <Override PartName="/ppt/presentation.xml" ContentType="application/vnd.openxmlformats-officedocument.presentationml.presentation.main+xml"/>
  <Override PartName="/ppt/slides/slide22.xml" ContentType="application/vnd.openxmlformats-officedocument.presentationml.slide+xml"/>
  <Override PartName="/ppt/tags/tag1.xml" ContentType="application/vnd.openxmlformats-officedocument.presentationml.tags+xml"/>
  <Override PartName="/ppt/notesSlides/notesSlide24.xml" ContentType="application/vnd.openxmlformats-officedocument.presentationml.notesSlide+xml"/>
  <Override PartName="/ppt/diagrams/layout6.xml" ContentType="application/vnd.openxmlformats-officedocument.drawingml.diagramLayout+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diagrams/data7.xml" ContentType="application/vnd.openxmlformats-officedocument.drawingml.diagramData+xml"/>
  <Override PartName="/ppt/charts/chart8.xml" ContentType="application/vnd.openxmlformats-officedocument.drawingml.chart+xml"/>
  <Override PartName="/ppt/slideLayouts/slideLayout10.xml" ContentType="application/vnd.openxmlformats-officedocument.presentationml.slideLayout+xml"/>
  <Override PartName="/ppt/notesSlides/notesSlide8.xml" ContentType="application/vnd.openxmlformats-officedocument.presentationml.notesSlide+xml"/>
  <Default Extension="gif" ContentType="image/gif"/>
  <Override PartName="/ppt/notesSlides/notesSlide20.xml" ContentType="application/vnd.openxmlformats-officedocument.presentationml.notesSlide+xml"/>
  <Override PartName="/ppt/diagrams/layout2.xml" ContentType="application/vnd.openxmlformats-officedocument.drawingml.diagramLayout+xml"/>
  <Override PartName="/ppt/notesSlides/notesSlide31.xml" ContentType="application/vnd.openxmlformats-officedocument.presentationml.notesSlide+xml"/>
  <Override PartName="/ppt/charts/chart10.xml" ContentType="application/vnd.openxmlformats-officedocument.drawingml.chart+xml"/>
  <Override PartName="/ppt/charts/chart4.xml" ContentType="application/vnd.openxmlformats-officedocument.drawingml.chart+xml"/>
  <Override PartName="/ppt/diagrams/data3.xml" ContentType="application/vnd.openxmlformats-officedocument.drawingml.diagramData+xml"/>
  <Override PartName="/ppt/diagrams/colors5.xml" ContentType="application/vnd.openxmlformats-officedocument.drawingml.diagramColors+xml"/>
  <Override PartName="/ppt/tags/tag13.xml" ContentType="application/vnd.openxmlformats-officedocument.presentationml.tags+xml"/>
  <Override PartName="/ppt/drawings/drawing8.xml" ContentType="application/vnd.openxmlformats-officedocument.drawingml.chartshapes+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ppt/charts/chart2.xml" ContentType="application/vnd.openxmlformats-officedocument.drawingml.chart+xml"/>
  <Override PartName="/ppt/diagrams/data1.xml" ContentType="application/vnd.openxmlformats-officedocument.drawingml.diagramData+xml"/>
  <Override PartName="/ppt/diagrams/colors3.xml" ContentType="application/vnd.openxmlformats-officedocument.drawingml.diagramColors+xml"/>
  <Override PartName="/ppt/diagrams/drawing4.xml" ContentType="application/vnd.ms-office.drawingml.diagramDrawing+xml"/>
  <Override PartName="/ppt/tags/tag11.xml" ContentType="application/vnd.openxmlformats-officedocument.presentationml.tags+xml"/>
  <Override PartName="/ppt/diagrams/quickStyle6.xml" ContentType="application/vnd.openxmlformats-officedocument.drawingml.diagramStyle+xml"/>
  <Override PartName="/ppt/drawings/drawing6.xml" ContentType="application/vnd.openxmlformats-officedocument.drawingml.chartshapes+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tags/tag6.xml" ContentType="application/vnd.openxmlformats-officedocument.presentationml.tags+xml"/>
  <Override PartName="/ppt/diagrams/colors1.xml" ContentType="application/vnd.openxmlformats-officedocument.drawingml.diagramColors+xml"/>
  <Override PartName="/ppt/drawings/drawing4.xml" ContentType="application/vnd.openxmlformats-officedocument.drawingml.chartshapes+xml"/>
  <Override PartName="/ppt/diagrams/quickStyle4.xml" ContentType="application/vnd.openxmlformats-officedocument.drawingml.diagramStyle+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tags/tag2.xml" ContentType="application/vnd.openxmlformats-officedocument.presentationml.tags+xml"/>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Override PartName="/ppt/diagrams/layout7.xml" ContentType="application/vnd.openxmlformats-officedocument.drawingml.diagramLayout+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charts/chart9.xml" ContentType="application/vnd.openxmlformats-officedocument.drawingml.chart+xml"/>
  <Override PartName="/ppt/commentAuthors.xml" ContentType="application/vnd.openxmlformats-officedocument.presentationml.commentAuthors+xml"/>
  <Override PartName="/ppt/notesSlides/notesSlide9.xml" ContentType="application/vnd.openxmlformats-officedocument.presentationml.notesSlide+xml"/>
  <Override PartName="/ppt/notesSlides/notesSlide21.xml" ContentType="application/vnd.openxmlformats-officedocument.presentationml.notesSlide+xml"/>
  <Override PartName="/ppt/diagrams/layout3.xml" ContentType="application/vnd.openxmlformats-officedocument.drawingml.diagramLayout+xml"/>
  <Override PartName="/ppt/diagrams/data4.xml" ContentType="application/vnd.openxmlformats-officedocument.drawingml.diagramData+xml"/>
  <Override PartName="/ppt/notesSlides/notesSlide10.xml" ContentType="application/vnd.openxmlformats-officedocument.presentationml.notesSlide+xml"/>
  <Override PartName="/ppt/charts/chart5.xml" ContentType="application/vnd.openxmlformats-officedocument.drawingml.chart+xml"/>
  <Override PartName="/ppt/diagrams/colors6.xml" ContentType="application/vnd.openxmlformats-officedocument.drawingml.diagramColors+xml"/>
  <Override PartName="/ppt/slides/slide7.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charts/chart1.xml" ContentType="application/vnd.openxmlformats-officedocument.drawingml.chart+xml"/>
  <Override PartName="/ppt/tags/tag10.xml" ContentType="application/vnd.openxmlformats-officedocument.presentationml.tags+xml"/>
  <Override PartName="/ppt/diagrams/drawing5.xml" ContentType="application/vnd.ms-office.drawingml.diagramDrawing+xml"/>
  <Override PartName="/ppt/drawings/drawing5.xml" ContentType="application/vnd.openxmlformats-officedocument.drawingml.chartshapes+xml"/>
  <Override PartName="/ppt/slideMasters/slideMaster2.xml" ContentType="application/vnd.openxmlformats-officedocument.presentationml.slideMaster+xml"/>
  <Override PartName="/ppt/slides/slide28.xml" ContentType="application/vnd.openxmlformats-officedocument.presentationml.slide+xml"/>
  <Override PartName="/ppt/slides/slide39.xml" ContentType="application/vnd.openxmlformats-officedocument.presentationml.slide+xml"/>
  <Override PartName="/ppt/theme/theme4.xml" ContentType="application/vnd.openxmlformats-officedocument.theme+xml"/>
  <Override PartName="/ppt/notesSlides/notesSlide1.xml" ContentType="application/vnd.openxmlformats-officedocument.presentationml.notesSlide+xml"/>
  <Override PartName="/ppt/tags/tag7.xml" ContentType="application/vnd.openxmlformats-officedocument.presentationml.tags+xml"/>
  <Override PartName="/ppt/diagrams/colors2.xml" ContentType="application/vnd.openxmlformats-officedocument.drawingml.diagramColors+xml"/>
  <Override PartName="/ppt/diagrams/quickStyle5.xml" ContentType="application/vnd.openxmlformats-officedocument.drawingml.diagramStyle+xml"/>
  <Override PartName="/ppt/slides/slide3.xml" ContentType="application/vnd.openxmlformats-officedocument.presentationml.slide+xml"/>
  <Override PartName="/ppt/slides/slide17.xml" ContentType="application/vnd.openxmlformats-officedocument.presentationml.slide+xml"/>
  <Override PartName="/ppt/slideLayouts/slideLayout5.xml" ContentType="application/vnd.openxmlformats-officedocument.presentationml.slideLayout+xml"/>
  <Override PartName="/ppt/drawings/drawing1.xml" ContentType="application/vnd.openxmlformats-officedocument.drawingml.chartshapes+xml"/>
  <Override PartName="/ppt/notesSlides/notesSlide19.xml" ContentType="application/vnd.openxmlformats-officedocument.presentationml.notesSlide+xml"/>
  <Override PartName="/ppt/diagrams/drawing1.xml" ContentType="application/vnd.ms-office.drawingml.diagramDrawing+xml"/>
  <Override PartName="/ppt/slides/slide24.xml" ContentType="application/vnd.openxmlformats-officedocument.presentationml.slide+xml"/>
  <Override PartName="/ppt/slides/slide35.xml" ContentType="application/vnd.openxmlformats-officedocument.presentationml.slide+xml"/>
  <Default Extension="jpeg" ContentType="image/jpeg"/>
  <Override PartName="/ppt/tags/tag3.xml" ContentType="application/vnd.openxmlformats-officedocument.presentationml.tags+xml"/>
  <Override PartName="/ppt/diagrams/quickStyle1.xml" ContentType="application/vnd.openxmlformats-officedocument.drawingml.diagramStyle+xml"/>
  <Override PartName="/ppt/notesSlides/notesSlide37.xml" ContentType="application/vnd.openxmlformats-officedocument.presentationml.notesSlide+xml"/>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6.xml" ContentType="application/vnd.openxmlformats-officedocument.presentationml.notes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22.xml" ContentType="application/vnd.openxmlformats-officedocument.presentationml.notesSlide+xml"/>
  <Override PartName="/ppt/diagrams/layout4.xml" ContentType="application/vnd.openxmlformats-officedocument.drawingml.diagramLayout+xml"/>
  <Override PartName="/ppt/notesSlides/notesSlide33.xml" ContentType="application/vnd.openxmlformats-officedocument.presentationml.notesSlide+xml"/>
  <Override PartName="/ppt/notesSlides/notesSlide11.xml" ContentType="application/vnd.openxmlformats-officedocument.presentationml.notesSlide+xml"/>
  <Override PartName="/ppt/charts/chart6.xml" ContentType="application/vnd.openxmlformats-officedocument.drawingml.chart+xml"/>
  <Override PartName="/ppt/diagrams/data5.xml" ContentType="application/vnd.openxmlformats-officedocument.drawingml.diagramData+xml"/>
  <Override PartName="/ppt/diagrams/colors7.xml" ContentType="application/vnd.openxmlformats-officedocument.drawingml.diagramColors+xml"/>
  <Override PartName="/ppt/notesSlides/notesSlide40.xml" ContentType="application/vnd.openxmlformats-officedocument.presentationml.notesSlide+xml"/>
  <Override PartName="/ppt/notesSlides/notesSlide6.xml" ContentType="application/vnd.openxmlformats-officedocument.presentationml.notesSlide+xml"/>
  <Override PartName="/ppt/diagrams/drawing6.xml" ContentType="application/vnd.ms-office.drawingml.diagramDrawing+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16" r:id="rId2"/>
    <p:sldMasterId id="2147483831" r:id="rId3"/>
  </p:sldMasterIdLst>
  <p:notesMasterIdLst>
    <p:notesMasterId r:id="rId46"/>
  </p:notesMasterIdLst>
  <p:handoutMasterIdLst>
    <p:handoutMasterId r:id="rId47"/>
  </p:handoutMasterIdLst>
  <p:sldIdLst>
    <p:sldId id="457" r:id="rId4"/>
    <p:sldId id="554" r:id="rId5"/>
    <p:sldId id="594" r:id="rId6"/>
    <p:sldId id="667" r:id="rId7"/>
    <p:sldId id="668" r:id="rId8"/>
    <p:sldId id="669" r:id="rId9"/>
    <p:sldId id="670" r:id="rId10"/>
    <p:sldId id="595" r:id="rId11"/>
    <p:sldId id="655" r:id="rId12"/>
    <p:sldId id="466" r:id="rId13"/>
    <p:sldId id="661" r:id="rId14"/>
    <p:sldId id="611" r:id="rId15"/>
    <p:sldId id="612" r:id="rId16"/>
    <p:sldId id="618" r:id="rId17"/>
    <p:sldId id="619" r:id="rId18"/>
    <p:sldId id="616" r:id="rId19"/>
    <p:sldId id="660" r:id="rId20"/>
    <p:sldId id="656" r:id="rId21"/>
    <p:sldId id="633" r:id="rId22"/>
    <p:sldId id="631" r:id="rId23"/>
    <p:sldId id="671" r:id="rId24"/>
    <p:sldId id="665" r:id="rId25"/>
    <p:sldId id="601" r:id="rId26"/>
    <p:sldId id="597" r:id="rId27"/>
    <p:sldId id="620" r:id="rId28"/>
    <p:sldId id="609" r:id="rId29"/>
    <p:sldId id="610" r:id="rId30"/>
    <p:sldId id="621" r:id="rId31"/>
    <p:sldId id="658" r:id="rId32"/>
    <p:sldId id="622" r:id="rId33"/>
    <p:sldId id="623" r:id="rId34"/>
    <p:sldId id="639" r:id="rId35"/>
    <p:sldId id="640" r:id="rId36"/>
    <p:sldId id="641" r:id="rId37"/>
    <p:sldId id="635" r:id="rId38"/>
    <p:sldId id="663" r:id="rId39"/>
    <p:sldId id="664" r:id="rId40"/>
    <p:sldId id="672" r:id="rId41"/>
    <p:sldId id="673" r:id="rId42"/>
    <p:sldId id="637" r:id="rId43"/>
    <p:sldId id="678" r:id="rId44"/>
    <p:sldId id="677" r:id="rId45"/>
  </p:sldIdLst>
  <p:sldSz cx="9144000" cy="6858000" type="screen4x3"/>
  <p:notesSz cx="6858000" cy="9144000"/>
  <p:custDataLst>
    <p:tags r:id="rId48"/>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Lindsey Allen (ZHU)" initials="LZ" lastIdx="2"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extLst>
      <p:ext uri="{EC167BDD-8182-4AB7-AECC-EB403E3ABB37}">
        <p14:laserClr xmlns:p14="http://schemas.microsoft.com/office/powerpoint/2007/7/12/main" xmlns="">
          <a:srgbClr xmlns:mc="http://schemas.openxmlformats.org/markup-compatibility/2006" xmlns:a14="http://schemas.microsoft.com/office/drawing/2007/7/7/main" val="FF0000" mc:Ignorable=""/>
        </p14:laserClr>
      </p:ext>
      <p:ext uri="{2FDB2607-1784-4EEB-B798-7EB5836EED8A}">
        <p14:showMediaCtrls xmlns:p14="http://schemas.microsoft.com/office/powerpoint/2007/7/12/main" xmlns="" val="1"/>
      </p:ext>
    </p:extLst>
  </p:showPr>
  <p:clrMru>
    <a:srgbClr val="FFFF99"/>
    <a:srgbClr val="3F29DF"/>
    <a:srgbClr val="3AB426"/>
    <a:srgbClr val="03B507"/>
    <a:srgbClr val="FC823E"/>
    <a:srgbClr val="CB3333"/>
    <a:srgbClr val="347C47"/>
    <a:srgbClr val="263FFA"/>
    <a:srgbClr val="F8DB08"/>
    <a:srgbClr val="FCCD04"/>
  </p:clrMru>
  <p:extLst>
    <p:ext uri="{E76CE94A-603C-4142-B9EB-6D1370010A27}">
      <p14:discardImageEditData xmlns:p14="http://schemas.microsoft.com/office/powerpoint/2007/7/12/main" xmlns="" val="0"/>
    </p:ext>
    <p:ext uri="{D31A062A-798A-4329-ABDD-BBA856620510}">
      <p14:defaultImageDpi xmlns:p14="http://schemas.microsoft.com/office/powerpoint/2007/7/12/main" xmlns=""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BDBED569-4797-4DF1-A0F4-6AAB3CD982D8}" styleName="Light Style 3 - Accent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2919" autoAdjust="0"/>
    <p:restoredTop sz="87852" autoAdjust="0"/>
  </p:normalViewPr>
  <p:slideViewPr>
    <p:cSldViewPr>
      <p:cViewPr>
        <p:scale>
          <a:sx n="70" d="100"/>
          <a:sy n="70" d="100"/>
        </p:scale>
        <p:origin x="-2106" y="-1104"/>
      </p:cViewPr>
      <p:guideLst>
        <p:guide orient="horz" pos="2160"/>
        <p:guide pos="2880"/>
      </p:guideLst>
    </p:cSldViewPr>
  </p:slideViewPr>
  <p:notesTextViewPr>
    <p:cViewPr>
      <p:scale>
        <a:sx n="100" d="100"/>
        <a:sy n="100" d="100"/>
      </p:scale>
      <p:origin x="0" y="0"/>
    </p:cViewPr>
  </p:notesTextViewPr>
  <p:sorterViewPr>
    <p:cViewPr>
      <p:scale>
        <a:sx n="50" d="100"/>
        <a:sy n="50" d="100"/>
      </p:scale>
      <p:origin x="0" y="0"/>
    </p:cViewPr>
  </p:sorterViewPr>
  <p:notesViewPr>
    <p:cSldViewPr>
      <p:cViewPr>
        <p:scale>
          <a:sx n="80" d="100"/>
          <a:sy n="80" d="100"/>
        </p:scale>
        <p:origin x="-3066" y="-678"/>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3" Type="http://schemas.openxmlformats.org/officeDocument/2006/relationships/slideMaster" Target="slideMasters/slideMaster2.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handoutMaster" Target="handoutMasters/handoutMaster1.xml"/><Relationship Id="rId50" Type="http://schemas.openxmlformats.org/officeDocument/2006/relationships/presProps" Target="presProp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notesMaster" Target="notesMasters/notesMaster1.xml"/><Relationship Id="rId2" Type="http://schemas.openxmlformats.org/officeDocument/2006/relationships/slideMaster" Target="slideMasters/slideMaster1.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openxmlformats.org/officeDocument/2006/relationships/slide" Target="slides/slide38.xml"/><Relationship Id="rId1" Type="http://schemas.openxmlformats.org/officeDocument/2006/relationships/customXml" Target="../customXml/item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3" Type="http://schemas.openxmlformats.org/officeDocument/2006/relationships/tableStyles" Target="tableStyle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commentAuthors" Target="commentAuthor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theme" Target="theme/theme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tags" Target="tags/tag1.xml"/><Relationship Id="rId8" Type="http://schemas.openxmlformats.org/officeDocument/2006/relationships/slide" Target="slides/slide5.xml"/><Relationship Id="rId51"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oleObject" Target="file:///C:\SQLCAT\Best%20Practices\Virtualization\TestResults\Multiple%20Instance\Multi-instance%20Compare.xlsx" TargetMode="External"/><Relationship Id="rId2" Type="http://schemas.openxmlformats.org/officeDocument/2006/relationships/image" Target="../media/image19.jpeg"/><Relationship Id="rId1" Type="http://schemas.openxmlformats.org/officeDocument/2006/relationships/image" Target="../media/image18.jpeg"/><Relationship Id="rId4" Type="http://schemas.openxmlformats.org/officeDocument/2006/relationships/chartUserShapes" Target="../drawings/drawing1.xml"/></Relationships>
</file>

<file path=ppt/charts/_rels/chart10.xml.rels><?xml version="1.0" encoding="UTF-8" standalone="yes"?>
<Relationships xmlns="http://schemas.openxmlformats.org/package/2006/relationships"><Relationship Id="rId2" Type="http://schemas.openxmlformats.org/officeDocument/2006/relationships/chartUserShapes" Target="../drawings/drawing8.xml"/><Relationship Id="rId1" Type="http://schemas.openxmlformats.org/officeDocument/2006/relationships/oleObject" Target="file:///C:\Users\mpohto\Documents\CoE%20-%20SQL%20Utility\Architecture%20Journal\Architecture%20Journal%20-%20Green%20Computing%20with%20SQL%20Server%20v1.0.xlsx" TargetMode="External"/></Relationships>
</file>

<file path=ppt/charts/_rels/chart2.xml.rels><?xml version="1.0" encoding="UTF-8" standalone="yes"?>
<Relationships xmlns="http://schemas.openxmlformats.org/package/2006/relationships"><Relationship Id="rId3" Type="http://schemas.openxmlformats.org/officeDocument/2006/relationships/oleObject" Target="file:///C:\SQLCAT\Best%20Practices\Virtualization\TestResults\Multiple%20Instance\Multi-instance%20Compare.xlsx" TargetMode="External"/><Relationship Id="rId2" Type="http://schemas.openxmlformats.org/officeDocument/2006/relationships/image" Target="../media/image19.jpeg"/><Relationship Id="rId1" Type="http://schemas.openxmlformats.org/officeDocument/2006/relationships/image" Target="../media/image18.jpeg"/><Relationship Id="rId4" Type="http://schemas.openxmlformats.org/officeDocument/2006/relationships/chartUserShapes" Target="../drawings/drawing2.xml"/></Relationships>
</file>

<file path=ppt/charts/_rels/chart3.xml.rels><?xml version="1.0" encoding="UTF-8" standalone="yes"?>
<Relationships xmlns="http://schemas.openxmlformats.org/package/2006/relationships"><Relationship Id="rId1" Type="http://schemas.openxmlformats.org/officeDocument/2006/relationships/oleObject" Target="file:///\\10.193.29.199\mike\Results\Hyper-V%20Tests.xlsx" TargetMode="External"/></Relationships>
</file>

<file path=ppt/charts/_rels/chart4.xml.rels><?xml version="1.0" encoding="UTF-8" standalone="yes"?>
<Relationships xmlns="http://schemas.openxmlformats.org/package/2006/relationships"><Relationship Id="rId2" Type="http://schemas.openxmlformats.org/officeDocument/2006/relationships/chartUserShapes" Target="../drawings/drawing3.xml"/><Relationship Id="rId1" Type="http://schemas.openxmlformats.org/officeDocument/2006/relationships/oleObject" Target="file:///C:\SQLCAT\Best%20Practices\Virtualization\TestResults\NewChips\Final%20Report%20for%20Hyperv%20runs_lindsey2.xlsx" TargetMode="External"/></Relationships>
</file>

<file path=ppt/charts/_rels/chart5.xml.rels><?xml version="1.0" encoding="UTF-8" standalone="yes"?>
<Relationships xmlns="http://schemas.openxmlformats.org/package/2006/relationships"><Relationship Id="rId2" Type="http://schemas.openxmlformats.org/officeDocument/2006/relationships/chartUserShapes" Target="../drawings/drawing4.xml"/><Relationship Id="rId1" Type="http://schemas.openxmlformats.org/officeDocument/2006/relationships/oleObject" Target="file:///C:\SQLCAT\Best%20Practices\Virtualization\TestResults\NewChips\Shanghai_R2.xlsx" TargetMode="External"/></Relationships>
</file>

<file path=ppt/charts/_rels/chart6.xml.rels><?xml version="1.0" encoding="UTF-8" standalone="yes"?>
<Relationships xmlns="http://schemas.openxmlformats.org/package/2006/relationships"><Relationship Id="rId1" Type="http://schemas.openxmlformats.org/officeDocument/2006/relationships/oleObject" Target="file:///C:\SQLCAT\Best%20Practices\Virtualization\TestResults\Multiple%20Instance\Multi-instance%20Compare.xlsx" TargetMode="External"/></Relationships>
</file>

<file path=ppt/charts/_rels/chart7.xml.rels><?xml version="1.0" encoding="UTF-8" standalone="yes"?>
<Relationships xmlns="http://schemas.openxmlformats.org/package/2006/relationships"><Relationship Id="rId2" Type="http://schemas.openxmlformats.org/officeDocument/2006/relationships/chartUserShapes" Target="../drawings/drawing5.xml"/><Relationship Id="rId1" Type="http://schemas.openxmlformats.org/officeDocument/2006/relationships/oleObject" Target="file:///C:\SQLCAT\Best%20Practices\Virtualization\TestResults\NewChips\Final%20Report%20for%20Hyperv%20runs_lindsey2.xlsx" TargetMode="External"/></Relationships>
</file>

<file path=ppt/charts/_rels/chart8.xml.rels><?xml version="1.0" encoding="UTF-8" standalone="yes"?>
<Relationships xmlns="http://schemas.openxmlformats.org/package/2006/relationships"><Relationship Id="rId2" Type="http://schemas.openxmlformats.org/officeDocument/2006/relationships/chartUserShapes" Target="../drawings/drawing6.xml"/><Relationship Id="rId1" Type="http://schemas.openxmlformats.org/officeDocument/2006/relationships/oleObject" Target="file:///C:\Users\mpohto\Documents\CoE%20-%20SQL%20Utility\Architecture%20Journal\Architecture%20Journal%20-%20Green%20Computing%20with%20SQL%20Server%20v1.0.xlsx" TargetMode="External"/></Relationships>
</file>

<file path=ppt/charts/_rels/chart9.xml.rels><?xml version="1.0" encoding="UTF-8" standalone="yes"?>
<Relationships xmlns="http://schemas.openxmlformats.org/package/2006/relationships"><Relationship Id="rId2" Type="http://schemas.openxmlformats.org/officeDocument/2006/relationships/chartUserShapes" Target="../drawings/drawing7.xml"/><Relationship Id="rId1" Type="http://schemas.openxmlformats.org/officeDocument/2006/relationships/oleObject" Target="file:///C:\Users\mpohto\Documents\CoE%20-%20SQL%20Utility\Architecture%20Journal\Architecture%20Journal%20-%20Green%20Computing%20with%20SQL%20Server%20v1.0.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GB"/>
  <c:chart>
    <c:plotArea>
      <c:layout>
        <c:manualLayout>
          <c:layoutTarget val="inner"/>
          <c:xMode val="edge"/>
          <c:yMode val="edge"/>
          <c:x val="6.1946826959130515E-2"/>
          <c:y val="0.11934589058720615"/>
          <c:w val="0.65299985939258787"/>
          <c:h val="0.79084735731562972"/>
        </c:manualLayout>
      </c:layout>
      <c:barChart>
        <c:barDir val="col"/>
        <c:grouping val="clustered"/>
        <c:ser>
          <c:idx val="4"/>
          <c:order val="4"/>
          <c:tx>
            <c:strRef>
              <c:f>Compare!$T$8</c:f>
              <c:strCache>
                <c:ptCount val="1"/>
                <c:pt idx="0">
                  <c:v>Batches/sec_Native</c:v>
                </c:pt>
              </c:strCache>
            </c:strRef>
          </c:tx>
          <c:spPr>
            <a:solidFill>
              <a:srgbClr val="2B03BD">
                <a:alpha val="16000"/>
              </a:srgbClr>
            </a:solidFill>
            <a:ln w="25400">
              <a:solidFill>
                <a:srgbClr val="2B03BD"/>
              </a:solidFill>
            </a:ln>
          </c:spPr>
          <c:cat>
            <c:strRef>
              <c:f>Compare!$U$3:$X$3</c:f>
              <c:strCache>
                <c:ptCount val="4"/>
                <c:pt idx="0">
                  <c:v>1Instances</c:v>
                </c:pt>
                <c:pt idx="1">
                  <c:v>2Instances</c:v>
                </c:pt>
                <c:pt idx="2">
                  <c:v>3Instances</c:v>
                </c:pt>
                <c:pt idx="3">
                  <c:v>4Instances</c:v>
                </c:pt>
              </c:strCache>
            </c:strRef>
          </c:cat>
          <c:val>
            <c:numRef>
              <c:f>Compare!$U$8:$X$8</c:f>
              <c:numCache>
                <c:formatCode>General</c:formatCode>
                <c:ptCount val="4"/>
                <c:pt idx="0">
                  <c:v>625.97400000000005</c:v>
                </c:pt>
                <c:pt idx="1">
                  <c:v>1188.1599999999999</c:v>
                </c:pt>
                <c:pt idx="2">
                  <c:v>1668.6</c:v>
                </c:pt>
                <c:pt idx="3">
                  <c:v>2206.3750000000205</c:v>
                </c:pt>
              </c:numCache>
            </c:numRef>
          </c:val>
        </c:ser>
        <c:ser>
          <c:idx val="5"/>
          <c:order val="5"/>
          <c:tx>
            <c:strRef>
              <c:f>Compare!$T$9</c:f>
              <c:strCache>
                <c:ptCount val="1"/>
                <c:pt idx="0">
                  <c:v>Batches/sec_VM</c:v>
                </c:pt>
              </c:strCache>
            </c:strRef>
          </c:tx>
          <c:spPr>
            <a:solidFill>
              <a:srgbClr val="5F0000">
                <a:lumMod val="50000"/>
                <a:lumOff val="50000"/>
                <a:alpha val="16000"/>
              </a:srgbClr>
            </a:solidFill>
            <a:ln w="19050">
              <a:solidFill>
                <a:srgbClr val="C00000"/>
              </a:solidFill>
            </a:ln>
          </c:spPr>
          <c:cat>
            <c:strRef>
              <c:f>Compare!$U$3:$X$3</c:f>
              <c:strCache>
                <c:ptCount val="4"/>
                <c:pt idx="0">
                  <c:v>1Instances</c:v>
                </c:pt>
                <c:pt idx="1">
                  <c:v>2Instances</c:v>
                </c:pt>
                <c:pt idx="2">
                  <c:v>3Instances</c:v>
                </c:pt>
                <c:pt idx="3">
                  <c:v>4Instances</c:v>
                </c:pt>
              </c:strCache>
            </c:strRef>
          </c:cat>
          <c:val>
            <c:numRef>
              <c:f>Compare!$U$9:$X$9</c:f>
              <c:numCache>
                <c:formatCode>General</c:formatCode>
                <c:ptCount val="4"/>
                <c:pt idx="0">
                  <c:v>603.4</c:v>
                </c:pt>
                <c:pt idx="1">
                  <c:v>1196.99</c:v>
                </c:pt>
                <c:pt idx="2">
                  <c:v>1834.25</c:v>
                </c:pt>
                <c:pt idx="3">
                  <c:v>2370.64</c:v>
                </c:pt>
              </c:numCache>
            </c:numRef>
          </c:val>
        </c:ser>
        <c:ser>
          <c:idx val="6"/>
          <c:order val="6"/>
          <c:tx>
            <c:strRef>
              <c:f>Compare!$T$10</c:f>
              <c:strCache>
                <c:ptCount val="1"/>
                <c:pt idx="0">
                  <c:v>Batches/sec/Inst_Native</c:v>
                </c:pt>
              </c:strCache>
            </c:strRef>
          </c:tx>
          <c:spPr>
            <a:blipFill dpi="0" rotWithShape="1">
              <a:blip xmlns:r="http://schemas.openxmlformats.org/officeDocument/2006/relationships" r:embed="rId1">
                <a:alphaModFix amt="65000"/>
              </a:blip>
              <a:srcRect/>
              <a:tile tx="0" ty="0" sx="100000" sy="100000" flip="none" algn="tl"/>
            </a:blipFill>
            <a:ln w="22225">
              <a:solidFill>
                <a:schemeClr val="accent4">
                  <a:lumMod val="50000"/>
                </a:schemeClr>
              </a:solidFill>
              <a:prstDash val="sysDash"/>
            </a:ln>
          </c:spPr>
          <c:dPt>
            <c:idx val="0"/>
            <c:spPr>
              <a:blipFill dpi="0" rotWithShape="1">
                <a:blip xmlns:r="http://schemas.openxmlformats.org/officeDocument/2006/relationships" r:embed="rId1">
                  <a:alphaModFix amt="65000"/>
                </a:blip>
                <a:srcRect/>
                <a:tile tx="0" ty="0" sx="100000" sy="100000" flip="none" algn="tl"/>
              </a:blipFill>
              <a:ln w="22225">
                <a:solidFill>
                  <a:srgbClr val="2B03BD"/>
                </a:solidFill>
                <a:prstDash val="sysDash"/>
              </a:ln>
            </c:spPr>
          </c:dPt>
          <c:cat>
            <c:strRef>
              <c:f>Compare!$U$3:$X$3</c:f>
              <c:strCache>
                <c:ptCount val="4"/>
                <c:pt idx="0">
                  <c:v>1Instances</c:v>
                </c:pt>
                <c:pt idx="1">
                  <c:v>2Instances</c:v>
                </c:pt>
                <c:pt idx="2">
                  <c:v>3Instances</c:v>
                </c:pt>
                <c:pt idx="3">
                  <c:v>4Instances</c:v>
                </c:pt>
              </c:strCache>
            </c:strRef>
          </c:cat>
          <c:val>
            <c:numRef>
              <c:f>Compare!$U$10:$X$10</c:f>
              <c:numCache>
                <c:formatCode>General</c:formatCode>
                <c:ptCount val="4"/>
                <c:pt idx="0">
                  <c:v>625.97400000000005</c:v>
                </c:pt>
                <c:pt idx="1">
                  <c:v>594.08000000000004</c:v>
                </c:pt>
                <c:pt idx="2">
                  <c:v>556.19999999999993</c:v>
                </c:pt>
                <c:pt idx="3">
                  <c:v>551.59375000000352</c:v>
                </c:pt>
              </c:numCache>
            </c:numRef>
          </c:val>
        </c:ser>
        <c:ser>
          <c:idx val="7"/>
          <c:order val="7"/>
          <c:tx>
            <c:strRef>
              <c:f>Compare!$T$11</c:f>
              <c:strCache>
                <c:ptCount val="1"/>
                <c:pt idx="0">
                  <c:v>Batches/sec/Inst_VM</c:v>
                </c:pt>
              </c:strCache>
            </c:strRef>
          </c:tx>
          <c:spPr>
            <a:blipFill dpi="0" rotWithShape="1">
              <a:blip xmlns:r="http://schemas.openxmlformats.org/officeDocument/2006/relationships" r:embed="rId2">
                <a:alphaModFix amt="71000"/>
              </a:blip>
              <a:srcRect/>
              <a:tile tx="0" ty="0" sx="100000" sy="100000" flip="none" algn="tl"/>
            </a:blipFill>
            <a:ln w="19050">
              <a:solidFill>
                <a:srgbClr val="C00000"/>
              </a:solidFill>
              <a:prstDash val="sysDash"/>
            </a:ln>
          </c:spPr>
          <c:cat>
            <c:strRef>
              <c:f>Compare!$U$3:$X$3</c:f>
              <c:strCache>
                <c:ptCount val="4"/>
                <c:pt idx="0">
                  <c:v>1Instances</c:v>
                </c:pt>
                <c:pt idx="1">
                  <c:v>2Instances</c:v>
                </c:pt>
                <c:pt idx="2">
                  <c:v>3Instances</c:v>
                </c:pt>
                <c:pt idx="3">
                  <c:v>4Instances</c:v>
                </c:pt>
              </c:strCache>
            </c:strRef>
          </c:cat>
          <c:val>
            <c:numRef>
              <c:f>Compare!$U$11:$X$11</c:f>
              <c:numCache>
                <c:formatCode>General</c:formatCode>
                <c:ptCount val="4"/>
                <c:pt idx="0">
                  <c:v>625.97400000000005</c:v>
                </c:pt>
                <c:pt idx="1">
                  <c:v>598.495</c:v>
                </c:pt>
                <c:pt idx="2">
                  <c:v>611.41666666666663</c:v>
                </c:pt>
                <c:pt idx="3">
                  <c:v>592.66</c:v>
                </c:pt>
              </c:numCache>
            </c:numRef>
          </c:val>
        </c:ser>
        <c:axId val="86471424"/>
        <c:axId val="81115776"/>
      </c:barChart>
      <c:lineChart>
        <c:grouping val="standard"/>
        <c:ser>
          <c:idx val="0"/>
          <c:order val="0"/>
          <c:tx>
            <c:strRef>
              <c:f>Compare!$T$4</c:f>
              <c:strCache>
                <c:ptCount val="1"/>
                <c:pt idx="0">
                  <c:v>% Processor_Native</c:v>
                </c:pt>
              </c:strCache>
            </c:strRef>
          </c:tx>
          <c:spPr>
            <a:ln>
              <a:solidFill>
                <a:srgbClr val="2B03BD"/>
              </a:solidFill>
            </a:ln>
          </c:spPr>
          <c:marker>
            <c:spPr>
              <a:solidFill>
                <a:srgbClr val="2B03BD"/>
              </a:solidFill>
              <a:ln>
                <a:solidFill>
                  <a:srgbClr val="2B03BD"/>
                </a:solidFill>
              </a:ln>
            </c:spPr>
          </c:marker>
          <c:cat>
            <c:strRef>
              <c:f>Compare!$U$3:$X$3</c:f>
              <c:strCache>
                <c:ptCount val="4"/>
                <c:pt idx="0">
                  <c:v>1Instances</c:v>
                </c:pt>
                <c:pt idx="1">
                  <c:v>2Instances</c:v>
                </c:pt>
                <c:pt idx="2">
                  <c:v>3Instances</c:v>
                </c:pt>
                <c:pt idx="3">
                  <c:v>4Instances</c:v>
                </c:pt>
              </c:strCache>
            </c:strRef>
          </c:cat>
          <c:val>
            <c:numRef>
              <c:f>Compare!$U$4:$X$4</c:f>
              <c:numCache>
                <c:formatCode>General</c:formatCode>
                <c:ptCount val="4"/>
                <c:pt idx="0">
                  <c:v>11.713000000000001</c:v>
                </c:pt>
                <c:pt idx="1">
                  <c:v>22.3</c:v>
                </c:pt>
                <c:pt idx="2">
                  <c:v>34.370000000000005</c:v>
                </c:pt>
                <c:pt idx="3">
                  <c:v>54.309999999999995</c:v>
                </c:pt>
              </c:numCache>
            </c:numRef>
          </c:val>
        </c:ser>
        <c:ser>
          <c:idx val="1"/>
          <c:order val="1"/>
          <c:tx>
            <c:strRef>
              <c:f>Compare!$T$5</c:f>
              <c:strCache>
                <c:ptCount val="1"/>
                <c:pt idx="0">
                  <c:v>% Processor_VM</c:v>
                </c:pt>
              </c:strCache>
            </c:strRef>
          </c:tx>
          <c:spPr>
            <a:ln>
              <a:solidFill>
                <a:srgbClr val="C00000"/>
              </a:solidFill>
            </a:ln>
          </c:spPr>
          <c:marker>
            <c:symbol val="diamond"/>
            <c:size val="6"/>
            <c:spPr>
              <a:solidFill>
                <a:srgbClr val="C00000"/>
              </a:solidFill>
              <a:ln>
                <a:solidFill>
                  <a:srgbClr val="C00000"/>
                </a:solidFill>
              </a:ln>
            </c:spPr>
          </c:marker>
          <c:cat>
            <c:strRef>
              <c:f>Compare!$U$3:$X$3</c:f>
              <c:strCache>
                <c:ptCount val="4"/>
                <c:pt idx="0">
                  <c:v>1Instances</c:v>
                </c:pt>
                <c:pt idx="1">
                  <c:v>2Instances</c:v>
                </c:pt>
                <c:pt idx="2">
                  <c:v>3Instances</c:v>
                </c:pt>
                <c:pt idx="3">
                  <c:v>4Instances</c:v>
                </c:pt>
              </c:strCache>
            </c:strRef>
          </c:cat>
          <c:val>
            <c:numRef>
              <c:f>Compare!$U$5:$X$5</c:f>
              <c:numCache>
                <c:formatCode>General</c:formatCode>
                <c:ptCount val="4"/>
                <c:pt idx="0">
                  <c:v>11.61</c:v>
                </c:pt>
                <c:pt idx="1">
                  <c:v>22.62</c:v>
                </c:pt>
                <c:pt idx="2">
                  <c:v>37.349999999999994</c:v>
                </c:pt>
                <c:pt idx="3">
                  <c:v>53.78</c:v>
                </c:pt>
              </c:numCache>
            </c:numRef>
          </c:val>
        </c:ser>
        <c:ser>
          <c:idx val="2"/>
          <c:order val="2"/>
          <c:tx>
            <c:strRef>
              <c:f>Compare!$T$6</c:f>
              <c:strCache>
                <c:ptCount val="1"/>
                <c:pt idx="0">
                  <c:v>Relative Throughput_Native</c:v>
                </c:pt>
              </c:strCache>
            </c:strRef>
          </c:tx>
          <c:spPr>
            <a:ln>
              <a:solidFill>
                <a:srgbClr val="2B03BD"/>
              </a:solidFill>
              <a:prstDash val="sysDash"/>
            </a:ln>
          </c:spPr>
          <c:marker>
            <c:spPr>
              <a:solidFill>
                <a:srgbClr val="2B03BD"/>
              </a:solidFill>
              <a:ln>
                <a:solidFill>
                  <a:srgbClr val="2B03BD"/>
                </a:solidFill>
              </a:ln>
            </c:spPr>
          </c:marker>
          <c:cat>
            <c:strRef>
              <c:f>Compare!$U$3:$X$3</c:f>
              <c:strCache>
                <c:ptCount val="4"/>
                <c:pt idx="0">
                  <c:v>1Instances</c:v>
                </c:pt>
                <c:pt idx="1">
                  <c:v>2Instances</c:v>
                </c:pt>
                <c:pt idx="2">
                  <c:v>3Instances</c:v>
                </c:pt>
                <c:pt idx="3">
                  <c:v>4Instances</c:v>
                </c:pt>
              </c:strCache>
            </c:strRef>
          </c:cat>
          <c:val>
            <c:numRef>
              <c:f>Compare!$U$6:$X$6</c:f>
              <c:numCache>
                <c:formatCode>General</c:formatCode>
                <c:ptCount val="4"/>
                <c:pt idx="0">
                  <c:v>53.08</c:v>
                </c:pt>
                <c:pt idx="1">
                  <c:v>53.28</c:v>
                </c:pt>
                <c:pt idx="2">
                  <c:v>48.55</c:v>
                </c:pt>
                <c:pt idx="3">
                  <c:v>40.949999999999996</c:v>
                </c:pt>
              </c:numCache>
            </c:numRef>
          </c:val>
        </c:ser>
        <c:ser>
          <c:idx val="3"/>
          <c:order val="3"/>
          <c:tx>
            <c:strRef>
              <c:f>Compare!$T$7</c:f>
              <c:strCache>
                <c:ptCount val="1"/>
                <c:pt idx="0">
                  <c:v>Relative Throughput_VM</c:v>
                </c:pt>
              </c:strCache>
            </c:strRef>
          </c:tx>
          <c:spPr>
            <a:ln>
              <a:solidFill>
                <a:srgbClr val="C00000"/>
              </a:solidFill>
              <a:prstDash val="sysDash"/>
            </a:ln>
          </c:spPr>
          <c:marker>
            <c:symbol val="diamond"/>
            <c:size val="7"/>
            <c:spPr>
              <a:solidFill>
                <a:srgbClr val="C00000"/>
              </a:solidFill>
              <a:ln>
                <a:solidFill>
                  <a:srgbClr val="C00000"/>
                </a:solidFill>
              </a:ln>
            </c:spPr>
          </c:marker>
          <c:cat>
            <c:strRef>
              <c:f>Compare!$U$3:$X$3</c:f>
              <c:strCache>
                <c:ptCount val="4"/>
                <c:pt idx="0">
                  <c:v>1Instances</c:v>
                </c:pt>
                <c:pt idx="1">
                  <c:v>2Instances</c:v>
                </c:pt>
                <c:pt idx="2">
                  <c:v>3Instances</c:v>
                </c:pt>
                <c:pt idx="3">
                  <c:v>4Instances</c:v>
                </c:pt>
              </c:strCache>
            </c:strRef>
          </c:cat>
          <c:val>
            <c:numRef>
              <c:f>Compare!$U$7:$X$7</c:f>
              <c:numCache>
                <c:formatCode>General</c:formatCode>
                <c:ptCount val="4"/>
                <c:pt idx="0">
                  <c:v>51.97</c:v>
                </c:pt>
                <c:pt idx="1">
                  <c:v>51.91</c:v>
                </c:pt>
                <c:pt idx="2">
                  <c:v>49.11</c:v>
                </c:pt>
                <c:pt idx="3">
                  <c:v>44.08</c:v>
                </c:pt>
              </c:numCache>
            </c:numRef>
          </c:val>
        </c:ser>
        <c:marker val="1"/>
        <c:axId val="79338496"/>
        <c:axId val="81114240"/>
      </c:lineChart>
      <c:catAx>
        <c:axId val="79338496"/>
        <c:scaling>
          <c:orientation val="minMax"/>
        </c:scaling>
        <c:axPos val="b"/>
        <c:tickLblPos val="nextTo"/>
        <c:spPr>
          <a:ln>
            <a:solidFill>
              <a:prstClr val="black"/>
            </a:solidFill>
          </a:ln>
        </c:spPr>
        <c:crossAx val="81114240"/>
        <c:crosses val="autoZero"/>
        <c:auto val="1"/>
        <c:lblAlgn val="ctr"/>
        <c:lblOffset val="100"/>
      </c:catAx>
      <c:valAx>
        <c:axId val="81114240"/>
        <c:scaling>
          <c:orientation val="minMax"/>
        </c:scaling>
        <c:axPos val="l"/>
        <c:majorGridlines>
          <c:spPr>
            <a:ln>
              <a:solidFill>
                <a:prstClr val="black"/>
              </a:solidFill>
              <a:prstDash val="sysDot"/>
            </a:ln>
          </c:spPr>
        </c:majorGridlines>
        <c:numFmt formatCode="General" sourceLinked="1"/>
        <c:tickLblPos val="nextTo"/>
        <c:spPr>
          <a:ln>
            <a:solidFill>
              <a:schemeClr val="tx1"/>
            </a:solidFill>
          </a:ln>
        </c:spPr>
        <c:crossAx val="79338496"/>
        <c:crosses val="autoZero"/>
        <c:crossBetween val="between"/>
        <c:majorUnit val="5"/>
      </c:valAx>
      <c:valAx>
        <c:axId val="81115776"/>
        <c:scaling>
          <c:orientation val="minMax"/>
        </c:scaling>
        <c:axPos val="r"/>
        <c:numFmt formatCode="General" sourceLinked="1"/>
        <c:tickLblPos val="nextTo"/>
        <c:spPr>
          <a:ln>
            <a:solidFill>
              <a:prstClr val="black"/>
            </a:solidFill>
          </a:ln>
        </c:spPr>
        <c:crossAx val="86471424"/>
        <c:crosses val="max"/>
        <c:crossBetween val="between"/>
      </c:valAx>
      <c:catAx>
        <c:axId val="86471424"/>
        <c:scaling>
          <c:orientation val="minMax"/>
        </c:scaling>
        <c:delete val="1"/>
        <c:axPos val="b"/>
        <c:tickLblPos val="none"/>
        <c:crossAx val="81115776"/>
        <c:crosses val="autoZero"/>
        <c:auto val="1"/>
        <c:lblAlgn val="ctr"/>
        <c:lblOffset val="100"/>
      </c:catAx>
    </c:plotArea>
    <c:legend>
      <c:legendPos val="r"/>
      <c:layout>
        <c:manualLayout>
          <c:xMode val="edge"/>
          <c:yMode val="edge"/>
          <c:x val="0.78570081083614562"/>
          <c:y val="0.17907493180999551"/>
          <c:w val="0.19941823678290499"/>
          <c:h val="0.64677988780814966"/>
        </c:manualLayout>
      </c:layout>
    </c:legend>
    <c:plotVisOnly val="1"/>
    <c:dispBlanksAs val="gap"/>
  </c:chart>
  <c:spPr>
    <a:solidFill>
      <a:schemeClr val="accent1">
        <a:lumMod val="20000"/>
        <a:lumOff val="80000"/>
      </a:schemeClr>
    </a:solidFill>
    <a:ln>
      <a:solidFill>
        <a:srgbClr val="002060"/>
      </a:solidFill>
    </a:ln>
  </c:spPr>
  <c:txPr>
    <a:bodyPr/>
    <a:lstStyle/>
    <a:p>
      <a:pPr>
        <a:defRPr>
          <a:solidFill>
            <a:schemeClr val="bg1"/>
          </a:solidFill>
        </a:defRPr>
      </a:pPr>
      <a:endParaRPr lang="en-US"/>
    </a:p>
  </c:txPr>
  <c:externalData r:id="rId3"/>
  <c:userShapes r:id="rId4"/>
</c:chartSpace>
</file>

<file path=ppt/charts/chart10.xml><?xml version="1.0" encoding="utf-8"?>
<c:chartSpace xmlns:c="http://schemas.openxmlformats.org/drawingml/2006/chart" xmlns:a="http://schemas.openxmlformats.org/drawingml/2006/main" xmlns:r="http://schemas.openxmlformats.org/officeDocument/2006/relationships">
  <c:date1904 val="1"/>
  <c:lang val="en-GB"/>
  <c:chart>
    <c:title>
      <c:tx>
        <c:rich>
          <a:bodyPr/>
          <a:lstStyle/>
          <a:p>
            <a:pPr>
              <a:defRPr sz="1400"/>
            </a:pPr>
            <a:r>
              <a:rPr lang="en-US" sz="1400"/>
              <a:t>Annual Operating Cost at 6:1 Consolidation</a:t>
            </a:r>
          </a:p>
        </c:rich>
      </c:tx>
      <c:layout>
        <c:manualLayout>
          <c:xMode val="edge"/>
          <c:yMode val="edge"/>
          <c:x val="0.13987057652276225"/>
          <c:y val="2.4390243902439025E-2"/>
        </c:manualLayout>
      </c:layout>
    </c:title>
    <c:view3D>
      <c:rAngAx val="1"/>
    </c:view3D>
    <c:floor>
      <c:spPr>
        <a:noFill/>
        <a:ln>
          <a:solidFill>
            <a:srgbClr val="CCFFCC">
              <a:lumMod val="25000"/>
            </a:srgbClr>
          </a:solidFill>
        </a:ln>
      </c:spPr>
    </c:floor>
    <c:plotArea>
      <c:layout>
        <c:manualLayout>
          <c:layoutTarget val="inner"/>
          <c:xMode val="edge"/>
          <c:yMode val="edge"/>
          <c:x val="0.17489456059371888"/>
          <c:y val="0.12341463414634146"/>
          <c:w val="0.79349624400398222"/>
          <c:h val="0.80552493438320205"/>
        </c:manualLayout>
      </c:layout>
      <c:bar3DChart>
        <c:barDir val="col"/>
        <c:grouping val="stacked"/>
        <c:ser>
          <c:idx val="0"/>
          <c:order val="0"/>
          <c:tx>
            <c:strRef>
              <c:f>Sheet1!$A$8</c:f>
              <c:strCache>
                <c:ptCount val="1"/>
                <c:pt idx="0">
                  <c:v>Total Operating Costs</c:v>
                </c:pt>
              </c:strCache>
            </c:strRef>
          </c:tx>
          <c:spPr>
            <a:gradFill>
              <a:gsLst>
                <a:gs pos="0">
                  <a:srgbClr val="DDEBCF"/>
                </a:gs>
                <a:gs pos="50000">
                  <a:srgbClr val="9CB86E"/>
                </a:gs>
                <a:gs pos="100000">
                  <a:srgbClr val="156B13"/>
                </a:gs>
              </a:gsLst>
              <a:lin ang="5400000" scaled="0"/>
            </a:gradFill>
          </c:spPr>
          <c:cat>
            <c:strRef>
              <c:f>Sheet1!$B$7:$G$7</c:f>
              <c:strCache>
                <c:ptCount val="2"/>
                <c:pt idx="0">
                  <c:v>Legacy</c:v>
                </c:pt>
                <c:pt idx="1">
                  <c:v>SQL Utility</c:v>
                </c:pt>
              </c:strCache>
            </c:strRef>
          </c:cat>
          <c:val>
            <c:numRef>
              <c:f>Sheet1!$B$8:$G$8</c:f>
              <c:numCache>
                <c:formatCode>"$"#,##0</c:formatCode>
                <c:ptCount val="2"/>
                <c:pt idx="0">
                  <c:v>17800000</c:v>
                </c:pt>
                <c:pt idx="1">
                  <c:v>8400000</c:v>
                </c:pt>
              </c:numCache>
            </c:numRef>
          </c:val>
        </c:ser>
        <c:gapWidth val="209"/>
        <c:shape val="cylinder"/>
        <c:axId val="47229952"/>
        <c:axId val="47231744"/>
        <c:axId val="0"/>
      </c:bar3DChart>
      <c:catAx>
        <c:axId val="47229952"/>
        <c:scaling>
          <c:orientation val="minMax"/>
        </c:scaling>
        <c:delete val="1"/>
        <c:axPos val="b"/>
        <c:numFmt formatCode="General" sourceLinked="1"/>
        <c:tickLblPos val="none"/>
        <c:crossAx val="47231744"/>
        <c:crosses val="autoZero"/>
        <c:auto val="1"/>
        <c:lblAlgn val="ctr"/>
        <c:lblOffset val="100"/>
      </c:catAx>
      <c:valAx>
        <c:axId val="47231744"/>
        <c:scaling>
          <c:orientation val="minMax"/>
        </c:scaling>
        <c:axPos val="l"/>
        <c:majorGridlines>
          <c:spPr>
            <a:ln>
              <a:solidFill>
                <a:srgbClr val="347C47"/>
              </a:solidFill>
            </a:ln>
          </c:spPr>
        </c:majorGridlines>
        <c:numFmt formatCode="&quot;$&quot;#,##0" sourceLinked="1"/>
        <c:tickLblPos val="nextTo"/>
        <c:crossAx val="47229952"/>
        <c:crosses val="autoZero"/>
        <c:crossBetween val="between"/>
      </c:valAx>
    </c:plotArea>
    <c:plotVisOnly val="1"/>
    <c:dispBlanksAs val="zero"/>
  </c:chart>
  <c:spPr>
    <a:solidFill>
      <a:srgbClr val="4F81BD">
        <a:lumMod val="20000"/>
        <a:lumOff val="80000"/>
      </a:srgbClr>
    </a:solidFill>
    <a:ln>
      <a:solidFill>
        <a:srgbClr val="002060"/>
      </a:solidFill>
    </a:ln>
  </c:spPr>
  <c:txPr>
    <a:bodyPr/>
    <a:lstStyle/>
    <a:p>
      <a:pPr>
        <a:defRPr>
          <a:solidFill>
            <a:schemeClr val="bg1"/>
          </a:solidFill>
        </a:defRPr>
      </a:pPr>
      <a:endParaRPr lang="en-US"/>
    </a:p>
  </c:txPr>
  <c:externalData r:id="rId1"/>
  <c:userShapes r:id="rId2"/>
</c:chartSpace>
</file>

<file path=ppt/charts/chart2.xml><?xml version="1.0" encoding="utf-8"?>
<c:chartSpace xmlns:c="http://schemas.openxmlformats.org/drawingml/2006/chart" xmlns:a="http://schemas.openxmlformats.org/drawingml/2006/main" xmlns:r="http://schemas.openxmlformats.org/officeDocument/2006/relationships">
  <c:date1904 val="1"/>
  <c:lang val="en-GB"/>
  <c:chart>
    <c:plotArea>
      <c:layout>
        <c:manualLayout>
          <c:layoutTarget val="inner"/>
          <c:xMode val="edge"/>
          <c:yMode val="edge"/>
          <c:x val="4.4964346270875415E-2"/>
          <c:y val="0.1046839680754198"/>
          <c:w val="0.68746484814398201"/>
          <c:h val="0.80184369810916933"/>
        </c:manualLayout>
      </c:layout>
      <c:barChart>
        <c:barDir val="col"/>
        <c:grouping val="clustered"/>
        <c:ser>
          <c:idx val="4"/>
          <c:order val="4"/>
          <c:tx>
            <c:strRef>
              <c:f>Compare!$C$32</c:f>
              <c:strCache>
                <c:ptCount val="1"/>
                <c:pt idx="0">
                  <c:v>Batches/sec_Native</c:v>
                </c:pt>
              </c:strCache>
            </c:strRef>
          </c:tx>
          <c:spPr>
            <a:solidFill>
              <a:srgbClr val="2B03BD">
                <a:alpha val="15000"/>
              </a:srgbClr>
            </a:solidFill>
            <a:ln w="19050">
              <a:solidFill>
                <a:srgbClr val="2B03BD"/>
              </a:solidFill>
            </a:ln>
          </c:spPr>
          <c:cat>
            <c:strRef>
              <c:f>Compare!$D$27:$G$27</c:f>
              <c:strCache>
                <c:ptCount val="4"/>
                <c:pt idx="0">
                  <c:v>1 Inst</c:v>
                </c:pt>
                <c:pt idx="1">
                  <c:v>2 Inst</c:v>
                </c:pt>
                <c:pt idx="2">
                  <c:v>3 Inst</c:v>
                </c:pt>
                <c:pt idx="3">
                  <c:v>4 Inst</c:v>
                </c:pt>
              </c:strCache>
            </c:strRef>
          </c:cat>
          <c:val>
            <c:numRef>
              <c:f>Compare!$D$32:$G$32</c:f>
              <c:numCache>
                <c:formatCode>General</c:formatCode>
                <c:ptCount val="4"/>
                <c:pt idx="0">
                  <c:v>610.77000000000055</c:v>
                </c:pt>
                <c:pt idx="1">
                  <c:v>1174.3699999999999</c:v>
                </c:pt>
                <c:pt idx="2">
                  <c:v>1630.4</c:v>
                </c:pt>
                <c:pt idx="3">
                  <c:v>1901.29</c:v>
                </c:pt>
              </c:numCache>
            </c:numRef>
          </c:val>
        </c:ser>
        <c:ser>
          <c:idx val="5"/>
          <c:order val="5"/>
          <c:tx>
            <c:strRef>
              <c:f>Compare!$C$33</c:f>
              <c:strCache>
                <c:ptCount val="1"/>
                <c:pt idx="0">
                  <c:v>Batches/sec_VM</c:v>
                </c:pt>
              </c:strCache>
            </c:strRef>
          </c:tx>
          <c:spPr>
            <a:solidFill>
              <a:srgbClr val="C00000">
                <a:alpha val="17000"/>
              </a:srgbClr>
            </a:solidFill>
            <a:ln w="19050">
              <a:solidFill>
                <a:srgbClr val="C00000"/>
              </a:solidFill>
            </a:ln>
          </c:spPr>
          <c:cat>
            <c:strRef>
              <c:f>Compare!$D$27:$G$27</c:f>
              <c:strCache>
                <c:ptCount val="4"/>
                <c:pt idx="0">
                  <c:v>1 Inst</c:v>
                </c:pt>
                <c:pt idx="1">
                  <c:v>2 Inst</c:v>
                </c:pt>
                <c:pt idx="2">
                  <c:v>3 Inst</c:v>
                </c:pt>
                <c:pt idx="3">
                  <c:v>4 Inst</c:v>
                </c:pt>
              </c:strCache>
            </c:strRef>
          </c:cat>
          <c:val>
            <c:numRef>
              <c:f>Compare!$D$33:$G$33</c:f>
              <c:numCache>
                <c:formatCode>General</c:formatCode>
                <c:ptCount val="4"/>
                <c:pt idx="0">
                  <c:v>629.66</c:v>
                </c:pt>
                <c:pt idx="1">
                  <c:v>1210.83</c:v>
                </c:pt>
                <c:pt idx="2">
                  <c:v>1660.6499999999999</c:v>
                </c:pt>
                <c:pt idx="3">
                  <c:v>1800.29</c:v>
                </c:pt>
              </c:numCache>
            </c:numRef>
          </c:val>
        </c:ser>
        <c:ser>
          <c:idx val="6"/>
          <c:order val="6"/>
          <c:tx>
            <c:strRef>
              <c:f>Compare!$C$34</c:f>
              <c:strCache>
                <c:ptCount val="1"/>
                <c:pt idx="0">
                  <c:v>Batches/sec/Inst_Native</c:v>
                </c:pt>
              </c:strCache>
            </c:strRef>
          </c:tx>
          <c:spPr>
            <a:blipFill dpi="0" rotWithShape="1">
              <a:blip xmlns:r="http://schemas.openxmlformats.org/officeDocument/2006/relationships" r:embed="rId1">
                <a:alphaModFix amt="49000"/>
              </a:blip>
              <a:srcRect/>
              <a:tile tx="0" ty="0" sx="100000" sy="100000" flip="none" algn="tl"/>
            </a:blipFill>
            <a:ln w="15875">
              <a:solidFill>
                <a:srgbClr val="2B03BD"/>
              </a:solidFill>
              <a:prstDash val="sysDash"/>
            </a:ln>
          </c:spPr>
          <c:cat>
            <c:strRef>
              <c:f>Compare!$D$27:$G$27</c:f>
              <c:strCache>
                <c:ptCount val="4"/>
                <c:pt idx="0">
                  <c:v>1 Inst</c:v>
                </c:pt>
                <c:pt idx="1">
                  <c:v>2 Inst</c:v>
                </c:pt>
                <c:pt idx="2">
                  <c:v>3 Inst</c:v>
                </c:pt>
                <c:pt idx="3">
                  <c:v>4 Inst</c:v>
                </c:pt>
              </c:strCache>
            </c:strRef>
          </c:cat>
          <c:val>
            <c:numRef>
              <c:f>Compare!$D$34:$G$34</c:f>
              <c:numCache>
                <c:formatCode>General</c:formatCode>
                <c:ptCount val="4"/>
                <c:pt idx="0">
                  <c:v>610.77000000000055</c:v>
                </c:pt>
                <c:pt idx="1">
                  <c:v>587.18499999999995</c:v>
                </c:pt>
                <c:pt idx="2">
                  <c:v>543.4666666666667</c:v>
                </c:pt>
                <c:pt idx="3">
                  <c:v>475.32249999999999</c:v>
                </c:pt>
              </c:numCache>
            </c:numRef>
          </c:val>
        </c:ser>
        <c:ser>
          <c:idx val="7"/>
          <c:order val="7"/>
          <c:tx>
            <c:strRef>
              <c:f>Compare!$C$35</c:f>
              <c:strCache>
                <c:ptCount val="1"/>
                <c:pt idx="0">
                  <c:v>Batches/sec/Inst_VM</c:v>
                </c:pt>
              </c:strCache>
            </c:strRef>
          </c:tx>
          <c:spPr>
            <a:blipFill dpi="0" rotWithShape="1">
              <a:blip xmlns:r="http://schemas.openxmlformats.org/officeDocument/2006/relationships" r:embed="rId2">
                <a:alphaModFix amt="57000"/>
              </a:blip>
              <a:srcRect/>
              <a:tile tx="0" ty="0" sx="100000" sy="100000" flip="none" algn="tl"/>
            </a:blipFill>
            <a:ln w="15875">
              <a:solidFill>
                <a:srgbClr val="C00000"/>
              </a:solidFill>
              <a:prstDash val="sysDash"/>
            </a:ln>
          </c:spPr>
          <c:cat>
            <c:strRef>
              <c:f>Compare!$D$27:$G$27</c:f>
              <c:strCache>
                <c:ptCount val="4"/>
                <c:pt idx="0">
                  <c:v>1 Inst</c:v>
                </c:pt>
                <c:pt idx="1">
                  <c:v>2 Inst</c:v>
                </c:pt>
                <c:pt idx="2">
                  <c:v>3 Inst</c:v>
                </c:pt>
                <c:pt idx="3">
                  <c:v>4 Inst</c:v>
                </c:pt>
              </c:strCache>
            </c:strRef>
          </c:cat>
          <c:val>
            <c:numRef>
              <c:f>Compare!$D$35:$G$35</c:f>
              <c:numCache>
                <c:formatCode>General</c:formatCode>
                <c:ptCount val="4"/>
                <c:pt idx="0">
                  <c:v>629.66</c:v>
                </c:pt>
                <c:pt idx="1">
                  <c:v>605.41499999999996</c:v>
                </c:pt>
                <c:pt idx="2">
                  <c:v>553.55000000000007</c:v>
                </c:pt>
                <c:pt idx="3">
                  <c:v>450.07249999999999</c:v>
                </c:pt>
              </c:numCache>
            </c:numRef>
          </c:val>
        </c:ser>
        <c:axId val="104324096"/>
        <c:axId val="104322560"/>
      </c:barChart>
      <c:lineChart>
        <c:grouping val="standard"/>
        <c:ser>
          <c:idx val="0"/>
          <c:order val="0"/>
          <c:tx>
            <c:strRef>
              <c:f>Compare!$C$28</c:f>
              <c:strCache>
                <c:ptCount val="1"/>
                <c:pt idx="0">
                  <c:v>% Processor_Native</c:v>
                </c:pt>
              </c:strCache>
            </c:strRef>
          </c:tx>
          <c:spPr>
            <a:ln>
              <a:solidFill>
                <a:srgbClr val="2B03BD"/>
              </a:solidFill>
              <a:prstDash val="sysDash"/>
            </a:ln>
          </c:spPr>
          <c:marker>
            <c:spPr>
              <a:solidFill>
                <a:srgbClr val="2B03BD"/>
              </a:solidFill>
              <a:ln>
                <a:solidFill>
                  <a:srgbClr val="2B03BD"/>
                </a:solidFill>
              </a:ln>
            </c:spPr>
          </c:marker>
          <c:cat>
            <c:strRef>
              <c:f>Compare!$D$27:$G$27</c:f>
              <c:strCache>
                <c:ptCount val="4"/>
                <c:pt idx="0">
                  <c:v>1 Inst</c:v>
                </c:pt>
                <c:pt idx="1">
                  <c:v>2 Inst</c:v>
                </c:pt>
                <c:pt idx="2">
                  <c:v>3 Inst</c:v>
                </c:pt>
                <c:pt idx="3">
                  <c:v>4 Inst</c:v>
                </c:pt>
              </c:strCache>
            </c:strRef>
          </c:cat>
          <c:val>
            <c:numRef>
              <c:f>Compare!$D$28:$G$28</c:f>
              <c:numCache>
                <c:formatCode>General</c:formatCode>
                <c:ptCount val="4"/>
                <c:pt idx="0">
                  <c:v>22.4</c:v>
                </c:pt>
                <c:pt idx="1">
                  <c:v>48.75</c:v>
                </c:pt>
                <c:pt idx="2">
                  <c:v>77.98</c:v>
                </c:pt>
                <c:pt idx="3">
                  <c:v>96.149999999999991</c:v>
                </c:pt>
              </c:numCache>
            </c:numRef>
          </c:val>
        </c:ser>
        <c:ser>
          <c:idx val="1"/>
          <c:order val="1"/>
          <c:tx>
            <c:strRef>
              <c:f>Compare!$C$29</c:f>
              <c:strCache>
                <c:ptCount val="1"/>
                <c:pt idx="0">
                  <c:v>% Processor_VM</c:v>
                </c:pt>
              </c:strCache>
            </c:strRef>
          </c:tx>
          <c:spPr>
            <a:ln>
              <a:solidFill>
                <a:srgbClr val="C00000"/>
              </a:solidFill>
              <a:prstDash val="sysDash"/>
            </a:ln>
          </c:spPr>
          <c:marker>
            <c:symbol val="diamond"/>
            <c:size val="7"/>
            <c:spPr>
              <a:solidFill>
                <a:srgbClr val="C00000"/>
              </a:solidFill>
              <a:ln>
                <a:solidFill>
                  <a:srgbClr val="C00000"/>
                </a:solidFill>
              </a:ln>
            </c:spPr>
          </c:marker>
          <c:cat>
            <c:strRef>
              <c:f>Compare!$D$27:$G$27</c:f>
              <c:strCache>
                <c:ptCount val="4"/>
                <c:pt idx="0">
                  <c:v>1 Inst</c:v>
                </c:pt>
                <c:pt idx="1">
                  <c:v>2 Inst</c:v>
                </c:pt>
                <c:pt idx="2">
                  <c:v>3 Inst</c:v>
                </c:pt>
                <c:pt idx="3">
                  <c:v>4 Inst</c:v>
                </c:pt>
              </c:strCache>
            </c:strRef>
          </c:cat>
          <c:val>
            <c:numRef>
              <c:f>Compare!$D$29:$G$29</c:f>
              <c:numCache>
                <c:formatCode>General</c:formatCode>
                <c:ptCount val="4"/>
                <c:pt idx="0">
                  <c:v>25.439999999999987</c:v>
                </c:pt>
                <c:pt idx="1">
                  <c:v>52.14</c:v>
                </c:pt>
                <c:pt idx="2">
                  <c:v>83.36</c:v>
                </c:pt>
                <c:pt idx="3">
                  <c:v>91.35</c:v>
                </c:pt>
              </c:numCache>
            </c:numRef>
          </c:val>
        </c:ser>
        <c:ser>
          <c:idx val="2"/>
          <c:order val="2"/>
          <c:tx>
            <c:strRef>
              <c:f>Compare!$C$30</c:f>
              <c:strCache>
                <c:ptCount val="1"/>
                <c:pt idx="0">
                  <c:v>Relative Throughput_Native</c:v>
                </c:pt>
              </c:strCache>
            </c:strRef>
          </c:tx>
          <c:spPr>
            <a:ln>
              <a:solidFill>
                <a:srgbClr val="2B03BD"/>
              </a:solidFill>
            </a:ln>
          </c:spPr>
          <c:marker>
            <c:spPr>
              <a:solidFill>
                <a:srgbClr val="2B03BD"/>
              </a:solidFill>
              <a:ln>
                <a:solidFill>
                  <a:srgbClr val="2B03BD"/>
                </a:solidFill>
              </a:ln>
            </c:spPr>
          </c:marker>
          <c:cat>
            <c:strRef>
              <c:f>Compare!$D$27:$G$27</c:f>
              <c:strCache>
                <c:ptCount val="4"/>
                <c:pt idx="0">
                  <c:v>1 Inst</c:v>
                </c:pt>
                <c:pt idx="1">
                  <c:v>2 Inst</c:v>
                </c:pt>
                <c:pt idx="2">
                  <c:v>3 Inst</c:v>
                </c:pt>
                <c:pt idx="3">
                  <c:v>4 Inst</c:v>
                </c:pt>
              </c:strCache>
            </c:strRef>
          </c:cat>
          <c:val>
            <c:numRef>
              <c:f>Compare!$D$30:$G$30</c:f>
              <c:numCache>
                <c:formatCode>General</c:formatCode>
                <c:ptCount val="4"/>
                <c:pt idx="0">
                  <c:v>27.27</c:v>
                </c:pt>
                <c:pt idx="1">
                  <c:v>24.09</c:v>
                </c:pt>
                <c:pt idx="2">
                  <c:v>20.91</c:v>
                </c:pt>
                <c:pt idx="3">
                  <c:v>19.77</c:v>
                </c:pt>
              </c:numCache>
            </c:numRef>
          </c:val>
        </c:ser>
        <c:ser>
          <c:idx val="3"/>
          <c:order val="3"/>
          <c:tx>
            <c:strRef>
              <c:f>Compare!$C$31</c:f>
              <c:strCache>
                <c:ptCount val="1"/>
                <c:pt idx="0">
                  <c:v>Relative Throughput_VM</c:v>
                </c:pt>
              </c:strCache>
            </c:strRef>
          </c:tx>
          <c:spPr>
            <a:ln>
              <a:solidFill>
                <a:srgbClr val="C00000"/>
              </a:solidFill>
            </a:ln>
          </c:spPr>
          <c:marker>
            <c:symbol val="diamond"/>
            <c:size val="7"/>
            <c:spPr>
              <a:solidFill>
                <a:srgbClr val="C00000"/>
              </a:solidFill>
              <a:ln>
                <a:solidFill>
                  <a:srgbClr val="C00000"/>
                </a:solidFill>
              </a:ln>
            </c:spPr>
          </c:marker>
          <c:cat>
            <c:strRef>
              <c:f>Compare!$D$27:$G$27</c:f>
              <c:strCache>
                <c:ptCount val="4"/>
                <c:pt idx="0">
                  <c:v>1 Inst</c:v>
                </c:pt>
                <c:pt idx="1">
                  <c:v>2 Inst</c:v>
                </c:pt>
                <c:pt idx="2">
                  <c:v>3 Inst</c:v>
                </c:pt>
                <c:pt idx="3">
                  <c:v>4 Inst</c:v>
                </c:pt>
              </c:strCache>
            </c:strRef>
          </c:cat>
          <c:val>
            <c:numRef>
              <c:f>Compare!$D$31:$G$31</c:f>
              <c:numCache>
                <c:formatCode>General</c:formatCode>
                <c:ptCount val="4"/>
                <c:pt idx="0">
                  <c:v>24.75</c:v>
                </c:pt>
                <c:pt idx="1">
                  <c:v>23.22</c:v>
                </c:pt>
                <c:pt idx="2">
                  <c:v>19.920000000000002</c:v>
                </c:pt>
                <c:pt idx="3">
                  <c:v>19.71</c:v>
                </c:pt>
              </c:numCache>
            </c:numRef>
          </c:val>
        </c:ser>
        <c:marker val="1"/>
        <c:axId val="102608256"/>
        <c:axId val="104321024"/>
      </c:lineChart>
      <c:catAx>
        <c:axId val="102608256"/>
        <c:scaling>
          <c:orientation val="minMax"/>
        </c:scaling>
        <c:axPos val="b"/>
        <c:tickLblPos val="nextTo"/>
        <c:spPr>
          <a:ln>
            <a:solidFill>
              <a:prstClr val="black"/>
            </a:solidFill>
          </a:ln>
        </c:spPr>
        <c:crossAx val="104321024"/>
        <c:crosses val="autoZero"/>
        <c:auto val="1"/>
        <c:lblAlgn val="ctr"/>
        <c:lblOffset val="100"/>
      </c:catAx>
      <c:valAx>
        <c:axId val="104321024"/>
        <c:scaling>
          <c:orientation val="minMax"/>
        </c:scaling>
        <c:axPos val="l"/>
        <c:majorGridlines>
          <c:spPr>
            <a:ln>
              <a:solidFill>
                <a:schemeClr val="tx1"/>
              </a:solidFill>
              <a:prstDash val="sysDot"/>
            </a:ln>
          </c:spPr>
        </c:majorGridlines>
        <c:numFmt formatCode="General" sourceLinked="1"/>
        <c:tickLblPos val="nextTo"/>
        <c:spPr>
          <a:ln>
            <a:solidFill>
              <a:prstClr val="black"/>
            </a:solidFill>
          </a:ln>
        </c:spPr>
        <c:crossAx val="102608256"/>
        <c:crosses val="autoZero"/>
        <c:crossBetween val="between"/>
        <c:majorUnit val="10"/>
      </c:valAx>
      <c:valAx>
        <c:axId val="104322560"/>
        <c:scaling>
          <c:orientation val="minMax"/>
        </c:scaling>
        <c:axPos val="r"/>
        <c:numFmt formatCode="General" sourceLinked="1"/>
        <c:tickLblPos val="nextTo"/>
        <c:spPr>
          <a:ln>
            <a:solidFill>
              <a:schemeClr val="tx1"/>
            </a:solidFill>
          </a:ln>
        </c:spPr>
        <c:crossAx val="104324096"/>
        <c:crosses val="max"/>
        <c:crossBetween val="between"/>
      </c:valAx>
      <c:catAx>
        <c:axId val="104324096"/>
        <c:scaling>
          <c:orientation val="minMax"/>
        </c:scaling>
        <c:delete val="1"/>
        <c:axPos val="b"/>
        <c:tickLblPos val="none"/>
        <c:crossAx val="104322560"/>
        <c:crosses val="autoZero"/>
        <c:auto val="1"/>
        <c:lblAlgn val="ctr"/>
        <c:lblOffset val="100"/>
      </c:catAx>
    </c:plotArea>
    <c:legend>
      <c:legendPos val="r"/>
      <c:layout>
        <c:manualLayout>
          <c:xMode val="edge"/>
          <c:yMode val="edge"/>
          <c:x val="0.79446569178852633"/>
          <c:y val="0.21955538057743137"/>
          <c:w val="0.20102037024133046"/>
          <c:h val="0.63918876211902165"/>
        </c:manualLayout>
      </c:layout>
    </c:legend>
    <c:plotVisOnly val="1"/>
    <c:dispBlanksAs val="gap"/>
  </c:chart>
  <c:spPr>
    <a:solidFill>
      <a:schemeClr val="accent1">
        <a:lumMod val="20000"/>
        <a:lumOff val="80000"/>
        <a:alpha val="97000"/>
      </a:schemeClr>
    </a:solidFill>
    <a:ln>
      <a:solidFill>
        <a:schemeClr val="accent1"/>
      </a:solidFill>
    </a:ln>
  </c:spPr>
  <c:txPr>
    <a:bodyPr/>
    <a:lstStyle/>
    <a:p>
      <a:pPr>
        <a:defRPr>
          <a:solidFill>
            <a:schemeClr val="bg1"/>
          </a:solidFill>
        </a:defRPr>
      </a:pPr>
      <a:endParaRPr lang="en-US"/>
    </a:p>
  </c:txPr>
  <c:externalData r:id="rId3"/>
  <c:userShapes r:id="rId4"/>
</c:chartSpace>
</file>

<file path=ppt/charts/chart3.xml><?xml version="1.0" encoding="utf-8"?>
<c:chartSpace xmlns:c="http://schemas.openxmlformats.org/drawingml/2006/chart" xmlns:a="http://schemas.openxmlformats.org/drawingml/2006/main" xmlns:r="http://schemas.openxmlformats.org/officeDocument/2006/relationships">
  <c:date1904 val="1"/>
  <c:lang val="en-GB"/>
  <c:style val="26"/>
  <c:chart>
    <c:title>
      <c:tx>
        <c:rich>
          <a:bodyPr/>
          <a:lstStyle/>
          <a:p>
            <a:pPr algn="l">
              <a:defRPr sz="1400"/>
            </a:pPr>
            <a:r>
              <a:rPr lang="en-US" sz="1400"/>
              <a:t>Dedicated Pass-through vs. VHDs on Shared Disks</a:t>
            </a:r>
          </a:p>
          <a:p>
            <a:pPr algn="l">
              <a:defRPr sz="1400"/>
            </a:pPr>
            <a:r>
              <a:rPr lang="en-US" sz="1400"/>
              <a:t>Total IO/s per Second and Disk Latency</a:t>
            </a:r>
          </a:p>
        </c:rich>
      </c:tx>
      <c:layout>
        <c:manualLayout>
          <c:xMode val="edge"/>
          <c:yMode val="edge"/>
          <c:x val="0.15659394639890317"/>
          <c:y val="2.3809523809523812E-2"/>
        </c:manualLayout>
      </c:layout>
    </c:title>
    <c:plotArea>
      <c:layout>
        <c:manualLayout>
          <c:layoutTarget val="inner"/>
          <c:xMode val="edge"/>
          <c:yMode val="edge"/>
          <c:x val="0.11691396373618462"/>
          <c:y val="0.23691476065491821"/>
          <c:w val="0.58932191962243252"/>
          <c:h val="0.58147825271841025"/>
        </c:manualLayout>
      </c:layout>
      <c:barChart>
        <c:barDir val="col"/>
        <c:grouping val="clustered"/>
        <c:ser>
          <c:idx val="0"/>
          <c:order val="0"/>
          <c:tx>
            <c:v>Total Reads/sec (Dedicated LUNs)</c:v>
          </c:tx>
          <c:spPr>
            <a:solidFill>
              <a:srgbClr val="3F29DF">
                <a:alpha val="21000"/>
              </a:srgbClr>
            </a:solidFill>
            <a:ln w="25400">
              <a:solidFill>
                <a:srgbClr val="3F29DF"/>
              </a:solidFill>
            </a:ln>
          </c:spPr>
          <c:cat>
            <c:strRef>
              <c:f>('TPCE Workloads Concurrent VM''s'!$O$71,'TPCE Workloads Concurrent VM''s'!$S$71,'TPCE Workloads Concurrent VM''s'!$W$71)</c:f>
              <c:strCache>
                <c:ptCount val="3"/>
                <c:pt idx="0">
                  <c:v>Low OLTP Workload </c:v>
                </c:pt>
                <c:pt idx="1">
                  <c:v>Med OLTP Workload</c:v>
                </c:pt>
                <c:pt idx="2">
                  <c:v>High OLTP Workload</c:v>
                </c:pt>
              </c:strCache>
            </c:strRef>
          </c:cat>
          <c:val>
            <c:numRef>
              <c:f>('TPCE Workloads Concurrent VM''s'!$C$84,'TPCE Workloads Concurrent VM''s'!$G$84,'TPCE Workloads Concurrent VM''s'!$K$84)</c:f>
              <c:numCache>
                <c:formatCode>#,##0</c:formatCode>
                <c:ptCount val="3"/>
                <c:pt idx="0">
                  <c:v>4178</c:v>
                </c:pt>
                <c:pt idx="1">
                  <c:v>5828</c:v>
                </c:pt>
                <c:pt idx="2">
                  <c:v>6425</c:v>
                </c:pt>
              </c:numCache>
            </c:numRef>
          </c:val>
        </c:ser>
        <c:ser>
          <c:idx val="1"/>
          <c:order val="1"/>
          <c:tx>
            <c:v>Total Reads/sec (Common Volume with VHDs)</c:v>
          </c:tx>
          <c:spPr>
            <a:solidFill>
              <a:srgbClr val="C00000">
                <a:alpha val="20000"/>
              </a:srgbClr>
            </a:solidFill>
            <a:ln w="25400">
              <a:solidFill>
                <a:srgbClr val="C00000"/>
              </a:solidFill>
            </a:ln>
          </c:spPr>
          <c:cat>
            <c:strRef>
              <c:f>('TPCE Workloads Concurrent VM''s'!$O$71,'TPCE Workloads Concurrent VM''s'!$S$71,'TPCE Workloads Concurrent VM''s'!$W$71)</c:f>
              <c:strCache>
                <c:ptCount val="3"/>
                <c:pt idx="0">
                  <c:v>Low OLTP Workload </c:v>
                </c:pt>
                <c:pt idx="1">
                  <c:v>Med OLTP Workload</c:v>
                </c:pt>
                <c:pt idx="2">
                  <c:v>High OLTP Workload</c:v>
                </c:pt>
              </c:strCache>
            </c:strRef>
          </c:cat>
          <c:val>
            <c:numRef>
              <c:f>('TPCE Workloads Concurrent VM''s'!$O$84,'TPCE Workloads Concurrent VM''s'!$S$84,'TPCE Workloads Concurrent VM''s'!$W$84)</c:f>
              <c:numCache>
                <c:formatCode>#,##0</c:formatCode>
                <c:ptCount val="3"/>
                <c:pt idx="0">
                  <c:v>4047</c:v>
                </c:pt>
                <c:pt idx="1">
                  <c:v>5697</c:v>
                </c:pt>
                <c:pt idx="2">
                  <c:v>6151</c:v>
                </c:pt>
              </c:numCache>
            </c:numRef>
          </c:val>
        </c:ser>
        <c:gapWidth val="263"/>
        <c:axId val="136413184"/>
        <c:axId val="136415488"/>
      </c:barChart>
      <c:lineChart>
        <c:grouping val="standard"/>
        <c:ser>
          <c:idx val="2"/>
          <c:order val="2"/>
          <c:tx>
            <c:v>Average Read Latency (Dedicated LUNs)</c:v>
          </c:tx>
          <c:spPr>
            <a:ln w="38100">
              <a:solidFill>
                <a:srgbClr val="3F29DF"/>
              </a:solidFill>
            </a:ln>
          </c:spPr>
          <c:marker>
            <c:spPr>
              <a:solidFill>
                <a:srgbClr val="3F29DF"/>
              </a:solidFill>
              <a:ln>
                <a:solidFill>
                  <a:srgbClr val="3F29DF"/>
                </a:solidFill>
              </a:ln>
            </c:spPr>
          </c:marker>
          <c:cat>
            <c:strRef>
              <c:f>('TPCE Workloads Concurrent VM''s'!$O$71,'TPCE Workloads Concurrent VM''s'!$S$71,'TPCE Workloads Concurrent VM''s'!$W$71)</c:f>
              <c:strCache>
                <c:ptCount val="3"/>
                <c:pt idx="0">
                  <c:v>Low OLTP Workload </c:v>
                </c:pt>
                <c:pt idx="1">
                  <c:v>Med OLTP Workload</c:v>
                </c:pt>
                <c:pt idx="2">
                  <c:v>High OLTP Workload</c:v>
                </c:pt>
              </c:strCache>
            </c:strRef>
          </c:cat>
          <c:val>
            <c:numRef>
              <c:f>('TPCE Workloads Concurrent VM''s'!$C$83,'TPCE Workloads Concurrent VM''s'!$G$83,'TPCE Workloads Concurrent VM''s'!$K$83)</c:f>
              <c:numCache>
                <c:formatCode>General</c:formatCode>
                <c:ptCount val="3"/>
                <c:pt idx="0">
                  <c:v>5.0000000000000114E-3</c:v>
                </c:pt>
                <c:pt idx="1">
                  <c:v>6.0000000000000114E-3</c:v>
                </c:pt>
                <c:pt idx="2">
                  <c:v>7.0000000000000114E-3</c:v>
                </c:pt>
              </c:numCache>
            </c:numRef>
          </c:val>
        </c:ser>
        <c:ser>
          <c:idx val="3"/>
          <c:order val="3"/>
          <c:tx>
            <c:v>Average Read Latency (Common Volume with VHDs)</c:v>
          </c:tx>
          <c:spPr>
            <a:ln w="34925" cmpd="sng">
              <a:solidFill>
                <a:srgbClr val="C00000"/>
              </a:solidFill>
              <a:prstDash val="solid"/>
            </a:ln>
          </c:spPr>
          <c:marker>
            <c:symbol val="circle"/>
            <c:size val="10"/>
            <c:spPr>
              <a:solidFill>
                <a:srgbClr val="C00000"/>
              </a:solidFill>
              <a:ln>
                <a:solidFill>
                  <a:srgbClr val="C00000"/>
                </a:solidFill>
              </a:ln>
            </c:spPr>
          </c:marker>
          <c:cat>
            <c:strRef>
              <c:f>('TPCE Workloads Concurrent VM''s'!$O$71,'TPCE Workloads Concurrent VM''s'!$S$71,'TPCE Workloads Concurrent VM''s'!$W$71)</c:f>
              <c:strCache>
                <c:ptCount val="3"/>
                <c:pt idx="0">
                  <c:v>Low OLTP Workload </c:v>
                </c:pt>
                <c:pt idx="1">
                  <c:v>Med OLTP Workload</c:v>
                </c:pt>
                <c:pt idx="2">
                  <c:v>High OLTP Workload</c:v>
                </c:pt>
              </c:strCache>
            </c:strRef>
          </c:cat>
          <c:val>
            <c:numRef>
              <c:f>('TPCE Workloads Concurrent VM''s'!$O$83,'TPCE Workloads Concurrent VM''s'!$S$83,'TPCE Workloads Concurrent VM''s'!$W$83)</c:f>
              <c:numCache>
                <c:formatCode>General</c:formatCode>
                <c:ptCount val="3"/>
                <c:pt idx="0">
                  <c:v>6.0000000000000114E-3</c:v>
                </c:pt>
                <c:pt idx="1">
                  <c:v>7.0000000000000114E-3</c:v>
                </c:pt>
                <c:pt idx="2">
                  <c:v>8.0000000000000227E-3</c:v>
                </c:pt>
              </c:numCache>
            </c:numRef>
          </c:val>
        </c:ser>
        <c:marker val="1"/>
        <c:axId val="136484736"/>
        <c:axId val="136483200"/>
      </c:lineChart>
      <c:catAx>
        <c:axId val="136413184"/>
        <c:scaling>
          <c:orientation val="minMax"/>
        </c:scaling>
        <c:axPos val="b"/>
        <c:majorTickMark val="none"/>
        <c:tickLblPos val="nextTo"/>
        <c:txPr>
          <a:bodyPr/>
          <a:lstStyle/>
          <a:p>
            <a:pPr>
              <a:defRPr sz="1400"/>
            </a:pPr>
            <a:endParaRPr lang="en-US"/>
          </a:p>
        </c:txPr>
        <c:crossAx val="136415488"/>
        <c:crosses val="autoZero"/>
        <c:auto val="1"/>
        <c:lblAlgn val="ctr"/>
        <c:lblOffset val="100"/>
      </c:catAx>
      <c:valAx>
        <c:axId val="136415488"/>
        <c:scaling>
          <c:orientation val="minMax"/>
          <c:min val="0"/>
        </c:scaling>
        <c:axPos val="l"/>
        <c:majorGridlines/>
        <c:title>
          <c:tx>
            <c:rich>
              <a:bodyPr/>
              <a:lstStyle/>
              <a:p>
                <a:pPr>
                  <a:defRPr sz="1200"/>
                </a:pPr>
                <a:r>
                  <a:rPr lang="en-US" sz="1200"/>
                  <a:t>Total Read IO’s per Second</a:t>
                </a:r>
              </a:p>
            </c:rich>
          </c:tx>
          <c:layout>
            <c:manualLayout>
              <c:xMode val="edge"/>
              <c:yMode val="edge"/>
              <c:x val="6.598330614078652E-4"/>
              <c:y val="0.20766037966184459"/>
            </c:manualLayout>
          </c:layout>
        </c:title>
        <c:numFmt formatCode="#,##0" sourceLinked="1"/>
        <c:tickLblPos val="nextTo"/>
        <c:crossAx val="136413184"/>
        <c:crosses val="autoZero"/>
        <c:crossBetween val="between"/>
      </c:valAx>
      <c:valAx>
        <c:axId val="136483200"/>
        <c:scaling>
          <c:orientation val="minMax"/>
        </c:scaling>
        <c:axPos val="r"/>
        <c:numFmt formatCode="General" sourceLinked="1"/>
        <c:tickLblPos val="nextTo"/>
        <c:crossAx val="136484736"/>
        <c:crosses val="max"/>
        <c:crossBetween val="between"/>
      </c:valAx>
      <c:catAx>
        <c:axId val="136484736"/>
        <c:scaling>
          <c:orientation val="minMax"/>
        </c:scaling>
        <c:delete val="1"/>
        <c:axPos val="b"/>
        <c:tickLblPos val="none"/>
        <c:crossAx val="136483200"/>
        <c:crosses val="autoZero"/>
        <c:auto val="1"/>
        <c:lblAlgn val="ctr"/>
        <c:lblOffset val="100"/>
      </c:catAx>
    </c:plotArea>
    <c:legend>
      <c:legendPos val="r"/>
      <c:layout>
        <c:manualLayout>
          <c:xMode val="edge"/>
          <c:yMode val="edge"/>
          <c:x val="0.80000602965169898"/>
          <c:y val="0.25232954892266407"/>
          <c:w val="0.19382262996941763"/>
          <c:h val="0.61590176227971904"/>
        </c:manualLayout>
      </c:layout>
      <c:txPr>
        <a:bodyPr/>
        <a:lstStyle/>
        <a:p>
          <a:pPr>
            <a:defRPr sz="1600"/>
          </a:pPr>
          <a:endParaRPr lang="en-US"/>
        </a:p>
      </c:txPr>
    </c:legend>
    <c:plotVisOnly val="1"/>
    <c:dispBlanksAs val="gap"/>
  </c:chart>
  <c:spPr>
    <a:solidFill>
      <a:schemeClr val="accent1">
        <a:lumMod val="20000"/>
        <a:lumOff val="80000"/>
      </a:schemeClr>
    </a:solidFill>
    <a:ln>
      <a:solidFill>
        <a:srgbClr val="002060"/>
      </a:solidFill>
    </a:ln>
  </c:spPr>
  <c:txPr>
    <a:bodyPr/>
    <a:lstStyle/>
    <a:p>
      <a:pPr>
        <a:defRPr sz="1800">
          <a:solidFill>
            <a:schemeClr val="bg1"/>
          </a:solidFill>
        </a:defRPr>
      </a:pPr>
      <a:endParaRPr lang="en-US"/>
    </a:p>
  </c:txPr>
  <c:externalData r:id="rId1"/>
</c:chartSpace>
</file>

<file path=ppt/charts/chart4.xml><?xml version="1.0" encoding="utf-8"?>
<c:chartSpace xmlns:c="http://schemas.openxmlformats.org/drawingml/2006/chart" xmlns:a="http://schemas.openxmlformats.org/drawingml/2006/main" xmlns:r="http://schemas.openxmlformats.org/officeDocument/2006/relationships">
  <c:date1904 val="1"/>
  <c:lang val="en-GB"/>
  <c:chart>
    <c:plotArea>
      <c:layout>
        <c:manualLayout>
          <c:layoutTarget val="inner"/>
          <c:xMode val="edge"/>
          <c:yMode val="edge"/>
          <c:x val="8.5824169608109568E-2"/>
          <c:y val="3.8450284623512972E-2"/>
          <c:w val="0.82891890668839108"/>
          <c:h val="0.799657152230973"/>
        </c:manualLayout>
      </c:layout>
      <c:barChart>
        <c:barDir val="col"/>
        <c:grouping val="clustered"/>
        <c:ser>
          <c:idx val="0"/>
          <c:order val="0"/>
          <c:tx>
            <c:strRef>
              <c:f>'32 Core With 7 GB VM'!$R$11</c:f>
              <c:strCache>
                <c:ptCount val="1"/>
                <c:pt idx="0">
                  <c:v>Response Time_VM</c:v>
                </c:pt>
              </c:strCache>
            </c:strRef>
          </c:tx>
          <c:spPr>
            <a:solidFill>
              <a:srgbClr val="C00000">
                <a:alpha val="31000"/>
              </a:srgbClr>
            </a:solidFill>
            <a:ln w="25400">
              <a:solidFill>
                <a:srgbClr val="C00000"/>
              </a:solidFill>
            </a:ln>
          </c:spPr>
          <c:cat>
            <c:strRef>
              <c:f>'32 Core With 7 GB VM'!$S$10:$AA$10</c:f>
              <c:strCache>
                <c:ptCount val="8"/>
                <c:pt idx="0">
                  <c:v>Inst2</c:v>
                </c:pt>
                <c:pt idx="1">
                  <c:v>Inst4</c:v>
                </c:pt>
                <c:pt idx="2">
                  <c:v>Inst6</c:v>
                </c:pt>
                <c:pt idx="3">
                  <c:v>Inst8</c:v>
                </c:pt>
                <c:pt idx="4">
                  <c:v>Inst10</c:v>
                </c:pt>
                <c:pt idx="5">
                  <c:v>Inst12</c:v>
                </c:pt>
                <c:pt idx="6">
                  <c:v>Inst 14</c:v>
                </c:pt>
                <c:pt idx="7">
                  <c:v>Inst 16</c:v>
                </c:pt>
              </c:strCache>
            </c:strRef>
          </c:cat>
          <c:val>
            <c:numRef>
              <c:f>'32 Core With 7 GB VM'!$S$11:$AA$11</c:f>
              <c:numCache>
                <c:formatCode>General</c:formatCode>
                <c:ptCount val="8"/>
                <c:pt idx="0">
                  <c:v>3.2573289902280152E-2</c:v>
                </c:pt>
                <c:pt idx="1">
                  <c:v>3.3557046979865786E-2</c:v>
                </c:pt>
                <c:pt idx="2">
                  <c:v>3.4453057708871776E-2</c:v>
                </c:pt>
                <c:pt idx="3">
                  <c:v>3.6589828027808281E-2</c:v>
                </c:pt>
                <c:pt idx="4">
                  <c:v>4.0322580645161463E-2</c:v>
                </c:pt>
                <c:pt idx="5">
                  <c:v>4.2553191489361722E-2</c:v>
                </c:pt>
                <c:pt idx="6">
                  <c:v>5.0251256281406975E-2</c:v>
                </c:pt>
                <c:pt idx="7">
                  <c:v>5.3475935828877004E-2</c:v>
                </c:pt>
              </c:numCache>
            </c:numRef>
          </c:val>
        </c:ser>
        <c:ser>
          <c:idx val="2"/>
          <c:order val="2"/>
          <c:tx>
            <c:strRef>
              <c:f>'32 Core With 7 GB VM'!$R$13</c:f>
              <c:strCache>
                <c:ptCount val="1"/>
                <c:pt idx="0">
                  <c:v>Response Time_Native</c:v>
                </c:pt>
              </c:strCache>
            </c:strRef>
          </c:tx>
          <c:spPr>
            <a:solidFill>
              <a:srgbClr val="7030A0">
                <a:alpha val="27000"/>
              </a:srgbClr>
            </a:solidFill>
            <a:ln w="25400">
              <a:solidFill>
                <a:srgbClr val="7030A0"/>
              </a:solidFill>
            </a:ln>
          </c:spPr>
          <c:cat>
            <c:strRef>
              <c:f>'32 Core With 7 GB VM'!$S$10:$AA$10</c:f>
              <c:strCache>
                <c:ptCount val="8"/>
                <c:pt idx="0">
                  <c:v>Inst2</c:v>
                </c:pt>
                <c:pt idx="1">
                  <c:v>Inst4</c:v>
                </c:pt>
                <c:pt idx="2">
                  <c:v>Inst6</c:v>
                </c:pt>
                <c:pt idx="3">
                  <c:v>Inst8</c:v>
                </c:pt>
                <c:pt idx="4">
                  <c:v>Inst10</c:v>
                </c:pt>
                <c:pt idx="5">
                  <c:v>Inst12</c:v>
                </c:pt>
                <c:pt idx="6">
                  <c:v>Inst 14</c:v>
                </c:pt>
                <c:pt idx="7">
                  <c:v>Inst 16</c:v>
                </c:pt>
              </c:strCache>
            </c:strRef>
          </c:cat>
          <c:val>
            <c:numRef>
              <c:f>'32 Core With 7 GB VM'!$S$13:$AA$13</c:f>
              <c:numCache>
                <c:formatCode>General</c:formatCode>
                <c:ptCount val="8"/>
                <c:pt idx="0">
                  <c:v>3.2258064516129149E-2</c:v>
                </c:pt>
                <c:pt idx="1">
                  <c:v>3.333333333333334E-2</c:v>
                </c:pt>
                <c:pt idx="2">
                  <c:v>3.4013605442176985E-2</c:v>
                </c:pt>
                <c:pt idx="3">
                  <c:v>3.7037037037037056E-2</c:v>
                </c:pt>
                <c:pt idx="4">
                  <c:v>4.1666666666666664E-2</c:v>
                </c:pt>
                <c:pt idx="5">
                  <c:v>4.7619047619047623E-2</c:v>
                </c:pt>
                <c:pt idx="6">
                  <c:v>5.2631578947368432E-2</c:v>
                </c:pt>
                <c:pt idx="7">
                  <c:v>5.8823529411764705E-2</c:v>
                </c:pt>
              </c:numCache>
            </c:numRef>
          </c:val>
        </c:ser>
        <c:axId val="38311808"/>
        <c:axId val="38313344"/>
      </c:barChart>
      <c:lineChart>
        <c:grouping val="standard"/>
        <c:ser>
          <c:idx val="1"/>
          <c:order val="1"/>
          <c:tx>
            <c:strRef>
              <c:f>'32 Core With 7 GB VM'!$R$12</c:f>
              <c:strCache>
                <c:ptCount val="1"/>
                <c:pt idx="0">
                  <c:v>%Processor_VM</c:v>
                </c:pt>
              </c:strCache>
            </c:strRef>
          </c:tx>
          <c:spPr>
            <a:ln>
              <a:prstDash val="sysDash"/>
            </a:ln>
          </c:spPr>
          <c:marker>
            <c:symbol val="dot"/>
            <c:size val="6"/>
          </c:marker>
          <c:cat>
            <c:strRef>
              <c:f>'32 Core With 7 GB VM'!$S$10:$AA$10</c:f>
              <c:strCache>
                <c:ptCount val="8"/>
                <c:pt idx="0">
                  <c:v>Inst2</c:v>
                </c:pt>
                <c:pt idx="1">
                  <c:v>Inst4</c:v>
                </c:pt>
                <c:pt idx="2">
                  <c:v>Inst6</c:v>
                </c:pt>
                <c:pt idx="3">
                  <c:v>Inst8</c:v>
                </c:pt>
                <c:pt idx="4">
                  <c:v>Inst10</c:v>
                </c:pt>
                <c:pt idx="5">
                  <c:v>Inst12</c:v>
                </c:pt>
                <c:pt idx="6">
                  <c:v>Inst 14</c:v>
                </c:pt>
                <c:pt idx="7">
                  <c:v>Inst 16</c:v>
                </c:pt>
              </c:strCache>
            </c:strRef>
          </c:cat>
          <c:val>
            <c:numRef>
              <c:f>'32 Core With 7 GB VM'!$S$12:$AA$12</c:f>
              <c:numCache>
                <c:formatCode>General</c:formatCode>
                <c:ptCount val="8"/>
                <c:pt idx="0">
                  <c:v>23.54</c:v>
                </c:pt>
                <c:pt idx="1">
                  <c:v>39.82</c:v>
                </c:pt>
                <c:pt idx="2">
                  <c:v>56.11</c:v>
                </c:pt>
                <c:pt idx="3">
                  <c:v>68.25</c:v>
                </c:pt>
                <c:pt idx="4">
                  <c:v>75.13</c:v>
                </c:pt>
                <c:pt idx="5">
                  <c:v>81.08</c:v>
                </c:pt>
                <c:pt idx="6">
                  <c:v>84.16</c:v>
                </c:pt>
                <c:pt idx="7">
                  <c:v>85.25</c:v>
                </c:pt>
              </c:numCache>
            </c:numRef>
          </c:val>
        </c:ser>
        <c:ser>
          <c:idx val="3"/>
          <c:order val="3"/>
          <c:tx>
            <c:strRef>
              <c:f>'32 Core With 7 GB VM'!$R$14</c:f>
              <c:strCache>
                <c:ptCount val="1"/>
                <c:pt idx="0">
                  <c:v>%Processor_Native</c:v>
                </c:pt>
              </c:strCache>
            </c:strRef>
          </c:tx>
          <c:spPr>
            <a:ln>
              <a:prstDash val="sysDash"/>
            </a:ln>
          </c:spPr>
          <c:marker>
            <c:symbol val="dot"/>
            <c:size val="6"/>
          </c:marker>
          <c:cat>
            <c:strRef>
              <c:f>'32 Core With 7 GB VM'!$S$10:$AA$10</c:f>
              <c:strCache>
                <c:ptCount val="8"/>
                <c:pt idx="0">
                  <c:v>Inst2</c:v>
                </c:pt>
                <c:pt idx="1">
                  <c:v>Inst4</c:v>
                </c:pt>
                <c:pt idx="2">
                  <c:v>Inst6</c:v>
                </c:pt>
                <c:pt idx="3">
                  <c:v>Inst8</c:v>
                </c:pt>
                <c:pt idx="4">
                  <c:v>Inst10</c:v>
                </c:pt>
                <c:pt idx="5">
                  <c:v>Inst12</c:v>
                </c:pt>
                <c:pt idx="6">
                  <c:v>Inst 14</c:v>
                </c:pt>
                <c:pt idx="7">
                  <c:v>Inst 16</c:v>
                </c:pt>
              </c:strCache>
            </c:strRef>
          </c:cat>
          <c:val>
            <c:numRef>
              <c:f>'32 Core With 7 GB VM'!$S$14:$AA$14</c:f>
              <c:numCache>
                <c:formatCode>General</c:formatCode>
                <c:ptCount val="8"/>
                <c:pt idx="0">
                  <c:v>16.04</c:v>
                </c:pt>
                <c:pt idx="1">
                  <c:v>34.349999999999994</c:v>
                </c:pt>
                <c:pt idx="2">
                  <c:v>49.949999999999996</c:v>
                </c:pt>
                <c:pt idx="3">
                  <c:v>59.760000000000012</c:v>
                </c:pt>
                <c:pt idx="4">
                  <c:v>66.55</c:v>
                </c:pt>
                <c:pt idx="5">
                  <c:v>67.900000000000006</c:v>
                </c:pt>
                <c:pt idx="6">
                  <c:v>71.77</c:v>
                </c:pt>
                <c:pt idx="7">
                  <c:v>72.679999999999978</c:v>
                </c:pt>
              </c:numCache>
            </c:numRef>
          </c:val>
        </c:ser>
        <c:marker val="1"/>
        <c:axId val="38324864"/>
        <c:axId val="38323328"/>
      </c:lineChart>
      <c:catAx>
        <c:axId val="38311808"/>
        <c:scaling>
          <c:orientation val="minMax"/>
        </c:scaling>
        <c:axPos val="b"/>
        <c:tickLblPos val="nextTo"/>
        <c:crossAx val="38313344"/>
        <c:crosses val="autoZero"/>
        <c:auto val="1"/>
        <c:lblAlgn val="ctr"/>
        <c:lblOffset val="100"/>
      </c:catAx>
      <c:valAx>
        <c:axId val="38313344"/>
        <c:scaling>
          <c:orientation val="minMax"/>
        </c:scaling>
        <c:axPos val="l"/>
        <c:majorGridlines>
          <c:spPr>
            <a:ln>
              <a:prstDash val="sysDot"/>
            </a:ln>
          </c:spPr>
        </c:majorGridlines>
        <c:numFmt formatCode="General" sourceLinked="1"/>
        <c:tickLblPos val="nextTo"/>
        <c:crossAx val="38311808"/>
        <c:crosses val="autoZero"/>
        <c:crossBetween val="between"/>
      </c:valAx>
      <c:valAx>
        <c:axId val="38323328"/>
        <c:scaling>
          <c:orientation val="minMax"/>
        </c:scaling>
        <c:axPos val="r"/>
        <c:numFmt formatCode="General" sourceLinked="1"/>
        <c:tickLblPos val="nextTo"/>
        <c:crossAx val="38324864"/>
        <c:crosses val="max"/>
        <c:crossBetween val="between"/>
      </c:valAx>
      <c:catAx>
        <c:axId val="38324864"/>
        <c:scaling>
          <c:orientation val="minMax"/>
        </c:scaling>
        <c:delete val="1"/>
        <c:axPos val="b"/>
        <c:tickLblPos val="none"/>
        <c:crossAx val="38323328"/>
        <c:crosses val="autoZero"/>
        <c:auto val="1"/>
        <c:lblAlgn val="ctr"/>
        <c:lblOffset val="100"/>
      </c:catAx>
    </c:plotArea>
    <c:legend>
      <c:legendPos val="r"/>
      <c:layout>
        <c:manualLayout>
          <c:xMode val="edge"/>
          <c:yMode val="edge"/>
          <c:x val="6.1263462756810574E-3"/>
          <c:y val="0.91150871766029262"/>
          <c:w val="0.99101553166069301"/>
          <c:h val="8.0463535808023984E-2"/>
        </c:manualLayout>
      </c:layout>
    </c:legend>
    <c:plotVisOnly val="1"/>
    <c:dispBlanksAs val="gap"/>
  </c:chart>
  <c:spPr>
    <a:solidFill>
      <a:schemeClr val="accent1">
        <a:lumMod val="20000"/>
        <a:lumOff val="80000"/>
      </a:schemeClr>
    </a:solidFill>
    <a:ln>
      <a:solidFill>
        <a:srgbClr val="002060"/>
      </a:solidFill>
    </a:ln>
  </c:spPr>
  <c:txPr>
    <a:bodyPr/>
    <a:lstStyle/>
    <a:p>
      <a:pPr>
        <a:defRPr>
          <a:solidFill>
            <a:schemeClr val="bg1"/>
          </a:solidFill>
        </a:defRPr>
      </a:pPr>
      <a:endParaRPr lang="en-US"/>
    </a:p>
  </c:txPr>
  <c:externalData r:id="rId1"/>
  <c:userShapes r:id="rId2"/>
</c:chartSpace>
</file>

<file path=ppt/charts/chart5.xml><?xml version="1.0" encoding="utf-8"?>
<c:chartSpace xmlns:c="http://schemas.openxmlformats.org/drawingml/2006/chart" xmlns:a="http://schemas.openxmlformats.org/drawingml/2006/main" xmlns:r="http://schemas.openxmlformats.org/officeDocument/2006/relationships">
  <c:date1904 val="1"/>
  <c:lang val="en-GB"/>
  <c:chart>
    <c:plotArea>
      <c:layout>
        <c:manualLayout>
          <c:layoutTarget val="inner"/>
          <c:xMode val="edge"/>
          <c:yMode val="edge"/>
          <c:x val="5.1205095575173755E-2"/>
          <c:y val="0.12994604841061541"/>
          <c:w val="0.86513319596730931"/>
          <c:h val="0.68338461164576703"/>
        </c:manualLayout>
      </c:layout>
      <c:barChart>
        <c:barDir val="col"/>
        <c:grouping val="clustered"/>
        <c:ser>
          <c:idx val="0"/>
          <c:order val="0"/>
          <c:tx>
            <c:strRef>
              <c:f>Sheet1!$T$26</c:f>
              <c:strCache>
                <c:ptCount val="1"/>
                <c:pt idx="0">
                  <c:v>Batch req/sec</c:v>
                </c:pt>
              </c:strCache>
            </c:strRef>
          </c:tx>
          <c:spPr>
            <a:gradFill>
              <a:gsLst>
                <a:gs pos="0">
                  <a:srgbClr val="8488C4"/>
                </a:gs>
                <a:gs pos="53000">
                  <a:srgbClr val="D4DEFF"/>
                </a:gs>
                <a:gs pos="83000">
                  <a:srgbClr val="D4DEFF"/>
                </a:gs>
                <a:gs pos="100000">
                  <a:srgbClr val="96AB94"/>
                </a:gs>
              </a:gsLst>
              <a:lin ang="5400000" scaled="0"/>
            </a:gradFill>
            <a:ln>
              <a:solidFill>
                <a:srgbClr val="4F81BD"/>
              </a:solidFill>
            </a:ln>
          </c:spPr>
          <c:cat>
            <c:strRef>
              <c:f>Sheet1!$U$25:$AB$25</c:f>
              <c:strCache>
                <c:ptCount val="8"/>
                <c:pt idx="0">
                  <c:v>1VM</c:v>
                </c:pt>
                <c:pt idx="1">
                  <c:v>2VM</c:v>
                </c:pt>
                <c:pt idx="2">
                  <c:v>3VM</c:v>
                </c:pt>
                <c:pt idx="3">
                  <c:v>4VM</c:v>
                </c:pt>
                <c:pt idx="4">
                  <c:v>5VM</c:v>
                </c:pt>
                <c:pt idx="5">
                  <c:v>6VM</c:v>
                </c:pt>
                <c:pt idx="6">
                  <c:v>7VM</c:v>
                </c:pt>
                <c:pt idx="7">
                  <c:v>8VM</c:v>
                </c:pt>
              </c:strCache>
            </c:strRef>
          </c:cat>
          <c:val>
            <c:numRef>
              <c:f>Sheet1!$U$26:$AB$26</c:f>
              <c:numCache>
                <c:formatCode>0.00</c:formatCode>
                <c:ptCount val="8"/>
                <c:pt idx="0" formatCode="General">
                  <c:v>436.86</c:v>
                </c:pt>
                <c:pt idx="1">
                  <c:v>890.37699999999938</c:v>
                </c:pt>
                <c:pt idx="2">
                  <c:v>1266.607</c:v>
                </c:pt>
                <c:pt idx="3">
                  <c:v>1707.2360000000001</c:v>
                </c:pt>
                <c:pt idx="4">
                  <c:v>1992.5729999999999</c:v>
                </c:pt>
                <c:pt idx="5">
                  <c:v>2308.2759999999998</c:v>
                </c:pt>
                <c:pt idx="6">
                  <c:v>2765.24</c:v>
                </c:pt>
                <c:pt idx="7">
                  <c:v>3149.6</c:v>
                </c:pt>
              </c:numCache>
            </c:numRef>
          </c:val>
        </c:ser>
        <c:axId val="38519168"/>
        <c:axId val="38517376"/>
      </c:barChart>
      <c:lineChart>
        <c:grouping val="standard"/>
        <c:ser>
          <c:idx val="1"/>
          <c:order val="1"/>
          <c:tx>
            <c:strRef>
              <c:f>Sheet1!$T$27</c:f>
              <c:strCache>
                <c:ptCount val="1"/>
                <c:pt idx="0">
                  <c:v>%CPU</c:v>
                </c:pt>
              </c:strCache>
            </c:strRef>
          </c:tx>
          <c:spPr>
            <a:ln w="50800">
              <a:solidFill>
                <a:srgbClr val="FFC000"/>
              </a:solidFill>
            </a:ln>
          </c:spPr>
          <c:marker>
            <c:symbol val="square"/>
            <c:size val="8"/>
            <c:spPr>
              <a:solidFill>
                <a:srgbClr val="FFC000"/>
              </a:solidFill>
              <a:ln>
                <a:solidFill>
                  <a:srgbClr val="FFC000"/>
                </a:solidFill>
              </a:ln>
              <a:scene3d>
                <a:camera prst="orthographicFront"/>
                <a:lightRig rig="threePt" dir="t"/>
              </a:scene3d>
              <a:sp3d>
                <a:bevelT/>
              </a:sp3d>
            </c:spPr>
          </c:marker>
          <c:cat>
            <c:strRef>
              <c:f>Sheet1!$U$25:$AB$25</c:f>
              <c:strCache>
                <c:ptCount val="8"/>
                <c:pt idx="0">
                  <c:v>1VM</c:v>
                </c:pt>
                <c:pt idx="1">
                  <c:v>2VM</c:v>
                </c:pt>
                <c:pt idx="2">
                  <c:v>3VM</c:v>
                </c:pt>
                <c:pt idx="3">
                  <c:v>4VM</c:v>
                </c:pt>
                <c:pt idx="4">
                  <c:v>5VM</c:v>
                </c:pt>
                <c:pt idx="5">
                  <c:v>6VM</c:v>
                </c:pt>
                <c:pt idx="6">
                  <c:v>7VM</c:v>
                </c:pt>
                <c:pt idx="7">
                  <c:v>8VM</c:v>
                </c:pt>
              </c:strCache>
            </c:strRef>
          </c:cat>
          <c:val>
            <c:numRef>
              <c:f>Sheet1!$U$27:$AB$27</c:f>
              <c:numCache>
                <c:formatCode>General</c:formatCode>
                <c:ptCount val="8"/>
                <c:pt idx="0">
                  <c:v>9.24</c:v>
                </c:pt>
                <c:pt idx="1">
                  <c:v>18.670000000000005</c:v>
                </c:pt>
                <c:pt idx="2">
                  <c:v>28.62</c:v>
                </c:pt>
                <c:pt idx="3">
                  <c:v>36.64</c:v>
                </c:pt>
                <c:pt idx="4">
                  <c:v>42.85</c:v>
                </c:pt>
                <c:pt idx="5">
                  <c:v>51.6</c:v>
                </c:pt>
                <c:pt idx="6">
                  <c:v>63.46</c:v>
                </c:pt>
                <c:pt idx="7">
                  <c:v>73.38</c:v>
                </c:pt>
              </c:numCache>
            </c:numRef>
          </c:val>
        </c:ser>
        <c:ser>
          <c:idx val="2"/>
          <c:order val="2"/>
          <c:tx>
            <c:strRef>
              <c:f>Sheet1!$T$28</c:f>
              <c:strCache>
                <c:ptCount val="1"/>
                <c:pt idx="0">
                  <c:v>Relative Throughput</c:v>
                </c:pt>
              </c:strCache>
            </c:strRef>
          </c:tx>
          <c:spPr>
            <a:ln w="50800">
              <a:solidFill>
                <a:srgbClr val="FF0000"/>
              </a:solidFill>
            </a:ln>
          </c:spPr>
          <c:marker>
            <c:symbol val="diamond"/>
            <c:size val="9"/>
            <c:spPr>
              <a:solidFill>
                <a:srgbClr val="FF0000"/>
              </a:solidFill>
              <a:ln>
                <a:solidFill>
                  <a:srgbClr val="FF0000"/>
                </a:solidFill>
              </a:ln>
              <a:scene3d>
                <a:camera prst="orthographicFront"/>
                <a:lightRig rig="threePt" dir="t"/>
              </a:scene3d>
              <a:sp3d>
                <a:bevelT/>
              </a:sp3d>
            </c:spPr>
          </c:marker>
          <c:cat>
            <c:strRef>
              <c:f>Sheet1!$U$25:$AB$25</c:f>
              <c:strCache>
                <c:ptCount val="8"/>
                <c:pt idx="0">
                  <c:v>1VM</c:v>
                </c:pt>
                <c:pt idx="1">
                  <c:v>2VM</c:v>
                </c:pt>
                <c:pt idx="2">
                  <c:v>3VM</c:v>
                </c:pt>
                <c:pt idx="3">
                  <c:v>4VM</c:v>
                </c:pt>
                <c:pt idx="4">
                  <c:v>5VM</c:v>
                </c:pt>
                <c:pt idx="5">
                  <c:v>6VM</c:v>
                </c:pt>
                <c:pt idx="6">
                  <c:v>7VM</c:v>
                </c:pt>
                <c:pt idx="7">
                  <c:v>8VM</c:v>
                </c:pt>
              </c:strCache>
            </c:strRef>
          </c:cat>
          <c:val>
            <c:numRef>
              <c:f>Sheet1!$U$28:$AB$28</c:f>
              <c:numCache>
                <c:formatCode>General</c:formatCode>
                <c:ptCount val="8"/>
                <c:pt idx="0">
                  <c:v>47.3</c:v>
                </c:pt>
                <c:pt idx="1">
                  <c:v>47.7</c:v>
                </c:pt>
                <c:pt idx="2">
                  <c:v>47.730000000000011</c:v>
                </c:pt>
                <c:pt idx="3">
                  <c:v>46.59</c:v>
                </c:pt>
                <c:pt idx="4">
                  <c:v>46.5</c:v>
                </c:pt>
                <c:pt idx="5">
                  <c:v>44.730000000000011</c:v>
                </c:pt>
                <c:pt idx="6">
                  <c:v>43.57</c:v>
                </c:pt>
                <c:pt idx="7">
                  <c:v>42.92</c:v>
                </c:pt>
              </c:numCache>
            </c:numRef>
          </c:val>
        </c:ser>
        <c:marker val="1"/>
        <c:axId val="38509568"/>
        <c:axId val="38515840"/>
      </c:lineChart>
      <c:catAx>
        <c:axId val="38509568"/>
        <c:scaling>
          <c:orientation val="minMax"/>
        </c:scaling>
        <c:axPos val="b"/>
        <c:tickLblPos val="nextTo"/>
        <c:spPr>
          <a:ln>
            <a:solidFill>
              <a:schemeClr val="accent1">
                <a:lumMod val="50000"/>
              </a:schemeClr>
            </a:solidFill>
          </a:ln>
        </c:spPr>
        <c:txPr>
          <a:bodyPr/>
          <a:lstStyle/>
          <a:p>
            <a:pPr>
              <a:defRPr>
                <a:solidFill>
                  <a:schemeClr val="bg1"/>
                </a:solidFill>
              </a:defRPr>
            </a:pPr>
            <a:endParaRPr lang="en-US"/>
          </a:p>
        </c:txPr>
        <c:crossAx val="38515840"/>
        <c:crosses val="autoZero"/>
        <c:auto val="1"/>
        <c:lblAlgn val="ctr"/>
        <c:lblOffset val="100"/>
      </c:catAx>
      <c:valAx>
        <c:axId val="38515840"/>
        <c:scaling>
          <c:orientation val="minMax"/>
        </c:scaling>
        <c:axPos val="l"/>
        <c:majorGridlines>
          <c:spPr>
            <a:ln>
              <a:solidFill>
                <a:schemeClr val="accent1">
                  <a:lumMod val="50000"/>
                </a:schemeClr>
              </a:solidFill>
              <a:prstDash val="sysDot"/>
            </a:ln>
          </c:spPr>
        </c:majorGridlines>
        <c:numFmt formatCode="General" sourceLinked="1"/>
        <c:tickLblPos val="nextTo"/>
        <c:spPr>
          <a:ln>
            <a:solidFill>
              <a:schemeClr val="accent1">
                <a:lumMod val="50000"/>
              </a:schemeClr>
            </a:solidFill>
          </a:ln>
        </c:spPr>
        <c:txPr>
          <a:bodyPr/>
          <a:lstStyle/>
          <a:p>
            <a:pPr>
              <a:defRPr>
                <a:solidFill>
                  <a:schemeClr val="bg1"/>
                </a:solidFill>
              </a:defRPr>
            </a:pPr>
            <a:endParaRPr lang="en-US"/>
          </a:p>
        </c:txPr>
        <c:crossAx val="38509568"/>
        <c:crosses val="autoZero"/>
        <c:crossBetween val="between"/>
      </c:valAx>
      <c:valAx>
        <c:axId val="38517376"/>
        <c:scaling>
          <c:orientation val="minMax"/>
        </c:scaling>
        <c:axPos val="r"/>
        <c:numFmt formatCode="General" sourceLinked="1"/>
        <c:tickLblPos val="nextTo"/>
        <c:spPr>
          <a:ln>
            <a:solidFill>
              <a:schemeClr val="accent1">
                <a:lumMod val="50000"/>
              </a:schemeClr>
            </a:solidFill>
          </a:ln>
        </c:spPr>
        <c:txPr>
          <a:bodyPr/>
          <a:lstStyle/>
          <a:p>
            <a:pPr>
              <a:defRPr>
                <a:solidFill>
                  <a:schemeClr val="bg1"/>
                </a:solidFill>
              </a:defRPr>
            </a:pPr>
            <a:endParaRPr lang="en-US"/>
          </a:p>
        </c:txPr>
        <c:crossAx val="38519168"/>
        <c:crosses val="max"/>
        <c:crossBetween val="between"/>
      </c:valAx>
      <c:catAx>
        <c:axId val="38519168"/>
        <c:scaling>
          <c:orientation val="minMax"/>
        </c:scaling>
        <c:delete val="1"/>
        <c:axPos val="b"/>
        <c:tickLblPos val="none"/>
        <c:crossAx val="38517376"/>
        <c:crosses val="autoZero"/>
        <c:auto val="1"/>
        <c:lblAlgn val="ctr"/>
        <c:lblOffset val="100"/>
      </c:catAx>
      <c:spPr>
        <a:solidFill>
          <a:schemeClr val="accent3">
            <a:lumMod val="20000"/>
            <a:lumOff val="80000"/>
          </a:schemeClr>
        </a:solidFill>
      </c:spPr>
    </c:plotArea>
    <c:legend>
      <c:legendPos val="r"/>
      <c:layout>
        <c:manualLayout>
          <c:xMode val="edge"/>
          <c:yMode val="edge"/>
          <c:x val="0"/>
          <c:y val="0.91124890638670164"/>
          <c:w val="0.85785012132917715"/>
          <c:h val="7.5650092349567419E-2"/>
        </c:manualLayout>
      </c:layout>
      <c:txPr>
        <a:bodyPr/>
        <a:lstStyle/>
        <a:p>
          <a:pPr>
            <a:defRPr>
              <a:solidFill>
                <a:schemeClr val="bg1"/>
              </a:solidFill>
            </a:defRPr>
          </a:pPr>
          <a:endParaRPr lang="en-US"/>
        </a:p>
      </c:txPr>
    </c:legend>
    <c:plotVisOnly val="1"/>
    <c:dispBlanksAs val="gap"/>
  </c:chart>
  <c:spPr>
    <a:ln>
      <a:noFill/>
    </a:ln>
  </c:spPr>
  <c:txPr>
    <a:bodyPr/>
    <a:lstStyle/>
    <a:p>
      <a:pPr>
        <a:defRPr>
          <a:solidFill>
            <a:schemeClr val="bg1"/>
          </a:solidFill>
        </a:defRPr>
      </a:pPr>
      <a:endParaRPr lang="en-US"/>
    </a:p>
  </c:txPr>
  <c:externalData r:id="rId1"/>
  <c:userShapes r:id="rId2"/>
</c:chartSpace>
</file>

<file path=ppt/charts/chart6.xml><?xml version="1.0" encoding="utf-8"?>
<c:chartSpace xmlns:c="http://schemas.openxmlformats.org/drawingml/2006/chart" xmlns:a="http://schemas.openxmlformats.org/drawingml/2006/main" xmlns:r="http://schemas.openxmlformats.org/officeDocument/2006/relationships">
  <c:date1904 val="1"/>
  <c:lang val="en-GB"/>
  <c:chart>
    <c:plotArea>
      <c:layout>
        <c:manualLayout>
          <c:layoutTarget val="inner"/>
          <c:xMode val="edge"/>
          <c:yMode val="edge"/>
          <c:x val="5.8344581927259102E-2"/>
          <c:y val="0.12108234908136482"/>
          <c:w val="0.7620965296004667"/>
          <c:h val="0.75250123031496063"/>
        </c:manualLayout>
      </c:layout>
      <c:lineChart>
        <c:grouping val="standard"/>
        <c:ser>
          <c:idx val="0"/>
          <c:order val="0"/>
          <c:tx>
            <c:strRef>
              <c:f>NUMPROC16!$AZ$50</c:f>
              <c:strCache>
                <c:ptCount val="1"/>
                <c:pt idx="0">
                  <c:v>% Processor</c:v>
                </c:pt>
              </c:strCache>
            </c:strRef>
          </c:tx>
          <c:spPr>
            <a:ln w="50800">
              <a:solidFill>
                <a:srgbClr val="FFC000">
                  <a:alpha val="0"/>
                </a:srgbClr>
              </a:solidFill>
            </a:ln>
          </c:spPr>
          <c:marker>
            <c:symbol val="diamond"/>
            <c:size val="10"/>
            <c:spPr>
              <a:solidFill>
                <a:srgbClr val="FFC000">
                  <a:alpha val="0"/>
                </a:srgbClr>
              </a:solidFill>
              <a:ln>
                <a:solidFill>
                  <a:srgbClr val="FFC000">
                    <a:alpha val="0"/>
                  </a:srgbClr>
                </a:solidFill>
              </a:ln>
              <a:scene3d>
                <a:camera prst="orthographicFront"/>
                <a:lightRig rig="threePt" dir="t"/>
              </a:scene3d>
              <a:sp3d>
                <a:bevelT/>
              </a:sp3d>
            </c:spPr>
          </c:marker>
          <c:cat>
            <c:strRef>
              <c:f>NUMPROC16!$BA$49:$BD$49</c:f>
              <c:strCache>
                <c:ptCount val="4"/>
                <c:pt idx="0">
                  <c:v>1 VM</c:v>
                </c:pt>
                <c:pt idx="1">
                  <c:v>2 VM</c:v>
                </c:pt>
                <c:pt idx="2">
                  <c:v>3 VM</c:v>
                </c:pt>
                <c:pt idx="3">
                  <c:v>4 VM</c:v>
                </c:pt>
              </c:strCache>
            </c:strRef>
          </c:cat>
          <c:val>
            <c:numRef>
              <c:f>NUMPROC16!$BA$50:$BD$50</c:f>
              <c:numCache>
                <c:formatCode>General</c:formatCode>
                <c:ptCount val="4"/>
                <c:pt idx="0">
                  <c:v>11.61</c:v>
                </c:pt>
                <c:pt idx="1">
                  <c:v>22.62</c:v>
                </c:pt>
                <c:pt idx="2">
                  <c:v>37.349999999999994</c:v>
                </c:pt>
                <c:pt idx="3">
                  <c:v>53.78</c:v>
                </c:pt>
              </c:numCache>
            </c:numRef>
          </c:val>
        </c:ser>
        <c:ser>
          <c:idx val="1"/>
          <c:order val="1"/>
          <c:tx>
            <c:strRef>
              <c:f>NUMPROC16!$AZ$51</c:f>
              <c:strCache>
                <c:ptCount val="1"/>
                <c:pt idx="0">
                  <c:v>Relative Throughput</c:v>
                </c:pt>
              </c:strCache>
            </c:strRef>
          </c:tx>
          <c:spPr>
            <a:ln w="50800">
              <a:solidFill>
                <a:srgbClr val="FF0000">
                  <a:alpha val="48000"/>
                </a:srgbClr>
              </a:solidFill>
              <a:prstDash val="sysDot"/>
            </a:ln>
          </c:spPr>
          <c:marker>
            <c:symbol val="diamond"/>
            <c:size val="9"/>
            <c:spPr>
              <a:solidFill>
                <a:srgbClr val="FF0000">
                  <a:alpha val="56000"/>
                </a:srgbClr>
              </a:solidFill>
              <a:ln>
                <a:solidFill>
                  <a:srgbClr val="FF0000"/>
                </a:solidFill>
              </a:ln>
              <a:scene3d>
                <a:camera prst="orthographicFront"/>
                <a:lightRig rig="threePt" dir="t"/>
              </a:scene3d>
              <a:sp3d>
                <a:bevelT/>
              </a:sp3d>
            </c:spPr>
          </c:marker>
          <c:cat>
            <c:strRef>
              <c:f>NUMPROC16!$BA$49:$BD$49</c:f>
              <c:strCache>
                <c:ptCount val="4"/>
                <c:pt idx="0">
                  <c:v>1 VM</c:v>
                </c:pt>
                <c:pt idx="1">
                  <c:v>2 VM</c:v>
                </c:pt>
                <c:pt idx="2">
                  <c:v>3 VM</c:v>
                </c:pt>
                <c:pt idx="3">
                  <c:v>4 VM</c:v>
                </c:pt>
              </c:strCache>
            </c:strRef>
          </c:cat>
          <c:val>
            <c:numRef>
              <c:f>NUMPROC16!$BA$51:$BD$51</c:f>
              <c:numCache>
                <c:formatCode>General</c:formatCode>
                <c:ptCount val="4"/>
                <c:pt idx="0">
                  <c:v>51.97</c:v>
                </c:pt>
                <c:pt idx="1">
                  <c:v>51.91</c:v>
                </c:pt>
                <c:pt idx="2">
                  <c:v>49.11</c:v>
                </c:pt>
                <c:pt idx="3">
                  <c:v>44.08</c:v>
                </c:pt>
              </c:numCache>
            </c:numRef>
          </c:val>
        </c:ser>
        <c:marker val="1"/>
        <c:axId val="38523648"/>
        <c:axId val="38529664"/>
      </c:lineChart>
      <c:catAx>
        <c:axId val="38523648"/>
        <c:scaling>
          <c:orientation val="minMax"/>
        </c:scaling>
        <c:delete val="1"/>
        <c:axPos val="b"/>
        <c:tickLblPos val="none"/>
        <c:crossAx val="38529664"/>
        <c:crosses val="autoZero"/>
        <c:auto val="1"/>
        <c:lblAlgn val="ctr"/>
        <c:lblOffset val="100"/>
      </c:catAx>
      <c:valAx>
        <c:axId val="38529664"/>
        <c:scaling>
          <c:orientation val="minMax"/>
        </c:scaling>
        <c:delete val="1"/>
        <c:axPos val="l"/>
        <c:numFmt formatCode="General" sourceLinked="1"/>
        <c:tickLblPos val="none"/>
        <c:crossAx val="38523648"/>
        <c:crosses val="autoZero"/>
        <c:crossBetween val="between"/>
      </c:valAx>
    </c:plotArea>
    <c:plotVisOnly val="1"/>
    <c:dispBlanksAs val="gap"/>
  </c:chart>
  <c:spPr>
    <a:ln>
      <a:noFill/>
    </a:ln>
  </c:spPr>
  <c:txPr>
    <a:bodyPr/>
    <a:lstStyle/>
    <a:p>
      <a:pPr>
        <a:defRPr>
          <a:solidFill>
            <a:schemeClr val="bg1"/>
          </a:solidFill>
        </a:defRPr>
      </a:pPr>
      <a:endParaRPr lang="en-US"/>
    </a:p>
  </c:txPr>
  <c:externalData r:id="rId1"/>
</c:chartSpace>
</file>

<file path=ppt/charts/chart7.xml><?xml version="1.0" encoding="utf-8"?>
<c:chartSpace xmlns:c="http://schemas.openxmlformats.org/drawingml/2006/chart" xmlns:a="http://schemas.openxmlformats.org/drawingml/2006/main" xmlns:r="http://schemas.openxmlformats.org/officeDocument/2006/relationships">
  <c:date1904 val="1"/>
  <c:lang val="en-GB"/>
  <c:chart>
    <c:plotArea>
      <c:layout>
        <c:manualLayout>
          <c:layoutTarget val="inner"/>
          <c:xMode val="edge"/>
          <c:yMode val="edge"/>
          <c:x val="5.5577549334111014E-2"/>
          <c:y val="0.12981758400495752"/>
          <c:w val="0.66824554258304514"/>
          <c:h val="0.78982893585670211"/>
        </c:manualLayout>
      </c:layout>
      <c:barChart>
        <c:barDir val="col"/>
        <c:grouping val="clustered"/>
        <c:ser>
          <c:idx val="0"/>
          <c:order val="0"/>
          <c:tx>
            <c:strRef>
              <c:f>'48 Core With 14 GB VM'!$S$30</c:f>
              <c:strCache>
                <c:ptCount val="1"/>
                <c:pt idx="0">
                  <c:v>Batches/sec_Istanbul</c:v>
                </c:pt>
              </c:strCache>
            </c:strRef>
          </c:tx>
          <c:spPr>
            <a:solidFill>
              <a:srgbClr val="2B03BD">
                <a:alpha val="20000"/>
              </a:srgbClr>
            </a:solidFill>
            <a:ln w="12700">
              <a:solidFill>
                <a:srgbClr val="002060"/>
              </a:solidFill>
            </a:ln>
          </c:spPr>
          <c:cat>
            <c:strRef>
              <c:f>'48 Core With 14 GB VM'!$T$29:$X$29</c:f>
              <c:strCache>
                <c:ptCount val="5"/>
                <c:pt idx="0">
                  <c:v>VM1</c:v>
                </c:pt>
                <c:pt idx="1">
                  <c:v>VM2</c:v>
                </c:pt>
                <c:pt idx="2">
                  <c:v>VM4</c:v>
                </c:pt>
                <c:pt idx="3">
                  <c:v>VM6</c:v>
                </c:pt>
                <c:pt idx="4">
                  <c:v>VM8</c:v>
                </c:pt>
              </c:strCache>
            </c:strRef>
          </c:cat>
          <c:val>
            <c:numRef>
              <c:f>'48 Core With 14 GB VM'!$T$30:$X$30</c:f>
              <c:numCache>
                <c:formatCode>General</c:formatCode>
                <c:ptCount val="5"/>
                <c:pt idx="0">
                  <c:v>588</c:v>
                </c:pt>
                <c:pt idx="1">
                  <c:v>1187.2</c:v>
                </c:pt>
                <c:pt idx="2">
                  <c:v>2340</c:v>
                </c:pt>
                <c:pt idx="3">
                  <c:v>3462</c:v>
                </c:pt>
                <c:pt idx="4">
                  <c:v>4408</c:v>
                </c:pt>
              </c:numCache>
            </c:numRef>
          </c:val>
        </c:ser>
        <c:ser>
          <c:idx val="1"/>
          <c:order val="1"/>
          <c:tx>
            <c:strRef>
              <c:f>'48 Core With 14 GB VM'!$S$31</c:f>
              <c:strCache>
                <c:ptCount val="1"/>
                <c:pt idx="0">
                  <c:v>Batches/sec_Shanghai</c:v>
                </c:pt>
              </c:strCache>
            </c:strRef>
          </c:tx>
          <c:spPr>
            <a:solidFill>
              <a:srgbClr val="5F0000">
                <a:lumMod val="75000"/>
                <a:lumOff val="25000"/>
                <a:alpha val="27000"/>
              </a:srgbClr>
            </a:solidFill>
            <a:ln w="12700">
              <a:solidFill>
                <a:srgbClr val="C00000"/>
              </a:solidFill>
            </a:ln>
          </c:spPr>
          <c:cat>
            <c:strRef>
              <c:f>'48 Core With 14 GB VM'!$T$29:$X$29</c:f>
              <c:strCache>
                <c:ptCount val="5"/>
                <c:pt idx="0">
                  <c:v>VM1</c:v>
                </c:pt>
                <c:pt idx="1">
                  <c:v>VM2</c:v>
                </c:pt>
                <c:pt idx="2">
                  <c:v>VM4</c:v>
                </c:pt>
                <c:pt idx="3">
                  <c:v>VM6</c:v>
                </c:pt>
                <c:pt idx="4">
                  <c:v>VM8</c:v>
                </c:pt>
              </c:strCache>
            </c:strRef>
          </c:cat>
          <c:val>
            <c:numRef>
              <c:f>'48 Core With 14 GB VM'!$T$31:$X$31</c:f>
              <c:numCache>
                <c:formatCode>General</c:formatCode>
                <c:ptCount val="5"/>
                <c:pt idx="0">
                  <c:v>590</c:v>
                </c:pt>
                <c:pt idx="1">
                  <c:v>1170</c:v>
                </c:pt>
                <c:pt idx="2">
                  <c:v>2345</c:v>
                </c:pt>
                <c:pt idx="3">
                  <c:v>3474</c:v>
                </c:pt>
                <c:pt idx="4">
                  <c:v>4440</c:v>
                </c:pt>
              </c:numCache>
            </c:numRef>
          </c:val>
        </c:ser>
        <c:gapWidth val="269"/>
        <c:axId val="43375232"/>
        <c:axId val="43373696"/>
      </c:barChart>
      <c:lineChart>
        <c:grouping val="standard"/>
        <c:ser>
          <c:idx val="2"/>
          <c:order val="2"/>
          <c:tx>
            <c:strRef>
              <c:f>'48 Core With 14 GB VM'!$S$32</c:f>
              <c:strCache>
                <c:ptCount val="1"/>
                <c:pt idx="0">
                  <c:v>%Processor Time_Istanbul</c:v>
                </c:pt>
              </c:strCache>
            </c:strRef>
          </c:tx>
          <c:spPr>
            <a:ln>
              <a:solidFill>
                <a:srgbClr val="2B03BD"/>
              </a:solidFill>
            </a:ln>
          </c:spPr>
          <c:marker>
            <c:symbol val="circle"/>
            <c:size val="7"/>
            <c:spPr>
              <a:solidFill>
                <a:srgbClr val="2B03BD"/>
              </a:solidFill>
              <a:ln>
                <a:solidFill>
                  <a:srgbClr val="2B03BD"/>
                </a:solidFill>
              </a:ln>
            </c:spPr>
          </c:marker>
          <c:cat>
            <c:strRef>
              <c:f>'48 Core With 14 GB VM'!$T$29:$X$29</c:f>
              <c:strCache>
                <c:ptCount val="5"/>
                <c:pt idx="0">
                  <c:v>VM1</c:v>
                </c:pt>
                <c:pt idx="1">
                  <c:v>VM2</c:v>
                </c:pt>
                <c:pt idx="2">
                  <c:v>VM4</c:v>
                </c:pt>
                <c:pt idx="3">
                  <c:v>VM6</c:v>
                </c:pt>
                <c:pt idx="4">
                  <c:v>VM8</c:v>
                </c:pt>
              </c:strCache>
            </c:strRef>
          </c:cat>
          <c:val>
            <c:numRef>
              <c:f>'48 Core With 14 GB VM'!$T$32:$X$32</c:f>
              <c:numCache>
                <c:formatCode>General</c:formatCode>
                <c:ptCount val="5"/>
                <c:pt idx="0">
                  <c:v>7.1599999999999975</c:v>
                </c:pt>
                <c:pt idx="1">
                  <c:v>13.15</c:v>
                </c:pt>
                <c:pt idx="2">
                  <c:v>25.130000000000031</c:v>
                </c:pt>
                <c:pt idx="3">
                  <c:v>37.754000000000005</c:v>
                </c:pt>
                <c:pt idx="4">
                  <c:v>46.87</c:v>
                </c:pt>
              </c:numCache>
            </c:numRef>
          </c:val>
        </c:ser>
        <c:ser>
          <c:idx val="3"/>
          <c:order val="3"/>
          <c:tx>
            <c:strRef>
              <c:f>'48 Core With 14 GB VM'!$S$33</c:f>
              <c:strCache>
                <c:ptCount val="1"/>
                <c:pt idx="0">
                  <c:v>%Processor Time_Shanghai</c:v>
                </c:pt>
              </c:strCache>
            </c:strRef>
          </c:tx>
          <c:spPr>
            <a:ln>
              <a:solidFill>
                <a:srgbClr val="C00000"/>
              </a:solidFill>
            </a:ln>
          </c:spPr>
          <c:marker>
            <c:symbol val="circle"/>
            <c:size val="6"/>
            <c:spPr>
              <a:solidFill>
                <a:srgbClr val="C00000"/>
              </a:solidFill>
              <a:ln>
                <a:solidFill>
                  <a:srgbClr val="C00000"/>
                </a:solidFill>
              </a:ln>
            </c:spPr>
          </c:marker>
          <c:cat>
            <c:strRef>
              <c:f>'48 Core With 14 GB VM'!$T$29:$X$29</c:f>
              <c:strCache>
                <c:ptCount val="5"/>
                <c:pt idx="0">
                  <c:v>VM1</c:v>
                </c:pt>
                <c:pt idx="1">
                  <c:v>VM2</c:v>
                </c:pt>
                <c:pt idx="2">
                  <c:v>VM4</c:v>
                </c:pt>
                <c:pt idx="3">
                  <c:v>VM6</c:v>
                </c:pt>
                <c:pt idx="4">
                  <c:v>VM8</c:v>
                </c:pt>
              </c:strCache>
            </c:strRef>
          </c:cat>
          <c:val>
            <c:numRef>
              <c:f>'48 Core With 14 GB VM'!$T$33:$X$33</c:f>
              <c:numCache>
                <c:formatCode>General</c:formatCode>
                <c:ptCount val="5"/>
                <c:pt idx="0">
                  <c:v>10.200000000000001</c:v>
                </c:pt>
                <c:pt idx="1">
                  <c:v>19.45</c:v>
                </c:pt>
                <c:pt idx="2">
                  <c:v>40.54</c:v>
                </c:pt>
                <c:pt idx="3">
                  <c:v>58.1</c:v>
                </c:pt>
                <c:pt idx="4">
                  <c:v>73.179999999999978</c:v>
                </c:pt>
              </c:numCache>
            </c:numRef>
          </c:val>
        </c:ser>
        <c:ser>
          <c:idx val="4"/>
          <c:order val="4"/>
          <c:tx>
            <c:strRef>
              <c:f>'48 Core With 14 GB VM'!$S$34</c:f>
              <c:strCache>
                <c:ptCount val="1"/>
                <c:pt idx="0">
                  <c:v>Relative Throughput_Istanbul</c:v>
                </c:pt>
              </c:strCache>
            </c:strRef>
          </c:tx>
          <c:spPr>
            <a:ln>
              <a:solidFill>
                <a:srgbClr val="2B03BD"/>
              </a:solidFill>
              <a:prstDash val="sysDash"/>
            </a:ln>
          </c:spPr>
          <c:marker>
            <c:symbol val="diamond"/>
            <c:size val="6"/>
            <c:spPr>
              <a:solidFill>
                <a:srgbClr val="2B03BD"/>
              </a:solidFill>
              <a:ln>
                <a:solidFill>
                  <a:srgbClr val="2B03BD"/>
                </a:solidFill>
              </a:ln>
            </c:spPr>
          </c:marker>
          <c:dLbls>
            <c:dLbl>
              <c:idx val="0"/>
              <c:layout>
                <c:manualLayout>
                  <c:x val="-3.0864197530864296E-2"/>
                  <c:y val="-3.5353535353535331E-2"/>
                </c:manualLayout>
              </c:layout>
              <c:showVal val="1"/>
            </c:dLbl>
            <c:dLbl>
              <c:idx val="1"/>
              <c:layout>
                <c:manualLayout>
                  <c:x val="-2.9320987654320996E-2"/>
                  <c:y val="4.7979797979797983E-2"/>
                </c:manualLayout>
              </c:layout>
              <c:showVal val="1"/>
            </c:dLbl>
            <c:dLbl>
              <c:idx val="2"/>
              <c:layout>
                <c:manualLayout>
                  <c:x val="-2.6234567901234612E-2"/>
                  <c:y val="3.7878787878788012E-2"/>
                </c:manualLayout>
              </c:layout>
              <c:showVal val="1"/>
            </c:dLbl>
            <c:dLbl>
              <c:idx val="3"/>
              <c:layout>
                <c:manualLayout>
                  <c:x val="-3.3950617283950615E-2"/>
                  <c:y val="4.2929292929292928E-2"/>
                </c:manualLayout>
              </c:layout>
              <c:showVal val="1"/>
            </c:dLbl>
            <c:dLbl>
              <c:idx val="4"/>
              <c:layout>
                <c:manualLayout>
                  <c:x val="-4.0123456790123462E-2"/>
                  <c:y val="-2.7777777777778213E-2"/>
                </c:manualLayout>
              </c:layout>
              <c:showVal val="1"/>
            </c:dLbl>
            <c:numFmt formatCode="#,##0.00" sourceLinked="0"/>
            <c:showVal val="1"/>
          </c:dLbls>
          <c:cat>
            <c:strRef>
              <c:f>'48 Core With 14 GB VM'!$T$29:$X$29</c:f>
              <c:strCache>
                <c:ptCount val="5"/>
                <c:pt idx="0">
                  <c:v>VM1</c:v>
                </c:pt>
                <c:pt idx="1">
                  <c:v>VM2</c:v>
                </c:pt>
                <c:pt idx="2">
                  <c:v>VM4</c:v>
                </c:pt>
                <c:pt idx="3">
                  <c:v>VM6</c:v>
                </c:pt>
                <c:pt idx="4">
                  <c:v>VM8</c:v>
                </c:pt>
              </c:strCache>
            </c:strRef>
          </c:cat>
          <c:val>
            <c:numRef>
              <c:f>'48 Core With 14 GB VM'!$T$34:$X$34</c:f>
              <c:numCache>
                <c:formatCode>General</c:formatCode>
                <c:ptCount val="5"/>
                <c:pt idx="0">
                  <c:v>82.122905027932958</c:v>
                </c:pt>
                <c:pt idx="1">
                  <c:v>90.281368821292773</c:v>
                </c:pt>
                <c:pt idx="2">
                  <c:v>93.115797851173298</c:v>
                </c:pt>
                <c:pt idx="3">
                  <c:v>91.69889283254679</c:v>
                </c:pt>
                <c:pt idx="4">
                  <c:v>94.047365052272326</c:v>
                </c:pt>
              </c:numCache>
            </c:numRef>
          </c:val>
        </c:ser>
        <c:ser>
          <c:idx val="5"/>
          <c:order val="5"/>
          <c:tx>
            <c:strRef>
              <c:f>'48 Core With 14 GB VM'!$S$35</c:f>
              <c:strCache>
                <c:ptCount val="1"/>
                <c:pt idx="0">
                  <c:v>Relative Throughput_Shanghai</c:v>
                </c:pt>
              </c:strCache>
            </c:strRef>
          </c:tx>
          <c:spPr>
            <a:ln>
              <a:solidFill>
                <a:srgbClr val="C00000"/>
              </a:solidFill>
              <a:prstDash val="sysDash"/>
            </a:ln>
          </c:spPr>
          <c:marker>
            <c:symbol val="diamond"/>
            <c:size val="6"/>
            <c:spPr>
              <a:solidFill>
                <a:srgbClr val="C00000"/>
              </a:solidFill>
              <a:ln>
                <a:solidFill>
                  <a:srgbClr val="C00000"/>
                </a:solidFill>
              </a:ln>
            </c:spPr>
          </c:marker>
          <c:dLbls>
            <c:dLbl>
              <c:idx val="0"/>
              <c:layout>
                <c:manualLayout>
                  <c:x val="-4.0123456790123468E-2"/>
                  <c:y val="-2.0202020202020249E-2"/>
                </c:manualLayout>
              </c:layout>
              <c:showVal val="1"/>
            </c:dLbl>
            <c:dLbl>
              <c:idx val="1"/>
              <c:layout>
                <c:manualLayout>
                  <c:x val="-2.9320987654320996E-2"/>
                  <c:y val="4.0404040404040414E-2"/>
                </c:manualLayout>
              </c:layout>
              <c:showVal val="1"/>
            </c:dLbl>
            <c:dLbl>
              <c:idx val="2"/>
              <c:layout>
                <c:manualLayout>
                  <c:x val="-2.6234567901234612E-2"/>
                  <c:y val="-3.5353535353535401E-2"/>
                </c:manualLayout>
              </c:layout>
              <c:showVal val="1"/>
            </c:dLbl>
            <c:dLbl>
              <c:idx val="3"/>
              <c:layout>
                <c:manualLayout>
                  <c:x val="-3.3950617283950615E-2"/>
                  <c:y val="-5.0505050505050456E-2"/>
                </c:manualLayout>
              </c:layout>
              <c:showVal val="1"/>
            </c:dLbl>
            <c:dLbl>
              <c:idx val="4"/>
              <c:layout>
                <c:manualLayout>
                  <c:x val="-3.0864197530864296E-2"/>
                  <c:y val="-4.5454545454545497E-2"/>
                </c:manualLayout>
              </c:layout>
              <c:showVal val="1"/>
            </c:dLbl>
            <c:numFmt formatCode="#,##0.00" sourceLinked="0"/>
            <c:showVal val="1"/>
          </c:dLbls>
          <c:cat>
            <c:strRef>
              <c:f>'48 Core With 14 GB VM'!$T$29:$X$29</c:f>
              <c:strCache>
                <c:ptCount val="5"/>
                <c:pt idx="0">
                  <c:v>VM1</c:v>
                </c:pt>
                <c:pt idx="1">
                  <c:v>VM2</c:v>
                </c:pt>
                <c:pt idx="2">
                  <c:v>VM4</c:v>
                </c:pt>
                <c:pt idx="3">
                  <c:v>VM6</c:v>
                </c:pt>
                <c:pt idx="4">
                  <c:v>VM8</c:v>
                </c:pt>
              </c:strCache>
            </c:strRef>
          </c:cat>
          <c:val>
            <c:numRef>
              <c:f>'48 Core With 14 GB VM'!$T$35:$X$35</c:f>
              <c:numCache>
                <c:formatCode>General</c:formatCode>
                <c:ptCount val="5"/>
                <c:pt idx="0">
                  <c:v>57.843137254901961</c:v>
                </c:pt>
                <c:pt idx="1">
                  <c:v>60.154241645243815</c:v>
                </c:pt>
                <c:pt idx="2">
                  <c:v>57.844104588060986</c:v>
                </c:pt>
                <c:pt idx="3">
                  <c:v>59.793459552495698</c:v>
                </c:pt>
                <c:pt idx="4">
                  <c:v>60.67231484012062</c:v>
                </c:pt>
              </c:numCache>
            </c:numRef>
          </c:val>
        </c:ser>
        <c:marker val="1"/>
        <c:axId val="43362176"/>
        <c:axId val="43363712"/>
      </c:lineChart>
      <c:catAx>
        <c:axId val="43362176"/>
        <c:scaling>
          <c:orientation val="minMax"/>
        </c:scaling>
        <c:axPos val="b"/>
        <c:tickLblPos val="nextTo"/>
        <c:spPr>
          <a:ln>
            <a:solidFill>
              <a:prstClr val="black"/>
            </a:solidFill>
          </a:ln>
        </c:spPr>
        <c:crossAx val="43363712"/>
        <c:crosses val="autoZero"/>
        <c:auto val="1"/>
        <c:lblAlgn val="ctr"/>
        <c:lblOffset val="100"/>
      </c:catAx>
      <c:valAx>
        <c:axId val="43363712"/>
        <c:scaling>
          <c:orientation val="minMax"/>
        </c:scaling>
        <c:axPos val="l"/>
        <c:majorGridlines>
          <c:spPr>
            <a:ln>
              <a:solidFill>
                <a:prstClr val="black"/>
              </a:solidFill>
              <a:prstDash val="sysDot"/>
            </a:ln>
          </c:spPr>
        </c:majorGridlines>
        <c:numFmt formatCode="General" sourceLinked="1"/>
        <c:tickLblPos val="nextTo"/>
        <c:spPr>
          <a:ln>
            <a:solidFill>
              <a:schemeClr val="tx1"/>
            </a:solidFill>
          </a:ln>
        </c:spPr>
        <c:crossAx val="43362176"/>
        <c:crosses val="autoZero"/>
        <c:crossBetween val="between"/>
      </c:valAx>
      <c:valAx>
        <c:axId val="43373696"/>
        <c:scaling>
          <c:orientation val="minMax"/>
        </c:scaling>
        <c:axPos val="r"/>
        <c:numFmt formatCode="General" sourceLinked="1"/>
        <c:tickLblPos val="nextTo"/>
        <c:spPr>
          <a:ln>
            <a:solidFill>
              <a:prstClr val="black"/>
            </a:solidFill>
          </a:ln>
        </c:spPr>
        <c:crossAx val="43375232"/>
        <c:crosses val="max"/>
        <c:crossBetween val="between"/>
      </c:valAx>
      <c:catAx>
        <c:axId val="43375232"/>
        <c:scaling>
          <c:orientation val="minMax"/>
        </c:scaling>
        <c:delete val="1"/>
        <c:axPos val="b"/>
        <c:tickLblPos val="none"/>
        <c:crossAx val="43373696"/>
        <c:crosses val="autoZero"/>
        <c:auto val="1"/>
        <c:lblAlgn val="ctr"/>
        <c:lblOffset val="100"/>
      </c:catAx>
    </c:plotArea>
    <c:legend>
      <c:legendPos val="r"/>
      <c:layout>
        <c:manualLayout>
          <c:xMode val="edge"/>
          <c:yMode val="edge"/>
          <c:x val="0.79994626210516784"/>
          <c:y val="0.26549062946079111"/>
          <c:w val="0.19143304823965968"/>
          <c:h val="0.48547934797623982"/>
        </c:manualLayout>
      </c:layout>
    </c:legend>
    <c:plotVisOnly val="1"/>
    <c:dispBlanksAs val="gap"/>
  </c:chart>
  <c:spPr>
    <a:solidFill>
      <a:schemeClr val="accent1">
        <a:lumMod val="20000"/>
        <a:lumOff val="80000"/>
      </a:schemeClr>
    </a:solidFill>
    <a:ln>
      <a:solidFill>
        <a:srgbClr val="4F81BD"/>
      </a:solidFill>
    </a:ln>
  </c:spPr>
  <c:txPr>
    <a:bodyPr/>
    <a:lstStyle/>
    <a:p>
      <a:pPr>
        <a:defRPr>
          <a:solidFill>
            <a:schemeClr val="bg1"/>
          </a:solidFill>
        </a:defRPr>
      </a:pPr>
      <a:endParaRPr lang="en-US"/>
    </a:p>
  </c:txPr>
  <c:externalData r:id="rId1"/>
  <c:userShapes r:id="rId2"/>
</c:chartSpace>
</file>

<file path=ppt/charts/chart8.xml><?xml version="1.0" encoding="utf-8"?>
<c:chartSpace xmlns:c="http://schemas.openxmlformats.org/drawingml/2006/chart" xmlns:a="http://schemas.openxmlformats.org/drawingml/2006/main" xmlns:r="http://schemas.openxmlformats.org/officeDocument/2006/relationships">
  <c:date1904 val="1"/>
  <c:lang val="en-GB"/>
  <c:chart>
    <c:title>
      <c:tx>
        <c:rich>
          <a:bodyPr/>
          <a:lstStyle/>
          <a:p>
            <a:pPr>
              <a:defRPr sz="1400"/>
            </a:pPr>
            <a:r>
              <a:rPr lang="en-US" sz="1400"/>
              <a:t>Power and Cooling at 6:1 Consolidation </a:t>
            </a:r>
          </a:p>
        </c:rich>
      </c:tx>
      <c:layout>
        <c:manualLayout>
          <c:xMode val="edge"/>
          <c:yMode val="edge"/>
          <c:x val="0.1626077990251219"/>
          <c:y val="5.4054054054054092E-2"/>
        </c:manualLayout>
      </c:layout>
    </c:title>
    <c:view3D>
      <c:rAngAx val="1"/>
    </c:view3D>
    <c:floor>
      <c:spPr>
        <a:ln>
          <a:solidFill>
            <a:srgbClr val="347C47"/>
          </a:solidFill>
        </a:ln>
      </c:spPr>
    </c:floor>
    <c:plotArea>
      <c:layout>
        <c:manualLayout>
          <c:layoutTarget val="inner"/>
          <c:xMode val="edge"/>
          <c:yMode val="edge"/>
          <c:x val="0.16876618547681674"/>
          <c:y val="0.2042994144962669"/>
          <c:w val="0.8139924427550006"/>
          <c:h val="0.71797563766068573"/>
        </c:manualLayout>
      </c:layout>
      <c:bar3DChart>
        <c:barDir val="col"/>
        <c:grouping val="stacked"/>
        <c:ser>
          <c:idx val="0"/>
          <c:order val="0"/>
          <c:tx>
            <c:strRef>
              <c:f>Sheet1!$A$4</c:f>
              <c:strCache>
                <c:ptCount val="1"/>
                <c:pt idx="0">
                  <c:v>Power and Cooling (Volt Amps) and Consolidation Ratio</c:v>
                </c:pt>
              </c:strCache>
            </c:strRef>
          </c:tx>
          <c:spPr>
            <a:gradFill>
              <a:gsLst>
                <a:gs pos="0">
                  <a:srgbClr val="DDEBCF"/>
                </a:gs>
                <a:gs pos="50000">
                  <a:srgbClr val="9CB86E"/>
                </a:gs>
                <a:gs pos="100000">
                  <a:srgbClr val="156B13"/>
                </a:gs>
              </a:gsLst>
              <a:lin ang="5400000" scaled="0"/>
            </a:gradFill>
          </c:spPr>
          <c:cat>
            <c:strRef>
              <c:f>Sheet1!$B$3:$G$3</c:f>
              <c:strCache>
                <c:ptCount val="2"/>
                <c:pt idx="0">
                  <c:v>Legacy</c:v>
                </c:pt>
                <c:pt idx="1">
                  <c:v>SQL Utility</c:v>
                </c:pt>
              </c:strCache>
            </c:strRef>
          </c:cat>
          <c:val>
            <c:numRef>
              <c:f>Sheet1!$B$4:$G$4</c:f>
              <c:numCache>
                <c:formatCode>#,##0</c:formatCode>
                <c:ptCount val="2"/>
                <c:pt idx="0">
                  <c:v>3690000</c:v>
                </c:pt>
                <c:pt idx="1">
                  <c:v>153750</c:v>
                </c:pt>
              </c:numCache>
            </c:numRef>
          </c:val>
        </c:ser>
        <c:gapWidth val="219"/>
        <c:shape val="cylinder"/>
        <c:axId val="38476416"/>
        <c:axId val="47200512"/>
        <c:axId val="0"/>
      </c:bar3DChart>
      <c:catAx>
        <c:axId val="38476416"/>
        <c:scaling>
          <c:orientation val="minMax"/>
        </c:scaling>
        <c:delete val="1"/>
        <c:axPos val="b"/>
        <c:numFmt formatCode="#,##0" sourceLinked="1"/>
        <c:tickLblPos val="none"/>
        <c:crossAx val="47200512"/>
        <c:crosses val="autoZero"/>
        <c:auto val="1"/>
        <c:lblAlgn val="ctr"/>
        <c:lblOffset val="100"/>
      </c:catAx>
      <c:valAx>
        <c:axId val="47200512"/>
        <c:scaling>
          <c:orientation val="minMax"/>
        </c:scaling>
        <c:axPos val="l"/>
        <c:majorGridlines>
          <c:spPr>
            <a:ln>
              <a:solidFill>
                <a:srgbClr val="347C47"/>
              </a:solidFill>
            </a:ln>
          </c:spPr>
        </c:majorGridlines>
        <c:numFmt formatCode="#,##0" sourceLinked="1"/>
        <c:tickLblPos val="nextTo"/>
        <c:crossAx val="38476416"/>
        <c:crosses val="autoZero"/>
        <c:crossBetween val="between"/>
      </c:valAx>
    </c:plotArea>
    <c:plotVisOnly val="1"/>
    <c:dispBlanksAs val="zero"/>
  </c:chart>
  <c:spPr>
    <a:solidFill>
      <a:srgbClr val="4F81BD">
        <a:lumMod val="20000"/>
        <a:lumOff val="80000"/>
      </a:srgbClr>
    </a:solidFill>
    <a:ln>
      <a:solidFill>
        <a:srgbClr val="002060"/>
      </a:solidFill>
    </a:ln>
  </c:spPr>
  <c:txPr>
    <a:bodyPr/>
    <a:lstStyle/>
    <a:p>
      <a:pPr>
        <a:defRPr>
          <a:solidFill>
            <a:schemeClr val="bg1"/>
          </a:solidFill>
        </a:defRPr>
      </a:pPr>
      <a:endParaRPr lang="en-US"/>
    </a:p>
  </c:txPr>
  <c:externalData r:id="rId1"/>
  <c:userShapes r:id="rId2"/>
</c:chartSpace>
</file>

<file path=ppt/charts/chart9.xml><?xml version="1.0" encoding="utf-8"?>
<c:chartSpace xmlns:c="http://schemas.openxmlformats.org/drawingml/2006/chart" xmlns:a="http://schemas.openxmlformats.org/drawingml/2006/main" xmlns:r="http://schemas.openxmlformats.org/officeDocument/2006/relationships">
  <c:date1904 val="1"/>
  <c:lang val="en-GB"/>
  <c:style val="6"/>
  <c:chart>
    <c:title>
      <c:tx>
        <c:rich>
          <a:bodyPr/>
          <a:lstStyle/>
          <a:p>
            <a:pPr>
              <a:defRPr sz="1400"/>
            </a:pPr>
            <a:r>
              <a:rPr lang="en-US" sz="1400" dirty="0"/>
              <a:t>Annual Recycle Cost at 6:1 Consolidation</a:t>
            </a:r>
          </a:p>
        </c:rich>
      </c:tx>
      <c:layout/>
    </c:title>
    <c:view3D>
      <c:rAngAx val="1"/>
    </c:view3D>
    <c:floor>
      <c:spPr>
        <a:ln>
          <a:solidFill>
            <a:srgbClr val="CCFFCC">
              <a:lumMod val="25000"/>
            </a:srgbClr>
          </a:solidFill>
        </a:ln>
      </c:spPr>
    </c:floor>
    <c:plotArea>
      <c:layout>
        <c:manualLayout>
          <c:layoutTarget val="inner"/>
          <c:xMode val="edge"/>
          <c:yMode val="edge"/>
          <c:x val="0.15595753655793229"/>
          <c:y val="0.1213290823309663"/>
          <c:w val="0.81130436820397467"/>
          <c:h val="0.78183727034120731"/>
        </c:manualLayout>
      </c:layout>
      <c:bar3DChart>
        <c:barDir val="col"/>
        <c:grouping val="stacked"/>
        <c:ser>
          <c:idx val="0"/>
          <c:order val="0"/>
          <c:tx>
            <c:strRef>
              <c:f>Sheet1!$A$6</c:f>
              <c:strCache>
                <c:ptCount val="1"/>
                <c:pt idx="0">
                  <c:v>Recycle Cost and Consolidation Ratio</c:v>
                </c:pt>
              </c:strCache>
            </c:strRef>
          </c:tx>
          <c:spPr>
            <a:gradFill>
              <a:gsLst>
                <a:gs pos="0">
                  <a:srgbClr val="DDEBCF"/>
                </a:gs>
                <a:gs pos="50000">
                  <a:srgbClr val="9CB86E"/>
                </a:gs>
                <a:gs pos="100000">
                  <a:srgbClr val="156B13"/>
                </a:gs>
              </a:gsLst>
              <a:lin ang="5400000" scaled="0"/>
            </a:gradFill>
          </c:spPr>
          <c:cat>
            <c:strRef>
              <c:f>Sheet1!$B$5:$G$5</c:f>
              <c:strCache>
                <c:ptCount val="2"/>
                <c:pt idx="0">
                  <c:v>Legacy</c:v>
                </c:pt>
                <c:pt idx="1">
                  <c:v>SQL Utility</c:v>
                </c:pt>
              </c:strCache>
            </c:strRef>
          </c:cat>
          <c:val>
            <c:numRef>
              <c:f>Sheet1!$B$6:$G$6</c:f>
              <c:numCache>
                <c:formatCode>"$"#,##0</c:formatCode>
                <c:ptCount val="2"/>
                <c:pt idx="0">
                  <c:v>50000</c:v>
                </c:pt>
                <c:pt idx="1">
                  <c:v>8333.333333333323</c:v>
                </c:pt>
              </c:numCache>
            </c:numRef>
          </c:val>
        </c:ser>
        <c:gapWidth val="234"/>
        <c:shape val="cylinder"/>
        <c:axId val="47214976"/>
        <c:axId val="47218048"/>
        <c:axId val="0"/>
      </c:bar3DChart>
      <c:catAx>
        <c:axId val="47214976"/>
        <c:scaling>
          <c:orientation val="minMax"/>
        </c:scaling>
        <c:delete val="1"/>
        <c:axPos val="b"/>
        <c:numFmt formatCode="General" sourceLinked="1"/>
        <c:tickLblPos val="none"/>
        <c:crossAx val="47218048"/>
        <c:crosses val="autoZero"/>
        <c:auto val="1"/>
        <c:lblAlgn val="ctr"/>
        <c:lblOffset val="100"/>
      </c:catAx>
      <c:valAx>
        <c:axId val="47218048"/>
        <c:scaling>
          <c:orientation val="minMax"/>
        </c:scaling>
        <c:axPos val="l"/>
        <c:majorGridlines>
          <c:spPr>
            <a:ln>
              <a:solidFill>
                <a:srgbClr val="347C47"/>
              </a:solidFill>
            </a:ln>
          </c:spPr>
        </c:majorGridlines>
        <c:numFmt formatCode="&quot;$&quot;#,##0" sourceLinked="1"/>
        <c:tickLblPos val="nextTo"/>
        <c:crossAx val="47214976"/>
        <c:crosses val="autoZero"/>
        <c:crossBetween val="between"/>
      </c:valAx>
    </c:plotArea>
    <c:plotVisOnly val="1"/>
    <c:dispBlanksAs val="zero"/>
  </c:chart>
  <c:spPr>
    <a:solidFill>
      <a:schemeClr val="accent1">
        <a:lumMod val="20000"/>
        <a:lumOff val="80000"/>
      </a:schemeClr>
    </a:solidFill>
    <a:ln>
      <a:solidFill>
        <a:srgbClr val="002060"/>
      </a:solidFill>
    </a:ln>
  </c:spPr>
  <c:txPr>
    <a:bodyPr/>
    <a:lstStyle/>
    <a:p>
      <a:pPr>
        <a:defRPr sz="1800">
          <a:solidFill>
            <a:schemeClr val="bg1"/>
          </a:solidFill>
        </a:defRPr>
      </a:pPr>
      <a:endParaRPr lang="en-US"/>
    </a:p>
  </c:txPr>
  <c:externalData r:id="rId1"/>
  <c:userShapes r:id="rId2"/>
</c:chartSpace>
</file>

<file path=ppt/diagrams/colors1.xml><?xml version="1.0" encoding="utf-8"?>
<dgm:colorsDef xmlns:dgm="http://schemas.openxmlformats.org/drawingml/2006/diagram" xmlns:a="http://schemas.openxmlformats.org/drawingml/2006/main" uniqueId="urn:microsoft.com/office/officeart/2005/8/colors/accent2_4">
  <dgm:title val=""/>
  <dgm:desc val=""/>
  <dgm:catLst>
    <dgm:cat type="accent2" pri="11400"/>
  </dgm:catLst>
  <dgm:styleLbl name="node0">
    <dgm:fillClrLst meth="cycle">
      <a:schemeClr val="accent2">
        <a:shade val="60000"/>
      </a:schemeClr>
    </dgm:fillClrLst>
    <dgm:linClrLst meth="repeat">
      <a:schemeClr val="lt1"/>
    </dgm:linClrLst>
    <dgm:effectClrLst/>
    <dgm:txLinClrLst/>
    <dgm:txFillClrLst/>
    <dgm:txEffectClrLst/>
  </dgm:styleLbl>
  <dgm:styleLbl name="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alignNode1">
    <dgm:fillClrLst meth="cycle">
      <a:schemeClr val="accent2">
        <a:shade val="50000"/>
      </a:schemeClr>
      <a:schemeClr val="accent2">
        <a:tint val="45000"/>
      </a:schemeClr>
    </dgm:fillClrLst>
    <dgm:linClrLst meth="cycle">
      <a:schemeClr val="accent2">
        <a:shade val="50000"/>
      </a:schemeClr>
      <a:schemeClr val="accent2">
        <a:tint val="45000"/>
      </a:schemeClr>
    </dgm:linClrLst>
    <dgm:effectClrLst/>
    <dgm:txLinClrLst/>
    <dgm:txFillClrLst/>
    <dgm:txEffectClrLst/>
  </dgm:styleLbl>
  <dgm:styleLbl name="ln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vennNode1">
    <dgm:fillClrLst meth="cycle">
      <a:schemeClr val="accent2">
        <a:shade val="80000"/>
        <a:alpha val="50000"/>
      </a:schemeClr>
      <a:schemeClr val="accent2">
        <a:tint val="45000"/>
        <a:alpha val="50000"/>
      </a:schemeClr>
    </dgm:fillClrLst>
    <dgm:linClrLst meth="repeat">
      <a:schemeClr val="lt1"/>
    </dgm:linClrLst>
    <dgm:effectClrLst/>
    <dgm:txLinClrLst/>
    <dgm:txFillClrLst/>
    <dgm:txEffectClrLst/>
  </dgm:styleLbl>
  <dgm:styleLbl name="node2">
    <dgm:fillClrLst>
      <a:schemeClr val="accent2">
        <a:shade val="80000"/>
      </a:schemeClr>
    </dgm:fillClrLst>
    <dgm:linClrLst meth="repeat">
      <a:schemeClr val="lt1"/>
    </dgm:linClrLst>
    <dgm:effectClrLst/>
    <dgm:txLinClrLst/>
    <dgm:txFillClrLst/>
    <dgm:txEffectClrLst/>
  </dgm:styleLbl>
  <dgm:styleLbl name="node3">
    <dgm:fillClrLst>
      <a:schemeClr val="accent2">
        <a:tint val="99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f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b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sibTrans1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0000"/>
      </a:schemeClr>
    </dgm:fillClrLst>
    <dgm:linClrLst meth="repeat">
      <a:schemeClr val="lt1"/>
    </dgm:linClrLst>
    <dgm:effectClrLst/>
    <dgm:txLinClrLst/>
    <dgm:txFillClrLst/>
    <dgm:txEffectClrLst/>
  </dgm:styleLbl>
  <dgm:styleLbl name="asst3">
    <dgm:fillClrLst>
      <a:schemeClr val="accent2">
        <a:tint val="70000"/>
      </a:schemeClr>
    </dgm:fillClrLst>
    <dgm:linClrLst meth="repeat">
      <a:schemeClr val="lt1"/>
    </dgm:linClrLst>
    <dgm:effectClrLst/>
    <dgm:txLinClrLst/>
    <dgm:txFillClrLst/>
    <dgm:txEffectClrLst/>
  </dgm:styleLbl>
  <dgm:styleLbl name="asst4">
    <dgm:fillClrLst>
      <a:schemeClr val="accent2">
        <a:tint val="5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align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bgAccFollowNode1">
    <dgm:fillClrLst meth="repeat">
      <a:schemeClr val="accent2">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55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2_4">
  <dgm:title val=""/>
  <dgm:desc val=""/>
  <dgm:catLst>
    <dgm:cat type="accent2" pri="11400"/>
  </dgm:catLst>
  <dgm:styleLbl name="node0">
    <dgm:fillClrLst meth="cycle">
      <a:schemeClr val="accent2">
        <a:shade val="60000"/>
      </a:schemeClr>
    </dgm:fillClrLst>
    <dgm:linClrLst meth="repeat">
      <a:schemeClr val="lt1"/>
    </dgm:linClrLst>
    <dgm:effectClrLst/>
    <dgm:txLinClrLst/>
    <dgm:txFillClrLst/>
    <dgm:txEffectClrLst/>
  </dgm:styleLbl>
  <dgm:styleLbl name="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alignNode1">
    <dgm:fillClrLst meth="cycle">
      <a:schemeClr val="accent2">
        <a:shade val="50000"/>
      </a:schemeClr>
      <a:schemeClr val="accent2">
        <a:tint val="45000"/>
      </a:schemeClr>
    </dgm:fillClrLst>
    <dgm:linClrLst meth="cycle">
      <a:schemeClr val="accent2">
        <a:shade val="50000"/>
      </a:schemeClr>
      <a:schemeClr val="accent2">
        <a:tint val="45000"/>
      </a:schemeClr>
    </dgm:linClrLst>
    <dgm:effectClrLst/>
    <dgm:txLinClrLst/>
    <dgm:txFillClrLst/>
    <dgm:txEffectClrLst/>
  </dgm:styleLbl>
  <dgm:styleLbl name="ln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vennNode1">
    <dgm:fillClrLst meth="cycle">
      <a:schemeClr val="accent2">
        <a:shade val="80000"/>
        <a:alpha val="50000"/>
      </a:schemeClr>
      <a:schemeClr val="accent2">
        <a:tint val="45000"/>
        <a:alpha val="50000"/>
      </a:schemeClr>
    </dgm:fillClrLst>
    <dgm:linClrLst meth="repeat">
      <a:schemeClr val="lt1"/>
    </dgm:linClrLst>
    <dgm:effectClrLst/>
    <dgm:txLinClrLst/>
    <dgm:txFillClrLst/>
    <dgm:txEffectClrLst/>
  </dgm:styleLbl>
  <dgm:styleLbl name="node2">
    <dgm:fillClrLst>
      <a:schemeClr val="accent2">
        <a:shade val="80000"/>
      </a:schemeClr>
    </dgm:fillClrLst>
    <dgm:linClrLst meth="repeat">
      <a:schemeClr val="lt1"/>
    </dgm:linClrLst>
    <dgm:effectClrLst/>
    <dgm:txLinClrLst/>
    <dgm:txFillClrLst/>
    <dgm:txEffectClrLst/>
  </dgm:styleLbl>
  <dgm:styleLbl name="node3">
    <dgm:fillClrLst>
      <a:schemeClr val="accent2">
        <a:tint val="99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f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b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sibTrans1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0000"/>
      </a:schemeClr>
    </dgm:fillClrLst>
    <dgm:linClrLst meth="repeat">
      <a:schemeClr val="lt1"/>
    </dgm:linClrLst>
    <dgm:effectClrLst/>
    <dgm:txLinClrLst/>
    <dgm:txFillClrLst/>
    <dgm:txEffectClrLst/>
  </dgm:styleLbl>
  <dgm:styleLbl name="asst3">
    <dgm:fillClrLst>
      <a:schemeClr val="accent2">
        <a:tint val="70000"/>
      </a:schemeClr>
    </dgm:fillClrLst>
    <dgm:linClrLst meth="repeat">
      <a:schemeClr val="lt1"/>
    </dgm:linClrLst>
    <dgm:effectClrLst/>
    <dgm:txLinClrLst/>
    <dgm:txFillClrLst/>
    <dgm:txEffectClrLst/>
  </dgm:styleLbl>
  <dgm:styleLbl name="asst4">
    <dgm:fillClrLst>
      <a:schemeClr val="accent2">
        <a:tint val="5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align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bgAccFollowNode1">
    <dgm:fillClrLst meth="repeat">
      <a:schemeClr val="accent2">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55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2_4">
  <dgm:title val=""/>
  <dgm:desc val=""/>
  <dgm:catLst>
    <dgm:cat type="accent2" pri="11400"/>
  </dgm:catLst>
  <dgm:styleLbl name="node0">
    <dgm:fillClrLst meth="cycle">
      <a:schemeClr val="accent2">
        <a:shade val="60000"/>
      </a:schemeClr>
    </dgm:fillClrLst>
    <dgm:linClrLst meth="repeat">
      <a:schemeClr val="lt1"/>
    </dgm:linClrLst>
    <dgm:effectClrLst/>
    <dgm:txLinClrLst/>
    <dgm:txFillClrLst/>
    <dgm:txEffectClrLst/>
  </dgm:styleLbl>
  <dgm:styleLbl name="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alignNode1">
    <dgm:fillClrLst meth="cycle">
      <a:schemeClr val="accent2">
        <a:shade val="50000"/>
      </a:schemeClr>
      <a:schemeClr val="accent2">
        <a:tint val="45000"/>
      </a:schemeClr>
    </dgm:fillClrLst>
    <dgm:linClrLst meth="cycle">
      <a:schemeClr val="accent2">
        <a:shade val="50000"/>
      </a:schemeClr>
      <a:schemeClr val="accent2">
        <a:tint val="45000"/>
      </a:schemeClr>
    </dgm:linClrLst>
    <dgm:effectClrLst/>
    <dgm:txLinClrLst/>
    <dgm:txFillClrLst/>
    <dgm:txEffectClrLst/>
  </dgm:styleLbl>
  <dgm:styleLbl name="ln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vennNode1">
    <dgm:fillClrLst meth="cycle">
      <a:schemeClr val="accent2">
        <a:shade val="80000"/>
        <a:alpha val="50000"/>
      </a:schemeClr>
      <a:schemeClr val="accent2">
        <a:tint val="45000"/>
        <a:alpha val="50000"/>
      </a:schemeClr>
    </dgm:fillClrLst>
    <dgm:linClrLst meth="repeat">
      <a:schemeClr val="lt1"/>
    </dgm:linClrLst>
    <dgm:effectClrLst/>
    <dgm:txLinClrLst/>
    <dgm:txFillClrLst/>
    <dgm:txEffectClrLst/>
  </dgm:styleLbl>
  <dgm:styleLbl name="node2">
    <dgm:fillClrLst>
      <a:schemeClr val="accent2">
        <a:shade val="80000"/>
      </a:schemeClr>
    </dgm:fillClrLst>
    <dgm:linClrLst meth="repeat">
      <a:schemeClr val="lt1"/>
    </dgm:linClrLst>
    <dgm:effectClrLst/>
    <dgm:txLinClrLst/>
    <dgm:txFillClrLst/>
    <dgm:txEffectClrLst/>
  </dgm:styleLbl>
  <dgm:styleLbl name="node3">
    <dgm:fillClrLst>
      <a:schemeClr val="accent2">
        <a:tint val="99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f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b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sibTrans1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0000"/>
      </a:schemeClr>
    </dgm:fillClrLst>
    <dgm:linClrLst meth="repeat">
      <a:schemeClr val="lt1"/>
    </dgm:linClrLst>
    <dgm:effectClrLst/>
    <dgm:txLinClrLst/>
    <dgm:txFillClrLst/>
    <dgm:txEffectClrLst/>
  </dgm:styleLbl>
  <dgm:styleLbl name="asst3">
    <dgm:fillClrLst>
      <a:schemeClr val="accent2">
        <a:tint val="70000"/>
      </a:schemeClr>
    </dgm:fillClrLst>
    <dgm:linClrLst meth="repeat">
      <a:schemeClr val="lt1"/>
    </dgm:linClrLst>
    <dgm:effectClrLst/>
    <dgm:txLinClrLst/>
    <dgm:txFillClrLst/>
    <dgm:txEffectClrLst/>
  </dgm:styleLbl>
  <dgm:styleLbl name="asst4">
    <dgm:fillClrLst>
      <a:schemeClr val="accent2">
        <a:tint val="5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align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bgAccFollowNode1">
    <dgm:fillClrLst meth="repeat">
      <a:schemeClr val="accent2">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55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2_4">
  <dgm:title val=""/>
  <dgm:desc val=""/>
  <dgm:catLst>
    <dgm:cat type="accent2" pri="11400"/>
  </dgm:catLst>
  <dgm:styleLbl name="node0">
    <dgm:fillClrLst meth="cycle">
      <a:schemeClr val="accent2">
        <a:shade val="60000"/>
      </a:schemeClr>
    </dgm:fillClrLst>
    <dgm:linClrLst meth="repeat">
      <a:schemeClr val="lt1"/>
    </dgm:linClrLst>
    <dgm:effectClrLst/>
    <dgm:txLinClrLst/>
    <dgm:txFillClrLst/>
    <dgm:txEffectClrLst/>
  </dgm:styleLbl>
  <dgm:styleLbl name="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alignNode1">
    <dgm:fillClrLst meth="cycle">
      <a:schemeClr val="accent2">
        <a:shade val="50000"/>
      </a:schemeClr>
      <a:schemeClr val="accent2">
        <a:tint val="45000"/>
      </a:schemeClr>
    </dgm:fillClrLst>
    <dgm:linClrLst meth="cycle">
      <a:schemeClr val="accent2">
        <a:shade val="50000"/>
      </a:schemeClr>
      <a:schemeClr val="accent2">
        <a:tint val="45000"/>
      </a:schemeClr>
    </dgm:linClrLst>
    <dgm:effectClrLst/>
    <dgm:txLinClrLst/>
    <dgm:txFillClrLst/>
    <dgm:txEffectClrLst/>
  </dgm:styleLbl>
  <dgm:styleLbl name="ln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vennNode1">
    <dgm:fillClrLst meth="cycle">
      <a:schemeClr val="accent2">
        <a:shade val="80000"/>
        <a:alpha val="50000"/>
      </a:schemeClr>
      <a:schemeClr val="accent2">
        <a:tint val="45000"/>
        <a:alpha val="50000"/>
      </a:schemeClr>
    </dgm:fillClrLst>
    <dgm:linClrLst meth="repeat">
      <a:schemeClr val="lt1"/>
    </dgm:linClrLst>
    <dgm:effectClrLst/>
    <dgm:txLinClrLst/>
    <dgm:txFillClrLst/>
    <dgm:txEffectClrLst/>
  </dgm:styleLbl>
  <dgm:styleLbl name="node2">
    <dgm:fillClrLst>
      <a:schemeClr val="accent2">
        <a:shade val="80000"/>
      </a:schemeClr>
    </dgm:fillClrLst>
    <dgm:linClrLst meth="repeat">
      <a:schemeClr val="lt1"/>
    </dgm:linClrLst>
    <dgm:effectClrLst/>
    <dgm:txLinClrLst/>
    <dgm:txFillClrLst/>
    <dgm:txEffectClrLst/>
  </dgm:styleLbl>
  <dgm:styleLbl name="node3">
    <dgm:fillClrLst>
      <a:schemeClr val="accent2">
        <a:tint val="99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f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b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sibTrans1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0000"/>
      </a:schemeClr>
    </dgm:fillClrLst>
    <dgm:linClrLst meth="repeat">
      <a:schemeClr val="lt1"/>
    </dgm:linClrLst>
    <dgm:effectClrLst/>
    <dgm:txLinClrLst/>
    <dgm:txFillClrLst/>
    <dgm:txEffectClrLst/>
  </dgm:styleLbl>
  <dgm:styleLbl name="asst3">
    <dgm:fillClrLst>
      <a:schemeClr val="accent2">
        <a:tint val="70000"/>
      </a:schemeClr>
    </dgm:fillClrLst>
    <dgm:linClrLst meth="repeat">
      <a:schemeClr val="lt1"/>
    </dgm:linClrLst>
    <dgm:effectClrLst/>
    <dgm:txLinClrLst/>
    <dgm:txFillClrLst/>
    <dgm:txEffectClrLst/>
  </dgm:styleLbl>
  <dgm:styleLbl name="asst4">
    <dgm:fillClrLst>
      <a:schemeClr val="accent2">
        <a:tint val="5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align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bgAccFollowNode1">
    <dgm:fillClrLst meth="repeat">
      <a:schemeClr val="accent2">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55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2_4">
  <dgm:title val=""/>
  <dgm:desc val=""/>
  <dgm:catLst>
    <dgm:cat type="accent2" pri="11400"/>
  </dgm:catLst>
  <dgm:styleLbl name="node0">
    <dgm:fillClrLst meth="cycle">
      <a:schemeClr val="accent2">
        <a:shade val="60000"/>
      </a:schemeClr>
    </dgm:fillClrLst>
    <dgm:linClrLst meth="repeat">
      <a:schemeClr val="lt1"/>
    </dgm:linClrLst>
    <dgm:effectClrLst/>
    <dgm:txLinClrLst/>
    <dgm:txFillClrLst/>
    <dgm:txEffectClrLst/>
  </dgm:styleLbl>
  <dgm:styleLbl name="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alignNode1">
    <dgm:fillClrLst meth="cycle">
      <a:schemeClr val="accent2">
        <a:shade val="50000"/>
      </a:schemeClr>
      <a:schemeClr val="accent2">
        <a:tint val="45000"/>
      </a:schemeClr>
    </dgm:fillClrLst>
    <dgm:linClrLst meth="cycle">
      <a:schemeClr val="accent2">
        <a:shade val="50000"/>
      </a:schemeClr>
      <a:schemeClr val="accent2">
        <a:tint val="45000"/>
      </a:schemeClr>
    </dgm:linClrLst>
    <dgm:effectClrLst/>
    <dgm:txLinClrLst/>
    <dgm:txFillClrLst/>
    <dgm:txEffectClrLst/>
  </dgm:styleLbl>
  <dgm:styleLbl name="ln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vennNode1">
    <dgm:fillClrLst meth="cycle">
      <a:schemeClr val="accent2">
        <a:shade val="80000"/>
        <a:alpha val="50000"/>
      </a:schemeClr>
      <a:schemeClr val="accent2">
        <a:tint val="45000"/>
        <a:alpha val="50000"/>
      </a:schemeClr>
    </dgm:fillClrLst>
    <dgm:linClrLst meth="repeat">
      <a:schemeClr val="lt1"/>
    </dgm:linClrLst>
    <dgm:effectClrLst/>
    <dgm:txLinClrLst/>
    <dgm:txFillClrLst/>
    <dgm:txEffectClrLst/>
  </dgm:styleLbl>
  <dgm:styleLbl name="node2">
    <dgm:fillClrLst>
      <a:schemeClr val="accent2">
        <a:shade val="80000"/>
      </a:schemeClr>
    </dgm:fillClrLst>
    <dgm:linClrLst meth="repeat">
      <a:schemeClr val="lt1"/>
    </dgm:linClrLst>
    <dgm:effectClrLst/>
    <dgm:txLinClrLst/>
    <dgm:txFillClrLst/>
    <dgm:txEffectClrLst/>
  </dgm:styleLbl>
  <dgm:styleLbl name="node3">
    <dgm:fillClrLst>
      <a:schemeClr val="accent2">
        <a:tint val="99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f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b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sibTrans1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0000"/>
      </a:schemeClr>
    </dgm:fillClrLst>
    <dgm:linClrLst meth="repeat">
      <a:schemeClr val="lt1"/>
    </dgm:linClrLst>
    <dgm:effectClrLst/>
    <dgm:txLinClrLst/>
    <dgm:txFillClrLst/>
    <dgm:txEffectClrLst/>
  </dgm:styleLbl>
  <dgm:styleLbl name="asst3">
    <dgm:fillClrLst>
      <a:schemeClr val="accent2">
        <a:tint val="70000"/>
      </a:schemeClr>
    </dgm:fillClrLst>
    <dgm:linClrLst meth="repeat">
      <a:schemeClr val="lt1"/>
    </dgm:linClrLst>
    <dgm:effectClrLst/>
    <dgm:txLinClrLst/>
    <dgm:txFillClrLst/>
    <dgm:txEffectClrLst/>
  </dgm:styleLbl>
  <dgm:styleLbl name="asst4">
    <dgm:fillClrLst>
      <a:schemeClr val="accent2">
        <a:tint val="5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align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bgAccFollowNode1">
    <dgm:fillClrLst meth="repeat">
      <a:schemeClr val="accent2">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55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2_4">
  <dgm:title val=""/>
  <dgm:desc val=""/>
  <dgm:catLst>
    <dgm:cat type="accent2" pri="11400"/>
  </dgm:catLst>
  <dgm:styleLbl name="node0">
    <dgm:fillClrLst meth="cycle">
      <a:schemeClr val="accent2">
        <a:shade val="60000"/>
      </a:schemeClr>
    </dgm:fillClrLst>
    <dgm:linClrLst meth="repeat">
      <a:schemeClr val="lt1"/>
    </dgm:linClrLst>
    <dgm:effectClrLst/>
    <dgm:txLinClrLst/>
    <dgm:txFillClrLst/>
    <dgm:txEffectClrLst/>
  </dgm:styleLbl>
  <dgm:styleLbl name="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alignNode1">
    <dgm:fillClrLst meth="cycle">
      <a:schemeClr val="accent2">
        <a:shade val="50000"/>
      </a:schemeClr>
      <a:schemeClr val="accent2">
        <a:tint val="45000"/>
      </a:schemeClr>
    </dgm:fillClrLst>
    <dgm:linClrLst meth="cycle">
      <a:schemeClr val="accent2">
        <a:shade val="50000"/>
      </a:schemeClr>
      <a:schemeClr val="accent2">
        <a:tint val="45000"/>
      </a:schemeClr>
    </dgm:linClrLst>
    <dgm:effectClrLst/>
    <dgm:txLinClrLst/>
    <dgm:txFillClrLst/>
    <dgm:txEffectClrLst/>
  </dgm:styleLbl>
  <dgm:styleLbl name="ln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vennNode1">
    <dgm:fillClrLst meth="cycle">
      <a:schemeClr val="accent2">
        <a:shade val="80000"/>
        <a:alpha val="50000"/>
      </a:schemeClr>
      <a:schemeClr val="accent2">
        <a:tint val="45000"/>
        <a:alpha val="50000"/>
      </a:schemeClr>
    </dgm:fillClrLst>
    <dgm:linClrLst meth="repeat">
      <a:schemeClr val="lt1"/>
    </dgm:linClrLst>
    <dgm:effectClrLst/>
    <dgm:txLinClrLst/>
    <dgm:txFillClrLst/>
    <dgm:txEffectClrLst/>
  </dgm:styleLbl>
  <dgm:styleLbl name="node2">
    <dgm:fillClrLst>
      <a:schemeClr val="accent2">
        <a:shade val="80000"/>
      </a:schemeClr>
    </dgm:fillClrLst>
    <dgm:linClrLst meth="repeat">
      <a:schemeClr val="lt1"/>
    </dgm:linClrLst>
    <dgm:effectClrLst/>
    <dgm:txLinClrLst/>
    <dgm:txFillClrLst/>
    <dgm:txEffectClrLst/>
  </dgm:styleLbl>
  <dgm:styleLbl name="node3">
    <dgm:fillClrLst>
      <a:schemeClr val="accent2">
        <a:tint val="99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f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b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sibTrans1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0000"/>
      </a:schemeClr>
    </dgm:fillClrLst>
    <dgm:linClrLst meth="repeat">
      <a:schemeClr val="lt1"/>
    </dgm:linClrLst>
    <dgm:effectClrLst/>
    <dgm:txLinClrLst/>
    <dgm:txFillClrLst/>
    <dgm:txEffectClrLst/>
  </dgm:styleLbl>
  <dgm:styleLbl name="asst3">
    <dgm:fillClrLst>
      <a:schemeClr val="accent2">
        <a:tint val="70000"/>
      </a:schemeClr>
    </dgm:fillClrLst>
    <dgm:linClrLst meth="repeat">
      <a:schemeClr val="lt1"/>
    </dgm:linClrLst>
    <dgm:effectClrLst/>
    <dgm:txLinClrLst/>
    <dgm:txFillClrLst/>
    <dgm:txEffectClrLst/>
  </dgm:styleLbl>
  <dgm:styleLbl name="asst4">
    <dgm:fillClrLst>
      <a:schemeClr val="accent2">
        <a:tint val="5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align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bgAccFollowNode1">
    <dgm:fillClrLst meth="repeat">
      <a:schemeClr val="accent2">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55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2_4">
  <dgm:title val=""/>
  <dgm:desc val=""/>
  <dgm:catLst>
    <dgm:cat type="accent2" pri="11400"/>
  </dgm:catLst>
  <dgm:styleLbl name="node0">
    <dgm:fillClrLst meth="cycle">
      <a:schemeClr val="accent2">
        <a:shade val="60000"/>
      </a:schemeClr>
    </dgm:fillClrLst>
    <dgm:linClrLst meth="repeat">
      <a:schemeClr val="lt1"/>
    </dgm:linClrLst>
    <dgm:effectClrLst/>
    <dgm:txLinClrLst/>
    <dgm:txFillClrLst/>
    <dgm:txEffectClrLst/>
  </dgm:styleLbl>
  <dgm:styleLbl name="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alignNode1">
    <dgm:fillClrLst meth="cycle">
      <a:schemeClr val="accent2">
        <a:shade val="50000"/>
      </a:schemeClr>
      <a:schemeClr val="accent2">
        <a:tint val="45000"/>
      </a:schemeClr>
    </dgm:fillClrLst>
    <dgm:linClrLst meth="cycle">
      <a:schemeClr val="accent2">
        <a:shade val="50000"/>
      </a:schemeClr>
      <a:schemeClr val="accent2">
        <a:tint val="45000"/>
      </a:schemeClr>
    </dgm:linClrLst>
    <dgm:effectClrLst/>
    <dgm:txLinClrLst/>
    <dgm:txFillClrLst/>
    <dgm:txEffectClrLst/>
  </dgm:styleLbl>
  <dgm:styleLbl name="ln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vennNode1">
    <dgm:fillClrLst meth="cycle">
      <a:schemeClr val="accent2">
        <a:shade val="80000"/>
        <a:alpha val="50000"/>
      </a:schemeClr>
      <a:schemeClr val="accent2">
        <a:tint val="45000"/>
        <a:alpha val="50000"/>
      </a:schemeClr>
    </dgm:fillClrLst>
    <dgm:linClrLst meth="repeat">
      <a:schemeClr val="lt1"/>
    </dgm:linClrLst>
    <dgm:effectClrLst/>
    <dgm:txLinClrLst/>
    <dgm:txFillClrLst/>
    <dgm:txEffectClrLst/>
  </dgm:styleLbl>
  <dgm:styleLbl name="node2">
    <dgm:fillClrLst>
      <a:schemeClr val="accent2">
        <a:shade val="80000"/>
      </a:schemeClr>
    </dgm:fillClrLst>
    <dgm:linClrLst meth="repeat">
      <a:schemeClr val="lt1"/>
    </dgm:linClrLst>
    <dgm:effectClrLst/>
    <dgm:txLinClrLst/>
    <dgm:txFillClrLst/>
    <dgm:txEffectClrLst/>
  </dgm:styleLbl>
  <dgm:styleLbl name="node3">
    <dgm:fillClrLst>
      <a:schemeClr val="accent2">
        <a:tint val="99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f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b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sibTrans1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0000"/>
      </a:schemeClr>
    </dgm:fillClrLst>
    <dgm:linClrLst meth="repeat">
      <a:schemeClr val="lt1"/>
    </dgm:linClrLst>
    <dgm:effectClrLst/>
    <dgm:txLinClrLst/>
    <dgm:txFillClrLst/>
    <dgm:txEffectClrLst/>
  </dgm:styleLbl>
  <dgm:styleLbl name="asst3">
    <dgm:fillClrLst>
      <a:schemeClr val="accent2">
        <a:tint val="70000"/>
      </a:schemeClr>
    </dgm:fillClrLst>
    <dgm:linClrLst meth="repeat">
      <a:schemeClr val="lt1"/>
    </dgm:linClrLst>
    <dgm:effectClrLst/>
    <dgm:txLinClrLst/>
    <dgm:txFillClrLst/>
    <dgm:txEffectClrLst/>
  </dgm:styleLbl>
  <dgm:styleLbl name="asst4">
    <dgm:fillClrLst>
      <a:schemeClr val="accent2">
        <a:tint val="5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align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bgAccFollowNode1">
    <dgm:fillClrLst meth="repeat">
      <a:schemeClr val="accent2">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55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29AD67D-15AB-4800-B140-4283EDB8C273}" type="doc">
      <dgm:prSet loTypeId="urn:microsoft.com/office/officeart/2005/8/layout/orgChart1" loCatId="hierarchy" qsTypeId="urn:microsoft.com/office/officeart/2005/8/quickstyle/simple5" qsCatId="simple" csTypeId="urn:microsoft.com/office/officeart/2005/8/colors/accent2_4" csCatId="accent2" phldr="1"/>
      <dgm:spPr/>
    </dgm:pt>
    <dgm:pt modelId="{F9D2F056-2B24-4941-AE46-682EC9AA5229}">
      <dgm:prSet custT="1"/>
      <dgm:spPr/>
      <dgm:t>
        <a:bodyPr/>
        <a:lstStyle/>
        <a:p>
          <a:pPr marL="0" marR="0" lvl="0" indent="0" algn="ctr" defTabSz="914400" rtl="1" eaLnBrk="0" fontAlgn="base" latinLnBrk="0" hangingPunct="0">
            <a:lnSpc>
              <a:spcPct val="85000"/>
            </a:lnSpc>
            <a:spcBef>
              <a:spcPct val="0"/>
            </a:spcBef>
            <a:spcAft>
              <a:spcPct val="0"/>
            </a:spcAft>
            <a:buClrTx/>
            <a:buSzTx/>
            <a:buFontTx/>
            <a:buNone/>
            <a:tabLst/>
          </a:pPr>
          <a:r>
            <a:rPr kumimoji="0" lang="en-US" sz="1100" b="0" i="0" u="none" strike="noStrike" cap="none" normalizeH="0" baseline="0" dirty="0" smtClean="0">
              <a:ln/>
              <a:effectLst/>
              <a:latin typeface="Franklin Gothic Medium" pitchFamily="34" charset="0"/>
              <a:cs typeface="Arial" pitchFamily="34" charset="0"/>
            </a:rPr>
            <a:t>Memory</a:t>
          </a:r>
          <a:endParaRPr kumimoji="0" lang="en-US" sz="1800" b="0" i="0" u="none" strike="noStrike" cap="none" normalizeH="0" baseline="0" dirty="0" smtClean="0">
            <a:ln/>
            <a:effectLst/>
            <a:latin typeface="Franklin Gothic Medium" pitchFamily="34" charset="0"/>
            <a:cs typeface="Arial" pitchFamily="34" charset="0"/>
          </a:endParaRPr>
        </a:p>
      </dgm:t>
    </dgm:pt>
    <dgm:pt modelId="{E823F2B0-63EC-4454-AD04-005E85A13952}" type="parTrans" cxnId="{DF4D1A32-2A01-4BC8-93E0-42CD47D67D79}">
      <dgm:prSet/>
      <dgm:spPr/>
      <dgm:t>
        <a:bodyPr/>
        <a:lstStyle/>
        <a:p>
          <a:pPr rtl="1"/>
          <a:endParaRPr lang="he-IL"/>
        </a:p>
      </dgm:t>
    </dgm:pt>
    <dgm:pt modelId="{D150A804-694E-4A09-B85E-05CCAAE05494}" type="sibTrans" cxnId="{DF4D1A32-2A01-4BC8-93E0-42CD47D67D79}">
      <dgm:prSet/>
      <dgm:spPr/>
      <dgm:t>
        <a:bodyPr/>
        <a:lstStyle/>
        <a:p>
          <a:pPr rtl="1"/>
          <a:endParaRPr lang="he-IL"/>
        </a:p>
      </dgm:t>
    </dgm:pt>
    <dgm:pt modelId="{B3F5C8B2-73EA-448C-8E97-6FCFD2E2A176}">
      <dgm:prSet custT="1"/>
      <dgm:spPr/>
      <dgm:t>
        <a:bodyPr/>
        <a:lstStyle/>
        <a:p>
          <a:pPr marL="0" marR="0" lvl="0" indent="0" algn="ctr" defTabSz="914400" rtl="1" eaLnBrk="0" fontAlgn="base" latinLnBrk="0" hangingPunct="0">
            <a:lnSpc>
              <a:spcPct val="85000"/>
            </a:lnSpc>
            <a:spcBef>
              <a:spcPct val="0"/>
            </a:spcBef>
            <a:spcAft>
              <a:spcPct val="0"/>
            </a:spcAft>
            <a:buClrTx/>
            <a:buSzTx/>
            <a:buFontTx/>
            <a:buNone/>
            <a:tabLst/>
          </a:pPr>
          <a:r>
            <a:rPr kumimoji="0" lang="en-US" sz="1100" b="0" i="0" u="none" strike="noStrike" cap="none" normalizeH="0" baseline="0" dirty="0" smtClean="0">
              <a:ln/>
              <a:effectLst/>
              <a:latin typeface="+mn-lt"/>
              <a:cs typeface="Arial" pitchFamily="34" charset="0"/>
            </a:rPr>
            <a:t>CPU </a:t>
          </a:r>
          <a:r>
            <a:rPr kumimoji="0" lang="en-US" sz="1100" b="0" i="1" u="none" strike="noStrike" cap="none" normalizeH="0" baseline="0" dirty="0" smtClean="0">
              <a:ln/>
              <a:effectLst/>
              <a:latin typeface="+mn-lt"/>
              <a:cs typeface="Arial" pitchFamily="34" charset="0"/>
            </a:rPr>
            <a:t>0</a:t>
          </a:r>
        </a:p>
      </dgm:t>
    </dgm:pt>
    <dgm:pt modelId="{6C967068-FB78-43BA-A391-29571B410BF7}" type="parTrans" cxnId="{1472B110-BFED-4134-AF42-D53827AA21F3}">
      <dgm:prSet/>
      <dgm:spPr/>
      <dgm:t>
        <a:bodyPr/>
        <a:lstStyle/>
        <a:p>
          <a:pPr rtl="1"/>
          <a:endParaRPr lang="he-IL">
            <a:solidFill>
              <a:schemeClr val="bg1"/>
            </a:solidFill>
          </a:endParaRPr>
        </a:p>
      </dgm:t>
    </dgm:pt>
    <dgm:pt modelId="{6746450F-7B49-400A-ABE6-7AC774DD063F}" type="sibTrans" cxnId="{1472B110-BFED-4134-AF42-D53827AA21F3}">
      <dgm:prSet/>
      <dgm:spPr/>
      <dgm:t>
        <a:bodyPr/>
        <a:lstStyle/>
        <a:p>
          <a:pPr rtl="1"/>
          <a:endParaRPr lang="he-IL"/>
        </a:p>
      </dgm:t>
    </dgm:pt>
    <dgm:pt modelId="{21AAE182-A9C0-4951-AEE9-941B8D83ADA2}">
      <dgm:prSet custT="1"/>
      <dgm:spPr/>
      <dgm:t>
        <a:bodyPr/>
        <a:lstStyle/>
        <a:p>
          <a:pPr marL="0" marR="0" lvl="0" indent="0" algn="ctr" defTabSz="914400" rtl="1" eaLnBrk="0" fontAlgn="base" latinLnBrk="0" hangingPunct="0">
            <a:lnSpc>
              <a:spcPct val="85000"/>
            </a:lnSpc>
            <a:spcBef>
              <a:spcPct val="0"/>
            </a:spcBef>
            <a:spcAft>
              <a:spcPct val="0"/>
            </a:spcAft>
            <a:buClrTx/>
            <a:buSzTx/>
            <a:buFontTx/>
            <a:buNone/>
            <a:tabLst/>
          </a:pPr>
          <a:r>
            <a:rPr kumimoji="0" lang="en-US" sz="1200" b="0" i="0" u="none" strike="noStrike" cap="none" normalizeH="0" baseline="0" dirty="0" smtClean="0">
              <a:ln/>
              <a:effectLst/>
              <a:latin typeface="+mn-lt"/>
              <a:cs typeface="Arial" pitchFamily="34" charset="0"/>
            </a:rPr>
            <a:t>CPU </a:t>
          </a:r>
          <a:r>
            <a:rPr kumimoji="0" lang="en-US" sz="1200" b="0" i="1" u="none" strike="noStrike" cap="none" normalizeH="0" baseline="0" dirty="0" smtClean="0">
              <a:ln/>
              <a:effectLst/>
              <a:latin typeface="+mn-lt"/>
              <a:cs typeface="Arial" pitchFamily="34" charset="0"/>
            </a:rPr>
            <a:t>1</a:t>
          </a:r>
        </a:p>
      </dgm:t>
    </dgm:pt>
    <dgm:pt modelId="{B6B4DBF6-DA53-4F18-9E87-2380176B898B}" type="parTrans" cxnId="{7E3459BE-F151-4C16-8F74-EAAA099FC15B}">
      <dgm:prSet/>
      <dgm:spPr/>
      <dgm:t>
        <a:bodyPr/>
        <a:lstStyle/>
        <a:p>
          <a:pPr rtl="1"/>
          <a:endParaRPr lang="he-IL"/>
        </a:p>
      </dgm:t>
    </dgm:pt>
    <dgm:pt modelId="{50112C5F-5D39-48B3-9B66-56047894EEF4}" type="sibTrans" cxnId="{7E3459BE-F151-4C16-8F74-EAAA099FC15B}">
      <dgm:prSet/>
      <dgm:spPr/>
      <dgm:t>
        <a:bodyPr/>
        <a:lstStyle/>
        <a:p>
          <a:pPr rtl="1"/>
          <a:endParaRPr lang="he-IL"/>
        </a:p>
      </dgm:t>
    </dgm:pt>
    <dgm:pt modelId="{7A8536A3-696D-40E5-B567-31E4D7C65631}">
      <dgm:prSet custT="1"/>
      <dgm:spPr/>
      <dgm:t>
        <a:bodyPr/>
        <a:lstStyle/>
        <a:p>
          <a:pPr marL="0" marR="0" lvl="0" indent="0" algn="ctr" defTabSz="914400" rtl="1" eaLnBrk="0" fontAlgn="base" latinLnBrk="0" hangingPunct="0">
            <a:lnSpc>
              <a:spcPct val="85000"/>
            </a:lnSpc>
            <a:spcBef>
              <a:spcPct val="0"/>
            </a:spcBef>
            <a:spcAft>
              <a:spcPct val="0"/>
            </a:spcAft>
            <a:buClrTx/>
            <a:buSzTx/>
            <a:buFontTx/>
            <a:buNone/>
            <a:tabLst/>
          </a:pPr>
          <a:r>
            <a:rPr kumimoji="0" lang="en-US" sz="1200" b="0" i="0" u="none" strike="noStrike" cap="none" normalizeH="0" baseline="0" dirty="0" smtClean="0">
              <a:ln/>
              <a:effectLst/>
              <a:latin typeface="+mn-lt"/>
              <a:cs typeface="Arial" pitchFamily="34" charset="0"/>
            </a:rPr>
            <a:t>CPU </a:t>
          </a:r>
          <a:r>
            <a:rPr kumimoji="0" lang="en-US" sz="1200" b="0" i="1" u="none" strike="noStrike" cap="none" normalizeH="0" baseline="0" dirty="0" smtClean="0">
              <a:ln/>
              <a:effectLst/>
              <a:latin typeface="+mn-lt"/>
              <a:cs typeface="Arial" pitchFamily="34" charset="0"/>
            </a:rPr>
            <a:t>3</a:t>
          </a:r>
        </a:p>
      </dgm:t>
    </dgm:pt>
    <dgm:pt modelId="{D73A74BC-65C4-40E2-AEBE-5CAF32C0E3AA}" type="sibTrans" cxnId="{5DD7860C-1812-44DC-823D-0DD37A3347AE}">
      <dgm:prSet/>
      <dgm:spPr/>
      <dgm:t>
        <a:bodyPr/>
        <a:lstStyle/>
        <a:p>
          <a:pPr rtl="1"/>
          <a:endParaRPr lang="he-IL"/>
        </a:p>
      </dgm:t>
    </dgm:pt>
    <dgm:pt modelId="{A3A96FFA-0FAC-4A25-BA30-E0D87AA7C7BD}" type="parTrans" cxnId="{5DD7860C-1812-44DC-823D-0DD37A3347AE}">
      <dgm:prSet/>
      <dgm:spPr/>
      <dgm:t>
        <a:bodyPr/>
        <a:lstStyle/>
        <a:p>
          <a:pPr rtl="1"/>
          <a:endParaRPr lang="he-IL"/>
        </a:p>
      </dgm:t>
    </dgm:pt>
    <dgm:pt modelId="{627030F9-1644-4702-B98F-7CC5ACE2B44E}">
      <dgm:prSet custT="1"/>
      <dgm:spPr/>
      <dgm:t>
        <a:bodyPr/>
        <a:lstStyle/>
        <a:p>
          <a:pPr marL="0" marR="0" lvl="0" indent="0" algn="ctr" defTabSz="914400" rtl="1" eaLnBrk="0" fontAlgn="base" latinLnBrk="0" hangingPunct="0">
            <a:lnSpc>
              <a:spcPct val="85000"/>
            </a:lnSpc>
            <a:spcBef>
              <a:spcPct val="0"/>
            </a:spcBef>
            <a:spcAft>
              <a:spcPct val="0"/>
            </a:spcAft>
            <a:buClrTx/>
            <a:buSzTx/>
            <a:buFontTx/>
            <a:buNone/>
            <a:tabLst/>
          </a:pPr>
          <a:r>
            <a:rPr kumimoji="0" lang="en-US" sz="1200" b="0" i="0" u="none" strike="noStrike" cap="none" normalizeH="0" baseline="0" dirty="0" smtClean="0">
              <a:ln/>
              <a:effectLst/>
              <a:latin typeface="+mn-lt"/>
              <a:cs typeface="Arial" pitchFamily="34" charset="0"/>
            </a:rPr>
            <a:t>CPU </a:t>
          </a:r>
          <a:r>
            <a:rPr kumimoji="0" lang="en-US" sz="1200" b="0" i="1" u="none" strike="noStrike" cap="none" normalizeH="0" baseline="0" dirty="0" smtClean="0">
              <a:ln/>
              <a:effectLst/>
              <a:latin typeface="+mn-lt"/>
              <a:cs typeface="Arial" pitchFamily="34" charset="0"/>
            </a:rPr>
            <a:t>2</a:t>
          </a:r>
        </a:p>
      </dgm:t>
    </dgm:pt>
    <dgm:pt modelId="{60315462-15E4-4290-9B79-E504CB29A39A}" type="sibTrans" cxnId="{D5608FED-E1ED-45B9-ADF2-1E1C668267F2}">
      <dgm:prSet/>
      <dgm:spPr/>
      <dgm:t>
        <a:bodyPr/>
        <a:lstStyle/>
        <a:p>
          <a:pPr rtl="1"/>
          <a:endParaRPr lang="he-IL"/>
        </a:p>
      </dgm:t>
    </dgm:pt>
    <dgm:pt modelId="{1C0CBD50-C421-42AD-9764-B75F0A3EE42D}" type="parTrans" cxnId="{D5608FED-E1ED-45B9-ADF2-1E1C668267F2}">
      <dgm:prSet/>
      <dgm:spPr/>
      <dgm:t>
        <a:bodyPr/>
        <a:lstStyle/>
        <a:p>
          <a:pPr rtl="1"/>
          <a:endParaRPr lang="he-IL"/>
        </a:p>
      </dgm:t>
    </dgm:pt>
    <dgm:pt modelId="{5456468E-6E2A-4C50-974E-C6AC8F35F09A}" type="pres">
      <dgm:prSet presAssocID="{C29AD67D-15AB-4800-B140-4283EDB8C273}" presName="hierChild1" presStyleCnt="0">
        <dgm:presLayoutVars>
          <dgm:orgChart val="1"/>
          <dgm:chPref val="1"/>
          <dgm:dir/>
          <dgm:animOne val="branch"/>
          <dgm:animLvl val="lvl"/>
          <dgm:resizeHandles/>
        </dgm:presLayoutVars>
      </dgm:prSet>
      <dgm:spPr/>
    </dgm:pt>
    <dgm:pt modelId="{7951C76A-01AA-45E0-AA04-2C89C4D383DE}" type="pres">
      <dgm:prSet presAssocID="{F9D2F056-2B24-4941-AE46-682EC9AA5229}" presName="hierRoot1" presStyleCnt="0">
        <dgm:presLayoutVars>
          <dgm:hierBranch/>
        </dgm:presLayoutVars>
      </dgm:prSet>
      <dgm:spPr/>
    </dgm:pt>
    <dgm:pt modelId="{77445DB7-D177-4B8B-9710-FF2F8FD63E45}" type="pres">
      <dgm:prSet presAssocID="{F9D2F056-2B24-4941-AE46-682EC9AA5229}" presName="rootComposite1" presStyleCnt="0"/>
      <dgm:spPr/>
    </dgm:pt>
    <dgm:pt modelId="{4E768D9A-5D33-4282-ACB8-676D7C9134A9}" type="pres">
      <dgm:prSet presAssocID="{F9D2F056-2B24-4941-AE46-682EC9AA5229}" presName="rootText1" presStyleLbl="node0" presStyleIdx="0" presStyleCnt="1" custScaleY="95150" custLinFactY="30772" custLinFactNeighborX="-23181" custLinFactNeighborY="100000">
        <dgm:presLayoutVars>
          <dgm:chPref val="3"/>
        </dgm:presLayoutVars>
      </dgm:prSet>
      <dgm:spPr/>
      <dgm:t>
        <a:bodyPr/>
        <a:lstStyle/>
        <a:p>
          <a:pPr rtl="1"/>
          <a:endParaRPr lang="he-IL"/>
        </a:p>
      </dgm:t>
    </dgm:pt>
    <dgm:pt modelId="{3DB81E40-F3CE-4B3A-B3B2-79E6A4CD7D55}" type="pres">
      <dgm:prSet presAssocID="{F9D2F056-2B24-4941-AE46-682EC9AA5229}" presName="rootConnector1" presStyleLbl="node1" presStyleIdx="0" presStyleCnt="0"/>
      <dgm:spPr/>
      <dgm:t>
        <a:bodyPr/>
        <a:lstStyle/>
        <a:p>
          <a:pPr rtl="1"/>
          <a:endParaRPr lang="he-IL"/>
        </a:p>
      </dgm:t>
    </dgm:pt>
    <dgm:pt modelId="{8F5F264A-A554-4C9B-9422-A05493EB36B7}" type="pres">
      <dgm:prSet presAssocID="{F9D2F056-2B24-4941-AE46-682EC9AA5229}" presName="hierChild2" presStyleCnt="0"/>
      <dgm:spPr/>
    </dgm:pt>
    <dgm:pt modelId="{E38EF0F5-AA9C-450C-8E08-AC967303CB13}" type="pres">
      <dgm:prSet presAssocID="{6C967068-FB78-43BA-A391-29571B410BF7}" presName="Name35" presStyleLbl="parChTrans1D2" presStyleIdx="0" presStyleCnt="4"/>
      <dgm:spPr/>
      <dgm:t>
        <a:bodyPr/>
        <a:lstStyle/>
        <a:p>
          <a:pPr rtl="1"/>
          <a:endParaRPr lang="he-IL"/>
        </a:p>
      </dgm:t>
    </dgm:pt>
    <dgm:pt modelId="{AD4AE5CD-E437-4723-87B7-AB4D9644F612}" type="pres">
      <dgm:prSet presAssocID="{B3F5C8B2-73EA-448C-8E97-6FCFD2E2A176}" presName="hierRoot2" presStyleCnt="0">
        <dgm:presLayoutVars>
          <dgm:hierBranch/>
        </dgm:presLayoutVars>
      </dgm:prSet>
      <dgm:spPr/>
    </dgm:pt>
    <dgm:pt modelId="{4C30F885-7E06-4B8A-ADFE-CB72EF282C1F}" type="pres">
      <dgm:prSet presAssocID="{B3F5C8B2-73EA-448C-8E97-6FCFD2E2A176}" presName="rootComposite" presStyleCnt="0"/>
      <dgm:spPr/>
    </dgm:pt>
    <dgm:pt modelId="{BA979EF0-F577-453D-B0F7-F9814923326E}" type="pres">
      <dgm:prSet presAssocID="{B3F5C8B2-73EA-448C-8E97-6FCFD2E2A176}" presName="rootText" presStyleLbl="node2" presStyleIdx="0" presStyleCnt="4" custLinFactY="-100000" custLinFactNeighborX="24154" custLinFactNeighborY="-177133">
        <dgm:presLayoutVars>
          <dgm:chPref val="3"/>
        </dgm:presLayoutVars>
      </dgm:prSet>
      <dgm:spPr/>
      <dgm:t>
        <a:bodyPr/>
        <a:lstStyle/>
        <a:p>
          <a:pPr rtl="1"/>
          <a:endParaRPr lang="he-IL"/>
        </a:p>
      </dgm:t>
    </dgm:pt>
    <dgm:pt modelId="{7D1BF179-8A85-4BF9-B7EC-7E1CB4B4F0B2}" type="pres">
      <dgm:prSet presAssocID="{B3F5C8B2-73EA-448C-8E97-6FCFD2E2A176}" presName="rootConnector" presStyleLbl="node2" presStyleIdx="0" presStyleCnt="4"/>
      <dgm:spPr/>
      <dgm:t>
        <a:bodyPr/>
        <a:lstStyle/>
        <a:p>
          <a:pPr rtl="1"/>
          <a:endParaRPr lang="he-IL"/>
        </a:p>
      </dgm:t>
    </dgm:pt>
    <dgm:pt modelId="{E10BF1AE-6C94-48F1-827D-8AA4665E0495}" type="pres">
      <dgm:prSet presAssocID="{B3F5C8B2-73EA-448C-8E97-6FCFD2E2A176}" presName="hierChild4" presStyleCnt="0"/>
      <dgm:spPr/>
    </dgm:pt>
    <dgm:pt modelId="{F889297E-0383-4D06-AE69-E4C3D61ABB59}" type="pres">
      <dgm:prSet presAssocID="{B3F5C8B2-73EA-448C-8E97-6FCFD2E2A176}" presName="hierChild5" presStyleCnt="0"/>
      <dgm:spPr/>
    </dgm:pt>
    <dgm:pt modelId="{F4C20A29-EA04-42CA-A084-E4743416D138}" type="pres">
      <dgm:prSet presAssocID="{B6B4DBF6-DA53-4F18-9E87-2380176B898B}" presName="Name35" presStyleLbl="parChTrans1D2" presStyleIdx="1" presStyleCnt="4"/>
      <dgm:spPr/>
      <dgm:t>
        <a:bodyPr/>
        <a:lstStyle/>
        <a:p>
          <a:pPr rtl="1"/>
          <a:endParaRPr lang="he-IL"/>
        </a:p>
      </dgm:t>
    </dgm:pt>
    <dgm:pt modelId="{07E299C4-D286-4F28-8E8A-A9EDA7A5A649}" type="pres">
      <dgm:prSet presAssocID="{21AAE182-A9C0-4951-AEE9-941B8D83ADA2}" presName="hierRoot2" presStyleCnt="0">
        <dgm:presLayoutVars>
          <dgm:hierBranch/>
        </dgm:presLayoutVars>
      </dgm:prSet>
      <dgm:spPr/>
    </dgm:pt>
    <dgm:pt modelId="{29E426D4-239E-400A-B852-5BB364B11140}" type="pres">
      <dgm:prSet presAssocID="{21AAE182-A9C0-4951-AEE9-941B8D83ADA2}" presName="rootComposite" presStyleCnt="0"/>
      <dgm:spPr/>
    </dgm:pt>
    <dgm:pt modelId="{DFF80925-FDD7-4B50-A9C2-C4E69E4A4EA1}" type="pres">
      <dgm:prSet presAssocID="{21AAE182-A9C0-4951-AEE9-941B8D83ADA2}" presName="rootText" presStyleLbl="node2" presStyleIdx="1" presStyleCnt="4" custLinFactY="-3953" custLinFactNeighborX="-96846" custLinFactNeighborY="-100000">
        <dgm:presLayoutVars>
          <dgm:chPref val="3"/>
        </dgm:presLayoutVars>
      </dgm:prSet>
      <dgm:spPr/>
      <dgm:t>
        <a:bodyPr/>
        <a:lstStyle/>
        <a:p>
          <a:pPr rtl="1"/>
          <a:endParaRPr lang="he-IL"/>
        </a:p>
      </dgm:t>
    </dgm:pt>
    <dgm:pt modelId="{1B8E8C21-20A2-413D-8161-474E30AAD7A6}" type="pres">
      <dgm:prSet presAssocID="{21AAE182-A9C0-4951-AEE9-941B8D83ADA2}" presName="rootConnector" presStyleLbl="node2" presStyleIdx="1" presStyleCnt="4"/>
      <dgm:spPr/>
      <dgm:t>
        <a:bodyPr/>
        <a:lstStyle/>
        <a:p>
          <a:pPr rtl="1"/>
          <a:endParaRPr lang="he-IL"/>
        </a:p>
      </dgm:t>
    </dgm:pt>
    <dgm:pt modelId="{691C3E33-6D1B-4E45-9945-87E943382CD9}" type="pres">
      <dgm:prSet presAssocID="{21AAE182-A9C0-4951-AEE9-941B8D83ADA2}" presName="hierChild4" presStyleCnt="0"/>
      <dgm:spPr/>
    </dgm:pt>
    <dgm:pt modelId="{64B3FE24-F6F4-4D34-A9A4-310028949194}" type="pres">
      <dgm:prSet presAssocID="{21AAE182-A9C0-4951-AEE9-941B8D83ADA2}" presName="hierChild5" presStyleCnt="0"/>
      <dgm:spPr/>
    </dgm:pt>
    <dgm:pt modelId="{28CCE6C5-2026-4781-B494-BDBB77F43612}" type="pres">
      <dgm:prSet presAssocID="{1C0CBD50-C421-42AD-9764-B75F0A3EE42D}" presName="Name35" presStyleLbl="parChTrans1D2" presStyleIdx="2" presStyleCnt="4"/>
      <dgm:spPr/>
      <dgm:t>
        <a:bodyPr/>
        <a:lstStyle/>
        <a:p>
          <a:pPr rtl="1"/>
          <a:endParaRPr lang="he-IL"/>
        </a:p>
      </dgm:t>
    </dgm:pt>
    <dgm:pt modelId="{D59227FC-29B6-4773-82CF-D0486F16D86C}" type="pres">
      <dgm:prSet presAssocID="{627030F9-1644-4702-B98F-7CC5ACE2B44E}" presName="hierRoot2" presStyleCnt="0">
        <dgm:presLayoutVars>
          <dgm:hierBranch/>
        </dgm:presLayoutVars>
      </dgm:prSet>
      <dgm:spPr/>
    </dgm:pt>
    <dgm:pt modelId="{D0F21421-0744-4F4B-B0EB-95F189C02413}" type="pres">
      <dgm:prSet presAssocID="{627030F9-1644-4702-B98F-7CC5ACE2B44E}" presName="rootComposite" presStyleCnt="0"/>
      <dgm:spPr/>
    </dgm:pt>
    <dgm:pt modelId="{567716C5-C7FF-48D8-9391-8BAB0787B4CA}" type="pres">
      <dgm:prSet presAssocID="{627030F9-1644-4702-B98F-7CC5ACE2B44E}" presName="rootText" presStyleLbl="node2" presStyleIdx="2" presStyleCnt="4" custLinFactY="-100000" custLinFactNeighborX="50484" custLinFactNeighborY="-177133">
        <dgm:presLayoutVars>
          <dgm:chPref val="3"/>
        </dgm:presLayoutVars>
      </dgm:prSet>
      <dgm:spPr/>
      <dgm:t>
        <a:bodyPr/>
        <a:lstStyle/>
        <a:p>
          <a:pPr rtl="1"/>
          <a:endParaRPr lang="he-IL"/>
        </a:p>
      </dgm:t>
    </dgm:pt>
    <dgm:pt modelId="{53A1C136-7B2C-4E4F-A056-5581ADB7CDB4}" type="pres">
      <dgm:prSet presAssocID="{627030F9-1644-4702-B98F-7CC5ACE2B44E}" presName="rootConnector" presStyleLbl="node2" presStyleIdx="2" presStyleCnt="4"/>
      <dgm:spPr/>
      <dgm:t>
        <a:bodyPr/>
        <a:lstStyle/>
        <a:p>
          <a:pPr rtl="1"/>
          <a:endParaRPr lang="he-IL"/>
        </a:p>
      </dgm:t>
    </dgm:pt>
    <dgm:pt modelId="{F8189EB6-1364-4B7D-B053-A192B75C5A04}" type="pres">
      <dgm:prSet presAssocID="{627030F9-1644-4702-B98F-7CC5ACE2B44E}" presName="hierChild4" presStyleCnt="0"/>
      <dgm:spPr/>
    </dgm:pt>
    <dgm:pt modelId="{60CF431F-7031-44CE-A2B5-4ADEF359640B}" type="pres">
      <dgm:prSet presAssocID="{627030F9-1644-4702-B98F-7CC5ACE2B44E}" presName="hierChild5" presStyleCnt="0"/>
      <dgm:spPr/>
    </dgm:pt>
    <dgm:pt modelId="{E5DC8FF4-23D0-49C9-932F-367EA43A19A5}" type="pres">
      <dgm:prSet presAssocID="{A3A96FFA-0FAC-4A25-BA30-E0D87AA7C7BD}" presName="Name35" presStyleLbl="parChTrans1D2" presStyleIdx="3" presStyleCnt="4"/>
      <dgm:spPr/>
      <dgm:t>
        <a:bodyPr/>
        <a:lstStyle/>
        <a:p>
          <a:pPr rtl="1"/>
          <a:endParaRPr lang="he-IL"/>
        </a:p>
      </dgm:t>
    </dgm:pt>
    <dgm:pt modelId="{D7FC8E9C-3660-4C74-A45C-90ACBD8A7CB3}" type="pres">
      <dgm:prSet presAssocID="{7A8536A3-696D-40E5-B567-31E4D7C65631}" presName="hierRoot2" presStyleCnt="0">
        <dgm:presLayoutVars>
          <dgm:hierBranch/>
        </dgm:presLayoutVars>
      </dgm:prSet>
      <dgm:spPr/>
    </dgm:pt>
    <dgm:pt modelId="{B38AB34E-442D-4AA7-A9AF-1574CDF60E2B}" type="pres">
      <dgm:prSet presAssocID="{7A8536A3-696D-40E5-B567-31E4D7C65631}" presName="rootComposite" presStyleCnt="0"/>
      <dgm:spPr/>
    </dgm:pt>
    <dgm:pt modelId="{CE0AA596-6A2A-4114-9BE9-34A64E0FB1FE}" type="pres">
      <dgm:prSet presAssocID="{7A8536A3-696D-40E5-B567-31E4D7C65631}" presName="rootText" presStyleLbl="node2" presStyleIdx="3" presStyleCnt="4" custLinFactY="-3953" custLinFactNeighborX="-70516" custLinFactNeighborY="-100000">
        <dgm:presLayoutVars>
          <dgm:chPref val="3"/>
        </dgm:presLayoutVars>
      </dgm:prSet>
      <dgm:spPr/>
      <dgm:t>
        <a:bodyPr/>
        <a:lstStyle/>
        <a:p>
          <a:pPr rtl="1"/>
          <a:endParaRPr lang="he-IL"/>
        </a:p>
      </dgm:t>
    </dgm:pt>
    <dgm:pt modelId="{078C0549-0924-4F99-85BC-4CD1A0A48B98}" type="pres">
      <dgm:prSet presAssocID="{7A8536A3-696D-40E5-B567-31E4D7C65631}" presName="rootConnector" presStyleLbl="node2" presStyleIdx="3" presStyleCnt="4"/>
      <dgm:spPr/>
      <dgm:t>
        <a:bodyPr/>
        <a:lstStyle/>
        <a:p>
          <a:pPr rtl="1"/>
          <a:endParaRPr lang="he-IL"/>
        </a:p>
      </dgm:t>
    </dgm:pt>
    <dgm:pt modelId="{EDC772DC-2C32-4ACF-B9E4-5F3F08106AE1}" type="pres">
      <dgm:prSet presAssocID="{7A8536A3-696D-40E5-B567-31E4D7C65631}" presName="hierChild4" presStyleCnt="0"/>
      <dgm:spPr/>
    </dgm:pt>
    <dgm:pt modelId="{E1E9B7C7-AF3C-45D0-BE07-F4A3F18ED4B6}" type="pres">
      <dgm:prSet presAssocID="{7A8536A3-696D-40E5-B567-31E4D7C65631}" presName="hierChild5" presStyleCnt="0"/>
      <dgm:spPr/>
    </dgm:pt>
    <dgm:pt modelId="{A123A2D4-18D6-45E0-B2D4-0FBAF05E6F3E}" type="pres">
      <dgm:prSet presAssocID="{F9D2F056-2B24-4941-AE46-682EC9AA5229}" presName="hierChild3" presStyleCnt="0"/>
      <dgm:spPr/>
    </dgm:pt>
  </dgm:ptLst>
  <dgm:cxnLst>
    <dgm:cxn modelId="{C01376FD-738E-483A-9EEC-A675ABEB939A}" type="presOf" srcId="{21AAE182-A9C0-4951-AEE9-941B8D83ADA2}" destId="{DFF80925-FDD7-4B50-A9C2-C4E69E4A4EA1}" srcOrd="0" destOrd="0" presId="urn:microsoft.com/office/officeart/2005/8/layout/orgChart1"/>
    <dgm:cxn modelId="{6EB194D3-1570-46BE-BDFB-9AB4563228CC}" type="presOf" srcId="{6C967068-FB78-43BA-A391-29571B410BF7}" destId="{E38EF0F5-AA9C-450C-8E08-AC967303CB13}" srcOrd="0" destOrd="0" presId="urn:microsoft.com/office/officeart/2005/8/layout/orgChart1"/>
    <dgm:cxn modelId="{1472B110-BFED-4134-AF42-D53827AA21F3}" srcId="{F9D2F056-2B24-4941-AE46-682EC9AA5229}" destId="{B3F5C8B2-73EA-448C-8E97-6FCFD2E2A176}" srcOrd="0" destOrd="0" parTransId="{6C967068-FB78-43BA-A391-29571B410BF7}" sibTransId="{6746450F-7B49-400A-ABE6-7AC774DD063F}"/>
    <dgm:cxn modelId="{0CB47B74-253F-4214-81E7-B98ED462E6FC}" type="presOf" srcId="{C29AD67D-15AB-4800-B140-4283EDB8C273}" destId="{5456468E-6E2A-4C50-974E-C6AC8F35F09A}" srcOrd="0" destOrd="0" presId="urn:microsoft.com/office/officeart/2005/8/layout/orgChart1"/>
    <dgm:cxn modelId="{52FF61E9-57FA-431B-A676-AB1820F23EE2}" type="presOf" srcId="{F9D2F056-2B24-4941-AE46-682EC9AA5229}" destId="{4E768D9A-5D33-4282-ACB8-676D7C9134A9}" srcOrd="0" destOrd="0" presId="urn:microsoft.com/office/officeart/2005/8/layout/orgChart1"/>
    <dgm:cxn modelId="{7D164D34-F3A7-4094-B3CF-D16196BB578C}" type="presOf" srcId="{7A8536A3-696D-40E5-B567-31E4D7C65631}" destId="{078C0549-0924-4F99-85BC-4CD1A0A48B98}" srcOrd="1" destOrd="0" presId="urn:microsoft.com/office/officeart/2005/8/layout/orgChart1"/>
    <dgm:cxn modelId="{5DD7860C-1812-44DC-823D-0DD37A3347AE}" srcId="{F9D2F056-2B24-4941-AE46-682EC9AA5229}" destId="{7A8536A3-696D-40E5-B567-31E4D7C65631}" srcOrd="3" destOrd="0" parTransId="{A3A96FFA-0FAC-4A25-BA30-E0D87AA7C7BD}" sibTransId="{D73A74BC-65C4-40E2-AEBE-5CAF32C0E3AA}"/>
    <dgm:cxn modelId="{397F5C55-9BA6-4D75-B658-8343DE848E28}" type="presOf" srcId="{627030F9-1644-4702-B98F-7CC5ACE2B44E}" destId="{53A1C136-7B2C-4E4F-A056-5581ADB7CDB4}" srcOrd="1" destOrd="0" presId="urn:microsoft.com/office/officeart/2005/8/layout/orgChart1"/>
    <dgm:cxn modelId="{BFB8595D-D9ED-4E4D-A357-706BC4799E9C}" type="presOf" srcId="{B6B4DBF6-DA53-4F18-9E87-2380176B898B}" destId="{F4C20A29-EA04-42CA-A084-E4743416D138}" srcOrd="0" destOrd="0" presId="urn:microsoft.com/office/officeart/2005/8/layout/orgChart1"/>
    <dgm:cxn modelId="{DD4E586B-FFCA-4E88-ABAF-E97F725834FF}" type="presOf" srcId="{B3F5C8B2-73EA-448C-8E97-6FCFD2E2A176}" destId="{BA979EF0-F577-453D-B0F7-F9814923326E}" srcOrd="0" destOrd="0" presId="urn:microsoft.com/office/officeart/2005/8/layout/orgChart1"/>
    <dgm:cxn modelId="{D7F24E71-19DC-4069-A9AE-203603C1BFF2}" type="presOf" srcId="{627030F9-1644-4702-B98F-7CC5ACE2B44E}" destId="{567716C5-C7FF-48D8-9391-8BAB0787B4CA}" srcOrd="0" destOrd="0" presId="urn:microsoft.com/office/officeart/2005/8/layout/orgChart1"/>
    <dgm:cxn modelId="{41DF09BB-3E2B-4914-AE99-21A247B6CDA0}" type="presOf" srcId="{7A8536A3-696D-40E5-B567-31E4D7C65631}" destId="{CE0AA596-6A2A-4114-9BE9-34A64E0FB1FE}" srcOrd="0" destOrd="0" presId="urn:microsoft.com/office/officeart/2005/8/layout/orgChart1"/>
    <dgm:cxn modelId="{7E3459BE-F151-4C16-8F74-EAAA099FC15B}" srcId="{F9D2F056-2B24-4941-AE46-682EC9AA5229}" destId="{21AAE182-A9C0-4951-AEE9-941B8D83ADA2}" srcOrd="1" destOrd="0" parTransId="{B6B4DBF6-DA53-4F18-9E87-2380176B898B}" sibTransId="{50112C5F-5D39-48B3-9B66-56047894EEF4}"/>
    <dgm:cxn modelId="{D5608FED-E1ED-45B9-ADF2-1E1C668267F2}" srcId="{F9D2F056-2B24-4941-AE46-682EC9AA5229}" destId="{627030F9-1644-4702-B98F-7CC5ACE2B44E}" srcOrd="2" destOrd="0" parTransId="{1C0CBD50-C421-42AD-9764-B75F0A3EE42D}" sibTransId="{60315462-15E4-4290-9B79-E504CB29A39A}"/>
    <dgm:cxn modelId="{BE48EE0C-A076-4145-B303-309806C61988}" type="presOf" srcId="{B3F5C8B2-73EA-448C-8E97-6FCFD2E2A176}" destId="{7D1BF179-8A85-4BF9-B7EC-7E1CB4B4F0B2}" srcOrd="1" destOrd="0" presId="urn:microsoft.com/office/officeart/2005/8/layout/orgChart1"/>
    <dgm:cxn modelId="{A0678EC9-309B-470F-95E9-68FC6B3DF943}" type="presOf" srcId="{A3A96FFA-0FAC-4A25-BA30-E0D87AA7C7BD}" destId="{E5DC8FF4-23D0-49C9-932F-367EA43A19A5}" srcOrd="0" destOrd="0" presId="urn:microsoft.com/office/officeart/2005/8/layout/orgChart1"/>
    <dgm:cxn modelId="{DD861418-8E85-4E58-8204-ECA95E67574D}" type="presOf" srcId="{F9D2F056-2B24-4941-AE46-682EC9AA5229}" destId="{3DB81E40-F3CE-4B3A-B3B2-79E6A4CD7D55}" srcOrd="1" destOrd="0" presId="urn:microsoft.com/office/officeart/2005/8/layout/orgChart1"/>
    <dgm:cxn modelId="{F38E8871-D06A-432B-BD51-3D46575CD6FB}" type="presOf" srcId="{21AAE182-A9C0-4951-AEE9-941B8D83ADA2}" destId="{1B8E8C21-20A2-413D-8161-474E30AAD7A6}" srcOrd="1" destOrd="0" presId="urn:microsoft.com/office/officeart/2005/8/layout/orgChart1"/>
    <dgm:cxn modelId="{4250E708-37B8-48F5-8B82-F8051233ACCC}" type="presOf" srcId="{1C0CBD50-C421-42AD-9764-B75F0A3EE42D}" destId="{28CCE6C5-2026-4781-B494-BDBB77F43612}" srcOrd="0" destOrd="0" presId="urn:microsoft.com/office/officeart/2005/8/layout/orgChart1"/>
    <dgm:cxn modelId="{DF4D1A32-2A01-4BC8-93E0-42CD47D67D79}" srcId="{C29AD67D-15AB-4800-B140-4283EDB8C273}" destId="{F9D2F056-2B24-4941-AE46-682EC9AA5229}" srcOrd="0" destOrd="0" parTransId="{E823F2B0-63EC-4454-AD04-005E85A13952}" sibTransId="{D150A804-694E-4A09-B85E-05CCAAE05494}"/>
    <dgm:cxn modelId="{52F3A8BD-FBD1-4BC9-A238-7329D4A9F208}" type="presParOf" srcId="{5456468E-6E2A-4C50-974E-C6AC8F35F09A}" destId="{7951C76A-01AA-45E0-AA04-2C89C4D383DE}" srcOrd="0" destOrd="0" presId="urn:microsoft.com/office/officeart/2005/8/layout/orgChart1"/>
    <dgm:cxn modelId="{83B88AA5-9C8B-487A-B3AF-38DC9145824B}" type="presParOf" srcId="{7951C76A-01AA-45E0-AA04-2C89C4D383DE}" destId="{77445DB7-D177-4B8B-9710-FF2F8FD63E45}" srcOrd="0" destOrd="0" presId="urn:microsoft.com/office/officeart/2005/8/layout/orgChart1"/>
    <dgm:cxn modelId="{3021EDB0-D494-4A88-BCD0-89421C89743C}" type="presParOf" srcId="{77445DB7-D177-4B8B-9710-FF2F8FD63E45}" destId="{4E768D9A-5D33-4282-ACB8-676D7C9134A9}" srcOrd="0" destOrd="0" presId="urn:microsoft.com/office/officeart/2005/8/layout/orgChart1"/>
    <dgm:cxn modelId="{DFE37998-33D2-463D-B1BC-C38AA94FE3BB}" type="presParOf" srcId="{77445DB7-D177-4B8B-9710-FF2F8FD63E45}" destId="{3DB81E40-F3CE-4B3A-B3B2-79E6A4CD7D55}" srcOrd="1" destOrd="0" presId="urn:microsoft.com/office/officeart/2005/8/layout/orgChart1"/>
    <dgm:cxn modelId="{33F005F1-7945-4907-B3F6-E964D237E991}" type="presParOf" srcId="{7951C76A-01AA-45E0-AA04-2C89C4D383DE}" destId="{8F5F264A-A554-4C9B-9422-A05493EB36B7}" srcOrd="1" destOrd="0" presId="urn:microsoft.com/office/officeart/2005/8/layout/orgChart1"/>
    <dgm:cxn modelId="{A97B5E4C-B448-4996-AB54-B6D968EADEB7}" type="presParOf" srcId="{8F5F264A-A554-4C9B-9422-A05493EB36B7}" destId="{E38EF0F5-AA9C-450C-8E08-AC967303CB13}" srcOrd="0" destOrd="0" presId="urn:microsoft.com/office/officeart/2005/8/layout/orgChart1"/>
    <dgm:cxn modelId="{065F3548-E58B-4C68-A8D8-5A442658555A}" type="presParOf" srcId="{8F5F264A-A554-4C9B-9422-A05493EB36B7}" destId="{AD4AE5CD-E437-4723-87B7-AB4D9644F612}" srcOrd="1" destOrd="0" presId="urn:microsoft.com/office/officeart/2005/8/layout/orgChart1"/>
    <dgm:cxn modelId="{CF78A168-1C58-4E01-A3FC-D5D1448CD3CF}" type="presParOf" srcId="{AD4AE5CD-E437-4723-87B7-AB4D9644F612}" destId="{4C30F885-7E06-4B8A-ADFE-CB72EF282C1F}" srcOrd="0" destOrd="0" presId="urn:microsoft.com/office/officeart/2005/8/layout/orgChart1"/>
    <dgm:cxn modelId="{7C1CE671-5BA1-45E8-9740-7F917E47B4DD}" type="presParOf" srcId="{4C30F885-7E06-4B8A-ADFE-CB72EF282C1F}" destId="{BA979EF0-F577-453D-B0F7-F9814923326E}" srcOrd="0" destOrd="0" presId="urn:microsoft.com/office/officeart/2005/8/layout/orgChart1"/>
    <dgm:cxn modelId="{D35B42D7-B544-4E80-9B31-A6190B431FEA}" type="presParOf" srcId="{4C30F885-7E06-4B8A-ADFE-CB72EF282C1F}" destId="{7D1BF179-8A85-4BF9-B7EC-7E1CB4B4F0B2}" srcOrd="1" destOrd="0" presId="urn:microsoft.com/office/officeart/2005/8/layout/orgChart1"/>
    <dgm:cxn modelId="{E65A257C-6024-42F7-A974-E8AD89B31A22}" type="presParOf" srcId="{AD4AE5CD-E437-4723-87B7-AB4D9644F612}" destId="{E10BF1AE-6C94-48F1-827D-8AA4665E0495}" srcOrd="1" destOrd="0" presId="urn:microsoft.com/office/officeart/2005/8/layout/orgChart1"/>
    <dgm:cxn modelId="{713F7063-3EDD-411B-9A03-DDB966141EC9}" type="presParOf" srcId="{AD4AE5CD-E437-4723-87B7-AB4D9644F612}" destId="{F889297E-0383-4D06-AE69-E4C3D61ABB59}" srcOrd="2" destOrd="0" presId="urn:microsoft.com/office/officeart/2005/8/layout/orgChart1"/>
    <dgm:cxn modelId="{03339834-6466-4601-AF63-8F671316B974}" type="presParOf" srcId="{8F5F264A-A554-4C9B-9422-A05493EB36B7}" destId="{F4C20A29-EA04-42CA-A084-E4743416D138}" srcOrd="2" destOrd="0" presId="urn:microsoft.com/office/officeart/2005/8/layout/orgChart1"/>
    <dgm:cxn modelId="{71E006C5-CCCA-4C3D-8FF4-6986A3D813B5}" type="presParOf" srcId="{8F5F264A-A554-4C9B-9422-A05493EB36B7}" destId="{07E299C4-D286-4F28-8E8A-A9EDA7A5A649}" srcOrd="3" destOrd="0" presId="urn:microsoft.com/office/officeart/2005/8/layout/orgChart1"/>
    <dgm:cxn modelId="{57ECFFFB-B6FA-46EE-B282-CFD8BF74E9C6}" type="presParOf" srcId="{07E299C4-D286-4F28-8E8A-A9EDA7A5A649}" destId="{29E426D4-239E-400A-B852-5BB364B11140}" srcOrd="0" destOrd="0" presId="urn:microsoft.com/office/officeart/2005/8/layout/orgChart1"/>
    <dgm:cxn modelId="{9CDCAEC5-2E5B-4A97-B9F0-A4406B9DFF86}" type="presParOf" srcId="{29E426D4-239E-400A-B852-5BB364B11140}" destId="{DFF80925-FDD7-4B50-A9C2-C4E69E4A4EA1}" srcOrd="0" destOrd="0" presId="urn:microsoft.com/office/officeart/2005/8/layout/orgChart1"/>
    <dgm:cxn modelId="{144CD469-8553-480E-981E-85EAC9572F9B}" type="presParOf" srcId="{29E426D4-239E-400A-B852-5BB364B11140}" destId="{1B8E8C21-20A2-413D-8161-474E30AAD7A6}" srcOrd="1" destOrd="0" presId="urn:microsoft.com/office/officeart/2005/8/layout/orgChart1"/>
    <dgm:cxn modelId="{7EC81528-4A30-4FCD-90A1-990A2CB9D26C}" type="presParOf" srcId="{07E299C4-D286-4F28-8E8A-A9EDA7A5A649}" destId="{691C3E33-6D1B-4E45-9945-87E943382CD9}" srcOrd="1" destOrd="0" presId="urn:microsoft.com/office/officeart/2005/8/layout/orgChart1"/>
    <dgm:cxn modelId="{FCFCF8AC-334E-4235-B09E-13C801A4DE14}" type="presParOf" srcId="{07E299C4-D286-4F28-8E8A-A9EDA7A5A649}" destId="{64B3FE24-F6F4-4D34-A9A4-310028949194}" srcOrd="2" destOrd="0" presId="urn:microsoft.com/office/officeart/2005/8/layout/orgChart1"/>
    <dgm:cxn modelId="{E31C4084-DCAD-4288-B779-D0476260728C}" type="presParOf" srcId="{8F5F264A-A554-4C9B-9422-A05493EB36B7}" destId="{28CCE6C5-2026-4781-B494-BDBB77F43612}" srcOrd="4" destOrd="0" presId="urn:microsoft.com/office/officeart/2005/8/layout/orgChart1"/>
    <dgm:cxn modelId="{17F19513-8278-46D8-B0E0-61FEAD2C6796}" type="presParOf" srcId="{8F5F264A-A554-4C9B-9422-A05493EB36B7}" destId="{D59227FC-29B6-4773-82CF-D0486F16D86C}" srcOrd="5" destOrd="0" presId="urn:microsoft.com/office/officeart/2005/8/layout/orgChart1"/>
    <dgm:cxn modelId="{21B6F613-C01E-4A89-B65E-8912853F2DFC}" type="presParOf" srcId="{D59227FC-29B6-4773-82CF-D0486F16D86C}" destId="{D0F21421-0744-4F4B-B0EB-95F189C02413}" srcOrd="0" destOrd="0" presId="urn:microsoft.com/office/officeart/2005/8/layout/orgChart1"/>
    <dgm:cxn modelId="{F597691E-DD72-4201-8221-79DDA6DD6DF3}" type="presParOf" srcId="{D0F21421-0744-4F4B-B0EB-95F189C02413}" destId="{567716C5-C7FF-48D8-9391-8BAB0787B4CA}" srcOrd="0" destOrd="0" presId="urn:microsoft.com/office/officeart/2005/8/layout/orgChart1"/>
    <dgm:cxn modelId="{839C9056-7065-4B69-8D01-1808EB5AA0AB}" type="presParOf" srcId="{D0F21421-0744-4F4B-B0EB-95F189C02413}" destId="{53A1C136-7B2C-4E4F-A056-5581ADB7CDB4}" srcOrd="1" destOrd="0" presId="urn:microsoft.com/office/officeart/2005/8/layout/orgChart1"/>
    <dgm:cxn modelId="{AC5FC4AF-B5B0-49F0-BD12-900044B29609}" type="presParOf" srcId="{D59227FC-29B6-4773-82CF-D0486F16D86C}" destId="{F8189EB6-1364-4B7D-B053-A192B75C5A04}" srcOrd="1" destOrd="0" presId="urn:microsoft.com/office/officeart/2005/8/layout/orgChart1"/>
    <dgm:cxn modelId="{97740A7E-2041-4046-A05B-AD21328083BB}" type="presParOf" srcId="{D59227FC-29B6-4773-82CF-D0486F16D86C}" destId="{60CF431F-7031-44CE-A2B5-4ADEF359640B}" srcOrd="2" destOrd="0" presId="urn:microsoft.com/office/officeart/2005/8/layout/orgChart1"/>
    <dgm:cxn modelId="{ED558362-790F-437D-91F3-4475B55298BD}" type="presParOf" srcId="{8F5F264A-A554-4C9B-9422-A05493EB36B7}" destId="{E5DC8FF4-23D0-49C9-932F-367EA43A19A5}" srcOrd="6" destOrd="0" presId="urn:microsoft.com/office/officeart/2005/8/layout/orgChart1"/>
    <dgm:cxn modelId="{04FBA135-003F-4C86-9349-09EBD1BE5EB1}" type="presParOf" srcId="{8F5F264A-A554-4C9B-9422-A05493EB36B7}" destId="{D7FC8E9C-3660-4C74-A45C-90ACBD8A7CB3}" srcOrd="7" destOrd="0" presId="urn:microsoft.com/office/officeart/2005/8/layout/orgChart1"/>
    <dgm:cxn modelId="{ED6618C6-341E-4423-8083-D2EA40B7BFFB}" type="presParOf" srcId="{D7FC8E9C-3660-4C74-A45C-90ACBD8A7CB3}" destId="{B38AB34E-442D-4AA7-A9AF-1574CDF60E2B}" srcOrd="0" destOrd="0" presId="urn:microsoft.com/office/officeart/2005/8/layout/orgChart1"/>
    <dgm:cxn modelId="{59C4B74C-550C-44CD-9FA9-6D8EF81AB855}" type="presParOf" srcId="{B38AB34E-442D-4AA7-A9AF-1574CDF60E2B}" destId="{CE0AA596-6A2A-4114-9BE9-34A64E0FB1FE}" srcOrd="0" destOrd="0" presId="urn:microsoft.com/office/officeart/2005/8/layout/orgChart1"/>
    <dgm:cxn modelId="{18123160-0DED-43D2-A7DB-AB17BB0EF719}" type="presParOf" srcId="{B38AB34E-442D-4AA7-A9AF-1574CDF60E2B}" destId="{078C0549-0924-4F99-85BC-4CD1A0A48B98}" srcOrd="1" destOrd="0" presId="urn:microsoft.com/office/officeart/2005/8/layout/orgChart1"/>
    <dgm:cxn modelId="{1DD42564-53D8-4607-BA2E-AE3C82D8D0E4}" type="presParOf" srcId="{D7FC8E9C-3660-4C74-A45C-90ACBD8A7CB3}" destId="{EDC772DC-2C32-4ACF-B9E4-5F3F08106AE1}" srcOrd="1" destOrd="0" presId="urn:microsoft.com/office/officeart/2005/8/layout/orgChart1"/>
    <dgm:cxn modelId="{D732B470-C5EC-44C4-BBFD-22F4926382BF}" type="presParOf" srcId="{D7FC8E9C-3660-4C74-A45C-90ACBD8A7CB3}" destId="{E1E9B7C7-AF3C-45D0-BE07-F4A3F18ED4B6}" srcOrd="2" destOrd="0" presId="urn:microsoft.com/office/officeart/2005/8/layout/orgChart1"/>
    <dgm:cxn modelId="{946AA591-9068-4B16-AACD-C307F64BF5B7}" type="presParOf" srcId="{7951C76A-01AA-45E0-AA04-2C89C4D383DE}" destId="{A123A2D4-18D6-45E0-B2D4-0FBAF05E6F3E}" srcOrd="2" destOrd="0" presId="urn:microsoft.com/office/officeart/2005/8/layout/orgChart1"/>
  </dgm:cxnLst>
  <dgm:bg/>
  <dgm:whole/>
  <dgm:extLst>
    <a:ext uri="http://schemas.microsoft.com/office/drawing/2008/diagram">
      <dsp:dataModelExt xmlns:dsp="http://schemas.microsoft.com/office/drawing/2008/diagram" xmlns=""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29AD67D-15AB-4800-B140-4283EDB8C273}" type="doc">
      <dgm:prSet loTypeId="urn:microsoft.com/office/officeart/2005/8/layout/orgChart1" loCatId="hierarchy" qsTypeId="urn:microsoft.com/office/officeart/2005/8/quickstyle/simple5" qsCatId="simple" csTypeId="urn:microsoft.com/office/officeart/2005/8/colors/accent2_4" csCatId="accent2" phldr="1"/>
      <dgm:spPr/>
    </dgm:pt>
    <dgm:pt modelId="{F9D2F056-2B24-4941-AE46-682EC9AA5229}">
      <dgm:prSet custT="1"/>
      <dgm:spPr/>
      <dgm:t>
        <a:bodyPr/>
        <a:lstStyle/>
        <a:p>
          <a:pPr marL="0" marR="0" lvl="0" indent="0" algn="ctr" defTabSz="914400" rtl="1" eaLnBrk="0" fontAlgn="base" latinLnBrk="0" hangingPunct="0">
            <a:lnSpc>
              <a:spcPct val="85000"/>
            </a:lnSpc>
            <a:spcBef>
              <a:spcPct val="0"/>
            </a:spcBef>
            <a:spcAft>
              <a:spcPct val="0"/>
            </a:spcAft>
            <a:buClrTx/>
            <a:buSzTx/>
            <a:buFontTx/>
            <a:buNone/>
            <a:tabLst/>
          </a:pPr>
          <a:r>
            <a:rPr kumimoji="0" lang="en-US" sz="1100" b="0" i="0" u="none" strike="noStrike" cap="none" normalizeH="0" baseline="0" dirty="0" smtClean="0">
              <a:ln/>
              <a:effectLst/>
              <a:latin typeface="Franklin Gothic Medium" pitchFamily="34" charset="0"/>
              <a:cs typeface="Arial" pitchFamily="34" charset="0"/>
            </a:rPr>
            <a:t>Memory</a:t>
          </a:r>
          <a:endParaRPr kumimoji="0" lang="en-US" sz="1800" b="0" i="0" u="none" strike="noStrike" cap="none" normalizeH="0" baseline="0" dirty="0" smtClean="0">
            <a:ln/>
            <a:effectLst/>
            <a:latin typeface="Franklin Gothic Medium" pitchFamily="34" charset="0"/>
            <a:cs typeface="Arial" pitchFamily="34" charset="0"/>
          </a:endParaRPr>
        </a:p>
      </dgm:t>
    </dgm:pt>
    <dgm:pt modelId="{E823F2B0-63EC-4454-AD04-005E85A13952}" type="parTrans" cxnId="{DF4D1A32-2A01-4BC8-93E0-42CD47D67D79}">
      <dgm:prSet/>
      <dgm:spPr/>
      <dgm:t>
        <a:bodyPr/>
        <a:lstStyle/>
        <a:p>
          <a:pPr rtl="1"/>
          <a:endParaRPr lang="he-IL"/>
        </a:p>
      </dgm:t>
    </dgm:pt>
    <dgm:pt modelId="{D150A804-694E-4A09-B85E-05CCAAE05494}" type="sibTrans" cxnId="{DF4D1A32-2A01-4BC8-93E0-42CD47D67D79}">
      <dgm:prSet/>
      <dgm:spPr/>
      <dgm:t>
        <a:bodyPr/>
        <a:lstStyle/>
        <a:p>
          <a:pPr rtl="1"/>
          <a:endParaRPr lang="he-IL"/>
        </a:p>
      </dgm:t>
    </dgm:pt>
    <dgm:pt modelId="{B3F5C8B2-73EA-448C-8E97-6FCFD2E2A176}">
      <dgm:prSet custT="1"/>
      <dgm:spPr/>
      <dgm:t>
        <a:bodyPr/>
        <a:lstStyle/>
        <a:p>
          <a:pPr marL="0" marR="0" lvl="0" indent="0" algn="ctr" defTabSz="914400" rtl="1" eaLnBrk="0" fontAlgn="base" latinLnBrk="0" hangingPunct="0">
            <a:lnSpc>
              <a:spcPct val="85000"/>
            </a:lnSpc>
            <a:spcBef>
              <a:spcPct val="0"/>
            </a:spcBef>
            <a:spcAft>
              <a:spcPct val="0"/>
            </a:spcAft>
            <a:buClrTx/>
            <a:buSzTx/>
            <a:buFontTx/>
            <a:buNone/>
            <a:tabLst/>
          </a:pPr>
          <a:r>
            <a:rPr kumimoji="0" lang="en-US" sz="1100" b="0" i="0" u="none" strike="noStrike" cap="none" normalizeH="0" baseline="0" dirty="0" smtClean="0">
              <a:ln/>
              <a:effectLst/>
              <a:latin typeface="+mn-lt"/>
              <a:cs typeface="Arial" pitchFamily="34" charset="0"/>
            </a:rPr>
            <a:t>CPU 4</a:t>
          </a:r>
          <a:endParaRPr kumimoji="0" lang="en-US" sz="1100" b="0" i="1" u="none" strike="noStrike" cap="none" normalizeH="0" baseline="0" dirty="0" smtClean="0">
            <a:ln/>
            <a:effectLst/>
            <a:latin typeface="+mn-lt"/>
            <a:cs typeface="Arial" pitchFamily="34" charset="0"/>
          </a:endParaRPr>
        </a:p>
      </dgm:t>
    </dgm:pt>
    <dgm:pt modelId="{6C967068-FB78-43BA-A391-29571B410BF7}" type="parTrans" cxnId="{1472B110-BFED-4134-AF42-D53827AA21F3}">
      <dgm:prSet/>
      <dgm:spPr/>
      <dgm:t>
        <a:bodyPr/>
        <a:lstStyle/>
        <a:p>
          <a:pPr rtl="1"/>
          <a:endParaRPr lang="he-IL">
            <a:solidFill>
              <a:schemeClr val="bg1"/>
            </a:solidFill>
          </a:endParaRPr>
        </a:p>
      </dgm:t>
    </dgm:pt>
    <dgm:pt modelId="{6746450F-7B49-400A-ABE6-7AC774DD063F}" type="sibTrans" cxnId="{1472B110-BFED-4134-AF42-D53827AA21F3}">
      <dgm:prSet/>
      <dgm:spPr/>
      <dgm:t>
        <a:bodyPr/>
        <a:lstStyle/>
        <a:p>
          <a:pPr rtl="1"/>
          <a:endParaRPr lang="he-IL"/>
        </a:p>
      </dgm:t>
    </dgm:pt>
    <dgm:pt modelId="{21AAE182-A9C0-4951-AEE9-941B8D83ADA2}">
      <dgm:prSet custT="1"/>
      <dgm:spPr/>
      <dgm:t>
        <a:bodyPr/>
        <a:lstStyle/>
        <a:p>
          <a:pPr marL="0" marR="0" lvl="0" indent="0" algn="ctr" defTabSz="914400" rtl="1" eaLnBrk="0" fontAlgn="base" latinLnBrk="0" hangingPunct="0">
            <a:lnSpc>
              <a:spcPct val="85000"/>
            </a:lnSpc>
            <a:spcBef>
              <a:spcPct val="0"/>
            </a:spcBef>
            <a:spcAft>
              <a:spcPct val="0"/>
            </a:spcAft>
            <a:buClrTx/>
            <a:buSzTx/>
            <a:buFontTx/>
            <a:buNone/>
            <a:tabLst/>
          </a:pPr>
          <a:r>
            <a:rPr kumimoji="0" lang="en-US" sz="1200" b="0" i="0" u="none" strike="noStrike" cap="none" normalizeH="0" baseline="0" dirty="0" smtClean="0">
              <a:ln/>
              <a:effectLst/>
              <a:latin typeface="+mn-lt"/>
              <a:cs typeface="Arial" pitchFamily="34" charset="0"/>
            </a:rPr>
            <a:t>CPU 5</a:t>
          </a:r>
          <a:endParaRPr kumimoji="0" lang="en-US" sz="1200" b="0" i="1" u="none" strike="noStrike" cap="none" normalizeH="0" baseline="0" dirty="0" smtClean="0">
            <a:ln/>
            <a:effectLst/>
            <a:latin typeface="+mn-lt"/>
            <a:cs typeface="Arial" pitchFamily="34" charset="0"/>
          </a:endParaRPr>
        </a:p>
      </dgm:t>
    </dgm:pt>
    <dgm:pt modelId="{B6B4DBF6-DA53-4F18-9E87-2380176B898B}" type="parTrans" cxnId="{7E3459BE-F151-4C16-8F74-EAAA099FC15B}">
      <dgm:prSet/>
      <dgm:spPr/>
      <dgm:t>
        <a:bodyPr/>
        <a:lstStyle/>
        <a:p>
          <a:pPr rtl="1"/>
          <a:endParaRPr lang="he-IL"/>
        </a:p>
      </dgm:t>
    </dgm:pt>
    <dgm:pt modelId="{50112C5F-5D39-48B3-9B66-56047894EEF4}" type="sibTrans" cxnId="{7E3459BE-F151-4C16-8F74-EAAA099FC15B}">
      <dgm:prSet/>
      <dgm:spPr/>
      <dgm:t>
        <a:bodyPr/>
        <a:lstStyle/>
        <a:p>
          <a:pPr rtl="1"/>
          <a:endParaRPr lang="he-IL"/>
        </a:p>
      </dgm:t>
    </dgm:pt>
    <dgm:pt modelId="{7A8536A3-696D-40E5-B567-31E4D7C65631}">
      <dgm:prSet custT="1"/>
      <dgm:spPr/>
      <dgm:t>
        <a:bodyPr/>
        <a:lstStyle/>
        <a:p>
          <a:pPr marL="0" marR="0" lvl="0" indent="0" algn="ctr" defTabSz="914400" rtl="1" eaLnBrk="0" fontAlgn="base" latinLnBrk="0" hangingPunct="0">
            <a:lnSpc>
              <a:spcPct val="85000"/>
            </a:lnSpc>
            <a:spcBef>
              <a:spcPct val="0"/>
            </a:spcBef>
            <a:spcAft>
              <a:spcPct val="0"/>
            </a:spcAft>
            <a:buClrTx/>
            <a:buSzTx/>
            <a:buFontTx/>
            <a:buNone/>
            <a:tabLst/>
          </a:pPr>
          <a:r>
            <a:rPr kumimoji="0" lang="en-US" sz="1200" b="0" i="0" u="none" strike="noStrike" cap="none" normalizeH="0" baseline="0" dirty="0" smtClean="0">
              <a:ln/>
              <a:effectLst/>
              <a:latin typeface="+mn-lt"/>
              <a:cs typeface="Arial" pitchFamily="34" charset="0"/>
            </a:rPr>
            <a:t>CPU 7</a:t>
          </a:r>
          <a:endParaRPr kumimoji="0" lang="en-US" sz="1200" b="0" i="1" u="none" strike="noStrike" cap="none" normalizeH="0" baseline="0" dirty="0" smtClean="0">
            <a:ln/>
            <a:effectLst/>
            <a:latin typeface="+mn-lt"/>
            <a:cs typeface="Arial" pitchFamily="34" charset="0"/>
          </a:endParaRPr>
        </a:p>
      </dgm:t>
    </dgm:pt>
    <dgm:pt modelId="{D73A74BC-65C4-40E2-AEBE-5CAF32C0E3AA}" type="sibTrans" cxnId="{5DD7860C-1812-44DC-823D-0DD37A3347AE}">
      <dgm:prSet/>
      <dgm:spPr/>
      <dgm:t>
        <a:bodyPr/>
        <a:lstStyle/>
        <a:p>
          <a:pPr rtl="1"/>
          <a:endParaRPr lang="he-IL"/>
        </a:p>
      </dgm:t>
    </dgm:pt>
    <dgm:pt modelId="{A3A96FFA-0FAC-4A25-BA30-E0D87AA7C7BD}" type="parTrans" cxnId="{5DD7860C-1812-44DC-823D-0DD37A3347AE}">
      <dgm:prSet/>
      <dgm:spPr/>
      <dgm:t>
        <a:bodyPr/>
        <a:lstStyle/>
        <a:p>
          <a:pPr rtl="1"/>
          <a:endParaRPr lang="he-IL"/>
        </a:p>
      </dgm:t>
    </dgm:pt>
    <dgm:pt modelId="{627030F9-1644-4702-B98F-7CC5ACE2B44E}">
      <dgm:prSet custT="1"/>
      <dgm:spPr/>
      <dgm:t>
        <a:bodyPr/>
        <a:lstStyle/>
        <a:p>
          <a:pPr marL="0" marR="0" lvl="0" indent="0" algn="ctr" defTabSz="914400" rtl="1" eaLnBrk="0" fontAlgn="base" latinLnBrk="0" hangingPunct="0">
            <a:lnSpc>
              <a:spcPct val="85000"/>
            </a:lnSpc>
            <a:spcBef>
              <a:spcPct val="0"/>
            </a:spcBef>
            <a:spcAft>
              <a:spcPct val="0"/>
            </a:spcAft>
            <a:buClrTx/>
            <a:buSzTx/>
            <a:buFontTx/>
            <a:buNone/>
            <a:tabLst/>
          </a:pPr>
          <a:r>
            <a:rPr kumimoji="0" lang="en-US" sz="1200" b="0" i="0" u="none" strike="noStrike" cap="none" normalizeH="0" baseline="0" dirty="0" smtClean="0">
              <a:ln/>
              <a:effectLst/>
              <a:latin typeface="+mn-lt"/>
              <a:cs typeface="Arial" pitchFamily="34" charset="0"/>
            </a:rPr>
            <a:t>CPU 6</a:t>
          </a:r>
          <a:endParaRPr kumimoji="0" lang="en-US" sz="1200" b="0" i="1" u="none" strike="noStrike" cap="none" normalizeH="0" baseline="0" dirty="0" smtClean="0">
            <a:ln/>
            <a:effectLst/>
            <a:latin typeface="+mn-lt"/>
            <a:cs typeface="Arial" pitchFamily="34" charset="0"/>
          </a:endParaRPr>
        </a:p>
      </dgm:t>
    </dgm:pt>
    <dgm:pt modelId="{60315462-15E4-4290-9B79-E504CB29A39A}" type="sibTrans" cxnId="{D5608FED-E1ED-45B9-ADF2-1E1C668267F2}">
      <dgm:prSet/>
      <dgm:spPr/>
      <dgm:t>
        <a:bodyPr/>
        <a:lstStyle/>
        <a:p>
          <a:pPr rtl="1"/>
          <a:endParaRPr lang="he-IL"/>
        </a:p>
      </dgm:t>
    </dgm:pt>
    <dgm:pt modelId="{1C0CBD50-C421-42AD-9764-B75F0A3EE42D}" type="parTrans" cxnId="{D5608FED-E1ED-45B9-ADF2-1E1C668267F2}">
      <dgm:prSet/>
      <dgm:spPr/>
      <dgm:t>
        <a:bodyPr/>
        <a:lstStyle/>
        <a:p>
          <a:pPr rtl="1"/>
          <a:endParaRPr lang="he-IL"/>
        </a:p>
      </dgm:t>
    </dgm:pt>
    <dgm:pt modelId="{5456468E-6E2A-4C50-974E-C6AC8F35F09A}" type="pres">
      <dgm:prSet presAssocID="{C29AD67D-15AB-4800-B140-4283EDB8C273}" presName="hierChild1" presStyleCnt="0">
        <dgm:presLayoutVars>
          <dgm:orgChart val="1"/>
          <dgm:chPref val="1"/>
          <dgm:dir/>
          <dgm:animOne val="branch"/>
          <dgm:animLvl val="lvl"/>
          <dgm:resizeHandles/>
        </dgm:presLayoutVars>
      </dgm:prSet>
      <dgm:spPr/>
    </dgm:pt>
    <dgm:pt modelId="{7951C76A-01AA-45E0-AA04-2C89C4D383DE}" type="pres">
      <dgm:prSet presAssocID="{F9D2F056-2B24-4941-AE46-682EC9AA5229}" presName="hierRoot1" presStyleCnt="0">
        <dgm:presLayoutVars>
          <dgm:hierBranch/>
        </dgm:presLayoutVars>
      </dgm:prSet>
      <dgm:spPr/>
    </dgm:pt>
    <dgm:pt modelId="{77445DB7-D177-4B8B-9710-FF2F8FD63E45}" type="pres">
      <dgm:prSet presAssocID="{F9D2F056-2B24-4941-AE46-682EC9AA5229}" presName="rootComposite1" presStyleCnt="0"/>
      <dgm:spPr/>
    </dgm:pt>
    <dgm:pt modelId="{4E768D9A-5D33-4282-ACB8-676D7C9134A9}" type="pres">
      <dgm:prSet presAssocID="{F9D2F056-2B24-4941-AE46-682EC9AA5229}" presName="rootText1" presStyleLbl="node0" presStyleIdx="0" presStyleCnt="1" custScaleY="95150" custLinFactY="30772" custLinFactNeighborX="-23181" custLinFactNeighborY="100000">
        <dgm:presLayoutVars>
          <dgm:chPref val="3"/>
        </dgm:presLayoutVars>
      </dgm:prSet>
      <dgm:spPr/>
      <dgm:t>
        <a:bodyPr/>
        <a:lstStyle/>
        <a:p>
          <a:pPr rtl="1"/>
          <a:endParaRPr lang="he-IL"/>
        </a:p>
      </dgm:t>
    </dgm:pt>
    <dgm:pt modelId="{3DB81E40-F3CE-4B3A-B3B2-79E6A4CD7D55}" type="pres">
      <dgm:prSet presAssocID="{F9D2F056-2B24-4941-AE46-682EC9AA5229}" presName="rootConnector1" presStyleLbl="node1" presStyleIdx="0" presStyleCnt="0"/>
      <dgm:spPr/>
      <dgm:t>
        <a:bodyPr/>
        <a:lstStyle/>
        <a:p>
          <a:pPr rtl="1"/>
          <a:endParaRPr lang="he-IL"/>
        </a:p>
      </dgm:t>
    </dgm:pt>
    <dgm:pt modelId="{8F5F264A-A554-4C9B-9422-A05493EB36B7}" type="pres">
      <dgm:prSet presAssocID="{F9D2F056-2B24-4941-AE46-682EC9AA5229}" presName="hierChild2" presStyleCnt="0"/>
      <dgm:spPr/>
    </dgm:pt>
    <dgm:pt modelId="{E38EF0F5-AA9C-450C-8E08-AC967303CB13}" type="pres">
      <dgm:prSet presAssocID="{6C967068-FB78-43BA-A391-29571B410BF7}" presName="Name35" presStyleLbl="parChTrans1D2" presStyleIdx="0" presStyleCnt="4"/>
      <dgm:spPr/>
      <dgm:t>
        <a:bodyPr/>
        <a:lstStyle/>
        <a:p>
          <a:pPr rtl="1"/>
          <a:endParaRPr lang="he-IL"/>
        </a:p>
      </dgm:t>
    </dgm:pt>
    <dgm:pt modelId="{AD4AE5CD-E437-4723-87B7-AB4D9644F612}" type="pres">
      <dgm:prSet presAssocID="{B3F5C8B2-73EA-448C-8E97-6FCFD2E2A176}" presName="hierRoot2" presStyleCnt="0">
        <dgm:presLayoutVars>
          <dgm:hierBranch/>
        </dgm:presLayoutVars>
      </dgm:prSet>
      <dgm:spPr/>
    </dgm:pt>
    <dgm:pt modelId="{4C30F885-7E06-4B8A-ADFE-CB72EF282C1F}" type="pres">
      <dgm:prSet presAssocID="{B3F5C8B2-73EA-448C-8E97-6FCFD2E2A176}" presName="rootComposite" presStyleCnt="0"/>
      <dgm:spPr/>
    </dgm:pt>
    <dgm:pt modelId="{BA979EF0-F577-453D-B0F7-F9814923326E}" type="pres">
      <dgm:prSet presAssocID="{B3F5C8B2-73EA-448C-8E97-6FCFD2E2A176}" presName="rootText" presStyleLbl="node2" presStyleIdx="0" presStyleCnt="4" custLinFactY="-100000" custLinFactNeighborX="24154" custLinFactNeighborY="-177133">
        <dgm:presLayoutVars>
          <dgm:chPref val="3"/>
        </dgm:presLayoutVars>
      </dgm:prSet>
      <dgm:spPr/>
      <dgm:t>
        <a:bodyPr/>
        <a:lstStyle/>
        <a:p>
          <a:pPr rtl="1"/>
          <a:endParaRPr lang="he-IL"/>
        </a:p>
      </dgm:t>
    </dgm:pt>
    <dgm:pt modelId="{7D1BF179-8A85-4BF9-B7EC-7E1CB4B4F0B2}" type="pres">
      <dgm:prSet presAssocID="{B3F5C8B2-73EA-448C-8E97-6FCFD2E2A176}" presName="rootConnector" presStyleLbl="node2" presStyleIdx="0" presStyleCnt="4"/>
      <dgm:spPr/>
      <dgm:t>
        <a:bodyPr/>
        <a:lstStyle/>
        <a:p>
          <a:pPr rtl="1"/>
          <a:endParaRPr lang="he-IL"/>
        </a:p>
      </dgm:t>
    </dgm:pt>
    <dgm:pt modelId="{E10BF1AE-6C94-48F1-827D-8AA4665E0495}" type="pres">
      <dgm:prSet presAssocID="{B3F5C8B2-73EA-448C-8E97-6FCFD2E2A176}" presName="hierChild4" presStyleCnt="0"/>
      <dgm:spPr/>
    </dgm:pt>
    <dgm:pt modelId="{F889297E-0383-4D06-AE69-E4C3D61ABB59}" type="pres">
      <dgm:prSet presAssocID="{B3F5C8B2-73EA-448C-8E97-6FCFD2E2A176}" presName="hierChild5" presStyleCnt="0"/>
      <dgm:spPr/>
    </dgm:pt>
    <dgm:pt modelId="{F4C20A29-EA04-42CA-A084-E4743416D138}" type="pres">
      <dgm:prSet presAssocID="{B6B4DBF6-DA53-4F18-9E87-2380176B898B}" presName="Name35" presStyleLbl="parChTrans1D2" presStyleIdx="1" presStyleCnt="4"/>
      <dgm:spPr/>
      <dgm:t>
        <a:bodyPr/>
        <a:lstStyle/>
        <a:p>
          <a:pPr rtl="1"/>
          <a:endParaRPr lang="he-IL"/>
        </a:p>
      </dgm:t>
    </dgm:pt>
    <dgm:pt modelId="{07E299C4-D286-4F28-8E8A-A9EDA7A5A649}" type="pres">
      <dgm:prSet presAssocID="{21AAE182-A9C0-4951-AEE9-941B8D83ADA2}" presName="hierRoot2" presStyleCnt="0">
        <dgm:presLayoutVars>
          <dgm:hierBranch/>
        </dgm:presLayoutVars>
      </dgm:prSet>
      <dgm:spPr/>
    </dgm:pt>
    <dgm:pt modelId="{29E426D4-239E-400A-B852-5BB364B11140}" type="pres">
      <dgm:prSet presAssocID="{21AAE182-A9C0-4951-AEE9-941B8D83ADA2}" presName="rootComposite" presStyleCnt="0"/>
      <dgm:spPr/>
    </dgm:pt>
    <dgm:pt modelId="{DFF80925-FDD7-4B50-A9C2-C4E69E4A4EA1}" type="pres">
      <dgm:prSet presAssocID="{21AAE182-A9C0-4951-AEE9-941B8D83ADA2}" presName="rootText" presStyleLbl="node2" presStyleIdx="1" presStyleCnt="4" custLinFactY="-3953" custLinFactNeighborX="-96846" custLinFactNeighborY="-100000">
        <dgm:presLayoutVars>
          <dgm:chPref val="3"/>
        </dgm:presLayoutVars>
      </dgm:prSet>
      <dgm:spPr/>
      <dgm:t>
        <a:bodyPr/>
        <a:lstStyle/>
        <a:p>
          <a:pPr rtl="1"/>
          <a:endParaRPr lang="he-IL"/>
        </a:p>
      </dgm:t>
    </dgm:pt>
    <dgm:pt modelId="{1B8E8C21-20A2-413D-8161-474E30AAD7A6}" type="pres">
      <dgm:prSet presAssocID="{21AAE182-A9C0-4951-AEE9-941B8D83ADA2}" presName="rootConnector" presStyleLbl="node2" presStyleIdx="1" presStyleCnt="4"/>
      <dgm:spPr/>
      <dgm:t>
        <a:bodyPr/>
        <a:lstStyle/>
        <a:p>
          <a:pPr rtl="1"/>
          <a:endParaRPr lang="he-IL"/>
        </a:p>
      </dgm:t>
    </dgm:pt>
    <dgm:pt modelId="{691C3E33-6D1B-4E45-9945-87E943382CD9}" type="pres">
      <dgm:prSet presAssocID="{21AAE182-A9C0-4951-AEE9-941B8D83ADA2}" presName="hierChild4" presStyleCnt="0"/>
      <dgm:spPr/>
    </dgm:pt>
    <dgm:pt modelId="{64B3FE24-F6F4-4D34-A9A4-310028949194}" type="pres">
      <dgm:prSet presAssocID="{21AAE182-A9C0-4951-AEE9-941B8D83ADA2}" presName="hierChild5" presStyleCnt="0"/>
      <dgm:spPr/>
    </dgm:pt>
    <dgm:pt modelId="{28CCE6C5-2026-4781-B494-BDBB77F43612}" type="pres">
      <dgm:prSet presAssocID="{1C0CBD50-C421-42AD-9764-B75F0A3EE42D}" presName="Name35" presStyleLbl="parChTrans1D2" presStyleIdx="2" presStyleCnt="4"/>
      <dgm:spPr/>
      <dgm:t>
        <a:bodyPr/>
        <a:lstStyle/>
        <a:p>
          <a:pPr rtl="1"/>
          <a:endParaRPr lang="he-IL"/>
        </a:p>
      </dgm:t>
    </dgm:pt>
    <dgm:pt modelId="{D59227FC-29B6-4773-82CF-D0486F16D86C}" type="pres">
      <dgm:prSet presAssocID="{627030F9-1644-4702-B98F-7CC5ACE2B44E}" presName="hierRoot2" presStyleCnt="0">
        <dgm:presLayoutVars>
          <dgm:hierBranch/>
        </dgm:presLayoutVars>
      </dgm:prSet>
      <dgm:spPr/>
    </dgm:pt>
    <dgm:pt modelId="{D0F21421-0744-4F4B-B0EB-95F189C02413}" type="pres">
      <dgm:prSet presAssocID="{627030F9-1644-4702-B98F-7CC5ACE2B44E}" presName="rootComposite" presStyleCnt="0"/>
      <dgm:spPr/>
    </dgm:pt>
    <dgm:pt modelId="{567716C5-C7FF-48D8-9391-8BAB0787B4CA}" type="pres">
      <dgm:prSet presAssocID="{627030F9-1644-4702-B98F-7CC5ACE2B44E}" presName="rootText" presStyleLbl="node2" presStyleIdx="2" presStyleCnt="4" custLinFactY="-100000" custLinFactNeighborX="50484" custLinFactNeighborY="-177133">
        <dgm:presLayoutVars>
          <dgm:chPref val="3"/>
        </dgm:presLayoutVars>
      </dgm:prSet>
      <dgm:spPr/>
      <dgm:t>
        <a:bodyPr/>
        <a:lstStyle/>
        <a:p>
          <a:pPr rtl="1"/>
          <a:endParaRPr lang="he-IL"/>
        </a:p>
      </dgm:t>
    </dgm:pt>
    <dgm:pt modelId="{53A1C136-7B2C-4E4F-A056-5581ADB7CDB4}" type="pres">
      <dgm:prSet presAssocID="{627030F9-1644-4702-B98F-7CC5ACE2B44E}" presName="rootConnector" presStyleLbl="node2" presStyleIdx="2" presStyleCnt="4"/>
      <dgm:spPr/>
      <dgm:t>
        <a:bodyPr/>
        <a:lstStyle/>
        <a:p>
          <a:pPr rtl="1"/>
          <a:endParaRPr lang="he-IL"/>
        </a:p>
      </dgm:t>
    </dgm:pt>
    <dgm:pt modelId="{F8189EB6-1364-4B7D-B053-A192B75C5A04}" type="pres">
      <dgm:prSet presAssocID="{627030F9-1644-4702-B98F-7CC5ACE2B44E}" presName="hierChild4" presStyleCnt="0"/>
      <dgm:spPr/>
    </dgm:pt>
    <dgm:pt modelId="{60CF431F-7031-44CE-A2B5-4ADEF359640B}" type="pres">
      <dgm:prSet presAssocID="{627030F9-1644-4702-B98F-7CC5ACE2B44E}" presName="hierChild5" presStyleCnt="0"/>
      <dgm:spPr/>
    </dgm:pt>
    <dgm:pt modelId="{E5DC8FF4-23D0-49C9-932F-367EA43A19A5}" type="pres">
      <dgm:prSet presAssocID="{A3A96FFA-0FAC-4A25-BA30-E0D87AA7C7BD}" presName="Name35" presStyleLbl="parChTrans1D2" presStyleIdx="3" presStyleCnt="4"/>
      <dgm:spPr/>
      <dgm:t>
        <a:bodyPr/>
        <a:lstStyle/>
        <a:p>
          <a:pPr rtl="1"/>
          <a:endParaRPr lang="he-IL"/>
        </a:p>
      </dgm:t>
    </dgm:pt>
    <dgm:pt modelId="{D7FC8E9C-3660-4C74-A45C-90ACBD8A7CB3}" type="pres">
      <dgm:prSet presAssocID="{7A8536A3-696D-40E5-B567-31E4D7C65631}" presName="hierRoot2" presStyleCnt="0">
        <dgm:presLayoutVars>
          <dgm:hierBranch/>
        </dgm:presLayoutVars>
      </dgm:prSet>
      <dgm:spPr/>
    </dgm:pt>
    <dgm:pt modelId="{B38AB34E-442D-4AA7-A9AF-1574CDF60E2B}" type="pres">
      <dgm:prSet presAssocID="{7A8536A3-696D-40E5-B567-31E4D7C65631}" presName="rootComposite" presStyleCnt="0"/>
      <dgm:spPr/>
    </dgm:pt>
    <dgm:pt modelId="{CE0AA596-6A2A-4114-9BE9-34A64E0FB1FE}" type="pres">
      <dgm:prSet presAssocID="{7A8536A3-696D-40E5-B567-31E4D7C65631}" presName="rootText" presStyleLbl="node2" presStyleIdx="3" presStyleCnt="4" custLinFactY="-3953" custLinFactNeighborX="-70516" custLinFactNeighborY="-100000">
        <dgm:presLayoutVars>
          <dgm:chPref val="3"/>
        </dgm:presLayoutVars>
      </dgm:prSet>
      <dgm:spPr/>
      <dgm:t>
        <a:bodyPr/>
        <a:lstStyle/>
        <a:p>
          <a:pPr rtl="1"/>
          <a:endParaRPr lang="he-IL"/>
        </a:p>
      </dgm:t>
    </dgm:pt>
    <dgm:pt modelId="{078C0549-0924-4F99-85BC-4CD1A0A48B98}" type="pres">
      <dgm:prSet presAssocID="{7A8536A3-696D-40E5-B567-31E4D7C65631}" presName="rootConnector" presStyleLbl="node2" presStyleIdx="3" presStyleCnt="4"/>
      <dgm:spPr/>
      <dgm:t>
        <a:bodyPr/>
        <a:lstStyle/>
        <a:p>
          <a:pPr rtl="1"/>
          <a:endParaRPr lang="he-IL"/>
        </a:p>
      </dgm:t>
    </dgm:pt>
    <dgm:pt modelId="{EDC772DC-2C32-4ACF-B9E4-5F3F08106AE1}" type="pres">
      <dgm:prSet presAssocID="{7A8536A3-696D-40E5-B567-31E4D7C65631}" presName="hierChild4" presStyleCnt="0"/>
      <dgm:spPr/>
    </dgm:pt>
    <dgm:pt modelId="{E1E9B7C7-AF3C-45D0-BE07-F4A3F18ED4B6}" type="pres">
      <dgm:prSet presAssocID="{7A8536A3-696D-40E5-B567-31E4D7C65631}" presName="hierChild5" presStyleCnt="0"/>
      <dgm:spPr/>
    </dgm:pt>
    <dgm:pt modelId="{A123A2D4-18D6-45E0-B2D4-0FBAF05E6F3E}" type="pres">
      <dgm:prSet presAssocID="{F9D2F056-2B24-4941-AE46-682EC9AA5229}" presName="hierChild3" presStyleCnt="0"/>
      <dgm:spPr/>
    </dgm:pt>
  </dgm:ptLst>
  <dgm:cxnLst>
    <dgm:cxn modelId="{2B9CB3F7-612D-4009-9B82-B530E9AB7819}" type="presOf" srcId="{627030F9-1644-4702-B98F-7CC5ACE2B44E}" destId="{567716C5-C7FF-48D8-9391-8BAB0787B4CA}" srcOrd="0" destOrd="0" presId="urn:microsoft.com/office/officeart/2005/8/layout/orgChart1"/>
    <dgm:cxn modelId="{1472B110-BFED-4134-AF42-D53827AA21F3}" srcId="{F9D2F056-2B24-4941-AE46-682EC9AA5229}" destId="{B3F5C8B2-73EA-448C-8E97-6FCFD2E2A176}" srcOrd="0" destOrd="0" parTransId="{6C967068-FB78-43BA-A391-29571B410BF7}" sibTransId="{6746450F-7B49-400A-ABE6-7AC774DD063F}"/>
    <dgm:cxn modelId="{47C8FE6F-7713-45FC-9055-D8A6D0DC69DD}" type="presOf" srcId="{6C967068-FB78-43BA-A391-29571B410BF7}" destId="{E38EF0F5-AA9C-450C-8E08-AC967303CB13}" srcOrd="0" destOrd="0" presId="urn:microsoft.com/office/officeart/2005/8/layout/orgChart1"/>
    <dgm:cxn modelId="{853657D1-006B-4285-B2DE-3630CA29DDBF}" type="presOf" srcId="{C29AD67D-15AB-4800-B140-4283EDB8C273}" destId="{5456468E-6E2A-4C50-974E-C6AC8F35F09A}" srcOrd="0" destOrd="0" presId="urn:microsoft.com/office/officeart/2005/8/layout/orgChart1"/>
    <dgm:cxn modelId="{86EC0DB9-A44F-497B-941D-E783BF402153}" type="presOf" srcId="{7A8536A3-696D-40E5-B567-31E4D7C65631}" destId="{078C0549-0924-4F99-85BC-4CD1A0A48B98}" srcOrd="1" destOrd="0" presId="urn:microsoft.com/office/officeart/2005/8/layout/orgChart1"/>
    <dgm:cxn modelId="{D3A752AE-F8B2-469C-9A1B-169134A6689B}" type="presOf" srcId="{7A8536A3-696D-40E5-B567-31E4D7C65631}" destId="{CE0AA596-6A2A-4114-9BE9-34A64E0FB1FE}" srcOrd="0" destOrd="0" presId="urn:microsoft.com/office/officeart/2005/8/layout/orgChart1"/>
    <dgm:cxn modelId="{9E28815D-404D-4EF5-8439-E9516A24E083}" type="presOf" srcId="{1C0CBD50-C421-42AD-9764-B75F0A3EE42D}" destId="{28CCE6C5-2026-4781-B494-BDBB77F43612}" srcOrd="0" destOrd="0" presId="urn:microsoft.com/office/officeart/2005/8/layout/orgChart1"/>
    <dgm:cxn modelId="{330B68F8-052E-45A2-B542-C70C6B9E902A}" type="presOf" srcId="{F9D2F056-2B24-4941-AE46-682EC9AA5229}" destId="{3DB81E40-F3CE-4B3A-B3B2-79E6A4CD7D55}" srcOrd="1" destOrd="0" presId="urn:microsoft.com/office/officeart/2005/8/layout/orgChart1"/>
    <dgm:cxn modelId="{33C05820-F750-4F2A-9CE6-4EEF49DC31A5}" type="presOf" srcId="{627030F9-1644-4702-B98F-7CC5ACE2B44E}" destId="{53A1C136-7B2C-4E4F-A056-5581ADB7CDB4}" srcOrd="1" destOrd="0" presId="urn:microsoft.com/office/officeart/2005/8/layout/orgChart1"/>
    <dgm:cxn modelId="{6EE1220D-00E8-4296-AED4-C2248AA66E0B}" type="presOf" srcId="{B3F5C8B2-73EA-448C-8E97-6FCFD2E2A176}" destId="{BA979EF0-F577-453D-B0F7-F9814923326E}" srcOrd="0" destOrd="0" presId="urn:microsoft.com/office/officeart/2005/8/layout/orgChart1"/>
    <dgm:cxn modelId="{5DD7860C-1812-44DC-823D-0DD37A3347AE}" srcId="{F9D2F056-2B24-4941-AE46-682EC9AA5229}" destId="{7A8536A3-696D-40E5-B567-31E4D7C65631}" srcOrd="3" destOrd="0" parTransId="{A3A96FFA-0FAC-4A25-BA30-E0D87AA7C7BD}" sibTransId="{D73A74BC-65C4-40E2-AEBE-5CAF32C0E3AA}"/>
    <dgm:cxn modelId="{96862F7F-EB0E-4828-9B17-9171A50CBA43}" type="presOf" srcId="{21AAE182-A9C0-4951-AEE9-941B8D83ADA2}" destId="{1B8E8C21-20A2-413D-8161-474E30AAD7A6}" srcOrd="1" destOrd="0" presId="urn:microsoft.com/office/officeart/2005/8/layout/orgChart1"/>
    <dgm:cxn modelId="{89552DA6-AC71-4F47-99CC-34DE920C2093}" type="presOf" srcId="{F9D2F056-2B24-4941-AE46-682EC9AA5229}" destId="{4E768D9A-5D33-4282-ACB8-676D7C9134A9}" srcOrd="0" destOrd="0" presId="urn:microsoft.com/office/officeart/2005/8/layout/orgChart1"/>
    <dgm:cxn modelId="{786391F4-B62C-4FF0-8A34-DCBAB77FD93B}" type="presOf" srcId="{21AAE182-A9C0-4951-AEE9-941B8D83ADA2}" destId="{DFF80925-FDD7-4B50-A9C2-C4E69E4A4EA1}" srcOrd="0" destOrd="0" presId="urn:microsoft.com/office/officeart/2005/8/layout/orgChart1"/>
    <dgm:cxn modelId="{7E3459BE-F151-4C16-8F74-EAAA099FC15B}" srcId="{F9D2F056-2B24-4941-AE46-682EC9AA5229}" destId="{21AAE182-A9C0-4951-AEE9-941B8D83ADA2}" srcOrd="1" destOrd="0" parTransId="{B6B4DBF6-DA53-4F18-9E87-2380176B898B}" sibTransId="{50112C5F-5D39-48B3-9B66-56047894EEF4}"/>
    <dgm:cxn modelId="{D5608FED-E1ED-45B9-ADF2-1E1C668267F2}" srcId="{F9D2F056-2B24-4941-AE46-682EC9AA5229}" destId="{627030F9-1644-4702-B98F-7CC5ACE2B44E}" srcOrd="2" destOrd="0" parTransId="{1C0CBD50-C421-42AD-9764-B75F0A3EE42D}" sibTransId="{60315462-15E4-4290-9B79-E504CB29A39A}"/>
    <dgm:cxn modelId="{D2608F35-6F4C-4971-ACD3-CAE15935E7A3}" type="presOf" srcId="{B6B4DBF6-DA53-4F18-9E87-2380176B898B}" destId="{F4C20A29-EA04-42CA-A084-E4743416D138}" srcOrd="0" destOrd="0" presId="urn:microsoft.com/office/officeart/2005/8/layout/orgChart1"/>
    <dgm:cxn modelId="{3DBF4EFB-2DB4-4036-B15C-D6EE29EF71E4}" type="presOf" srcId="{B3F5C8B2-73EA-448C-8E97-6FCFD2E2A176}" destId="{7D1BF179-8A85-4BF9-B7EC-7E1CB4B4F0B2}" srcOrd="1" destOrd="0" presId="urn:microsoft.com/office/officeart/2005/8/layout/orgChart1"/>
    <dgm:cxn modelId="{C46B1F27-6F18-4C85-A39A-7C42B0900C1F}" type="presOf" srcId="{A3A96FFA-0FAC-4A25-BA30-E0D87AA7C7BD}" destId="{E5DC8FF4-23D0-49C9-932F-367EA43A19A5}" srcOrd="0" destOrd="0" presId="urn:microsoft.com/office/officeart/2005/8/layout/orgChart1"/>
    <dgm:cxn modelId="{DF4D1A32-2A01-4BC8-93E0-42CD47D67D79}" srcId="{C29AD67D-15AB-4800-B140-4283EDB8C273}" destId="{F9D2F056-2B24-4941-AE46-682EC9AA5229}" srcOrd="0" destOrd="0" parTransId="{E823F2B0-63EC-4454-AD04-005E85A13952}" sibTransId="{D150A804-694E-4A09-B85E-05CCAAE05494}"/>
    <dgm:cxn modelId="{518B0203-D246-4D0D-949D-A945CDFA89EE}" type="presParOf" srcId="{5456468E-6E2A-4C50-974E-C6AC8F35F09A}" destId="{7951C76A-01AA-45E0-AA04-2C89C4D383DE}" srcOrd="0" destOrd="0" presId="urn:microsoft.com/office/officeart/2005/8/layout/orgChart1"/>
    <dgm:cxn modelId="{C2549EC1-11F6-4242-B150-5021D38EC042}" type="presParOf" srcId="{7951C76A-01AA-45E0-AA04-2C89C4D383DE}" destId="{77445DB7-D177-4B8B-9710-FF2F8FD63E45}" srcOrd="0" destOrd="0" presId="urn:microsoft.com/office/officeart/2005/8/layout/orgChart1"/>
    <dgm:cxn modelId="{D07F6724-93DB-4441-9A97-3CBA4F0DF14A}" type="presParOf" srcId="{77445DB7-D177-4B8B-9710-FF2F8FD63E45}" destId="{4E768D9A-5D33-4282-ACB8-676D7C9134A9}" srcOrd="0" destOrd="0" presId="urn:microsoft.com/office/officeart/2005/8/layout/orgChart1"/>
    <dgm:cxn modelId="{3F4F9890-FC4C-46C6-A964-213CD3FC5872}" type="presParOf" srcId="{77445DB7-D177-4B8B-9710-FF2F8FD63E45}" destId="{3DB81E40-F3CE-4B3A-B3B2-79E6A4CD7D55}" srcOrd="1" destOrd="0" presId="urn:microsoft.com/office/officeart/2005/8/layout/orgChart1"/>
    <dgm:cxn modelId="{14526D96-192C-45CF-B216-873271A56930}" type="presParOf" srcId="{7951C76A-01AA-45E0-AA04-2C89C4D383DE}" destId="{8F5F264A-A554-4C9B-9422-A05493EB36B7}" srcOrd="1" destOrd="0" presId="urn:microsoft.com/office/officeart/2005/8/layout/orgChart1"/>
    <dgm:cxn modelId="{C4CE074C-B125-45A4-8062-3C400B9A4FFA}" type="presParOf" srcId="{8F5F264A-A554-4C9B-9422-A05493EB36B7}" destId="{E38EF0F5-AA9C-450C-8E08-AC967303CB13}" srcOrd="0" destOrd="0" presId="urn:microsoft.com/office/officeart/2005/8/layout/orgChart1"/>
    <dgm:cxn modelId="{5D03A954-E448-4175-AA22-ED93F0B8B3E9}" type="presParOf" srcId="{8F5F264A-A554-4C9B-9422-A05493EB36B7}" destId="{AD4AE5CD-E437-4723-87B7-AB4D9644F612}" srcOrd="1" destOrd="0" presId="urn:microsoft.com/office/officeart/2005/8/layout/orgChart1"/>
    <dgm:cxn modelId="{4B20DDAE-908A-4F31-AF4D-AFEED87F66A5}" type="presParOf" srcId="{AD4AE5CD-E437-4723-87B7-AB4D9644F612}" destId="{4C30F885-7E06-4B8A-ADFE-CB72EF282C1F}" srcOrd="0" destOrd="0" presId="urn:microsoft.com/office/officeart/2005/8/layout/orgChart1"/>
    <dgm:cxn modelId="{25E41EEC-B1C9-4AA9-9E91-EFFDF7B420B1}" type="presParOf" srcId="{4C30F885-7E06-4B8A-ADFE-CB72EF282C1F}" destId="{BA979EF0-F577-453D-B0F7-F9814923326E}" srcOrd="0" destOrd="0" presId="urn:microsoft.com/office/officeart/2005/8/layout/orgChart1"/>
    <dgm:cxn modelId="{8BAB6D1A-DF7A-4ED5-BE75-69EDB2FD970F}" type="presParOf" srcId="{4C30F885-7E06-4B8A-ADFE-CB72EF282C1F}" destId="{7D1BF179-8A85-4BF9-B7EC-7E1CB4B4F0B2}" srcOrd="1" destOrd="0" presId="urn:microsoft.com/office/officeart/2005/8/layout/orgChart1"/>
    <dgm:cxn modelId="{3976E096-0822-42FC-A7DE-8A59A6912CD6}" type="presParOf" srcId="{AD4AE5CD-E437-4723-87B7-AB4D9644F612}" destId="{E10BF1AE-6C94-48F1-827D-8AA4665E0495}" srcOrd="1" destOrd="0" presId="urn:microsoft.com/office/officeart/2005/8/layout/orgChart1"/>
    <dgm:cxn modelId="{1FD5BC8A-4C7A-4A37-846C-BA75311D08CB}" type="presParOf" srcId="{AD4AE5CD-E437-4723-87B7-AB4D9644F612}" destId="{F889297E-0383-4D06-AE69-E4C3D61ABB59}" srcOrd="2" destOrd="0" presId="urn:microsoft.com/office/officeart/2005/8/layout/orgChart1"/>
    <dgm:cxn modelId="{811921EB-3D8F-4CE4-A75A-9BAA38A92588}" type="presParOf" srcId="{8F5F264A-A554-4C9B-9422-A05493EB36B7}" destId="{F4C20A29-EA04-42CA-A084-E4743416D138}" srcOrd="2" destOrd="0" presId="urn:microsoft.com/office/officeart/2005/8/layout/orgChart1"/>
    <dgm:cxn modelId="{D6241010-63D7-4174-9CED-BD166EAF2310}" type="presParOf" srcId="{8F5F264A-A554-4C9B-9422-A05493EB36B7}" destId="{07E299C4-D286-4F28-8E8A-A9EDA7A5A649}" srcOrd="3" destOrd="0" presId="urn:microsoft.com/office/officeart/2005/8/layout/orgChart1"/>
    <dgm:cxn modelId="{C82DDA31-6C3F-49FF-91AA-36A81BF37301}" type="presParOf" srcId="{07E299C4-D286-4F28-8E8A-A9EDA7A5A649}" destId="{29E426D4-239E-400A-B852-5BB364B11140}" srcOrd="0" destOrd="0" presId="urn:microsoft.com/office/officeart/2005/8/layout/orgChart1"/>
    <dgm:cxn modelId="{E3C4AA6C-A345-4A8C-9150-F846AACAC607}" type="presParOf" srcId="{29E426D4-239E-400A-B852-5BB364B11140}" destId="{DFF80925-FDD7-4B50-A9C2-C4E69E4A4EA1}" srcOrd="0" destOrd="0" presId="urn:microsoft.com/office/officeart/2005/8/layout/orgChart1"/>
    <dgm:cxn modelId="{49113376-EDA6-4BAB-B4B4-5FC7A15F1491}" type="presParOf" srcId="{29E426D4-239E-400A-B852-5BB364B11140}" destId="{1B8E8C21-20A2-413D-8161-474E30AAD7A6}" srcOrd="1" destOrd="0" presId="urn:microsoft.com/office/officeart/2005/8/layout/orgChart1"/>
    <dgm:cxn modelId="{8EB4DF49-5F01-4E84-B5FA-23020F1493BD}" type="presParOf" srcId="{07E299C4-D286-4F28-8E8A-A9EDA7A5A649}" destId="{691C3E33-6D1B-4E45-9945-87E943382CD9}" srcOrd="1" destOrd="0" presId="urn:microsoft.com/office/officeart/2005/8/layout/orgChart1"/>
    <dgm:cxn modelId="{8785182B-965C-4F9F-8400-95A8512999CD}" type="presParOf" srcId="{07E299C4-D286-4F28-8E8A-A9EDA7A5A649}" destId="{64B3FE24-F6F4-4D34-A9A4-310028949194}" srcOrd="2" destOrd="0" presId="urn:microsoft.com/office/officeart/2005/8/layout/orgChart1"/>
    <dgm:cxn modelId="{63790E92-EB7E-456C-81BD-38C3082F6491}" type="presParOf" srcId="{8F5F264A-A554-4C9B-9422-A05493EB36B7}" destId="{28CCE6C5-2026-4781-B494-BDBB77F43612}" srcOrd="4" destOrd="0" presId="urn:microsoft.com/office/officeart/2005/8/layout/orgChart1"/>
    <dgm:cxn modelId="{035286EF-2765-488A-A766-7D0D01448E2B}" type="presParOf" srcId="{8F5F264A-A554-4C9B-9422-A05493EB36B7}" destId="{D59227FC-29B6-4773-82CF-D0486F16D86C}" srcOrd="5" destOrd="0" presId="urn:microsoft.com/office/officeart/2005/8/layout/orgChart1"/>
    <dgm:cxn modelId="{2FFDF233-C051-485C-B18D-AF3C2CE97401}" type="presParOf" srcId="{D59227FC-29B6-4773-82CF-D0486F16D86C}" destId="{D0F21421-0744-4F4B-B0EB-95F189C02413}" srcOrd="0" destOrd="0" presId="urn:microsoft.com/office/officeart/2005/8/layout/orgChart1"/>
    <dgm:cxn modelId="{9BEB3A8B-11A8-4C0D-A442-2578E428DF4E}" type="presParOf" srcId="{D0F21421-0744-4F4B-B0EB-95F189C02413}" destId="{567716C5-C7FF-48D8-9391-8BAB0787B4CA}" srcOrd="0" destOrd="0" presId="urn:microsoft.com/office/officeart/2005/8/layout/orgChart1"/>
    <dgm:cxn modelId="{48A53749-3418-4374-A835-6BF359A7C173}" type="presParOf" srcId="{D0F21421-0744-4F4B-B0EB-95F189C02413}" destId="{53A1C136-7B2C-4E4F-A056-5581ADB7CDB4}" srcOrd="1" destOrd="0" presId="urn:microsoft.com/office/officeart/2005/8/layout/orgChart1"/>
    <dgm:cxn modelId="{4A26DA54-C9F0-4687-8C4F-96CC3140F261}" type="presParOf" srcId="{D59227FC-29B6-4773-82CF-D0486F16D86C}" destId="{F8189EB6-1364-4B7D-B053-A192B75C5A04}" srcOrd="1" destOrd="0" presId="urn:microsoft.com/office/officeart/2005/8/layout/orgChart1"/>
    <dgm:cxn modelId="{C00C7249-2AAF-47DC-9F23-8E0E241E7C99}" type="presParOf" srcId="{D59227FC-29B6-4773-82CF-D0486F16D86C}" destId="{60CF431F-7031-44CE-A2B5-4ADEF359640B}" srcOrd="2" destOrd="0" presId="urn:microsoft.com/office/officeart/2005/8/layout/orgChart1"/>
    <dgm:cxn modelId="{8AEB1864-D734-497F-AB29-6CF59E0E8EA8}" type="presParOf" srcId="{8F5F264A-A554-4C9B-9422-A05493EB36B7}" destId="{E5DC8FF4-23D0-49C9-932F-367EA43A19A5}" srcOrd="6" destOrd="0" presId="urn:microsoft.com/office/officeart/2005/8/layout/orgChart1"/>
    <dgm:cxn modelId="{CC33CFB3-5B12-4EFC-A71D-E4BDFF171982}" type="presParOf" srcId="{8F5F264A-A554-4C9B-9422-A05493EB36B7}" destId="{D7FC8E9C-3660-4C74-A45C-90ACBD8A7CB3}" srcOrd="7" destOrd="0" presId="urn:microsoft.com/office/officeart/2005/8/layout/orgChart1"/>
    <dgm:cxn modelId="{96FE49D1-0779-4C7D-A2CE-96EED01EA0D8}" type="presParOf" srcId="{D7FC8E9C-3660-4C74-A45C-90ACBD8A7CB3}" destId="{B38AB34E-442D-4AA7-A9AF-1574CDF60E2B}" srcOrd="0" destOrd="0" presId="urn:microsoft.com/office/officeart/2005/8/layout/orgChart1"/>
    <dgm:cxn modelId="{A0FCCDC1-1A10-4095-BCEC-FF7CCEEB5BB5}" type="presParOf" srcId="{B38AB34E-442D-4AA7-A9AF-1574CDF60E2B}" destId="{CE0AA596-6A2A-4114-9BE9-34A64E0FB1FE}" srcOrd="0" destOrd="0" presId="urn:microsoft.com/office/officeart/2005/8/layout/orgChart1"/>
    <dgm:cxn modelId="{C011D4C2-5895-4B25-82B4-1C8A3399275C}" type="presParOf" srcId="{B38AB34E-442D-4AA7-A9AF-1574CDF60E2B}" destId="{078C0549-0924-4F99-85BC-4CD1A0A48B98}" srcOrd="1" destOrd="0" presId="urn:microsoft.com/office/officeart/2005/8/layout/orgChart1"/>
    <dgm:cxn modelId="{8A3CAAB7-0358-4D64-96DF-13BB78496195}" type="presParOf" srcId="{D7FC8E9C-3660-4C74-A45C-90ACBD8A7CB3}" destId="{EDC772DC-2C32-4ACF-B9E4-5F3F08106AE1}" srcOrd="1" destOrd="0" presId="urn:microsoft.com/office/officeart/2005/8/layout/orgChart1"/>
    <dgm:cxn modelId="{8BD76DE4-A278-4DFD-A269-E6F9DAD41C22}" type="presParOf" srcId="{D7FC8E9C-3660-4C74-A45C-90ACBD8A7CB3}" destId="{E1E9B7C7-AF3C-45D0-BE07-F4A3F18ED4B6}" srcOrd="2" destOrd="0" presId="urn:microsoft.com/office/officeart/2005/8/layout/orgChart1"/>
    <dgm:cxn modelId="{1DEDF097-BCBB-487D-AF1F-8C985D978391}" type="presParOf" srcId="{7951C76A-01AA-45E0-AA04-2C89C4D383DE}" destId="{A123A2D4-18D6-45E0-B2D4-0FBAF05E6F3E}" srcOrd="2" destOrd="0" presId="urn:microsoft.com/office/officeart/2005/8/layout/orgChart1"/>
  </dgm:cxnLst>
  <dgm:bg/>
  <dgm:whole/>
  <dgm:extLst>
    <a:ext uri="http://schemas.microsoft.com/office/drawing/2008/diagram">
      <dsp:dataModelExt xmlns:dsp="http://schemas.microsoft.com/office/drawing/2008/diagram" xmlns="" relId="rId13"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C29AD67D-15AB-4800-B140-4283EDB8C273}" type="doc">
      <dgm:prSet loTypeId="urn:microsoft.com/office/officeart/2005/8/layout/orgChart1" loCatId="hierarchy" qsTypeId="urn:microsoft.com/office/officeart/2005/8/quickstyle/simple5" qsCatId="simple" csTypeId="urn:microsoft.com/office/officeart/2005/8/colors/accent2_4" csCatId="accent2" phldr="1"/>
      <dgm:spPr/>
    </dgm:pt>
    <dgm:pt modelId="{F9D2F056-2B24-4941-AE46-682EC9AA5229}">
      <dgm:prSet custT="1"/>
      <dgm:spPr/>
      <dgm:t>
        <a:bodyPr/>
        <a:lstStyle/>
        <a:p>
          <a:pPr marL="0" marR="0" lvl="0" indent="0" algn="ctr" defTabSz="914400" rtl="1" eaLnBrk="0" fontAlgn="base" latinLnBrk="0" hangingPunct="0">
            <a:lnSpc>
              <a:spcPct val="85000"/>
            </a:lnSpc>
            <a:spcBef>
              <a:spcPct val="0"/>
            </a:spcBef>
            <a:spcAft>
              <a:spcPct val="0"/>
            </a:spcAft>
            <a:buClrTx/>
            <a:buSzTx/>
            <a:buFontTx/>
            <a:buNone/>
            <a:tabLst/>
          </a:pPr>
          <a:r>
            <a:rPr kumimoji="0" lang="en-US" sz="1100" b="0" i="0" u="none" strike="noStrike" cap="none" normalizeH="0" baseline="0" dirty="0" smtClean="0">
              <a:ln/>
              <a:effectLst/>
              <a:latin typeface="Franklin Gothic Medium" pitchFamily="34" charset="0"/>
              <a:cs typeface="Arial" pitchFamily="34" charset="0"/>
            </a:rPr>
            <a:t>Memory</a:t>
          </a:r>
          <a:endParaRPr kumimoji="0" lang="en-US" sz="1800" b="0" i="0" u="none" strike="noStrike" cap="none" normalizeH="0" baseline="0" dirty="0" smtClean="0">
            <a:ln/>
            <a:effectLst/>
            <a:latin typeface="Franklin Gothic Medium" pitchFamily="34" charset="0"/>
            <a:cs typeface="Arial" pitchFamily="34" charset="0"/>
          </a:endParaRPr>
        </a:p>
      </dgm:t>
    </dgm:pt>
    <dgm:pt modelId="{E823F2B0-63EC-4454-AD04-005E85A13952}" type="parTrans" cxnId="{DF4D1A32-2A01-4BC8-93E0-42CD47D67D79}">
      <dgm:prSet/>
      <dgm:spPr/>
      <dgm:t>
        <a:bodyPr/>
        <a:lstStyle/>
        <a:p>
          <a:pPr rtl="1"/>
          <a:endParaRPr lang="he-IL"/>
        </a:p>
      </dgm:t>
    </dgm:pt>
    <dgm:pt modelId="{D150A804-694E-4A09-B85E-05CCAAE05494}" type="sibTrans" cxnId="{DF4D1A32-2A01-4BC8-93E0-42CD47D67D79}">
      <dgm:prSet/>
      <dgm:spPr/>
      <dgm:t>
        <a:bodyPr/>
        <a:lstStyle/>
        <a:p>
          <a:pPr rtl="1"/>
          <a:endParaRPr lang="he-IL"/>
        </a:p>
      </dgm:t>
    </dgm:pt>
    <dgm:pt modelId="{B3F5C8B2-73EA-448C-8E97-6FCFD2E2A176}">
      <dgm:prSet custT="1"/>
      <dgm:spPr/>
      <dgm:t>
        <a:bodyPr/>
        <a:lstStyle/>
        <a:p>
          <a:pPr marL="0" marR="0" lvl="0" indent="0" algn="ctr" defTabSz="914400" rtl="1" eaLnBrk="0" fontAlgn="base" latinLnBrk="0" hangingPunct="0">
            <a:lnSpc>
              <a:spcPct val="85000"/>
            </a:lnSpc>
            <a:spcBef>
              <a:spcPct val="0"/>
            </a:spcBef>
            <a:spcAft>
              <a:spcPct val="0"/>
            </a:spcAft>
            <a:buClrTx/>
            <a:buSzTx/>
            <a:buFontTx/>
            <a:buNone/>
            <a:tabLst/>
          </a:pPr>
          <a:r>
            <a:rPr kumimoji="0" lang="en-US" sz="1100" b="0" i="0" u="none" strike="noStrike" cap="none" normalizeH="0" baseline="0" dirty="0" smtClean="0">
              <a:ln/>
              <a:effectLst/>
              <a:latin typeface="+mn-lt"/>
              <a:cs typeface="Arial" pitchFamily="34" charset="0"/>
            </a:rPr>
            <a:t>CPU </a:t>
          </a:r>
          <a:r>
            <a:rPr kumimoji="0" lang="en-US" sz="1100" b="0" i="1" u="none" strike="noStrike" cap="none" normalizeH="0" baseline="0" dirty="0" smtClean="0">
              <a:ln/>
              <a:effectLst/>
              <a:latin typeface="+mn-lt"/>
              <a:cs typeface="Arial" pitchFamily="34" charset="0"/>
            </a:rPr>
            <a:t>0</a:t>
          </a:r>
        </a:p>
      </dgm:t>
    </dgm:pt>
    <dgm:pt modelId="{6C967068-FB78-43BA-A391-29571B410BF7}" type="parTrans" cxnId="{1472B110-BFED-4134-AF42-D53827AA21F3}">
      <dgm:prSet/>
      <dgm:spPr/>
      <dgm:t>
        <a:bodyPr/>
        <a:lstStyle/>
        <a:p>
          <a:pPr rtl="1"/>
          <a:endParaRPr lang="he-IL">
            <a:solidFill>
              <a:schemeClr val="bg1"/>
            </a:solidFill>
          </a:endParaRPr>
        </a:p>
      </dgm:t>
    </dgm:pt>
    <dgm:pt modelId="{6746450F-7B49-400A-ABE6-7AC774DD063F}" type="sibTrans" cxnId="{1472B110-BFED-4134-AF42-D53827AA21F3}">
      <dgm:prSet/>
      <dgm:spPr/>
      <dgm:t>
        <a:bodyPr/>
        <a:lstStyle/>
        <a:p>
          <a:pPr rtl="1"/>
          <a:endParaRPr lang="he-IL"/>
        </a:p>
      </dgm:t>
    </dgm:pt>
    <dgm:pt modelId="{21AAE182-A9C0-4951-AEE9-941B8D83ADA2}">
      <dgm:prSet custT="1"/>
      <dgm:spPr/>
      <dgm:t>
        <a:bodyPr/>
        <a:lstStyle/>
        <a:p>
          <a:pPr marL="0" marR="0" lvl="0" indent="0" algn="ctr" defTabSz="914400" rtl="1" eaLnBrk="0" fontAlgn="base" latinLnBrk="0" hangingPunct="0">
            <a:lnSpc>
              <a:spcPct val="85000"/>
            </a:lnSpc>
            <a:spcBef>
              <a:spcPct val="0"/>
            </a:spcBef>
            <a:spcAft>
              <a:spcPct val="0"/>
            </a:spcAft>
            <a:buClrTx/>
            <a:buSzTx/>
            <a:buFontTx/>
            <a:buNone/>
            <a:tabLst/>
          </a:pPr>
          <a:r>
            <a:rPr kumimoji="0" lang="en-US" sz="1200" b="0" i="0" u="none" strike="noStrike" cap="none" normalizeH="0" baseline="0" dirty="0" smtClean="0">
              <a:ln/>
              <a:effectLst/>
              <a:latin typeface="+mn-lt"/>
              <a:cs typeface="Arial" pitchFamily="34" charset="0"/>
            </a:rPr>
            <a:t>CPU </a:t>
          </a:r>
          <a:r>
            <a:rPr kumimoji="0" lang="en-US" sz="1200" b="0" i="1" u="none" strike="noStrike" cap="none" normalizeH="0" baseline="0" dirty="0" smtClean="0">
              <a:ln/>
              <a:effectLst/>
              <a:latin typeface="+mn-lt"/>
              <a:cs typeface="Arial" pitchFamily="34" charset="0"/>
            </a:rPr>
            <a:t>1</a:t>
          </a:r>
        </a:p>
      </dgm:t>
    </dgm:pt>
    <dgm:pt modelId="{B6B4DBF6-DA53-4F18-9E87-2380176B898B}" type="parTrans" cxnId="{7E3459BE-F151-4C16-8F74-EAAA099FC15B}">
      <dgm:prSet/>
      <dgm:spPr/>
      <dgm:t>
        <a:bodyPr/>
        <a:lstStyle/>
        <a:p>
          <a:pPr rtl="1"/>
          <a:endParaRPr lang="he-IL"/>
        </a:p>
      </dgm:t>
    </dgm:pt>
    <dgm:pt modelId="{50112C5F-5D39-48B3-9B66-56047894EEF4}" type="sibTrans" cxnId="{7E3459BE-F151-4C16-8F74-EAAA099FC15B}">
      <dgm:prSet/>
      <dgm:spPr/>
      <dgm:t>
        <a:bodyPr/>
        <a:lstStyle/>
        <a:p>
          <a:pPr rtl="1"/>
          <a:endParaRPr lang="he-IL"/>
        </a:p>
      </dgm:t>
    </dgm:pt>
    <dgm:pt modelId="{627030F9-1644-4702-B98F-7CC5ACE2B44E}">
      <dgm:prSet custT="1"/>
      <dgm:spPr/>
      <dgm:t>
        <a:bodyPr/>
        <a:lstStyle/>
        <a:p>
          <a:pPr marL="0" marR="0" lvl="0" indent="0" algn="ctr" defTabSz="914400" rtl="1" eaLnBrk="0" fontAlgn="base" latinLnBrk="0" hangingPunct="0">
            <a:lnSpc>
              <a:spcPct val="85000"/>
            </a:lnSpc>
            <a:spcBef>
              <a:spcPct val="0"/>
            </a:spcBef>
            <a:spcAft>
              <a:spcPct val="0"/>
            </a:spcAft>
            <a:buClrTx/>
            <a:buSzTx/>
            <a:buFontTx/>
            <a:buNone/>
            <a:tabLst/>
          </a:pPr>
          <a:r>
            <a:rPr kumimoji="0" lang="en-US" sz="1200" b="0" i="0" u="none" strike="noStrike" cap="none" normalizeH="0" baseline="0" dirty="0" smtClean="0">
              <a:ln/>
              <a:effectLst/>
              <a:latin typeface="+mn-lt"/>
              <a:cs typeface="Arial" pitchFamily="34" charset="0"/>
            </a:rPr>
            <a:t>CPU </a:t>
          </a:r>
          <a:r>
            <a:rPr kumimoji="0" lang="en-US" sz="1200" b="0" i="1" u="none" strike="noStrike" cap="none" normalizeH="0" baseline="0" dirty="0" smtClean="0">
              <a:ln/>
              <a:effectLst/>
              <a:latin typeface="+mn-lt"/>
              <a:cs typeface="Arial" pitchFamily="34" charset="0"/>
            </a:rPr>
            <a:t>2</a:t>
          </a:r>
        </a:p>
      </dgm:t>
    </dgm:pt>
    <dgm:pt modelId="{1C0CBD50-C421-42AD-9764-B75F0A3EE42D}" type="parTrans" cxnId="{D5608FED-E1ED-45B9-ADF2-1E1C668267F2}">
      <dgm:prSet/>
      <dgm:spPr/>
      <dgm:t>
        <a:bodyPr/>
        <a:lstStyle/>
        <a:p>
          <a:pPr rtl="1"/>
          <a:endParaRPr lang="he-IL"/>
        </a:p>
      </dgm:t>
    </dgm:pt>
    <dgm:pt modelId="{60315462-15E4-4290-9B79-E504CB29A39A}" type="sibTrans" cxnId="{D5608FED-E1ED-45B9-ADF2-1E1C668267F2}">
      <dgm:prSet/>
      <dgm:spPr/>
      <dgm:t>
        <a:bodyPr/>
        <a:lstStyle/>
        <a:p>
          <a:pPr rtl="1"/>
          <a:endParaRPr lang="he-IL"/>
        </a:p>
      </dgm:t>
    </dgm:pt>
    <dgm:pt modelId="{7A8536A3-696D-40E5-B567-31E4D7C65631}">
      <dgm:prSet custT="1"/>
      <dgm:spPr/>
      <dgm:t>
        <a:bodyPr/>
        <a:lstStyle/>
        <a:p>
          <a:pPr marL="0" marR="0" lvl="0" indent="0" algn="ctr" defTabSz="914400" rtl="1" eaLnBrk="0" fontAlgn="base" latinLnBrk="0" hangingPunct="0">
            <a:lnSpc>
              <a:spcPct val="85000"/>
            </a:lnSpc>
            <a:spcBef>
              <a:spcPct val="0"/>
            </a:spcBef>
            <a:spcAft>
              <a:spcPct val="0"/>
            </a:spcAft>
            <a:buClrTx/>
            <a:buSzTx/>
            <a:buFontTx/>
            <a:buNone/>
            <a:tabLst/>
          </a:pPr>
          <a:r>
            <a:rPr kumimoji="0" lang="en-US" sz="1200" b="0" i="0" u="none" strike="noStrike" cap="none" normalizeH="0" baseline="0" dirty="0" smtClean="0">
              <a:ln/>
              <a:effectLst/>
              <a:latin typeface="+mn-lt"/>
              <a:cs typeface="Arial" pitchFamily="34" charset="0"/>
            </a:rPr>
            <a:t>CPU </a:t>
          </a:r>
          <a:r>
            <a:rPr kumimoji="0" lang="en-US" sz="1200" b="0" i="1" u="none" strike="noStrike" cap="none" normalizeH="0" baseline="0" dirty="0" smtClean="0">
              <a:ln/>
              <a:effectLst/>
              <a:latin typeface="+mn-lt"/>
              <a:cs typeface="Arial" pitchFamily="34" charset="0"/>
            </a:rPr>
            <a:t>3</a:t>
          </a:r>
        </a:p>
      </dgm:t>
    </dgm:pt>
    <dgm:pt modelId="{A3A96FFA-0FAC-4A25-BA30-E0D87AA7C7BD}" type="parTrans" cxnId="{5DD7860C-1812-44DC-823D-0DD37A3347AE}">
      <dgm:prSet/>
      <dgm:spPr/>
      <dgm:t>
        <a:bodyPr/>
        <a:lstStyle/>
        <a:p>
          <a:pPr rtl="1"/>
          <a:endParaRPr lang="he-IL"/>
        </a:p>
      </dgm:t>
    </dgm:pt>
    <dgm:pt modelId="{D73A74BC-65C4-40E2-AEBE-5CAF32C0E3AA}" type="sibTrans" cxnId="{5DD7860C-1812-44DC-823D-0DD37A3347AE}">
      <dgm:prSet/>
      <dgm:spPr/>
      <dgm:t>
        <a:bodyPr/>
        <a:lstStyle/>
        <a:p>
          <a:pPr rtl="1"/>
          <a:endParaRPr lang="he-IL"/>
        </a:p>
      </dgm:t>
    </dgm:pt>
    <dgm:pt modelId="{490B7D26-567B-41DE-A401-D85C5F49194D}">
      <dgm:prSet custT="1"/>
      <dgm:spPr/>
      <dgm:t>
        <a:bodyPr/>
        <a:lstStyle/>
        <a:p>
          <a:pPr marL="0" marR="0" lvl="0" indent="0" algn="ctr" defTabSz="914400" rtl="1" eaLnBrk="0" fontAlgn="base" latinLnBrk="0" hangingPunct="0">
            <a:lnSpc>
              <a:spcPct val="85000"/>
            </a:lnSpc>
            <a:spcBef>
              <a:spcPct val="0"/>
            </a:spcBef>
            <a:spcAft>
              <a:spcPct val="0"/>
            </a:spcAft>
            <a:buClrTx/>
            <a:buSzTx/>
            <a:buFontTx/>
            <a:buNone/>
            <a:tabLst/>
          </a:pPr>
          <a:r>
            <a:rPr kumimoji="0" lang="en-US" sz="1200" b="0" i="1" u="none" strike="noStrike" cap="none" normalizeH="0" baseline="0" dirty="0" smtClean="0">
              <a:ln/>
              <a:effectLst/>
              <a:latin typeface="+mn-lt"/>
              <a:cs typeface="Arial" pitchFamily="34" charset="0"/>
            </a:rPr>
            <a:t>CPU 4</a:t>
          </a:r>
        </a:p>
      </dgm:t>
    </dgm:pt>
    <dgm:pt modelId="{8FBD0AFA-6DE6-4DEC-96C8-9ADFAA0AC5AC}" type="parTrans" cxnId="{FE6839F0-BB39-4A8B-8ACD-5213E226479C}">
      <dgm:prSet/>
      <dgm:spPr/>
      <dgm:t>
        <a:bodyPr/>
        <a:lstStyle/>
        <a:p>
          <a:endParaRPr lang="en-US"/>
        </a:p>
      </dgm:t>
    </dgm:pt>
    <dgm:pt modelId="{D4931949-77EC-4392-8F36-D50A6F242740}" type="sibTrans" cxnId="{FE6839F0-BB39-4A8B-8ACD-5213E226479C}">
      <dgm:prSet/>
      <dgm:spPr/>
      <dgm:t>
        <a:bodyPr/>
        <a:lstStyle/>
        <a:p>
          <a:endParaRPr lang="en-US"/>
        </a:p>
      </dgm:t>
    </dgm:pt>
    <dgm:pt modelId="{385CBA6E-F3DC-486F-86C3-B35218E428CC}">
      <dgm:prSet custT="1"/>
      <dgm:spPr/>
      <dgm:t>
        <a:bodyPr/>
        <a:lstStyle/>
        <a:p>
          <a:pPr marL="0" marR="0" lvl="0" indent="0" algn="ctr" defTabSz="914400" rtl="1" eaLnBrk="0" fontAlgn="base" latinLnBrk="0" hangingPunct="0">
            <a:lnSpc>
              <a:spcPct val="85000"/>
            </a:lnSpc>
            <a:spcBef>
              <a:spcPct val="0"/>
            </a:spcBef>
            <a:spcAft>
              <a:spcPct val="0"/>
            </a:spcAft>
            <a:buClrTx/>
            <a:buSzTx/>
            <a:buFontTx/>
            <a:buNone/>
            <a:tabLst/>
          </a:pPr>
          <a:r>
            <a:rPr kumimoji="0" lang="en-US" sz="1200" b="0" i="1" u="none" strike="noStrike" cap="none" normalizeH="0" baseline="0" dirty="0" smtClean="0">
              <a:ln/>
              <a:effectLst/>
              <a:latin typeface="+mn-lt"/>
              <a:cs typeface="Arial" pitchFamily="34" charset="0"/>
            </a:rPr>
            <a:t>CPU 5</a:t>
          </a:r>
        </a:p>
      </dgm:t>
    </dgm:pt>
    <dgm:pt modelId="{72F12B28-FA61-4FE6-A17D-AA2D67E450AA}" type="parTrans" cxnId="{D4EAF587-3F4C-4A2D-9A31-3C5FA12A708A}">
      <dgm:prSet/>
      <dgm:spPr/>
      <dgm:t>
        <a:bodyPr/>
        <a:lstStyle/>
        <a:p>
          <a:endParaRPr lang="en-US"/>
        </a:p>
      </dgm:t>
    </dgm:pt>
    <dgm:pt modelId="{0B72F057-4FA6-4C8C-8CAB-722BD682F489}" type="sibTrans" cxnId="{D4EAF587-3F4C-4A2D-9A31-3C5FA12A708A}">
      <dgm:prSet/>
      <dgm:spPr/>
      <dgm:t>
        <a:bodyPr/>
        <a:lstStyle/>
        <a:p>
          <a:endParaRPr lang="en-US"/>
        </a:p>
      </dgm:t>
    </dgm:pt>
    <dgm:pt modelId="{FFE266B1-CB91-4E38-8A48-4C0CFE04AE96}">
      <dgm:prSet custT="1"/>
      <dgm:spPr/>
      <dgm:t>
        <a:bodyPr/>
        <a:lstStyle/>
        <a:p>
          <a:pPr marL="0" marR="0" lvl="0" indent="0" algn="ctr" defTabSz="914400" rtl="1" eaLnBrk="0" fontAlgn="base" latinLnBrk="0" hangingPunct="0">
            <a:lnSpc>
              <a:spcPct val="85000"/>
            </a:lnSpc>
            <a:spcBef>
              <a:spcPct val="0"/>
            </a:spcBef>
            <a:spcAft>
              <a:spcPct val="0"/>
            </a:spcAft>
            <a:buClrTx/>
            <a:buSzTx/>
            <a:buFontTx/>
            <a:buNone/>
            <a:tabLst/>
          </a:pPr>
          <a:r>
            <a:rPr kumimoji="0" lang="en-US" sz="1200" b="0" i="1" u="none" strike="noStrike" cap="none" normalizeH="0" baseline="0" dirty="0" smtClean="0">
              <a:ln/>
              <a:effectLst/>
              <a:latin typeface="+mn-lt"/>
              <a:cs typeface="Arial" pitchFamily="34" charset="0"/>
            </a:rPr>
            <a:t>CPU 6</a:t>
          </a:r>
        </a:p>
      </dgm:t>
    </dgm:pt>
    <dgm:pt modelId="{BC9AA15E-371F-44D9-867C-7227930829B0}" type="parTrans" cxnId="{64C70880-A0C0-47CE-AFC0-019D82A7F035}">
      <dgm:prSet/>
      <dgm:spPr/>
      <dgm:t>
        <a:bodyPr/>
        <a:lstStyle/>
        <a:p>
          <a:endParaRPr lang="en-US"/>
        </a:p>
      </dgm:t>
    </dgm:pt>
    <dgm:pt modelId="{FB8B5BE4-FDBC-4830-A799-9813CF14A067}" type="sibTrans" cxnId="{64C70880-A0C0-47CE-AFC0-019D82A7F035}">
      <dgm:prSet/>
      <dgm:spPr/>
      <dgm:t>
        <a:bodyPr/>
        <a:lstStyle/>
        <a:p>
          <a:endParaRPr lang="en-US"/>
        </a:p>
      </dgm:t>
    </dgm:pt>
    <dgm:pt modelId="{0BE654A4-7C48-4B09-B287-C36B4D69C618}">
      <dgm:prSet custT="1"/>
      <dgm:spPr/>
      <dgm:t>
        <a:bodyPr/>
        <a:lstStyle/>
        <a:p>
          <a:pPr marL="0" marR="0" lvl="0" indent="0" algn="ctr" defTabSz="914400" rtl="1" eaLnBrk="0" fontAlgn="base" latinLnBrk="0" hangingPunct="0">
            <a:lnSpc>
              <a:spcPct val="85000"/>
            </a:lnSpc>
            <a:spcBef>
              <a:spcPct val="0"/>
            </a:spcBef>
            <a:spcAft>
              <a:spcPct val="0"/>
            </a:spcAft>
            <a:buClrTx/>
            <a:buSzTx/>
            <a:buFontTx/>
            <a:buNone/>
            <a:tabLst/>
          </a:pPr>
          <a:r>
            <a:rPr kumimoji="0" lang="en-US" sz="1200" b="0" i="1" u="none" strike="noStrike" cap="none" normalizeH="0" baseline="0" dirty="0" smtClean="0">
              <a:ln/>
              <a:effectLst/>
              <a:latin typeface="+mn-lt"/>
              <a:cs typeface="Arial" pitchFamily="34" charset="0"/>
            </a:rPr>
            <a:t>CPU 7</a:t>
          </a:r>
        </a:p>
      </dgm:t>
    </dgm:pt>
    <dgm:pt modelId="{69F248FE-7FE1-4806-A5F5-CFE221CE2FE9}" type="parTrans" cxnId="{6EC6BCB8-E5CE-4C15-9E26-7DE81687897C}">
      <dgm:prSet/>
      <dgm:spPr/>
      <dgm:t>
        <a:bodyPr/>
        <a:lstStyle/>
        <a:p>
          <a:endParaRPr lang="en-US"/>
        </a:p>
      </dgm:t>
    </dgm:pt>
    <dgm:pt modelId="{7DB0C642-39E8-43FE-A535-65D3DF97AFEB}" type="sibTrans" cxnId="{6EC6BCB8-E5CE-4C15-9E26-7DE81687897C}">
      <dgm:prSet/>
      <dgm:spPr/>
      <dgm:t>
        <a:bodyPr/>
        <a:lstStyle/>
        <a:p>
          <a:endParaRPr lang="en-US"/>
        </a:p>
      </dgm:t>
    </dgm:pt>
    <dgm:pt modelId="{5456468E-6E2A-4C50-974E-C6AC8F35F09A}" type="pres">
      <dgm:prSet presAssocID="{C29AD67D-15AB-4800-B140-4283EDB8C273}" presName="hierChild1" presStyleCnt="0">
        <dgm:presLayoutVars>
          <dgm:orgChart val="1"/>
          <dgm:chPref val="1"/>
          <dgm:dir/>
          <dgm:animOne val="branch"/>
          <dgm:animLvl val="lvl"/>
          <dgm:resizeHandles/>
        </dgm:presLayoutVars>
      </dgm:prSet>
      <dgm:spPr/>
    </dgm:pt>
    <dgm:pt modelId="{7951C76A-01AA-45E0-AA04-2C89C4D383DE}" type="pres">
      <dgm:prSet presAssocID="{F9D2F056-2B24-4941-AE46-682EC9AA5229}" presName="hierRoot1" presStyleCnt="0">
        <dgm:presLayoutVars>
          <dgm:hierBranch/>
        </dgm:presLayoutVars>
      </dgm:prSet>
      <dgm:spPr/>
    </dgm:pt>
    <dgm:pt modelId="{77445DB7-D177-4B8B-9710-FF2F8FD63E45}" type="pres">
      <dgm:prSet presAssocID="{F9D2F056-2B24-4941-AE46-682EC9AA5229}" presName="rootComposite1" presStyleCnt="0"/>
      <dgm:spPr/>
    </dgm:pt>
    <dgm:pt modelId="{4E768D9A-5D33-4282-ACB8-676D7C9134A9}" type="pres">
      <dgm:prSet presAssocID="{F9D2F056-2B24-4941-AE46-682EC9AA5229}" presName="rootText1" presStyleLbl="node0" presStyleIdx="0" presStyleCnt="1" custScaleX="140712" custScaleY="95723" custLinFactNeighborX="-4411" custLinFactNeighborY="6711">
        <dgm:presLayoutVars>
          <dgm:chPref val="3"/>
        </dgm:presLayoutVars>
      </dgm:prSet>
      <dgm:spPr/>
      <dgm:t>
        <a:bodyPr/>
        <a:lstStyle/>
        <a:p>
          <a:pPr rtl="1"/>
          <a:endParaRPr lang="he-IL"/>
        </a:p>
      </dgm:t>
    </dgm:pt>
    <dgm:pt modelId="{3DB81E40-F3CE-4B3A-B3B2-79E6A4CD7D55}" type="pres">
      <dgm:prSet presAssocID="{F9D2F056-2B24-4941-AE46-682EC9AA5229}" presName="rootConnector1" presStyleLbl="node1" presStyleIdx="0" presStyleCnt="0"/>
      <dgm:spPr/>
      <dgm:t>
        <a:bodyPr/>
        <a:lstStyle/>
        <a:p>
          <a:pPr rtl="1"/>
          <a:endParaRPr lang="he-IL"/>
        </a:p>
      </dgm:t>
    </dgm:pt>
    <dgm:pt modelId="{8F5F264A-A554-4C9B-9422-A05493EB36B7}" type="pres">
      <dgm:prSet presAssocID="{F9D2F056-2B24-4941-AE46-682EC9AA5229}" presName="hierChild2" presStyleCnt="0"/>
      <dgm:spPr/>
    </dgm:pt>
    <dgm:pt modelId="{E38EF0F5-AA9C-450C-8E08-AC967303CB13}" type="pres">
      <dgm:prSet presAssocID="{6C967068-FB78-43BA-A391-29571B410BF7}" presName="Name35" presStyleLbl="parChTrans1D2" presStyleIdx="0" presStyleCnt="8"/>
      <dgm:spPr/>
      <dgm:t>
        <a:bodyPr/>
        <a:lstStyle/>
        <a:p>
          <a:pPr rtl="1"/>
          <a:endParaRPr lang="he-IL"/>
        </a:p>
      </dgm:t>
    </dgm:pt>
    <dgm:pt modelId="{AD4AE5CD-E437-4723-87B7-AB4D9644F612}" type="pres">
      <dgm:prSet presAssocID="{B3F5C8B2-73EA-448C-8E97-6FCFD2E2A176}" presName="hierRoot2" presStyleCnt="0">
        <dgm:presLayoutVars>
          <dgm:hierBranch/>
        </dgm:presLayoutVars>
      </dgm:prSet>
      <dgm:spPr/>
    </dgm:pt>
    <dgm:pt modelId="{4C30F885-7E06-4B8A-ADFE-CB72EF282C1F}" type="pres">
      <dgm:prSet presAssocID="{B3F5C8B2-73EA-448C-8E97-6FCFD2E2A176}" presName="rootComposite" presStyleCnt="0"/>
      <dgm:spPr/>
    </dgm:pt>
    <dgm:pt modelId="{BA979EF0-F577-453D-B0F7-F9814923326E}" type="pres">
      <dgm:prSet presAssocID="{B3F5C8B2-73EA-448C-8E97-6FCFD2E2A176}" presName="rootText" presStyleLbl="node2" presStyleIdx="0" presStyleCnt="8" custLinFactNeighborX="-240" custLinFactNeighborY="88901">
        <dgm:presLayoutVars>
          <dgm:chPref val="3"/>
        </dgm:presLayoutVars>
      </dgm:prSet>
      <dgm:spPr/>
      <dgm:t>
        <a:bodyPr/>
        <a:lstStyle/>
        <a:p>
          <a:pPr rtl="1"/>
          <a:endParaRPr lang="he-IL"/>
        </a:p>
      </dgm:t>
    </dgm:pt>
    <dgm:pt modelId="{7D1BF179-8A85-4BF9-B7EC-7E1CB4B4F0B2}" type="pres">
      <dgm:prSet presAssocID="{B3F5C8B2-73EA-448C-8E97-6FCFD2E2A176}" presName="rootConnector" presStyleLbl="node2" presStyleIdx="0" presStyleCnt="8"/>
      <dgm:spPr/>
      <dgm:t>
        <a:bodyPr/>
        <a:lstStyle/>
        <a:p>
          <a:pPr rtl="1"/>
          <a:endParaRPr lang="he-IL"/>
        </a:p>
      </dgm:t>
    </dgm:pt>
    <dgm:pt modelId="{E10BF1AE-6C94-48F1-827D-8AA4665E0495}" type="pres">
      <dgm:prSet presAssocID="{B3F5C8B2-73EA-448C-8E97-6FCFD2E2A176}" presName="hierChild4" presStyleCnt="0"/>
      <dgm:spPr/>
    </dgm:pt>
    <dgm:pt modelId="{F889297E-0383-4D06-AE69-E4C3D61ABB59}" type="pres">
      <dgm:prSet presAssocID="{B3F5C8B2-73EA-448C-8E97-6FCFD2E2A176}" presName="hierChild5" presStyleCnt="0"/>
      <dgm:spPr/>
    </dgm:pt>
    <dgm:pt modelId="{F4C20A29-EA04-42CA-A084-E4743416D138}" type="pres">
      <dgm:prSet presAssocID="{B6B4DBF6-DA53-4F18-9E87-2380176B898B}" presName="Name35" presStyleLbl="parChTrans1D2" presStyleIdx="1" presStyleCnt="8"/>
      <dgm:spPr/>
      <dgm:t>
        <a:bodyPr/>
        <a:lstStyle/>
        <a:p>
          <a:pPr rtl="1"/>
          <a:endParaRPr lang="he-IL"/>
        </a:p>
      </dgm:t>
    </dgm:pt>
    <dgm:pt modelId="{07E299C4-D286-4F28-8E8A-A9EDA7A5A649}" type="pres">
      <dgm:prSet presAssocID="{21AAE182-A9C0-4951-AEE9-941B8D83ADA2}" presName="hierRoot2" presStyleCnt="0">
        <dgm:presLayoutVars>
          <dgm:hierBranch/>
        </dgm:presLayoutVars>
      </dgm:prSet>
      <dgm:spPr/>
    </dgm:pt>
    <dgm:pt modelId="{29E426D4-239E-400A-B852-5BB364B11140}" type="pres">
      <dgm:prSet presAssocID="{21AAE182-A9C0-4951-AEE9-941B8D83ADA2}" presName="rootComposite" presStyleCnt="0"/>
      <dgm:spPr/>
    </dgm:pt>
    <dgm:pt modelId="{DFF80925-FDD7-4B50-A9C2-C4E69E4A4EA1}" type="pres">
      <dgm:prSet presAssocID="{21AAE182-A9C0-4951-AEE9-941B8D83ADA2}" presName="rootText" presStyleLbl="node2" presStyleIdx="1" presStyleCnt="8" custLinFactNeighborX="-240" custLinFactNeighborY="88901">
        <dgm:presLayoutVars>
          <dgm:chPref val="3"/>
        </dgm:presLayoutVars>
      </dgm:prSet>
      <dgm:spPr/>
      <dgm:t>
        <a:bodyPr/>
        <a:lstStyle/>
        <a:p>
          <a:pPr rtl="1"/>
          <a:endParaRPr lang="he-IL"/>
        </a:p>
      </dgm:t>
    </dgm:pt>
    <dgm:pt modelId="{1B8E8C21-20A2-413D-8161-474E30AAD7A6}" type="pres">
      <dgm:prSet presAssocID="{21AAE182-A9C0-4951-AEE9-941B8D83ADA2}" presName="rootConnector" presStyleLbl="node2" presStyleIdx="1" presStyleCnt="8"/>
      <dgm:spPr/>
      <dgm:t>
        <a:bodyPr/>
        <a:lstStyle/>
        <a:p>
          <a:pPr rtl="1"/>
          <a:endParaRPr lang="he-IL"/>
        </a:p>
      </dgm:t>
    </dgm:pt>
    <dgm:pt modelId="{691C3E33-6D1B-4E45-9945-87E943382CD9}" type="pres">
      <dgm:prSet presAssocID="{21AAE182-A9C0-4951-AEE9-941B8D83ADA2}" presName="hierChild4" presStyleCnt="0"/>
      <dgm:spPr/>
    </dgm:pt>
    <dgm:pt modelId="{64B3FE24-F6F4-4D34-A9A4-310028949194}" type="pres">
      <dgm:prSet presAssocID="{21AAE182-A9C0-4951-AEE9-941B8D83ADA2}" presName="hierChild5" presStyleCnt="0"/>
      <dgm:spPr/>
    </dgm:pt>
    <dgm:pt modelId="{28CCE6C5-2026-4781-B494-BDBB77F43612}" type="pres">
      <dgm:prSet presAssocID="{1C0CBD50-C421-42AD-9764-B75F0A3EE42D}" presName="Name35" presStyleLbl="parChTrans1D2" presStyleIdx="2" presStyleCnt="8"/>
      <dgm:spPr/>
      <dgm:t>
        <a:bodyPr/>
        <a:lstStyle/>
        <a:p>
          <a:pPr rtl="1"/>
          <a:endParaRPr lang="he-IL"/>
        </a:p>
      </dgm:t>
    </dgm:pt>
    <dgm:pt modelId="{D59227FC-29B6-4773-82CF-D0486F16D86C}" type="pres">
      <dgm:prSet presAssocID="{627030F9-1644-4702-B98F-7CC5ACE2B44E}" presName="hierRoot2" presStyleCnt="0">
        <dgm:presLayoutVars>
          <dgm:hierBranch/>
        </dgm:presLayoutVars>
      </dgm:prSet>
      <dgm:spPr/>
    </dgm:pt>
    <dgm:pt modelId="{D0F21421-0744-4F4B-B0EB-95F189C02413}" type="pres">
      <dgm:prSet presAssocID="{627030F9-1644-4702-B98F-7CC5ACE2B44E}" presName="rootComposite" presStyleCnt="0"/>
      <dgm:spPr/>
    </dgm:pt>
    <dgm:pt modelId="{567716C5-C7FF-48D8-9391-8BAB0787B4CA}" type="pres">
      <dgm:prSet presAssocID="{627030F9-1644-4702-B98F-7CC5ACE2B44E}" presName="rootText" presStyleLbl="node2" presStyleIdx="2" presStyleCnt="8" custLinFactNeighborX="-240" custLinFactNeighborY="88901">
        <dgm:presLayoutVars>
          <dgm:chPref val="3"/>
        </dgm:presLayoutVars>
      </dgm:prSet>
      <dgm:spPr/>
      <dgm:t>
        <a:bodyPr/>
        <a:lstStyle/>
        <a:p>
          <a:pPr rtl="1"/>
          <a:endParaRPr lang="he-IL"/>
        </a:p>
      </dgm:t>
    </dgm:pt>
    <dgm:pt modelId="{53A1C136-7B2C-4E4F-A056-5581ADB7CDB4}" type="pres">
      <dgm:prSet presAssocID="{627030F9-1644-4702-B98F-7CC5ACE2B44E}" presName="rootConnector" presStyleLbl="node2" presStyleIdx="2" presStyleCnt="8"/>
      <dgm:spPr/>
      <dgm:t>
        <a:bodyPr/>
        <a:lstStyle/>
        <a:p>
          <a:pPr rtl="1"/>
          <a:endParaRPr lang="he-IL"/>
        </a:p>
      </dgm:t>
    </dgm:pt>
    <dgm:pt modelId="{F8189EB6-1364-4B7D-B053-A192B75C5A04}" type="pres">
      <dgm:prSet presAssocID="{627030F9-1644-4702-B98F-7CC5ACE2B44E}" presName="hierChild4" presStyleCnt="0"/>
      <dgm:spPr/>
    </dgm:pt>
    <dgm:pt modelId="{60CF431F-7031-44CE-A2B5-4ADEF359640B}" type="pres">
      <dgm:prSet presAssocID="{627030F9-1644-4702-B98F-7CC5ACE2B44E}" presName="hierChild5" presStyleCnt="0"/>
      <dgm:spPr/>
    </dgm:pt>
    <dgm:pt modelId="{E5DC8FF4-23D0-49C9-932F-367EA43A19A5}" type="pres">
      <dgm:prSet presAssocID="{A3A96FFA-0FAC-4A25-BA30-E0D87AA7C7BD}" presName="Name35" presStyleLbl="parChTrans1D2" presStyleIdx="3" presStyleCnt="8"/>
      <dgm:spPr/>
      <dgm:t>
        <a:bodyPr/>
        <a:lstStyle/>
        <a:p>
          <a:pPr rtl="1"/>
          <a:endParaRPr lang="he-IL"/>
        </a:p>
      </dgm:t>
    </dgm:pt>
    <dgm:pt modelId="{D7FC8E9C-3660-4C74-A45C-90ACBD8A7CB3}" type="pres">
      <dgm:prSet presAssocID="{7A8536A3-696D-40E5-B567-31E4D7C65631}" presName="hierRoot2" presStyleCnt="0">
        <dgm:presLayoutVars>
          <dgm:hierBranch/>
        </dgm:presLayoutVars>
      </dgm:prSet>
      <dgm:spPr/>
    </dgm:pt>
    <dgm:pt modelId="{B38AB34E-442D-4AA7-A9AF-1574CDF60E2B}" type="pres">
      <dgm:prSet presAssocID="{7A8536A3-696D-40E5-B567-31E4D7C65631}" presName="rootComposite" presStyleCnt="0"/>
      <dgm:spPr/>
    </dgm:pt>
    <dgm:pt modelId="{CE0AA596-6A2A-4114-9BE9-34A64E0FB1FE}" type="pres">
      <dgm:prSet presAssocID="{7A8536A3-696D-40E5-B567-31E4D7C65631}" presName="rootText" presStyleLbl="node2" presStyleIdx="3" presStyleCnt="8" custLinFactNeighborX="-240" custLinFactNeighborY="88901">
        <dgm:presLayoutVars>
          <dgm:chPref val="3"/>
        </dgm:presLayoutVars>
      </dgm:prSet>
      <dgm:spPr/>
      <dgm:t>
        <a:bodyPr/>
        <a:lstStyle/>
        <a:p>
          <a:pPr rtl="1"/>
          <a:endParaRPr lang="he-IL"/>
        </a:p>
      </dgm:t>
    </dgm:pt>
    <dgm:pt modelId="{078C0549-0924-4F99-85BC-4CD1A0A48B98}" type="pres">
      <dgm:prSet presAssocID="{7A8536A3-696D-40E5-B567-31E4D7C65631}" presName="rootConnector" presStyleLbl="node2" presStyleIdx="3" presStyleCnt="8"/>
      <dgm:spPr/>
      <dgm:t>
        <a:bodyPr/>
        <a:lstStyle/>
        <a:p>
          <a:pPr rtl="1"/>
          <a:endParaRPr lang="he-IL"/>
        </a:p>
      </dgm:t>
    </dgm:pt>
    <dgm:pt modelId="{EDC772DC-2C32-4ACF-B9E4-5F3F08106AE1}" type="pres">
      <dgm:prSet presAssocID="{7A8536A3-696D-40E5-B567-31E4D7C65631}" presName="hierChild4" presStyleCnt="0"/>
      <dgm:spPr/>
    </dgm:pt>
    <dgm:pt modelId="{E1E9B7C7-AF3C-45D0-BE07-F4A3F18ED4B6}" type="pres">
      <dgm:prSet presAssocID="{7A8536A3-696D-40E5-B567-31E4D7C65631}" presName="hierChild5" presStyleCnt="0"/>
      <dgm:spPr/>
    </dgm:pt>
    <dgm:pt modelId="{C4A0DE30-C49C-4BF3-A578-5FD4B6E483A2}" type="pres">
      <dgm:prSet presAssocID="{8FBD0AFA-6DE6-4DEC-96C8-9ADFAA0AC5AC}" presName="Name35" presStyleLbl="parChTrans1D2" presStyleIdx="4" presStyleCnt="8"/>
      <dgm:spPr/>
      <dgm:t>
        <a:bodyPr/>
        <a:lstStyle/>
        <a:p>
          <a:endParaRPr lang="en-US"/>
        </a:p>
      </dgm:t>
    </dgm:pt>
    <dgm:pt modelId="{FF72F089-C1E7-46C4-B042-D5F3B6AE0D9B}" type="pres">
      <dgm:prSet presAssocID="{490B7D26-567B-41DE-A401-D85C5F49194D}" presName="hierRoot2" presStyleCnt="0">
        <dgm:presLayoutVars>
          <dgm:hierBranch val="init"/>
        </dgm:presLayoutVars>
      </dgm:prSet>
      <dgm:spPr/>
    </dgm:pt>
    <dgm:pt modelId="{C55DA864-FAC2-466A-94C3-4FC0EE9F9EA1}" type="pres">
      <dgm:prSet presAssocID="{490B7D26-567B-41DE-A401-D85C5F49194D}" presName="rootComposite" presStyleCnt="0"/>
      <dgm:spPr/>
    </dgm:pt>
    <dgm:pt modelId="{0F0FE3DC-098B-477B-A2A7-5A6D0786FB95}" type="pres">
      <dgm:prSet presAssocID="{490B7D26-567B-41DE-A401-D85C5F49194D}" presName="rootText" presStyleLbl="node2" presStyleIdx="4" presStyleCnt="8" custLinFactNeighborX="1961" custLinFactNeighborY="89175">
        <dgm:presLayoutVars>
          <dgm:chPref val="3"/>
        </dgm:presLayoutVars>
      </dgm:prSet>
      <dgm:spPr/>
      <dgm:t>
        <a:bodyPr/>
        <a:lstStyle/>
        <a:p>
          <a:endParaRPr lang="en-US"/>
        </a:p>
      </dgm:t>
    </dgm:pt>
    <dgm:pt modelId="{292FCF9B-52D9-495D-BA15-CFD5B6F7AE29}" type="pres">
      <dgm:prSet presAssocID="{490B7D26-567B-41DE-A401-D85C5F49194D}" presName="rootConnector" presStyleLbl="node2" presStyleIdx="4" presStyleCnt="8"/>
      <dgm:spPr/>
      <dgm:t>
        <a:bodyPr/>
        <a:lstStyle/>
        <a:p>
          <a:endParaRPr lang="en-US"/>
        </a:p>
      </dgm:t>
    </dgm:pt>
    <dgm:pt modelId="{85EAA3B3-0C01-46C0-96B8-17F64D5A6FA9}" type="pres">
      <dgm:prSet presAssocID="{490B7D26-567B-41DE-A401-D85C5F49194D}" presName="hierChild4" presStyleCnt="0"/>
      <dgm:spPr/>
    </dgm:pt>
    <dgm:pt modelId="{B823BA40-77A8-4AE0-9392-DB6557FFD261}" type="pres">
      <dgm:prSet presAssocID="{490B7D26-567B-41DE-A401-D85C5F49194D}" presName="hierChild5" presStyleCnt="0"/>
      <dgm:spPr/>
    </dgm:pt>
    <dgm:pt modelId="{79859C8F-0348-4C40-B6D6-ED97CD54E14C}" type="pres">
      <dgm:prSet presAssocID="{72F12B28-FA61-4FE6-A17D-AA2D67E450AA}" presName="Name35" presStyleLbl="parChTrans1D2" presStyleIdx="5" presStyleCnt="8"/>
      <dgm:spPr/>
      <dgm:t>
        <a:bodyPr/>
        <a:lstStyle/>
        <a:p>
          <a:endParaRPr lang="en-US"/>
        </a:p>
      </dgm:t>
    </dgm:pt>
    <dgm:pt modelId="{8E13E322-A6CE-4134-B5C0-6DE1B0413765}" type="pres">
      <dgm:prSet presAssocID="{385CBA6E-F3DC-486F-86C3-B35218E428CC}" presName="hierRoot2" presStyleCnt="0">
        <dgm:presLayoutVars>
          <dgm:hierBranch val="init"/>
        </dgm:presLayoutVars>
      </dgm:prSet>
      <dgm:spPr/>
    </dgm:pt>
    <dgm:pt modelId="{85FFC803-CE85-41C5-8A9F-9C3812B242D6}" type="pres">
      <dgm:prSet presAssocID="{385CBA6E-F3DC-486F-86C3-B35218E428CC}" presName="rootComposite" presStyleCnt="0"/>
      <dgm:spPr/>
    </dgm:pt>
    <dgm:pt modelId="{71D9502D-8091-43A9-9117-88041133D4CF}" type="pres">
      <dgm:prSet presAssocID="{385CBA6E-F3DC-486F-86C3-B35218E428CC}" presName="rootText" presStyleLbl="node2" presStyleIdx="5" presStyleCnt="8" custLinFactNeighborX="1673" custLinFactNeighborY="88088">
        <dgm:presLayoutVars>
          <dgm:chPref val="3"/>
        </dgm:presLayoutVars>
      </dgm:prSet>
      <dgm:spPr/>
      <dgm:t>
        <a:bodyPr/>
        <a:lstStyle/>
        <a:p>
          <a:endParaRPr lang="en-US"/>
        </a:p>
      </dgm:t>
    </dgm:pt>
    <dgm:pt modelId="{09A24CED-DE11-416C-BD2A-5CEF56059364}" type="pres">
      <dgm:prSet presAssocID="{385CBA6E-F3DC-486F-86C3-B35218E428CC}" presName="rootConnector" presStyleLbl="node2" presStyleIdx="5" presStyleCnt="8"/>
      <dgm:spPr/>
      <dgm:t>
        <a:bodyPr/>
        <a:lstStyle/>
        <a:p>
          <a:endParaRPr lang="en-US"/>
        </a:p>
      </dgm:t>
    </dgm:pt>
    <dgm:pt modelId="{8B49B999-626A-4B90-A2E2-988030ABC434}" type="pres">
      <dgm:prSet presAssocID="{385CBA6E-F3DC-486F-86C3-B35218E428CC}" presName="hierChild4" presStyleCnt="0"/>
      <dgm:spPr/>
    </dgm:pt>
    <dgm:pt modelId="{35B478CB-E1CC-430A-83C5-625AE77C83E8}" type="pres">
      <dgm:prSet presAssocID="{385CBA6E-F3DC-486F-86C3-B35218E428CC}" presName="hierChild5" presStyleCnt="0"/>
      <dgm:spPr/>
    </dgm:pt>
    <dgm:pt modelId="{738548CB-F5F3-4418-92AA-A498FCC60294}" type="pres">
      <dgm:prSet presAssocID="{BC9AA15E-371F-44D9-867C-7227930829B0}" presName="Name35" presStyleLbl="parChTrans1D2" presStyleIdx="6" presStyleCnt="8"/>
      <dgm:spPr/>
      <dgm:t>
        <a:bodyPr/>
        <a:lstStyle/>
        <a:p>
          <a:endParaRPr lang="en-US"/>
        </a:p>
      </dgm:t>
    </dgm:pt>
    <dgm:pt modelId="{E2922099-85D6-4DC1-A6FA-CEE3F02B10E7}" type="pres">
      <dgm:prSet presAssocID="{FFE266B1-CB91-4E38-8A48-4C0CFE04AE96}" presName="hierRoot2" presStyleCnt="0">
        <dgm:presLayoutVars>
          <dgm:hierBranch val="init"/>
        </dgm:presLayoutVars>
      </dgm:prSet>
      <dgm:spPr/>
    </dgm:pt>
    <dgm:pt modelId="{6CDDA8BB-E468-412C-A687-5740D214D156}" type="pres">
      <dgm:prSet presAssocID="{FFE266B1-CB91-4E38-8A48-4C0CFE04AE96}" presName="rootComposite" presStyleCnt="0"/>
      <dgm:spPr/>
    </dgm:pt>
    <dgm:pt modelId="{0A9E5A1C-2EC2-47A6-B4A0-B1F038C46B60}" type="pres">
      <dgm:prSet presAssocID="{FFE266B1-CB91-4E38-8A48-4C0CFE04AE96}" presName="rootText" presStyleLbl="node2" presStyleIdx="6" presStyleCnt="8" custLinFactNeighborX="-4576" custLinFactNeighborY="88088">
        <dgm:presLayoutVars>
          <dgm:chPref val="3"/>
        </dgm:presLayoutVars>
      </dgm:prSet>
      <dgm:spPr/>
      <dgm:t>
        <a:bodyPr/>
        <a:lstStyle/>
        <a:p>
          <a:endParaRPr lang="en-US"/>
        </a:p>
      </dgm:t>
    </dgm:pt>
    <dgm:pt modelId="{0C7DAD64-21EC-4991-B947-1158DDC3554B}" type="pres">
      <dgm:prSet presAssocID="{FFE266B1-CB91-4E38-8A48-4C0CFE04AE96}" presName="rootConnector" presStyleLbl="node2" presStyleIdx="6" presStyleCnt="8"/>
      <dgm:spPr/>
      <dgm:t>
        <a:bodyPr/>
        <a:lstStyle/>
        <a:p>
          <a:endParaRPr lang="en-US"/>
        </a:p>
      </dgm:t>
    </dgm:pt>
    <dgm:pt modelId="{D7ED3C1E-9B62-413E-8A45-9268438C378C}" type="pres">
      <dgm:prSet presAssocID="{FFE266B1-CB91-4E38-8A48-4C0CFE04AE96}" presName="hierChild4" presStyleCnt="0"/>
      <dgm:spPr/>
    </dgm:pt>
    <dgm:pt modelId="{0AAA1039-D89A-44CF-A47D-F8ED3D0B1812}" type="pres">
      <dgm:prSet presAssocID="{FFE266B1-CB91-4E38-8A48-4C0CFE04AE96}" presName="hierChild5" presStyleCnt="0"/>
      <dgm:spPr/>
    </dgm:pt>
    <dgm:pt modelId="{35D9792E-7848-40C4-84E1-89525EC93CAB}" type="pres">
      <dgm:prSet presAssocID="{69F248FE-7FE1-4806-A5F5-CFE221CE2FE9}" presName="Name35" presStyleLbl="parChTrans1D2" presStyleIdx="7" presStyleCnt="8"/>
      <dgm:spPr/>
      <dgm:t>
        <a:bodyPr/>
        <a:lstStyle/>
        <a:p>
          <a:endParaRPr lang="en-US"/>
        </a:p>
      </dgm:t>
    </dgm:pt>
    <dgm:pt modelId="{FDBC865A-E74F-4B60-A5F5-67F9B58C8C49}" type="pres">
      <dgm:prSet presAssocID="{0BE654A4-7C48-4B09-B287-C36B4D69C618}" presName="hierRoot2" presStyleCnt="0">
        <dgm:presLayoutVars>
          <dgm:hierBranch val="init"/>
        </dgm:presLayoutVars>
      </dgm:prSet>
      <dgm:spPr/>
    </dgm:pt>
    <dgm:pt modelId="{5F1EE0DB-D915-46DB-A98F-4EE7109FD028}" type="pres">
      <dgm:prSet presAssocID="{0BE654A4-7C48-4B09-B287-C36B4D69C618}" presName="rootComposite" presStyleCnt="0"/>
      <dgm:spPr/>
    </dgm:pt>
    <dgm:pt modelId="{4D3B460F-3678-4EF9-9FF0-AAC576623832}" type="pres">
      <dgm:prSet presAssocID="{0BE654A4-7C48-4B09-B287-C36B4D69C618}" presName="rootText" presStyleLbl="node2" presStyleIdx="7" presStyleCnt="8" custLinFactNeighborX="-12125" custLinFactNeighborY="88088">
        <dgm:presLayoutVars>
          <dgm:chPref val="3"/>
        </dgm:presLayoutVars>
      </dgm:prSet>
      <dgm:spPr/>
      <dgm:t>
        <a:bodyPr/>
        <a:lstStyle/>
        <a:p>
          <a:endParaRPr lang="en-US"/>
        </a:p>
      </dgm:t>
    </dgm:pt>
    <dgm:pt modelId="{320FE2FD-42B9-4508-91DF-FD4DF4EFCB37}" type="pres">
      <dgm:prSet presAssocID="{0BE654A4-7C48-4B09-B287-C36B4D69C618}" presName="rootConnector" presStyleLbl="node2" presStyleIdx="7" presStyleCnt="8"/>
      <dgm:spPr/>
      <dgm:t>
        <a:bodyPr/>
        <a:lstStyle/>
        <a:p>
          <a:endParaRPr lang="en-US"/>
        </a:p>
      </dgm:t>
    </dgm:pt>
    <dgm:pt modelId="{22753F5F-A840-491F-8994-DE275F960545}" type="pres">
      <dgm:prSet presAssocID="{0BE654A4-7C48-4B09-B287-C36B4D69C618}" presName="hierChild4" presStyleCnt="0"/>
      <dgm:spPr/>
    </dgm:pt>
    <dgm:pt modelId="{65B6BDED-63F2-47A8-A3AA-D288E041E7EB}" type="pres">
      <dgm:prSet presAssocID="{0BE654A4-7C48-4B09-B287-C36B4D69C618}" presName="hierChild5" presStyleCnt="0"/>
      <dgm:spPr/>
    </dgm:pt>
    <dgm:pt modelId="{A123A2D4-18D6-45E0-B2D4-0FBAF05E6F3E}" type="pres">
      <dgm:prSet presAssocID="{F9D2F056-2B24-4941-AE46-682EC9AA5229}" presName="hierChild3" presStyleCnt="0"/>
      <dgm:spPr/>
    </dgm:pt>
  </dgm:ptLst>
  <dgm:cxnLst>
    <dgm:cxn modelId="{7E3459BE-F151-4C16-8F74-EAAA099FC15B}" srcId="{F9D2F056-2B24-4941-AE46-682EC9AA5229}" destId="{21AAE182-A9C0-4951-AEE9-941B8D83ADA2}" srcOrd="1" destOrd="0" parTransId="{B6B4DBF6-DA53-4F18-9E87-2380176B898B}" sibTransId="{50112C5F-5D39-48B3-9B66-56047894EEF4}"/>
    <dgm:cxn modelId="{2AB30584-FA19-47F4-A367-05C9367925DB}" type="presOf" srcId="{BC9AA15E-371F-44D9-867C-7227930829B0}" destId="{738548CB-F5F3-4418-92AA-A498FCC60294}" srcOrd="0" destOrd="0" presId="urn:microsoft.com/office/officeart/2005/8/layout/orgChart1"/>
    <dgm:cxn modelId="{FE6839F0-BB39-4A8B-8ACD-5213E226479C}" srcId="{F9D2F056-2B24-4941-AE46-682EC9AA5229}" destId="{490B7D26-567B-41DE-A401-D85C5F49194D}" srcOrd="4" destOrd="0" parTransId="{8FBD0AFA-6DE6-4DEC-96C8-9ADFAA0AC5AC}" sibTransId="{D4931949-77EC-4392-8F36-D50A6F242740}"/>
    <dgm:cxn modelId="{D43CF716-1C67-4398-9385-4EA5B25128F9}" type="presOf" srcId="{0BE654A4-7C48-4B09-B287-C36B4D69C618}" destId="{4D3B460F-3678-4EF9-9FF0-AAC576623832}" srcOrd="0" destOrd="0" presId="urn:microsoft.com/office/officeart/2005/8/layout/orgChart1"/>
    <dgm:cxn modelId="{62A8ABF2-8A3B-4938-AC2D-5799233FE390}" type="presOf" srcId="{69F248FE-7FE1-4806-A5F5-CFE221CE2FE9}" destId="{35D9792E-7848-40C4-84E1-89525EC93CAB}" srcOrd="0" destOrd="0" presId="urn:microsoft.com/office/officeart/2005/8/layout/orgChart1"/>
    <dgm:cxn modelId="{2F794072-8A90-4F52-A4CC-8B6FB0D37D01}" type="presOf" srcId="{627030F9-1644-4702-B98F-7CC5ACE2B44E}" destId="{53A1C136-7B2C-4E4F-A056-5581ADB7CDB4}" srcOrd="1" destOrd="0" presId="urn:microsoft.com/office/officeart/2005/8/layout/orgChart1"/>
    <dgm:cxn modelId="{1472B110-BFED-4134-AF42-D53827AA21F3}" srcId="{F9D2F056-2B24-4941-AE46-682EC9AA5229}" destId="{B3F5C8B2-73EA-448C-8E97-6FCFD2E2A176}" srcOrd="0" destOrd="0" parTransId="{6C967068-FB78-43BA-A391-29571B410BF7}" sibTransId="{6746450F-7B49-400A-ABE6-7AC774DD063F}"/>
    <dgm:cxn modelId="{BB89B350-13AE-4FFC-A2F8-445B73389C51}" type="presOf" srcId="{B3F5C8B2-73EA-448C-8E97-6FCFD2E2A176}" destId="{7D1BF179-8A85-4BF9-B7EC-7E1CB4B4F0B2}" srcOrd="1" destOrd="0" presId="urn:microsoft.com/office/officeart/2005/8/layout/orgChart1"/>
    <dgm:cxn modelId="{2E692ACA-D963-46DB-99DD-F0F2AF210042}" type="presOf" srcId="{8FBD0AFA-6DE6-4DEC-96C8-9ADFAA0AC5AC}" destId="{C4A0DE30-C49C-4BF3-A578-5FD4B6E483A2}" srcOrd="0" destOrd="0" presId="urn:microsoft.com/office/officeart/2005/8/layout/orgChart1"/>
    <dgm:cxn modelId="{BF8BA072-43B1-44DB-A7EB-31F17ED9D3B4}" type="presOf" srcId="{B3F5C8B2-73EA-448C-8E97-6FCFD2E2A176}" destId="{BA979EF0-F577-453D-B0F7-F9814923326E}" srcOrd="0" destOrd="0" presId="urn:microsoft.com/office/officeart/2005/8/layout/orgChart1"/>
    <dgm:cxn modelId="{3C9AC4ED-E6E6-45C1-8BF4-1A593FDD1769}" type="presOf" srcId="{627030F9-1644-4702-B98F-7CC5ACE2B44E}" destId="{567716C5-C7FF-48D8-9391-8BAB0787B4CA}" srcOrd="0" destOrd="0" presId="urn:microsoft.com/office/officeart/2005/8/layout/orgChart1"/>
    <dgm:cxn modelId="{255C0F82-98B0-4B1B-8FA0-839794E3382B}" type="presOf" srcId="{C29AD67D-15AB-4800-B140-4283EDB8C273}" destId="{5456468E-6E2A-4C50-974E-C6AC8F35F09A}" srcOrd="0" destOrd="0" presId="urn:microsoft.com/office/officeart/2005/8/layout/orgChart1"/>
    <dgm:cxn modelId="{6EC6BCB8-E5CE-4C15-9E26-7DE81687897C}" srcId="{F9D2F056-2B24-4941-AE46-682EC9AA5229}" destId="{0BE654A4-7C48-4B09-B287-C36B4D69C618}" srcOrd="7" destOrd="0" parTransId="{69F248FE-7FE1-4806-A5F5-CFE221CE2FE9}" sibTransId="{7DB0C642-39E8-43FE-A535-65D3DF97AFEB}"/>
    <dgm:cxn modelId="{9DACBA18-3C5A-4FA1-889B-0A58D0DBFF70}" type="presOf" srcId="{385CBA6E-F3DC-486F-86C3-B35218E428CC}" destId="{09A24CED-DE11-416C-BD2A-5CEF56059364}" srcOrd="1" destOrd="0" presId="urn:microsoft.com/office/officeart/2005/8/layout/orgChart1"/>
    <dgm:cxn modelId="{124DFBDC-C622-4177-9E8F-46B1D561B828}" type="presOf" srcId="{FFE266B1-CB91-4E38-8A48-4C0CFE04AE96}" destId="{0A9E5A1C-2EC2-47A6-B4A0-B1F038C46B60}" srcOrd="0" destOrd="0" presId="urn:microsoft.com/office/officeart/2005/8/layout/orgChart1"/>
    <dgm:cxn modelId="{51B21960-8A4C-47ED-A818-6384FF6DE618}" type="presOf" srcId="{B6B4DBF6-DA53-4F18-9E87-2380176B898B}" destId="{F4C20A29-EA04-42CA-A084-E4743416D138}" srcOrd="0" destOrd="0" presId="urn:microsoft.com/office/officeart/2005/8/layout/orgChart1"/>
    <dgm:cxn modelId="{BB41710C-9EA3-4BF0-AA21-51D3991D340A}" type="presOf" srcId="{7A8536A3-696D-40E5-B567-31E4D7C65631}" destId="{CE0AA596-6A2A-4114-9BE9-34A64E0FB1FE}" srcOrd="0" destOrd="0" presId="urn:microsoft.com/office/officeart/2005/8/layout/orgChart1"/>
    <dgm:cxn modelId="{7BE3C18F-BEBD-42A8-85A1-F7A57F33EEA8}" type="presOf" srcId="{FFE266B1-CB91-4E38-8A48-4C0CFE04AE96}" destId="{0C7DAD64-21EC-4991-B947-1158DDC3554B}" srcOrd="1" destOrd="0" presId="urn:microsoft.com/office/officeart/2005/8/layout/orgChart1"/>
    <dgm:cxn modelId="{FA75B52A-C351-48DC-B16C-E00687EF2B4C}" type="presOf" srcId="{1C0CBD50-C421-42AD-9764-B75F0A3EE42D}" destId="{28CCE6C5-2026-4781-B494-BDBB77F43612}" srcOrd="0" destOrd="0" presId="urn:microsoft.com/office/officeart/2005/8/layout/orgChart1"/>
    <dgm:cxn modelId="{DF4D1A32-2A01-4BC8-93E0-42CD47D67D79}" srcId="{C29AD67D-15AB-4800-B140-4283EDB8C273}" destId="{F9D2F056-2B24-4941-AE46-682EC9AA5229}" srcOrd="0" destOrd="0" parTransId="{E823F2B0-63EC-4454-AD04-005E85A13952}" sibTransId="{D150A804-694E-4A09-B85E-05CCAAE05494}"/>
    <dgm:cxn modelId="{3587B7FE-5D31-4095-A63F-4CAF13819220}" type="presOf" srcId="{0BE654A4-7C48-4B09-B287-C36B4D69C618}" destId="{320FE2FD-42B9-4508-91DF-FD4DF4EFCB37}" srcOrd="1" destOrd="0" presId="urn:microsoft.com/office/officeart/2005/8/layout/orgChart1"/>
    <dgm:cxn modelId="{5B5DE21C-C8E7-4D5E-ACA1-F547ABBBD69D}" type="presOf" srcId="{385CBA6E-F3DC-486F-86C3-B35218E428CC}" destId="{71D9502D-8091-43A9-9117-88041133D4CF}" srcOrd="0" destOrd="0" presId="urn:microsoft.com/office/officeart/2005/8/layout/orgChart1"/>
    <dgm:cxn modelId="{5DD7860C-1812-44DC-823D-0DD37A3347AE}" srcId="{F9D2F056-2B24-4941-AE46-682EC9AA5229}" destId="{7A8536A3-696D-40E5-B567-31E4D7C65631}" srcOrd="3" destOrd="0" parTransId="{A3A96FFA-0FAC-4A25-BA30-E0D87AA7C7BD}" sibTransId="{D73A74BC-65C4-40E2-AEBE-5CAF32C0E3AA}"/>
    <dgm:cxn modelId="{452E9536-B297-4B36-971A-0994C651D279}" type="presOf" srcId="{72F12B28-FA61-4FE6-A17D-AA2D67E450AA}" destId="{79859C8F-0348-4C40-B6D6-ED97CD54E14C}" srcOrd="0" destOrd="0" presId="urn:microsoft.com/office/officeart/2005/8/layout/orgChart1"/>
    <dgm:cxn modelId="{D4EAF587-3F4C-4A2D-9A31-3C5FA12A708A}" srcId="{F9D2F056-2B24-4941-AE46-682EC9AA5229}" destId="{385CBA6E-F3DC-486F-86C3-B35218E428CC}" srcOrd="5" destOrd="0" parTransId="{72F12B28-FA61-4FE6-A17D-AA2D67E450AA}" sibTransId="{0B72F057-4FA6-4C8C-8CAB-722BD682F489}"/>
    <dgm:cxn modelId="{B9ADC599-4E10-4DDF-8ABD-FD897EA4D0CE}" type="presOf" srcId="{490B7D26-567B-41DE-A401-D85C5F49194D}" destId="{292FCF9B-52D9-495D-BA15-CFD5B6F7AE29}" srcOrd="1" destOrd="0" presId="urn:microsoft.com/office/officeart/2005/8/layout/orgChart1"/>
    <dgm:cxn modelId="{C6B0627C-4C19-4BB3-9B4C-3D4002FDF385}" type="presOf" srcId="{21AAE182-A9C0-4951-AEE9-941B8D83ADA2}" destId="{1B8E8C21-20A2-413D-8161-474E30AAD7A6}" srcOrd="1" destOrd="0" presId="urn:microsoft.com/office/officeart/2005/8/layout/orgChart1"/>
    <dgm:cxn modelId="{59360DF1-40E6-4F8C-A3CC-2573744BB150}" type="presOf" srcId="{6C967068-FB78-43BA-A391-29571B410BF7}" destId="{E38EF0F5-AA9C-450C-8E08-AC967303CB13}" srcOrd="0" destOrd="0" presId="urn:microsoft.com/office/officeart/2005/8/layout/orgChart1"/>
    <dgm:cxn modelId="{7B93B5BC-BF9D-493E-86E4-1451F0D0447D}" type="presOf" srcId="{F9D2F056-2B24-4941-AE46-682EC9AA5229}" destId="{4E768D9A-5D33-4282-ACB8-676D7C9134A9}" srcOrd="0" destOrd="0" presId="urn:microsoft.com/office/officeart/2005/8/layout/orgChart1"/>
    <dgm:cxn modelId="{368AD1DD-B869-4FE3-965A-49AC6C2D5FC2}" type="presOf" srcId="{A3A96FFA-0FAC-4A25-BA30-E0D87AA7C7BD}" destId="{E5DC8FF4-23D0-49C9-932F-367EA43A19A5}" srcOrd="0" destOrd="0" presId="urn:microsoft.com/office/officeart/2005/8/layout/orgChart1"/>
    <dgm:cxn modelId="{87296A4E-989C-4FAF-A21B-D5DEDC964E47}" type="presOf" srcId="{7A8536A3-696D-40E5-B567-31E4D7C65631}" destId="{078C0549-0924-4F99-85BC-4CD1A0A48B98}" srcOrd="1" destOrd="0" presId="urn:microsoft.com/office/officeart/2005/8/layout/orgChart1"/>
    <dgm:cxn modelId="{D994B395-A58B-41E9-A027-75170853CD4B}" type="presOf" srcId="{F9D2F056-2B24-4941-AE46-682EC9AA5229}" destId="{3DB81E40-F3CE-4B3A-B3B2-79E6A4CD7D55}" srcOrd="1" destOrd="0" presId="urn:microsoft.com/office/officeart/2005/8/layout/orgChart1"/>
    <dgm:cxn modelId="{64C70880-A0C0-47CE-AFC0-019D82A7F035}" srcId="{F9D2F056-2B24-4941-AE46-682EC9AA5229}" destId="{FFE266B1-CB91-4E38-8A48-4C0CFE04AE96}" srcOrd="6" destOrd="0" parTransId="{BC9AA15E-371F-44D9-867C-7227930829B0}" sibTransId="{FB8B5BE4-FDBC-4830-A799-9813CF14A067}"/>
    <dgm:cxn modelId="{843ADFA1-DA0B-453F-A6F9-7B3D52BE8981}" type="presOf" srcId="{21AAE182-A9C0-4951-AEE9-941B8D83ADA2}" destId="{DFF80925-FDD7-4B50-A9C2-C4E69E4A4EA1}" srcOrd="0" destOrd="0" presId="urn:microsoft.com/office/officeart/2005/8/layout/orgChart1"/>
    <dgm:cxn modelId="{A2A73FB2-A63D-4376-8DB9-DC1AD9597260}" type="presOf" srcId="{490B7D26-567B-41DE-A401-D85C5F49194D}" destId="{0F0FE3DC-098B-477B-A2A7-5A6D0786FB95}" srcOrd="0" destOrd="0" presId="urn:microsoft.com/office/officeart/2005/8/layout/orgChart1"/>
    <dgm:cxn modelId="{D5608FED-E1ED-45B9-ADF2-1E1C668267F2}" srcId="{F9D2F056-2B24-4941-AE46-682EC9AA5229}" destId="{627030F9-1644-4702-B98F-7CC5ACE2B44E}" srcOrd="2" destOrd="0" parTransId="{1C0CBD50-C421-42AD-9764-B75F0A3EE42D}" sibTransId="{60315462-15E4-4290-9B79-E504CB29A39A}"/>
    <dgm:cxn modelId="{A804FDFA-7459-4280-9B08-1C7D151D0BA8}" type="presParOf" srcId="{5456468E-6E2A-4C50-974E-C6AC8F35F09A}" destId="{7951C76A-01AA-45E0-AA04-2C89C4D383DE}" srcOrd="0" destOrd="0" presId="urn:microsoft.com/office/officeart/2005/8/layout/orgChart1"/>
    <dgm:cxn modelId="{F0D31FEF-BDDE-4053-B3D2-4F1570A29C54}" type="presParOf" srcId="{7951C76A-01AA-45E0-AA04-2C89C4D383DE}" destId="{77445DB7-D177-4B8B-9710-FF2F8FD63E45}" srcOrd="0" destOrd="0" presId="urn:microsoft.com/office/officeart/2005/8/layout/orgChart1"/>
    <dgm:cxn modelId="{597FDE06-6594-4732-8778-5DF7417819FC}" type="presParOf" srcId="{77445DB7-D177-4B8B-9710-FF2F8FD63E45}" destId="{4E768D9A-5D33-4282-ACB8-676D7C9134A9}" srcOrd="0" destOrd="0" presId="urn:microsoft.com/office/officeart/2005/8/layout/orgChart1"/>
    <dgm:cxn modelId="{1069179D-7C55-4260-A452-8CA2BA2032AD}" type="presParOf" srcId="{77445DB7-D177-4B8B-9710-FF2F8FD63E45}" destId="{3DB81E40-F3CE-4B3A-B3B2-79E6A4CD7D55}" srcOrd="1" destOrd="0" presId="urn:microsoft.com/office/officeart/2005/8/layout/orgChart1"/>
    <dgm:cxn modelId="{478F84EF-BBD6-4A05-8498-273C7B56A0E1}" type="presParOf" srcId="{7951C76A-01AA-45E0-AA04-2C89C4D383DE}" destId="{8F5F264A-A554-4C9B-9422-A05493EB36B7}" srcOrd="1" destOrd="0" presId="urn:microsoft.com/office/officeart/2005/8/layout/orgChart1"/>
    <dgm:cxn modelId="{BA335EDC-0E8F-42B8-A4F2-AA13C1FDCCFC}" type="presParOf" srcId="{8F5F264A-A554-4C9B-9422-A05493EB36B7}" destId="{E38EF0F5-AA9C-450C-8E08-AC967303CB13}" srcOrd="0" destOrd="0" presId="urn:microsoft.com/office/officeart/2005/8/layout/orgChart1"/>
    <dgm:cxn modelId="{0229C24E-35AE-4B03-B19E-1A508004B582}" type="presParOf" srcId="{8F5F264A-A554-4C9B-9422-A05493EB36B7}" destId="{AD4AE5CD-E437-4723-87B7-AB4D9644F612}" srcOrd="1" destOrd="0" presId="urn:microsoft.com/office/officeart/2005/8/layout/orgChart1"/>
    <dgm:cxn modelId="{4D35836B-85B2-45CD-BAC9-B792C3733B2F}" type="presParOf" srcId="{AD4AE5CD-E437-4723-87B7-AB4D9644F612}" destId="{4C30F885-7E06-4B8A-ADFE-CB72EF282C1F}" srcOrd="0" destOrd="0" presId="urn:microsoft.com/office/officeart/2005/8/layout/orgChart1"/>
    <dgm:cxn modelId="{C9CBC56F-CB9B-4BF1-9331-6F73DBD18D5E}" type="presParOf" srcId="{4C30F885-7E06-4B8A-ADFE-CB72EF282C1F}" destId="{BA979EF0-F577-453D-B0F7-F9814923326E}" srcOrd="0" destOrd="0" presId="urn:microsoft.com/office/officeart/2005/8/layout/orgChart1"/>
    <dgm:cxn modelId="{44406FC5-188B-4174-BB6E-0AC750DE85E1}" type="presParOf" srcId="{4C30F885-7E06-4B8A-ADFE-CB72EF282C1F}" destId="{7D1BF179-8A85-4BF9-B7EC-7E1CB4B4F0B2}" srcOrd="1" destOrd="0" presId="urn:microsoft.com/office/officeart/2005/8/layout/orgChart1"/>
    <dgm:cxn modelId="{AC5CFCCE-4D12-43C5-A096-9C3A4FAFD3F5}" type="presParOf" srcId="{AD4AE5CD-E437-4723-87B7-AB4D9644F612}" destId="{E10BF1AE-6C94-48F1-827D-8AA4665E0495}" srcOrd="1" destOrd="0" presId="urn:microsoft.com/office/officeart/2005/8/layout/orgChart1"/>
    <dgm:cxn modelId="{BFA1D042-6A9D-4349-B0B3-12FF642FC9A1}" type="presParOf" srcId="{AD4AE5CD-E437-4723-87B7-AB4D9644F612}" destId="{F889297E-0383-4D06-AE69-E4C3D61ABB59}" srcOrd="2" destOrd="0" presId="urn:microsoft.com/office/officeart/2005/8/layout/orgChart1"/>
    <dgm:cxn modelId="{0BF84732-6E1D-4BAE-940E-657DAAE640EA}" type="presParOf" srcId="{8F5F264A-A554-4C9B-9422-A05493EB36B7}" destId="{F4C20A29-EA04-42CA-A084-E4743416D138}" srcOrd="2" destOrd="0" presId="urn:microsoft.com/office/officeart/2005/8/layout/orgChart1"/>
    <dgm:cxn modelId="{C032CBD4-81DE-45E3-AD31-E22925607ED5}" type="presParOf" srcId="{8F5F264A-A554-4C9B-9422-A05493EB36B7}" destId="{07E299C4-D286-4F28-8E8A-A9EDA7A5A649}" srcOrd="3" destOrd="0" presId="urn:microsoft.com/office/officeart/2005/8/layout/orgChart1"/>
    <dgm:cxn modelId="{E3CA2E95-42A0-402F-A5C9-5E36840ED1F5}" type="presParOf" srcId="{07E299C4-D286-4F28-8E8A-A9EDA7A5A649}" destId="{29E426D4-239E-400A-B852-5BB364B11140}" srcOrd="0" destOrd="0" presId="urn:microsoft.com/office/officeart/2005/8/layout/orgChart1"/>
    <dgm:cxn modelId="{88B1E932-476D-49C2-BA1B-3ACF1D48C593}" type="presParOf" srcId="{29E426D4-239E-400A-B852-5BB364B11140}" destId="{DFF80925-FDD7-4B50-A9C2-C4E69E4A4EA1}" srcOrd="0" destOrd="0" presId="urn:microsoft.com/office/officeart/2005/8/layout/orgChart1"/>
    <dgm:cxn modelId="{326944E1-1B61-4617-8941-6E434513C99F}" type="presParOf" srcId="{29E426D4-239E-400A-B852-5BB364B11140}" destId="{1B8E8C21-20A2-413D-8161-474E30AAD7A6}" srcOrd="1" destOrd="0" presId="urn:microsoft.com/office/officeart/2005/8/layout/orgChart1"/>
    <dgm:cxn modelId="{A1188F1F-1B82-4A2F-A924-4E2F887F9A5E}" type="presParOf" srcId="{07E299C4-D286-4F28-8E8A-A9EDA7A5A649}" destId="{691C3E33-6D1B-4E45-9945-87E943382CD9}" srcOrd="1" destOrd="0" presId="urn:microsoft.com/office/officeart/2005/8/layout/orgChart1"/>
    <dgm:cxn modelId="{7D49E5F1-89B4-47C4-9B18-3AD4A9A91F86}" type="presParOf" srcId="{07E299C4-D286-4F28-8E8A-A9EDA7A5A649}" destId="{64B3FE24-F6F4-4D34-A9A4-310028949194}" srcOrd="2" destOrd="0" presId="urn:microsoft.com/office/officeart/2005/8/layout/orgChart1"/>
    <dgm:cxn modelId="{AE7C00BC-62A7-4E1D-8CAE-0F86413963C0}" type="presParOf" srcId="{8F5F264A-A554-4C9B-9422-A05493EB36B7}" destId="{28CCE6C5-2026-4781-B494-BDBB77F43612}" srcOrd="4" destOrd="0" presId="urn:microsoft.com/office/officeart/2005/8/layout/orgChart1"/>
    <dgm:cxn modelId="{E150C3E3-19EE-4622-BC54-BBB13CA7DC2A}" type="presParOf" srcId="{8F5F264A-A554-4C9B-9422-A05493EB36B7}" destId="{D59227FC-29B6-4773-82CF-D0486F16D86C}" srcOrd="5" destOrd="0" presId="urn:microsoft.com/office/officeart/2005/8/layout/orgChart1"/>
    <dgm:cxn modelId="{1DC65291-ECCF-4831-A18F-7B6F9C2FE3AC}" type="presParOf" srcId="{D59227FC-29B6-4773-82CF-D0486F16D86C}" destId="{D0F21421-0744-4F4B-B0EB-95F189C02413}" srcOrd="0" destOrd="0" presId="urn:microsoft.com/office/officeart/2005/8/layout/orgChart1"/>
    <dgm:cxn modelId="{118254FE-07A4-428E-B4B9-DC96D717D600}" type="presParOf" srcId="{D0F21421-0744-4F4B-B0EB-95F189C02413}" destId="{567716C5-C7FF-48D8-9391-8BAB0787B4CA}" srcOrd="0" destOrd="0" presId="urn:microsoft.com/office/officeart/2005/8/layout/orgChart1"/>
    <dgm:cxn modelId="{1DE2C8B9-87E5-4497-886C-2DF2EBE3BA79}" type="presParOf" srcId="{D0F21421-0744-4F4B-B0EB-95F189C02413}" destId="{53A1C136-7B2C-4E4F-A056-5581ADB7CDB4}" srcOrd="1" destOrd="0" presId="urn:microsoft.com/office/officeart/2005/8/layout/orgChart1"/>
    <dgm:cxn modelId="{24A5FA25-8BC6-469F-81B2-364C6A2CA113}" type="presParOf" srcId="{D59227FC-29B6-4773-82CF-D0486F16D86C}" destId="{F8189EB6-1364-4B7D-B053-A192B75C5A04}" srcOrd="1" destOrd="0" presId="urn:microsoft.com/office/officeart/2005/8/layout/orgChart1"/>
    <dgm:cxn modelId="{410A9E4B-CBCD-48F6-8B1A-26450C6ACFAB}" type="presParOf" srcId="{D59227FC-29B6-4773-82CF-D0486F16D86C}" destId="{60CF431F-7031-44CE-A2B5-4ADEF359640B}" srcOrd="2" destOrd="0" presId="urn:microsoft.com/office/officeart/2005/8/layout/orgChart1"/>
    <dgm:cxn modelId="{5A1BE8CB-736C-4115-B305-AED6A1EB4A87}" type="presParOf" srcId="{8F5F264A-A554-4C9B-9422-A05493EB36B7}" destId="{E5DC8FF4-23D0-49C9-932F-367EA43A19A5}" srcOrd="6" destOrd="0" presId="urn:microsoft.com/office/officeart/2005/8/layout/orgChart1"/>
    <dgm:cxn modelId="{59622211-7270-45BE-A61E-40039D8C0141}" type="presParOf" srcId="{8F5F264A-A554-4C9B-9422-A05493EB36B7}" destId="{D7FC8E9C-3660-4C74-A45C-90ACBD8A7CB3}" srcOrd="7" destOrd="0" presId="urn:microsoft.com/office/officeart/2005/8/layout/orgChart1"/>
    <dgm:cxn modelId="{A54A68DE-FEEE-4B08-A84E-0E9AA88255D5}" type="presParOf" srcId="{D7FC8E9C-3660-4C74-A45C-90ACBD8A7CB3}" destId="{B38AB34E-442D-4AA7-A9AF-1574CDF60E2B}" srcOrd="0" destOrd="0" presId="urn:microsoft.com/office/officeart/2005/8/layout/orgChart1"/>
    <dgm:cxn modelId="{7660F4EA-9BCF-4958-9032-A6BCDC2A63C4}" type="presParOf" srcId="{B38AB34E-442D-4AA7-A9AF-1574CDF60E2B}" destId="{CE0AA596-6A2A-4114-9BE9-34A64E0FB1FE}" srcOrd="0" destOrd="0" presId="urn:microsoft.com/office/officeart/2005/8/layout/orgChart1"/>
    <dgm:cxn modelId="{240EE44E-7696-4C60-9C18-57B64055CE22}" type="presParOf" srcId="{B38AB34E-442D-4AA7-A9AF-1574CDF60E2B}" destId="{078C0549-0924-4F99-85BC-4CD1A0A48B98}" srcOrd="1" destOrd="0" presId="urn:microsoft.com/office/officeart/2005/8/layout/orgChart1"/>
    <dgm:cxn modelId="{9E33AB5C-DA4B-40A3-8374-0498D3058CAC}" type="presParOf" srcId="{D7FC8E9C-3660-4C74-A45C-90ACBD8A7CB3}" destId="{EDC772DC-2C32-4ACF-B9E4-5F3F08106AE1}" srcOrd="1" destOrd="0" presId="urn:microsoft.com/office/officeart/2005/8/layout/orgChart1"/>
    <dgm:cxn modelId="{8B566103-0A2C-4718-839A-421EC3EA52CC}" type="presParOf" srcId="{D7FC8E9C-3660-4C74-A45C-90ACBD8A7CB3}" destId="{E1E9B7C7-AF3C-45D0-BE07-F4A3F18ED4B6}" srcOrd="2" destOrd="0" presId="urn:microsoft.com/office/officeart/2005/8/layout/orgChart1"/>
    <dgm:cxn modelId="{87FB9C17-AA00-456D-B123-3349666C9DB4}" type="presParOf" srcId="{8F5F264A-A554-4C9B-9422-A05493EB36B7}" destId="{C4A0DE30-C49C-4BF3-A578-5FD4B6E483A2}" srcOrd="8" destOrd="0" presId="urn:microsoft.com/office/officeart/2005/8/layout/orgChart1"/>
    <dgm:cxn modelId="{CC97FC10-B796-41B3-8112-DCBE03ADD6F2}" type="presParOf" srcId="{8F5F264A-A554-4C9B-9422-A05493EB36B7}" destId="{FF72F089-C1E7-46C4-B042-D5F3B6AE0D9B}" srcOrd="9" destOrd="0" presId="urn:microsoft.com/office/officeart/2005/8/layout/orgChart1"/>
    <dgm:cxn modelId="{358768B4-73B1-4AE0-8CBA-ACA966A8414C}" type="presParOf" srcId="{FF72F089-C1E7-46C4-B042-D5F3B6AE0D9B}" destId="{C55DA864-FAC2-466A-94C3-4FC0EE9F9EA1}" srcOrd="0" destOrd="0" presId="urn:microsoft.com/office/officeart/2005/8/layout/orgChart1"/>
    <dgm:cxn modelId="{CAF94228-BA48-4591-8698-5A3CE56385F3}" type="presParOf" srcId="{C55DA864-FAC2-466A-94C3-4FC0EE9F9EA1}" destId="{0F0FE3DC-098B-477B-A2A7-5A6D0786FB95}" srcOrd="0" destOrd="0" presId="urn:microsoft.com/office/officeart/2005/8/layout/orgChart1"/>
    <dgm:cxn modelId="{E4991A82-39AE-4FB5-B1B9-E074B3BB4210}" type="presParOf" srcId="{C55DA864-FAC2-466A-94C3-4FC0EE9F9EA1}" destId="{292FCF9B-52D9-495D-BA15-CFD5B6F7AE29}" srcOrd="1" destOrd="0" presId="urn:microsoft.com/office/officeart/2005/8/layout/orgChart1"/>
    <dgm:cxn modelId="{A121EF8B-A599-480A-983E-393093FC72A3}" type="presParOf" srcId="{FF72F089-C1E7-46C4-B042-D5F3B6AE0D9B}" destId="{85EAA3B3-0C01-46C0-96B8-17F64D5A6FA9}" srcOrd="1" destOrd="0" presId="urn:microsoft.com/office/officeart/2005/8/layout/orgChart1"/>
    <dgm:cxn modelId="{37FC838C-2225-485F-BB4C-4FF81CE8E726}" type="presParOf" srcId="{FF72F089-C1E7-46C4-B042-D5F3B6AE0D9B}" destId="{B823BA40-77A8-4AE0-9392-DB6557FFD261}" srcOrd="2" destOrd="0" presId="urn:microsoft.com/office/officeart/2005/8/layout/orgChart1"/>
    <dgm:cxn modelId="{CBA959E8-6CAE-45E5-AFEC-596DB3D44675}" type="presParOf" srcId="{8F5F264A-A554-4C9B-9422-A05493EB36B7}" destId="{79859C8F-0348-4C40-B6D6-ED97CD54E14C}" srcOrd="10" destOrd="0" presId="urn:microsoft.com/office/officeart/2005/8/layout/orgChart1"/>
    <dgm:cxn modelId="{15A9AE3E-4A6F-4F4B-BF96-C8E29049B2CA}" type="presParOf" srcId="{8F5F264A-A554-4C9B-9422-A05493EB36B7}" destId="{8E13E322-A6CE-4134-B5C0-6DE1B0413765}" srcOrd="11" destOrd="0" presId="urn:microsoft.com/office/officeart/2005/8/layout/orgChart1"/>
    <dgm:cxn modelId="{6A6CFD03-7A2B-41F5-BEE3-2CAD8A7AC105}" type="presParOf" srcId="{8E13E322-A6CE-4134-B5C0-6DE1B0413765}" destId="{85FFC803-CE85-41C5-8A9F-9C3812B242D6}" srcOrd="0" destOrd="0" presId="urn:microsoft.com/office/officeart/2005/8/layout/orgChart1"/>
    <dgm:cxn modelId="{0B4C6BDB-E9A4-49FC-8315-42BC95AD0E02}" type="presParOf" srcId="{85FFC803-CE85-41C5-8A9F-9C3812B242D6}" destId="{71D9502D-8091-43A9-9117-88041133D4CF}" srcOrd="0" destOrd="0" presId="urn:microsoft.com/office/officeart/2005/8/layout/orgChart1"/>
    <dgm:cxn modelId="{480F0118-404D-4CA4-B62F-855322D1CAE4}" type="presParOf" srcId="{85FFC803-CE85-41C5-8A9F-9C3812B242D6}" destId="{09A24CED-DE11-416C-BD2A-5CEF56059364}" srcOrd="1" destOrd="0" presId="urn:microsoft.com/office/officeart/2005/8/layout/orgChart1"/>
    <dgm:cxn modelId="{E766E93F-611D-4514-86C2-58DE5B780861}" type="presParOf" srcId="{8E13E322-A6CE-4134-B5C0-6DE1B0413765}" destId="{8B49B999-626A-4B90-A2E2-988030ABC434}" srcOrd="1" destOrd="0" presId="urn:microsoft.com/office/officeart/2005/8/layout/orgChart1"/>
    <dgm:cxn modelId="{E506DD9A-67C2-4437-AE65-BD49EAA84EEB}" type="presParOf" srcId="{8E13E322-A6CE-4134-B5C0-6DE1B0413765}" destId="{35B478CB-E1CC-430A-83C5-625AE77C83E8}" srcOrd="2" destOrd="0" presId="urn:microsoft.com/office/officeart/2005/8/layout/orgChart1"/>
    <dgm:cxn modelId="{8A06E6C9-1C0A-4C29-BD11-FEAFC5829050}" type="presParOf" srcId="{8F5F264A-A554-4C9B-9422-A05493EB36B7}" destId="{738548CB-F5F3-4418-92AA-A498FCC60294}" srcOrd="12" destOrd="0" presId="urn:microsoft.com/office/officeart/2005/8/layout/orgChart1"/>
    <dgm:cxn modelId="{C521DD47-B619-47B6-8123-056EB8B8DC30}" type="presParOf" srcId="{8F5F264A-A554-4C9B-9422-A05493EB36B7}" destId="{E2922099-85D6-4DC1-A6FA-CEE3F02B10E7}" srcOrd="13" destOrd="0" presId="urn:microsoft.com/office/officeart/2005/8/layout/orgChart1"/>
    <dgm:cxn modelId="{7484ECDD-3525-4D30-A024-C4CA3B2ACDA9}" type="presParOf" srcId="{E2922099-85D6-4DC1-A6FA-CEE3F02B10E7}" destId="{6CDDA8BB-E468-412C-A687-5740D214D156}" srcOrd="0" destOrd="0" presId="urn:microsoft.com/office/officeart/2005/8/layout/orgChart1"/>
    <dgm:cxn modelId="{C2A8B325-2487-4A59-BF29-A04BBF757B72}" type="presParOf" srcId="{6CDDA8BB-E468-412C-A687-5740D214D156}" destId="{0A9E5A1C-2EC2-47A6-B4A0-B1F038C46B60}" srcOrd="0" destOrd="0" presId="urn:microsoft.com/office/officeart/2005/8/layout/orgChart1"/>
    <dgm:cxn modelId="{73E43942-F5A2-4BCF-B3CD-EF49D8670D91}" type="presParOf" srcId="{6CDDA8BB-E468-412C-A687-5740D214D156}" destId="{0C7DAD64-21EC-4991-B947-1158DDC3554B}" srcOrd="1" destOrd="0" presId="urn:microsoft.com/office/officeart/2005/8/layout/orgChart1"/>
    <dgm:cxn modelId="{2C27292A-0274-4E95-96B6-F4F5D881E3BE}" type="presParOf" srcId="{E2922099-85D6-4DC1-A6FA-CEE3F02B10E7}" destId="{D7ED3C1E-9B62-413E-8A45-9268438C378C}" srcOrd="1" destOrd="0" presId="urn:microsoft.com/office/officeart/2005/8/layout/orgChart1"/>
    <dgm:cxn modelId="{7302F84A-B95E-449E-84C9-E2353D93F2A6}" type="presParOf" srcId="{E2922099-85D6-4DC1-A6FA-CEE3F02B10E7}" destId="{0AAA1039-D89A-44CF-A47D-F8ED3D0B1812}" srcOrd="2" destOrd="0" presId="urn:microsoft.com/office/officeart/2005/8/layout/orgChart1"/>
    <dgm:cxn modelId="{26FDE629-EFA0-4A1C-8E7E-EB732B64BE5A}" type="presParOf" srcId="{8F5F264A-A554-4C9B-9422-A05493EB36B7}" destId="{35D9792E-7848-40C4-84E1-89525EC93CAB}" srcOrd="14" destOrd="0" presId="urn:microsoft.com/office/officeart/2005/8/layout/orgChart1"/>
    <dgm:cxn modelId="{0B37403B-F39E-4179-9967-8BA9ACD6C9D3}" type="presParOf" srcId="{8F5F264A-A554-4C9B-9422-A05493EB36B7}" destId="{FDBC865A-E74F-4B60-A5F5-67F9B58C8C49}" srcOrd="15" destOrd="0" presId="urn:microsoft.com/office/officeart/2005/8/layout/orgChart1"/>
    <dgm:cxn modelId="{FF6AC53C-F6C7-446A-84AC-8B597DF7816E}" type="presParOf" srcId="{FDBC865A-E74F-4B60-A5F5-67F9B58C8C49}" destId="{5F1EE0DB-D915-46DB-A98F-4EE7109FD028}" srcOrd="0" destOrd="0" presId="urn:microsoft.com/office/officeart/2005/8/layout/orgChart1"/>
    <dgm:cxn modelId="{AA0095EF-B1C2-420E-A265-51DB1E299CBD}" type="presParOf" srcId="{5F1EE0DB-D915-46DB-A98F-4EE7109FD028}" destId="{4D3B460F-3678-4EF9-9FF0-AAC576623832}" srcOrd="0" destOrd="0" presId="urn:microsoft.com/office/officeart/2005/8/layout/orgChart1"/>
    <dgm:cxn modelId="{665624C0-B4CA-4CB6-88DB-6C6527CBBB96}" type="presParOf" srcId="{5F1EE0DB-D915-46DB-A98F-4EE7109FD028}" destId="{320FE2FD-42B9-4508-91DF-FD4DF4EFCB37}" srcOrd="1" destOrd="0" presId="urn:microsoft.com/office/officeart/2005/8/layout/orgChart1"/>
    <dgm:cxn modelId="{2164E48D-C9BC-4DCA-B26A-79C9EFD04B36}" type="presParOf" srcId="{FDBC865A-E74F-4B60-A5F5-67F9B58C8C49}" destId="{22753F5F-A840-491F-8994-DE275F960545}" srcOrd="1" destOrd="0" presId="urn:microsoft.com/office/officeart/2005/8/layout/orgChart1"/>
    <dgm:cxn modelId="{EF44E43C-4621-49B8-BC7E-F0B8AD5A5545}" type="presParOf" srcId="{FDBC865A-E74F-4B60-A5F5-67F9B58C8C49}" destId="{65B6BDED-63F2-47A8-A3AA-D288E041E7EB}" srcOrd="2" destOrd="0" presId="urn:microsoft.com/office/officeart/2005/8/layout/orgChart1"/>
    <dgm:cxn modelId="{7264D2EF-BD6C-42FB-A902-E71E03FE9180}" type="presParOf" srcId="{7951C76A-01AA-45E0-AA04-2C89C4D383DE}" destId="{A123A2D4-18D6-45E0-B2D4-0FBAF05E6F3E}" srcOrd="2" destOrd="0" presId="urn:microsoft.com/office/officeart/2005/8/layout/orgChart1"/>
  </dgm:cxnLst>
  <dgm:bg/>
  <dgm:whole/>
  <dgm:extLst>
    <a:ext uri="http://schemas.microsoft.com/office/drawing/2008/diagram">
      <dsp:dataModelExt xmlns:dsp="http://schemas.microsoft.com/office/drawing/2008/diagram" xmlns="" relId="rId18"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C29AD67D-15AB-4800-B140-4283EDB8C273}" type="doc">
      <dgm:prSet loTypeId="urn:microsoft.com/office/officeart/2005/8/layout/orgChart1" loCatId="hierarchy" qsTypeId="urn:microsoft.com/office/officeart/2005/8/quickstyle/simple5" qsCatId="simple" csTypeId="urn:microsoft.com/office/officeart/2005/8/colors/accent2_4" csCatId="accent2" phldr="1"/>
      <dgm:spPr/>
    </dgm:pt>
    <dgm:pt modelId="{F9D2F056-2B24-4941-AE46-682EC9AA5229}">
      <dgm:prSet custT="1"/>
      <dgm:spPr/>
      <dgm:t>
        <a:bodyPr/>
        <a:lstStyle/>
        <a:p>
          <a:pPr marL="0" marR="0" lvl="0" indent="0" algn="ctr" defTabSz="914400" rtl="1" eaLnBrk="0" fontAlgn="base" latinLnBrk="0" hangingPunct="0">
            <a:lnSpc>
              <a:spcPct val="85000"/>
            </a:lnSpc>
            <a:spcBef>
              <a:spcPct val="0"/>
            </a:spcBef>
            <a:spcAft>
              <a:spcPct val="0"/>
            </a:spcAft>
            <a:buClrTx/>
            <a:buSzTx/>
            <a:buFontTx/>
            <a:buNone/>
            <a:tabLst/>
          </a:pPr>
          <a:r>
            <a:rPr kumimoji="0" lang="en-US" sz="1100" b="0" i="0" u="none" strike="noStrike" cap="none" normalizeH="0" baseline="0" dirty="0" smtClean="0">
              <a:ln/>
              <a:effectLst/>
              <a:latin typeface="Franklin Gothic Medium" pitchFamily="34" charset="0"/>
              <a:cs typeface="Arial" pitchFamily="34" charset="0"/>
            </a:rPr>
            <a:t>Memory</a:t>
          </a:r>
          <a:endParaRPr kumimoji="0" lang="en-US" sz="1800" b="0" i="0" u="none" strike="noStrike" cap="none" normalizeH="0" baseline="0" dirty="0" smtClean="0">
            <a:ln/>
            <a:effectLst/>
            <a:latin typeface="Franklin Gothic Medium" pitchFamily="34" charset="0"/>
            <a:cs typeface="Arial" pitchFamily="34" charset="0"/>
          </a:endParaRPr>
        </a:p>
      </dgm:t>
    </dgm:pt>
    <dgm:pt modelId="{E823F2B0-63EC-4454-AD04-005E85A13952}" type="parTrans" cxnId="{DF4D1A32-2A01-4BC8-93E0-42CD47D67D79}">
      <dgm:prSet/>
      <dgm:spPr/>
      <dgm:t>
        <a:bodyPr/>
        <a:lstStyle/>
        <a:p>
          <a:pPr rtl="1"/>
          <a:endParaRPr lang="he-IL"/>
        </a:p>
      </dgm:t>
    </dgm:pt>
    <dgm:pt modelId="{D150A804-694E-4A09-B85E-05CCAAE05494}" type="sibTrans" cxnId="{DF4D1A32-2A01-4BC8-93E0-42CD47D67D79}">
      <dgm:prSet/>
      <dgm:spPr/>
      <dgm:t>
        <a:bodyPr/>
        <a:lstStyle/>
        <a:p>
          <a:pPr rtl="1"/>
          <a:endParaRPr lang="he-IL"/>
        </a:p>
      </dgm:t>
    </dgm:pt>
    <dgm:pt modelId="{B3F5C8B2-73EA-448C-8E97-6FCFD2E2A176}">
      <dgm:prSet custT="1"/>
      <dgm:spPr/>
      <dgm:t>
        <a:bodyPr/>
        <a:lstStyle/>
        <a:p>
          <a:pPr marL="0" marR="0" lvl="0" indent="0" algn="ctr" defTabSz="914400" rtl="1" eaLnBrk="0" fontAlgn="base" latinLnBrk="0" hangingPunct="0">
            <a:lnSpc>
              <a:spcPct val="85000"/>
            </a:lnSpc>
            <a:spcBef>
              <a:spcPct val="0"/>
            </a:spcBef>
            <a:spcAft>
              <a:spcPct val="0"/>
            </a:spcAft>
            <a:buClrTx/>
            <a:buSzTx/>
            <a:buFontTx/>
            <a:buNone/>
            <a:tabLst/>
          </a:pPr>
          <a:r>
            <a:rPr kumimoji="0" lang="en-US" sz="1100" b="0" i="0" u="none" strike="noStrike" cap="none" normalizeH="0" baseline="0" dirty="0" smtClean="0">
              <a:ln/>
              <a:effectLst/>
              <a:latin typeface="+mn-lt"/>
              <a:cs typeface="Arial" pitchFamily="34" charset="0"/>
            </a:rPr>
            <a:t>CPU </a:t>
          </a:r>
          <a:r>
            <a:rPr kumimoji="0" lang="en-US" sz="1100" b="0" i="1" u="none" strike="noStrike" cap="none" normalizeH="0" baseline="0" dirty="0" smtClean="0">
              <a:ln/>
              <a:effectLst/>
              <a:latin typeface="+mn-lt"/>
              <a:cs typeface="Arial" pitchFamily="34" charset="0"/>
            </a:rPr>
            <a:t>0</a:t>
          </a:r>
        </a:p>
      </dgm:t>
    </dgm:pt>
    <dgm:pt modelId="{6C967068-FB78-43BA-A391-29571B410BF7}" type="parTrans" cxnId="{1472B110-BFED-4134-AF42-D53827AA21F3}">
      <dgm:prSet/>
      <dgm:spPr/>
      <dgm:t>
        <a:bodyPr/>
        <a:lstStyle/>
        <a:p>
          <a:pPr rtl="1"/>
          <a:endParaRPr lang="he-IL">
            <a:solidFill>
              <a:schemeClr val="bg1"/>
            </a:solidFill>
          </a:endParaRPr>
        </a:p>
      </dgm:t>
    </dgm:pt>
    <dgm:pt modelId="{6746450F-7B49-400A-ABE6-7AC774DD063F}" type="sibTrans" cxnId="{1472B110-BFED-4134-AF42-D53827AA21F3}">
      <dgm:prSet/>
      <dgm:spPr/>
      <dgm:t>
        <a:bodyPr/>
        <a:lstStyle/>
        <a:p>
          <a:pPr rtl="1"/>
          <a:endParaRPr lang="he-IL"/>
        </a:p>
      </dgm:t>
    </dgm:pt>
    <dgm:pt modelId="{21AAE182-A9C0-4951-AEE9-941B8D83ADA2}">
      <dgm:prSet custT="1"/>
      <dgm:spPr/>
      <dgm:t>
        <a:bodyPr/>
        <a:lstStyle/>
        <a:p>
          <a:pPr marL="0" marR="0" lvl="0" indent="0" algn="ctr" defTabSz="914400" rtl="1" eaLnBrk="0" fontAlgn="base" latinLnBrk="0" hangingPunct="0">
            <a:lnSpc>
              <a:spcPct val="85000"/>
            </a:lnSpc>
            <a:spcBef>
              <a:spcPct val="0"/>
            </a:spcBef>
            <a:spcAft>
              <a:spcPct val="0"/>
            </a:spcAft>
            <a:buClrTx/>
            <a:buSzTx/>
            <a:buFontTx/>
            <a:buNone/>
            <a:tabLst/>
          </a:pPr>
          <a:r>
            <a:rPr kumimoji="0" lang="en-US" sz="1200" b="0" i="0" u="none" strike="noStrike" cap="none" normalizeH="0" baseline="0" dirty="0" smtClean="0">
              <a:ln/>
              <a:effectLst/>
              <a:latin typeface="+mn-lt"/>
              <a:cs typeface="Arial" pitchFamily="34" charset="0"/>
            </a:rPr>
            <a:t>CPU </a:t>
          </a:r>
          <a:r>
            <a:rPr kumimoji="0" lang="en-US" sz="1200" b="0" i="1" u="none" strike="noStrike" cap="none" normalizeH="0" baseline="0" dirty="0" smtClean="0">
              <a:ln/>
              <a:effectLst/>
              <a:latin typeface="+mn-lt"/>
              <a:cs typeface="Arial" pitchFamily="34" charset="0"/>
            </a:rPr>
            <a:t>1</a:t>
          </a:r>
        </a:p>
      </dgm:t>
    </dgm:pt>
    <dgm:pt modelId="{B6B4DBF6-DA53-4F18-9E87-2380176B898B}" type="parTrans" cxnId="{7E3459BE-F151-4C16-8F74-EAAA099FC15B}">
      <dgm:prSet/>
      <dgm:spPr/>
      <dgm:t>
        <a:bodyPr/>
        <a:lstStyle/>
        <a:p>
          <a:pPr rtl="1"/>
          <a:endParaRPr lang="he-IL"/>
        </a:p>
      </dgm:t>
    </dgm:pt>
    <dgm:pt modelId="{50112C5F-5D39-48B3-9B66-56047894EEF4}" type="sibTrans" cxnId="{7E3459BE-F151-4C16-8F74-EAAA099FC15B}">
      <dgm:prSet/>
      <dgm:spPr/>
      <dgm:t>
        <a:bodyPr/>
        <a:lstStyle/>
        <a:p>
          <a:pPr rtl="1"/>
          <a:endParaRPr lang="he-IL"/>
        </a:p>
      </dgm:t>
    </dgm:pt>
    <dgm:pt modelId="{7A8536A3-696D-40E5-B567-31E4D7C65631}">
      <dgm:prSet custT="1"/>
      <dgm:spPr/>
      <dgm:t>
        <a:bodyPr/>
        <a:lstStyle/>
        <a:p>
          <a:pPr marL="0" marR="0" lvl="0" indent="0" algn="ctr" defTabSz="914400" rtl="1" eaLnBrk="0" fontAlgn="base" latinLnBrk="0" hangingPunct="0">
            <a:lnSpc>
              <a:spcPct val="85000"/>
            </a:lnSpc>
            <a:spcBef>
              <a:spcPct val="0"/>
            </a:spcBef>
            <a:spcAft>
              <a:spcPct val="0"/>
            </a:spcAft>
            <a:buClrTx/>
            <a:buSzTx/>
            <a:buFontTx/>
            <a:buNone/>
            <a:tabLst/>
          </a:pPr>
          <a:r>
            <a:rPr kumimoji="0" lang="en-US" sz="1200" b="0" i="0" u="none" strike="noStrike" cap="none" normalizeH="0" baseline="0" dirty="0" smtClean="0">
              <a:ln/>
              <a:effectLst/>
              <a:latin typeface="+mn-lt"/>
              <a:cs typeface="Arial" pitchFamily="34" charset="0"/>
            </a:rPr>
            <a:t>CPU </a:t>
          </a:r>
          <a:r>
            <a:rPr kumimoji="0" lang="en-US" sz="1200" b="0" i="1" u="none" strike="noStrike" cap="none" normalizeH="0" baseline="0" dirty="0" smtClean="0">
              <a:ln/>
              <a:effectLst/>
              <a:latin typeface="+mn-lt"/>
              <a:cs typeface="Arial" pitchFamily="34" charset="0"/>
            </a:rPr>
            <a:t>3</a:t>
          </a:r>
        </a:p>
      </dgm:t>
    </dgm:pt>
    <dgm:pt modelId="{D73A74BC-65C4-40E2-AEBE-5CAF32C0E3AA}" type="sibTrans" cxnId="{5DD7860C-1812-44DC-823D-0DD37A3347AE}">
      <dgm:prSet/>
      <dgm:spPr/>
      <dgm:t>
        <a:bodyPr/>
        <a:lstStyle/>
        <a:p>
          <a:pPr rtl="1"/>
          <a:endParaRPr lang="he-IL"/>
        </a:p>
      </dgm:t>
    </dgm:pt>
    <dgm:pt modelId="{A3A96FFA-0FAC-4A25-BA30-E0D87AA7C7BD}" type="parTrans" cxnId="{5DD7860C-1812-44DC-823D-0DD37A3347AE}">
      <dgm:prSet/>
      <dgm:spPr/>
      <dgm:t>
        <a:bodyPr/>
        <a:lstStyle/>
        <a:p>
          <a:pPr rtl="1"/>
          <a:endParaRPr lang="he-IL"/>
        </a:p>
      </dgm:t>
    </dgm:pt>
    <dgm:pt modelId="{627030F9-1644-4702-B98F-7CC5ACE2B44E}">
      <dgm:prSet custT="1"/>
      <dgm:spPr/>
      <dgm:t>
        <a:bodyPr/>
        <a:lstStyle/>
        <a:p>
          <a:pPr marL="0" marR="0" lvl="0" indent="0" algn="ctr" defTabSz="914400" rtl="1" eaLnBrk="0" fontAlgn="base" latinLnBrk="0" hangingPunct="0">
            <a:lnSpc>
              <a:spcPct val="85000"/>
            </a:lnSpc>
            <a:spcBef>
              <a:spcPct val="0"/>
            </a:spcBef>
            <a:spcAft>
              <a:spcPct val="0"/>
            </a:spcAft>
            <a:buClrTx/>
            <a:buSzTx/>
            <a:buFontTx/>
            <a:buNone/>
            <a:tabLst/>
          </a:pPr>
          <a:r>
            <a:rPr kumimoji="0" lang="en-US" sz="1200" b="0" i="0" u="none" strike="noStrike" cap="none" normalizeH="0" baseline="0" dirty="0" smtClean="0">
              <a:ln/>
              <a:effectLst/>
              <a:latin typeface="+mn-lt"/>
              <a:cs typeface="Arial" pitchFamily="34" charset="0"/>
            </a:rPr>
            <a:t>CPU </a:t>
          </a:r>
          <a:r>
            <a:rPr kumimoji="0" lang="en-US" sz="1200" b="0" i="1" u="none" strike="noStrike" cap="none" normalizeH="0" baseline="0" dirty="0" smtClean="0">
              <a:ln/>
              <a:effectLst/>
              <a:latin typeface="+mn-lt"/>
              <a:cs typeface="Arial" pitchFamily="34" charset="0"/>
            </a:rPr>
            <a:t>2</a:t>
          </a:r>
        </a:p>
      </dgm:t>
    </dgm:pt>
    <dgm:pt modelId="{60315462-15E4-4290-9B79-E504CB29A39A}" type="sibTrans" cxnId="{D5608FED-E1ED-45B9-ADF2-1E1C668267F2}">
      <dgm:prSet/>
      <dgm:spPr/>
      <dgm:t>
        <a:bodyPr/>
        <a:lstStyle/>
        <a:p>
          <a:pPr rtl="1"/>
          <a:endParaRPr lang="he-IL"/>
        </a:p>
      </dgm:t>
    </dgm:pt>
    <dgm:pt modelId="{1C0CBD50-C421-42AD-9764-B75F0A3EE42D}" type="parTrans" cxnId="{D5608FED-E1ED-45B9-ADF2-1E1C668267F2}">
      <dgm:prSet/>
      <dgm:spPr/>
      <dgm:t>
        <a:bodyPr/>
        <a:lstStyle/>
        <a:p>
          <a:pPr rtl="1"/>
          <a:endParaRPr lang="he-IL"/>
        </a:p>
      </dgm:t>
    </dgm:pt>
    <dgm:pt modelId="{5456468E-6E2A-4C50-974E-C6AC8F35F09A}" type="pres">
      <dgm:prSet presAssocID="{C29AD67D-15AB-4800-B140-4283EDB8C273}" presName="hierChild1" presStyleCnt="0">
        <dgm:presLayoutVars>
          <dgm:orgChart val="1"/>
          <dgm:chPref val="1"/>
          <dgm:dir/>
          <dgm:animOne val="branch"/>
          <dgm:animLvl val="lvl"/>
          <dgm:resizeHandles/>
        </dgm:presLayoutVars>
      </dgm:prSet>
      <dgm:spPr/>
    </dgm:pt>
    <dgm:pt modelId="{7951C76A-01AA-45E0-AA04-2C89C4D383DE}" type="pres">
      <dgm:prSet presAssocID="{F9D2F056-2B24-4941-AE46-682EC9AA5229}" presName="hierRoot1" presStyleCnt="0">
        <dgm:presLayoutVars>
          <dgm:hierBranch/>
        </dgm:presLayoutVars>
      </dgm:prSet>
      <dgm:spPr/>
    </dgm:pt>
    <dgm:pt modelId="{77445DB7-D177-4B8B-9710-FF2F8FD63E45}" type="pres">
      <dgm:prSet presAssocID="{F9D2F056-2B24-4941-AE46-682EC9AA5229}" presName="rootComposite1" presStyleCnt="0"/>
      <dgm:spPr/>
    </dgm:pt>
    <dgm:pt modelId="{4E768D9A-5D33-4282-ACB8-676D7C9134A9}" type="pres">
      <dgm:prSet presAssocID="{F9D2F056-2B24-4941-AE46-682EC9AA5229}" presName="rootText1" presStyleLbl="node0" presStyleIdx="0" presStyleCnt="1" custScaleY="95150" custLinFactY="30772" custLinFactNeighborX="-23181" custLinFactNeighborY="100000">
        <dgm:presLayoutVars>
          <dgm:chPref val="3"/>
        </dgm:presLayoutVars>
      </dgm:prSet>
      <dgm:spPr/>
      <dgm:t>
        <a:bodyPr/>
        <a:lstStyle/>
        <a:p>
          <a:pPr rtl="1"/>
          <a:endParaRPr lang="he-IL"/>
        </a:p>
      </dgm:t>
    </dgm:pt>
    <dgm:pt modelId="{3DB81E40-F3CE-4B3A-B3B2-79E6A4CD7D55}" type="pres">
      <dgm:prSet presAssocID="{F9D2F056-2B24-4941-AE46-682EC9AA5229}" presName="rootConnector1" presStyleLbl="node1" presStyleIdx="0" presStyleCnt="0"/>
      <dgm:spPr/>
      <dgm:t>
        <a:bodyPr/>
        <a:lstStyle/>
        <a:p>
          <a:pPr rtl="1"/>
          <a:endParaRPr lang="he-IL"/>
        </a:p>
      </dgm:t>
    </dgm:pt>
    <dgm:pt modelId="{8F5F264A-A554-4C9B-9422-A05493EB36B7}" type="pres">
      <dgm:prSet presAssocID="{F9D2F056-2B24-4941-AE46-682EC9AA5229}" presName="hierChild2" presStyleCnt="0"/>
      <dgm:spPr/>
    </dgm:pt>
    <dgm:pt modelId="{E38EF0F5-AA9C-450C-8E08-AC967303CB13}" type="pres">
      <dgm:prSet presAssocID="{6C967068-FB78-43BA-A391-29571B410BF7}" presName="Name35" presStyleLbl="parChTrans1D2" presStyleIdx="0" presStyleCnt="4"/>
      <dgm:spPr/>
      <dgm:t>
        <a:bodyPr/>
        <a:lstStyle/>
        <a:p>
          <a:pPr rtl="1"/>
          <a:endParaRPr lang="he-IL"/>
        </a:p>
      </dgm:t>
    </dgm:pt>
    <dgm:pt modelId="{AD4AE5CD-E437-4723-87B7-AB4D9644F612}" type="pres">
      <dgm:prSet presAssocID="{B3F5C8B2-73EA-448C-8E97-6FCFD2E2A176}" presName="hierRoot2" presStyleCnt="0">
        <dgm:presLayoutVars>
          <dgm:hierBranch/>
        </dgm:presLayoutVars>
      </dgm:prSet>
      <dgm:spPr/>
    </dgm:pt>
    <dgm:pt modelId="{4C30F885-7E06-4B8A-ADFE-CB72EF282C1F}" type="pres">
      <dgm:prSet presAssocID="{B3F5C8B2-73EA-448C-8E97-6FCFD2E2A176}" presName="rootComposite" presStyleCnt="0"/>
      <dgm:spPr/>
    </dgm:pt>
    <dgm:pt modelId="{BA979EF0-F577-453D-B0F7-F9814923326E}" type="pres">
      <dgm:prSet presAssocID="{B3F5C8B2-73EA-448C-8E97-6FCFD2E2A176}" presName="rootText" presStyleLbl="node2" presStyleIdx="0" presStyleCnt="4" custLinFactY="-100000" custLinFactNeighborX="24154" custLinFactNeighborY="-177133">
        <dgm:presLayoutVars>
          <dgm:chPref val="3"/>
        </dgm:presLayoutVars>
      </dgm:prSet>
      <dgm:spPr/>
      <dgm:t>
        <a:bodyPr/>
        <a:lstStyle/>
        <a:p>
          <a:pPr rtl="1"/>
          <a:endParaRPr lang="he-IL"/>
        </a:p>
      </dgm:t>
    </dgm:pt>
    <dgm:pt modelId="{7D1BF179-8A85-4BF9-B7EC-7E1CB4B4F0B2}" type="pres">
      <dgm:prSet presAssocID="{B3F5C8B2-73EA-448C-8E97-6FCFD2E2A176}" presName="rootConnector" presStyleLbl="node2" presStyleIdx="0" presStyleCnt="4"/>
      <dgm:spPr/>
      <dgm:t>
        <a:bodyPr/>
        <a:lstStyle/>
        <a:p>
          <a:pPr rtl="1"/>
          <a:endParaRPr lang="he-IL"/>
        </a:p>
      </dgm:t>
    </dgm:pt>
    <dgm:pt modelId="{E10BF1AE-6C94-48F1-827D-8AA4665E0495}" type="pres">
      <dgm:prSet presAssocID="{B3F5C8B2-73EA-448C-8E97-6FCFD2E2A176}" presName="hierChild4" presStyleCnt="0"/>
      <dgm:spPr/>
    </dgm:pt>
    <dgm:pt modelId="{F889297E-0383-4D06-AE69-E4C3D61ABB59}" type="pres">
      <dgm:prSet presAssocID="{B3F5C8B2-73EA-448C-8E97-6FCFD2E2A176}" presName="hierChild5" presStyleCnt="0"/>
      <dgm:spPr/>
    </dgm:pt>
    <dgm:pt modelId="{F4C20A29-EA04-42CA-A084-E4743416D138}" type="pres">
      <dgm:prSet presAssocID="{B6B4DBF6-DA53-4F18-9E87-2380176B898B}" presName="Name35" presStyleLbl="parChTrans1D2" presStyleIdx="1" presStyleCnt="4"/>
      <dgm:spPr/>
      <dgm:t>
        <a:bodyPr/>
        <a:lstStyle/>
        <a:p>
          <a:pPr rtl="1"/>
          <a:endParaRPr lang="he-IL"/>
        </a:p>
      </dgm:t>
    </dgm:pt>
    <dgm:pt modelId="{07E299C4-D286-4F28-8E8A-A9EDA7A5A649}" type="pres">
      <dgm:prSet presAssocID="{21AAE182-A9C0-4951-AEE9-941B8D83ADA2}" presName="hierRoot2" presStyleCnt="0">
        <dgm:presLayoutVars>
          <dgm:hierBranch/>
        </dgm:presLayoutVars>
      </dgm:prSet>
      <dgm:spPr/>
    </dgm:pt>
    <dgm:pt modelId="{29E426D4-239E-400A-B852-5BB364B11140}" type="pres">
      <dgm:prSet presAssocID="{21AAE182-A9C0-4951-AEE9-941B8D83ADA2}" presName="rootComposite" presStyleCnt="0"/>
      <dgm:spPr/>
    </dgm:pt>
    <dgm:pt modelId="{DFF80925-FDD7-4B50-A9C2-C4E69E4A4EA1}" type="pres">
      <dgm:prSet presAssocID="{21AAE182-A9C0-4951-AEE9-941B8D83ADA2}" presName="rootText" presStyleLbl="node2" presStyleIdx="1" presStyleCnt="4" custLinFactY="-3953" custLinFactNeighborX="-96846" custLinFactNeighborY="-100000">
        <dgm:presLayoutVars>
          <dgm:chPref val="3"/>
        </dgm:presLayoutVars>
      </dgm:prSet>
      <dgm:spPr/>
      <dgm:t>
        <a:bodyPr/>
        <a:lstStyle/>
        <a:p>
          <a:pPr rtl="1"/>
          <a:endParaRPr lang="he-IL"/>
        </a:p>
      </dgm:t>
    </dgm:pt>
    <dgm:pt modelId="{1B8E8C21-20A2-413D-8161-474E30AAD7A6}" type="pres">
      <dgm:prSet presAssocID="{21AAE182-A9C0-4951-AEE9-941B8D83ADA2}" presName="rootConnector" presStyleLbl="node2" presStyleIdx="1" presStyleCnt="4"/>
      <dgm:spPr/>
      <dgm:t>
        <a:bodyPr/>
        <a:lstStyle/>
        <a:p>
          <a:pPr rtl="1"/>
          <a:endParaRPr lang="he-IL"/>
        </a:p>
      </dgm:t>
    </dgm:pt>
    <dgm:pt modelId="{691C3E33-6D1B-4E45-9945-87E943382CD9}" type="pres">
      <dgm:prSet presAssocID="{21AAE182-A9C0-4951-AEE9-941B8D83ADA2}" presName="hierChild4" presStyleCnt="0"/>
      <dgm:spPr/>
    </dgm:pt>
    <dgm:pt modelId="{64B3FE24-F6F4-4D34-A9A4-310028949194}" type="pres">
      <dgm:prSet presAssocID="{21AAE182-A9C0-4951-AEE9-941B8D83ADA2}" presName="hierChild5" presStyleCnt="0"/>
      <dgm:spPr/>
    </dgm:pt>
    <dgm:pt modelId="{28CCE6C5-2026-4781-B494-BDBB77F43612}" type="pres">
      <dgm:prSet presAssocID="{1C0CBD50-C421-42AD-9764-B75F0A3EE42D}" presName="Name35" presStyleLbl="parChTrans1D2" presStyleIdx="2" presStyleCnt="4"/>
      <dgm:spPr/>
      <dgm:t>
        <a:bodyPr/>
        <a:lstStyle/>
        <a:p>
          <a:pPr rtl="1"/>
          <a:endParaRPr lang="he-IL"/>
        </a:p>
      </dgm:t>
    </dgm:pt>
    <dgm:pt modelId="{D59227FC-29B6-4773-82CF-D0486F16D86C}" type="pres">
      <dgm:prSet presAssocID="{627030F9-1644-4702-B98F-7CC5ACE2B44E}" presName="hierRoot2" presStyleCnt="0">
        <dgm:presLayoutVars>
          <dgm:hierBranch/>
        </dgm:presLayoutVars>
      </dgm:prSet>
      <dgm:spPr/>
    </dgm:pt>
    <dgm:pt modelId="{D0F21421-0744-4F4B-B0EB-95F189C02413}" type="pres">
      <dgm:prSet presAssocID="{627030F9-1644-4702-B98F-7CC5ACE2B44E}" presName="rootComposite" presStyleCnt="0"/>
      <dgm:spPr/>
    </dgm:pt>
    <dgm:pt modelId="{567716C5-C7FF-48D8-9391-8BAB0787B4CA}" type="pres">
      <dgm:prSet presAssocID="{627030F9-1644-4702-B98F-7CC5ACE2B44E}" presName="rootText" presStyleLbl="node2" presStyleIdx="2" presStyleCnt="4" custLinFactY="-100000" custLinFactNeighborX="50484" custLinFactNeighborY="-177133">
        <dgm:presLayoutVars>
          <dgm:chPref val="3"/>
        </dgm:presLayoutVars>
      </dgm:prSet>
      <dgm:spPr/>
      <dgm:t>
        <a:bodyPr/>
        <a:lstStyle/>
        <a:p>
          <a:pPr rtl="1"/>
          <a:endParaRPr lang="he-IL"/>
        </a:p>
      </dgm:t>
    </dgm:pt>
    <dgm:pt modelId="{53A1C136-7B2C-4E4F-A056-5581ADB7CDB4}" type="pres">
      <dgm:prSet presAssocID="{627030F9-1644-4702-B98F-7CC5ACE2B44E}" presName="rootConnector" presStyleLbl="node2" presStyleIdx="2" presStyleCnt="4"/>
      <dgm:spPr/>
      <dgm:t>
        <a:bodyPr/>
        <a:lstStyle/>
        <a:p>
          <a:pPr rtl="1"/>
          <a:endParaRPr lang="he-IL"/>
        </a:p>
      </dgm:t>
    </dgm:pt>
    <dgm:pt modelId="{F8189EB6-1364-4B7D-B053-A192B75C5A04}" type="pres">
      <dgm:prSet presAssocID="{627030F9-1644-4702-B98F-7CC5ACE2B44E}" presName="hierChild4" presStyleCnt="0"/>
      <dgm:spPr/>
    </dgm:pt>
    <dgm:pt modelId="{60CF431F-7031-44CE-A2B5-4ADEF359640B}" type="pres">
      <dgm:prSet presAssocID="{627030F9-1644-4702-B98F-7CC5ACE2B44E}" presName="hierChild5" presStyleCnt="0"/>
      <dgm:spPr/>
    </dgm:pt>
    <dgm:pt modelId="{E5DC8FF4-23D0-49C9-932F-367EA43A19A5}" type="pres">
      <dgm:prSet presAssocID="{A3A96FFA-0FAC-4A25-BA30-E0D87AA7C7BD}" presName="Name35" presStyleLbl="parChTrans1D2" presStyleIdx="3" presStyleCnt="4"/>
      <dgm:spPr/>
      <dgm:t>
        <a:bodyPr/>
        <a:lstStyle/>
        <a:p>
          <a:pPr rtl="1"/>
          <a:endParaRPr lang="he-IL"/>
        </a:p>
      </dgm:t>
    </dgm:pt>
    <dgm:pt modelId="{D7FC8E9C-3660-4C74-A45C-90ACBD8A7CB3}" type="pres">
      <dgm:prSet presAssocID="{7A8536A3-696D-40E5-B567-31E4D7C65631}" presName="hierRoot2" presStyleCnt="0">
        <dgm:presLayoutVars>
          <dgm:hierBranch/>
        </dgm:presLayoutVars>
      </dgm:prSet>
      <dgm:spPr/>
    </dgm:pt>
    <dgm:pt modelId="{B38AB34E-442D-4AA7-A9AF-1574CDF60E2B}" type="pres">
      <dgm:prSet presAssocID="{7A8536A3-696D-40E5-B567-31E4D7C65631}" presName="rootComposite" presStyleCnt="0"/>
      <dgm:spPr/>
    </dgm:pt>
    <dgm:pt modelId="{CE0AA596-6A2A-4114-9BE9-34A64E0FB1FE}" type="pres">
      <dgm:prSet presAssocID="{7A8536A3-696D-40E5-B567-31E4D7C65631}" presName="rootText" presStyleLbl="node2" presStyleIdx="3" presStyleCnt="4" custLinFactY="-3953" custLinFactNeighborX="-70516" custLinFactNeighborY="-100000">
        <dgm:presLayoutVars>
          <dgm:chPref val="3"/>
        </dgm:presLayoutVars>
      </dgm:prSet>
      <dgm:spPr/>
      <dgm:t>
        <a:bodyPr/>
        <a:lstStyle/>
        <a:p>
          <a:pPr rtl="1"/>
          <a:endParaRPr lang="he-IL"/>
        </a:p>
      </dgm:t>
    </dgm:pt>
    <dgm:pt modelId="{078C0549-0924-4F99-85BC-4CD1A0A48B98}" type="pres">
      <dgm:prSet presAssocID="{7A8536A3-696D-40E5-B567-31E4D7C65631}" presName="rootConnector" presStyleLbl="node2" presStyleIdx="3" presStyleCnt="4"/>
      <dgm:spPr/>
      <dgm:t>
        <a:bodyPr/>
        <a:lstStyle/>
        <a:p>
          <a:pPr rtl="1"/>
          <a:endParaRPr lang="he-IL"/>
        </a:p>
      </dgm:t>
    </dgm:pt>
    <dgm:pt modelId="{EDC772DC-2C32-4ACF-B9E4-5F3F08106AE1}" type="pres">
      <dgm:prSet presAssocID="{7A8536A3-696D-40E5-B567-31E4D7C65631}" presName="hierChild4" presStyleCnt="0"/>
      <dgm:spPr/>
    </dgm:pt>
    <dgm:pt modelId="{E1E9B7C7-AF3C-45D0-BE07-F4A3F18ED4B6}" type="pres">
      <dgm:prSet presAssocID="{7A8536A3-696D-40E5-B567-31E4D7C65631}" presName="hierChild5" presStyleCnt="0"/>
      <dgm:spPr/>
    </dgm:pt>
    <dgm:pt modelId="{A123A2D4-18D6-45E0-B2D4-0FBAF05E6F3E}" type="pres">
      <dgm:prSet presAssocID="{F9D2F056-2B24-4941-AE46-682EC9AA5229}" presName="hierChild3" presStyleCnt="0"/>
      <dgm:spPr/>
    </dgm:pt>
  </dgm:ptLst>
  <dgm:cxnLst>
    <dgm:cxn modelId="{1472B110-BFED-4134-AF42-D53827AA21F3}" srcId="{F9D2F056-2B24-4941-AE46-682EC9AA5229}" destId="{B3F5C8B2-73EA-448C-8E97-6FCFD2E2A176}" srcOrd="0" destOrd="0" parTransId="{6C967068-FB78-43BA-A391-29571B410BF7}" sibTransId="{6746450F-7B49-400A-ABE6-7AC774DD063F}"/>
    <dgm:cxn modelId="{DF6FEC8A-2327-4E72-BACB-4E92A0B9912C}" type="presOf" srcId="{1C0CBD50-C421-42AD-9764-B75F0A3EE42D}" destId="{28CCE6C5-2026-4781-B494-BDBB77F43612}" srcOrd="0" destOrd="0" presId="urn:microsoft.com/office/officeart/2005/8/layout/orgChart1"/>
    <dgm:cxn modelId="{54C380AE-A89E-4D78-934E-A6B4A7D297EE}" type="presOf" srcId="{B6B4DBF6-DA53-4F18-9E87-2380176B898B}" destId="{F4C20A29-EA04-42CA-A084-E4743416D138}" srcOrd="0" destOrd="0" presId="urn:microsoft.com/office/officeart/2005/8/layout/orgChart1"/>
    <dgm:cxn modelId="{26843C8E-C841-47BA-ACD1-BA970D37E12B}" type="presOf" srcId="{6C967068-FB78-43BA-A391-29571B410BF7}" destId="{E38EF0F5-AA9C-450C-8E08-AC967303CB13}" srcOrd="0" destOrd="0" presId="urn:microsoft.com/office/officeart/2005/8/layout/orgChart1"/>
    <dgm:cxn modelId="{696FD49A-01A8-470E-B7F4-81D55F9FFA49}" type="presOf" srcId="{B3F5C8B2-73EA-448C-8E97-6FCFD2E2A176}" destId="{7D1BF179-8A85-4BF9-B7EC-7E1CB4B4F0B2}" srcOrd="1" destOrd="0" presId="urn:microsoft.com/office/officeart/2005/8/layout/orgChart1"/>
    <dgm:cxn modelId="{F44646FE-E836-41C1-9CB2-8FBF09F28E98}" type="presOf" srcId="{7A8536A3-696D-40E5-B567-31E4D7C65631}" destId="{CE0AA596-6A2A-4114-9BE9-34A64E0FB1FE}" srcOrd="0" destOrd="0" presId="urn:microsoft.com/office/officeart/2005/8/layout/orgChart1"/>
    <dgm:cxn modelId="{5DD7860C-1812-44DC-823D-0DD37A3347AE}" srcId="{F9D2F056-2B24-4941-AE46-682EC9AA5229}" destId="{7A8536A3-696D-40E5-B567-31E4D7C65631}" srcOrd="3" destOrd="0" parTransId="{A3A96FFA-0FAC-4A25-BA30-E0D87AA7C7BD}" sibTransId="{D73A74BC-65C4-40E2-AEBE-5CAF32C0E3AA}"/>
    <dgm:cxn modelId="{FEA8C2B3-F98B-4E6A-9512-94772F98EEE3}" type="presOf" srcId="{627030F9-1644-4702-B98F-7CC5ACE2B44E}" destId="{567716C5-C7FF-48D8-9391-8BAB0787B4CA}" srcOrd="0" destOrd="0" presId="urn:microsoft.com/office/officeart/2005/8/layout/orgChart1"/>
    <dgm:cxn modelId="{B842E5C1-2499-4416-A713-C22E9731DB8F}" type="presOf" srcId="{F9D2F056-2B24-4941-AE46-682EC9AA5229}" destId="{4E768D9A-5D33-4282-ACB8-676D7C9134A9}" srcOrd="0" destOrd="0" presId="urn:microsoft.com/office/officeart/2005/8/layout/orgChart1"/>
    <dgm:cxn modelId="{79CF59FA-8FA0-4003-9480-7D2BE8AC0F0D}" type="presOf" srcId="{C29AD67D-15AB-4800-B140-4283EDB8C273}" destId="{5456468E-6E2A-4C50-974E-C6AC8F35F09A}" srcOrd="0" destOrd="0" presId="urn:microsoft.com/office/officeart/2005/8/layout/orgChart1"/>
    <dgm:cxn modelId="{A0F1F91A-6D6D-41E7-82A2-1FEA86640118}" type="presOf" srcId="{21AAE182-A9C0-4951-AEE9-941B8D83ADA2}" destId="{DFF80925-FDD7-4B50-A9C2-C4E69E4A4EA1}" srcOrd="0" destOrd="0" presId="urn:microsoft.com/office/officeart/2005/8/layout/orgChart1"/>
    <dgm:cxn modelId="{75203129-1A36-4215-BE18-4E5B80CAB3D6}" type="presOf" srcId="{A3A96FFA-0FAC-4A25-BA30-E0D87AA7C7BD}" destId="{E5DC8FF4-23D0-49C9-932F-367EA43A19A5}" srcOrd="0" destOrd="0" presId="urn:microsoft.com/office/officeart/2005/8/layout/orgChart1"/>
    <dgm:cxn modelId="{7E3459BE-F151-4C16-8F74-EAAA099FC15B}" srcId="{F9D2F056-2B24-4941-AE46-682EC9AA5229}" destId="{21AAE182-A9C0-4951-AEE9-941B8D83ADA2}" srcOrd="1" destOrd="0" parTransId="{B6B4DBF6-DA53-4F18-9E87-2380176B898B}" sibTransId="{50112C5F-5D39-48B3-9B66-56047894EEF4}"/>
    <dgm:cxn modelId="{D5608FED-E1ED-45B9-ADF2-1E1C668267F2}" srcId="{F9D2F056-2B24-4941-AE46-682EC9AA5229}" destId="{627030F9-1644-4702-B98F-7CC5ACE2B44E}" srcOrd="2" destOrd="0" parTransId="{1C0CBD50-C421-42AD-9764-B75F0A3EE42D}" sibTransId="{60315462-15E4-4290-9B79-E504CB29A39A}"/>
    <dgm:cxn modelId="{FE71F4FC-D37E-4083-994C-C0F69B837D03}" type="presOf" srcId="{627030F9-1644-4702-B98F-7CC5ACE2B44E}" destId="{53A1C136-7B2C-4E4F-A056-5581ADB7CDB4}" srcOrd="1" destOrd="0" presId="urn:microsoft.com/office/officeart/2005/8/layout/orgChart1"/>
    <dgm:cxn modelId="{83A0FEC4-35E9-4F09-9861-FF2DC7DC2DCB}" type="presOf" srcId="{B3F5C8B2-73EA-448C-8E97-6FCFD2E2A176}" destId="{BA979EF0-F577-453D-B0F7-F9814923326E}" srcOrd="0" destOrd="0" presId="urn:microsoft.com/office/officeart/2005/8/layout/orgChart1"/>
    <dgm:cxn modelId="{FF1E7438-1217-4EDC-B158-B096C0C6D344}" type="presOf" srcId="{7A8536A3-696D-40E5-B567-31E4D7C65631}" destId="{078C0549-0924-4F99-85BC-4CD1A0A48B98}" srcOrd="1" destOrd="0" presId="urn:microsoft.com/office/officeart/2005/8/layout/orgChart1"/>
    <dgm:cxn modelId="{0CC8191B-F394-439D-8BFD-FDA7C76DDD64}" type="presOf" srcId="{F9D2F056-2B24-4941-AE46-682EC9AA5229}" destId="{3DB81E40-F3CE-4B3A-B3B2-79E6A4CD7D55}" srcOrd="1" destOrd="0" presId="urn:microsoft.com/office/officeart/2005/8/layout/orgChart1"/>
    <dgm:cxn modelId="{E310E249-DAF2-4B0E-AA82-79B18784D416}" type="presOf" srcId="{21AAE182-A9C0-4951-AEE9-941B8D83ADA2}" destId="{1B8E8C21-20A2-413D-8161-474E30AAD7A6}" srcOrd="1" destOrd="0" presId="urn:microsoft.com/office/officeart/2005/8/layout/orgChart1"/>
    <dgm:cxn modelId="{DF4D1A32-2A01-4BC8-93E0-42CD47D67D79}" srcId="{C29AD67D-15AB-4800-B140-4283EDB8C273}" destId="{F9D2F056-2B24-4941-AE46-682EC9AA5229}" srcOrd="0" destOrd="0" parTransId="{E823F2B0-63EC-4454-AD04-005E85A13952}" sibTransId="{D150A804-694E-4A09-B85E-05CCAAE05494}"/>
    <dgm:cxn modelId="{758F8E4B-6A91-4131-BC53-A76CD8C5789B}" type="presParOf" srcId="{5456468E-6E2A-4C50-974E-C6AC8F35F09A}" destId="{7951C76A-01AA-45E0-AA04-2C89C4D383DE}" srcOrd="0" destOrd="0" presId="urn:microsoft.com/office/officeart/2005/8/layout/orgChart1"/>
    <dgm:cxn modelId="{2AFE3AD0-8555-4B2B-8EB6-39C71FC39F5A}" type="presParOf" srcId="{7951C76A-01AA-45E0-AA04-2C89C4D383DE}" destId="{77445DB7-D177-4B8B-9710-FF2F8FD63E45}" srcOrd="0" destOrd="0" presId="urn:microsoft.com/office/officeart/2005/8/layout/orgChart1"/>
    <dgm:cxn modelId="{EC158322-ACD4-41EC-8629-3DFB51EB0857}" type="presParOf" srcId="{77445DB7-D177-4B8B-9710-FF2F8FD63E45}" destId="{4E768D9A-5D33-4282-ACB8-676D7C9134A9}" srcOrd="0" destOrd="0" presId="urn:microsoft.com/office/officeart/2005/8/layout/orgChart1"/>
    <dgm:cxn modelId="{3F287B09-3454-401E-A3E7-A5F756B7FB73}" type="presParOf" srcId="{77445DB7-D177-4B8B-9710-FF2F8FD63E45}" destId="{3DB81E40-F3CE-4B3A-B3B2-79E6A4CD7D55}" srcOrd="1" destOrd="0" presId="urn:microsoft.com/office/officeart/2005/8/layout/orgChart1"/>
    <dgm:cxn modelId="{F395E135-1BD1-4D84-BA71-044646ED882C}" type="presParOf" srcId="{7951C76A-01AA-45E0-AA04-2C89C4D383DE}" destId="{8F5F264A-A554-4C9B-9422-A05493EB36B7}" srcOrd="1" destOrd="0" presId="urn:microsoft.com/office/officeart/2005/8/layout/orgChart1"/>
    <dgm:cxn modelId="{297E2063-8562-452D-AD3D-24F19E90AC97}" type="presParOf" srcId="{8F5F264A-A554-4C9B-9422-A05493EB36B7}" destId="{E38EF0F5-AA9C-450C-8E08-AC967303CB13}" srcOrd="0" destOrd="0" presId="urn:microsoft.com/office/officeart/2005/8/layout/orgChart1"/>
    <dgm:cxn modelId="{BFB82CD1-1B28-4BF9-BEB5-68FBCF2A6234}" type="presParOf" srcId="{8F5F264A-A554-4C9B-9422-A05493EB36B7}" destId="{AD4AE5CD-E437-4723-87B7-AB4D9644F612}" srcOrd="1" destOrd="0" presId="urn:microsoft.com/office/officeart/2005/8/layout/orgChart1"/>
    <dgm:cxn modelId="{30D53002-7FF9-45C5-BB26-767693DD3DA0}" type="presParOf" srcId="{AD4AE5CD-E437-4723-87B7-AB4D9644F612}" destId="{4C30F885-7E06-4B8A-ADFE-CB72EF282C1F}" srcOrd="0" destOrd="0" presId="urn:microsoft.com/office/officeart/2005/8/layout/orgChart1"/>
    <dgm:cxn modelId="{FD277D73-F958-4F75-87C6-973315868C2A}" type="presParOf" srcId="{4C30F885-7E06-4B8A-ADFE-CB72EF282C1F}" destId="{BA979EF0-F577-453D-B0F7-F9814923326E}" srcOrd="0" destOrd="0" presId="urn:microsoft.com/office/officeart/2005/8/layout/orgChart1"/>
    <dgm:cxn modelId="{95A67B15-4C2B-4E55-A5F3-60D56A68A377}" type="presParOf" srcId="{4C30F885-7E06-4B8A-ADFE-CB72EF282C1F}" destId="{7D1BF179-8A85-4BF9-B7EC-7E1CB4B4F0B2}" srcOrd="1" destOrd="0" presId="urn:microsoft.com/office/officeart/2005/8/layout/orgChart1"/>
    <dgm:cxn modelId="{CAA05111-9870-4D63-ADE7-29ADDA095A10}" type="presParOf" srcId="{AD4AE5CD-E437-4723-87B7-AB4D9644F612}" destId="{E10BF1AE-6C94-48F1-827D-8AA4665E0495}" srcOrd="1" destOrd="0" presId="urn:microsoft.com/office/officeart/2005/8/layout/orgChart1"/>
    <dgm:cxn modelId="{400A3CB6-9092-46C1-93DE-80AD17C2AD57}" type="presParOf" srcId="{AD4AE5CD-E437-4723-87B7-AB4D9644F612}" destId="{F889297E-0383-4D06-AE69-E4C3D61ABB59}" srcOrd="2" destOrd="0" presId="urn:microsoft.com/office/officeart/2005/8/layout/orgChart1"/>
    <dgm:cxn modelId="{96F83515-3377-4AC1-8CCA-AA1B80B04582}" type="presParOf" srcId="{8F5F264A-A554-4C9B-9422-A05493EB36B7}" destId="{F4C20A29-EA04-42CA-A084-E4743416D138}" srcOrd="2" destOrd="0" presId="urn:microsoft.com/office/officeart/2005/8/layout/orgChart1"/>
    <dgm:cxn modelId="{FCE26E60-B22C-4A25-BCAB-478B507BB8C6}" type="presParOf" srcId="{8F5F264A-A554-4C9B-9422-A05493EB36B7}" destId="{07E299C4-D286-4F28-8E8A-A9EDA7A5A649}" srcOrd="3" destOrd="0" presId="urn:microsoft.com/office/officeart/2005/8/layout/orgChart1"/>
    <dgm:cxn modelId="{833714F9-4240-4CFE-9764-0F17C8383006}" type="presParOf" srcId="{07E299C4-D286-4F28-8E8A-A9EDA7A5A649}" destId="{29E426D4-239E-400A-B852-5BB364B11140}" srcOrd="0" destOrd="0" presId="urn:microsoft.com/office/officeart/2005/8/layout/orgChart1"/>
    <dgm:cxn modelId="{DF1CF9BE-7D64-4E59-BED9-672D4CE0881F}" type="presParOf" srcId="{29E426D4-239E-400A-B852-5BB364B11140}" destId="{DFF80925-FDD7-4B50-A9C2-C4E69E4A4EA1}" srcOrd="0" destOrd="0" presId="urn:microsoft.com/office/officeart/2005/8/layout/orgChart1"/>
    <dgm:cxn modelId="{A5D9AB4B-F429-45EA-8682-5029E005B935}" type="presParOf" srcId="{29E426D4-239E-400A-B852-5BB364B11140}" destId="{1B8E8C21-20A2-413D-8161-474E30AAD7A6}" srcOrd="1" destOrd="0" presId="urn:microsoft.com/office/officeart/2005/8/layout/orgChart1"/>
    <dgm:cxn modelId="{8FC30555-6CF0-464A-B5EB-A3EE5F108010}" type="presParOf" srcId="{07E299C4-D286-4F28-8E8A-A9EDA7A5A649}" destId="{691C3E33-6D1B-4E45-9945-87E943382CD9}" srcOrd="1" destOrd="0" presId="urn:microsoft.com/office/officeart/2005/8/layout/orgChart1"/>
    <dgm:cxn modelId="{746D40F3-D130-4CFD-BDB5-40875B78999A}" type="presParOf" srcId="{07E299C4-D286-4F28-8E8A-A9EDA7A5A649}" destId="{64B3FE24-F6F4-4D34-A9A4-310028949194}" srcOrd="2" destOrd="0" presId="urn:microsoft.com/office/officeart/2005/8/layout/orgChart1"/>
    <dgm:cxn modelId="{0E5E3123-C5D7-4756-ADB3-C29FF5091D1B}" type="presParOf" srcId="{8F5F264A-A554-4C9B-9422-A05493EB36B7}" destId="{28CCE6C5-2026-4781-B494-BDBB77F43612}" srcOrd="4" destOrd="0" presId="urn:microsoft.com/office/officeart/2005/8/layout/orgChart1"/>
    <dgm:cxn modelId="{1A516618-19BA-4694-83B8-9451D030931D}" type="presParOf" srcId="{8F5F264A-A554-4C9B-9422-A05493EB36B7}" destId="{D59227FC-29B6-4773-82CF-D0486F16D86C}" srcOrd="5" destOrd="0" presId="urn:microsoft.com/office/officeart/2005/8/layout/orgChart1"/>
    <dgm:cxn modelId="{03829B65-1DDC-4D4C-AC02-0811F11F74AE}" type="presParOf" srcId="{D59227FC-29B6-4773-82CF-D0486F16D86C}" destId="{D0F21421-0744-4F4B-B0EB-95F189C02413}" srcOrd="0" destOrd="0" presId="urn:microsoft.com/office/officeart/2005/8/layout/orgChart1"/>
    <dgm:cxn modelId="{FD9B65DC-A78B-4C4C-9824-3D4212A8B164}" type="presParOf" srcId="{D0F21421-0744-4F4B-B0EB-95F189C02413}" destId="{567716C5-C7FF-48D8-9391-8BAB0787B4CA}" srcOrd="0" destOrd="0" presId="urn:microsoft.com/office/officeart/2005/8/layout/orgChart1"/>
    <dgm:cxn modelId="{6CCD35CC-9CD8-474C-856E-16FAFA3095EA}" type="presParOf" srcId="{D0F21421-0744-4F4B-B0EB-95F189C02413}" destId="{53A1C136-7B2C-4E4F-A056-5581ADB7CDB4}" srcOrd="1" destOrd="0" presId="urn:microsoft.com/office/officeart/2005/8/layout/orgChart1"/>
    <dgm:cxn modelId="{0574E7CD-D7A7-4AA6-A626-82C96BDD181A}" type="presParOf" srcId="{D59227FC-29B6-4773-82CF-D0486F16D86C}" destId="{F8189EB6-1364-4B7D-B053-A192B75C5A04}" srcOrd="1" destOrd="0" presId="urn:microsoft.com/office/officeart/2005/8/layout/orgChart1"/>
    <dgm:cxn modelId="{5A5CB4B6-C292-4EED-BF44-4D9594929559}" type="presParOf" srcId="{D59227FC-29B6-4773-82CF-D0486F16D86C}" destId="{60CF431F-7031-44CE-A2B5-4ADEF359640B}" srcOrd="2" destOrd="0" presId="urn:microsoft.com/office/officeart/2005/8/layout/orgChart1"/>
    <dgm:cxn modelId="{7B5215FB-D738-43FB-89CE-9F175E7ECFBD}" type="presParOf" srcId="{8F5F264A-A554-4C9B-9422-A05493EB36B7}" destId="{E5DC8FF4-23D0-49C9-932F-367EA43A19A5}" srcOrd="6" destOrd="0" presId="urn:microsoft.com/office/officeart/2005/8/layout/orgChart1"/>
    <dgm:cxn modelId="{EEC4BE6F-602A-4144-98FB-E7A295F1ED77}" type="presParOf" srcId="{8F5F264A-A554-4C9B-9422-A05493EB36B7}" destId="{D7FC8E9C-3660-4C74-A45C-90ACBD8A7CB3}" srcOrd="7" destOrd="0" presId="urn:microsoft.com/office/officeart/2005/8/layout/orgChart1"/>
    <dgm:cxn modelId="{40C507C4-4DBB-4B26-8B4C-EC19B3151D60}" type="presParOf" srcId="{D7FC8E9C-3660-4C74-A45C-90ACBD8A7CB3}" destId="{B38AB34E-442D-4AA7-A9AF-1574CDF60E2B}" srcOrd="0" destOrd="0" presId="urn:microsoft.com/office/officeart/2005/8/layout/orgChart1"/>
    <dgm:cxn modelId="{39252A0F-C61F-4FD6-A380-22140C4645A1}" type="presParOf" srcId="{B38AB34E-442D-4AA7-A9AF-1574CDF60E2B}" destId="{CE0AA596-6A2A-4114-9BE9-34A64E0FB1FE}" srcOrd="0" destOrd="0" presId="urn:microsoft.com/office/officeart/2005/8/layout/orgChart1"/>
    <dgm:cxn modelId="{52909273-52C2-4C63-8724-991C7195E3F0}" type="presParOf" srcId="{B38AB34E-442D-4AA7-A9AF-1574CDF60E2B}" destId="{078C0549-0924-4F99-85BC-4CD1A0A48B98}" srcOrd="1" destOrd="0" presId="urn:microsoft.com/office/officeart/2005/8/layout/orgChart1"/>
    <dgm:cxn modelId="{89EC6500-548B-4D71-BCA9-2781BAE9D196}" type="presParOf" srcId="{D7FC8E9C-3660-4C74-A45C-90ACBD8A7CB3}" destId="{EDC772DC-2C32-4ACF-B9E4-5F3F08106AE1}" srcOrd="1" destOrd="0" presId="urn:microsoft.com/office/officeart/2005/8/layout/orgChart1"/>
    <dgm:cxn modelId="{A051342F-1821-486B-BFE7-5F0BF771FFC6}" type="presParOf" srcId="{D7FC8E9C-3660-4C74-A45C-90ACBD8A7CB3}" destId="{E1E9B7C7-AF3C-45D0-BE07-F4A3F18ED4B6}" srcOrd="2" destOrd="0" presId="urn:microsoft.com/office/officeart/2005/8/layout/orgChart1"/>
    <dgm:cxn modelId="{30F4C6E0-F060-4780-93F8-19C47FC86B9D}" type="presParOf" srcId="{7951C76A-01AA-45E0-AA04-2C89C4D383DE}" destId="{A123A2D4-18D6-45E0-B2D4-0FBAF05E6F3E}" srcOrd="2" destOrd="0" presId="urn:microsoft.com/office/officeart/2005/8/layout/orgChart1"/>
  </dgm:cxnLst>
  <dgm:bg/>
  <dgm:whole/>
  <dgm:extLst>
    <a:ext uri="http://schemas.microsoft.com/office/drawing/2008/diagram">
      <dsp:dataModelExt xmlns:dsp="http://schemas.microsoft.com/office/drawing/2008/diagram" xmlns="" relId="rId8"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C29AD67D-15AB-4800-B140-4283EDB8C273}" type="doc">
      <dgm:prSet loTypeId="urn:microsoft.com/office/officeart/2005/8/layout/orgChart1" loCatId="hierarchy" qsTypeId="urn:microsoft.com/office/officeart/2005/8/quickstyle/simple5" qsCatId="simple" csTypeId="urn:microsoft.com/office/officeart/2005/8/colors/accent2_4" csCatId="accent2" phldr="1"/>
      <dgm:spPr/>
    </dgm:pt>
    <dgm:pt modelId="{F9D2F056-2B24-4941-AE46-682EC9AA5229}">
      <dgm:prSet custT="1"/>
      <dgm:spPr/>
      <dgm:t>
        <a:bodyPr/>
        <a:lstStyle/>
        <a:p>
          <a:pPr marL="0" marR="0" lvl="0" indent="0" algn="ctr" defTabSz="914400" rtl="1" eaLnBrk="0" fontAlgn="base" latinLnBrk="0" hangingPunct="0">
            <a:lnSpc>
              <a:spcPct val="85000"/>
            </a:lnSpc>
            <a:spcBef>
              <a:spcPct val="0"/>
            </a:spcBef>
            <a:spcAft>
              <a:spcPct val="0"/>
            </a:spcAft>
            <a:buClrTx/>
            <a:buSzTx/>
            <a:buFontTx/>
            <a:buNone/>
            <a:tabLst/>
          </a:pPr>
          <a:r>
            <a:rPr kumimoji="0" lang="en-US" sz="1100" b="0" i="0" u="none" strike="noStrike" cap="none" normalizeH="0" baseline="0" dirty="0" smtClean="0">
              <a:ln/>
              <a:effectLst/>
              <a:latin typeface="Franklin Gothic Medium" pitchFamily="34" charset="0"/>
              <a:cs typeface="Arial" pitchFamily="34" charset="0"/>
            </a:rPr>
            <a:t>Memory</a:t>
          </a:r>
          <a:endParaRPr kumimoji="0" lang="en-US" sz="1800" b="0" i="0" u="none" strike="noStrike" cap="none" normalizeH="0" baseline="0" dirty="0" smtClean="0">
            <a:ln/>
            <a:effectLst/>
            <a:latin typeface="Franklin Gothic Medium" pitchFamily="34" charset="0"/>
            <a:cs typeface="Arial" pitchFamily="34" charset="0"/>
          </a:endParaRPr>
        </a:p>
      </dgm:t>
    </dgm:pt>
    <dgm:pt modelId="{E823F2B0-63EC-4454-AD04-005E85A13952}" type="parTrans" cxnId="{DF4D1A32-2A01-4BC8-93E0-42CD47D67D79}">
      <dgm:prSet/>
      <dgm:spPr/>
      <dgm:t>
        <a:bodyPr/>
        <a:lstStyle/>
        <a:p>
          <a:pPr rtl="1"/>
          <a:endParaRPr lang="he-IL"/>
        </a:p>
      </dgm:t>
    </dgm:pt>
    <dgm:pt modelId="{D150A804-694E-4A09-B85E-05CCAAE05494}" type="sibTrans" cxnId="{DF4D1A32-2A01-4BC8-93E0-42CD47D67D79}">
      <dgm:prSet/>
      <dgm:spPr/>
      <dgm:t>
        <a:bodyPr/>
        <a:lstStyle/>
        <a:p>
          <a:pPr rtl="1"/>
          <a:endParaRPr lang="he-IL"/>
        </a:p>
      </dgm:t>
    </dgm:pt>
    <dgm:pt modelId="{B3F5C8B2-73EA-448C-8E97-6FCFD2E2A176}">
      <dgm:prSet custT="1"/>
      <dgm:spPr/>
      <dgm:t>
        <a:bodyPr/>
        <a:lstStyle/>
        <a:p>
          <a:pPr marL="0" marR="0" lvl="0" indent="0" algn="ctr" defTabSz="914400" rtl="1" eaLnBrk="0" fontAlgn="base" latinLnBrk="0" hangingPunct="0">
            <a:lnSpc>
              <a:spcPct val="85000"/>
            </a:lnSpc>
            <a:spcBef>
              <a:spcPct val="0"/>
            </a:spcBef>
            <a:spcAft>
              <a:spcPct val="0"/>
            </a:spcAft>
            <a:buClrTx/>
            <a:buSzTx/>
            <a:buFontTx/>
            <a:buNone/>
            <a:tabLst/>
          </a:pPr>
          <a:r>
            <a:rPr kumimoji="0" lang="en-US" sz="1100" b="0" i="0" u="none" strike="noStrike" cap="none" normalizeH="0" baseline="0" dirty="0" smtClean="0">
              <a:ln/>
              <a:effectLst/>
              <a:latin typeface="+mn-lt"/>
              <a:cs typeface="Arial" pitchFamily="34" charset="0"/>
            </a:rPr>
            <a:t>CPU 4</a:t>
          </a:r>
          <a:endParaRPr kumimoji="0" lang="en-US" sz="1100" b="0" i="1" u="none" strike="noStrike" cap="none" normalizeH="0" baseline="0" dirty="0" smtClean="0">
            <a:ln/>
            <a:effectLst/>
            <a:latin typeface="+mn-lt"/>
            <a:cs typeface="Arial" pitchFamily="34" charset="0"/>
          </a:endParaRPr>
        </a:p>
      </dgm:t>
    </dgm:pt>
    <dgm:pt modelId="{6C967068-FB78-43BA-A391-29571B410BF7}" type="parTrans" cxnId="{1472B110-BFED-4134-AF42-D53827AA21F3}">
      <dgm:prSet/>
      <dgm:spPr/>
      <dgm:t>
        <a:bodyPr/>
        <a:lstStyle/>
        <a:p>
          <a:pPr rtl="1"/>
          <a:endParaRPr lang="he-IL">
            <a:solidFill>
              <a:schemeClr val="bg1"/>
            </a:solidFill>
          </a:endParaRPr>
        </a:p>
      </dgm:t>
    </dgm:pt>
    <dgm:pt modelId="{6746450F-7B49-400A-ABE6-7AC774DD063F}" type="sibTrans" cxnId="{1472B110-BFED-4134-AF42-D53827AA21F3}">
      <dgm:prSet/>
      <dgm:spPr/>
      <dgm:t>
        <a:bodyPr/>
        <a:lstStyle/>
        <a:p>
          <a:pPr rtl="1"/>
          <a:endParaRPr lang="he-IL"/>
        </a:p>
      </dgm:t>
    </dgm:pt>
    <dgm:pt modelId="{21AAE182-A9C0-4951-AEE9-941B8D83ADA2}">
      <dgm:prSet custT="1"/>
      <dgm:spPr/>
      <dgm:t>
        <a:bodyPr/>
        <a:lstStyle/>
        <a:p>
          <a:pPr marL="0" marR="0" lvl="0" indent="0" algn="ctr" defTabSz="914400" rtl="1" eaLnBrk="0" fontAlgn="base" latinLnBrk="0" hangingPunct="0">
            <a:lnSpc>
              <a:spcPct val="85000"/>
            </a:lnSpc>
            <a:spcBef>
              <a:spcPct val="0"/>
            </a:spcBef>
            <a:spcAft>
              <a:spcPct val="0"/>
            </a:spcAft>
            <a:buClrTx/>
            <a:buSzTx/>
            <a:buFontTx/>
            <a:buNone/>
            <a:tabLst/>
          </a:pPr>
          <a:r>
            <a:rPr kumimoji="0" lang="en-US" sz="1200" b="0" i="0" u="none" strike="noStrike" cap="none" normalizeH="0" baseline="0" dirty="0" smtClean="0">
              <a:ln/>
              <a:effectLst/>
              <a:latin typeface="+mn-lt"/>
              <a:cs typeface="Arial" pitchFamily="34" charset="0"/>
            </a:rPr>
            <a:t>CPU 5</a:t>
          </a:r>
          <a:endParaRPr kumimoji="0" lang="en-US" sz="1200" b="0" i="1" u="none" strike="noStrike" cap="none" normalizeH="0" baseline="0" dirty="0" smtClean="0">
            <a:ln/>
            <a:effectLst/>
            <a:latin typeface="+mn-lt"/>
            <a:cs typeface="Arial" pitchFamily="34" charset="0"/>
          </a:endParaRPr>
        </a:p>
      </dgm:t>
    </dgm:pt>
    <dgm:pt modelId="{B6B4DBF6-DA53-4F18-9E87-2380176B898B}" type="parTrans" cxnId="{7E3459BE-F151-4C16-8F74-EAAA099FC15B}">
      <dgm:prSet/>
      <dgm:spPr/>
      <dgm:t>
        <a:bodyPr/>
        <a:lstStyle/>
        <a:p>
          <a:pPr rtl="1"/>
          <a:endParaRPr lang="he-IL"/>
        </a:p>
      </dgm:t>
    </dgm:pt>
    <dgm:pt modelId="{50112C5F-5D39-48B3-9B66-56047894EEF4}" type="sibTrans" cxnId="{7E3459BE-F151-4C16-8F74-EAAA099FC15B}">
      <dgm:prSet/>
      <dgm:spPr/>
      <dgm:t>
        <a:bodyPr/>
        <a:lstStyle/>
        <a:p>
          <a:pPr rtl="1"/>
          <a:endParaRPr lang="he-IL"/>
        </a:p>
      </dgm:t>
    </dgm:pt>
    <dgm:pt modelId="{7A8536A3-696D-40E5-B567-31E4D7C65631}">
      <dgm:prSet custT="1"/>
      <dgm:spPr/>
      <dgm:t>
        <a:bodyPr/>
        <a:lstStyle/>
        <a:p>
          <a:pPr marL="0" marR="0" lvl="0" indent="0" algn="ctr" defTabSz="914400" rtl="1" eaLnBrk="0" fontAlgn="base" latinLnBrk="0" hangingPunct="0">
            <a:lnSpc>
              <a:spcPct val="85000"/>
            </a:lnSpc>
            <a:spcBef>
              <a:spcPct val="0"/>
            </a:spcBef>
            <a:spcAft>
              <a:spcPct val="0"/>
            </a:spcAft>
            <a:buClrTx/>
            <a:buSzTx/>
            <a:buFontTx/>
            <a:buNone/>
            <a:tabLst/>
          </a:pPr>
          <a:r>
            <a:rPr kumimoji="0" lang="en-US" sz="1200" b="0" i="0" u="none" strike="noStrike" cap="none" normalizeH="0" baseline="0" dirty="0" smtClean="0">
              <a:ln/>
              <a:effectLst/>
              <a:latin typeface="+mn-lt"/>
              <a:cs typeface="Arial" pitchFamily="34" charset="0"/>
            </a:rPr>
            <a:t>CPU 7</a:t>
          </a:r>
          <a:endParaRPr kumimoji="0" lang="en-US" sz="1200" b="0" i="1" u="none" strike="noStrike" cap="none" normalizeH="0" baseline="0" dirty="0" smtClean="0">
            <a:ln/>
            <a:effectLst/>
            <a:latin typeface="+mn-lt"/>
            <a:cs typeface="Arial" pitchFamily="34" charset="0"/>
          </a:endParaRPr>
        </a:p>
      </dgm:t>
    </dgm:pt>
    <dgm:pt modelId="{D73A74BC-65C4-40E2-AEBE-5CAF32C0E3AA}" type="sibTrans" cxnId="{5DD7860C-1812-44DC-823D-0DD37A3347AE}">
      <dgm:prSet/>
      <dgm:spPr/>
      <dgm:t>
        <a:bodyPr/>
        <a:lstStyle/>
        <a:p>
          <a:pPr rtl="1"/>
          <a:endParaRPr lang="he-IL"/>
        </a:p>
      </dgm:t>
    </dgm:pt>
    <dgm:pt modelId="{A3A96FFA-0FAC-4A25-BA30-E0D87AA7C7BD}" type="parTrans" cxnId="{5DD7860C-1812-44DC-823D-0DD37A3347AE}">
      <dgm:prSet/>
      <dgm:spPr/>
      <dgm:t>
        <a:bodyPr/>
        <a:lstStyle/>
        <a:p>
          <a:pPr rtl="1"/>
          <a:endParaRPr lang="he-IL"/>
        </a:p>
      </dgm:t>
    </dgm:pt>
    <dgm:pt modelId="{627030F9-1644-4702-B98F-7CC5ACE2B44E}">
      <dgm:prSet custT="1"/>
      <dgm:spPr/>
      <dgm:t>
        <a:bodyPr/>
        <a:lstStyle/>
        <a:p>
          <a:pPr marL="0" marR="0" lvl="0" indent="0" algn="ctr" defTabSz="914400" rtl="1" eaLnBrk="0" fontAlgn="base" latinLnBrk="0" hangingPunct="0">
            <a:lnSpc>
              <a:spcPct val="85000"/>
            </a:lnSpc>
            <a:spcBef>
              <a:spcPct val="0"/>
            </a:spcBef>
            <a:spcAft>
              <a:spcPct val="0"/>
            </a:spcAft>
            <a:buClrTx/>
            <a:buSzTx/>
            <a:buFontTx/>
            <a:buNone/>
            <a:tabLst/>
          </a:pPr>
          <a:r>
            <a:rPr kumimoji="0" lang="en-US" sz="1200" b="0" i="0" u="none" strike="noStrike" cap="none" normalizeH="0" baseline="0" dirty="0" smtClean="0">
              <a:ln/>
              <a:effectLst/>
              <a:latin typeface="+mn-lt"/>
              <a:cs typeface="Arial" pitchFamily="34" charset="0"/>
            </a:rPr>
            <a:t>CPU 6</a:t>
          </a:r>
          <a:endParaRPr kumimoji="0" lang="en-US" sz="1200" b="0" i="1" u="none" strike="noStrike" cap="none" normalizeH="0" baseline="0" dirty="0" smtClean="0">
            <a:ln/>
            <a:effectLst/>
            <a:latin typeface="+mn-lt"/>
            <a:cs typeface="Arial" pitchFamily="34" charset="0"/>
          </a:endParaRPr>
        </a:p>
      </dgm:t>
    </dgm:pt>
    <dgm:pt modelId="{60315462-15E4-4290-9B79-E504CB29A39A}" type="sibTrans" cxnId="{D5608FED-E1ED-45B9-ADF2-1E1C668267F2}">
      <dgm:prSet/>
      <dgm:spPr/>
      <dgm:t>
        <a:bodyPr/>
        <a:lstStyle/>
        <a:p>
          <a:pPr rtl="1"/>
          <a:endParaRPr lang="he-IL"/>
        </a:p>
      </dgm:t>
    </dgm:pt>
    <dgm:pt modelId="{1C0CBD50-C421-42AD-9764-B75F0A3EE42D}" type="parTrans" cxnId="{D5608FED-E1ED-45B9-ADF2-1E1C668267F2}">
      <dgm:prSet/>
      <dgm:spPr/>
      <dgm:t>
        <a:bodyPr/>
        <a:lstStyle/>
        <a:p>
          <a:pPr rtl="1"/>
          <a:endParaRPr lang="he-IL"/>
        </a:p>
      </dgm:t>
    </dgm:pt>
    <dgm:pt modelId="{5456468E-6E2A-4C50-974E-C6AC8F35F09A}" type="pres">
      <dgm:prSet presAssocID="{C29AD67D-15AB-4800-B140-4283EDB8C273}" presName="hierChild1" presStyleCnt="0">
        <dgm:presLayoutVars>
          <dgm:orgChart val="1"/>
          <dgm:chPref val="1"/>
          <dgm:dir/>
          <dgm:animOne val="branch"/>
          <dgm:animLvl val="lvl"/>
          <dgm:resizeHandles/>
        </dgm:presLayoutVars>
      </dgm:prSet>
      <dgm:spPr/>
    </dgm:pt>
    <dgm:pt modelId="{7951C76A-01AA-45E0-AA04-2C89C4D383DE}" type="pres">
      <dgm:prSet presAssocID="{F9D2F056-2B24-4941-AE46-682EC9AA5229}" presName="hierRoot1" presStyleCnt="0">
        <dgm:presLayoutVars>
          <dgm:hierBranch/>
        </dgm:presLayoutVars>
      </dgm:prSet>
      <dgm:spPr/>
    </dgm:pt>
    <dgm:pt modelId="{77445DB7-D177-4B8B-9710-FF2F8FD63E45}" type="pres">
      <dgm:prSet presAssocID="{F9D2F056-2B24-4941-AE46-682EC9AA5229}" presName="rootComposite1" presStyleCnt="0"/>
      <dgm:spPr/>
    </dgm:pt>
    <dgm:pt modelId="{4E768D9A-5D33-4282-ACB8-676D7C9134A9}" type="pres">
      <dgm:prSet presAssocID="{F9D2F056-2B24-4941-AE46-682EC9AA5229}" presName="rootText1" presStyleLbl="node0" presStyleIdx="0" presStyleCnt="1" custScaleY="95150" custLinFactY="30772" custLinFactNeighborX="-23181" custLinFactNeighborY="100000">
        <dgm:presLayoutVars>
          <dgm:chPref val="3"/>
        </dgm:presLayoutVars>
      </dgm:prSet>
      <dgm:spPr/>
      <dgm:t>
        <a:bodyPr/>
        <a:lstStyle/>
        <a:p>
          <a:pPr rtl="1"/>
          <a:endParaRPr lang="he-IL"/>
        </a:p>
      </dgm:t>
    </dgm:pt>
    <dgm:pt modelId="{3DB81E40-F3CE-4B3A-B3B2-79E6A4CD7D55}" type="pres">
      <dgm:prSet presAssocID="{F9D2F056-2B24-4941-AE46-682EC9AA5229}" presName="rootConnector1" presStyleLbl="node1" presStyleIdx="0" presStyleCnt="0"/>
      <dgm:spPr/>
      <dgm:t>
        <a:bodyPr/>
        <a:lstStyle/>
        <a:p>
          <a:pPr rtl="1"/>
          <a:endParaRPr lang="he-IL"/>
        </a:p>
      </dgm:t>
    </dgm:pt>
    <dgm:pt modelId="{8F5F264A-A554-4C9B-9422-A05493EB36B7}" type="pres">
      <dgm:prSet presAssocID="{F9D2F056-2B24-4941-AE46-682EC9AA5229}" presName="hierChild2" presStyleCnt="0"/>
      <dgm:spPr/>
    </dgm:pt>
    <dgm:pt modelId="{E38EF0F5-AA9C-450C-8E08-AC967303CB13}" type="pres">
      <dgm:prSet presAssocID="{6C967068-FB78-43BA-A391-29571B410BF7}" presName="Name35" presStyleLbl="parChTrans1D2" presStyleIdx="0" presStyleCnt="4"/>
      <dgm:spPr/>
      <dgm:t>
        <a:bodyPr/>
        <a:lstStyle/>
        <a:p>
          <a:pPr rtl="1"/>
          <a:endParaRPr lang="he-IL"/>
        </a:p>
      </dgm:t>
    </dgm:pt>
    <dgm:pt modelId="{AD4AE5CD-E437-4723-87B7-AB4D9644F612}" type="pres">
      <dgm:prSet presAssocID="{B3F5C8B2-73EA-448C-8E97-6FCFD2E2A176}" presName="hierRoot2" presStyleCnt="0">
        <dgm:presLayoutVars>
          <dgm:hierBranch/>
        </dgm:presLayoutVars>
      </dgm:prSet>
      <dgm:spPr/>
    </dgm:pt>
    <dgm:pt modelId="{4C30F885-7E06-4B8A-ADFE-CB72EF282C1F}" type="pres">
      <dgm:prSet presAssocID="{B3F5C8B2-73EA-448C-8E97-6FCFD2E2A176}" presName="rootComposite" presStyleCnt="0"/>
      <dgm:spPr/>
    </dgm:pt>
    <dgm:pt modelId="{BA979EF0-F577-453D-B0F7-F9814923326E}" type="pres">
      <dgm:prSet presAssocID="{B3F5C8B2-73EA-448C-8E97-6FCFD2E2A176}" presName="rootText" presStyleLbl="node2" presStyleIdx="0" presStyleCnt="4" custLinFactY="-100000" custLinFactNeighborX="24154" custLinFactNeighborY="-177133">
        <dgm:presLayoutVars>
          <dgm:chPref val="3"/>
        </dgm:presLayoutVars>
      </dgm:prSet>
      <dgm:spPr/>
      <dgm:t>
        <a:bodyPr/>
        <a:lstStyle/>
        <a:p>
          <a:pPr rtl="1"/>
          <a:endParaRPr lang="he-IL"/>
        </a:p>
      </dgm:t>
    </dgm:pt>
    <dgm:pt modelId="{7D1BF179-8A85-4BF9-B7EC-7E1CB4B4F0B2}" type="pres">
      <dgm:prSet presAssocID="{B3F5C8B2-73EA-448C-8E97-6FCFD2E2A176}" presName="rootConnector" presStyleLbl="node2" presStyleIdx="0" presStyleCnt="4"/>
      <dgm:spPr/>
      <dgm:t>
        <a:bodyPr/>
        <a:lstStyle/>
        <a:p>
          <a:pPr rtl="1"/>
          <a:endParaRPr lang="he-IL"/>
        </a:p>
      </dgm:t>
    </dgm:pt>
    <dgm:pt modelId="{E10BF1AE-6C94-48F1-827D-8AA4665E0495}" type="pres">
      <dgm:prSet presAssocID="{B3F5C8B2-73EA-448C-8E97-6FCFD2E2A176}" presName="hierChild4" presStyleCnt="0"/>
      <dgm:spPr/>
    </dgm:pt>
    <dgm:pt modelId="{F889297E-0383-4D06-AE69-E4C3D61ABB59}" type="pres">
      <dgm:prSet presAssocID="{B3F5C8B2-73EA-448C-8E97-6FCFD2E2A176}" presName="hierChild5" presStyleCnt="0"/>
      <dgm:spPr/>
    </dgm:pt>
    <dgm:pt modelId="{F4C20A29-EA04-42CA-A084-E4743416D138}" type="pres">
      <dgm:prSet presAssocID="{B6B4DBF6-DA53-4F18-9E87-2380176B898B}" presName="Name35" presStyleLbl="parChTrans1D2" presStyleIdx="1" presStyleCnt="4"/>
      <dgm:spPr/>
      <dgm:t>
        <a:bodyPr/>
        <a:lstStyle/>
        <a:p>
          <a:pPr rtl="1"/>
          <a:endParaRPr lang="he-IL"/>
        </a:p>
      </dgm:t>
    </dgm:pt>
    <dgm:pt modelId="{07E299C4-D286-4F28-8E8A-A9EDA7A5A649}" type="pres">
      <dgm:prSet presAssocID="{21AAE182-A9C0-4951-AEE9-941B8D83ADA2}" presName="hierRoot2" presStyleCnt="0">
        <dgm:presLayoutVars>
          <dgm:hierBranch/>
        </dgm:presLayoutVars>
      </dgm:prSet>
      <dgm:spPr/>
    </dgm:pt>
    <dgm:pt modelId="{29E426D4-239E-400A-B852-5BB364B11140}" type="pres">
      <dgm:prSet presAssocID="{21AAE182-A9C0-4951-AEE9-941B8D83ADA2}" presName="rootComposite" presStyleCnt="0"/>
      <dgm:spPr/>
    </dgm:pt>
    <dgm:pt modelId="{DFF80925-FDD7-4B50-A9C2-C4E69E4A4EA1}" type="pres">
      <dgm:prSet presAssocID="{21AAE182-A9C0-4951-AEE9-941B8D83ADA2}" presName="rootText" presStyleLbl="node2" presStyleIdx="1" presStyleCnt="4" custLinFactY="-3953" custLinFactNeighborX="-96846" custLinFactNeighborY="-100000">
        <dgm:presLayoutVars>
          <dgm:chPref val="3"/>
        </dgm:presLayoutVars>
      </dgm:prSet>
      <dgm:spPr/>
      <dgm:t>
        <a:bodyPr/>
        <a:lstStyle/>
        <a:p>
          <a:pPr rtl="1"/>
          <a:endParaRPr lang="he-IL"/>
        </a:p>
      </dgm:t>
    </dgm:pt>
    <dgm:pt modelId="{1B8E8C21-20A2-413D-8161-474E30AAD7A6}" type="pres">
      <dgm:prSet presAssocID="{21AAE182-A9C0-4951-AEE9-941B8D83ADA2}" presName="rootConnector" presStyleLbl="node2" presStyleIdx="1" presStyleCnt="4"/>
      <dgm:spPr/>
      <dgm:t>
        <a:bodyPr/>
        <a:lstStyle/>
        <a:p>
          <a:pPr rtl="1"/>
          <a:endParaRPr lang="he-IL"/>
        </a:p>
      </dgm:t>
    </dgm:pt>
    <dgm:pt modelId="{691C3E33-6D1B-4E45-9945-87E943382CD9}" type="pres">
      <dgm:prSet presAssocID="{21AAE182-A9C0-4951-AEE9-941B8D83ADA2}" presName="hierChild4" presStyleCnt="0"/>
      <dgm:spPr/>
    </dgm:pt>
    <dgm:pt modelId="{64B3FE24-F6F4-4D34-A9A4-310028949194}" type="pres">
      <dgm:prSet presAssocID="{21AAE182-A9C0-4951-AEE9-941B8D83ADA2}" presName="hierChild5" presStyleCnt="0"/>
      <dgm:spPr/>
    </dgm:pt>
    <dgm:pt modelId="{28CCE6C5-2026-4781-B494-BDBB77F43612}" type="pres">
      <dgm:prSet presAssocID="{1C0CBD50-C421-42AD-9764-B75F0A3EE42D}" presName="Name35" presStyleLbl="parChTrans1D2" presStyleIdx="2" presStyleCnt="4"/>
      <dgm:spPr/>
      <dgm:t>
        <a:bodyPr/>
        <a:lstStyle/>
        <a:p>
          <a:pPr rtl="1"/>
          <a:endParaRPr lang="he-IL"/>
        </a:p>
      </dgm:t>
    </dgm:pt>
    <dgm:pt modelId="{D59227FC-29B6-4773-82CF-D0486F16D86C}" type="pres">
      <dgm:prSet presAssocID="{627030F9-1644-4702-B98F-7CC5ACE2B44E}" presName="hierRoot2" presStyleCnt="0">
        <dgm:presLayoutVars>
          <dgm:hierBranch/>
        </dgm:presLayoutVars>
      </dgm:prSet>
      <dgm:spPr/>
    </dgm:pt>
    <dgm:pt modelId="{D0F21421-0744-4F4B-B0EB-95F189C02413}" type="pres">
      <dgm:prSet presAssocID="{627030F9-1644-4702-B98F-7CC5ACE2B44E}" presName="rootComposite" presStyleCnt="0"/>
      <dgm:spPr/>
    </dgm:pt>
    <dgm:pt modelId="{567716C5-C7FF-48D8-9391-8BAB0787B4CA}" type="pres">
      <dgm:prSet presAssocID="{627030F9-1644-4702-B98F-7CC5ACE2B44E}" presName="rootText" presStyleLbl="node2" presStyleIdx="2" presStyleCnt="4" custLinFactY="-100000" custLinFactNeighborX="50484" custLinFactNeighborY="-177133">
        <dgm:presLayoutVars>
          <dgm:chPref val="3"/>
        </dgm:presLayoutVars>
      </dgm:prSet>
      <dgm:spPr/>
      <dgm:t>
        <a:bodyPr/>
        <a:lstStyle/>
        <a:p>
          <a:pPr rtl="1"/>
          <a:endParaRPr lang="he-IL"/>
        </a:p>
      </dgm:t>
    </dgm:pt>
    <dgm:pt modelId="{53A1C136-7B2C-4E4F-A056-5581ADB7CDB4}" type="pres">
      <dgm:prSet presAssocID="{627030F9-1644-4702-B98F-7CC5ACE2B44E}" presName="rootConnector" presStyleLbl="node2" presStyleIdx="2" presStyleCnt="4"/>
      <dgm:spPr/>
      <dgm:t>
        <a:bodyPr/>
        <a:lstStyle/>
        <a:p>
          <a:pPr rtl="1"/>
          <a:endParaRPr lang="he-IL"/>
        </a:p>
      </dgm:t>
    </dgm:pt>
    <dgm:pt modelId="{F8189EB6-1364-4B7D-B053-A192B75C5A04}" type="pres">
      <dgm:prSet presAssocID="{627030F9-1644-4702-B98F-7CC5ACE2B44E}" presName="hierChild4" presStyleCnt="0"/>
      <dgm:spPr/>
    </dgm:pt>
    <dgm:pt modelId="{60CF431F-7031-44CE-A2B5-4ADEF359640B}" type="pres">
      <dgm:prSet presAssocID="{627030F9-1644-4702-B98F-7CC5ACE2B44E}" presName="hierChild5" presStyleCnt="0"/>
      <dgm:spPr/>
    </dgm:pt>
    <dgm:pt modelId="{E5DC8FF4-23D0-49C9-932F-367EA43A19A5}" type="pres">
      <dgm:prSet presAssocID="{A3A96FFA-0FAC-4A25-BA30-E0D87AA7C7BD}" presName="Name35" presStyleLbl="parChTrans1D2" presStyleIdx="3" presStyleCnt="4"/>
      <dgm:spPr/>
      <dgm:t>
        <a:bodyPr/>
        <a:lstStyle/>
        <a:p>
          <a:pPr rtl="1"/>
          <a:endParaRPr lang="he-IL"/>
        </a:p>
      </dgm:t>
    </dgm:pt>
    <dgm:pt modelId="{D7FC8E9C-3660-4C74-A45C-90ACBD8A7CB3}" type="pres">
      <dgm:prSet presAssocID="{7A8536A3-696D-40E5-B567-31E4D7C65631}" presName="hierRoot2" presStyleCnt="0">
        <dgm:presLayoutVars>
          <dgm:hierBranch/>
        </dgm:presLayoutVars>
      </dgm:prSet>
      <dgm:spPr/>
    </dgm:pt>
    <dgm:pt modelId="{B38AB34E-442D-4AA7-A9AF-1574CDF60E2B}" type="pres">
      <dgm:prSet presAssocID="{7A8536A3-696D-40E5-B567-31E4D7C65631}" presName="rootComposite" presStyleCnt="0"/>
      <dgm:spPr/>
    </dgm:pt>
    <dgm:pt modelId="{CE0AA596-6A2A-4114-9BE9-34A64E0FB1FE}" type="pres">
      <dgm:prSet presAssocID="{7A8536A3-696D-40E5-B567-31E4D7C65631}" presName="rootText" presStyleLbl="node2" presStyleIdx="3" presStyleCnt="4" custLinFactY="-3953" custLinFactNeighborX="-70516" custLinFactNeighborY="-100000">
        <dgm:presLayoutVars>
          <dgm:chPref val="3"/>
        </dgm:presLayoutVars>
      </dgm:prSet>
      <dgm:spPr/>
      <dgm:t>
        <a:bodyPr/>
        <a:lstStyle/>
        <a:p>
          <a:pPr rtl="1"/>
          <a:endParaRPr lang="he-IL"/>
        </a:p>
      </dgm:t>
    </dgm:pt>
    <dgm:pt modelId="{078C0549-0924-4F99-85BC-4CD1A0A48B98}" type="pres">
      <dgm:prSet presAssocID="{7A8536A3-696D-40E5-B567-31E4D7C65631}" presName="rootConnector" presStyleLbl="node2" presStyleIdx="3" presStyleCnt="4"/>
      <dgm:spPr/>
      <dgm:t>
        <a:bodyPr/>
        <a:lstStyle/>
        <a:p>
          <a:pPr rtl="1"/>
          <a:endParaRPr lang="he-IL"/>
        </a:p>
      </dgm:t>
    </dgm:pt>
    <dgm:pt modelId="{EDC772DC-2C32-4ACF-B9E4-5F3F08106AE1}" type="pres">
      <dgm:prSet presAssocID="{7A8536A3-696D-40E5-B567-31E4D7C65631}" presName="hierChild4" presStyleCnt="0"/>
      <dgm:spPr/>
    </dgm:pt>
    <dgm:pt modelId="{E1E9B7C7-AF3C-45D0-BE07-F4A3F18ED4B6}" type="pres">
      <dgm:prSet presAssocID="{7A8536A3-696D-40E5-B567-31E4D7C65631}" presName="hierChild5" presStyleCnt="0"/>
      <dgm:spPr/>
    </dgm:pt>
    <dgm:pt modelId="{A123A2D4-18D6-45E0-B2D4-0FBAF05E6F3E}" type="pres">
      <dgm:prSet presAssocID="{F9D2F056-2B24-4941-AE46-682EC9AA5229}" presName="hierChild3" presStyleCnt="0"/>
      <dgm:spPr/>
    </dgm:pt>
  </dgm:ptLst>
  <dgm:cxnLst>
    <dgm:cxn modelId="{1472B110-BFED-4134-AF42-D53827AA21F3}" srcId="{F9D2F056-2B24-4941-AE46-682EC9AA5229}" destId="{B3F5C8B2-73EA-448C-8E97-6FCFD2E2A176}" srcOrd="0" destOrd="0" parTransId="{6C967068-FB78-43BA-A391-29571B410BF7}" sibTransId="{6746450F-7B49-400A-ABE6-7AC774DD063F}"/>
    <dgm:cxn modelId="{60F011FD-A88E-44EF-937E-76F36E140DAC}" type="presOf" srcId="{F9D2F056-2B24-4941-AE46-682EC9AA5229}" destId="{4E768D9A-5D33-4282-ACB8-676D7C9134A9}" srcOrd="0" destOrd="0" presId="urn:microsoft.com/office/officeart/2005/8/layout/orgChart1"/>
    <dgm:cxn modelId="{B7AC96DB-0D10-4D31-ADA5-E02BB55A0DE7}" type="presOf" srcId="{627030F9-1644-4702-B98F-7CC5ACE2B44E}" destId="{53A1C136-7B2C-4E4F-A056-5581ADB7CDB4}" srcOrd="1" destOrd="0" presId="urn:microsoft.com/office/officeart/2005/8/layout/orgChart1"/>
    <dgm:cxn modelId="{93C2C203-3B86-4EA6-960C-AB8476DC29C7}" type="presOf" srcId="{C29AD67D-15AB-4800-B140-4283EDB8C273}" destId="{5456468E-6E2A-4C50-974E-C6AC8F35F09A}" srcOrd="0" destOrd="0" presId="urn:microsoft.com/office/officeart/2005/8/layout/orgChart1"/>
    <dgm:cxn modelId="{C36D6167-DEA8-4AAE-B230-63AD4C977BCC}" type="presOf" srcId="{21AAE182-A9C0-4951-AEE9-941B8D83ADA2}" destId="{DFF80925-FDD7-4B50-A9C2-C4E69E4A4EA1}" srcOrd="0" destOrd="0" presId="urn:microsoft.com/office/officeart/2005/8/layout/orgChart1"/>
    <dgm:cxn modelId="{BEBC78FF-32E5-48FB-BC96-072A91A85139}" type="presOf" srcId="{B3F5C8B2-73EA-448C-8E97-6FCFD2E2A176}" destId="{7D1BF179-8A85-4BF9-B7EC-7E1CB4B4F0B2}" srcOrd="1" destOrd="0" presId="urn:microsoft.com/office/officeart/2005/8/layout/orgChart1"/>
    <dgm:cxn modelId="{F779BB7A-8C6F-422C-8A06-93D9C12F218C}" type="presOf" srcId="{F9D2F056-2B24-4941-AE46-682EC9AA5229}" destId="{3DB81E40-F3CE-4B3A-B3B2-79E6A4CD7D55}" srcOrd="1" destOrd="0" presId="urn:microsoft.com/office/officeart/2005/8/layout/orgChart1"/>
    <dgm:cxn modelId="{CA41E584-71B9-4A00-AA88-962057FC82AC}" type="presOf" srcId="{7A8536A3-696D-40E5-B567-31E4D7C65631}" destId="{CE0AA596-6A2A-4114-9BE9-34A64E0FB1FE}" srcOrd="0" destOrd="0" presId="urn:microsoft.com/office/officeart/2005/8/layout/orgChart1"/>
    <dgm:cxn modelId="{5DD7860C-1812-44DC-823D-0DD37A3347AE}" srcId="{F9D2F056-2B24-4941-AE46-682EC9AA5229}" destId="{7A8536A3-696D-40E5-B567-31E4D7C65631}" srcOrd="3" destOrd="0" parTransId="{A3A96FFA-0FAC-4A25-BA30-E0D87AA7C7BD}" sibTransId="{D73A74BC-65C4-40E2-AEBE-5CAF32C0E3AA}"/>
    <dgm:cxn modelId="{54EB5262-6464-4314-8435-17A1B61FE260}" type="presOf" srcId="{6C967068-FB78-43BA-A391-29571B410BF7}" destId="{E38EF0F5-AA9C-450C-8E08-AC967303CB13}" srcOrd="0" destOrd="0" presId="urn:microsoft.com/office/officeart/2005/8/layout/orgChart1"/>
    <dgm:cxn modelId="{063FB433-D1CB-4158-8D94-AC360EF4A846}" type="presOf" srcId="{1C0CBD50-C421-42AD-9764-B75F0A3EE42D}" destId="{28CCE6C5-2026-4781-B494-BDBB77F43612}" srcOrd="0" destOrd="0" presId="urn:microsoft.com/office/officeart/2005/8/layout/orgChart1"/>
    <dgm:cxn modelId="{DAD1850C-18B2-40B1-A4AC-E5BDA5E8C35B}" type="presOf" srcId="{B3F5C8B2-73EA-448C-8E97-6FCFD2E2A176}" destId="{BA979EF0-F577-453D-B0F7-F9814923326E}" srcOrd="0" destOrd="0" presId="urn:microsoft.com/office/officeart/2005/8/layout/orgChart1"/>
    <dgm:cxn modelId="{8807CFC2-76FF-4CC3-9843-6FB554E3BF60}" type="presOf" srcId="{7A8536A3-696D-40E5-B567-31E4D7C65631}" destId="{078C0549-0924-4F99-85BC-4CD1A0A48B98}" srcOrd="1" destOrd="0" presId="urn:microsoft.com/office/officeart/2005/8/layout/orgChart1"/>
    <dgm:cxn modelId="{2A429DB4-5CC9-4156-B78B-F2AE22282F1D}" type="presOf" srcId="{A3A96FFA-0FAC-4A25-BA30-E0D87AA7C7BD}" destId="{E5DC8FF4-23D0-49C9-932F-367EA43A19A5}" srcOrd="0" destOrd="0" presId="urn:microsoft.com/office/officeart/2005/8/layout/orgChart1"/>
    <dgm:cxn modelId="{7E3459BE-F151-4C16-8F74-EAAA099FC15B}" srcId="{F9D2F056-2B24-4941-AE46-682EC9AA5229}" destId="{21AAE182-A9C0-4951-AEE9-941B8D83ADA2}" srcOrd="1" destOrd="0" parTransId="{B6B4DBF6-DA53-4F18-9E87-2380176B898B}" sibTransId="{50112C5F-5D39-48B3-9B66-56047894EEF4}"/>
    <dgm:cxn modelId="{82B2BF03-77FC-4B75-ACC7-272BCAA3A316}" type="presOf" srcId="{21AAE182-A9C0-4951-AEE9-941B8D83ADA2}" destId="{1B8E8C21-20A2-413D-8161-474E30AAD7A6}" srcOrd="1" destOrd="0" presId="urn:microsoft.com/office/officeart/2005/8/layout/orgChart1"/>
    <dgm:cxn modelId="{D5608FED-E1ED-45B9-ADF2-1E1C668267F2}" srcId="{F9D2F056-2B24-4941-AE46-682EC9AA5229}" destId="{627030F9-1644-4702-B98F-7CC5ACE2B44E}" srcOrd="2" destOrd="0" parTransId="{1C0CBD50-C421-42AD-9764-B75F0A3EE42D}" sibTransId="{60315462-15E4-4290-9B79-E504CB29A39A}"/>
    <dgm:cxn modelId="{F3A02E48-2A8F-4D59-9574-FD3860F02C09}" type="presOf" srcId="{627030F9-1644-4702-B98F-7CC5ACE2B44E}" destId="{567716C5-C7FF-48D8-9391-8BAB0787B4CA}" srcOrd="0" destOrd="0" presId="urn:microsoft.com/office/officeart/2005/8/layout/orgChart1"/>
    <dgm:cxn modelId="{16EB5991-FE75-4F88-888E-9E146DAB7BE8}" type="presOf" srcId="{B6B4DBF6-DA53-4F18-9E87-2380176B898B}" destId="{F4C20A29-EA04-42CA-A084-E4743416D138}" srcOrd="0" destOrd="0" presId="urn:microsoft.com/office/officeart/2005/8/layout/orgChart1"/>
    <dgm:cxn modelId="{DF4D1A32-2A01-4BC8-93E0-42CD47D67D79}" srcId="{C29AD67D-15AB-4800-B140-4283EDB8C273}" destId="{F9D2F056-2B24-4941-AE46-682EC9AA5229}" srcOrd="0" destOrd="0" parTransId="{E823F2B0-63EC-4454-AD04-005E85A13952}" sibTransId="{D150A804-694E-4A09-B85E-05CCAAE05494}"/>
    <dgm:cxn modelId="{31DC5A6D-6504-4D93-A16C-1C49392327E1}" type="presParOf" srcId="{5456468E-6E2A-4C50-974E-C6AC8F35F09A}" destId="{7951C76A-01AA-45E0-AA04-2C89C4D383DE}" srcOrd="0" destOrd="0" presId="urn:microsoft.com/office/officeart/2005/8/layout/orgChart1"/>
    <dgm:cxn modelId="{C9901518-C38A-4E31-8B5D-B21E3EB2CE5D}" type="presParOf" srcId="{7951C76A-01AA-45E0-AA04-2C89C4D383DE}" destId="{77445DB7-D177-4B8B-9710-FF2F8FD63E45}" srcOrd="0" destOrd="0" presId="urn:microsoft.com/office/officeart/2005/8/layout/orgChart1"/>
    <dgm:cxn modelId="{37B9EAAE-66C0-4A7B-B502-53A763A80A1B}" type="presParOf" srcId="{77445DB7-D177-4B8B-9710-FF2F8FD63E45}" destId="{4E768D9A-5D33-4282-ACB8-676D7C9134A9}" srcOrd="0" destOrd="0" presId="urn:microsoft.com/office/officeart/2005/8/layout/orgChart1"/>
    <dgm:cxn modelId="{9B369D09-3F96-4314-9922-8E48ED196348}" type="presParOf" srcId="{77445DB7-D177-4B8B-9710-FF2F8FD63E45}" destId="{3DB81E40-F3CE-4B3A-B3B2-79E6A4CD7D55}" srcOrd="1" destOrd="0" presId="urn:microsoft.com/office/officeart/2005/8/layout/orgChart1"/>
    <dgm:cxn modelId="{1CA135AD-778A-47C2-9A75-0DB8BA02B49F}" type="presParOf" srcId="{7951C76A-01AA-45E0-AA04-2C89C4D383DE}" destId="{8F5F264A-A554-4C9B-9422-A05493EB36B7}" srcOrd="1" destOrd="0" presId="urn:microsoft.com/office/officeart/2005/8/layout/orgChart1"/>
    <dgm:cxn modelId="{0B26955A-CCD9-4122-B09F-AF65A3AAA490}" type="presParOf" srcId="{8F5F264A-A554-4C9B-9422-A05493EB36B7}" destId="{E38EF0F5-AA9C-450C-8E08-AC967303CB13}" srcOrd="0" destOrd="0" presId="urn:microsoft.com/office/officeart/2005/8/layout/orgChart1"/>
    <dgm:cxn modelId="{55EDAF8C-64BB-4B74-BF7A-43F68107A9D7}" type="presParOf" srcId="{8F5F264A-A554-4C9B-9422-A05493EB36B7}" destId="{AD4AE5CD-E437-4723-87B7-AB4D9644F612}" srcOrd="1" destOrd="0" presId="urn:microsoft.com/office/officeart/2005/8/layout/orgChart1"/>
    <dgm:cxn modelId="{BF2E9E29-3106-44C7-B07C-C120C1892DA6}" type="presParOf" srcId="{AD4AE5CD-E437-4723-87B7-AB4D9644F612}" destId="{4C30F885-7E06-4B8A-ADFE-CB72EF282C1F}" srcOrd="0" destOrd="0" presId="urn:microsoft.com/office/officeart/2005/8/layout/orgChart1"/>
    <dgm:cxn modelId="{9C081D6E-8DAD-4805-AEF4-67B34519FBE5}" type="presParOf" srcId="{4C30F885-7E06-4B8A-ADFE-CB72EF282C1F}" destId="{BA979EF0-F577-453D-B0F7-F9814923326E}" srcOrd="0" destOrd="0" presId="urn:microsoft.com/office/officeart/2005/8/layout/orgChart1"/>
    <dgm:cxn modelId="{38C9824A-5B70-4055-8DB3-C47CE0A5D91A}" type="presParOf" srcId="{4C30F885-7E06-4B8A-ADFE-CB72EF282C1F}" destId="{7D1BF179-8A85-4BF9-B7EC-7E1CB4B4F0B2}" srcOrd="1" destOrd="0" presId="urn:microsoft.com/office/officeart/2005/8/layout/orgChart1"/>
    <dgm:cxn modelId="{C33A5BB9-AED0-43DC-A977-2C1D891FB331}" type="presParOf" srcId="{AD4AE5CD-E437-4723-87B7-AB4D9644F612}" destId="{E10BF1AE-6C94-48F1-827D-8AA4665E0495}" srcOrd="1" destOrd="0" presId="urn:microsoft.com/office/officeart/2005/8/layout/orgChart1"/>
    <dgm:cxn modelId="{88D91178-700D-4C46-9821-4A8DBA5DDFAA}" type="presParOf" srcId="{AD4AE5CD-E437-4723-87B7-AB4D9644F612}" destId="{F889297E-0383-4D06-AE69-E4C3D61ABB59}" srcOrd="2" destOrd="0" presId="urn:microsoft.com/office/officeart/2005/8/layout/orgChart1"/>
    <dgm:cxn modelId="{E339132D-A791-4247-8040-915E3F4B59BC}" type="presParOf" srcId="{8F5F264A-A554-4C9B-9422-A05493EB36B7}" destId="{F4C20A29-EA04-42CA-A084-E4743416D138}" srcOrd="2" destOrd="0" presId="urn:microsoft.com/office/officeart/2005/8/layout/orgChart1"/>
    <dgm:cxn modelId="{AEF1E355-4F19-402B-9775-86A35C468085}" type="presParOf" srcId="{8F5F264A-A554-4C9B-9422-A05493EB36B7}" destId="{07E299C4-D286-4F28-8E8A-A9EDA7A5A649}" srcOrd="3" destOrd="0" presId="urn:microsoft.com/office/officeart/2005/8/layout/orgChart1"/>
    <dgm:cxn modelId="{F6D24DA6-6C8D-4E64-B2CB-8214B048FF09}" type="presParOf" srcId="{07E299C4-D286-4F28-8E8A-A9EDA7A5A649}" destId="{29E426D4-239E-400A-B852-5BB364B11140}" srcOrd="0" destOrd="0" presId="urn:microsoft.com/office/officeart/2005/8/layout/orgChart1"/>
    <dgm:cxn modelId="{1CAD0AE9-56F8-4D96-B7A7-F14A044BE065}" type="presParOf" srcId="{29E426D4-239E-400A-B852-5BB364B11140}" destId="{DFF80925-FDD7-4B50-A9C2-C4E69E4A4EA1}" srcOrd="0" destOrd="0" presId="urn:microsoft.com/office/officeart/2005/8/layout/orgChart1"/>
    <dgm:cxn modelId="{E08167E9-447C-4976-9940-5C8B393A472A}" type="presParOf" srcId="{29E426D4-239E-400A-B852-5BB364B11140}" destId="{1B8E8C21-20A2-413D-8161-474E30AAD7A6}" srcOrd="1" destOrd="0" presId="urn:microsoft.com/office/officeart/2005/8/layout/orgChart1"/>
    <dgm:cxn modelId="{37CE1848-DE1E-4B38-8155-DA5B756EF127}" type="presParOf" srcId="{07E299C4-D286-4F28-8E8A-A9EDA7A5A649}" destId="{691C3E33-6D1B-4E45-9945-87E943382CD9}" srcOrd="1" destOrd="0" presId="urn:microsoft.com/office/officeart/2005/8/layout/orgChart1"/>
    <dgm:cxn modelId="{3A5A667D-DD62-46DC-95D5-A8B4212AB74C}" type="presParOf" srcId="{07E299C4-D286-4F28-8E8A-A9EDA7A5A649}" destId="{64B3FE24-F6F4-4D34-A9A4-310028949194}" srcOrd="2" destOrd="0" presId="urn:microsoft.com/office/officeart/2005/8/layout/orgChart1"/>
    <dgm:cxn modelId="{39AA1E72-EB89-4C15-86D2-A83A85794ECB}" type="presParOf" srcId="{8F5F264A-A554-4C9B-9422-A05493EB36B7}" destId="{28CCE6C5-2026-4781-B494-BDBB77F43612}" srcOrd="4" destOrd="0" presId="urn:microsoft.com/office/officeart/2005/8/layout/orgChart1"/>
    <dgm:cxn modelId="{1FF653CA-8E5B-412F-998C-7644A62B3A72}" type="presParOf" srcId="{8F5F264A-A554-4C9B-9422-A05493EB36B7}" destId="{D59227FC-29B6-4773-82CF-D0486F16D86C}" srcOrd="5" destOrd="0" presId="urn:microsoft.com/office/officeart/2005/8/layout/orgChart1"/>
    <dgm:cxn modelId="{B5325BF2-4200-47EE-8F75-65859E5D89B6}" type="presParOf" srcId="{D59227FC-29B6-4773-82CF-D0486F16D86C}" destId="{D0F21421-0744-4F4B-B0EB-95F189C02413}" srcOrd="0" destOrd="0" presId="urn:microsoft.com/office/officeart/2005/8/layout/orgChart1"/>
    <dgm:cxn modelId="{E4D6C961-682B-4E1A-B9C6-CC441F456A23}" type="presParOf" srcId="{D0F21421-0744-4F4B-B0EB-95F189C02413}" destId="{567716C5-C7FF-48D8-9391-8BAB0787B4CA}" srcOrd="0" destOrd="0" presId="urn:microsoft.com/office/officeart/2005/8/layout/orgChart1"/>
    <dgm:cxn modelId="{21F10746-427F-4A99-86C2-6A7E801A53DD}" type="presParOf" srcId="{D0F21421-0744-4F4B-B0EB-95F189C02413}" destId="{53A1C136-7B2C-4E4F-A056-5581ADB7CDB4}" srcOrd="1" destOrd="0" presId="urn:microsoft.com/office/officeart/2005/8/layout/orgChart1"/>
    <dgm:cxn modelId="{7682E5F1-551C-4893-A356-235A2922C143}" type="presParOf" srcId="{D59227FC-29B6-4773-82CF-D0486F16D86C}" destId="{F8189EB6-1364-4B7D-B053-A192B75C5A04}" srcOrd="1" destOrd="0" presId="urn:microsoft.com/office/officeart/2005/8/layout/orgChart1"/>
    <dgm:cxn modelId="{6D841F30-420A-4D34-AC4D-5802E04CAC5E}" type="presParOf" srcId="{D59227FC-29B6-4773-82CF-D0486F16D86C}" destId="{60CF431F-7031-44CE-A2B5-4ADEF359640B}" srcOrd="2" destOrd="0" presId="urn:microsoft.com/office/officeart/2005/8/layout/orgChart1"/>
    <dgm:cxn modelId="{1280B422-42B1-4572-A3B8-12C976DF8CE7}" type="presParOf" srcId="{8F5F264A-A554-4C9B-9422-A05493EB36B7}" destId="{E5DC8FF4-23D0-49C9-932F-367EA43A19A5}" srcOrd="6" destOrd="0" presId="urn:microsoft.com/office/officeart/2005/8/layout/orgChart1"/>
    <dgm:cxn modelId="{E118FDEC-2CD1-43DE-BA16-DA1A7341DB71}" type="presParOf" srcId="{8F5F264A-A554-4C9B-9422-A05493EB36B7}" destId="{D7FC8E9C-3660-4C74-A45C-90ACBD8A7CB3}" srcOrd="7" destOrd="0" presId="urn:microsoft.com/office/officeart/2005/8/layout/orgChart1"/>
    <dgm:cxn modelId="{F8438917-680C-4B66-ADBA-68C226D9DE85}" type="presParOf" srcId="{D7FC8E9C-3660-4C74-A45C-90ACBD8A7CB3}" destId="{B38AB34E-442D-4AA7-A9AF-1574CDF60E2B}" srcOrd="0" destOrd="0" presId="urn:microsoft.com/office/officeart/2005/8/layout/orgChart1"/>
    <dgm:cxn modelId="{E990B13D-C141-47EB-8E6C-0B5CBA566315}" type="presParOf" srcId="{B38AB34E-442D-4AA7-A9AF-1574CDF60E2B}" destId="{CE0AA596-6A2A-4114-9BE9-34A64E0FB1FE}" srcOrd="0" destOrd="0" presId="urn:microsoft.com/office/officeart/2005/8/layout/orgChart1"/>
    <dgm:cxn modelId="{7D49942A-1FEC-4501-B15B-B1E10E35DFCC}" type="presParOf" srcId="{B38AB34E-442D-4AA7-A9AF-1574CDF60E2B}" destId="{078C0549-0924-4F99-85BC-4CD1A0A48B98}" srcOrd="1" destOrd="0" presId="urn:microsoft.com/office/officeart/2005/8/layout/orgChart1"/>
    <dgm:cxn modelId="{8265BD38-2216-4F7D-B9E8-6CB0698BA0A7}" type="presParOf" srcId="{D7FC8E9C-3660-4C74-A45C-90ACBD8A7CB3}" destId="{EDC772DC-2C32-4ACF-B9E4-5F3F08106AE1}" srcOrd="1" destOrd="0" presId="urn:microsoft.com/office/officeart/2005/8/layout/orgChart1"/>
    <dgm:cxn modelId="{1A8FE772-F3D3-40AA-9FBC-FA8FBDECE5F0}" type="presParOf" srcId="{D7FC8E9C-3660-4C74-A45C-90ACBD8A7CB3}" destId="{E1E9B7C7-AF3C-45D0-BE07-F4A3F18ED4B6}" srcOrd="2" destOrd="0" presId="urn:microsoft.com/office/officeart/2005/8/layout/orgChart1"/>
    <dgm:cxn modelId="{CDED075F-C846-45AD-92DE-A36C8936ED24}" type="presParOf" srcId="{7951C76A-01AA-45E0-AA04-2C89C4D383DE}" destId="{A123A2D4-18D6-45E0-B2D4-0FBAF05E6F3E}" srcOrd="2" destOrd="0" presId="urn:microsoft.com/office/officeart/2005/8/layout/orgChart1"/>
  </dgm:cxnLst>
  <dgm:bg/>
  <dgm:whole/>
  <dgm:extLst>
    <a:ext uri="http://schemas.microsoft.com/office/drawing/2008/diagram">
      <dsp:dataModelExt xmlns:dsp="http://schemas.microsoft.com/office/drawing/2008/diagram" xmlns="" relId="rId13"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C29AD67D-15AB-4800-B140-4283EDB8C273}" type="doc">
      <dgm:prSet loTypeId="urn:microsoft.com/office/officeart/2005/8/layout/orgChart1" loCatId="hierarchy" qsTypeId="urn:microsoft.com/office/officeart/2005/8/quickstyle/simple5" qsCatId="simple" csTypeId="urn:microsoft.com/office/officeart/2005/8/colors/accent2_4" csCatId="accent2" phldr="1"/>
      <dgm:spPr/>
    </dgm:pt>
    <dgm:pt modelId="{F9D2F056-2B24-4941-AE46-682EC9AA5229}">
      <dgm:prSet custT="1"/>
      <dgm:spPr/>
      <dgm:t>
        <a:bodyPr/>
        <a:lstStyle/>
        <a:p>
          <a:pPr marL="0" marR="0" lvl="0" indent="0" algn="ctr" defTabSz="914400" rtl="1" eaLnBrk="0" fontAlgn="base" latinLnBrk="0" hangingPunct="0">
            <a:lnSpc>
              <a:spcPct val="85000"/>
            </a:lnSpc>
            <a:spcBef>
              <a:spcPct val="0"/>
            </a:spcBef>
            <a:spcAft>
              <a:spcPct val="0"/>
            </a:spcAft>
            <a:buClrTx/>
            <a:buSzTx/>
            <a:buFontTx/>
            <a:buNone/>
            <a:tabLst/>
          </a:pPr>
          <a:r>
            <a:rPr kumimoji="0" lang="en-US" sz="1100" b="0" i="0" u="none" strike="noStrike" cap="none" normalizeH="0" baseline="0" dirty="0" smtClean="0">
              <a:ln/>
              <a:effectLst/>
              <a:latin typeface="Franklin Gothic Medium" pitchFamily="34" charset="0"/>
              <a:cs typeface="Arial" pitchFamily="34" charset="0"/>
            </a:rPr>
            <a:t>Memory</a:t>
          </a:r>
          <a:endParaRPr kumimoji="0" lang="en-US" sz="1800" b="0" i="0" u="none" strike="noStrike" cap="none" normalizeH="0" baseline="0" dirty="0" smtClean="0">
            <a:ln/>
            <a:effectLst/>
            <a:latin typeface="Franklin Gothic Medium" pitchFamily="34" charset="0"/>
            <a:cs typeface="Arial" pitchFamily="34" charset="0"/>
          </a:endParaRPr>
        </a:p>
      </dgm:t>
    </dgm:pt>
    <dgm:pt modelId="{E823F2B0-63EC-4454-AD04-005E85A13952}" type="parTrans" cxnId="{DF4D1A32-2A01-4BC8-93E0-42CD47D67D79}">
      <dgm:prSet/>
      <dgm:spPr/>
      <dgm:t>
        <a:bodyPr/>
        <a:lstStyle/>
        <a:p>
          <a:pPr rtl="1"/>
          <a:endParaRPr lang="he-IL"/>
        </a:p>
      </dgm:t>
    </dgm:pt>
    <dgm:pt modelId="{D150A804-694E-4A09-B85E-05CCAAE05494}" type="sibTrans" cxnId="{DF4D1A32-2A01-4BC8-93E0-42CD47D67D79}">
      <dgm:prSet/>
      <dgm:spPr/>
      <dgm:t>
        <a:bodyPr/>
        <a:lstStyle/>
        <a:p>
          <a:pPr rtl="1"/>
          <a:endParaRPr lang="he-IL"/>
        </a:p>
      </dgm:t>
    </dgm:pt>
    <dgm:pt modelId="{B3F5C8B2-73EA-448C-8E97-6FCFD2E2A176}">
      <dgm:prSet custT="1"/>
      <dgm:spPr/>
      <dgm:t>
        <a:bodyPr/>
        <a:lstStyle/>
        <a:p>
          <a:pPr marL="0" marR="0" lvl="0" indent="0" algn="ctr" defTabSz="914400" rtl="1" eaLnBrk="0" fontAlgn="base" latinLnBrk="0" hangingPunct="0">
            <a:lnSpc>
              <a:spcPct val="85000"/>
            </a:lnSpc>
            <a:spcBef>
              <a:spcPct val="0"/>
            </a:spcBef>
            <a:spcAft>
              <a:spcPct val="0"/>
            </a:spcAft>
            <a:buClrTx/>
            <a:buSzTx/>
            <a:buFontTx/>
            <a:buNone/>
            <a:tabLst/>
          </a:pPr>
          <a:r>
            <a:rPr kumimoji="0" lang="en-US" sz="1100" b="0" i="0" u="none" strike="noStrike" cap="none" normalizeH="0" baseline="0" dirty="0" smtClean="0">
              <a:ln/>
              <a:effectLst/>
              <a:latin typeface="+mn-lt"/>
              <a:cs typeface="Arial" pitchFamily="34" charset="0"/>
            </a:rPr>
            <a:t>CPU </a:t>
          </a:r>
          <a:r>
            <a:rPr kumimoji="0" lang="en-US" sz="1100" b="0" i="1" u="none" strike="noStrike" cap="none" normalizeH="0" baseline="0" dirty="0" smtClean="0">
              <a:ln/>
              <a:effectLst/>
              <a:latin typeface="+mn-lt"/>
              <a:cs typeface="Arial" pitchFamily="34" charset="0"/>
            </a:rPr>
            <a:t>0</a:t>
          </a:r>
        </a:p>
      </dgm:t>
    </dgm:pt>
    <dgm:pt modelId="{6C967068-FB78-43BA-A391-29571B410BF7}" type="parTrans" cxnId="{1472B110-BFED-4134-AF42-D53827AA21F3}">
      <dgm:prSet/>
      <dgm:spPr/>
      <dgm:t>
        <a:bodyPr/>
        <a:lstStyle/>
        <a:p>
          <a:pPr rtl="1"/>
          <a:endParaRPr lang="he-IL">
            <a:solidFill>
              <a:schemeClr val="bg1"/>
            </a:solidFill>
          </a:endParaRPr>
        </a:p>
      </dgm:t>
    </dgm:pt>
    <dgm:pt modelId="{6746450F-7B49-400A-ABE6-7AC774DD063F}" type="sibTrans" cxnId="{1472B110-BFED-4134-AF42-D53827AA21F3}">
      <dgm:prSet/>
      <dgm:spPr/>
      <dgm:t>
        <a:bodyPr/>
        <a:lstStyle/>
        <a:p>
          <a:pPr rtl="1"/>
          <a:endParaRPr lang="he-IL"/>
        </a:p>
      </dgm:t>
    </dgm:pt>
    <dgm:pt modelId="{21AAE182-A9C0-4951-AEE9-941B8D83ADA2}">
      <dgm:prSet custT="1"/>
      <dgm:spPr/>
      <dgm:t>
        <a:bodyPr/>
        <a:lstStyle/>
        <a:p>
          <a:pPr marL="0" marR="0" lvl="0" indent="0" algn="ctr" defTabSz="914400" rtl="1" eaLnBrk="0" fontAlgn="base" latinLnBrk="0" hangingPunct="0">
            <a:lnSpc>
              <a:spcPct val="85000"/>
            </a:lnSpc>
            <a:spcBef>
              <a:spcPct val="0"/>
            </a:spcBef>
            <a:spcAft>
              <a:spcPct val="0"/>
            </a:spcAft>
            <a:buClrTx/>
            <a:buSzTx/>
            <a:buFontTx/>
            <a:buNone/>
            <a:tabLst/>
          </a:pPr>
          <a:r>
            <a:rPr kumimoji="0" lang="en-US" sz="1200" b="0" i="0" u="none" strike="noStrike" cap="none" normalizeH="0" baseline="0" dirty="0" smtClean="0">
              <a:ln/>
              <a:effectLst/>
              <a:latin typeface="+mn-lt"/>
              <a:cs typeface="Arial" pitchFamily="34" charset="0"/>
            </a:rPr>
            <a:t>CPU </a:t>
          </a:r>
          <a:r>
            <a:rPr kumimoji="0" lang="en-US" sz="1200" b="0" i="1" u="none" strike="noStrike" cap="none" normalizeH="0" baseline="0" dirty="0" smtClean="0">
              <a:ln/>
              <a:effectLst/>
              <a:latin typeface="+mn-lt"/>
              <a:cs typeface="Arial" pitchFamily="34" charset="0"/>
            </a:rPr>
            <a:t>1</a:t>
          </a:r>
        </a:p>
      </dgm:t>
    </dgm:pt>
    <dgm:pt modelId="{B6B4DBF6-DA53-4F18-9E87-2380176B898B}" type="parTrans" cxnId="{7E3459BE-F151-4C16-8F74-EAAA099FC15B}">
      <dgm:prSet/>
      <dgm:spPr/>
      <dgm:t>
        <a:bodyPr/>
        <a:lstStyle/>
        <a:p>
          <a:pPr rtl="1"/>
          <a:endParaRPr lang="he-IL"/>
        </a:p>
      </dgm:t>
    </dgm:pt>
    <dgm:pt modelId="{50112C5F-5D39-48B3-9B66-56047894EEF4}" type="sibTrans" cxnId="{7E3459BE-F151-4C16-8F74-EAAA099FC15B}">
      <dgm:prSet/>
      <dgm:spPr/>
      <dgm:t>
        <a:bodyPr/>
        <a:lstStyle/>
        <a:p>
          <a:pPr rtl="1"/>
          <a:endParaRPr lang="he-IL"/>
        </a:p>
      </dgm:t>
    </dgm:pt>
    <dgm:pt modelId="{7A8536A3-696D-40E5-B567-31E4D7C65631}">
      <dgm:prSet custT="1"/>
      <dgm:spPr/>
      <dgm:t>
        <a:bodyPr/>
        <a:lstStyle/>
        <a:p>
          <a:pPr marL="0" marR="0" lvl="0" indent="0" algn="ctr" defTabSz="914400" rtl="1" eaLnBrk="0" fontAlgn="base" latinLnBrk="0" hangingPunct="0">
            <a:lnSpc>
              <a:spcPct val="85000"/>
            </a:lnSpc>
            <a:spcBef>
              <a:spcPct val="0"/>
            </a:spcBef>
            <a:spcAft>
              <a:spcPct val="0"/>
            </a:spcAft>
            <a:buClrTx/>
            <a:buSzTx/>
            <a:buFontTx/>
            <a:buNone/>
            <a:tabLst/>
          </a:pPr>
          <a:r>
            <a:rPr kumimoji="0" lang="en-US" sz="1200" b="0" i="0" u="none" strike="noStrike" cap="none" normalizeH="0" baseline="0" dirty="0" smtClean="0">
              <a:ln/>
              <a:effectLst/>
              <a:latin typeface="+mn-lt"/>
              <a:cs typeface="Arial" pitchFamily="34" charset="0"/>
            </a:rPr>
            <a:t>CPU </a:t>
          </a:r>
          <a:r>
            <a:rPr kumimoji="0" lang="en-US" sz="1200" b="0" i="1" u="none" strike="noStrike" cap="none" normalizeH="0" baseline="0" dirty="0" smtClean="0">
              <a:ln/>
              <a:effectLst/>
              <a:latin typeface="+mn-lt"/>
              <a:cs typeface="Arial" pitchFamily="34" charset="0"/>
            </a:rPr>
            <a:t>3</a:t>
          </a:r>
        </a:p>
      </dgm:t>
    </dgm:pt>
    <dgm:pt modelId="{D73A74BC-65C4-40E2-AEBE-5CAF32C0E3AA}" type="sibTrans" cxnId="{5DD7860C-1812-44DC-823D-0DD37A3347AE}">
      <dgm:prSet/>
      <dgm:spPr/>
      <dgm:t>
        <a:bodyPr/>
        <a:lstStyle/>
        <a:p>
          <a:pPr rtl="1"/>
          <a:endParaRPr lang="he-IL"/>
        </a:p>
      </dgm:t>
    </dgm:pt>
    <dgm:pt modelId="{A3A96FFA-0FAC-4A25-BA30-E0D87AA7C7BD}" type="parTrans" cxnId="{5DD7860C-1812-44DC-823D-0DD37A3347AE}">
      <dgm:prSet/>
      <dgm:spPr/>
      <dgm:t>
        <a:bodyPr/>
        <a:lstStyle/>
        <a:p>
          <a:pPr rtl="1"/>
          <a:endParaRPr lang="he-IL"/>
        </a:p>
      </dgm:t>
    </dgm:pt>
    <dgm:pt modelId="{627030F9-1644-4702-B98F-7CC5ACE2B44E}">
      <dgm:prSet custT="1"/>
      <dgm:spPr/>
      <dgm:t>
        <a:bodyPr/>
        <a:lstStyle/>
        <a:p>
          <a:pPr marL="0" marR="0" lvl="0" indent="0" algn="ctr" defTabSz="914400" rtl="1" eaLnBrk="0" fontAlgn="base" latinLnBrk="0" hangingPunct="0">
            <a:lnSpc>
              <a:spcPct val="85000"/>
            </a:lnSpc>
            <a:spcBef>
              <a:spcPct val="0"/>
            </a:spcBef>
            <a:spcAft>
              <a:spcPct val="0"/>
            </a:spcAft>
            <a:buClrTx/>
            <a:buSzTx/>
            <a:buFontTx/>
            <a:buNone/>
            <a:tabLst/>
          </a:pPr>
          <a:r>
            <a:rPr kumimoji="0" lang="en-US" sz="1200" b="0" i="0" u="none" strike="noStrike" cap="none" normalizeH="0" baseline="0" dirty="0" smtClean="0">
              <a:ln/>
              <a:effectLst/>
              <a:latin typeface="+mn-lt"/>
              <a:cs typeface="Arial" pitchFamily="34" charset="0"/>
            </a:rPr>
            <a:t>CPU </a:t>
          </a:r>
          <a:r>
            <a:rPr kumimoji="0" lang="en-US" sz="1200" b="0" i="1" u="none" strike="noStrike" cap="none" normalizeH="0" baseline="0" dirty="0" smtClean="0">
              <a:ln/>
              <a:effectLst/>
              <a:latin typeface="+mn-lt"/>
              <a:cs typeface="Arial" pitchFamily="34" charset="0"/>
            </a:rPr>
            <a:t>2</a:t>
          </a:r>
        </a:p>
      </dgm:t>
    </dgm:pt>
    <dgm:pt modelId="{60315462-15E4-4290-9B79-E504CB29A39A}" type="sibTrans" cxnId="{D5608FED-E1ED-45B9-ADF2-1E1C668267F2}">
      <dgm:prSet/>
      <dgm:spPr/>
      <dgm:t>
        <a:bodyPr/>
        <a:lstStyle/>
        <a:p>
          <a:pPr rtl="1"/>
          <a:endParaRPr lang="he-IL"/>
        </a:p>
      </dgm:t>
    </dgm:pt>
    <dgm:pt modelId="{1C0CBD50-C421-42AD-9764-B75F0A3EE42D}" type="parTrans" cxnId="{D5608FED-E1ED-45B9-ADF2-1E1C668267F2}">
      <dgm:prSet/>
      <dgm:spPr/>
      <dgm:t>
        <a:bodyPr/>
        <a:lstStyle/>
        <a:p>
          <a:pPr rtl="1"/>
          <a:endParaRPr lang="he-IL"/>
        </a:p>
      </dgm:t>
    </dgm:pt>
    <dgm:pt modelId="{5456468E-6E2A-4C50-974E-C6AC8F35F09A}" type="pres">
      <dgm:prSet presAssocID="{C29AD67D-15AB-4800-B140-4283EDB8C273}" presName="hierChild1" presStyleCnt="0">
        <dgm:presLayoutVars>
          <dgm:orgChart val="1"/>
          <dgm:chPref val="1"/>
          <dgm:dir/>
          <dgm:animOne val="branch"/>
          <dgm:animLvl val="lvl"/>
          <dgm:resizeHandles/>
        </dgm:presLayoutVars>
      </dgm:prSet>
      <dgm:spPr/>
    </dgm:pt>
    <dgm:pt modelId="{7951C76A-01AA-45E0-AA04-2C89C4D383DE}" type="pres">
      <dgm:prSet presAssocID="{F9D2F056-2B24-4941-AE46-682EC9AA5229}" presName="hierRoot1" presStyleCnt="0">
        <dgm:presLayoutVars>
          <dgm:hierBranch/>
        </dgm:presLayoutVars>
      </dgm:prSet>
      <dgm:spPr/>
    </dgm:pt>
    <dgm:pt modelId="{77445DB7-D177-4B8B-9710-FF2F8FD63E45}" type="pres">
      <dgm:prSet presAssocID="{F9D2F056-2B24-4941-AE46-682EC9AA5229}" presName="rootComposite1" presStyleCnt="0"/>
      <dgm:spPr/>
    </dgm:pt>
    <dgm:pt modelId="{4E768D9A-5D33-4282-ACB8-676D7C9134A9}" type="pres">
      <dgm:prSet presAssocID="{F9D2F056-2B24-4941-AE46-682EC9AA5229}" presName="rootText1" presStyleLbl="node0" presStyleIdx="0" presStyleCnt="1" custScaleY="95150" custLinFactY="30772" custLinFactNeighborX="-23181" custLinFactNeighborY="100000">
        <dgm:presLayoutVars>
          <dgm:chPref val="3"/>
        </dgm:presLayoutVars>
      </dgm:prSet>
      <dgm:spPr/>
      <dgm:t>
        <a:bodyPr/>
        <a:lstStyle/>
        <a:p>
          <a:pPr rtl="1"/>
          <a:endParaRPr lang="he-IL"/>
        </a:p>
      </dgm:t>
    </dgm:pt>
    <dgm:pt modelId="{3DB81E40-F3CE-4B3A-B3B2-79E6A4CD7D55}" type="pres">
      <dgm:prSet presAssocID="{F9D2F056-2B24-4941-AE46-682EC9AA5229}" presName="rootConnector1" presStyleLbl="node1" presStyleIdx="0" presStyleCnt="0"/>
      <dgm:spPr/>
      <dgm:t>
        <a:bodyPr/>
        <a:lstStyle/>
        <a:p>
          <a:pPr rtl="1"/>
          <a:endParaRPr lang="he-IL"/>
        </a:p>
      </dgm:t>
    </dgm:pt>
    <dgm:pt modelId="{8F5F264A-A554-4C9B-9422-A05493EB36B7}" type="pres">
      <dgm:prSet presAssocID="{F9D2F056-2B24-4941-AE46-682EC9AA5229}" presName="hierChild2" presStyleCnt="0"/>
      <dgm:spPr/>
    </dgm:pt>
    <dgm:pt modelId="{E38EF0F5-AA9C-450C-8E08-AC967303CB13}" type="pres">
      <dgm:prSet presAssocID="{6C967068-FB78-43BA-A391-29571B410BF7}" presName="Name35" presStyleLbl="parChTrans1D2" presStyleIdx="0" presStyleCnt="4"/>
      <dgm:spPr/>
      <dgm:t>
        <a:bodyPr/>
        <a:lstStyle/>
        <a:p>
          <a:pPr rtl="1"/>
          <a:endParaRPr lang="he-IL"/>
        </a:p>
      </dgm:t>
    </dgm:pt>
    <dgm:pt modelId="{AD4AE5CD-E437-4723-87B7-AB4D9644F612}" type="pres">
      <dgm:prSet presAssocID="{B3F5C8B2-73EA-448C-8E97-6FCFD2E2A176}" presName="hierRoot2" presStyleCnt="0">
        <dgm:presLayoutVars>
          <dgm:hierBranch/>
        </dgm:presLayoutVars>
      </dgm:prSet>
      <dgm:spPr/>
    </dgm:pt>
    <dgm:pt modelId="{4C30F885-7E06-4B8A-ADFE-CB72EF282C1F}" type="pres">
      <dgm:prSet presAssocID="{B3F5C8B2-73EA-448C-8E97-6FCFD2E2A176}" presName="rootComposite" presStyleCnt="0"/>
      <dgm:spPr/>
    </dgm:pt>
    <dgm:pt modelId="{BA979EF0-F577-453D-B0F7-F9814923326E}" type="pres">
      <dgm:prSet presAssocID="{B3F5C8B2-73EA-448C-8E97-6FCFD2E2A176}" presName="rootText" presStyleLbl="node2" presStyleIdx="0" presStyleCnt="4" custLinFactY="-100000" custLinFactNeighborX="24154" custLinFactNeighborY="-177133">
        <dgm:presLayoutVars>
          <dgm:chPref val="3"/>
        </dgm:presLayoutVars>
      </dgm:prSet>
      <dgm:spPr/>
      <dgm:t>
        <a:bodyPr/>
        <a:lstStyle/>
        <a:p>
          <a:pPr rtl="1"/>
          <a:endParaRPr lang="he-IL"/>
        </a:p>
      </dgm:t>
    </dgm:pt>
    <dgm:pt modelId="{7D1BF179-8A85-4BF9-B7EC-7E1CB4B4F0B2}" type="pres">
      <dgm:prSet presAssocID="{B3F5C8B2-73EA-448C-8E97-6FCFD2E2A176}" presName="rootConnector" presStyleLbl="node2" presStyleIdx="0" presStyleCnt="4"/>
      <dgm:spPr/>
      <dgm:t>
        <a:bodyPr/>
        <a:lstStyle/>
        <a:p>
          <a:pPr rtl="1"/>
          <a:endParaRPr lang="he-IL"/>
        </a:p>
      </dgm:t>
    </dgm:pt>
    <dgm:pt modelId="{E10BF1AE-6C94-48F1-827D-8AA4665E0495}" type="pres">
      <dgm:prSet presAssocID="{B3F5C8B2-73EA-448C-8E97-6FCFD2E2A176}" presName="hierChild4" presStyleCnt="0"/>
      <dgm:spPr/>
    </dgm:pt>
    <dgm:pt modelId="{F889297E-0383-4D06-AE69-E4C3D61ABB59}" type="pres">
      <dgm:prSet presAssocID="{B3F5C8B2-73EA-448C-8E97-6FCFD2E2A176}" presName="hierChild5" presStyleCnt="0"/>
      <dgm:spPr/>
    </dgm:pt>
    <dgm:pt modelId="{F4C20A29-EA04-42CA-A084-E4743416D138}" type="pres">
      <dgm:prSet presAssocID="{B6B4DBF6-DA53-4F18-9E87-2380176B898B}" presName="Name35" presStyleLbl="parChTrans1D2" presStyleIdx="1" presStyleCnt="4"/>
      <dgm:spPr/>
      <dgm:t>
        <a:bodyPr/>
        <a:lstStyle/>
        <a:p>
          <a:pPr rtl="1"/>
          <a:endParaRPr lang="he-IL"/>
        </a:p>
      </dgm:t>
    </dgm:pt>
    <dgm:pt modelId="{07E299C4-D286-4F28-8E8A-A9EDA7A5A649}" type="pres">
      <dgm:prSet presAssocID="{21AAE182-A9C0-4951-AEE9-941B8D83ADA2}" presName="hierRoot2" presStyleCnt="0">
        <dgm:presLayoutVars>
          <dgm:hierBranch/>
        </dgm:presLayoutVars>
      </dgm:prSet>
      <dgm:spPr/>
    </dgm:pt>
    <dgm:pt modelId="{29E426D4-239E-400A-B852-5BB364B11140}" type="pres">
      <dgm:prSet presAssocID="{21AAE182-A9C0-4951-AEE9-941B8D83ADA2}" presName="rootComposite" presStyleCnt="0"/>
      <dgm:spPr/>
    </dgm:pt>
    <dgm:pt modelId="{DFF80925-FDD7-4B50-A9C2-C4E69E4A4EA1}" type="pres">
      <dgm:prSet presAssocID="{21AAE182-A9C0-4951-AEE9-941B8D83ADA2}" presName="rootText" presStyleLbl="node2" presStyleIdx="1" presStyleCnt="4" custLinFactY="-3953" custLinFactNeighborX="-96846" custLinFactNeighborY="-100000">
        <dgm:presLayoutVars>
          <dgm:chPref val="3"/>
        </dgm:presLayoutVars>
      </dgm:prSet>
      <dgm:spPr/>
      <dgm:t>
        <a:bodyPr/>
        <a:lstStyle/>
        <a:p>
          <a:pPr rtl="1"/>
          <a:endParaRPr lang="he-IL"/>
        </a:p>
      </dgm:t>
    </dgm:pt>
    <dgm:pt modelId="{1B8E8C21-20A2-413D-8161-474E30AAD7A6}" type="pres">
      <dgm:prSet presAssocID="{21AAE182-A9C0-4951-AEE9-941B8D83ADA2}" presName="rootConnector" presStyleLbl="node2" presStyleIdx="1" presStyleCnt="4"/>
      <dgm:spPr/>
      <dgm:t>
        <a:bodyPr/>
        <a:lstStyle/>
        <a:p>
          <a:pPr rtl="1"/>
          <a:endParaRPr lang="he-IL"/>
        </a:p>
      </dgm:t>
    </dgm:pt>
    <dgm:pt modelId="{691C3E33-6D1B-4E45-9945-87E943382CD9}" type="pres">
      <dgm:prSet presAssocID="{21AAE182-A9C0-4951-AEE9-941B8D83ADA2}" presName="hierChild4" presStyleCnt="0"/>
      <dgm:spPr/>
    </dgm:pt>
    <dgm:pt modelId="{64B3FE24-F6F4-4D34-A9A4-310028949194}" type="pres">
      <dgm:prSet presAssocID="{21AAE182-A9C0-4951-AEE9-941B8D83ADA2}" presName="hierChild5" presStyleCnt="0"/>
      <dgm:spPr/>
    </dgm:pt>
    <dgm:pt modelId="{28CCE6C5-2026-4781-B494-BDBB77F43612}" type="pres">
      <dgm:prSet presAssocID="{1C0CBD50-C421-42AD-9764-B75F0A3EE42D}" presName="Name35" presStyleLbl="parChTrans1D2" presStyleIdx="2" presStyleCnt="4"/>
      <dgm:spPr/>
      <dgm:t>
        <a:bodyPr/>
        <a:lstStyle/>
        <a:p>
          <a:pPr rtl="1"/>
          <a:endParaRPr lang="he-IL"/>
        </a:p>
      </dgm:t>
    </dgm:pt>
    <dgm:pt modelId="{D59227FC-29B6-4773-82CF-D0486F16D86C}" type="pres">
      <dgm:prSet presAssocID="{627030F9-1644-4702-B98F-7CC5ACE2B44E}" presName="hierRoot2" presStyleCnt="0">
        <dgm:presLayoutVars>
          <dgm:hierBranch/>
        </dgm:presLayoutVars>
      </dgm:prSet>
      <dgm:spPr/>
    </dgm:pt>
    <dgm:pt modelId="{D0F21421-0744-4F4B-B0EB-95F189C02413}" type="pres">
      <dgm:prSet presAssocID="{627030F9-1644-4702-B98F-7CC5ACE2B44E}" presName="rootComposite" presStyleCnt="0"/>
      <dgm:spPr/>
    </dgm:pt>
    <dgm:pt modelId="{567716C5-C7FF-48D8-9391-8BAB0787B4CA}" type="pres">
      <dgm:prSet presAssocID="{627030F9-1644-4702-B98F-7CC5ACE2B44E}" presName="rootText" presStyleLbl="node2" presStyleIdx="2" presStyleCnt="4" custLinFactY="-100000" custLinFactNeighborX="50484" custLinFactNeighborY="-177133">
        <dgm:presLayoutVars>
          <dgm:chPref val="3"/>
        </dgm:presLayoutVars>
      </dgm:prSet>
      <dgm:spPr/>
      <dgm:t>
        <a:bodyPr/>
        <a:lstStyle/>
        <a:p>
          <a:pPr rtl="1"/>
          <a:endParaRPr lang="he-IL"/>
        </a:p>
      </dgm:t>
    </dgm:pt>
    <dgm:pt modelId="{53A1C136-7B2C-4E4F-A056-5581ADB7CDB4}" type="pres">
      <dgm:prSet presAssocID="{627030F9-1644-4702-B98F-7CC5ACE2B44E}" presName="rootConnector" presStyleLbl="node2" presStyleIdx="2" presStyleCnt="4"/>
      <dgm:spPr/>
      <dgm:t>
        <a:bodyPr/>
        <a:lstStyle/>
        <a:p>
          <a:pPr rtl="1"/>
          <a:endParaRPr lang="he-IL"/>
        </a:p>
      </dgm:t>
    </dgm:pt>
    <dgm:pt modelId="{F8189EB6-1364-4B7D-B053-A192B75C5A04}" type="pres">
      <dgm:prSet presAssocID="{627030F9-1644-4702-B98F-7CC5ACE2B44E}" presName="hierChild4" presStyleCnt="0"/>
      <dgm:spPr/>
    </dgm:pt>
    <dgm:pt modelId="{60CF431F-7031-44CE-A2B5-4ADEF359640B}" type="pres">
      <dgm:prSet presAssocID="{627030F9-1644-4702-B98F-7CC5ACE2B44E}" presName="hierChild5" presStyleCnt="0"/>
      <dgm:spPr/>
    </dgm:pt>
    <dgm:pt modelId="{E5DC8FF4-23D0-49C9-932F-367EA43A19A5}" type="pres">
      <dgm:prSet presAssocID="{A3A96FFA-0FAC-4A25-BA30-E0D87AA7C7BD}" presName="Name35" presStyleLbl="parChTrans1D2" presStyleIdx="3" presStyleCnt="4"/>
      <dgm:spPr/>
      <dgm:t>
        <a:bodyPr/>
        <a:lstStyle/>
        <a:p>
          <a:pPr rtl="1"/>
          <a:endParaRPr lang="he-IL"/>
        </a:p>
      </dgm:t>
    </dgm:pt>
    <dgm:pt modelId="{D7FC8E9C-3660-4C74-A45C-90ACBD8A7CB3}" type="pres">
      <dgm:prSet presAssocID="{7A8536A3-696D-40E5-B567-31E4D7C65631}" presName="hierRoot2" presStyleCnt="0">
        <dgm:presLayoutVars>
          <dgm:hierBranch/>
        </dgm:presLayoutVars>
      </dgm:prSet>
      <dgm:spPr/>
    </dgm:pt>
    <dgm:pt modelId="{B38AB34E-442D-4AA7-A9AF-1574CDF60E2B}" type="pres">
      <dgm:prSet presAssocID="{7A8536A3-696D-40E5-B567-31E4D7C65631}" presName="rootComposite" presStyleCnt="0"/>
      <dgm:spPr/>
    </dgm:pt>
    <dgm:pt modelId="{CE0AA596-6A2A-4114-9BE9-34A64E0FB1FE}" type="pres">
      <dgm:prSet presAssocID="{7A8536A3-696D-40E5-B567-31E4D7C65631}" presName="rootText" presStyleLbl="node2" presStyleIdx="3" presStyleCnt="4" custLinFactY="-3953" custLinFactNeighborX="-70516" custLinFactNeighborY="-100000">
        <dgm:presLayoutVars>
          <dgm:chPref val="3"/>
        </dgm:presLayoutVars>
      </dgm:prSet>
      <dgm:spPr/>
      <dgm:t>
        <a:bodyPr/>
        <a:lstStyle/>
        <a:p>
          <a:pPr rtl="1"/>
          <a:endParaRPr lang="he-IL"/>
        </a:p>
      </dgm:t>
    </dgm:pt>
    <dgm:pt modelId="{078C0549-0924-4F99-85BC-4CD1A0A48B98}" type="pres">
      <dgm:prSet presAssocID="{7A8536A3-696D-40E5-B567-31E4D7C65631}" presName="rootConnector" presStyleLbl="node2" presStyleIdx="3" presStyleCnt="4"/>
      <dgm:spPr/>
      <dgm:t>
        <a:bodyPr/>
        <a:lstStyle/>
        <a:p>
          <a:pPr rtl="1"/>
          <a:endParaRPr lang="he-IL"/>
        </a:p>
      </dgm:t>
    </dgm:pt>
    <dgm:pt modelId="{EDC772DC-2C32-4ACF-B9E4-5F3F08106AE1}" type="pres">
      <dgm:prSet presAssocID="{7A8536A3-696D-40E5-B567-31E4D7C65631}" presName="hierChild4" presStyleCnt="0"/>
      <dgm:spPr/>
    </dgm:pt>
    <dgm:pt modelId="{E1E9B7C7-AF3C-45D0-BE07-F4A3F18ED4B6}" type="pres">
      <dgm:prSet presAssocID="{7A8536A3-696D-40E5-B567-31E4D7C65631}" presName="hierChild5" presStyleCnt="0"/>
      <dgm:spPr/>
    </dgm:pt>
    <dgm:pt modelId="{A123A2D4-18D6-45E0-B2D4-0FBAF05E6F3E}" type="pres">
      <dgm:prSet presAssocID="{F9D2F056-2B24-4941-AE46-682EC9AA5229}" presName="hierChild3" presStyleCnt="0"/>
      <dgm:spPr/>
    </dgm:pt>
  </dgm:ptLst>
  <dgm:cxnLst>
    <dgm:cxn modelId="{1472B110-BFED-4134-AF42-D53827AA21F3}" srcId="{F9D2F056-2B24-4941-AE46-682EC9AA5229}" destId="{B3F5C8B2-73EA-448C-8E97-6FCFD2E2A176}" srcOrd="0" destOrd="0" parTransId="{6C967068-FB78-43BA-A391-29571B410BF7}" sibTransId="{6746450F-7B49-400A-ABE6-7AC774DD063F}"/>
    <dgm:cxn modelId="{087F298C-52C7-42E3-AC81-EDCFCB2E4BB0}" type="presOf" srcId="{627030F9-1644-4702-B98F-7CC5ACE2B44E}" destId="{567716C5-C7FF-48D8-9391-8BAB0787B4CA}" srcOrd="0" destOrd="0" presId="urn:microsoft.com/office/officeart/2005/8/layout/orgChart1"/>
    <dgm:cxn modelId="{6305E448-4088-4071-A072-70CDEBADE85D}" type="presOf" srcId="{F9D2F056-2B24-4941-AE46-682EC9AA5229}" destId="{4E768D9A-5D33-4282-ACB8-676D7C9134A9}" srcOrd="0" destOrd="0" presId="urn:microsoft.com/office/officeart/2005/8/layout/orgChart1"/>
    <dgm:cxn modelId="{A7654B72-C7BE-48BB-B8C9-17F1C55252B7}" type="presOf" srcId="{7A8536A3-696D-40E5-B567-31E4D7C65631}" destId="{CE0AA596-6A2A-4114-9BE9-34A64E0FB1FE}" srcOrd="0" destOrd="0" presId="urn:microsoft.com/office/officeart/2005/8/layout/orgChart1"/>
    <dgm:cxn modelId="{B091D46D-1157-4855-8AE6-EFE860A7DB6C}" type="presOf" srcId="{21AAE182-A9C0-4951-AEE9-941B8D83ADA2}" destId="{DFF80925-FDD7-4B50-A9C2-C4E69E4A4EA1}" srcOrd="0" destOrd="0" presId="urn:microsoft.com/office/officeart/2005/8/layout/orgChart1"/>
    <dgm:cxn modelId="{434819EA-FC5D-46B5-8074-E3547B4A80DD}" type="presOf" srcId="{B6B4DBF6-DA53-4F18-9E87-2380176B898B}" destId="{F4C20A29-EA04-42CA-A084-E4743416D138}" srcOrd="0" destOrd="0" presId="urn:microsoft.com/office/officeart/2005/8/layout/orgChart1"/>
    <dgm:cxn modelId="{116DEF85-25C2-4367-B6F4-0AE45C78137A}" type="presOf" srcId="{6C967068-FB78-43BA-A391-29571B410BF7}" destId="{E38EF0F5-AA9C-450C-8E08-AC967303CB13}" srcOrd="0" destOrd="0" presId="urn:microsoft.com/office/officeart/2005/8/layout/orgChart1"/>
    <dgm:cxn modelId="{5DD7860C-1812-44DC-823D-0DD37A3347AE}" srcId="{F9D2F056-2B24-4941-AE46-682EC9AA5229}" destId="{7A8536A3-696D-40E5-B567-31E4D7C65631}" srcOrd="3" destOrd="0" parTransId="{A3A96FFA-0FAC-4A25-BA30-E0D87AA7C7BD}" sibTransId="{D73A74BC-65C4-40E2-AEBE-5CAF32C0E3AA}"/>
    <dgm:cxn modelId="{19D6CBB0-4B9B-4318-8CDB-5DF26DCF0737}" type="presOf" srcId="{F9D2F056-2B24-4941-AE46-682EC9AA5229}" destId="{3DB81E40-F3CE-4B3A-B3B2-79E6A4CD7D55}" srcOrd="1" destOrd="0" presId="urn:microsoft.com/office/officeart/2005/8/layout/orgChart1"/>
    <dgm:cxn modelId="{A2CF5120-8B5D-45B0-9926-F722B37A7A96}" type="presOf" srcId="{A3A96FFA-0FAC-4A25-BA30-E0D87AA7C7BD}" destId="{E5DC8FF4-23D0-49C9-932F-367EA43A19A5}" srcOrd="0" destOrd="0" presId="urn:microsoft.com/office/officeart/2005/8/layout/orgChart1"/>
    <dgm:cxn modelId="{F565649D-4B2D-4E5E-9952-92D352A806F8}" type="presOf" srcId="{21AAE182-A9C0-4951-AEE9-941B8D83ADA2}" destId="{1B8E8C21-20A2-413D-8161-474E30AAD7A6}" srcOrd="1" destOrd="0" presId="urn:microsoft.com/office/officeart/2005/8/layout/orgChart1"/>
    <dgm:cxn modelId="{BA25E61D-6FC5-4539-8D1F-42458439529E}" type="presOf" srcId="{B3F5C8B2-73EA-448C-8E97-6FCFD2E2A176}" destId="{7D1BF179-8A85-4BF9-B7EC-7E1CB4B4F0B2}" srcOrd="1" destOrd="0" presId="urn:microsoft.com/office/officeart/2005/8/layout/orgChart1"/>
    <dgm:cxn modelId="{7E3459BE-F151-4C16-8F74-EAAA099FC15B}" srcId="{F9D2F056-2B24-4941-AE46-682EC9AA5229}" destId="{21AAE182-A9C0-4951-AEE9-941B8D83ADA2}" srcOrd="1" destOrd="0" parTransId="{B6B4DBF6-DA53-4F18-9E87-2380176B898B}" sibTransId="{50112C5F-5D39-48B3-9B66-56047894EEF4}"/>
    <dgm:cxn modelId="{D5608FED-E1ED-45B9-ADF2-1E1C668267F2}" srcId="{F9D2F056-2B24-4941-AE46-682EC9AA5229}" destId="{627030F9-1644-4702-B98F-7CC5ACE2B44E}" srcOrd="2" destOrd="0" parTransId="{1C0CBD50-C421-42AD-9764-B75F0A3EE42D}" sibTransId="{60315462-15E4-4290-9B79-E504CB29A39A}"/>
    <dgm:cxn modelId="{21504FB1-6196-4E29-BE3D-C3DD9F3315A4}" type="presOf" srcId="{627030F9-1644-4702-B98F-7CC5ACE2B44E}" destId="{53A1C136-7B2C-4E4F-A056-5581ADB7CDB4}" srcOrd="1" destOrd="0" presId="urn:microsoft.com/office/officeart/2005/8/layout/orgChart1"/>
    <dgm:cxn modelId="{D22F0411-FAC1-4A8A-84C5-02B065F23254}" type="presOf" srcId="{C29AD67D-15AB-4800-B140-4283EDB8C273}" destId="{5456468E-6E2A-4C50-974E-C6AC8F35F09A}" srcOrd="0" destOrd="0" presId="urn:microsoft.com/office/officeart/2005/8/layout/orgChart1"/>
    <dgm:cxn modelId="{A3D96BDD-F4FE-482C-BC8E-9AAF6F56910B}" type="presOf" srcId="{1C0CBD50-C421-42AD-9764-B75F0A3EE42D}" destId="{28CCE6C5-2026-4781-B494-BDBB77F43612}" srcOrd="0" destOrd="0" presId="urn:microsoft.com/office/officeart/2005/8/layout/orgChart1"/>
    <dgm:cxn modelId="{C9745891-22D1-445E-A2FC-3AB239777172}" type="presOf" srcId="{B3F5C8B2-73EA-448C-8E97-6FCFD2E2A176}" destId="{BA979EF0-F577-453D-B0F7-F9814923326E}" srcOrd="0" destOrd="0" presId="urn:microsoft.com/office/officeart/2005/8/layout/orgChart1"/>
    <dgm:cxn modelId="{DF4D1A32-2A01-4BC8-93E0-42CD47D67D79}" srcId="{C29AD67D-15AB-4800-B140-4283EDB8C273}" destId="{F9D2F056-2B24-4941-AE46-682EC9AA5229}" srcOrd="0" destOrd="0" parTransId="{E823F2B0-63EC-4454-AD04-005E85A13952}" sibTransId="{D150A804-694E-4A09-B85E-05CCAAE05494}"/>
    <dgm:cxn modelId="{43DF910D-231F-4C97-8381-3B81D80E8623}" type="presOf" srcId="{7A8536A3-696D-40E5-B567-31E4D7C65631}" destId="{078C0549-0924-4F99-85BC-4CD1A0A48B98}" srcOrd="1" destOrd="0" presId="urn:microsoft.com/office/officeart/2005/8/layout/orgChart1"/>
    <dgm:cxn modelId="{610411FC-26E5-4BEB-929A-677916330398}" type="presParOf" srcId="{5456468E-6E2A-4C50-974E-C6AC8F35F09A}" destId="{7951C76A-01AA-45E0-AA04-2C89C4D383DE}" srcOrd="0" destOrd="0" presId="urn:microsoft.com/office/officeart/2005/8/layout/orgChart1"/>
    <dgm:cxn modelId="{42EF7DEC-E842-4D1D-A70F-6051380523C3}" type="presParOf" srcId="{7951C76A-01AA-45E0-AA04-2C89C4D383DE}" destId="{77445DB7-D177-4B8B-9710-FF2F8FD63E45}" srcOrd="0" destOrd="0" presId="urn:microsoft.com/office/officeart/2005/8/layout/orgChart1"/>
    <dgm:cxn modelId="{BD40F29E-4926-41A2-90EC-94368E47F591}" type="presParOf" srcId="{77445DB7-D177-4B8B-9710-FF2F8FD63E45}" destId="{4E768D9A-5D33-4282-ACB8-676D7C9134A9}" srcOrd="0" destOrd="0" presId="urn:microsoft.com/office/officeart/2005/8/layout/orgChart1"/>
    <dgm:cxn modelId="{CC70B6AE-261B-44CB-8685-8C5A37892BCB}" type="presParOf" srcId="{77445DB7-D177-4B8B-9710-FF2F8FD63E45}" destId="{3DB81E40-F3CE-4B3A-B3B2-79E6A4CD7D55}" srcOrd="1" destOrd="0" presId="urn:microsoft.com/office/officeart/2005/8/layout/orgChart1"/>
    <dgm:cxn modelId="{154BB5AF-7030-4667-A9EA-39F05460EADD}" type="presParOf" srcId="{7951C76A-01AA-45E0-AA04-2C89C4D383DE}" destId="{8F5F264A-A554-4C9B-9422-A05493EB36B7}" srcOrd="1" destOrd="0" presId="urn:microsoft.com/office/officeart/2005/8/layout/orgChart1"/>
    <dgm:cxn modelId="{FBC1E968-7F88-4C58-B9EC-06673601E169}" type="presParOf" srcId="{8F5F264A-A554-4C9B-9422-A05493EB36B7}" destId="{E38EF0F5-AA9C-450C-8E08-AC967303CB13}" srcOrd="0" destOrd="0" presId="urn:microsoft.com/office/officeart/2005/8/layout/orgChart1"/>
    <dgm:cxn modelId="{DB0CE565-9FFE-48D0-97F2-68C59C1029F4}" type="presParOf" srcId="{8F5F264A-A554-4C9B-9422-A05493EB36B7}" destId="{AD4AE5CD-E437-4723-87B7-AB4D9644F612}" srcOrd="1" destOrd="0" presId="urn:microsoft.com/office/officeart/2005/8/layout/orgChart1"/>
    <dgm:cxn modelId="{7DBC5A58-FF6C-4561-8286-6C02B4C1781C}" type="presParOf" srcId="{AD4AE5CD-E437-4723-87B7-AB4D9644F612}" destId="{4C30F885-7E06-4B8A-ADFE-CB72EF282C1F}" srcOrd="0" destOrd="0" presId="urn:microsoft.com/office/officeart/2005/8/layout/orgChart1"/>
    <dgm:cxn modelId="{94B4982D-6F53-4F33-8D33-BA51DD75B4A7}" type="presParOf" srcId="{4C30F885-7E06-4B8A-ADFE-CB72EF282C1F}" destId="{BA979EF0-F577-453D-B0F7-F9814923326E}" srcOrd="0" destOrd="0" presId="urn:microsoft.com/office/officeart/2005/8/layout/orgChart1"/>
    <dgm:cxn modelId="{3019ACFD-4413-437D-8E24-DC8BA97A4149}" type="presParOf" srcId="{4C30F885-7E06-4B8A-ADFE-CB72EF282C1F}" destId="{7D1BF179-8A85-4BF9-B7EC-7E1CB4B4F0B2}" srcOrd="1" destOrd="0" presId="urn:microsoft.com/office/officeart/2005/8/layout/orgChart1"/>
    <dgm:cxn modelId="{C3EBB287-935F-4876-891D-A9A534679F86}" type="presParOf" srcId="{AD4AE5CD-E437-4723-87B7-AB4D9644F612}" destId="{E10BF1AE-6C94-48F1-827D-8AA4665E0495}" srcOrd="1" destOrd="0" presId="urn:microsoft.com/office/officeart/2005/8/layout/orgChart1"/>
    <dgm:cxn modelId="{449F298B-0F9D-4F2F-93DE-AA98585319E5}" type="presParOf" srcId="{AD4AE5CD-E437-4723-87B7-AB4D9644F612}" destId="{F889297E-0383-4D06-AE69-E4C3D61ABB59}" srcOrd="2" destOrd="0" presId="urn:microsoft.com/office/officeart/2005/8/layout/orgChart1"/>
    <dgm:cxn modelId="{CF62F29A-E988-4D52-B492-AC381ACBD538}" type="presParOf" srcId="{8F5F264A-A554-4C9B-9422-A05493EB36B7}" destId="{F4C20A29-EA04-42CA-A084-E4743416D138}" srcOrd="2" destOrd="0" presId="urn:microsoft.com/office/officeart/2005/8/layout/orgChart1"/>
    <dgm:cxn modelId="{78FA7C6F-0D75-4DC3-BFD1-85A70212F75A}" type="presParOf" srcId="{8F5F264A-A554-4C9B-9422-A05493EB36B7}" destId="{07E299C4-D286-4F28-8E8A-A9EDA7A5A649}" srcOrd="3" destOrd="0" presId="urn:microsoft.com/office/officeart/2005/8/layout/orgChart1"/>
    <dgm:cxn modelId="{FC0AFCBB-DF9A-4699-9421-459F1E6AF21E}" type="presParOf" srcId="{07E299C4-D286-4F28-8E8A-A9EDA7A5A649}" destId="{29E426D4-239E-400A-B852-5BB364B11140}" srcOrd="0" destOrd="0" presId="urn:microsoft.com/office/officeart/2005/8/layout/orgChart1"/>
    <dgm:cxn modelId="{1DD4C26E-22DE-4CBB-8614-80163C062FF7}" type="presParOf" srcId="{29E426D4-239E-400A-B852-5BB364B11140}" destId="{DFF80925-FDD7-4B50-A9C2-C4E69E4A4EA1}" srcOrd="0" destOrd="0" presId="urn:microsoft.com/office/officeart/2005/8/layout/orgChart1"/>
    <dgm:cxn modelId="{BF349811-B2F5-44F7-8AE7-FE4E208F3482}" type="presParOf" srcId="{29E426D4-239E-400A-B852-5BB364B11140}" destId="{1B8E8C21-20A2-413D-8161-474E30AAD7A6}" srcOrd="1" destOrd="0" presId="urn:microsoft.com/office/officeart/2005/8/layout/orgChart1"/>
    <dgm:cxn modelId="{87BCF6F7-95DE-4D60-8D87-EB5B139B2778}" type="presParOf" srcId="{07E299C4-D286-4F28-8E8A-A9EDA7A5A649}" destId="{691C3E33-6D1B-4E45-9945-87E943382CD9}" srcOrd="1" destOrd="0" presId="urn:microsoft.com/office/officeart/2005/8/layout/orgChart1"/>
    <dgm:cxn modelId="{BD527671-85B2-4E08-91CB-F19F8CFE8B32}" type="presParOf" srcId="{07E299C4-D286-4F28-8E8A-A9EDA7A5A649}" destId="{64B3FE24-F6F4-4D34-A9A4-310028949194}" srcOrd="2" destOrd="0" presId="urn:microsoft.com/office/officeart/2005/8/layout/orgChart1"/>
    <dgm:cxn modelId="{EE1FA137-318C-419D-8E2A-660CB44C6DB7}" type="presParOf" srcId="{8F5F264A-A554-4C9B-9422-A05493EB36B7}" destId="{28CCE6C5-2026-4781-B494-BDBB77F43612}" srcOrd="4" destOrd="0" presId="urn:microsoft.com/office/officeart/2005/8/layout/orgChart1"/>
    <dgm:cxn modelId="{844616DC-F480-4812-9AD0-FC044C9D0D10}" type="presParOf" srcId="{8F5F264A-A554-4C9B-9422-A05493EB36B7}" destId="{D59227FC-29B6-4773-82CF-D0486F16D86C}" srcOrd="5" destOrd="0" presId="urn:microsoft.com/office/officeart/2005/8/layout/orgChart1"/>
    <dgm:cxn modelId="{667C6B3E-0D4A-474B-A36A-47E664A25867}" type="presParOf" srcId="{D59227FC-29B6-4773-82CF-D0486F16D86C}" destId="{D0F21421-0744-4F4B-B0EB-95F189C02413}" srcOrd="0" destOrd="0" presId="urn:microsoft.com/office/officeart/2005/8/layout/orgChart1"/>
    <dgm:cxn modelId="{E83E8D41-C5AF-43F8-B517-906D06D7F1BC}" type="presParOf" srcId="{D0F21421-0744-4F4B-B0EB-95F189C02413}" destId="{567716C5-C7FF-48D8-9391-8BAB0787B4CA}" srcOrd="0" destOrd="0" presId="urn:microsoft.com/office/officeart/2005/8/layout/orgChart1"/>
    <dgm:cxn modelId="{54378760-18CE-410F-9439-DEBB572B1E89}" type="presParOf" srcId="{D0F21421-0744-4F4B-B0EB-95F189C02413}" destId="{53A1C136-7B2C-4E4F-A056-5581ADB7CDB4}" srcOrd="1" destOrd="0" presId="urn:microsoft.com/office/officeart/2005/8/layout/orgChart1"/>
    <dgm:cxn modelId="{E39A8739-593B-459A-8184-20686B12C157}" type="presParOf" srcId="{D59227FC-29B6-4773-82CF-D0486F16D86C}" destId="{F8189EB6-1364-4B7D-B053-A192B75C5A04}" srcOrd="1" destOrd="0" presId="urn:microsoft.com/office/officeart/2005/8/layout/orgChart1"/>
    <dgm:cxn modelId="{EB6C2360-C07A-4815-BDAF-9057B3E6ED4B}" type="presParOf" srcId="{D59227FC-29B6-4773-82CF-D0486F16D86C}" destId="{60CF431F-7031-44CE-A2B5-4ADEF359640B}" srcOrd="2" destOrd="0" presId="urn:microsoft.com/office/officeart/2005/8/layout/orgChart1"/>
    <dgm:cxn modelId="{FFADADF0-B0C7-479E-8D4C-EA09EADF56BB}" type="presParOf" srcId="{8F5F264A-A554-4C9B-9422-A05493EB36B7}" destId="{E5DC8FF4-23D0-49C9-932F-367EA43A19A5}" srcOrd="6" destOrd="0" presId="urn:microsoft.com/office/officeart/2005/8/layout/orgChart1"/>
    <dgm:cxn modelId="{9E3E1DD2-904F-40FD-BE46-E5E487814AB9}" type="presParOf" srcId="{8F5F264A-A554-4C9B-9422-A05493EB36B7}" destId="{D7FC8E9C-3660-4C74-A45C-90ACBD8A7CB3}" srcOrd="7" destOrd="0" presId="urn:microsoft.com/office/officeart/2005/8/layout/orgChart1"/>
    <dgm:cxn modelId="{FBEB6632-4A6E-4150-965D-40814F0F5FB5}" type="presParOf" srcId="{D7FC8E9C-3660-4C74-A45C-90ACBD8A7CB3}" destId="{B38AB34E-442D-4AA7-A9AF-1574CDF60E2B}" srcOrd="0" destOrd="0" presId="urn:microsoft.com/office/officeart/2005/8/layout/orgChart1"/>
    <dgm:cxn modelId="{7EF813D5-1EFA-4CB8-97CE-D21914E2BC92}" type="presParOf" srcId="{B38AB34E-442D-4AA7-A9AF-1574CDF60E2B}" destId="{CE0AA596-6A2A-4114-9BE9-34A64E0FB1FE}" srcOrd="0" destOrd="0" presId="urn:microsoft.com/office/officeart/2005/8/layout/orgChart1"/>
    <dgm:cxn modelId="{51327B60-4D6A-435B-BD94-8B25038D02CC}" type="presParOf" srcId="{B38AB34E-442D-4AA7-A9AF-1574CDF60E2B}" destId="{078C0549-0924-4F99-85BC-4CD1A0A48B98}" srcOrd="1" destOrd="0" presId="urn:microsoft.com/office/officeart/2005/8/layout/orgChart1"/>
    <dgm:cxn modelId="{88A75730-AF86-4370-AE25-3186BAFA9366}" type="presParOf" srcId="{D7FC8E9C-3660-4C74-A45C-90ACBD8A7CB3}" destId="{EDC772DC-2C32-4ACF-B9E4-5F3F08106AE1}" srcOrd="1" destOrd="0" presId="urn:microsoft.com/office/officeart/2005/8/layout/orgChart1"/>
    <dgm:cxn modelId="{872E9846-91D5-4912-9C05-A16421B4AAB1}" type="presParOf" srcId="{D7FC8E9C-3660-4C74-A45C-90ACBD8A7CB3}" destId="{E1E9B7C7-AF3C-45D0-BE07-F4A3F18ED4B6}" srcOrd="2" destOrd="0" presId="urn:microsoft.com/office/officeart/2005/8/layout/orgChart1"/>
    <dgm:cxn modelId="{789AB41C-B578-413F-B6C6-2766EEA08B0B}" type="presParOf" srcId="{7951C76A-01AA-45E0-AA04-2C89C4D383DE}" destId="{A123A2D4-18D6-45E0-B2D4-0FBAF05E6F3E}" srcOrd="2" destOrd="0" presId="urn:microsoft.com/office/officeart/2005/8/layout/orgChart1"/>
  </dgm:cxnLst>
  <dgm:bg/>
  <dgm:whole/>
  <dgm:extLst>
    <a:ext uri="http://schemas.microsoft.com/office/drawing/2008/diagram">
      <dsp:dataModelExt xmlns:dsp="http://schemas.microsoft.com/office/drawing/2008/diagram" xmlns="" relId="rId8"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C29AD67D-15AB-4800-B140-4283EDB8C273}" type="doc">
      <dgm:prSet loTypeId="urn:microsoft.com/office/officeart/2005/8/layout/orgChart1" loCatId="hierarchy" qsTypeId="urn:microsoft.com/office/officeart/2005/8/quickstyle/simple5" qsCatId="simple" csTypeId="urn:microsoft.com/office/officeart/2005/8/colors/accent2_4" csCatId="accent2" phldr="1"/>
      <dgm:spPr/>
    </dgm:pt>
    <dgm:pt modelId="{F9D2F056-2B24-4941-AE46-682EC9AA5229}">
      <dgm:prSet custT="1"/>
      <dgm:spPr/>
      <dgm:t>
        <a:bodyPr/>
        <a:lstStyle/>
        <a:p>
          <a:pPr marL="0" marR="0" lvl="0" indent="0" algn="ctr" defTabSz="914400" rtl="1" eaLnBrk="0" fontAlgn="base" latinLnBrk="0" hangingPunct="0">
            <a:lnSpc>
              <a:spcPct val="85000"/>
            </a:lnSpc>
            <a:spcBef>
              <a:spcPct val="0"/>
            </a:spcBef>
            <a:spcAft>
              <a:spcPct val="0"/>
            </a:spcAft>
            <a:buClrTx/>
            <a:buSzTx/>
            <a:buFontTx/>
            <a:buNone/>
            <a:tabLst/>
          </a:pPr>
          <a:r>
            <a:rPr kumimoji="0" lang="en-US" sz="1100" b="0" i="0" u="none" strike="noStrike" cap="none" normalizeH="0" baseline="0" dirty="0" smtClean="0">
              <a:ln/>
              <a:effectLst/>
              <a:latin typeface="Franklin Gothic Medium" pitchFamily="34" charset="0"/>
              <a:cs typeface="Arial" pitchFamily="34" charset="0"/>
            </a:rPr>
            <a:t>Memory</a:t>
          </a:r>
          <a:endParaRPr kumimoji="0" lang="en-US" sz="1800" b="0" i="0" u="none" strike="noStrike" cap="none" normalizeH="0" baseline="0" dirty="0" smtClean="0">
            <a:ln/>
            <a:effectLst/>
            <a:latin typeface="Franklin Gothic Medium" pitchFamily="34" charset="0"/>
            <a:cs typeface="Arial" pitchFamily="34" charset="0"/>
          </a:endParaRPr>
        </a:p>
      </dgm:t>
    </dgm:pt>
    <dgm:pt modelId="{E823F2B0-63EC-4454-AD04-005E85A13952}" type="parTrans" cxnId="{DF4D1A32-2A01-4BC8-93E0-42CD47D67D79}">
      <dgm:prSet/>
      <dgm:spPr/>
      <dgm:t>
        <a:bodyPr/>
        <a:lstStyle/>
        <a:p>
          <a:pPr rtl="1"/>
          <a:endParaRPr lang="he-IL"/>
        </a:p>
      </dgm:t>
    </dgm:pt>
    <dgm:pt modelId="{D150A804-694E-4A09-B85E-05CCAAE05494}" type="sibTrans" cxnId="{DF4D1A32-2A01-4BC8-93E0-42CD47D67D79}">
      <dgm:prSet/>
      <dgm:spPr/>
      <dgm:t>
        <a:bodyPr/>
        <a:lstStyle/>
        <a:p>
          <a:pPr rtl="1"/>
          <a:endParaRPr lang="he-IL"/>
        </a:p>
      </dgm:t>
    </dgm:pt>
    <dgm:pt modelId="{B3F5C8B2-73EA-448C-8E97-6FCFD2E2A176}">
      <dgm:prSet custT="1"/>
      <dgm:spPr/>
      <dgm:t>
        <a:bodyPr/>
        <a:lstStyle/>
        <a:p>
          <a:pPr marL="0" marR="0" lvl="0" indent="0" algn="ctr" defTabSz="914400" rtl="1" eaLnBrk="0" fontAlgn="base" latinLnBrk="0" hangingPunct="0">
            <a:lnSpc>
              <a:spcPct val="85000"/>
            </a:lnSpc>
            <a:spcBef>
              <a:spcPct val="0"/>
            </a:spcBef>
            <a:spcAft>
              <a:spcPct val="0"/>
            </a:spcAft>
            <a:buClrTx/>
            <a:buSzTx/>
            <a:buFontTx/>
            <a:buNone/>
            <a:tabLst/>
          </a:pPr>
          <a:r>
            <a:rPr kumimoji="0" lang="en-US" sz="1100" b="0" i="0" u="none" strike="noStrike" cap="none" normalizeH="0" baseline="0" dirty="0" smtClean="0">
              <a:ln/>
              <a:effectLst/>
              <a:latin typeface="+mn-lt"/>
              <a:cs typeface="Arial" pitchFamily="34" charset="0"/>
            </a:rPr>
            <a:t>CPU 4</a:t>
          </a:r>
          <a:endParaRPr kumimoji="0" lang="en-US" sz="1100" b="0" i="1" u="none" strike="noStrike" cap="none" normalizeH="0" baseline="0" dirty="0" smtClean="0">
            <a:ln/>
            <a:effectLst/>
            <a:latin typeface="+mn-lt"/>
            <a:cs typeface="Arial" pitchFamily="34" charset="0"/>
          </a:endParaRPr>
        </a:p>
      </dgm:t>
    </dgm:pt>
    <dgm:pt modelId="{6C967068-FB78-43BA-A391-29571B410BF7}" type="parTrans" cxnId="{1472B110-BFED-4134-AF42-D53827AA21F3}">
      <dgm:prSet/>
      <dgm:spPr/>
      <dgm:t>
        <a:bodyPr/>
        <a:lstStyle/>
        <a:p>
          <a:pPr rtl="1"/>
          <a:endParaRPr lang="he-IL">
            <a:solidFill>
              <a:schemeClr val="bg1"/>
            </a:solidFill>
          </a:endParaRPr>
        </a:p>
      </dgm:t>
    </dgm:pt>
    <dgm:pt modelId="{6746450F-7B49-400A-ABE6-7AC774DD063F}" type="sibTrans" cxnId="{1472B110-BFED-4134-AF42-D53827AA21F3}">
      <dgm:prSet/>
      <dgm:spPr/>
      <dgm:t>
        <a:bodyPr/>
        <a:lstStyle/>
        <a:p>
          <a:pPr rtl="1"/>
          <a:endParaRPr lang="he-IL"/>
        </a:p>
      </dgm:t>
    </dgm:pt>
    <dgm:pt modelId="{21AAE182-A9C0-4951-AEE9-941B8D83ADA2}">
      <dgm:prSet custT="1"/>
      <dgm:spPr/>
      <dgm:t>
        <a:bodyPr/>
        <a:lstStyle/>
        <a:p>
          <a:pPr marL="0" marR="0" lvl="0" indent="0" algn="ctr" defTabSz="914400" rtl="1" eaLnBrk="0" fontAlgn="base" latinLnBrk="0" hangingPunct="0">
            <a:lnSpc>
              <a:spcPct val="85000"/>
            </a:lnSpc>
            <a:spcBef>
              <a:spcPct val="0"/>
            </a:spcBef>
            <a:spcAft>
              <a:spcPct val="0"/>
            </a:spcAft>
            <a:buClrTx/>
            <a:buSzTx/>
            <a:buFontTx/>
            <a:buNone/>
            <a:tabLst/>
          </a:pPr>
          <a:r>
            <a:rPr kumimoji="0" lang="en-US" sz="1200" b="0" i="0" u="none" strike="noStrike" cap="none" normalizeH="0" baseline="0" dirty="0" smtClean="0">
              <a:ln/>
              <a:effectLst/>
              <a:latin typeface="+mn-lt"/>
              <a:cs typeface="Arial" pitchFamily="34" charset="0"/>
            </a:rPr>
            <a:t>CPU 5</a:t>
          </a:r>
          <a:endParaRPr kumimoji="0" lang="en-US" sz="1200" b="0" i="1" u="none" strike="noStrike" cap="none" normalizeH="0" baseline="0" dirty="0" smtClean="0">
            <a:ln/>
            <a:effectLst/>
            <a:latin typeface="+mn-lt"/>
            <a:cs typeface="Arial" pitchFamily="34" charset="0"/>
          </a:endParaRPr>
        </a:p>
      </dgm:t>
    </dgm:pt>
    <dgm:pt modelId="{B6B4DBF6-DA53-4F18-9E87-2380176B898B}" type="parTrans" cxnId="{7E3459BE-F151-4C16-8F74-EAAA099FC15B}">
      <dgm:prSet/>
      <dgm:spPr/>
      <dgm:t>
        <a:bodyPr/>
        <a:lstStyle/>
        <a:p>
          <a:pPr rtl="1"/>
          <a:endParaRPr lang="he-IL"/>
        </a:p>
      </dgm:t>
    </dgm:pt>
    <dgm:pt modelId="{50112C5F-5D39-48B3-9B66-56047894EEF4}" type="sibTrans" cxnId="{7E3459BE-F151-4C16-8F74-EAAA099FC15B}">
      <dgm:prSet/>
      <dgm:spPr/>
      <dgm:t>
        <a:bodyPr/>
        <a:lstStyle/>
        <a:p>
          <a:pPr rtl="1"/>
          <a:endParaRPr lang="he-IL"/>
        </a:p>
      </dgm:t>
    </dgm:pt>
    <dgm:pt modelId="{7A8536A3-696D-40E5-B567-31E4D7C65631}">
      <dgm:prSet custT="1"/>
      <dgm:spPr/>
      <dgm:t>
        <a:bodyPr/>
        <a:lstStyle/>
        <a:p>
          <a:pPr marL="0" marR="0" lvl="0" indent="0" algn="ctr" defTabSz="914400" rtl="1" eaLnBrk="0" fontAlgn="base" latinLnBrk="0" hangingPunct="0">
            <a:lnSpc>
              <a:spcPct val="85000"/>
            </a:lnSpc>
            <a:spcBef>
              <a:spcPct val="0"/>
            </a:spcBef>
            <a:spcAft>
              <a:spcPct val="0"/>
            </a:spcAft>
            <a:buClrTx/>
            <a:buSzTx/>
            <a:buFontTx/>
            <a:buNone/>
            <a:tabLst/>
          </a:pPr>
          <a:r>
            <a:rPr kumimoji="0" lang="en-US" sz="1200" b="0" i="0" u="none" strike="noStrike" cap="none" normalizeH="0" baseline="0" dirty="0" smtClean="0">
              <a:ln/>
              <a:effectLst/>
              <a:latin typeface="+mn-lt"/>
              <a:cs typeface="Arial" pitchFamily="34" charset="0"/>
            </a:rPr>
            <a:t>CPU 7</a:t>
          </a:r>
          <a:endParaRPr kumimoji="0" lang="en-US" sz="1200" b="0" i="1" u="none" strike="noStrike" cap="none" normalizeH="0" baseline="0" dirty="0" smtClean="0">
            <a:ln/>
            <a:effectLst/>
            <a:latin typeface="+mn-lt"/>
            <a:cs typeface="Arial" pitchFamily="34" charset="0"/>
          </a:endParaRPr>
        </a:p>
      </dgm:t>
    </dgm:pt>
    <dgm:pt modelId="{D73A74BC-65C4-40E2-AEBE-5CAF32C0E3AA}" type="sibTrans" cxnId="{5DD7860C-1812-44DC-823D-0DD37A3347AE}">
      <dgm:prSet/>
      <dgm:spPr/>
      <dgm:t>
        <a:bodyPr/>
        <a:lstStyle/>
        <a:p>
          <a:pPr rtl="1"/>
          <a:endParaRPr lang="he-IL"/>
        </a:p>
      </dgm:t>
    </dgm:pt>
    <dgm:pt modelId="{A3A96FFA-0FAC-4A25-BA30-E0D87AA7C7BD}" type="parTrans" cxnId="{5DD7860C-1812-44DC-823D-0DD37A3347AE}">
      <dgm:prSet/>
      <dgm:spPr/>
      <dgm:t>
        <a:bodyPr/>
        <a:lstStyle/>
        <a:p>
          <a:pPr rtl="1"/>
          <a:endParaRPr lang="he-IL"/>
        </a:p>
      </dgm:t>
    </dgm:pt>
    <dgm:pt modelId="{627030F9-1644-4702-B98F-7CC5ACE2B44E}">
      <dgm:prSet custT="1"/>
      <dgm:spPr/>
      <dgm:t>
        <a:bodyPr/>
        <a:lstStyle/>
        <a:p>
          <a:pPr marL="0" marR="0" lvl="0" indent="0" algn="ctr" defTabSz="914400" rtl="1" eaLnBrk="0" fontAlgn="base" latinLnBrk="0" hangingPunct="0">
            <a:lnSpc>
              <a:spcPct val="85000"/>
            </a:lnSpc>
            <a:spcBef>
              <a:spcPct val="0"/>
            </a:spcBef>
            <a:spcAft>
              <a:spcPct val="0"/>
            </a:spcAft>
            <a:buClrTx/>
            <a:buSzTx/>
            <a:buFontTx/>
            <a:buNone/>
            <a:tabLst/>
          </a:pPr>
          <a:r>
            <a:rPr kumimoji="0" lang="en-US" sz="1200" b="0" i="0" u="none" strike="noStrike" cap="none" normalizeH="0" baseline="0" dirty="0" smtClean="0">
              <a:ln/>
              <a:effectLst/>
              <a:latin typeface="+mn-lt"/>
              <a:cs typeface="Arial" pitchFamily="34" charset="0"/>
            </a:rPr>
            <a:t>CPU 6</a:t>
          </a:r>
          <a:endParaRPr kumimoji="0" lang="en-US" sz="1200" b="0" i="1" u="none" strike="noStrike" cap="none" normalizeH="0" baseline="0" dirty="0" smtClean="0">
            <a:ln/>
            <a:effectLst/>
            <a:latin typeface="+mn-lt"/>
            <a:cs typeface="Arial" pitchFamily="34" charset="0"/>
          </a:endParaRPr>
        </a:p>
      </dgm:t>
    </dgm:pt>
    <dgm:pt modelId="{60315462-15E4-4290-9B79-E504CB29A39A}" type="sibTrans" cxnId="{D5608FED-E1ED-45B9-ADF2-1E1C668267F2}">
      <dgm:prSet/>
      <dgm:spPr/>
      <dgm:t>
        <a:bodyPr/>
        <a:lstStyle/>
        <a:p>
          <a:pPr rtl="1"/>
          <a:endParaRPr lang="he-IL"/>
        </a:p>
      </dgm:t>
    </dgm:pt>
    <dgm:pt modelId="{1C0CBD50-C421-42AD-9764-B75F0A3EE42D}" type="parTrans" cxnId="{D5608FED-E1ED-45B9-ADF2-1E1C668267F2}">
      <dgm:prSet/>
      <dgm:spPr/>
      <dgm:t>
        <a:bodyPr/>
        <a:lstStyle/>
        <a:p>
          <a:pPr rtl="1"/>
          <a:endParaRPr lang="he-IL"/>
        </a:p>
      </dgm:t>
    </dgm:pt>
    <dgm:pt modelId="{5456468E-6E2A-4C50-974E-C6AC8F35F09A}" type="pres">
      <dgm:prSet presAssocID="{C29AD67D-15AB-4800-B140-4283EDB8C273}" presName="hierChild1" presStyleCnt="0">
        <dgm:presLayoutVars>
          <dgm:orgChart val="1"/>
          <dgm:chPref val="1"/>
          <dgm:dir/>
          <dgm:animOne val="branch"/>
          <dgm:animLvl val="lvl"/>
          <dgm:resizeHandles/>
        </dgm:presLayoutVars>
      </dgm:prSet>
      <dgm:spPr/>
    </dgm:pt>
    <dgm:pt modelId="{7951C76A-01AA-45E0-AA04-2C89C4D383DE}" type="pres">
      <dgm:prSet presAssocID="{F9D2F056-2B24-4941-AE46-682EC9AA5229}" presName="hierRoot1" presStyleCnt="0">
        <dgm:presLayoutVars>
          <dgm:hierBranch/>
        </dgm:presLayoutVars>
      </dgm:prSet>
      <dgm:spPr/>
    </dgm:pt>
    <dgm:pt modelId="{77445DB7-D177-4B8B-9710-FF2F8FD63E45}" type="pres">
      <dgm:prSet presAssocID="{F9D2F056-2B24-4941-AE46-682EC9AA5229}" presName="rootComposite1" presStyleCnt="0"/>
      <dgm:spPr/>
    </dgm:pt>
    <dgm:pt modelId="{4E768D9A-5D33-4282-ACB8-676D7C9134A9}" type="pres">
      <dgm:prSet presAssocID="{F9D2F056-2B24-4941-AE46-682EC9AA5229}" presName="rootText1" presStyleLbl="node0" presStyleIdx="0" presStyleCnt="1" custScaleY="95150" custLinFactY="30772" custLinFactNeighborX="-23181" custLinFactNeighborY="100000">
        <dgm:presLayoutVars>
          <dgm:chPref val="3"/>
        </dgm:presLayoutVars>
      </dgm:prSet>
      <dgm:spPr/>
      <dgm:t>
        <a:bodyPr/>
        <a:lstStyle/>
        <a:p>
          <a:pPr rtl="1"/>
          <a:endParaRPr lang="he-IL"/>
        </a:p>
      </dgm:t>
    </dgm:pt>
    <dgm:pt modelId="{3DB81E40-F3CE-4B3A-B3B2-79E6A4CD7D55}" type="pres">
      <dgm:prSet presAssocID="{F9D2F056-2B24-4941-AE46-682EC9AA5229}" presName="rootConnector1" presStyleLbl="node1" presStyleIdx="0" presStyleCnt="0"/>
      <dgm:spPr/>
      <dgm:t>
        <a:bodyPr/>
        <a:lstStyle/>
        <a:p>
          <a:pPr rtl="1"/>
          <a:endParaRPr lang="he-IL"/>
        </a:p>
      </dgm:t>
    </dgm:pt>
    <dgm:pt modelId="{8F5F264A-A554-4C9B-9422-A05493EB36B7}" type="pres">
      <dgm:prSet presAssocID="{F9D2F056-2B24-4941-AE46-682EC9AA5229}" presName="hierChild2" presStyleCnt="0"/>
      <dgm:spPr/>
    </dgm:pt>
    <dgm:pt modelId="{E38EF0F5-AA9C-450C-8E08-AC967303CB13}" type="pres">
      <dgm:prSet presAssocID="{6C967068-FB78-43BA-A391-29571B410BF7}" presName="Name35" presStyleLbl="parChTrans1D2" presStyleIdx="0" presStyleCnt="4"/>
      <dgm:spPr/>
      <dgm:t>
        <a:bodyPr/>
        <a:lstStyle/>
        <a:p>
          <a:pPr rtl="1"/>
          <a:endParaRPr lang="he-IL"/>
        </a:p>
      </dgm:t>
    </dgm:pt>
    <dgm:pt modelId="{AD4AE5CD-E437-4723-87B7-AB4D9644F612}" type="pres">
      <dgm:prSet presAssocID="{B3F5C8B2-73EA-448C-8E97-6FCFD2E2A176}" presName="hierRoot2" presStyleCnt="0">
        <dgm:presLayoutVars>
          <dgm:hierBranch/>
        </dgm:presLayoutVars>
      </dgm:prSet>
      <dgm:spPr/>
    </dgm:pt>
    <dgm:pt modelId="{4C30F885-7E06-4B8A-ADFE-CB72EF282C1F}" type="pres">
      <dgm:prSet presAssocID="{B3F5C8B2-73EA-448C-8E97-6FCFD2E2A176}" presName="rootComposite" presStyleCnt="0"/>
      <dgm:spPr/>
    </dgm:pt>
    <dgm:pt modelId="{BA979EF0-F577-453D-B0F7-F9814923326E}" type="pres">
      <dgm:prSet presAssocID="{B3F5C8B2-73EA-448C-8E97-6FCFD2E2A176}" presName="rootText" presStyleLbl="node2" presStyleIdx="0" presStyleCnt="4" custLinFactY="-100000" custLinFactNeighborX="24154" custLinFactNeighborY="-177133">
        <dgm:presLayoutVars>
          <dgm:chPref val="3"/>
        </dgm:presLayoutVars>
      </dgm:prSet>
      <dgm:spPr/>
      <dgm:t>
        <a:bodyPr/>
        <a:lstStyle/>
        <a:p>
          <a:pPr rtl="1"/>
          <a:endParaRPr lang="he-IL"/>
        </a:p>
      </dgm:t>
    </dgm:pt>
    <dgm:pt modelId="{7D1BF179-8A85-4BF9-B7EC-7E1CB4B4F0B2}" type="pres">
      <dgm:prSet presAssocID="{B3F5C8B2-73EA-448C-8E97-6FCFD2E2A176}" presName="rootConnector" presStyleLbl="node2" presStyleIdx="0" presStyleCnt="4"/>
      <dgm:spPr/>
      <dgm:t>
        <a:bodyPr/>
        <a:lstStyle/>
        <a:p>
          <a:pPr rtl="1"/>
          <a:endParaRPr lang="he-IL"/>
        </a:p>
      </dgm:t>
    </dgm:pt>
    <dgm:pt modelId="{E10BF1AE-6C94-48F1-827D-8AA4665E0495}" type="pres">
      <dgm:prSet presAssocID="{B3F5C8B2-73EA-448C-8E97-6FCFD2E2A176}" presName="hierChild4" presStyleCnt="0"/>
      <dgm:spPr/>
    </dgm:pt>
    <dgm:pt modelId="{F889297E-0383-4D06-AE69-E4C3D61ABB59}" type="pres">
      <dgm:prSet presAssocID="{B3F5C8B2-73EA-448C-8E97-6FCFD2E2A176}" presName="hierChild5" presStyleCnt="0"/>
      <dgm:spPr/>
    </dgm:pt>
    <dgm:pt modelId="{F4C20A29-EA04-42CA-A084-E4743416D138}" type="pres">
      <dgm:prSet presAssocID="{B6B4DBF6-DA53-4F18-9E87-2380176B898B}" presName="Name35" presStyleLbl="parChTrans1D2" presStyleIdx="1" presStyleCnt="4"/>
      <dgm:spPr/>
      <dgm:t>
        <a:bodyPr/>
        <a:lstStyle/>
        <a:p>
          <a:pPr rtl="1"/>
          <a:endParaRPr lang="he-IL"/>
        </a:p>
      </dgm:t>
    </dgm:pt>
    <dgm:pt modelId="{07E299C4-D286-4F28-8E8A-A9EDA7A5A649}" type="pres">
      <dgm:prSet presAssocID="{21AAE182-A9C0-4951-AEE9-941B8D83ADA2}" presName="hierRoot2" presStyleCnt="0">
        <dgm:presLayoutVars>
          <dgm:hierBranch/>
        </dgm:presLayoutVars>
      </dgm:prSet>
      <dgm:spPr/>
    </dgm:pt>
    <dgm:pt modelId="{29E426D4-239E-400A-B852-5BB364B11140}" type="pres">
      <dgm:prSet presAssocID="{21AAE182-A9C0-4951-AEE9-941B8D83ADA2}" presName="rootComposite" presStyleCnt="0"/>
      <dgm:spPr/>
    </dgm:pt>
    <dgm:pt modelId="{DFF80925-FDD7-4B50-A9C2-C4E69E4A4EA1}" type="pres">
      <dgm:prSet presAssocID="{21AAE182-A9C0-4951-AEE9-941B8D83ADA2}" presName="rootText" presStyleLbl="node2" presStyleIdx="1" presStyleCnt="4" custLinFactY="-3953" custLinFactNeighborX="-96846" custLinFactNeighborY="-100000">
        <dgm:presLayoutVars>
          <dgm:chPref val="3"/>
        </dgm:presLayoutVars>
      </dgm:prSet>
      <dgm:spPr/>
      <dgm:t>
        <a:bodyPr/>
        <a:lstStyle/>
        <a:p>
          <a:pPr rtl="1"/>
          <a:endParaRPr lang="he-IL"/>
        </a:p>
      </dgm:t>
    </dgm:pt>
    <dgm:pt modelId="{1B8E8C21-20A2-413D-8161-474E30AAD7A6}" type="pres">
      <dgm:prSet presAssocID="{21AAE182-A9C0-4951-AEE9-941B8D83ADA2}" presName="rootConnector" presStyleLbl="node2" presStyleIdx="1" presStyleCnt="4"/>
      <dgm:spPr/>
      <dgm:t>
        <a:bodyPr/>
        <a:lstStyle/>
        <a:p>
          <a:pPr rtl="1"/>
          <a:endParaRPr lang="he-IL"/>
        </a:p>
      </dgm:t>
    </dgm:pt>
    <dgm:pt modelId="{691C3E33-6D1B-4E45-9945-87E943382CD9}" type="pres">
      <dgm:prSet presAssocID="{21AAE182-A9C0-4951-AEE9-941B8D83ADA2}" presName="hierChild4" presStyleCnt="0"/>
      <dgm:spPr/>
    </dgm:pt>
    <dgm:pt modelId="{64B3FE24-F6F4-4D34-A9A4-310028949194}" type="pres">
      <dgm:prSet presAssocID="{21AAE182-A9C0-4951-AEE9-941B8D83ADA2}" presName="hierChild5" presStyleCnt="0"/>
      <dgm:spPr/>
    </dgm:pt>
    <dgm:pt modelId="{28CCE6C5-2026-4781-B494-BDBB77F43612}" type="pres">
      <dgm:prSet presAssocID="{1C0CBD50-C421-42AD-9764-B75F0A3EE42D}" presName="Name35" presStyleLbl="parChTrans1D2" presStyleIdx="2" presStyleCnt="4"/>
      <dgm:spPr/>
      <dgm:t>
        <a:bodyPr/>
        <a:lstStyle/>
        <a:p>
          <a:pPr rtl="1"/>
          <a:endParaRPr lang="he-IL"/>
        </a:p>
      </dgm:t>
    </dgm:pt>
    <dgm:pt modelId="{D59227FC-29B6-4773-82CF-D0486F16D86C}" type="pres">
      <dgm:prSet presAssocID="{627030F9-1644-4702-B98F-7CC5ACE2B44E}" presName="hierRoot2" presStyleCnt="0">
        <dgm:presLayoutVars>
          <dgm:hierBranch/>
        </dgm:presLayoutVars>
      </dgm:prSet>
      <dgm:spPr/>
    </dgm:pt>
    <dgm:pt modelId="{D0F21421-0744-4F4B-B0EB-95F189C02413}" type="pres">
      <dgm:prSet presAssocID="{627030F9-1644-4702-B98F-7CC5ACE2B44E}" presName="rootComposite" presStyleCnt="0"/>
      <dgm:spPr/>
    </dgm:pt>
    <dgm:pt modelId="{567716C5-C7FF-48D8-9391-8BAB0787B4CA}" type="pres">
      <dgm:prSet presAssocID="{627030F9-1644-4702-B98F-7CC5ACE2B44E}" presName="rootText" presStyleLbl="node2" presStyleIdx="2" presStyleCnt="4" custLinFactY="-100000" custLinFactNeighborX="50484" custLinFactNeighborY="-177133">
        <dgm:presLayoutVars>
          <dgm:chPref val="3"/>
        </dgm:presLayoutVars>
      </dgm:prSet>
      <dgm:spPr/>
      <dgm:t>
        <a:bodyPr/>
        <a:lstStyle/>
        <a:p>
          <a:pPr rtl="1"/>
          <a:endParaRPr lang="he-IL"/>
        </a:p>
      </dgm:t>
    </dgm:pt>
    <dgm:pt modelId="{53A1C136-7B2C-4E4F-A056-5581ADB7CDB4}" type="pres">
      <dgm:prSet presAssocID="{627030F9-1644-4702-B98F-7CC5ACE2B44E}" presName="rootConnector" presStyleLbl="node2" presStyleIdx="2" presStyleCnt="4"/>
      <dgm:spPr/>
      <dgm:t>
        <a:bodyPr/>
        <a:lstStyle/>
        <a:p>
          <a:pPr rtl="1"/>
          <a:endParaRPr lang="he-IL"/>
        </a:p>
      </dgm:t>
    </dgm:pt>
    <dgm:pt modelId="{F8189EB6-1364-4B7D-B053-A192B75C5A04}" type="pres">
      <dgm:prSet presAssocID="{627030F9-1644-4702-B98F-7CC5ACE2B44E}" presName="hierChild4" presStyleCnt="0"/>
      <dgm:spPr/>
    </dgm:pt>
    <dgm:pt modelId="{60CF431F-7031-44CE-A2B5-4ADEF359640B}" type="pres">
      <dgm:prSet presAssocID="{627030F9-1644-4702-B98F-7CC5ACE2B44E}" presName="hierChild5" presStyleCnt="0"/>
      <dgm:spPr/>
    </dgm:pt>
    <dgm:pt modelId="{E5DC8FF4-23D0-49C9-932F-367EA43A19A5}" type="pres">
      <dgm:prSet presAssocID="{A3A96FFA-0FAC-4A25-BA30-E0D87AA7C7BD}" presName="Name35" presStyleLbl="parChTrans1D2" presStyleIdx="3" presStyleCnt="4"/>
      <dgm:spPr/>
      <dgm:t>
        <a:bodyPr/>
        <a:lstStyle/>
        <a:p>
          <a:pPr rtl="1"/>
          <a:endParaRPr lang="he-IL"/>
        </a:p>
      </dgm:t>
    </dgm:pt>
    <dgm:pt modelId="{D7FC8E9C-3660-4C74-A45C-90ACBD8A7CB3}" type="pres">
      <dgm:prSet presAssocID="{7A8536A3-696D-40E5-B567-31E4D7C65631}" presName="hierRoot2" presStyleCnt="0">
        <dgm:presLayoutVars>
          <dgm:hierBranch/>
        </dgm:presLayoutVars>
      </dgm:prSet>
      <dgm:spPr/>
    </dgm:pt>
    <dgm:pt modelId="{B38AB34E-442D-4AA7-A9AF-1574CDF60E2B}" type="pres">
      <dgm:prSet presAssocID="{7A8536A3-696D-40E5-B567-31E4D7C65631}" presName="rootComposite" presStyleCnt="0"/>
      <dgm:spPr/>
    </dgm:pt>
    <dgm:pt modelId="{CE0AA596-6A2A-4114-9BE9-34A64E0FB1FE}" type="pres">
      <dgm:prSet presAssocID="{7A8536A3-696D-40E5-B567-31E4D7C65631}" presName="rootText" presStyleLbl="node2" presStyleIdx="3" presStyleCnt="4" custLinFactY="-3953" custLinFactNeighborX="-70516" custLinFactNeighborY="-100000">
        <dgm:presLayoutVars>
          <dgm:chPref val="3"/>
        </dgm:presLayoutVars>
      </dgm:prSet>
      <dgm:spPr/>
      <dgm:t>
        <a:bodyPr/>
        <a:lstStyle/>
        <a:p>
          <a:pPr rtl="1"/>
          <a:endParaRPr lang="he-IL"/>
        </a:p>
      </dgm:t>
    </dgm:pt>
    <dgm:pt modelId="{078C0549-0924-4F99-85BC-4CD1A0A48B98}" type="pres">
      <dgm:prSet presAssocID="{7A8536A3-696D-40E5-B567-31E4D7C65631}" presName="rootConnector" presStyleLbl="node2" presStyleIdx="3" presStyleCnt="4"/>
      <dgm:spPr/>
      <dgm:t>
        <a:bodyPr/>
        <a:lstStyle/>
        <a:p>
          <a:pPr rtl="1"/>
          <a:endParaRPr lang="he-IL"/>
        </a:p>
      </dgm:t>
    </dgm:pt>
    <dgm:pt modelId="{EDC772DC-2C32-4ACF-B9E4-5F3F08106AE1}" type="pres">
      <dgm:prSet presAssocID="{7A8536A3-696D-40E5-B567-31E4D7C65631}" presName="hierChild4" presStyleCnt="0"/>
      <dgm:spPr/>
    </dgm:pt>
    <dgm:pt modelId="{E1E9B7C7-AF3C-45D0-BE07-F4A3F18ED4B6}" type="pres">
      <dgm:prSet presAssocID="{7A8536A3-696D-40E5-B567-31E4D7C65631}" presName="hierChild5" presStyleCnt="0"/>
      <dgm:spPr/>
    </dgm:pt>
    <dgm:pt modelId="{A123A2D4-18D6-45E0-B2D4-0FBAF05E6F3E}" type="pres">
      <dgm:prSet presAssocID="{F9D2F056-2B24-4941-AE46-682EC9AA5229}" presName="hierChild3" presStyleCnt="0"/>
      <dgm:spPr/>
    </dgm:pt>
  </dgm:ptLst>
  <dgm:cxnLst>
    <dgm:cxn modelId="{1472B110-BFED-4134-AF42-D53827AA21F3}" srcId="{F9D2F056-2B24-4941-AE46-682EC9AA5229}" destId="{B3F5C8B2-73EA-448C-8E97-6FCFD2E2A176}" srcOrd="0" destOrd="0" parTransId="{6C967068-FB78-43BA-A391-29571B410BF7}" sibTransId="{6746450F-7B49-400A-ABE6-7AC774DD063F}"/>
    <dgm:cxn modelId="{485015A8-2E3A-4425-A1E1-C43B45D47453}" type="presOf" srcId="{21AAE182-A9C0-4951-AEE9-941B8D83ADA2}" destId="{DFF80925-FDD7-4B50-A9C2-C4E69E4A4EA1}" srcOrd="0" destOrd="0" presId="urn:microsoft.com/office/officeart/2005/8/layout/orgChart1"/>
    <dgm:cxn modelId="{380EF959-4480-4ECB-B751-18FBA40464D5}" type="presOf" srcId="{627030F9-1644-4702-B98F-7CC5ACE2B44E}" destId="{567716C5-C7FF-48D8-9391-8BAB0787B4CA}" srcOrd="0" destOrd="0" presId="urn:microsoft.com/office/officeart/2005/8/layout/orgChart1"/>
    <dgm:cxn modelId="{B2EDE8F0-DBA7-4CA0-A968-3E8A747EE6AB}" type="presOf" srcId="{B6B4DBF6-DA53-4F18-9E87-2380176B898B}" destId="{F4C20A29-EA04-42CA-A084-E4743416D138}" srcOrd="0" destOrd="0" presId="urn:microsoft.com/office/officeart/2005/8/layout/orgChart1"/>
    <dgm:cxn modelId="{62F17640-B22E-49BF-B791-A47457B215B2}" type="presOf" srcId="{B3F5C8B2-73EA-448C-8E97-6FCFD2E2A176}" destId="{BA979EF0-F577-453D-B0F7-F9814923326E}" srcOrd="0" destOrd="0" presId="urn:microsoft.com/office/officeart/2005/8/layout/orgChart1"/>
    <dgm:cxn modelId="{50AB8606-C117-448B-94EA-0F3D46A67E3A}" type="presOf" srcId="{7A8536A3-696D-40E5-B567-31E4D7C65631}" destId="{078C0549-0924-4F99-85BC-4CD1A0A48B98}" srcOrd="1" destOrd="0" presId="urn:microsoft.com/office/officeart/2005/8/layout/orgChart1"/>
    <dgm:cxn modelId="{3435E76F-E128-4CDA-BFE9-325C48FF6B88}" type="presOf" srcId="{B3F5C8B2-73EA-448C-8E97-6FCFD2E2A176}" destId="{7D1BF179-8A85-4BF9-B7EC-7E1CB4B4F0B2}" srcOrd="1" destOrd="0" presId="urn:microsoft.com/office/officeart/2005/8/layout/orgChart1"/>
    <dgm:cxn modelId="{5DD7860C-1812-44DC-823D-0DD37A3347AE}" srcId="{F9D2F056-2B24-4941-AE46-682EC9AA5229}" destId="{7A8536A3-696D-40E5-B567-31E4D7C65631}" srcOrd="3" destOrd="0" parTransId="{A3A96FFA-0FAC-4A25-BA30-E0D87AA7C7BD}" sibTransId="{D73A74BC-65C4-40E2-AEBE-5CAF32C0E3AA}"/>
    <dgm:cxn modelId="{C0338864-2A3F-4A69-8CBC-27DB4A9DB8FE}" type="presOf" srcId="{7A8536A3-696D-40E5-B567-31E4D7C65631}" destId="{CE0AA596-6A2A-4114-9BE9-34A64E0FB1FE}" srcOrd="0" destOrd="0" presId="urn:microsoft.com/office/officeart/2005/8/layout/orgChart1"/>
    <dgm:cxn modelId="{9577CD6D-7035-4C92-B825-ABED593DDD99}" type="presOf" srcId="{21AAE182-A9C0-4951-AEE9-941B8D83ADA2}" destId="{1B8E8C21-20A2-413D-8161-474E30AAD7A6}" srcOrd="1" destOrd="0" presId="urn:microsoft.com/office/officeart/2005/8/layout/orgChart1"/>
    <dgm:cxn modelId="{70F0D26E-C1B6-430D-A523-C05EC14C17EC}" type="presOf" srcId="{1C0CBD50-C421-42AD-9764-B75F0A3EE42D}" destId="{28CCE6C5-2026-4781-B494-BDBB77F43612}" srcOrd="0" destOrd="0" presId="urn:microsoft.com/office/officeart/2005/8/layout/orgChart1"/>
    <dgm:cxn modelId="{ADBFB68F-56F5-4D43-AFC0-15AC9773781A}" type="presOf" srcId="{F9D2F056-2B24-4941-AE46-682EC9AA5229}" destId="{3DB81E40-F3CE-4B3A-B3B2-79E6A4CD7D55}" srcOrd="1" destOrd="0" presId="urn:microsoft.com/office/officeart/2005/8/layout/orgChart1"/>
    <dgm:cxn modelId="{7E3459BE-F151-4C16-8F74-EAAA099FC15B}" srcId="{F9D2F056-2B24-4941-AE46-682EC9AA5229}" destId="{21AAE182-A9C0-4951-AEE9-941B8D83ADA2}" srcOrd="1" destOrd="0" parTransId="{B6B4DBF6-DA53-4F18-9E87-2380176B898B}" sibTransId="{50112C5F-5D39-48B3-9B66-56047894EEF4}"/>
    <dgm:cxn modelId="{D5608FED-E1ED-45B9-ADF2-1E1C668267F2}" srcId="{F9D2F056-2B24-4941-AE46-682EC9AA5229}" destId="{627030F9-1644-4702-B98F-7CC5ACE2B44E}" srcOrd="2" destOrd="0" parTransId="{1C0CBD50-C421-42AD-9764-B75F0A3EE42D}" sibTransId="{60315462-15E4-4290-9B79-E504CB29A39A}"/>
    <dgm:cxn modelId="{AC14686B-C9A8-47A9-9911-C4CB96060A11}" type="presOf" srcId="{A3A96FFA-0FAC-4A25-BA30-E0D87AA7C7BD}" destId="{E5DC8FF4-23D0-49C9-932F-367EA43A19A5}" srcOrd="0" destOrd="0" presId="urn:microsoft.com/office/officeart/2005/8/layout/orgChart1"/>
    <dgm:cxn modelId="{865308A7-F9FC-4CCE-96A2-DBD592018C02}" type="presOf" srcId="{C29AD67D-15AB-4800-B140-4283EDB8C273}" destId="{5456468E-6E2A-4C50-974E-C6AC8F35F09A}" srcOrd="0" destOrd="0" presId="urn:microsoft.com/office/officeart/2005/8/layout/orgChart1"/>
    <dgm:cxn modelId="{14375938-A6AC-44E0-8D75-9A253D0180D8}" type="presOf" srcId="{F9D2F056-2B24-4941-AE46-682EC9AA5229}" destId="{4E768D9A-5D33-4282-ACB8-676D7C9134A9}" srcOrd="0" destOrd="0" presId="urn:microsoft.com/office/officeart/2005/8/layout/orgChart1"/>
    <dgm:cxn modelId="{5BCA8816-6D90-4FD6-8211-F7A5734A236D}" type="presOf" srcId="{627030F9-1644-4702-B98F-7CC5ACE2B44E}" destId="{53A1C136-7B2C-4E4F-A056-5581ADB7CDB4}" srcOrd="1" destOrd="0" presId="urn:microsoft.com/office/officeart/2005/8/layout/orgChart1"/>
    <dgm:cxn modelId="{25D9ECE3-1166-4D5E-9054-C4C464D3BBF4}" type="presOf" srcId="{6C967068-FB78-43BA-A391-29571B410BF7}" destId="{E38EF0F5-AA9C-450C-8E08-AC967303CB13}" srcOrd="0" destOrd="0" presId="urn:microsoft.com/office/officeart/2005/8/layout/orgChart1"/>
    <dgm:cxn modelId="{DF4D1A32-2A01-4BC8-93E0-42CD47D67D79}" srcId="{C29AD67D-15AB-4800-B140-4283EDB8C273}" destId="{F9D2F056-2B24-4941-AE46-682EC9AA5229}" srcOrd="0" destOrd="0" parTransId="{E823F2B0-63EC-4454-AD04-005E85A13952}" sibTransId="{D150A804-694E-4A09-B85E-05CCAAE05494}"/>
    <dgm:cxn modelId="{7E990246-74D8-4FCA-B6D4-36CDD8CF66D1}" type="presParOf" srcId="{5456468E-6E2A-4C50-974E-C6AC8F35F09A}" destId="{7951C76A-01AA-45E0-AA04-2C89C4D383DE}" srcOrd="0" destOrd="0" presId="urn:microsoft.com/office/officeart/2005/8/layout/orgChart1"/>
    <dgm:cxn modelId="{4CA2201B-5186-448C-9D77-62A0AD85B54B}" type="presParOf" srcId="{7951C76A-01AA-45E0-AA04-2C89C4D383DE}" destId="{77445DB7-D177-4B8B-9710-FF2F8FD63E45}" srcOrd="0" destOrd="0" presId="urn:microsoft.com/office/officeart/2005/8/layout/orgChart1"/>
    <dgm:cxn modelId="{AC729316-FB23-4124-9F01-E2D8C17BAEBC}" type="presParOf" srcId="{77445DB7-D177-4B8B-9710-FF2F8FD63E45}" destId="{4E768D9A-5D33-4282-ACB8-676D7C9134A9}" srcOrd="0" destOrd="0" presId="urn:microsoft.com/office/officeart/2005/8/layout/orgChart1"/>
    <dgm:cxn modelId="{F45F3C41-2827-4898-95C6-523ADF3772EA}" type="presParOf" srcId="{77445DB7-D177-4B8B-9710-FF2F8FD63E45}" destId="{3DB81E40-F3CE-4B3A-B3B2-79E6A4CD7D55}" srcOrd="1" destOrd="0" presId="urn:microsoft.com/office/officeart/2005/8/layout/orgChart1"/>
    <dgm:cxn modelId="{12C3DE70-4ABD-411F-84BA-255637930DCF}" type="presParOf" srcId="{7951C76A-01AA-45E0-AA04-2C89C4D383DE}" destId="{8F5F264A-A554-4C9B-9422-A05493EB36B7}" srcOrd="1" destOrd="0" presId="urn:microsoft.com/office/officeart/2005/8/layout/orgChart1"/>
    <dgm:cxn modelId="{E81663C7-C8C1-4B13-93B0-4D36884832B6}" type="presParOf" srcId="{8F5F264A-A554-4C9B-9422-A05493EB36B7}" destId="{E38EF0F5-AA9C-450C-8E08-AC967303CB13}" srcOrd="0" destOrd="0" presId="urn:microsoft.com/office/officeart/2005/8/layout/orgChart1"/>
    <dgm:cxn modelId="{A5E196C3-0DFF-4B01-9C95-810D77CD4592}" type="presParOf" srcId="{8F5F264A-A554-4C9B-9422-A05493EB36B7}" destId="{AD4AE5CD-E437-4723-87B7-AB4D9644F612}" srcOrd="1" destOrd="0" presId="urn:microsoft.com/office/officeart/2005/8/layout/orgChart1"/>
    <dgm:cxn modelId="{8CF210CD-2383-443B-B2D2-EB132303FE18}" type="presParOf" srcId="{AD4AE5CD-E437-4723-87B7-AB4D9644F612}" destId="{4C30F885-7E06-4B8A-ADFE-CB72EF282C1F}" srcOrd="0" destOrd="0" presId="urn:microsoft.com/office/officeart/2005/8/layout/orgChart1"/>
    <dgm:cxn modelId="{A5C8688C-F7C2-4718-9119-17A8409ACC6C}" type="presParOf" srcId="{4C30F885-7E06-4B8A-ADFE-CB72EF282C1F}" destId="{BA979EF0-F577-453D-B0F7-F9814923326E}" srcOrd="0" destOrd="0" presId="urn:microsoft.com/office/officeart/2005/8/layout/orgChart1"/>
    <dgm:cxn modelId="{43063790-F532-4F98-906B-386F9EA9E749}" type="presParOf" srcId="{4C30F885-7E06-4B8A-ADFE-CB72EF282C1F}" destId="{7D1BF179-8A85-4BF9-B7EC-7E1CB4B4F0B2}" srcOrd="1" destOrd="0" presId="urn:microsoft.com/office/officeart/2005/8/layout/orgChart1"/>
    <dgm:cxn modelId="{5D9C5D1F-3AC5-4336-A6F2-9032AFEA3F45}" type="presParOf" srcId="{AD4AE5CD-E437-4723-87B7-AB4D9644F612}" destId="{E10BF1AE-6C94-48F1-827D-8AA4665E0495}" srcOrd="1" destOrd="0" presId="urn:microsoft.com/office/officeart/2005/8/layout/orgChart1"/>
    <dgm:cxn modelId="{CA9A3E59-DD96-4956-91A4-1CE82EFAF512}" type="presParOf" srcId="{AD4AE5CD-E437-4723-87B7-AB4D9644F612}" destId="{F889297E-0383-4D06-AE69-E4C3D61ABB59}" srcOrd="2" destOrd="0" presId="urn:microsoft.com/office/officeart/2005/8/layout/orgChart1"/>
    <dgm:cxn modelId="{323E7959-3743-4EB8-8B78-2D2763BBC89F}" type="presParOf" srcId="{8F5F264A-A554-4C9B-9422-A05493EB36B7}" destId="{F4C20A29-EA04-42CA-A084-E4743416D138}" srcOrd="2" destOrd="0" presId="urn:microsoft.com/office/officeart/2005/8/layout/orgChart1"/>
    <dgm:cxn modelId="{ED1C9319-E1EE-462A-941E-5E0FFB0B0CB5}" type="presParOf" srcId="{8F5F264A-A554-4C9B-9422-A05493EB36B7}" destId="{07E299C4-D286-4F28-8E8A-A9EDA7A5A649}" srcOrd="3" destOrd="0" presId="urn:microsoft.com/office/officeart/2005/8/layout/orgChart1"/>
    <dgm:cxn modelId="{FA2461E7-F23E-405E-B21C-1C2A44F5400A}" type="presParOf" srcId="{07E299C4-D286-4F28-8E8A-A9EDA7A5A649}" destId="{29E426D4-239E-400A-B852-5BB364B11140}" srcOrd="0" destOrd="0" presId="urn:microsoft.com/office/officeart/2005/8/layout/orgChart1"/>
    <dgm:cxn modelId="{D5222683-DF27-48A2-9AE3-5EBE78DC5145}" type="presParOf" srcId="{29E426D4-239E-400A-B852-5BB364B11140}" destId="{DFF80925-FDD7-4B50-A9C2-C4E69E4A4EA1}" srcOrd="0" destOrd="0" presId="urn:microsoft.com/office/officeart/2005/8/layout/orgChart1"/>
    <dgm:cxn modelId="{EBBAE161-1B78-4016-82A3-7A93E6704EDF}" type="presParOf" srcId="{29E426D4-239E-400A-B852-5BB364B11140}" destId="{1B8E8C21-20A2-413D-8161-474E30AAD7A6}" srcOrd="1" destOrd="0" presId="urn:microsoft.com/office/officeart/2005/8/layout/orgChart1"/>
    <dgm:cxn modelId="{1A9D663D-4026-470D-80A9-4ACBE2CAF839}" type="presParOf" srcId="{07E299C4-D286-4F28-8E8A-A9EDA7A5A649}" destId="{691C3E33-6D1B-4E45-9945-87E943382CD9}" srcOrd="1" destOrd="0" presId="urn:microsoft.com/office/officeart/2005/8/layout/orgChart1"/>
    <dgm:cxn modelId="{7FEF4880-265C-460C-8D62-E29F7F37ADE9}" type="presParOf" srcId="{07E299C4-D286-4F28-8E8A-A9EDA7A5A649}" destId="{64B3FE24-F6F4-4D34-A9A4-310028949194}" srcOrd="2" destOrd="0" presId="urn:microsoft.com/office/officeart/2005/8/layout/orgChart1"/>
    <dgm:cxn modelId="{2B131CB5-66A6-4C24-9F83-9B163F470B2F}" type="presParOf" srcId="{8F5F264A-A554-4C9B-9422-A05493EB36B7}" destId="{28CCE6C5-2026-4781-B494-BDBB77F43612}" srcOrd="4" destOrd="0" presId="urn:microsoft.com/office/officeart/2005/8/layout/orgChart1"/>
    <dgm:cxn modelId="{45569885-93F1-499E-AFF1-1164AC714440}" type="presParOf" srcId="{8F5F264A-A554-4C9B-9422-A05493EB36B7}" destId="{D59227FC-29B6-4773-82CF-D0486F16D86C}" srcOrd="5" destOrd="0" presId="urn:microsoft.com/office/officeart/2005/8/layout/orgChart1"/>
    <dgm:cxn modelId="{3211B474-E49C-4FCB-8E02-1732D775FD7D}" type="presParOf" srcId="{D59227FC-29B6-4773-82CF-D0486F16D86C}" destId="{D0F21421-0744-4F4B-B0EB-95F189C02413}" srcOrd="0" destOrd="0" presId="urn:microsoft.com/office/officeart/2005/8/layout/orgChart1"/>
    <dgm:cxn modelId="{518D391B-3424-485A-BACD-9DB571E43268}" type="presParOf" srcId="{D0F21421-0744-4F4B-B0EB-95F189C02413}" destId="{567716C5-C7FF-48D8-9391-8BAB0787B4CA}" srcOrd="0" destOrd="0" presId="urn:microsoft.com/office/officeart/2005/8/layout/orgChart1"/>
    <dgm:cxn modelId="{12525C46-725E-481F-B9B4-E28459F3E4F5}" type="presParOf" srcId="{D0F21421-0744-4F4B-B0EB-95F189C02413}" destId="{53A1C136-7B2C-4E4F-A056-5581ADB7CDB4}" srcOrd="1" destOrd="0" presId="urn:microsoft.com/office/officeart/2005/8/layout/orgChart1"/>
    <dgm:cxn modelId="{EBF144E6-BA03-4ADC-AC38-314344BEA5F2}" type="presParOf" srcId="{D59227FC-29B6-4773-82CF-D0486F16D86C}" destId="{F8189EB6-1364-4B7D-B053-A192B75C5A04}" srcOrd="1" destOrd="0" presId="urn:microsoft.com/office/officeart/2005/8/layout/orgChart1"/>
    <dgm:cxn modelId="{D406027D-80DB-4D22-B7EF-AD14DE8693A4}" type="presParOf" srcId="{D59227FC-29B6-4773-82CF-D0486F16D86C}" destId="{60CF431F-7031-44CE-A2B5-4ADEF359640B}" srcOrd="2" destOrd="0" presId="urn:microsoft.com/office/officeart/2005/8/layout/orgChart1"/>
    <dgm:cxn modelId="{715850A3-7153-422B-AD5F-D1DD4E874AA6}" type="presParOf" srcId="{8F5F264A-A554-4C9B-9422-A05493EB36B7}" destId="{E5DC8FF4-23D0-49C9-932F-367EA43A19A5}" srcOrd="6" destOrd="0" presId="urn:microsoft.com/office/officeart/2005/8/layout/orgChart1"/>
    <dgm:cxn modelId="{8C4C0312-6E1F-434E-A7B0-D9B2427886C8}" type="presParOf" srcId="{8F5F264A-A554-4C9B-9422-A05493EB36B7}" destId="{D7FC8E9C-3660-4C74-A45C-90ACBD8A7CB3}" srcOrd="7" destOrd="0" presId="urn:microsoft.com/office/officeart/2005/8/layout/orgChart1"/>
    <dgm:cxn modelId="{7054F8FC-1EAB-429B-B246-D5C9C048C169}" type="presParOf" srcId="{D7FC8E9C-3660-4C74-A45C-90ACBD8A7CB3}" destId="{B38AB34E-442D-4AA7-A9AF-1574CDF60E2B}" srcOrd="0" destOrd="0" presId="urn:microsoft.com/office/officeart/2005/8/layout/orgChart1"/>
    <dgm:cxn modelId="{71B9FB0E-7693-4D68-8C59-25F5EDEDD8DC}" type="presParOf" srcId="{B38AB34E-442D-4AA7-A9AF-1574CDF60E2B}" destId="{CE0AA596-6A2A-4114-9BE9-34A64E0FB1FE}" srcOrd="0" destOrd="0" presId="urn:microsoft.com/office/officeart/2005/8/layout/orgChart1"/>
    <dgm:cxn modelId="{E52F4F58-0B0E-4797-A66C-913293DEFF75}" type="presParOf" srcId="{B38AB34E-442D-4AA7-A9AF-1574CDF60E2B}" destId="{078C0549-0924-4F99-85BC-4CD1A0A48B98}" srcOrd="1" destOrd="0" presId="urn:microsoft.com/office/officeart/2005/8/layout/orgChart1"/>
    <dgm:cxn modelId="{9DFB3CF7-346C-42DB-B768-2297FE26B788}" type="presParOf" srcId="{D7FC8E9C-3660-4C74-A45C-90ACBD8A7CB3}" destId="{EDC772DC-2C32-4ACF-B9E4-5F3F08106AE1}" srcOrd="1" destOrd="0" presId="urn:microsoft.com/office/officeart/2005/8/layout/orgChart1"/>
    <dgm:cxn modelId="{40BD9320-8475-43A6-81FA-8469933BFAF6}" type="presParOf" srcId="{D7FC8E9C-3660-4C74-A45C-90ACBD8A7CB3}" destId="{E1E9B7C7-AF3C-45D0-BE07-F4A3F18ED4B6}" srcOrd="2" destOrd="0" presId="urn:microsoft.com/office/officeart/2005/8/layout/orgChart1"/>
    <dgm:cxn modelId="{82D6E1BA-DE11-4651-BD5B-8B653FFF56B4}" type="presParOf" srcId="{7951C76A-01AA-45E0-AA04-2C89C4D383DE}" destId="{A123A2D4-18D6-45E0-B2D4-0FBAF05E6F3E}" srcOrd="2" destOrd="0" presId="urn:microsoft.com/office/officeart/2005/8/layout/orgChart1"/>
  </dgm:cxnLst>
  <dgm:bg/>
  <dgm:whole/>
  <dgm:extLst>
    <a:ext uri="http://schemas.microsoft.com/office/drawing/2008/diagram">
      <dsp:dataModelExt xmlns:dsp="http://schemas.microsoft.com/office/drawing/2008/diagram" xmlns="" relId="rId13"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E5DC8FF4-23D0-49C9-932F-367EA43A19A5}">
      <dsp:nvSpPr>
        <dsp:cNvPr id="0" name=""/>
        <dsp:cNvSpPr/>
      </dsp:nvSpPr>
      <dsp:spPr>
        <a:xfrm>
          <a:off x="1302976" y="1142999"/>
          <a:ext cx="838199" cy="602027"/>
        </a:xfrm>
        <a:custGeom>
          <a:avLst/>
          <a:gdLst/>
          <a:ahLst/>
          <a:cxnLst/>
          <a:rect l="0" t="0" r="0" b="0"/>
          <a:pathLst>
            <a:path>
              <a:moveTo>
                <a:pt x="0" y="602027"/>
              </a:moveTo>
              <a:lnTo>
                <a:pt x="838199" y="0"/>
              </a:lnTo>
            </a:path>
          </a:pathLst>
        </a:custGeom>
        <a:noFill/>
        <a:ln w="55000" cap="flat" cmpd="thickThin" algn="ctr">
          <a:solidFill>
            <a:schemeClr val="accent2">
              <a:tint val="9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8CCE6C5-2026-4781-B494-BDBB77F43612}">
      <dsp:nvSpPr>
        <dsp:cNvPr id="0" name=""/>
        <dsp:cNvSpPr/>
      </dsp:nvSpPr>
      <dsp:spPr>
        <a:xfrm>
          <a:off x="1302976" y="602026"/>
          <a:ext cx="838199" cy="1143000"/>
        </a:xfrm>
        <a:custGeom>
          <a:avLst/>
          <a:gdLst/>
          <a:ahLst/>
          <a:cxnLst/>
          <a:rect l="0" t="0" r="0" b="0"/>
          <a:pathLst>
            <a:path>
              <a:moveTo>
                <a:pt x="0" y="1143000"/>
              </a:moveTo>
              <a:lnTo>
                <a:pt x="838199" y="0"/>
              </a:lnTo>
            </a:path>
          </a:pathLst>
        </a:custGeom>
        <a:noFill/>
        <a:ln w="55000" cap="flat" cmpd="thickThin" algn="ctr">
          <a:solidFill>
            <a:schemeClr val="accent2">
              <a:tint val="9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4C20A29-EA04-42CA-A084-E4743416D138}">
      <dsp:nvSpPr>
        <dsp:cNvPr id="0" name=""/>
        <dsp:cNvSpPr/>
      </dsp:nvSpPr>
      <dsp:spPr>
        <a:xfrm>
          <a:off x="464776" y="1142999"/>
          <a:ext cx="838199" cy="602027"/>
        </a:xfrm>
        <a:custGeom>
          <a:avLst/>
          <a:gdLst/>
          <a:ahLst/>
          <a:cxnLst/>
          <a:rect l="0" t="0" r="0" b="0"/>
          <a:pathLst>
            <a:path>
              <a:moveTo>
                <a:pt x="838199" y="602027"/>
              </a:moveTo>
              <a:lnTo>
                <a:pt x="0" y="0"/>
              </a:lnTo>
            </a:path>
          </a:pathLst>
        </a:custGeom>
        <a:noFill/>
        <a:ln w="55000" cap="flat" cmpd="thickThin" algn="ctr">
          <a:solidFill>
            <a:schemeClr val="accent2">
              <a:tint val="9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38EF0F5-AA9C-450C-8E08-AC967303CB13}">
      <dsp:nvSpPr>
        <dsp:cNvPr id="0" name=""/>
        <dsp:cNvSpPr/>
      </dsp:nvSpPr>
      <dsp:spPr>
        <a:xfrm>
          <a:off x="464776" y="602026"/>
          <a:ext cx="838199" cy="1143000"/>
        </a:xfrm>
        <a:custGeom>
          <a:avLst/>
          <a:gdLst/>
          <a:ahLst/>
          <a:cxnLst/>
          <a:rect l="0" t="0" r="0" b="0"/>
          <a:pathLst>
            <a:path>
              <a:moveTo>
                <a:pt x="838199" y="1143000"/>
              </a:moveTo>
              <a:lnTo>
                <a:pt x="0" y="0"/>
              </a:lnTo>
            </a:path>
          </a:pathLst>
        </a:custGeom>
        <a:noFill/>
        <a:ln w="55000" cap="flat" cmpd="thickThin" algn="ctr">
          <a:solidFill>
            <a:schemeClr val="accent2">
              <a:tint val="9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E768D9A-5D33-4282-ACB8-676D7C9134A9}">
      <dsp:nvSpPr>
        <dsp:cNvPr id="0" name=""/>
        <dsp:cNvSpPr/>
      </dsp:nvSpPr>
      <dsp:spPr>
        <a:xfrm>
          <a:off x="990599" y="1447800"/>
          <a:ext cx="624752" cy="297226"/>
        </a:xfrm>
        <a:prstGeom prst="rect">
          <a:avLst/>
        </a:prstGeom>
        <a:gradFill rotWithShape="0">
          <a:gsLst>
            <a:gs pos="0">
              <a:schemeClr val="accent2">
                <a:shade val="60000"/>
                <a:hueOff val="0"/>
                <a:satOff val="0"/>
                <a:lumOff val="0"/>
                <a:alphaOff val="0"/>
                <a:shade val="15000"/>
                <a:satMod val="180000"/>
              </a:schemeClr>
            </a:gs>
            <a:gs pos="50000">
              <a:schemeClr val="accent2">
                <a:shade val="60000"/>
                <a:hueOff val="0"/>
                <a:satOff val="0"/>
                <a:lumOff val="0"/>
                <a:alphaOff val="0"/>
                <a:shade val="45000"/>
                <a:satMod val="170000"/>
              </a:schemeClr>
            </a:gs>
            <a:gs pos="70000">
              <a:schemeClr val="accent2">
                <a:shade val="60000"/>
                <a:hueOff val="0"/>
                <a:satOff val="0"/>
                <a:lumOff val="0"/>
                <a:alphaOff val="0"/>
                <a:tint val="99000"/>
                <a:shade val="65000"/>
                <a:satMod val="155000"/>
              </a:schemeClr>
            </a:gs>
            <a:gs pos="100000">
              <a:schemeClr val="accent2">
                <a:shade val="60000"/>
                <a:hueOff val="0"/>
                <a:satOff val="0"/>
                <a:lumOff val="0"/>
                <a:alphaOff val="0"/>
                <a:tint val="95500"/>
                <a:shade val="100000"/>
                <a:satMod val="155000"/>
              </a:schemeClr>
            </a:gs>
          </a:gsLst>
          <a:lin ang="16200000" scaled="0"/>
        </a:gradFill>
        <a:ln>
          <a:noFill/>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accent2">
              <a:shade val="60000"/>
              <a:hueOff val="0"/>
              <a:satOff val="0"/>
              <a:lumOff val="0"/>
              <a:alphaOff val="0"/>
              <a:satMod val="30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6985" tIns="6985" rIns="6985" bIns="6985" numCol="1" spcCol="1270" anchor="ctr" anchorCtr="0">
          <a:noAutofit/>
        </a:bodyPr>
        <a:lstStyle/>
        <a:p>
          <a:pPr marL="0" marR="0" lvl="0" indent="0" algn="ctr" defTabSz="914400" rtl="1" eaLnBrk="0" fontAlgn="base" latinLnBrk="0" hangingPunct="0">
            <a:lnSpc>
              <a:spcPct val="85000"/>
            </a:lnSpc>
            <a:spcBef>
              <a:spcPct val="0"/>
            </a:spcBef>
            <a:spcAft>
              <a:spcPct val="0"/>
            </a:spcAft>
            <a:buClrTx/>
            <a:buSzTx/>
            <a:buFontTx/>
            <a:buNone/>
            <a:tabLst/>
          </a:pPr>
          <a:r>
            <a:rPr kumimoji="0" lang="en-US" sz="1100" b="0" i="0" u="none" strike="noStrike" kern="1200" cap="none" normalizeH="0" baseline="0" dirty="0" smtClean="0">
              <a:ln/>
              <a:effectLst/>
              <a:latin typeface="Franklin Gothic Medium" pitchFamily="34" charset="0"/>
              <a:cs typeface="Arial" pitchFamily="34" charset="0"/>
            </a:rPr>
            <a:t>Memory</a:t>
          </a:r>
          <a:endParaRPr kumimoji="0" lang="en-US" sz="1800" b="0" i="0" u="none" strike="noStrike" kern="1200" cap="none" normalizeH="0" baseline="0" dirty="0" smtClean="0">
            <a:ln/>
            <a:effectLst/>
            <a:latin typeface="Franklin Gothic Medium" pitchFamily="34" charset="0"/>
            <a:cs typeface="Arial" pitchFamily="34" charset="0"/>
          </a:endParaRPr>
        </a:p>
      </dsp:txBody>
      <dsp:txXfrm>
        <a:off x="990599" y="1447800"/>
        <a:ext cx="624752" cy="297226"/>
      </dsp:txXfrm>
    </dsp:sp>
    <dsp:sp modelId="{BA979EF0-F577-453D-B0F7-F9814923326E}">
      <dsp:nvSpPr>
        <dsp:cNvPr id="0" name=""/>
        <dsp:cNvSpPr/>
      </dsp:nvSpPr>
      <dsp:spPr>
        <a:xfrm>
          <a:off x="152400" y="602026"/>
          <a:ext cx="624752" cy="312376"/>
        </a:xfrm>
        <a:prstGeom prst="rect">
          <a:avLst/>
        </a:prstGeom>
        <a:gradFill rotWithShape="0">
          <a:gsLst>
            <a:gs pos="0">
              <a:schemeClr val="accent2">
                <a:shade val="80000"/>
                <a:hueOff val="0"/>
                <a:satOff val="0"/>
                <a:lumOff val="0"/>
                <a:alphaOff val="0"/>
                <a:shade val="15000"/>
                <a:satMod val="180000"/>
              </a:schemeClr>
            </a:gs>
            <a:gs pos="50000">
              <a:schemeClr val="accent2">
                <a:shade val="80000"/>
                <a:hueOff val="0"/>
                <a:satOff val="0"/>
                <a:lumOff val="0"/>
                <a:alphaOff val="0"/>
                <a:shade val="45000"/>
                <a:satMod val="170000"/>
              </a:schemeClr>
            </a:gs>
            <a:gs pos="70000">
              <a:schemeClr val="accent2">
                <a:shade val="80000"/>
                <a:hueOff val="0"/>
                <a:satOff val="0"/>
                <a:lumOff val="0"/>
                <a:alphaOff val="0"/>
                <a:tint val="99000"/>
                <a:shade val="65000"/>
                <a:satMod val="155000"/>
              </a:schemeClr>
            </a:gs>
            <a:gs pos="100000">
              <a:schemeClr val="accent2">
                <a:shade val="80000"/>
                <a:hueOff val="0"/>
                <a:satOff val="0"/>
                <a:lumOff val="0"/>
                <a:alphaOff val="0"/>
                <a:tint val="95500"/>
                <a:shade val="100000"/>
                <a:satMod val="155000"/>
              </a:schemeClr>
            </a:gs>
          </a:gsLst>
          <a:lin ang="16200000" scaled="0"/>
        </a:gradFill>
        <a:ln>
          <a:noFill/>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accent2">
              <a:shade val="80000"/>
              <a:hueOff val="0"/>
              <a:satOff val="0"/>
              <a:lumOff val="0"/>
              <a:alphaOff val="0"/>
              <a:satMod val="30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6985" tIns="6985" rIns="6985" bIns="6985" numCol="1" spcCol="1270" anchor="ctr" anchorCtr="0">
          <a:noAutofit/>
        </a:bodyPr>
        <a:lstStyle/>
        <a:p>
          <a:pPr marL="0" marR="0" lvl="0" indent="0" algn="ctr" defTabSz="914400" rtl="1" eaLnBrk="0" fontAlgn="base" latinLnBrk="0" hangingPunct="0">
            <a:lnSpc>
              <a:spcPct val="85000"/>
            </a:lnSpc>
            <a:spcBef>
              <a:spcPct val="0"/>
            </a:spcBef>
            <a:spcAft>
              <a:spcPct val="0"/>
            </a:spcAft>
            <a:buClrTx/>
            <a:buSzTx/>
            <a:buFontTx/>
            <a:buNone/>
            <a:tabLst/>
          </a:pPr>
          <a:r>
            <a:rPr kumimoji="0" lang="en-US" sz="1100" b="0" i="0" u="none" strike="noStrike" kern="1200" cap="none" normalizeH="0" baseline="0" dirty="0" smtClean="0">
              <a:ln/>
              <a:effectLst/>
              <a:latin typeface="+mn-lt"/>
              <a:cs typeface="Arial" pitchFamily="34" charset="0"/>
            </a:rPr>
            <a:t>CPU </a:t>
          </a:r>
          <a:r>
            <a:rPr kumimoji="0" lang="en-US" sz="1100" b="0" i="1" u="none" strike="noStrike" kern="1200" cap="none" normalizeH="0" baseline="0" dirty="0" smtClean="0">
              <a:ln/>
              <a:effectLst/>
              <a:latin typeface="+mn-lt"/>
              <a:cs typeface="Arial" pitchFamily="34" charset="0"/>
            </a:rPr>
            <a:t>0</a:t>
          </a:r>
        </a:p>
      </dsp:txBody>
      <dsp:txXfrm>
        <a:off x="152400" y="602026"/>
        <a:ext cx="624752" cy="312376"/>
      </dsp:txXfrm>
    </dsp:sp>
    <dsp:sp modelId="{DFF80925-FDD7-4B50-A9C2-C4E69E4A4EA1}">
      <dsp:nvSpPr>
        <dsp:cNvPr id="0" name=""/>
        <dsp:cNvSpPr/>
      </dsp:nvSpPr>
      <dsp:spPr>
        <a:xfrm>
          <a:off x="152400" y="1142999"/>
          <a:ext cx="624752" cy="312376"/>
        </a:xfrm>
        <a:prstGeom prst="rect">
          <a:avLst/>
        </a:prstGeom>
        <a:gradFill rotWithShape="0">
          <a:gsLst>
            <a:gs pos="0">
              <a:schemeClr val="accent2">
                <a:shade val="80000"/>
                <a:hueOff val="0"/>
                <a:satOff val="0"/>
                <a:lumOff val="0"/>
                <a:alphaOff val="0"/>
                <a:shade val="15000"/>
                <a:satMod val="180000"/>
              </a:schemeClr>
            </a:gs>
            <a:gs pos="50000">
              <a:schemeClr val="accent2">
                <a:shade val="80000"/>
                <a:hueOff val="0"/>
                <a:satOff val="0"/>
                <a:lumOff val="0"/>
                <a:alphaOff val="0"/>
                <a:shade val="45000"/>
                <a:satMod val="170000"/>
              </a:schemeClr>
            </a:gs>
            <a:gs pos="70000">
              <a:schemeClr val="accent2">
                <a:shade val="80000"/>
                <a:hueOff val="0"/>
                <a:satOff val="0"/>
                <a:lumOff val="0"/>
                <a:alphaOff val="0"/>
                <a:tint val="99000"/>
                <a:shade val="65000"/>
                <a:satMod val="155000"/>
              </a:schemeClr>
            </a:gs>
            <a:gs pos="100000">
              <a:schemeClr val="accent2">
                <a:shade val="80000"/>
                <a:hueOff val="0"/>
                <a:satOff val="0"/>
                <a:lumOff val="0"/>
                <a:alphaOff val="0"/>
                <a:tint val="95500"/>
                <a:shade val="100000"/>
                <a:satMod val="155000"/>
              </a:schemeClr>
            </a:gs>
          </a:gsLst>
          <a:lin ang="16200000" scaled="0"/>
        </a:gradFill>
        <a:ln>
          <a:noFill/>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accent2">
              <a:shade val="80000"/>
              <a:hueOff val="0"/>
              <a:satOff val="0"/>
              <a:lumOff val="0"/>
              <a:alphaOff val="0"/>
              <a:satMod val="30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7620" tIns="7620" rIns="7620" bIns="7620" numCol="1" spcCol="1270" anchor="ctr" anchorCtr="0">
          <a:noAutofit/>
        </a:bodyPr>
        <a:lstStyle/>
        <a:p>
          <a:pPr marL="0" marR="0" lvl="0" indent="0" algn="ctr" defTabSz="914400" rtl="1" eaLnBrk="0" fontAlgn="base" latinLnBrk="0" hangingPunct="0">
            <a:lnSpc>
              <a:spcPct val="85000"/>
            </a:lnSpc>
            <a:spcBef>
              <a:spcPct val="0"/>
            </a:spcBef>
            <a:spcAft>
              <a:spcPct val="0"/>
            </a:spcAft>
            <a:buClrTx/>
            <a:buSzTx/>
            <a:buFontTx/>
            <a:buNone/>
            <a:tabLst/>
          </a:pPr>
          <a:r>
            <a:rPr kumimoji="0" lang="en-US" sz="1200" b="0" i="0" u="none" strike="noStrike" kern="1200" cap="none" normalizeH="0" baseline="0" dirty="0" smtClean="0">
              <a:ln/>
              <a:effectLst/>
              <a:latin typeface="+mn-lt"/>
              <a:cs typeface="Arial" pitchFamily="34" charset="0"/>
            </a:rPr>
            <a:t>CPU </a:t>
          </a:r>
          <a:r>
            <a:rPr kumimoji="0" lang="en-US" sz="1200" b="0" i="1" u="none" strike="noStrike" kern="1200" cap="none" normalizeH="0" baseline="0" dirty="0" smtClean="0">
              <a:ln/>
              <a:effectLst/>
              <a:latin typeface="+mn-lt"/>
              <a:cs typeface="Arial" pitchFamily="34" charset="0"/>
            </a:rPr>
            <a:t>1</a:t>
          </a:r>
        </a:p>
      </dsp:txBody>
      <dsp:txXfrm>
        <a:off x="152400" y="1142999"/>
        <a:ext cx="624752" cy="312376"/>
      </dsp:txXfrm>
    </dsp:sp>
    <dsp:sp modelId="{567716C5-C7FF-48D8-9391-8BAB0787B4CA}">
      <dsp:nvSpPr>
        <dsp:cNvPr id="0" name=""/>
        <dsp:cNvSpPr/>
      </dsp:nvSpPr>
      <dsp:spPr>
        <a:xfrm>
          <a:off x="1828799" y="602026"/>
          <a:ext cx="624752" cy="312376"/>
        </a:xfrm>
        <a:prstGeom prst="rect">
          <a:avLst/>
        </a:prstGeom>
        <a:gradFill rotWithShape="0">
          <a:gsLst>
            <a:gs pos="0">
              <a:schemeClr val="accent2">
                <a:shade val="80000"/>
                <a:hueOff val="0"/>
                <a:satOff val="0"/>
                <a:lumOff val="0"/>
                <a:alphaOff val="0"/>
                <a:shade val="15000"/>
                <a:satMod val="180000"/>
              </a:schemeClr>
            </a:gs>
            <a:gs pos="50000">
              <a:schemeClr val="accent2">
                <a:shade val="80000"/>
                <a:hueOff val="0"/>
                <a:satOff val="0"/>
                <a:lumOff val="0"/>
                <a:alphaOff val="0"/>
                <a:shade val="45000"/>
                <a:satMod val="170000"/>
              </a:schemeClr>
            </a:gs>
            <a:gs pos="70000">
              <a:schemeClr val="accent2">
                <a:shade val="80000"/>
                <a:hueOff val="0"/>
                <a:satOff val="0"/>
                <a:lumOff val="0"/>
                <a:alphaOff val="0"/>
                <a:tint val="99000"/>
                <a:shade val="65000"/>
                <a:satMod val="155000"/>
              </a:schemeClr>
            </a:gs>
            <a:gs pos="100000">
              <a:schemeClr val="accent2">
                <a:shade val="80000"/>
                <a:hueOff val="0"/>
                <a:satOff val="0"/>
                <a:lumOff val="0"/>
                <a:alphaOff val="0"/>
                <a:tint val="95500"/>
                <a:shade val="100000"/>
                <a:satMod val="155000"/>
              </a:schemeClr>
            </a:gs>
          </a:gsLst>
          <a:lin ang="16200000" scaled="0"/>
        </a:gradFill>
        <a:ln>
          <a:noFill/>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accent2">
              <a:shade val="80000"/>
              <a:hueOff val="0"/>
              <a:satOff val="0"/>
              <a:lumOff val="0"/>
              <a:alphaOff val="0"/>
              <a:satMod val="30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7620" tIns="7620" rIns="7620" bIns="7620" numCol="1" spcCol="1270" anchor="ctr" anchorCtr="0">
          <a:noAutofit/>
        </a:bodyPr>
        <a:lstStyle/>
        <a:p>
          <a:pPr marL="0" marR="0" lvl="0" indent="0" algn="ctr" defTabSz="914400" rtl="1" eaLnBrk="0" fontAlgn="base" latinLnBrk="0" hangingPunct="0">
            <a:lnSpc>
              <a:spcPct val="85000"/>
            </a:lnSpc>
            <a:spcBef>
              <a:spcPct val="0"/>
            </a:spcBef>
            <a:spcAft>
              <a:spcPct val="0"/>
            </a:spcAft>
            <a:buClrTx/>
            <a:buSzTx/>
            <a:buFontTx/>
            <a:buNone/>
            <a:tabLst/>
          </a:pPr>
          <a:r>
            <a:rPr kumimoji="0" lang="en-US" sz="1200" b="0" i="0" u="none" strike="noStrike" kern="1200" cap="none" normalizeH="0" baseline="0" dirty="0" smtClean="0">
              <a:ln/>
              <a:effectLst/>
              <a:latin typeface="+mn-lt"/>
              <a:cs typeface="Arial" pitchFamily="34" charset="0"/>
            </a:rPr>
            <a:t>CPU </a:t>
          </a:r>
          <a:r>
            <a:rPr kumimoji="0" lang="en-US" sz="1200" b="0" i="1" u="none" strike="noStrike" kern="1200" cap="none" normalizeH="0" baseline="0" dirty="0" smtClean="0">
              <a:ln/>
              <a:effectLst/>
              <a:latin typeface="+mn-lt"/>
              <a:cs typeface="Arial" pitchFamily="34" charset="0"/>
            </a:rPr>
            <a:t>2</a:t>
          </a:r>
        </a:p>
      </dsp:txBody>
      <dsp:txXfrm>
        <a:off x="1828799" y="602026"/>
        <a:ext cx="624752" cy="312376"/>
      </dsp:txXfrm>
    </dsp:sp>
    <dsp:sp modelId="{CE0AA596-6A2A-4114-9BE9-34A64E0FB1FE}">
      <dsp:nvSpPr>
        <dsp:cNvPr id="0" name=""/>
        <dsp:cNvSpPr/>
      </dsp:nvSpPr>
      <dsp:spPr>
        <a:xfrm>
          <a:off x="1828799" y="1142999"/>
          <a:ext cx="624752" cy="312376"/>
        </a:xfrm>
        <a:prstGeom prst="rect">
          <a:avLst/>
        </a:prstGeom>
        <a:gradFill rotWithShape="0">
          <a:gsLst>
            <a:gs pos="0">
              <a:schemeClr val="accent2">
                <a:shade val="80000"/>
                <a:hueOff val="0"/>
                <a:satOff val="0"/>
                <a:lumOff val="0"/>
                <a:alphaOff val="0"/>
                <a:shade val="15000"/>
                <a:satMod val="180000"/>
              </a:schemeClr>
            </a:gs>
            <a:gs pos="50000">
              <a:schemeClr val="accent2">
                <a:shade val="80000"/>
                <a:hueOff val="0"/>
                <a:satOff val="0"/>
                <a:lumOff val="0"/>
                <a:alphaOff val="0"/>
                <a:shade val="45000"/>
                <a:satMod val="170000"/>
              </a:schemeClr>
            </a:gs>
            <a:gs pos="70000">
              <a:schemeClr val="accent2">
                <a:shade val="80000"/>
                <a:hueOff val="0"/>
                <a:satOff val="0"/>
                <a:lumOff val="0"/>
                <a:alphaOff val="0"/>
                <a:tint val="99000"/>
                <a:shade val="65000"/>
                <a:satMod val="155000"/>
              </a:schemeClr>
            </a:gs>
            <a:gs pos="100000">
              <a:schemeClr val="accent2">
                <a:shade val="80000"/>
                <a:hueOff val="0"/>
                <a:satOff val="0"/>
                <a:lumOff val="0"/>
                <a:alphaOff val="0"/>
                <a:tint val="95500"/>
                <a:shade val="100000"/>
                <a:satMod val="155000"/>
              </a:schemeClr>
            </a:gs>
          </a:gsLst>
          <a:lin ang="16200000" scaled="0"/>
        </a:gradFill>
        <a:ln>
          <a:noFill/>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accent2">
              <a:shade val="80000"/>
              <a:hueOff val="0"/>
              <a:satOff val="0"/>
              <a:lumOff val="0"/>
              <a:alphaOff val="0"/>
              <a:satMod val="30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7620" tIns="7620" rIns="7620" bIns="7620" numCol="1" spcCol="1270" anchor="ctr" anchorCtr="0">
          <a:noAutofit/>
        </a:bodyPr>
        <a:lstStyle/>
        <a:p>
          <a:pPr marL="0" marR="0" lvl="0" indent="0" algn="ctr" defTabSz="914400" rtl="1" eaLnBrk="0" fontAlgn="base" latinLnBrk="0" hangingPunct="0">
            <a:lnSpc>
              <a:spcPct val="85000"/>
            </a:lnSpc>
            <a:spcBef>
              <a:spcPct val="0"/>
            </a:spcBef>
            <a:spcAft>
              <a:spcPct val="0"/>
            </a:spcAft>
            <a:buClrTx/>
            <a:buSzTx/>
            <a:buFontTx/>
            <a:buNone/>
            <a:tabLst/>
          </a:pPr>
          <a:r>
            <a:rPr kumimoji="0" lang="en-US" sz="1200" b="0" i="0" u="none" strike="noStrike" kern="1200" cap="none" normalizeH="0" baseline="0" dirty="0" smtClean="0">
              <a:ln/>
              <a:effectLst/>
              <a:latin typeface="+mn-lt"/>
              <a:cs typeface="Arial" pitchFamily="34" charset="0"/>
            </a:rPr>
            <a:t>CPU </a:t>
          </a:r>
          <a:r>
            <a:rPr kumimoji="0" lang="en-US" sz="1200" b="0" i="1" u="none" strike="noStrike" kern="1200" cap="none" normalizeH="0" baseline="0" dirty="0" smtClean="0">
              <a:ln/>
              <a:effectLst/>
              <a:latin typeface="+mn-lt"/>
              <a:cs typeface="Arial" pitchFamily="34" charset="0"/>
            </a:rPr>
            <a:t>3</a:t>
          </a:r>
        </a:p>
      </dsp:txBody>
      <dsp:txXfrm>
        <a:off x="1828799" y="1142999"/>
        <a:ext cx="624752" cy="312376"/>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E5DC8FF4-23D0-49C9-932F-367EA43A19A5}">
      <dsp:nvSpPr>
        <dsp:cNvPr id="0" name=""/>
        <dsp:cNvSpPr/>
      </dsp:nvSpPr>
      <dsp:spPr>
        <a:xfrm>
          <a:off x="1302976" y="1142999"/>
          <a:ext cx="838199" cy="602027"/>
        </a:xfrm>
        <a:custGeom>
          <a:avLst/>
          <a:gdLst/>
          <a:ahLst/>
          <a:cxnLst/>
          <a:rect l="0" t="0" r="0" b="0"/>
          <a:pathLst>
            <a:path>
              <a:moveTo>
                <a:pt x="0" y="602027"/>
              </a:moveTo>
              <a:lnTo>
                <a:pt x="838199" y="0"/>
              </a:lnTo>
            </a:path>
          </a:pathLst>
        </a:custGeom>
        <a:noFill/>
        <a:ln w="55000" cap="flat" cmpd="thickThin" algn="ctr">
          <a:solidFill>
            <a:schemeClr val="accent2">
              <a:tint val="9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8CCE6C5-2026-4781-B494-BDBB77F43612}">
      <dsp:nvSpPr>
        <dsp:cNvPr id="0" name=""/>
        <dsp:cNvSpPr/>
      </dsp:nvSpPr>
      <dsp:spPr>
        <a:xfrm>
          <a:off x="1302976" y="602026"/>
          <a:ext cx="838199" cy="1143000"/>
        </a:xfrm>
        <a:custGeom>
          <a:avLst/>
          <a:gdLst/>
          <a:ahLst/>
          <a:cxnLst/>
          <a:rect l="0" t="0" r="0" b="0"/>
          <a:pathLst>
            <a:path>
              <a:moveTo>
                <a:pt x="0" y="1143000"/>
              </a:moveTo>
              <a:lnTo>
                <a:pt x="838199" y="0"/>
              </a:lnTo>
            </a:path>
          </a:pathLst>
        </a:custGeom>
        <a:noFill/>
        <a:ln w="55000" cap="flat" cmpd="thickThin" algn="ctr">
          <a:solidFill>
            <a:schemeClr val="accent2">
              <a:tint val="9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4C20A29-EA04-42CA-A084-E4743416D138}">
      <dsp:nvSpPr>
        <dsp:cNvPr id="0" name=""/>
        <dsp:cNvSpPr/>
      </dsp:nvSpPr>
      <dsp:spPr>
        <a:xfrm>
          <a:off x="464776" y="1142999"/>
          <a:ext cx="838199" cy="602027"/>
        </a:xfrm>
        <a:custGeom>
          <a:avLst/>
          <a:gdLst/>
          <a:ahLst/>
          <a:cxnLst/>
          <a:rect l="0" t="0" r="0" b="0"/>
          <a:pathLst>
            <a:path>
              <a:moveTo>
                <a:pt x="838199" y="602027"/>
              </a:moveTo>
              <a:lnTo>
                <a:pt x="0" y="0"/>
              </a:lnTo>
            </a:path>
          </a:pathLst>
        </a:custGeom>
        <a:noFill/>
        <a:ln w="55000" cap="flat" cmpd="thickThin" algn="ctr">
          <a:solidFill>
            <a:schemeClr val="accent2">
              <a:tint val="9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38EF0F5-AA9C-450C-8E08-AC967303CB13}">
      <dsp:nvSpPr>
        <dsp:cNvPr id="0" name=""/>
        <dsp:cNvSpPr/>
      </dsp:nvSpPr>
      <dsp:spPr>
        <a:xfrm>
          <a:off x="464776" y="602026"/>
          <a:ext cx="838199" cy="1143000"/>
        </a:xfrm>
        <a:custGeom>
          <a:avLst/>
          <a:gdLst/>
          <a:ahLst/>
          <a:cxnLst/>
          <a:rect l="0" t="0" r="0" b="0"/>
          <a:pathLst>
            <a:path>
              <a:moveTo>
                <a:pt x="838199" y="1143000"/>
              </a:moveTo>
              <a:lnTo>
                <a:pt x="0" y="0"/>
              </a:lnTo>
            </a:path>
          </a:pathLst>
        </a:custGeom>
        <a:noFill/>
        <a:ln w="55000" cap="flat" cmpd="thickThin" algn="ctr">
          <a:solidFill>
            <a:schemeClr val="accent2">
              <a:tint val="9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E768D9A-5D33-4282-ACB8-676D7C9134A9}">
      <dsp:nvSpPr>
        <dsp:cNvPr id="0" name=""/>
        <dsp:cNvSpPr/>
      </dsp:nvSpPr>
      <dsp:spPr>
        <a:xfrm>
          <a:off x="990599" y="1447800"/>
          <a:ext cx="624752" cy="297226"/>
        </a:xfrm>
        <a:prstGeom prst="rect">
          <a:avLst/>
        </a:prstGeom>
        <a:gradFill rotWithShape="0">
          <a:gsLst>
            <a:gs pos="0">
              <a:schemeClr val="accent2">
                <a:shade val="60000"/>
                <a:hueOff val="0"/>
                <a:satOff val="0"/>
                <a:lumOff val="0"/>
                <a:alphaOff val="0"/>
                <a:shade val="15000"/>
                <a:satMod val="180000"/>
              </a:schemeClr>
            </a:gs>
            <a:gs pos="50000">
              <a:schemeClr val="accent2">
                <a:shade val="60000"/>
                <a:hueOff val="0"/>
                <a:satOff val="0"/>
                <a:lumOff val="0"/>
                <a:alphaOff val="0"/>
                <a:shade val="45000"/>
                <a:satMod val="170000"/>
              </a:schemeClr>
            </a:gs>
            <a:gs pos="70000">
              <a:schemeClr val="accent2">
                <a:shade val="60000"/>
                <a:hueOff val="0"/>
                <a:satOff val="0"/>
                <a:lumOff val="0"/>
                <a:alphaOff val="0"/>
                <a:tint val="99000"/>
                <a:shade val="65000"/>
                <a:satMod val="155000"/>
              </a:schemeClr>
            </a:gs>
            <a:gs pos="100000">
              <a:schemeClr val="accent2">
                <a:shade val="60000"/>
                <a:hueOff val="0"/>
                <a:satOff val="0"/>
                <a:lumOff val="0"/>
                <a:alphaOff val="0"/>
                <a:tint val="95500"/>
                <a:shade val="100000"/>
                <a:satMod val="155000"/>
              </a:schemeClr>
            </a:gs>
          </a:gsLst>
          <a:lin ang="16200000" scaled="0"/>
        </a:gradFill>
        <a:ln>
          <a:noFill/>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accent2">
              <a:shade val="60000"/>
              <a:hueOff val="0"/>
              <a:satOff val="0"/>
              <a:lumOff val="0"/>
              <a:alphaOff val="0"/>
              <a:satMod val="30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6985" tIns="6985" rIns="6985" bIns="6985" numCol="1" spcCol="1270" anchor="ctr" anchorCtr="0">
          <a:noAutofit/>
        </a:bodyPr>
        <a:lstStyle/>
        <a:p>
          <a:pPr marL="0" marR="0" lvl="0" indent="0" algn="ctr" defTabSz="914400" rtl="1" eaLnBrk="0" fontAlgn="base" latinLnBrk="0" hangingPunct="0">
            <a:lnSpc>
              <a:spcPct val="85000"/>
            </a:lnSpc>
            <a:spcBef>
              <a:spcPct val="0"/>
            </a:spcBef>
            <a:spcAft>
              <a:spcPct val="0"/>
            </a:spcAft>
            <a:buClrTx/>
            <a:buSzTx/>
            <a:buFontTx/>
            <a:buNone/>
            <a:tabLst/>
          </a:pPr>
          <a:r>
            <a:rPr kumimoji="0" lang="en-US" sz="1100" b="0" i="0" u="none" strike="noStrike" kern="1200" cap="none" normalizeH="0" baseline="0" dirty="0" smtClean="0">
              <a:ln/>
              <a:effectLst/>
              <a:latin typeface="Franklin Gothic Medium" pitchFamily="34" charset="0"/>
              <a:cs typeface="Arial" pitchFamily="34" charset="0"/>
            </a:rPr>
            <a:t>Memory</a:t>
          </a:r>
          <a:endParaRPr kumimoji="0" lang="en-US" sz="1800" b="0" i="0" u="none" strike="noStrike" kern="1200" cap="none" normalizeH="0" baseline="0" dirty="0" smtClean="0">
            <a:ln/>
            <a:effectLst/>
            <a:latin typeface="Franklin Gothic Medium" pitchFamily="34" charset="0"/>
            <a:cs typeface="Arial" pitchFamily="34" charset="0"/>
          </a:endParaRPr>
        </a:p>
      </dsp:txBody>
      <dsp:txXfrm>
        <a:off x="990599" y="1447800"/>
        <a:ext cx="624752" cy="297226"/>
      </dsp:txXfrm>
    </dsp:sp>
    <dsp:sp modelId="{BA979EF0-F577-453D-B0F7-F9814923326E}">
      <dsp:nvSpPr>
        <dsp:cNvPr id="0" name=""/>
        <dsp:cNvSpPr/>
      </dsp:nvSpPr>
      <dsp:spPr>
        <a:xfrm>
          <a:off x="152400" y="602026"/>
          <a:ext cx="624752" cy="312376"/>
        </a:xfrm>
        <a:prstGeom prst="rect">
          <a:avLst/>
        </a:prstGeom>
        <a:gradFill rotWithShape="0">
          <a:gsLst>
            <a:gs pos="0">
              <a:schemeClr val="accent2">
                <a:shade val="80000"/>
                <a:hueOff val="0"/>
                <a:satOff val="0"/>
                <a:lumOff val="0"/>
                <a:alphaOff val="0"/>
                <a:shade val="15000"/>
                <a:satMod val="180000"/>
              </a:schemeClr>
            </a:gs>
            <a:gs pos="50000">
              <a:schemeClr val="accent2">
                <a:shade val="80000"/>
                <a:hueOff val="0"/>
                <a:satOff val="0"/>
                <a:lumOff val="0"/>
                <a:alphaOff val="0"/>
                <a:shade val="45000"/>
                <a:satMod val="170000"/>
              </a:schemeClr>
            </a:gs>
            <a:gs pos="70000">
              <a:schemeClr val="accent2">
                <a:shade val="80000"/>
                <a:hueOff val="0"/>
                <a:satOff val="0"/>
                <a:lumOff val="0"/>
                <a:alphaOff val="0"/>
                <a:tint val="99000"/>
                <a:shade val="65000"/>
                <a:satMod val="155000"/>
              </a:schemeClr>
            </a:gs>
            <a:gs pos="100000">
              <a:schemeClr val="accent2">
                <a:shade val="80000"/>
                <a:hueOff val="0"/>
                <a:satOff val="0"/>
                <a:lumOff val="0"/>
                <a:alphaOff val="0"/>
                <a:tint val="95500"/>
                <a:shade val="100000"/>
                <a:satMod val="155000"/>
              </a:schemeClr>
            </a:gs>
          </a:gsLst>
          <a:lin ang="16200000" scaled="0"/>
        </a:gradFill>
        <a:ln>
          <a:noFill/>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accent2">
              <a:shade val="80000"/>
              <a:hueOff val="0"/>
              <a:satOff val="0"/>
              <a:lumOff val="0"/>
              <a:alphaOff val="0"/>
              <a:satMod val="30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6985" tIns="6985" rIns="6985" bIns="6985" numCol="1" spcCol="1270" anchor="ctr" anchorCtr="0">
          <a:noAutofit/>
        </a:bodyPr>
        <a:lstStyle/>
        <a:p>
          <a:pPr marL="0" marR="0" lvl="0" indent="0" algn="ctr" defTabSz="914400" rtl="1" eaLnBrk="0" fontAlgn="base" latinLnBrk="0" hangingPunct="0">
            <a:lnSpc>
              <a:spcPct val="85000"/>
            </a:lnSpc>
            <a:spcBef>
              <a:spcPct val="0"/>
            </a:spcBef>
            <a:spcAft>
              <a:spcPct val="0"/>
            </a:spcAft>
            <a:buClrTx/>
            <a:buSzTx/>
            <a:buFontTx/>
            <a:buNone/>
            <a:tabLst/>
          </a:pPr>
          <a:r>
            <a:rPr kumimoji="0" lang="en-US" sz="1100" b="0" i="0" u="none" strike="noStrike" kern="1200" cap="none" normalizeH="0" baseline="0" dirty="0" smtClean="0">
              <a:ln/>
              <a:effectLst/>
              <a:latin typeface="+mn-lt"/>
              <a:cs typeface="Arial" pitchFamily="34" charset="0"/>
            </a:rPr>
            <a:t>CPU 4</a:t>
          </a:r>
          <a:endParaRPr kumimoji="0" lang="en-US" sz="1100" b="0" i="1" u="none" strike="noStrike" kern="1200" cap="none" normalizeH="0" baseline="0" dirty="0" smtClean="0">
            <a:ln/>
            <a:effectLst/>
            <a:latin typeface="+mn-lt"/>
            <a:cs typeface="Arial" pitchFamily="34" charset="0"/>
          </a:endParaRPr>
        </a:p>
      </dsp:txBody>
      <dsp:txXfrm>
        <a:off x="152400" y="602026"/>
        <a:ext cx="624752" cy="312376"/>
      </dsp:txXfrm>
    </dsp:sp>
    <dsp:sp modelId="{DFF80925-FDD7-4B50-A9C2-C4E69E4A4EA1}">
      <dsp:nvSpPr>
        <dsp:cNvPr id="0" name=""/>
        <dsp:cNvSpPr/>
      </dsp:nvSpPr>
      <dsp:spPr>
        <a:xfrm>
          <a:off x="152400" y="1142999"/>
          <a:ext cx="624752" cy="312376"/>
        </a:xfrm>
        <a:prstGeom prst="rect">
          <a:avLst/>
        </a:prstGeom>
        <a:gradFill rotWithShape="0">
          <a:gsLst>
            <a:gs pos="0">
              <a:schemeClr val="accent2">
                <a:shade val="80000"/>
                <a:hueOff val="0"/>
                <a:satOff val="0"/>
                <a:lumOff val="0"/>
                <a:alphaOff val="0"/>
                <a:shade val="15000"/>
                <a:satMod val="180000"/>
              </a:schemeClr>
            </a:gs>
            <a:gs pos="50000">
              <a:schemeClr val="accent2">
                <a:shade val="80000"/>
                <a:hueOff val="0"/>
                <a:satOff val="0"/>
                <a:lumOff val="0"/>
                <a:alphaOff val="0"/>
                <a:shade val="45000"/>
                <a:satMod val="170000"/>
              </a:schemeClr>
            </a:gs>
            <a:gs pos="70000">
              <a:schemeClr val="accent2">
                <a:shade val="80000"/>
                <a:hueOff val="0"/>
                <a:satOff val="0"/>
                <a:lumOff val="0"/>
                <a:alphaOff val="0"/>
                <a:tint val="99000"/>
                <a:shade val="65000"/>
                <a:satMod val="155000"/>
              </a:schemeClr>
            </a:gs>
            <a:gs pos="100000">
              <a:schemeClr val="accent2">
                <a:shade val="80000"/>
                <a:hueOff val="0"/>
                <a:satOff val="0"/>
                <a:lumOff val="0"/>
                <a:alphaOff val="0"/>
                <a:tint val="95500"/>
                <a:shade val="100000"/>
                <a:satMod val="155000"/>
              </a:schemeClr>
            </a:gs>
          </a:gsLst>
          <a:lin ang="16200000" scaled="0"/>
        </a:gradFill>
        <a:ln>
          <a:noFill/>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accent2">
              <a:shade val="80000"/>
              <a:hueOff val="0"/>
              <a:satOff val="0"/>
              <a:lumOff val="0"/>
              <a:alphaOff val="0"/>
              <a:satMod val="30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7620" tIns="7620" rIns="7620" bIns="7620" numCol="1" spcCol="1270" anchor="ctr" anchorCtr="0">
          <a:noAutofit/>
        </a:bodyPr>
        <a:lstStyle/>
        <a:p>
          <a:pPr marL="0" marR="0" lvl="0" indent="0" algn="ctr" defTabSz="914400" rtl="1" eaLnBrk="0" fontAlgn="base" latinLnBrk="0" hangingPunct="0">
            <a:lnSpc>
              <a:spcPct val="85000"/>
            </a:lnSpc>
            <a:spcBef>
              <a:spcPct val="0"/>
            </a:spcBef>
            <a:spcAft>
              <a:spcPct val="0"/>
            </a:spcAft>
            <a:buClrTx/>
            <a:buSzTx/>
            <a:buFontTx/>
            <a:buNone/>
            <a:tabLst/>
          </a:pPr>
          <a:r>
            <a:rPr kumimoji="0" lang="en-US" sz="1200" b="0" i="0" u="none" strike="noStrike" kern="1200" cap="none" normalizeH="0" baseline="0" dirty="0" smtClean="0">
              <a:ln/>
              <a:effectLst/>
              <a:latin typeface="+mn-lt"/>
              <a:cs typeface="Arial" pitchFamily="34" charset="0"/>
            </a:rPr>
            <a:t>CPU 5</a:t>
          </a:r>
          <a:endParaRPr kumimoji="0" lang="en-US" sz="1200" b="0" i="1" u="none" strike="noStrike" kern="1200" cap="none" normalizeH="0" baseline="0" dirty="0" smtClean="0">
            <a:ln/>
            <a:effectLst/>
            <a:latin typeface="+mn-lt"/>
            <a:cs typeface="Arial" pitchFamily="34" charset="0"/>
          </a:endParaRPr>
        </a:p>
      </dsp:txBody>
      <dsp:txXfrm>
        <a:off x="152400" y="1142999"/>
        <a:ext cx="624752" cy="312376"/>
      </dsp:txXfrm>
    </dsp:sp>
    <dsp:sp modelId="{567716C5-C7FF-48D8-9391-8BAB0787B4CA}">
      <dsp:nvSpPr>
        <dsp:cNvPr id="0" name=""/>
        <dsp:cNvSpPr/>
      </dsp:nvSpPr>
      <dsp:spPr>
        <a:xfrm>
          <a:off x="1828799" y="602026"/>
          <a:ext cx="624752" cy="312376"/>
        </a:xfrm>
        <a:prstGeom prst="rect">
          <a:avLst/>
        </a:prstGeom>
        <a:gradFill rotWithShape="0">
          <a:gsLst>
            <a:gs pos="0">
              <a:schemeClr val="accent2">
                <a:shade val="80000"/>
                <a:hueOff val="0"/>
                <a:satOff val="0"/>
                <a:lumOff val="0"/>
                <a:alphaOff val="0"/>
                <a:shade val="15000"/>
                <a:satMod val="180000"/>
              </a:schemeClr>
            </a:gs>
            <a:gs pos="50000">
              <a:schemeClr val="accent2">
                <a:shade val="80000"/>
                <a:hueOff val="0"/>
                <a:satOff val="0"/>
                <a:lumOff val="0"/>
                <a:alphaOff val="0"/>
                <a:shade val="45000"/>
                <a:satMod val="170000"/>
              </a:schemeClr>
            </a:gs>
            <a:gs pos="70000">
              <a:schemeClr val="accent2">
                <a:shade val="80000"/>
                <a:hueOff val="0"/>
                <a:satOff val="0"/>
                <a:lumOff val="0"/>
                <a:alphaOff val="0"/>
                <a:tint val="99000"/>
                <a:shade val="65000"/>
                <a:satMod val="155000"/>
              </a:schemeClr>
            </a:gs>
            <a:gs pos="100000">
              <a:schemeClr val="accent2">
                <a:shade val="80000"/>
                <a:hueOff val="0"/>
                <a:satOff val="0"/>
                <a:lumOff val="0"/>
                <a:alphaOff val="0"/>
                <a:tint val="95500"/>
                <a:shade val="100000"/>
                <a:satMod val="155000"/>
              </a:schemeClr>
            </a:gs>
          </a:gsLst>
          <a:lin ang="16200000" scaled="0"/>
        </a:gradFill>
        <a:ln>
          <a:noFill/>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accent2">
              <a:shade val="80000"/>
              <a:hueOff val="0"/>
              <a:satOff val="0"/>
              <a:lumOff val="0"/>
              <a:alphaOff val="0"/>
              <a:satMod val="30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7620" tIns="7620" rIns="7620" bIns="7620" numCol="1" spcCol="1270" anchor="ctr" anchorCtr="0">
          <a:noAutofit/>
        </a:bodyPr>
        <a:lstStyle/>
        <a:p>
          <a:pPr marL="0" marR="0" lvl="0" indent="0" algn="ctr" defTabSz="914400" rtl="1" eaLnBrk="0" fontAlgn="base" latinLnBrk="0" hangingPunct="0">
            <a:lnSpc>
              <a:spcPct val="85000"/>
            </a:lnSpc>
            <a:spcBef>
              <a:spcPct val="0"/>
            </a:spcBef>
            <a:spcAft>
              <a:spcPct val="0"/>
            </a:spcAft>
            <a:buClrTx/>
            <a:buSzTx/>
            <a:buFontTx/>
            <a:buNone/>
            <a:tabLst/>
          </a:pPr>
          <a:r>
            <a:rPr kumimoji="0" lang="en-US" sz="1200" b="0" i="0" u="none" strike="noStrike" kern="1200" cap="none" normalizeH="0" baseline="0" dirty="0" smtClean="0">
              <a:ln/>
              <a:effectLst/>
              <a:latin typeface="+mn-lt"/>
              <a:cs typeface="Arial" pitchFamily="34" charset="0"/>
            </a:rPr>
            <a:t>CPU 6</a:t>
          </a:r>
          <a:endParaRPr kumimoji="0" lang="en-US" sz="1200" b="0" i="1" u="none" strike="noStrike" kern="1200" cap="none" normalizeH="0" baseline="0" dirty="0" smtClean="0">
            <a:ln/>
            <a:effectLst/>
            <a:latin typeface="+mn-lt"/>
            <a:cs typeface="Arial" pitchFamily="34" charset="0"/>
          </a:endParaRPr>
        </a:p>
      </dsp:txBody>
      <dsp:txXfrm>
        <a:off x="1828799" y="602026"/>
        <a:ext cx="624752" cy="312376"/>
      </dsp:txXfrm>
    </dsp:sp>
    <dsp:sp modelId="{CE0AA596-6A2A-4114-9BE9-34A64E0FB1FE}">
      <dsp:nvSpPr>
        <dsp:cNvPr id="0" name=""/>
        <dsp:cNvSpPr/>
      </dsp:nvSpPr>
      <dsp:spPr>
        <a:xfrm>
          <a:off x="1828799" y="1142999"/>
          <a:ext cx="624752" cy="312376"/>
        </a:xfrm>
        <a:prstGeom prst="rect">
          <a:avLst/>
        </a:prstGeom>
        <a:gradFill rotWithShape="0">
          <a:gsLst>
            <a:gs pos="0">
              <a:schemeClr val="accent2">
                <a:shade val="80000"/>
                <a:hueOff val="0"/>
                <a:satOff val="0"/>
                <a:lumOff val="0"/>
                <a:alphaOff val="0"/>
                <a:shade val="15000"/>
                <a:satMod val="180000"/>
              </a:schemeClr>
            </a:gs>
            <a:gs pos="50000">
              <a:schemeClr val="accent2">
                <a:shade val="80000"/>
                <a:hueOff val="0"/>
                <a:satOff val="0"/>
                <a:lumOff val="0"/>
                <a:alphaOff val="0"/>
                <a:shade val="45000"/>
                <a:satMod val="170000"/>
              </a:schemeClr>
            </a:gs>
            <a:gs pos="70000">
              <a:schemeClr val="accent2">
                <a:shade val="80000"/>
                <a:hueOff val="0"/>
                <a:satOff val="0"/>
                <a:lumOff val="0"/>
                <a:alphaOff val="0"/>
                <a:tint val="99000"/>
                <a:shade val="65000"/>
                <a:satMod val="155000"/>
              </a:schemeClr>
            </a:gs>
            <a:gs pos="100000">
              <a:schemeClr val="accent2">
                <a:shade val="80000"/>
                <a:hueOff val="0"/>
                <a:satOff val="0"/>
                <a:lumOff val="0"/>
                <a:alphaOff val="0"/>
                <a:tint val="95500"/>
                <a:shade val="100000"/>
                <a:satMod val="155000"/>
              </a:schemeClr>
            </a:gs>
          </a:gsLst>
          <a:lin ang="16200000" scaled="0"/>
        </a:gradFill>
        <a:ln>
          <a:noFill/>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accent2">
              <a:shade val="80000"/>
              <a:hueOff val="0"/>
              <a:satOff val="0"/>
              <a:lumOff val="0"/>
              <a:alphaOff val="0"/>
              <a:satMod val="30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7620" tIns="7620" rIns="7620" bIns="7620" numCol="1" spcCol="1270" anchor="ctr" anchorCtr="0">
          <a:noAutofit/>
        </a:bodyPr>
        <a:lstStyle/>
        <a:p>
          <a:pPr marL="0" marR="0" lvl="0" indent="0" algn="ctr" defTabSz="914400" rtl="1" eaLnBrk="0" fontAlgn="base" latinLnBrk="0" hangingPunct="0">
            <a:lnSpc>
              <a:spcPct val="85000"/>
            </a:lnSpc>
            <a:spcBef>
              <a:spcPct val="0"/>
            </a:spcBef>
            <a:spcAft>
              <a:spcPct val="0"/>
            </a:spcAft>
            <a:buClrTx/>
            <a:buSzTx/>
            <a:buFontTx/>
            <a:buNone/>
            <a:tabLst/>
          </a:pPr>
          <a:r>
            <a:rPr kumimoji="0" lang="en-US" sz="1200" b="0" i="0" u="none" strike="noStrike" kern="1200" cap="none" normalizeH="0" baseline="0" dirty="0" smtClean="0">
              <a:ln/>
              <a:effectLst/>
              <a:latin typeface="+mn-lt"/>
              <a:cs typeface="Arial" pitchFamily="34" charset="0"/>
            </a:rPr>
            <a:t>CPU 7</a:t>
          </a:r>
          <a:endParaRPr kumimoji="0" lang="en-US" sz="1200" b="0" i="1" u="none" strike="noStrike" kern="1200" cap="none" normalizeH="0" baseline="0" dirty="0" smtClean="0">
            <a:ln/>
            <a:effectLst/>
            <a:latin typeface="+mn-lt"/>
            <a:cs typeface="Arial" pitchFamily="34" charset="0"/>
          </a:endParaRPr>
        </a:p>
      </dsp:txBody>
      <dsp:txXfrm>
        <a:off x="1828799" y="1142999"/>
        <a:ext cx="624752" cy="312376"/>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35D9792E-7848-40C4-84E1-89525EC93CAB}">
      <dsp:nvSpPr>
        <dsp:cNvPr id="0" name=""/>
        <dsp:cNvSpPr/>
      </dsp:nvSpPr>
      <dsp:spPr>
        <a:xfrm>
          <a:off x="2868626" y="902273"/>
          <a:ext cx="2542521" cy="377223"/>
        </a:xfrm>
        <a:custGeom>
          <a:avLst/>
          <a:gdLst/>
          <a:ahLst/>
          <a:cxnLst/>
          <a:rect l="0" t="0" r="0" b="0"/>
          <a:pathLst>
            <a:path>
              <a:moveTo>
                <a:pt x="0" y="0"/>
              </a:moveTo>
              <a:lnTo>
                <a:pt x="0" y="313016"/>
              </a:lnTo>
              <a:lnTo>
                <a:pt x="2542521" y="313016"/>
              </a:lnTo>
              <a:lnTo>
                <a:pt x="2542521" y="377223"/>
              </a:lnTo>
            </a:path>
          </a:pathLst>
        </a:custGeom>
        <a:noFill/>
        <a:ln w="55000" cap="flat" cmpd="thickThin" algn="ctr">
          <a:solidFill>
            <a:schemeClr val="accent2">
              <a:tint val="9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38548CB-F5F3-4418-92AA-A498FCC60294}">
      <dsp:nvSpPr>
        <dsp:cNvPr id="0" name=""/>
        <dsp:cNvSpPr/>
      </dsp:nvSpPr>
      <dsp:spPr>
        <a:xfrm>
          <a:off x="2868626" y="902273"/>
          <a:ext cx="1848771" cy="377223"/>
        </a:xfrm>
        <a:custGeom>
          <a:avLst/>
          <a:gdLst/>
          <a:ahLst/>
          <a:cxnLst/>
          <a:rect l="0" t="0" r="0" b="0"/>
          <a:pathLst>
            <a:path>
              <a:moveTo>
                <a:pt x="0" y="0"/>
              </a:moveTo>
              <a:lnTo>
                <a:pt x="0" y="313016"/>
              </a:lnTo>
              <a:lnTo>
                <a:pt x="1848771" y="313016"/>
              </a:lnTo>
              <a:lnTo>
                <a:pt x="1848771" y="377223"/>
              </a:lnTo>
            </a:path>
          </a:pathLst>
        </a:custGeom>
        <a:noFill/>
        <a:ln w="55000" cap="flat" cmpd="thickThin" algn="ctr">
          <a:solidFill>
            <a:schemeClr val="accent2">
              <a:tint val="9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9859C8F-0348-4C40-B6D6-ED97CD54E14C}">
      <dsp:nvSpPr>
        <dsp:cNvPr id="0" name=""/>
        <dsp:cNvSpPr/>
      </dsp:nvSpPr>
      <dsp:spPr>
        <a:xfrm>
          <a:off x="2868626" y="902273"/>
          <a:ext cx="1147071" cy="377223"/>
        </a:xfrm>
        <a:custGeom>
          <a:avLst/>
          <a:gdLst/>
          <a:ahLst/>
          <a:cxnLst/>
          <a:rect l="0" t="0" r="0" b="0"/>
          <a:pathLst>
            <a:path>
              <a:moveTo>
                <a:pt x="0" y="0"/>
              </a:moveTo>
              <a:lnTo>
                <a:pt x="0" y="313016"/>
              </a:lnTo>
              <a:lnTo>
                <a:pt x="1147071" y="313016"/>
              </a:lnTo>
              <a:lnTo>
                <a:pt x="1147071" y="377223"/>
              </a:lnTo>
            </a:path>
          </a:pathLst>
        </a:custGeom>
        <a:noFill/>
        <a:ln w="55000" cap="flat" cmpd="thickThin" algn="ctr">
          <a:solidFill>
            <a:schemeClr val="accent2">
              <a:tint val="9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4A0DE30-C49C-4BF3-A578-5FD4B6E483A2}">
      <dsp:nvSpPr>
        <dsp:cNvPr id="0" name=""/>
        <dsp:cNvSpPr/>
      </dsp:nvSpPr>
      <dsp:spPr>
        <a:xfrm>
          <a:off x="2868626" y="902273"/>
          <a:ext cx="408920" cy="380547"/>
        </a:xfrm>
        <a:custGeom>
          <a:avLst/>
          <a:gdLst/>
          <a:ahLst/>
          <a:cxnLst/>
          <a:rect l="0" t="0" r="0" b="0"/>
          <a:pathLst>
            <a:path>
              <a:moveTo>
                <a:pt x="0" y="0"/>
              </a:moveTo>
              <a:lnTo>
                <a:pt x="0" y="316339"/>
              </a:lnTo>
              <a:lnTo>
                <a:pt x="408920" y="316339"/>
              </a:lnTo>
              <a:lnTo>
                <a:pt x="408920" y="380547"/>
              </a:lnTo>
            </a:path>
          </a:pathLst>
        </a:custGeom>
        <a:noFill/>
        <a:ln w="55000" cap="flat" cmpd="thickThin" algn="ctr">
          <a:solidFill>
            <a:schemeClr val="accent2">
              <a:tint val="9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5DC8FF4-23D0-49C9-932F-367EA43A19A5}">
      <dsp:nvSpPr>
        <dsp:cNvPr id="0" name=""/>
        <dsp:cNvSpPr/>
      </dsp:nvSpPr>
      <dsp:spPr>
        <a:xfrm>
          <a:off x="2524176" y="902273"/>
          <a:ext cx="344450" cy="379709"/>
        </a:xfrm>
        <a:custGeom>
          <a:avLst/>
          <a:gdLst/>
          <a:ahLst/>
          <a:cxnLst/>
          <a:rect l="0" t="0" r="0" b="0"/>
          <a:pathLst>
            <a:path>
              <a:moveTo>
                <a:pt x="344450" y="0"/>
              </a:moveTo>
              <a:lnTo>
                <a:pt x="344450" y="315502"/>
              </a:lnTo>
              <a:lnTo>
                <a:pt x="0" y="315502"/>
              </a:lnTo>
              <a:lnTo>
                <a:pt x="0" y="379709"/>
              </a:lnTo>
            </a:path>
          </a:pathLst>
        </a:custGeom>
        <a:noFill/>
        <a:ln w="55000" cap="flat" cmpd="thickThin" algn="ctr">
          <a:solidFill>
            <a:schemeClr val="accent2">
              <a:tint val="9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8CCE6C5-2026-4781-B494-BDBB77F43612}">
      <dsp:nvSpPr>
        <dsp:cNvPr id="0" name=""/>
        <dsp:cNvSpPr/>
      </dsp:nvSpPr>
      <dsp:spPr>
        <a:xfrm>
          <a:off x="1784264" y="902273"/>
          <a:ext cx="1084362" cy="379709"/>
        </a:xfrm>
        <a:custGeom>
          <a:avLst/>
          <a:gdLst/>
          <a:ahLst/>
          <a:cxnLst/>
          <a:rect l="0" t="0" r="0" b="0"/>
          <a:pathLst>
            <a:path>
              <a:moveTo>
                <a:pt x="1084362" y="0"/>
              </a:moveTo>
              <a:lnTo>
                <a:pt x="1084362" y="315502"/>
              </a:lnTo>
              <a:lnTo>
                <a:pt x="0" y="315502"/>
              </a:lnTo>
              <a:lnTo>
                <a:pt x="0" y="379709"/>
              </a:lnTo>
            </a:path>
          </a:pathLst>
        </a:custGeom>
        <a:noFill/>
        <a:ln w="55000" cap="flat" cmpd="thickThin" algn="ctr">
          <a:solidFill>
            <a:schemeClr val="accent2">
              <a:tint val="9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4C20A29-EA04-42CA-A084-E4743416D138}">
      <dsp:nvSpPr>
        <dsp:cNvPr id="0" name=""/>
        <dsp:cNvSpPr/>
      </dsp:nvSpPr>
      <dsp:spPr>
        <a:xfrm>
          <a:off x="1044352" y="902273"/>
          <a:ext cx="1824274" cy="379709"/>
        </a:xfrm>
        <a:custGeom>
          <a:avLst/>
          <a:gdLst/>
          <a:ahLst/>
          <a:cxnLst/>
          <a:rect l="0" t="0" r="0" b="0"/>
          <a:pathLst>
            <a:path>
              <a:moveTo>
                <a:pt x="1824274" y="0"/>
              </a:moveTo>
              <a:lnTo>
                <a:pt x="1824274" y="315502"/>
              </a:lnTo>
              <a:lnTo>
                <a:pt x="0" y="315502"/>
              </a:lnTo>
              <a:lnTo>
                <a:pt x="0" y="379709"/>
              </a:lnTo>
            </a:path>
          </a:pathLst>
        </a:custGeom>
        <a:noFill/>
        <a:ln w="55000" cap="flat" cmpd="thickThin" algn="ctr">
          <a:solidFill>
            <a:schemeClr val="accent2">
              <a:tint val="9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38EF0F5-AA9C-450C-8E08-AC967303CB13}">
      <dsp:nvSpPr>
        <dsp:cNvPr id="0" name=""/>
        <dsp:cNvSpPr/>
      </dsp:nvSpPr>
      <dsp:spPr>
        <a:xfrm>
          <a:off x="305748" y="902273"/>
          <a:ext cx="2562878" cy="379709"/>
        </a:xfrm>
        <a:custGeom>
          <a:avLst/>
          <a:gdLst/>
          <a:ahLst/>
          <a:cxnLst/>
          <a:rect l="0" t="0" r="0" b="0"/>
          <a:pathLst>
            <a:path>
              <a:moveTo>
                <a:pt x="2562878" y="0"/>
              </a:moveTo>
              <a:lnTo>
                <a:pt x="2562878" y="315502"/>
              </a:lnTo>
              <a:lnTo>
                <a:pt x="0" y="315502"/>
              </a:lnTo>
              <a:lnTo>
                <a:pt x="0" y="379709"/>
              </a:lnTo>
            </a:path>
          </a:pathLst>
        </a:custGeom>
        <a:noFill/>
        <a:ln w="55000" cap="flat" cmpd="thickThin" algn="ctr">
          <a:solidFill>
            <a:schemeClr val="accent2">
              <a:tint val="9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E768D9A-5D33-4282-ACB8-676D7C9134A9}">
      <dsp:nvSpPr>
        <dsp:cNvPr id="0" name=""/>
        <dsp:cNvSpPr/>
      </dsp:nvSpPr>
      <dsp:spPr>
        <a:xfrm>
          <a:off x="2438401" y="609601"/>
          <a:ext cx="860450" cy="292671"/>
        </a:xfrm>
        <a:prstGeom prst="rect">
          <a:avLst/>
        </a:prstGeom>
        <a:gradFill rotWithShape="0">
          <a:gsLst>
            <a:gs pos="0">
              <a:schemeClr val="accent2">
                <a:shade val="60000"/>
                <a:hueOff val="0"/>
                <a:satOff val="0"/>
                <a:lumOff val="0"/>
                <a:alphaOff val="0"/>
                <a:shade val="15000"/>
                <a:satMod val="180000"/>
              </a:schemeClr>
            </a:gs>
            <a:gs pos="50000">
              <a:schemeClr val="accent2">
                <a:shade val="60000"/>
                <a:hueOff val="0"/>
                <a:satOff val="0"/>
                <a:lumOff val="0"/>
                <a:alphaOff val="0"/>
                <a:shade val="45000"/>
                <a:satMod val="170000"/>
              </a:schemeClr>
            </a:gs>
            <a:gs pos="70000">
              <a:schemeClr val="accent2">
                <a:shade val="60000"/>
                <a:hueOff val="0"/>
                <a:satOff val="0"/>
                <a:lumOff val="0"/>
                <a:alphaOff val="0"/>
                <a:tint val="99000"/>
                <a:shade val="65000"/>
                <a:satMod val="155000"/>
              </a:schemeClr>
            </a:gs>
            <a:gs pos="100000">
              <a:schemeClr val="accent2">
                <a:shade val="60000"/>
                <a:hueOff val="0"/>
                <a:satOff val="0"/>
                <a:lumOff val="0"/>
                <a:alphaOff val="0"/>
                <a:tint val="95500"/>
                <a:shade val="100000"/>
                <a:satMod val="155000"/>
              </a:schemeClr>
            </a:gs>
          </a:gsLst>
          <a:lin ang="16200000" scaled="0"/>
        </a:gradFill>
        <a:ln>
          <a:noFill/>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accent2">
              <a:shade val="60000"/>
              <a:hueOff val="0"/>
              <a:satOff val="0"/>
              <a:lumOff val="0"/>
              <a:alphaOff val="0"/>
              <a:satMod val="30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6985" tIns="6985" rIns="6985" bIns="6985" numCol="1" spcCol="1270" anchor="ctr" anchorCtr="0">
          <a:noAutofit/>
        </a:bodyPr>
        <a:lstStyle/>
        <a:p>
          <a:pPr marL="0" marR="0" lvl="0" indent="0" algn="ctr" defTabSz="914400" rtl="1" eaLnBrk="0" fontAlgn="base" latinLnBrk="0" hangingPunct="0">
            <a:lnSpc>
              <a:spcPct val="85000"/>
            </a:lnSpc>
            <a:spcBef>
              <a:spcPct val="0"/>
            </a:spcBef>
            <a:spcAft>
              <a:spcPct val="0"/>
            </a:spcAft>
            <a:buClrTx/>
            <a:buSzTx/>
            <a:buFontTx/>
            <a:buNone/>
            <a:tabLst/>
          </a:pPr>
          <a:r>
            <a:rPr kumimoji="0" lang="en-US" sz="1100" b="0" i="0" u="none" strike="noStrike" kern="1200" cap="none" normalizeH="0" baseline="0" dirty="0" smtClean="0">
              <a:ln/>
              <a:effectLst/>
              <a:latin typeface="Franklin Gothic Medium" pitchFamily="34" charset="0"/>
              <a:cs typeface="Arial" pitchFamily="34" charset="0"/>
            </a:rPr>
            <a:t>Memory</a:t>
          </a:r>
          <a:endParaRPr kumimoji="0" lang="en-US" sz="1800" b="0" i="0" u="none" strike="noStrike" kern="1200" cap="none" normalizeH="0" baseline="0" dirty="0" smtClean="0">
            <a:ln/>
            <a:effectLst/>
            <a:latin typeface="Franklin Gothic Medium" pitchFamily="34" charset="0"/>
            <a:cs typeface="Arial" pitchFamily="34" charset="0"/>
          </a:endParaRPr>
        </a:p>
      </dsp:txBody>
      <dsp:txXfrm>
        <a:off x="2438401" y="609601"/>
        <a:ext cx="860450" cy="292671"/>
      </dsp:txXfrm>
    </dsp:sp>
    <dsp:sp modelId="{BA979EF0-F577-453D-B0F7-F9814923326E}">
      <dsp:nvSpPr>
        <dsp:cNvPr id="0" name=""/>
        <dsp:cNvSpPr/>
      </dsp:nvSpPr>
      <dsp:spPr>
        <a:xfrm>
          <a:off x="0" y="1281982"/>
          <a:ext cx="611497" cy="305748"/>
        </a:xfrm>
        <a:prstGeom prst="rect">
          <a:avLst/>
        </a:prstGeom>
        <a:gradFill rotWithShape="0">
          <a:gsLst>
            <a:gs pos="0">
              <a:schemeClr val="accent2">
                <a:shade val="80000"/>
                <a:hueOff val="0"/>
                <a:satOff val="0"/>
                <a:lumOff val="0"/>
                <a:alphaOff val="0"/>
                <a:shade val="15000"/>
                <a:satMod val="180000"/>
              </a:schemeClr>
            </a:gs>
            <a:gs pos="50000">
              <a:schemeClr val="accent2">
                <a:shade val="80000"/>
                <a:hueOff val="0"/>
                <a:satOff val="0"/>
                <a:lumOff val="0"/>
                <a:alphaOff val="0"/>
                <a:shade val="45000"/>
                <a:satMod val="170000"/>
              </a:schemeClr>
            </a:gs>
            <a:gs pos="70000">
              <a:schemeClr val="accent2">
                <a:shade val="80000"/>
                <a:hueOff val="0"/>
                <a:satOff val="0"/>
                <a:lumOff val="0"/>
                <a:alphaOff val="0"/>
                <a:tint val="99000"/>
                <a:shade val="65000"/>
                <a:satMod val="155000"/>
              </a:schemeClr>
            </a:gs>
            <a:gs pos="100000">
              <a:schemeClr val="accent2">
                <a:shade val="80000"/>
                <a:hueOff val="0"/>
                <a:satOff val="0"/>
                <a:lumOff val="0"/>
                <a:alphaOff val="0"/>
                <a:tint val="95500"/>
                <a:shade val="100000"/>
                <a:satMod val="155000"/>
              </a:schemeClr>
            </a:gs>
          </a:gsLst>
          <a:lin ang="16200000" scaled="0"/>
        </a:gradFill>
        <a:ln>
          <a:noFill/>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accent2">
              <a:shade val="80000"/>
              <a:hueOff val="0"/>
              <a:satOff val="0"/>
              <a:lumOff val="0"/>
              <a:alphaOff val="0"/>
              <a:satMod val="30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6985" tIns="6985" rIns="6985" bIns="6985" numCol="1" spcCol="1270" anchor="ctr" anchorCtr="0">
          <a:noAutofit/>
        </a:bodyPr>
        <a:lstStyle/>
        <a:p>
          <a:pPr marL="0" marR="0" lvl="0" indent="0" algn="ctr" defTabSz="914400" rtl="1" eaLnBrk="0" fontAlgn="base" latinLnBrk="0" hangingPunct="0">
            <a:lnSpc>
              <a:spcPct val="85000"/>
            </a:lnSpc>
            <a:spcBef>
              <a:spcPct val="0"/>
            </a:spcBef>
            <a:spcAft>
              <a:spcPct val="0"/>
            </a:spcAft>
            <a:buClrTx/>
            <a:buSzTx/>
            <a:buFontTx/>
            <a:buNone/>
            <a:tabLst/>
          </a:pPr>
          <a:r>
            <a:rPr kumimoji="0" lang="en-US" sz="1100" b="0" i="0" u="none" strike="noStrike" kern="1200" cap="none" normalizeH="0" baseline="0" dirty="0" smtClean="0">
              <a:ln/>
              <a:effectLst/>
              <a:latin typeface="+mn-lt"/>
              <a:cs typeface="Arial" pitchFamily="34" charset="0"/>
            </a:rPr>
            <a:t>CPU </a:t>
          </a:r>
          <a:r>
            <a:rPr kumimoji="0" lang="en-US" sz="1100" b="0" i="1" u="none" strike="noStrike" kern="1200" cap="none" normalizeH="0" baseline="0" dirty="0" smtClean="0">
              <a:ln/>
              <a:effectLst/>
              <a:latin typeface="+mn-lt"/>
              <a:cs typeface="Arial" pitchFamily="34" charset="0"/>
            </a:rPr>
            <a:t>0</a:t>
          </a:r>
        </a:p>
      </dsp:txBody>
      <dsp:txXfrm>
        <a:off x="0" y="1281982"/>
        <a:ext cx="611497" cy="305748"/>
      </dsp:txXfrm>
    </dsp:sp>
    <dsp:sp modelId="{DFF80925-FDD7-4B50-A9C2-C4E69E4A4EA1}">
      <dsp:nvSpPr>
        <dsp:cNvPr id="0" name=""/>
        <dsp:cNvSpPr/>
      </dsp:nvSpPr>
      <dsp:spPr>
        <a:xfrm>
          <a:off x="738603" y="1281982"/>
          <a:ext cx="611497" cy="305748"/>
        </a:xfrm>
        <a:prstGeom prst="rect">
          <a:avLst/>
        </a:prstGeom>
        <a:gradFill rotWithShape="0">
          <a:gsLst>
            <a:gs pos="0">
              <a:schemeClr val="accent2">
                <a:shade val="80000"/>
                <a:hueOff val="0"/>
                <a:satOff val="0"/>
                <a:lumOff val="0"/>
                <a:alphaOff val="0"/>
                <a:shade val="15000"/>
                <a:satMod val="180000"/>
              </a:schemeClr>
            </a:gs>
            <a:gs pos="50000">
              <a:schemeClr val="accent2">
                <a:shade val="80000"/>
                <a:hueOff val="0"/>
                <a:satOff val="0"/>
                <a:lumOff val="0"/>
                <a:alphaOff val="0"/>
                <a:shade val="45000"/>
                <a:satMod val="170000"/>
              </a:schemeClr>
            </a:gs>
            <a:gs pos="70000">
              <a:schemeClr val="accent2">
                <a:shade val="80000"/>
                <a:hueOff val="0"/>
                <a:satOff val="0"/>
                <a:lumOff val="0"/>
                <a:alphaOff val="0"/>
                <a:tint val="99000"/>
                <a:shade val="65000"/>
                <a:satMod val="155000"/>
              </a:schemeClr>
            </a:gs>
            <a:gs pos="100000">
              <a:schemeClr val="accent2">
                <a:shade val="80000"/>
                <a:hueOff val="0"/>
                <a:satOff val="0"/>
                <a:lumOff val="0"/>
                <a:alphaOff val="0"/>
                <a:tint val="95500"/>
                <a:shade val="100000"/>
                <a:satMod val="155000"/>
              </a:schemeClr>
            </a:gs>
          </a:gsLst>
          <a:lin ang="16200000" scaled="0"/>
        </a:gradFill>
        <a:ln>
          <a:noFill/>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accent2">
              <a:shade val="80000"/>
              <a:hueOff val="0"/>
              <a:satOff val="0"/>
              <a:lumOff val="0"/>
              <a:alphaOff val="0"/>
              <a:satMod val="30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7620" tIns="7620" rIns="7620" bIns="7620" numCol="1" spcCol="1270" anchor="ctr" anchorCtr="0">
          <a:noAutofit/>
        </a:bodyPr>
        <a:lstStyle/>
        <a:p>
          <a:pPr marL="0" marR="0" lvl="0" indent="0" algn="ctr" defTabSz="914400" rtl="1" eaLnBrk="0" fontAlgn="base" latinLnBrk="0" hangingPunct="0">
            <a:lnSpc>
              <a:spcPct val="85000"/>
            </a:lnSpc>
            <a:spcBef>
              <a:spcPct val="0"/>
            </a:spcBef>
            <a:spcAft>
              <a:spcPct val="0"/>
            </a:spcAft>
            <a:buClrTx/>
            <a:buSzTx/>
            <a:buFontTx/>
            <a:buNone/>
            <a:tabLst/>
          </a:pPr>
          <a:r>
            <a:rPr kumimoji="0" lang="en-US" sz="1200" b="0" i="0" u="none" strike="noStrike" kern="1200" cap="none" normalizeH="0" baseline="0" dirty="0" smtClean="0">
              <a:ln/>
              <a:effectLst/>
              <a:latin typeface="+mn-lt"/>
              <a:cs typeface="Arial" pitchFamily="34" charset="0"/>
            </a:rPr>
            <a:t>CPU </a:t>
          </a:r>
          <a:r>
            <a:rPr kumimoji="0" lang="en-US" sz="1200" b="0" i="1" u="none" strike="noStrike" kern="1200" cap="none" normalizeH="0" baseline="0" dirty="0" smtClean="0">
              <a:ln/>
              <a:effectLst/>
              <a:latin typeface="+mn-lt"/>
              <a:cs typeface="Arial" pitchFamily="34" charset="0"/>
            </a:rPr>
            <a:t>1</a:t>
          </a:r>
        </a:p>
      </dsp:txBody>
      <dsp:txXfrm>
        <a:off x="738603" y="1281982"/>
        <a:ext cx="611497" cy="305748"/>
      </dsp:txXfrm>
    </dsp:sp>
    <dsp:sp modelId="{567716C5-C7FF-48D8-9391-8BAB0787B4CA}">
      <dsp:nvSpPr>
        <dsp:cNvPr id="0" name=""/>
        <dsp:cNvSpPr/>
      </dsp:nvSpPr>
      <dsp:spPr>
        <a:xfrm>
          <a:off x="1478515" y="1281982"/>
          <a:ext cx="611497" cy="305748"/>
        </a:xfrm>
        <a:prstGeom prst="rect">
          <a:avLst/>
        </a:prstGeom>
        <a:gradFill rotWithShape="0">
          <a:gsLst>
            <a:gs pos="0">
              <a:schemeClr val="accent2">
                <a:shade val="80000"/>
                <a:hueOff val="0"/>
                <a:satOff val="0"/>
                <a:lumOff val="0"/>
                <a:alphaOff val="0"/>
                <a:shade val="15000"/>
                <a:satMod val="180000"/>
              </a:schemeClr>
            </a:gs>
            <a:gs pos="50000">
              <a:schemeClr val="accent2">
                <a:shade val="80000"/>
                <a:hueOff val="0"/>
                <a:satOff val="0"/>
                <a:lumOff val="0"/>
                <a:alphaOff val="0"/>
                <a:shade val="45000"/>
                <a:satMod val="170000"/>
              </a:schemeClr>
            </a:gs>
            <a:gs pos="70000">
              <a:schemeClr val="accent2">
                <a:shade val="80000"/>
                <a:hueOff val="0"/>
                <a:satOff val="0"/>
                <a:lumOff val="0"/>
                <a:alphaOff val="0"/>
                <a:tint val="99000"/>
                <a:shade val="65000"/>
                <a:satMod val="155000"/>
              </a:schemeClr>
            </a:gs>
            <a:gs pos="100000">
              <a:schemeClr val="accent2">
                <a:shade val="80000"/>
                <a:hueOff val="0"/>
                <a:satOff val="0"/>
                <a:lumOff val="0"/>
                <a:alphaOff val="0"/>
                <a:tint val="95500"/>
                <a:shade val="100000"/>
                <a:satMod val="155000"/>
              </a:schemeClr>
            </a:gs>
          </a:gsLst>
          <a:lin ang="16200000" scaled="0"/>
        </a:gradFill>
        <a:ln>
          <a:noFill/>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accent2">
              <a:shade val="80000"/>
              <a:hueOff val="0"/>
              <a:satOff val="0"/>
              <a:lumOff val="0"/>
              <a:alphaOff val="0"/>
              <a:satMod val="30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7620" tIns="7620" rIns="7620" bIns="7620" numCol="1" spcCol="1270" anchor="ctr" anchorCtr="0">
          <a:noAutofit/>
        </a:bodyPr>
        <a:lstStyle/>
        <a:p>
          <a:pPr marL="0" marR="0" lvl="0" indent="0" algn="ctr" defTabSz="914400" rtl="1" eaLnBrk="0" fontAlgn="base" latinLnBrk="0" hangingPunct="0">
            <a:lnSpc>
              <a:spcPct val="85000"/>
            </a:lnSpc>
            <a:spcBef>
              <a:spcPct val="0"/>
            </a:spcBef>
            <a:spcAft>
              <a:spcPct val="0"/>
            </a:spcAft>
            <a:buClrTx/>
            <a:buSzTx/>
            <a:buFontTx/>
            <a:buNone/>
            <a:tabLst/>
          </a:pPr>
          <a:r>
            <a:rPr kumimoji="0" lang="en-US" sz="1200" b="0" i="0" u="none" strike="noStrike" kern="1200" cap="none" normalizeH="0" baseline="0" dirty="0" smtClean="0">
              <a:ln/>
              <a:effectLst/>
              <a:latin typeface="+mn-lt"/>
              <a:cs typeface="Arial" pitchFamily="34" charset="0"/>
            </a:rPr>
            <a:t>CPU </a:t>
          </a:r>
          <a:r>
            <a:rPr kumimoji="0" lang="en-US" sz="1200" b="0" i="1" u="none" strike="noStrike" kern="1200" cap="none" normalizeH="0" baseline="0" dirty="0" smtClean="0">
              <a:ln/>
              <a:effectLst/>
              <a:latin typeface="+mn-lt"/>
              <a:cs typeface="Arial" pitchFamily="34" charset="0"/>
            </a:rPr>
            <a:t>2</a:t>
          </a:r>
        </a:p>
      </dsp:txBody>
      <dsp:txXfrm>
        <a:off x="1478515" y="1281982"/>
        <a:ext cx="611497" cy="305748"/>
      </dsp:txXfrm>
    </dsp:sp>
    <dsp:sp modelId="{CE0AA596-6A2A-4114-9BE9-34A64E0FB1FE}">
      <dsp:nvSpPr>
        <dsp:cNvPr id="0" name=""/>
        <dsp:cNvSpPr/>
      </dsp:nvSpPr>
      <dsp:spPr>
        <a:xfrm>
          <a:off x="2218427" y="1281982"/>
          <a:ext cx="611497" cy="305748"/>
        </a:xfrm>
        <a:prstGeom prst="rect">
          <a:avLst/>
        </a:prstGeom>
        <a:gradFill rotWithShape="0">
          <a:gsLst>
            <a:gs pos="0">
              <a:schemeClr val="accent2">
                <a:shade val="80000"/>
                <a:hueOff val="0"/>
                <a:satOff val="0"/>
                <a:lumOff val="0"/>
                <a:alphaOff val="0"/>
                <a:shade val="15000"/>
                <a:satMod val="180000"/>
              </a:schemeClr>
            </a:gs>
            <a:gs pos="50000">
              <a:schemeClr val="accent2">
                <a:shade val="80000"/>
                <a:hueOff val="0"/>
                <a:satOff val="0"/>
                <a:lumOff val="0"/>
                <a:alphaOff val="0"/>
                <a:shade val="45000"/>
                <a:satMod val="170000"/>
              </a:schemeClr>
            </a:gs>
            <a:gs pos="70000">
              <a:schemeClr val="accent2">
                <a:shade val="80000"/>
                <a:hueOff val="0"/>
                <a:satOff val="0"/>
                <a:lumOff val="0"/>
                <a:alphaOff val="0"/>
                <a:tint val="99000"/>
                <a:shade val="65000"/>
                <a:satMod val="155000"/>
              </a:schemeClr>
            </a:gs>
            <a:gs pos="100000">
              <a:schemeClr val="accent2">
                <a:shade val="80000"/>
                <a:hueOff val="0"/>
                <a:satOff val="0"/>
                <a:lumOff val="0"/>
                <a:alphaOff val="0"/>
                <a:tint val="95500"/>
                <a:shade val="100000"/>
                <a:satMod val="155000"/>
              </a:schemeClr>
            </a:gs>
          </a:gsLst>
          <a:lin ang="16200000" scaled="0"/>
        </a:gradFill>
        <a:ln>
          <a:noFill/>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accent2">
              <a:shade val="80000"/>
              <a:hueOff val="0"/>
              <a:satOff val="0"/>
              <a:lumOff val="0"/>
              <a:alphaOff val="0"/>
              <a:satMod val="30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7620" tIns="7620" rIns="7620" bIns="7620" numCol="1" spcCol="1270" anchor="ctr" anchorCtr="0">
          <a:noAutofit/>
        </a:bodyPr>
        <a:lstStyle/>
        <a:p>
          <a:pPr marL="0" marR="0" lvl="0" indent="0" algn="ctr" defTabSz="914400" rtl="1" eaLnBrk="0" fontAlgn="base" latinLnBrk="0" hangingPunct="0">
            <a:lnSpc>
              <a:spcPct val="85000"/>
            </a:lnSpc>
            <a:spcBef>
              <a:spcPct val="0"/>
            </a:spcBef>
            <a:spcAft>
              <a:spcPct val="0"/>
            </a:spcAft>
            <a:buClrTx/>
            <a:buSzTx/>
            <a:buFontTx/>
            <a:buNone/>
            <a:tabLst/>
          </a:pPr>
          <a:r>
            <a:rPr kumimoji="0" lang="en-US" sz="1200" b="0" i="0" u="none" strike="noStrike" kern="1200" cap="none" normalizeH="0" baseline="0" dirty="0" smtClean="0">
              <a:ln/>
              <a:effectLst/>
              <a:latin typeface="+mn-lt"/>
              <a:cs typeface="Arial" pitchFamily="34" charset="0"/>
            </a:rPr>
            <a:t>CPU </a:t>
          </a:r>
          <a:r>
            <a:rPr kumimoji="0" lang="en-US" sz="1200" b="0" i="1" u="none" strike="noStrike" kern="1200" cap="none" normalizeH="0" baseline="0" dirty="0" smtClean="0">
              <a:ln/>
              <a:effectLst/>
              <a:latin typeface="+mn-lt"/>
              <a:cs typeface="Arial" pitchFamily="34" charset="0"/>
            </a:rPr>
            <a:t>3</a:t>
          </a:r>
        </a:p>
      </dsp:txBody>
      <dsp:txXfrm>
        <a:off x="2218427" y="1281982"/>
        <a:ext cx="611497" cy="305748"/>
      </dsp:txXfrm>
    </dsp:sp>
    <dsp:sp modelId="{0F0FE3DC-098B-477B-A2A7-5A6D0786FB95}">
      <dsp:nvSpPr>
        <dsp:cNvPr id="0" name=""/>
        <dsp:cNvSpPr/>
      </dsp:nvSpPr>
      <dsp:spPr>
        <a:xfrm>
          <a:off x="2971798" y="1282820"/>
          <a:ext cx="611497" cy="305748"/>
        </a:xfrm>
        <a:prstGeom prst="rect">
          <a:avLst/>
        </a:prstGeom>
        <a:gradFill rotWithShape="0">
          <a:gsLst>
            <a:gs pos="0">
              <a:schemeClr val="accent2">
                <a:shade val="80000"/>
                <a:hueOff val="0"/>
                <a:satOff val="0"/>
                <a:lumOff val="0"/>
                <a:alphaOff val="0"/>
                <a:shade val="15000"/>
                <a:satMod val="180000"/>
              </a:schemeClr>
            </a:gs>
            <a:gs pos="50000">
              <a:schemeClr val="accent2">
                <a:shade val="80000"/>
                <a:hueOff val="0"/>
                <a:satOff val="0"/>
                <a:lumOff val="0"/>
                <a:alphaOff val="0"/>
                <a:shade val="45000"/>
                <a:satMod val="170000"/>
              </a:schemeClr>
            </a:gs>
            <a:gs pos="70000">
              <a:schemeClr val="accent2">
                <a:shade val="80000"/>
                <a:hueOff val="0"/>
                <a:satOff val="0"/>
                <a:lumOff val="0"/>
                <a:alphaOff val="0"/>
                <a:tint val="99000"/>
                <a:shade val="65000"/>
                <a:satMod val="155000"/>
              </a:schemeClr>
            </a:gs>
            <a:gs pos="100000">
              <a:schemeClr val="accent2">
                <a:shade val="80000"/>
                <a:hueOff val="0"/>
                <a:satOff val="0"/>
                <a:lumOff val="0"/>
                <a:alphaOff val="0"/>
                <a:tint val="95500"/>
                <a:shade val="100000"/>
                <a:satMod val="155000"/>
              </a:schemeClr>
            </a:gs>
          </a:gsLst>
          <a:lin ang="16200000" scaled="0"/>
        </a:gradFill>
        <a:ln>
          <a:noFill/>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accent2">
              <a:shade val="80000"/>
              <a:hueOff val="0"/>
              <a:satOff val="0"/>
              <a:lumOff val="0"/>
              <a:alphaOff val="0"/>
              <a:satMod val="30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7620" tIns="7620" rIns="7620" bIns="7620" numCol="1" spcCol="1270" anchor="ctr" anchorCtr="0">
          <a:noAutofit/>
        </a:bodyPr>
        <a:lstStyle/>
        <a:p>
          <a:pPr marL="0" marR="0" lvl="0" indent="0" algn="ctr" defTabSz="914400" rtl="1" eaLnBrk="0" fontAlgn="base" latinLnBrk="0" hangingPunct="0">
            <a:lnSpc>
              <a:spcPct val="85000"/>
            </a:lnSpc>
            <a:spcBef>
              <a:spcPct val="0"/>
            </a:spcBef>
            <a:spcAft>
              <a:spcPct val="0"/>
            </a:spcAft>
            <a:buClrTx/>
            <a:buSzTx/>
            <a:buFontTx/>
            <a:buNone/>
            <a:tabLst/>
          </a:pPr>
          <a:r>
            <a:rPr kumimoji="0" lang="en-US" sz="1200" b="0" i="1" u="none" strike="noStrike" kern="1200" cap="none" normalizeH="0" baseline="0" dirty="0" smtClean="0">
              <a:ln/>
              <a:effectLst/>
              <a:latin typeface="+mn-lt"/>
              <a:cs typeface="Arial" pitchFamily="34" charset="0"/>
            </a:rPr>
            <a:t>CPU 4</a:t>
          </a:r>
        </a:p>
      </dsp:txBody>
      <dsp:txXfrm>
        <a:off x="2971798" y="1282820"/>
        <a:ext cx="611497" cy="305748"/>
      </dsp:txXfrm>
    </dsp:sp>
    <dsp:sp modelId="{71D9502D-8091-43A9-9117-88041133D4CF}">
      <dsp:nvSpPr>
        <dsp:cNvPr id="0" name=""/>
        <dsp:cNvSpPr/>
      </dsp:nvSpPr>
      <dsp:spPr>
        <a:xfrm>
          <a:off x="3709949" y="1279496"/>
          <a:ext cx="611497" cy="305748"/>
        </a:xfrm>
        <a:prstGeom prst="rect">
          <a:avLst/>
        </a:prstGeom>
        <a:gradFill rotWithShape="0">
          <a:gsLst>
            <a:gs pos="0">
              <a:schemeClr val="accent2">
                <a:shade val="80000"/>
                <a:hueOff val="0"/>
                <a:satOff val="0"/>
                <a:lumOff val="0"/>
                <a:alphaOff val="0"/>
                <a:shade val="15000"/>
                <a:satMod val="180000"/>
              </a:schemeClr>
            </a:gs>
            <a:gs pos="50000">
              <a:schemeClr val="accent2">
                <a:shade val="80000"/>
                <a:hueOff val="0"/>
                <a:satOff val="0"/>
                <a:lumOff val="0"/>
                <a:alphaOff val="0"/>
                <a:shade val="45000"/>
                <a:satMod val="170000"/>
              </a:schemeClr>
            </a:gs>
            <a:gs pos="70000">
              <a:schemeClr val="accent2">
                <a:shade val="80000"/>
                <a:hueOff val="0"/>
                <a:satOff val="0"/>
                <a:lumOff val="0"/>
                <a:alphaOff val="0"/>
                <a:tint val="99000"/>
                <a:shade val="65000"/>
                <a:satMod val="155000"/>
              </a:schemeClr>
            </a:gs>
            <a:gs pos="100000">
              <a:schemeClr val="accent2">
                <a:shade val="80000"/>
                <a:hueOff val="0"/>
                <a:satOff val="0"/>
                <a:lumOff val="0"/>
                <a:alphaOff val="0"/>
                <a:tint val="95500"/>
                <a:shade val="100000"/>
                <a:satMod val="155000"/>
              </a:schemeClr>
            </a:gs>
          </a:gsLst>
          <a:lin ang="16200000" scaled="0"/>
        </a:gradFill>
        <a:ln>
          <a:noFill/>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accent2">
              <a:shade val="80000"/>
              <a:hueOff val="0"/>
              <a:satOff val="0"/>
              <a:lumOff val="0"/>
              <a:alphaOff val="0"/>
              <a:satMod val="30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7620" tIns="7620" rIns="7620" bIns="7620" numCol="1" spcCol="1270" anchor="ctr" anchorCtr="0">
          <a:noAutofit/>
        </a:bodyPr>
        <a:lstStyle/>
        <a:p>
          <a:pPr marL="0" marR="0" lvl="0" indent="0" algn="ctr" defTabSz="914400" rtl="1" eaLnBrk="0" fontAlgn="base" latinLnBrk="0" hangingPunct="0">
            <a:lnSpc>
              <a:spcPct val="85000"/>
            </a:lnSpc>
            <a:spcBef>
              <a:spcPct val="0"/>
            </a:spcBef>
            <a:spcAft>
              <a:spcPct val="0"/>
            </a:spcAft>
            <a:buClrTx/>
            <a:buSzTx/>
            <a:buFontTx/>
            <a:buNone/>
            <a:tabLst/>
          </a:pPr>
          <a:r>
            <a:rPr kumimoji="0" lang="en-US" sz="1200" b="0" i="1" u="none" strike="noStrike" kern="1200" cap="none" normalizeH="0" baseline="0" dirty="0" smtClean="0">
              <a:ln/>
              <a:effectLst/>
              <a:latin typeface="+mn-lt"/>
              <a:cs typeface="Arial" pitchFamily="34" charset="0"/>
            </a:rPr>
            <a:t>CPU 5</a:t>
          </a:r>
        </a:p>
      </dsp:txBody>
      <dsp:txXfrm>
        <a:off x="3709949" y="1279496"/>
        <a:ext cx="611497" cy="305748"/>
      </dsp:txXfrm>
    </dsp:sp>
    <dsp:sp modelId="{0A9E5A1C-2EC2-47A6-B4A0-B1F038C46B60}">
      <dsp:nvSpPr>
        <dsp:cNvPr id="0" name=""/>
        <dsp:cNvSpPr/>
      </dsp:nvSpPr>
      <dsp:spPr>
        <a:xfrm>
          <a:off x="4411649" y="1279496"/>
          <a:ext cx="611497" cy="305748"/>
        </a:xfrm>
        <a:prstGeom prst="rect">
          <a:avLst/>
        </a:prstGeom>
        <a:gradFill rotWithShape="0">
          <a:gsLst>
            <a:gs pos="0">
              <a:schemeClr val="accent2">
                <a:shade val="80000"/>
                <a:hueOff val="0"/>
                <a:satOff val="0"/>
                <a:lumOff val="0"/>
                <a:alphaOff val="0"/>
                <a:shade val="15000"/>
                <a:satMod val="180000"/>
              </a:schemeClr>
            </a:gs>
            <a:gs pos="50000">
              <a:schemeClr val="accent2">
                <a:shade val="80000"/>
                <a:hueOff val="0"/>
                <a:satOff val="0"/>
                <a:lumOff val="0"/>
                <a:alphaOff val="0"/>
                <a:shade val="45000"/>
                <a:satMod val="170000"/>
              </a:schemeClr>
            </a:gs>
            <a:gs pos="70000">
              <a:schemeClr val="accent2">
                <a:shade val="80000"/>
                <a:hueOff val="0"/>
                <a:satOff val="0"/>
                <a:lumOff val="0"/>
                <a:alphaOff val="0"/>
                <a:tint val="99000"/>
                <a:shade val="65000"/>
                <a:satMod val="155000"/>
              </a:schemeClr>
            </a:gs>
            <a:gs pos="100000">
              <a:schemeClr val="accent2">
                <a:shade val="80000"/>
                <a:hueOff val="0"/>
                <a:satOff val="0"/>
                <a:lumOff val="0"/>
                <a:alphaOff val="0"/>
                <a:tint val="95500"/>
                <a:shade val="100000"/>
                <a:satMod val="155000"/>
              </a:schemeClr>
            </a:gs>
          </a:gsLst>
          <a:lin ang="16200000" scaled="0"/>
        </a:gradFill>
        <a:ln>
          <a:noFill/>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accent2">
              <a:shade val="80000"/>
              <a:hueOff val="0"/>
              <a:satOff val="0"/>
              <a:lumOff val="0"/>
              <a:alphaOff val="0"/>
              <a:satMod val="30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7620" tIns="7620" rIns="7620" bIns="7620" numCol="1" spcCol="1270" anchor="ctr" anchorCtr="0">
          <a:noAutofit/>
        </a:bodyPr>
        <a:lstStyle/>
        <a:p>
          <a:pPr marL="0" marR="0" lvl="0" indent="0" algn="ctr" defTabSz="914400" rtl="1" eaLnBrk="0" fontAlgn="base" latinLnBrk="0" hangingPunct="0">
            <a:lnSpc>
              <a:spcPct val="85000"/>
            </a:lnSpc>
            <a:spcBef>
              <a:spcPct val="0"/>
            </a:spcBef>
            <a:spcAft>
              <a:spcPct val="0"/>
            </a:spcAft>
            <a:buClrTx/>
            <a:buSzTx/>
            <a:buFontTx/>
            <a:buNone/>
            <a:tabLst/>
          </a:pPr>
          <a:r>
            <a:rPr kumimoji="0" lang="en-US" sz="1200" b="0" i="1" u="none" strike="noStrike" kern="1200" cap="none" normalizeH="0" baseline="0" dirty="0" smtClean="0">
              <a:ln/>
              <a:effectLst/>
              <a:latin typeface="+mn-lt"/>
              <a:cs typeface="Arial" pitchFamily="34" charset="0"/>
            </a:rPr>
            <a:t>CPU 6</a:t>
          </a:r>
        </a:p>
      </dsp:txBody>
      <dsp:txXfrm>
        <a:off x="4411649" y="1279496"/>
        <a:ext cx="611497" cy="305748"/>
      </dsp:txXfrm>
    </dsp:sp>
    <dsp:sp modelId="{4D3B460F-3678-4EF9-9FF0-AAC576623832}">
      <dsp:nvSpPr>
        <dsp:cNvPr id="0" name=""/>
        <dsp:cNvSpPr/>
      </dsp:nvSpPr>
      <dsp:spPr>
        <a:xfrm>
          <a:off x="5105399" y="1279496"/>
          <a:ext cx="611497" cy="305748"/>
        </a:xfrm>
        <a:prstGeom prst="rect">
          <a:avLst/>
        </a:prstGeom>
        <a:gradFill rotWithShape="0">
          <a:gsLst>
            <a:gs pos="0">
              <a:schemeClr val="accent2">
                <a:shade val="80000"/>
                <a:hueOff val="0"/>
                <a:satOff val="0"/>
                <a:lumOff val="0"/>
                <a:alphaOff val="0"/>
                <a:shade val="15000"/>
                <a:satMod val="180000"/>
              </a:schemeClr>
            </a:gs>
            <a:gs pos="50000">
              <a:schemeClr val="accent2">
                <a:shade val="80000"/>
                <a:hueOff val="0"/>
                <a:satOff val="0"/>
                <a:lumOff val="0"/>
                <a:alphaOff val="0"/>
                <a:shade val="45000"/>
                <a:satMod val="170000"/>
              </a:schemeClr>
            </a:gs>
            <a:gs pos="70000">
              <a:schemeClr val="accent2">
                <a:shade val="80000"/>
                <a:hueOff val="0"/>
                <a:satOff val="0"/>
                <a:lumOff val="0"/>
                <a:alphaOff val="0"/>
                <a:tint val="99000"/>
                <a:shade val="65000"/>
                <a:satMod val="155000"/>
              </a:schemeClr>
            </a:gs>
            <a:gs pos="100000">
              <a:schemeClr val="accent2">
                <a:shade val="80000"/>
                <a:hueOff val="0"/>
                <a:satOff val="0"/>
                <a:lumOff val="0"/>
                <a:alphaOff val="0"/>
                <a:tint val="95500"/>
                <a:shade val="100000"/>
                <a:satMod val="155000"/>
              </a:schemeClr>
            </a:gs>
          </a:gsLst>
          <a:lin ang="16200000" scaled="0"/>
        </a:gradFill>
        <a:ln>
          <a:noFill/>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accent2">
              <a:shade val="80000"/>
              <a:hueOff val="0"/>
              <a:satOff val="0"/>
              <a:lumOff val="0"/>
              <a:alphaOff val="0"/>
              <a:satMod val="30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7620" tIns="7620" rIns="7620" bIns="7620" numCol="1" spcCol="1270" anchor="ctr" anchorCtr="0">
          <a:noAutofit/>
        </a:bodyPr>
        <a:lstStyle/>
        <a:p>
          <a:pPr marL="0" marR="0" lvl="0" indent="0" algn="ctr" defTabSz="914400" rtl="1" eaLnBrk="0" fontAlgn="base" latinLnBrk="0" hangingPunct="0">
            <a:lnSpc>
              <a:spcPct val="85000"/>
            </a:lnSpc>
            <a:spcBef>
              <a:spcPct val="0"/>
            </a:spcBef>
            <a:spcAft>
              <a:spcPct val="0"/>
            </a:spcAft>
            <a:buClrTx/>
            <a:buSzTx/>
            <a:buFontTx/>
            <a:buNone/>
            <a:tabLst/>
          </a:pPr>
          <a:r>
            <a:rPr kumimoji="0" lang="en-US" sz="1200" b="0" i="1" u="none" strike="noStrike" kern="1200" cap="none" normalizeH="0" baseline="0" dirty="0" smtClean="0">
              <a:ln/>
              <a:effectLst/>
              <a:latin typeface="+mn-lt"/>
              <a:cs typeface="Arial" pitchFamily="34" charset="0"/>
            </a:rPr>
            <a:t>CPU 7</a:t>
          </a:r>
        </a:p>
      </dsp:txBody>
      <dsp:txXfrm>
        <a:off x="5105399" y="1279496"/>
        <a:ext cx="611497" cy="305748"/>
      </dsp:txXfrm>
    </dsp:sp>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E5DC8FF4-23D0-49C9-932F-367EA43A19A5}">
      <dsp:nvSpPr>
        <dsp:cNvPr id="0" name=""/>
        <dsp:cNvSpPr/>
      </dsp:nvSpPr>
      <dsp:spPr>
        <a:xfrm>
          <a:off x="1302976" y="1142999"/>
          <a:ext cx="838199" cy="602027"/>
        </a:xfrm>
        <a:custGeom>
          <a:avLst/>
          <a:gdLst/>
          <a:ahLst/>
          <a:cxnLst/>
          <a:rect l="0" t="0" r="0" b="0"/>
          <a:pathLst>
            <a:path>
              <a:moveTo>
                <a:pt x="0" y="602027"/>
              </a:moveTo>
              <a:lnTo>
                <a:pt x="838199" y="0"/>
              </a:lnTo>
            </a:path>
          </a:pathLst>
        </a:custGeom>
        <a:noFill/>
        <a:ln w="55000" cap="flat" cmpd="thickThin" algn="ctr">
          <a:solidFill>
            <a:schemeClr val="accent2">
              <a:tint val="9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8CCE6C5-2026-4781-B494-BDBB77F43612}">
      <dsp:nvSpPr>
        <dsp:cNvPr id="0" name=""/>
        <dsp:cNvSpPr/>
      </dsp:nvSpPr>
      <dsp:spPr>
        <a:xfrm>
          <a:off x="1302976" y="602026"/>
          <a:ext cx="838199" cy="1143000"/>
        </a:xfrm>
        <a:custGeom>
          <a:avLst/>
          <a:gdLst/>
          <a:ahLst/>
          <a:cxnLst/>
          <a:rect l="0" t="0" r="0" b="0"/>
          <a:pathLst>
            <a:path>
              <a:moveTo>
                <a:pt x="0" y="1143000"/>
              </a:moveTo>
              <a:lnTo>
                <a:pt x="838199" y="0"/>
              </a:lnTo>
            </a:path>
          </a:pathLst>
        </a:custGeom>
        <a:noFill/>
        <a:ln w="55000" cap="flat" cmpd="thickThin" algn="ctr">
          <a:solidFill>
            <a:schemeClr val="accent2">
              <a:tint val="9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4C20A29-EA04-42CA-A084-E4743416D138}">
      <dsp:nvSpPr>
        <dsp:cNvPr id="0" name=""/>
        <dsp:cNvSpPr/>
      </dsp:nvSpPr>
      <dsp:spPr>
        <a:xfrm>
          <a:off x="464776" y="1142999"/>
          <a:ext cx="838199" cy="602027"/>
        </a:xfrm>
        <a:custGeom>
          <a:avLst/>
          <a:gdLst/>
          <a:ahLst/>
          <a:cxnLst/>
          <a:rect l="0" t="0" r="0" b="0"/>
          <a:pathLst>
            <a:path>
              <a:moveTo>
                <a:pt x="838199" y="602027"/>
              </a:moveTo>
              <a:lnTo>
                <a:pt x="0" y="0"/>
              </a:lnTo>
            </a:path>
          </a:pathLst>
        </a:custGeom>
        <a:noFill/>
        <a:ln w="55000" cap="flat" cmpd="thickThin" algn="ctr">
          <a:solidFill>
            <a:schemeClr val="accent2">
              <a:tint val="9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38EF0F5-AA9C-450C-8E08-AC967303CB13}">
      <dsp:nvSpPr>
        <dsp:cNvPr id="0" name=""/>
        <dsp:cNvSpPr/>
      </dsp:nvSpPr>
      <dsp:spPr>
        <a:xfrm>
          <a:off x="464776" y="602026"/>
          <a:ext cx="838199" cy="1143000"/>
        </a:xfrm>
        <a:custGeom>
          <a:avLst/>
          <a:gdLst/>
          <a:ahLst/>
          <a:cxnLst/>
          <a:rect l="0" t="0" r="0" b="0"/>
          <a:pathLst>
            <a:path>
              <a:moveTo>
                <a:pt x="838199" y="1143000"/>
              </a:moveTo>
              <a:lnTo>
                <a:pt x="0" y="0"/>
              </a:lnTo>
            </a:path>
          </a:pathLst>
        </a:custGeom>
        <a:noFill/>
        <a:ln w="55000" cap="flat" cmpd="thickThin" algn="ctr">
          <a:solidFill>
            <a:schemeClr val="accent2">
              <a:tint val="9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E768D9A-5D33-4282-ACB8-676D7C9134A9}">
      <dsp:nvSpPr>
        <dsp:cNvPr id="0" name=""/>
        <dsp:cNvSpPr/>
      </dsp:nvSpPr>
      <dsp:spPr>
        <a:xfrm>
          <a:off x="990599" y="1447800"/>
          <a:ext cx="624752" cy="297226"/>
        </a:xfrm>
        <a:prstGeom prst="rect">
          <a:avLst/>
        </a:prstGeom>
        <a:gradFill rotWithShape="0">
          <a:gsLst>
            <a:gs pos="0">
              <a:schemeClr val="accent2">
                <a:shade val="60000"/>
                <a:hueOff val="0"/>
                <a:satOff val="0"/>
                <a:lumOff val="0"/>
                <a:alphaOff val="0"/>
                <a:shade val="15000"/>
                <a:satMod val="180000"/>
              </a:schemeClr>
            </a:gs>
            <a:gs pos="50000">
              <a:schemeClr val="accent2">
                <a:shade val="60000"/>
                <a:hueOff val="0"/>
                <a:satOff val="0"/>
                <a:lumOff val="0"/>
                <a:alphaOff val="0"/>
                <a:shade val="45000"/>
                <a:satMod val="170000"/>
              </a:schemeClr>
            </a:gs>
            <a:gs pos="70000">
              <a:schemeClr val="accent2">
                <a:shade val="60000"/>
                <a:hueOff val="0"/>
                <a:satOff val="0"/>
                <a:lumOff val="0"/>
                <a:alphaOff val="0"/>
                <a:tint val="99000"/>
                <a:shade val="65000"/>
                <a:satMod val="155000"/>
              </a:schemeClr>
            </a:gs>
            <a:gs pos="100000">
              <a:schemeClr val="accent2">
                <a:shade val="60000"/>
                <a:hueOff val="0"/>
                <a:satOff val="0"/>
                <a:lumOff val="0"/>
                <a:alphaOff val="0"/>
                <a:tint val="95500"/>
                <a:shade val="100000"/>
                <a:satMod val="155000"/>
              </a:schemeClr>
            </a:gs>
          </a:gsLst>
          <a:lin ang="16200000" scaled="0"/>
        </a:gradFill>
        <a:ln>
          <a:noFill/>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accent2">
              <a:shade val="60000"/>
              <a:hueOff val="0"/>
              <a:satOff val="0"/>
              <a:lumOff val="0"/>
              <a:alphaOff val="0"/>
              <a:satMod val="30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6985" tIns="6985" rIns="6985" bIns="6985" numCol="1" spcCol="1270" anchor="ctr" anchorCtr="0">
          <a:noAutofit/>
        </a:bodyPr>
        <a:lstStyle/>
        <a:p>
          <a:pPr marL="0" marR="0" lvl="0" indent="0" algn="ctr" defTabSz="914400" rtl="1" eaLnBrk="0" fontAlgn="base" latinLnBrk="0" hangingPunct="0">
            <a:lnSpc>
              <a:spcPct val="85000"/>
            </a:lnSpc>
            <a:spcBef>
              <a:spcPct val="0"/>
            </a:spcBef>
            <a:spcAft>
              <a:spcPct val="0"/>
            </a:spcAft>
            <a:buClrTx/>
            <a:buSzTx/>
            <a:buFontTx/>
            <a:buNone/>
            <a:tabLst/>
          </a:pPr>
          <a:r>
            <a:rPr kumimoji="0" lang="en-US" sz="1100" b="0" i="0" u="none" strike="noStrike" kern="1200" cap="none" normalizeH="0" baseline="0" dirty="0" smtClean="0">
              <a:ln/>
              <a:effectLst/>
              <a:latin typeface="Franklin Gothic Medium" pitchFamily="34" charset="0"/>
              <a:cs typeface="Arial" pitchFamily="34" charset="0"/>
            </a:rPr>
            <a:t>Memory</a:t>
          </a:r>
          <a:endParaRPr kumimoji="0" lang="en-US" sz="1800" b="0" i="0" u="none" strike="noStrike" kern="1200" cap="none" normalizeH="0" baseline="0" dirty="0" smtClean="0">
            <a:ln/>
            <a:effectLst/>
            <a:latin typeface="Franklin Gothic Medium" pitchFamily="34" charset="0"/>
            <a:cs typeface="Arial" pitchFamily="34" charset="0"/>
          </a:endParaRPr>
        </a:p>
      </dsp:txBody>
      <dsp:txXfrm>
        <a:off x="990599" y="1447800"/>
        <a:ext cx="624752" cy="297226"/>
      </dsp:txXfrm>
    </dsp:sp>
    <dsp:sp modelId="{BA979EF0-F577-453D-B0F7-F9814923326E}">
      <dsp:nvSpPr>
        <dsp:cNvPr id="0" name=""/>
        <dsp:cNvSpPr/>
      </dsp:nvSpPr>
      <dsp:spPr>
        <a:xfrm>
          <a:off x="152400" y="602026"/>
          <a:ext cx="624752" cy="312376"/>
        </a:xfrm>
        <a:prstGeom prst="rect">
          <a:avLst/>
        </a:prstGeom>
        <a:gradFill rotWithShape="0">
          <a:gsLst>
            <a:gs pos="0">
              <a:schemeClr val="accent2">
                <a:shade val="80000"/>
                <a:hueOff val="0"/>
                <a:satOff val="0"/>
                <a:lumOff val="0"/>
                <a:alphaOff val="0"/>
                <a:shade val="15000"/>
                <a:satMod val="180000"/>
              </a:schemeClr>
            </a:gs>
            <a:gs pos="50000">
              <a:schemeClr val="accent2">
                <a:shade val="80000"/>
                <a:hueOff val="0"/>
                <a:satOff val="0"/>
                <a:lumOff val="0"/>
                <a:alphaOff val="0"/>
                <a:shade val="45000"/>
                <a:satMod val="170000"/>
              </a:schemeClr>
            </a:gs>
            <a:gs pos="70000">
              <a:schemeClr val="accent2">
                <a:shade val="80000"/>
                <a:hueOff val="0"/>
                <a:satOff val="0"/>
                <a:lumOff val="0"/>
                <a:alphaOff val="0"/>
                <a:tint val="99000"/>
                <a:shade val="65000"/>
                <a:satMod val="155000"/>
              </a:schemeClr>
            </a:gs>
            <a:gs pos="100000">
              <a:schemeClr val="accent2">
                <a:shade val="80000"/>
                <a:hueOff val="0"/>
                <a:satOff val="0"/>
                <a:lumOff val="0"/>
                <a:alphaOff val="0"/>
                <a:tint val="95500"/>
                <a:shade val="100000"/>
                <a:satMod val="155000"/>
              </a:schemeClr>
            </a:gs>
          </a:gsLst>
          <a:lin ang="16200000" scaled="0"/>
        </a:gradFill>
        <a:ln>
          <a:noFill/>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accent2">
              <a:shade val="80000"/>
              <a:hueOff val="0"/>
              <a:satOff val="0"/>
              <a:lumOff val="0"/>
              <a:alphaOff val="0"/>
              <a:satMod val="30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6985" tIns="6985" rIns="6985" bIns="6985" numCol="1" spcCol="1270" anchor="ctr" anchorCtr="0">
          <a:noAutofit/>
        </a:bodyPr>
        <a:lstStyle/>
        <a:p>
          <a:pPr marL="0" marR="0" lvl="0" indent="0" algn="ctr" defTabSz="914400" rtl="1" eaLnBrk="0" fontAlgn="base" latinLnBrk="0" hangingPunct="0">
            <a:lnSpc>
              <a:spcPct val="85000"/>
            </a:lnSpc>
            <a:spcBef>
              <a:spcPct val="0"/>
            </a:spcBef>
            <a:spcAft>
              <a:spcPct val="0"/>
            </a:spcAft>
            <a:buClrTx/>
            <a:buSzTx/>
            <a:buFontTx/>
            <a:buNone/>
            <a:tabLst/>
          </a:pPr>
          <a:r>
            <a:rPr kumimoji="0" lang="en-US" sz="1100" b="0" i="0" u="none" strike="noStrike" kern="1200" cap="none" normalizeH="0" baseline="0" dirty="0" smtClean="0">
              <a:ln/>
              <a:effectLst/>
              <a:latin typeface="+mn-lt"/>
              <a:cs typeface="Arial" pitchFamily="34" charset="0"/>
            </a:rPr>
            <a:t>CPU </a:t>
          </a:r>
          <a:r>
            <a:rPr kumimoji="0" lang="en-US" sz="1100" b="0" i="1" u="none" strike="noStrike" kern="1200" cap="none" normalizeH="0" baseline="0" dirty="0" smtClean="0">
              <a:ln/>
              <a:effectLst/>
              <a:latin typeface="+mn-lt"/>
              <a:cs typeface="Arial" pitchFamily="34" charset="0"/>
            </a:rPr>
            <a:t>0</a:t>
          </a:r>
        </a:p>
      </dsp:txBody>
      <dsp:txXfrm>
        <a:off x="152400" y="602026"/>
        <a:ext cx="624752" cy="312376"/>
      </dsp:txXfrm>
    </dsp:sp>
    <dsp:sp modelId="{DFF80925-FDD7-4B50-A9C2-C4E69E4A4EA1}">
      <dsp:nvSpPr>
        <dsp:cNvPr id="0" name=""/>
        <dsp:cNvSpPr/>
      </dsp:nvSpPr>
      <dsp:spPr>
        <a:xfrm>
          <a:off x="152400" y="1142999"/>
          <a:ext cx="624752" cy="312376"/>
        </a:xfrm>
        <a:prstGeom prst="rect">
          <a:avLst/>
        </a:prstGeom>
        <a:gradFill rotWithShape="0">
          <a:gsLst>
            <a:gs pos="0">
              <a:schemeClr val="accent2">
                <a:shade val="80000"/>
                <a:hueOff val="0"/>
                <a:satOff val="0"/>
                <a:lumOff val="0"/>
                <a:alphaOff val="0"/>
                <a:shade val="15000"/>
                <a:satMod val="180000"/>
              </a:schemeClr>
            </a:gs>
            <a:gs pos="50000">
              <a:schemeClr val="accent2">
                <a:shade val="80000"/>
                <a:hueOff val="0"/>
                <a:satOff val="0"/>
                <a:lumOff val="0"/>
                <a:alphaOff val="0"/>
                <a:shade val="45000"/>
                <a:satMod val="170000"/>
              </a:schemeClr>
            </a:gs>
            <a:gs pos="70000">
              <a:schemeClr val="accent2">
                <a:shade val="80000"/>
                <a:hueOff val="0"/>
                <a:satOff val="0"/>
                <a:lumOff val="0"/>
                <a:alphaOff val="0"/>
                <a:tint val="99000"/>
                <a:shade val="65000"/>
                <a:satMod val="155000"/>
              </a:schemeClr>
            </a:gs>
            <a:gs pos="100000">
              <a:schemeClr val="accent2">
                <a:shade val="80000"/>
                <a:hueOff val="0"/>
                <a:satOff val="0"/>
                <a:lumOff val="0"/>
                <a:alphaOff val="0"/>
                <a:tint val="95500"/>
                <a:shade val="100000"/>
                <a:satMod val="155000"/>
              </a:schemeClr>
            </a:gs>
          </a:gsLst>
          <a:lin ang="16200000" scaled="0"/>
        </a:gradFill>
        <a:ln>
          <a:noFill/>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accent2">
              <a:shade val="80000"/>
              <a:hueOff val="0"/>
              <a:satOff val="0"/>
              <a:lumOff val="0"/>
              <a:alphaOff val="0"/>
              <a:satMod val="30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7620" tIns="7620" rIns="7620" bIns="7620" numCol="1" spcCol="1270" anchor="ctr" anchorCtr="0">
          <a:noAutofit/>
        </a:bodyPr>
        <a:lstStyle/>
        <a:p>
          <a:pPr marL="0" marR="0" lvl="0" indent="0" algn="ctr" defTabSz="914400" rtl="1" eaLnBrk="0" fontAlgn="base" latinLnBrk="0" hangingPunct="0">
            <a:lnSpc>
              <a:spcPct val="85000"/>
            </a:lnSpc>
            <a:spcBef>
              <a:spcPct val="0"/>
            </a:spcBef>
            <a:spcAft>
              <a:spcPct val="0"/>
            </a:spcAft>
            <a:buClrTx/>
            <a:buSzTx/>
            <a:buFontTx/>
            <a:buNone/>
            <a:tabLst/>
          </a:pPr>
          <a:r>
            <a:rPr kumimoji="0" lang="en-US" sz="1200" b="0" i="0" u="none" strike="noStrike" kern="1200" cap="none" normalizeH="0" baseline="0" dirty="0" smtClean="0">
              <a:ln/>
              <a:effectLst/>
              <a:latin typeface="+mn-lt"/>
              <a:cs typeface="Arial" pitchFamily="34" charset="0"/>
            </a:rPr>
            <a:t>CPU </a:t>
          </a:r>
          <a:r>
            <a:rPr kumimoji="0" lang="en-US" sz="1200" b="0" i="1" u="none" strike="noStrike" kern="1200" cap="none" normalizeH="0" baseline="0" dirty="0" smtClean="0">
              <a:ln/>
              <a:effectLst/>
              <a:latin typeface="+mn-lt"/>
              <a:cs typeface="Arial" pitchFamily="34" charset="0"/>
            </a:rPr>
            <a:t>1</a:t>
          </a:r>
        </a:p>
      </dsp:txBody>
      <dsp:txXfrm>
        <a:off x="152400" y="1142999"/>
        <a:ext cx="624752" cy="312376"/>
      </dsp:txXfrm>
    </dsp:sp>
    <dsp:sp modelId="{567716C5-C7FF-48D8-9391-8BAB0787B4CA}">
      <dsp:nvSpPr>
        <dsp:cNvPr id="0" name=""/>
        <dsp:cNvSpPr/>
      </dsp:nvSpPr>
      <dsp:spPr>
        <a:xfrm>
          <a:off x="1828799" y="602026"/>
          <a:ext cx="624752" cy="312376"/>
        </a:xfrm>
        <a:prstGeom prst="rect">
          <a:avLst/>
        </a:prstGeom>
        <a:gradFill rotWithShape="0">
          <a:gsLst>
            <a:gs pos="0">
              <a:schemeClr val="accent2">
                <a:shade val="80000"/>
                <a:hueOff val="0"/>
                <a:satOff val="0"/>
                <a:lumOff val="0"/>
                <a:alphaOff val="0"/>
                <a:shade val="15000"/>
                <a:satMod val="180000"/>
              </a:schemeClr>
            </a:gs>
            <a:gs pos="50000">
              <a:schemeClr val="accent2">
                <a:shade val="80000"/>
                <a:hueOff val="0"/>
                <a:satOff val="0"/>
                <a:lumOff val="0"/>
                <a:alphaOff val="0"/>
                <a:shade val="45000"/>
                <a:satMod val="170000"/>
              </a:schemeClr>
            </a:gs>
            <a:gs pos="70000">
              <a:schemeClr val="accent2">
                <a:shade val="80000"/>
                <a:hueOff val="0"/>
                <a:satOff val="0"/>
                <a:lumOff val="0"/>
                <a:alphaOff val="0"/>
                <a:tint val="99000"/>
                <a:shade val="65000"/>
                <a:satMod val="155000"/>
              </a:schemeClr>
            </a:gs>
            <a:gs pos="100000">
              <a:schemeClr val="accent2">
                <a:shade val="80000"/>
                <a:hueOff val="0"/>
                <a:satOff val="0"/>
                <a:lumOff val="0"/>
                <a:alphaOff val="0"/>
                <a:tint val="95500"/>
                <a:shade val="100000"/>
                <a:satMod val="155000"/>
              </a:schemeClr>
            </a:gs>
          </a:gsLst>
          <a:lin ang="16200000" scaled="0"/>
        </a:gradFill>
        <a:ln>
          <a:noFill/>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accent2">
              <a:shade val="80000"/>
              <a:hueOff val="0"/>
              <a:satOff val="0"/>
              <a:lumOff val="0"/>
              <a:alphaOff val="0"/>
              <a:satMod val="30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7620" tIns="7620" rIns="7620" bIns="7620" numCol="1" spcCol="1270" anchor="ctr" anchorCtr="0">
          <a:noAutofit/>
        </a:bodyPr>
        <a:lstStyle/>
        <a:p>
          <a:pPr marL="0" marR="0" lvl="0" indent="0" algn="ctr" defTabSz="914400" rtl="1" eaLnBrk="0" fontAlgn="base" latinLnBrk="0" hangingPunct="0">
            <a:lnSpc>
              <a:spcPct val="85000"/>
            </a:lnSpc>
            <a:spcBef>
              <a:spcPct val="0"/>
            </a:spcBef>
            <a:spcAft>
              <a:spcPct val="0"/>
            </a:spcAft>
            <a:buClrTx/>
            <a:buSzTx/>
            <a:buFontTx/>
            <a:buNone/>
            <a:tabLst/>
          </a:pPr>
          <a:r>
            <a:rPr kumimoji="0" lang="en-US" sz="1200" b="0" i="0" u="none" strike="noStrike" kern="1200" cap="none" normalizeH="0" baseline="0" dirty="0" smtClean="0">
              <a:ln/>
              <a:effectLst/>
              <a:latin typeface="+mn-lt"/>
              <a:cs typeface="Arial" pitchFamily="34" charset="0"/>
            </a:rPr>
            <a:t>CPU </a:t>
          </a:r>
          <a:r>
            <a:rPr kumimoji="0" lang="en-US" sz="1200" b="0" i="1" u="none" strike="noStrike" kern="1200" cap="none" normalizeH="0" baseline="0" dirty="0" smtClean="0">
              <a:ln/>
              <a:effectLst/>
              <a:latin typeface="+mn-lt"/>
              <a:cs typeface="Arial" pitchFamily="34" charset="0"/>
            </a:rPr>
            <a:t>2</a:t>
          </a:r>
        </a:p>
      </dsp:txBody>
      <dsp:txXfrm>
        <a:off x="1828799" y="602026"/>
        <a:ext cx="624752" cy="312376"/>
      </dsp:txXfrm>
    </dsp:sp>
    <dsp:sp modelId="{CE0AA596-6A2A-4114-9BE9-34A64E0FB1FE}">
      <dsp:nvSpPr>
        <dsp:cNvPr id="0" name=""/>
        <dsp:cNvSpPr/>
      </dsp:nvSpPr>
      <dsp:spPr>
        <a:xfrm>
          <a:off x="1828799" y="1142999"/>
          <a:ext cx="624752" cy="312376"/>
        </a:xfrm>
        <a:prstGeom prst="rect">
          <a:avLst/>
        </a:prstGeom>
        <a:gradFill rotWithShape="0">
          <a:gsLst>
            <a:gs pos="0">
              <a:schemeClr val="accent2">
                <a:shade val="80000"/>
                <a:hueOff val="0"/>
                <a:satOff val="0"/>
                <a:lumOff val="0"/>
                <a:alphaOff val="0"/>
                <a:shade val="15000"/>
                <a:satMod val="180000"/>
              </a:schemeClr>
            </a:gs>
            <a:gs pos="50000">
              <a:schemeClr val="accent2">
                <a:shade val="80000"/>
                <a:hueOff val="0"/>
                <a:satOff val="0"/>
                <a:lumOff val="0"/>
                <a:alphaOff val="0"/>
                <a:shade val="45000"/>
                <a:satMod val="170000"/>
              </a:schemeClr>
            </a:gs>
            <a:gs pos="70000">
              <a:schemeClr val="accent2">
                <a:shade val="80000"/>
                <a:hueOff val="0"/>
                <a:satOff val="0"/>
                <a:lumOff val="0"/>
                <a:alphaOff val="0"/>
                <a:tint val="99000"/>
                <a:shade val="65000"/>
                <a:satMod val="155000"/>
              </a:schemeClr>
            </a:gs>
            <a:gs pos="100000">
              <a:schemeClr val="accent2">
                <a:shade val="80000"/>
                <a:hueOff val="0"/>
                <a:satOff val="0"/>
                <a:lumOff val="0"/>
                <a:alphaOff val="0"/>
                <a:tint val="95500"/>
                <a:shade val="100000"/>
                <a:satMod val="155000"/>
              </a:schemeClr>
            </a:gs>
          </a:gsLst>
          <a:lin ang="16200000" scaled="0"/>
        </a:gradFill>
        <a:ln>
          <a:noFill/>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accent2">
              <a:shade val="80000"/>
              <a:hueOff val="0"/>
              <a:satOff val="0"/>
              <a:lumOff val="0"/>
              <a:alphaOff val="0"/>
              <a:satMod val="30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7620" tIns="7620" rIns="7620" bIns="7620" numCol="1" spcCol="1270" anchor="ctr" anchorCtr="0">
          <a:noAutofit/>
        </a:bodyPr>
        <a:lstStyle/>
        <a:p>
          <a:pPr marL="0" marR="0" lvl="0" indent="0" algn="ctr" defTabSz="914400" rtl="1" eaLnBrk="0" fontAlgn="base" latinLnBrk="0" hangingPunct="0">
            <a:lnSpc>
              <a:spcPct val="85000"/>
            </a:lnSpc>
            <a:spcBef>
              <a:spcPct val="0"/>
            </a:spcBef>
            <a:spcAft>
              <a:spcPct val="0"/>
            </a:spcAft>
            <a:buClrTx/>
            <a:buSzTx/>
            <a:buFontTx/>
            <a:buNone/>
            <a:tabLst/>
          </a:pPr>
          <a:r>
            <a:rPr kumimoji="0" lang="en-US" sz="1200" b="0" i="0" u="none" strike="noStrike" kern="1200" cap="none" normalizeH="0" baseline="0" dirty="0" smtClean="0">
              <a:ln/>
              <a:effectLst/>
              <a:latin typeface="+mn-lt"/>
              <a:cs typeface="Arial" pitchFamily="34" charset="0"/>
            </a:rPr>
            <a:t>CPU </a:t>
          </a:r>
          <a:r>
            <a:rPr kumimoji="0" lang="en-US" sz="1200" b="0" i="1" u="none" strike="noStrike" kern="1200" cap="none" normalizeH="0" baseline="0" dirty="0" smtClean="0">
              <a:ln/>
              <a:effectLst/>
              <a:latin typeface="+mn-lt"/>
              <a:cs typeface="Arial" pitchFamily="34" charset="0"/>
            </a:rPr>
            <a:t>3</a:t>
          </a:r>
        </a:p>
      </dsp:txBody>
      <dsp:txXfrm>
        <a:off x="1828799" y="1142999"/>
        <a:ext cx="624752" cy="312376"/>
      </dsp:txXfrm>
    </dsp:sp>
  </dsp:spTree>
</dsp:drawing>
</file>

<file path=ppt/diagrams/drawing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E5DC8FF4-23D0-49C9-932F-367EA43A19A5}">
      <dsp:nvSpPr>
        <dsp:cNvPr id="0" name=""/>
        <dsp:cNvSpPr/>
      </dsp:nvSpPr>
      <dsp:spPr>
        <a:xfrm>
          <a:off x="1302976" y="1142999"/>
          <a:ext cx="838199" cy="602027"/>
        </a:xfrm>
        <a:custGeom>
          <a:avLst/>
          <a:gdLst/>
          <a:ahLst/>
          <a:cxnLst/>
          <a:rect l="0" t="0" r="0" b="0"/>
          <a:pathLst>
            <a:path>
              <a:moveTo>
                <a:pt x="0" y="602027"/>
              </a:moveTo>
              <a:lnTo>
                <a:pt x="838199" y="0"/>
              </a:lnTo>
            </a:path>
          </a:pathLst>
        </a:custGeom>
        <a:noFill/>
        <a:ln w="55000" cap="flat" cmpd="thickThin" algn="ctr">
          <a:solidFill>
            <a:schemeClr val="accent2">
              <a:tint val="9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8CCE6C5-2026-4781-B494-BDBB77F43612}">
      <dsp:nvSpPr>
        <dsp:cNvPr id="0" name=""/>
        <dsp:cNvSpPr/>
      </dsp:nvSpPr>
      <dsp:spPr>
        <a:xfrm>
          <a:off x="1302976" y="602026"/>
          <a:ext cx="838199" cy="1143000"/>
        </a:xfrm>
        <a:custGeom>
          <a:avLst/>
          <a:gdLst/>
          <a:ahLst/>
          <a:cxnLst/>
          <a:rect l="0" t="0" r="0" b="0"/>
          <a:pathLst>
            <a:path>
              <a:moveTo>
                <a:pt x="0" y="1143000"/>
              </a:moveTo>
              <a:lnTo>
                <a:pt x="838199" y="0"/>
              </a:lnTo>
            </a:path>
          </a:pathLst>
        </a:custGeom>
        <a:noFill/>
        <a:ln w="55000" cap="flat" cmpd="thickThin" algn="ctr">
          <a:solidFill>
            <a:schemeClr val="accent2">
              <a:tint val="9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4C20A29-EA04-42CA-A084-E4743416D138}">
      <dsp:nvSpPr>
        <dsp:cNvPr id="0" name=""/>
        <dsp:cNvSpPr/>
      </dsp:nvSpPr>
      <dsp:spPr>
        <a:xfrm>
          <a:off x="464776" y="1142999"/>
          <a:ext cx="838199" cy="602027"/>
        </a:xfrm>
        <a:custGeom>
          <a:avLst/>
          <a:gdLst/>
          <a:ahLst/>
          <a:cxnLst/>
          <a:rect l="0" t="0" r="0" b="0"/>
          <a:pathLst>
            <a:path>
              <a:moveTo>
                <a:pt x="838199" y="602027"/>
              </a:moveTo>
              <a:lnTo>
                <a:pt x="0" y="0"/>
              </a:lnTo>
            </a:path>
          </a:pathLst>
        </a:custGeom>
        <a:noFill/>
        <a:ln w="55000" cap="flat" cmpd="thickThin" algn="ctr">
          <a:solidFill>
            <a:schemeClr val="accent2">
              <a:tint val="9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38EF0F5-AA9C-450C-8E08-AC967303CB13}">
      <dsp:nvSpPr>
        <dsp:cNvPr id="0" name=""/>
        <dsp:cNvSpPr/>
      </dsp:nvSpPr>
      <dsp:spPr>
        <a:xfrm>
          <a:off x="464776" y="602026"/>
          <a:ext cx="838199" cy="1143000"/>
        </a:xfrm>
        <a:custGeom>
          <a:avLst/>
          <a:gdLst/>
          <a:ahLst/>
          <a:cxnLst/>
          <a:rect l="0" t="0" r="0" b="0"/>
          <a:pathLst>
            <a:path>
              <a:moveTo>
                <a:pt x="838199" y="1143000"/>
              </a:moveTo>
              <a:lnTo>
                <a:pt x="0" y="0"/>
              </a:lnTo>
            </a:path>
          </a:pathLst>
        </a:custGeom>
        <a:noFill/>
        <a:ln w="55000" cap="flat" cmpd="thickThin" algn="ctr">
          <a:solidFill>
            <a:schemeClr val="accent2">
              <a:tint val="9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E768D9A-5D33-4282-ACB8-676D7C9134A9}">
      <dsp:nvSpPr>
        <dsp:cNvPr id="0" name=""/>
        <dsp:cNvSpPr/>
      </dsp:nvSpPr>
      <dsp:spPr>
        <a:xfrm>
          <a:off x="990599" y="1447800"/>
          <a:ext cx="624752" cy="297226"/>
        </a:xfrm>
        <a:prstGeom prst="rect">
          <a:avLst/>
        </a:prstGeom>
        <a:gradFill rotWithShape="0">
          <a:gsLst>
            <a:gs pos="0">
              <a:schemeClr val="accent2">
                <a:shade val="60000"/>
                <a:hueOff val="0"/>
                <a:satOff val="0"/>
                <a:lumOff val="0"/>
                <a:alphaOff val="0"/>
                <a:shade val="15000"/>
                <a:satMod val="180000"/>
              </a:schemeClr>
            </a:gs>
            <a:gs pos="50000">
              <a:schemeClr val="accent2">
                <a:shade val="60000"/>
                <a:hueOff val="0"/>
                <a:satOff val="0"/>
                <a:lumOff val="0"/>
                <a:alphaOff val="0"/>
                <a:shade val="45000"/>
                <a:satMod val="170000"/>
              </a:schemeClr>
            </a:gs>
            <a:gs pos="70000">
              <a:schemeClr val="accent2">
                <a:shade val="60000"/>
                <a:hueOff val="0"/>
                <a:satOff val="0"/>
                <a:lumOff val="0"/>
                <a:alphaOff val="0"/>
                <a:tint val="99000"/>
                <a:shade val="65000"/>
                <a:satMod val="155000"/>
              </a:schemeClr>
            </a:gs>
            <a:gs pos="100000">
              <a:schemeClr val="accent2">
                <a:shade val="60000"/>
                <a:hueOff val="0"/>
                <a:satOff val="0"/>
                <a:lumOff val="0"/>
                <a:alphaOff val="0"/>
                <a:tint val="95500"/>
                <a:shade val="100000"/>
                <a:satMod val="155000"/>
              </a:schemeClr>
            </a:gs>
          </a:gsLst>
          <a:lin ang="16200000" scaled="0"/>
        </a:gradFill>
        <a:ln>
          <a:noFill/>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accent2">
              <a:shade val="60000"/>
              <a:hueOff val="0"/>
              <a:satOff val="0"/>
              <a:lumOff val="0"/>
              <a:alphaOff val="0"/>
              <a:satMod val="30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6985" tIns="6985" rIns="6985" bIns="6985" numCol="1" spcCol="1270" anchor="ctr" anchorCtr="0">
          <a:noAutofit/>
        </a:bodyPr>
        <a:lstStyle/>
        <a:p>
          <a:pPr marL="0" marR="0" lvl="0" indent="0" algn="ctr" defTabSz="914400" rtl="1" eaLnBrk="0" fontAlgn="base" latinLnBrk="0" hangingPunct="0">
            <a:lnSpc>
              <a:spcPct val="85000"/>
            </a:lnSpc>
            <a:spcBef>
              <a:spcPct val="0"/>
            </a:spcBef>
            <a:spcAft>
              <a:spcPct val="0"/>
            </a:spcAft>
            <a:buClrTx/>
            <a:buSzTx/>
            <a:buFontTx/>
            <a:buNone/>
            <a:tabLst/>
          </a:pPr>
          <a:r>
            <a:rPr kumimoji="0" lang="en-US" sz="1100" b="0" i="0" u="none" strike="noStrike" kern="1200" cap="none" normalizeH="0" baseline="0" dirty="0" smtClean="0">
              <a:ln/>
              <a:effectLst/>
              <a:latin typeface="Franklin Gothic Medium" pitchFamily="34" charset="0"/>
              <a:cs typeface="Arial" pitchFamily="34" charset="0"/>
            </a:rPr>
            <a:t>Memory</a:t>
          </a:r>
          <a:endParaRPr kumimoji="0" lang="en-US" sz="1800" b="0" i="0" u="none" strike="noStrike" kern="1200" cap="none" normalizeH="0" baseline="0" dirty="0" smtClean="0">
            <a:ln/>
            <a:effectLst/>
            <a:latin typeface="Franklin Gothic Medium" pitchFamily="34" charset="0"/>
            <a:cs typeface="Arial" pitchFamily="34" charset="0"/>
          </a:endParaRPr>
        </a:p>
      </dsp:txBody>
      <dsp:txXfrm>
        <a:off x="990599" y="1447800"/>
        <a:ext cx="624752" cy="297226"/>
      </dsp:txXfrm>
    </dsp:sp>
    <dsp:sp modelId="{BA979EF0-F577-453D-B0F7-F9814923326E}">
      <dsp:nvSpPr>
        <dsp:cNvPr id="0" name=""/>
        <dsp:cNvSpPr/>
      </dsp:nvSpPr>
      <dsp:spPr>
        <a:xfrm>
          <a:off x="152400" y="602026"/>
          <a:ext cx="624752" cy="312376"/>
        </a:xfrm>
        <a:prstGeom prst="rect">
          <a:avLst/>
        </a:prstGeom>
        <a:gradFill rotWithShape="0">
          <a:gsLst>
            <a:gs pos="0">
              <a:schemeClr val="accent2">
                <a:shade val="80000"/>
                <a:hueOff val="0"/>
                <a:satOff val="0"/>
                <a:lumOff val="0"/>
                <a:alphaOff val="0"/>
                <a:shade val="15000"/>
                <a:satMod val="180000"/>
              </a:schemeClr>
            </a:gs>
            <a:gs pos="50000">
              <a:schemeClr val="accent2">
                <a:shade val="80000"/>
                <a:hueOff val="0"/>
                <a:satOff val="0"/>
                <a:lumOff val="0"/>
                <a:alphaOff val="0"/>
                <a:shade val="45000"/>
                <a:satMod val="170000"/>
              </a:schemeClr>
            </a:gs>
            <a:gs pos="70000">
              <a:schemeClr val="accent2">
                <a:shade val="80000"/>
                <a:hueOff val="0"/>
                <a:satOff val="0"/>
                <a:lumOff val="0"/>
                <a:alphaOff val="0"/>
                <a:tint val="99000"/>
                <a:shade val="65000"/>
                <a:satMod val="155000"/>
              </a:schemeClr>
            </a:gs>
            <a:gs pos="100000">
              <a:schemeClr val="accent2">
                <a:shade val="80000"/>
                <a:hueOff val="0"/>
                <a:satOff val="0"/>
                <a:lumOff val="0"/>
                <a:alphaOff val="0"/>
                <a:tint val="95500"/>
                <a:shade val="100000"/>
                <a:satMod val="155000"/>
              </a:schemeClr>
            </a:gs>
          </a:gsLst>
          <a:lin ang="16200000" scaled="0"/>
        </a:gradFill>
        <a:ln>
          <a:noFill/>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accent2">
              <a:shade val="80000"/>
              <a:hueOff val="0"/>
              <a:satOff val="0"/>
              <a:lumOff val="0"/>
              <a:alphaOff val="0"/>
              <a:satMod val="30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6985" tIns="6985" rIns="6985" bIns="6985" numCol="1" spcCol="1270" anchor="ctr" anchorCtr="0">
          <a:noAutofit/>
        </a:bodyPr>
        <a:lstStyle/>
        <a:p>
          <a:pPr marL="0" marR="0" lvl="0" indent="0" algn="ctr" defTabSz="914400" rtl="1" eaLnBrk="0" fontAlgn="base" latinLnBrk="0" hangingPunct="0">
            <a:lnSpc>
              <a:spcPct val="85000"/>
            </a:lnSpc>
            <a:spcBef>
              <a:spcPct val="0"/>
            </a:spcBef>
            <a:spcAft>
              <a:spcPct val="0"/>
            </a:spcAft>
            <a:buClrTx/>
            <a:buSzTx/>
            <a:buFontTx/>
            <a:buNone/>
            <a:tabLst/>
          </a:pPr>
          <a:r>
            <a:rPr kumimoji="0" lang="en-US" sz="1100" b="0" i="0" u="none" strike="noStrike" kern="1200" cap="none" normalizeH="0" baseline="0" dirty="0" smtClean="0">
              <a:ln/>
              <a:effectLst/>
              <a:latin typeface="+mn-lt"/>
              <a:cs typeface="Arial" pitchFamily="34" charset="0"/>
            </a:rPr>
            <a:t>CPU 4</a:t>
          </a:r>
          <a:endParaRPr kumimoji="0" lang="en-US" sz="1100" b="0" i="1" u="none" strike="noStrike" kern="1200" cap="none" normalizeH="0" baseline="0" dirty="0" smtClean="0">
            <a:ln/>
            <a:effectLst/>
            <a:latin typeface="+mn-lt"/>
            <a:cs typeface="Arial" pitchFamily="34" charset="0"/>
          </a:endParaRPr>
        </a:p>
      </dsp:txBody>
      <dsp:txXfrm>
        <a:off x="152400" y="602026"/>
        <a:ext cx="624752" cy="312376"/>
      </dsp:txXfrm>
    </dsp:sp>
    <dsp:sp modelId="{DFF80925-FDD7-4B50-A9C2-C4E69E4A4EA1}">
      <dsp:nvSpPr>
        <dsp:cNvPr id="0" name=""/>
        <dsp:cNvSpPr/>
      </dsp:nvSpPr>
      <dsp:spPr>
        <a:xfrm>
          <a:off x="152400" y="1142999"/>
          <a:ext cx="624752" cy="312376"/>
        </a:xfrm>
        <a:prstGeom prst="rect">
          <a:avLst/>
        </a:prstGeom>
        <a:gradFill rotWithShape="0">
          <a:gsLst>
            <a:gs pos="0">
              <a:schemeClr val="accent2">
                <a:shade val="80000"/>
                <a:hueOff val="0"/>
                <a:satOff val="0"/>
                <a:lumOff val="0"/>
                <a:alphaOff val="0"/>
                <a:shade val="15000"/>
                <a:satMod val="180000"/>
              </a:schemeClr>
            </a:gs>
            <a:gs pos="50000">
              <a:schemeClr val="accent2">
                <a:shade val="80000"/>
                <a:hueOff val="0"/>
                <a:satOff val="0"/>
                <a:lumOff val="0"/>
                <a:alphaOff val="0"/>
                <a:shade val="45000"/>
                <a:satMod val="170000"/>
              </a:schemeClr>
            </a:gs>
            <a:gs pos="70000">
              <a:schemeClr val="accent2">
                <a:shade val="80000"/>
                <a:hueOff val="0"/>
                <a:satOff val="0"/>
                <a:lumOff val="0"/>
                <a:alphaOff val="0"/>
                <a:tint val="99000"/>
                <a:shade val="65000"/>
                <a:satMod val="155000"/>
              </a:schemeClr>
            </a:gs>
            <a:gs pos="100000">
              <a:schemeClr val="accent2">
                <a:shade val="80000"/>
                <a:hueOff val="0"/>
                <a:satOff val="0"/>
                <a:lumOff val="0"/>
                <a:alphaOff val="0"/>
                <a:tint val="95500"/>
                <a:shade val="100000"/>
                <a:satMod val="155000"/>
              </a:schemeClr>
            </a:gs>
          </a:gsLst>
          <a:lin ang="16200000" scaled="0"/>
        </a:gradFill>
        <a:ln>
          <a:noFill/>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accent2">
              <a:shade val="80000"/>
              <a:hueOff val="0"/>
              <a:satOff val="0"/>
              <a:lumOff val="0"/>
              <a:alphaOff val="0"/>
              <a:satMod val="30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7620" tIns="7620" rIns="7620" bIns="7620" numCol="1" spcCol="1270" anchor="ctr" anchorCtr="0">
          <a:noAutofit/>
        </a:bodyPr>
        <a:lstStyle/>
        <a:p>
          <a:pPr marL="0" marR="0" lvl="0" indent="0" algn="ctr" defTabSz="914400" rtl="1" eaLnBrk="0" fontAlgn="base" latinLnBrk="0" hangingPunct="0">
            <a:lnSpc>
              <a:spcPct val="85000"/>
            </a:lnSpc>
            <a:spcBef>
              <a:spcPct val="0"/>
            </a:spcBef>
            <a:spcAft>
              <a:spcPct val="0"/>
            </a:spcAft>
            <a:buClrTx/>
            <a:buSzTx/>
            <a:buFontTx/>
            <a:buNone/>
            <a:tabLst/>
          </a:pPr>
          <a:r>
            <a:rPr kumimoji="0" lang="en-US" sz="1200" b="0" i="0" u="none" strike="noStrike" kern="1200" cap="none" normalizeH="0" baseline="0" dirty="0" smtClean="0">
              <a:ln/>
              <a:effectLst/>
              <a:latin typeface="+mn-lt"/>
              <a:cs typeface="Arial" pitchFamily="34" charset="0"/>
            </a:rPr>
            <a:t>CPU 5</a:t>
          </a:r>
          <a:endParaRPr kumimoji="0" lang="en-US" sz="1200" b="0" i="1" u="none" strike="noStrike" kern="1200" cap="none" normalizeH="0" baseline="0" dirty="0" smtClean="0">
            <a:ln/>
            <a:effectLst/>
            <a:latin typeface="+mn-lt"/>
            <a:cs typeface="Arial" pitchFamily="34" charset="0"/>
          </a:endParaRPr>
        </a:p>
      </dsp:txBody>
      <dsp:txXfrm>
        <a:off x="152400" y="1142999"/>
        <a:ext cx="624752" cy="312376"/>
      </dsp:txXfrm>
    </dsp:sp>
    <dsp:sp modelId="{567716C5-C7FF-48D8-9391-8BAB0787B4CA}">
      <dsp:nvSpPr>
        <dsp:cNvPr id="0" name=""/>
        <dsp:cNvSpPr/>
      </dsp:nvSpPr>
      <dsp:spPr>
        <a:xfrm>
          <a:off x="1828799" y="602026"/>
          <a:ext cx="624752" cy="312376"/>
        </a:xfrm>
        <a:prstGeom prst="rect">
          <a:avLst/>
        </a:prstGeom>
        <a:gradFill rotWithShape="0">
          <a:gsLst>
            <a:gs pos="0">
              <a:schemeClr val="accent2">
                <a:shade val="80000"/>
                <a:hueOff val="0"/>
                <a:satOff val="0"/>
                <a:lumOff val="0"/>
                <a:alphaOff val="0"/>
                <a:shade val="15000"/>
                <a:satMod val="180000"/>
              </a:schemeClr>
            </a:gs>
            <a:gs pos="50000">
              <a:schemeClr val="accent2">
                <a:shade val="80000"/>
                <a:hueOff val="0"/>
                <a:satOff val="0"/>
                <a:lumOff val="0"/>
                <a:alphaOff val="0"/>
                <a:shade val="45000"/>
                <a:satMod val="170000"/>
              </a:schemeClr>
            </a:gs>
            <a:gs pos="70000">
              <a:schemeClr val="accent2">
                <a:shade val="80000"/>
                <a:hueOff val="0"/>
                <a:satOff val="0"/>
                <a:lumOff val="0"/>
                <a:alphaOff val="0"/>
                <a:tint val="99000"/>
                <a:shade val="65000"/>
                <a:satMod val="155000"/>
              </a:schemeClr>
            </a:gs>
            <a:gs pos="100000">
              <a:schemeClr val="accent2">
                <a:shade val="80000"/>
                <a:hueOff val="0"/>
                <a:satOff val="0"/>
                <a:lumOff val="0"/>
                <a:alphaOff val="0"/>
                <a:tint val="95500"/>
                <a:shade val="100000"/>
                <a:satMod val="155000"/>
              </a:schemeClr>
            </a:gs>
          </a:gsLst>
          <a:lin ang="16200000" scaled="0"/>
        </a:gradFill>
        <a:ln>
          <a:noFill/>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accent2">
              <a:shade val="80000"/>
              <a:hueOff val="0"/>
              <a:satOff val="0"/>
              <a:lumOff val="0"/>
              <a:alphaOff val="0"/>
              <a:satMod val="30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7620" tIns="7620" rIns="7620" bIns="7620" numCol="1" spcCol="1270" anchor="ctr" anchorCtr="0">
          <a:noAutofit/>
        </a:bodyPr>
        <a:lstStyle/>
        <a:p>
          <a:pPr marL="0" marR="0" lvl="0" indent="0" algn="ctr" defTabSz="914400" rtl="1" eaLnBrk="0" fontAlgn="base" latinLnBrk="0" hangingPunct="0">
            <a:lnSpc>
              <a:spcPct val="85000"/>
            </a:lnSpc>
            <a:spcBef>
              <a:spcPct val="0"/>
            </a:spcBef>
            <a:spcAft>
              <a:spcPct val="0"/>
            </a:spcAft>
            <a:buClrTx/>
            <a:buSzTx/>
            <a:buFontTx/>
            <a:buNone/>
            <a:tabLst/>
          </a:pPr>
          <a:r>
            <a:rPr kumimoji="0" lang="en-US" sz="1200" b="0" i="0" u="none" strike="noStrike" kern="1200" cap="none" normalizeH="0" baseline="0" dirty="0" smtClean="0">
              <a:ln/>
              <a:effectLst/>
              <a:latin typeface="+mn-lt"/>
              <a:cs typeface="Arial" pitchFamily="34" charset="0"/>
            </a:rPr>
            <a:t>CPU 6</a:t>
          </a:r>
          <a:endParaRPr kumimoji="0" lang="en-US" sz="1200" b="0" i="1" u="none" strike="noStrike" kern="1200" cap="none" normalizeH="0" baseline="0" dirty="0" smtClean="0">
            <a:ln/>
            <a:effectLst/>
            <a:latin typeface="+mn-lt"/>
            <a:cs typeface="Arial" pitchFamily="34" charset="0"/>
          </a:endParaRPr>
        </a:p>
      </dsp:txBody>
      <dsp:txXfrm>
        <a:off x="1828799" y="602026"/>
        <a:ext cx="624752" cy="312376"/>
      </dsp:txXfrm>
    </dsp:sp>
    <dsp:sp modelId="{CE0AA596-6A2A-4114-9BE9-34A64E0FB1FE}">
      <dsp:nvSpPr>
        <dsp:cNvPr id="0" name=""/>
        <dsp:cNvSpPr/>
      </dsp:nvSpPr>
      <dsp:spPr>
        <a:xfrm>
          <a:off x="1828799" y="1142999"/>
          <a:ext cx="624752" cy="312376"/>
        </a:xfrm>
        <a:prstGeom prst="rect">
          <a:avLst/>
        </a:prstGeom>
        <a:gradFill rotWithShape="0">
          <a:gsLst>
            <a:gs pos="0">
              <a:schemeClr val="accent2">
                <a:shade val="80000"/>
                <a:hueOff val="0"/>
                <a:satOff val="0"/>
                <a:lumOff val="0"/>
                <a:alphaOff val="0"/>
                <a:shade val="15000"/>
                <a:satMod val="180000"/>
              </a:schemeClr>
            </a:gs>
            <a:gs pos="50000">
              <a:schemeClr val="accent2">
                <a:shade val="80000"/>
                <a:hueOff val="0"/>
                <a:satOff val="0"/>
                <a:lumOff val="0"/>
                <a:alphaOff val="0"/>
                <a:shade val="45000"/>
                <a:satMod val="170000"/>
              </a:schemeClr>
            </a:gs>
            <a:gs pos="70000">
              <a:schemeClr val="accent2">
                <a:shade val="80000"/>
                <a:hueOff val="0"/>
                <a:satOff val="0"/>
                <a:lumOff val="0"/>
                <a:alphaOff val="0"/>
                <a:tint val="99000"/>
                <a:shade val="65000"/>
                <a:satMod val="155000"/>
              </a:schemeClr>
            </a:gs>
            <a:gs pos="100000">
              <a:schemeClr val="accent2">
                <a:shade val="80000"/>
                <a:hueOff val="0"/>
                <a:satOff val="0"/>
                <a:lumOff val="0"/>
                <a:alphaOff val="0"/>
                <a:tint val="95500"/>
                <a:shade val="100000"/>
                <a:satMod val="155000"/>
              </a:schemeClr>
            </a:gs>
          </a:gsLst>
          <a:lin ang="16200000" scaled="0"/>
        </a:gradFill>
        <a:ln>
          <a:noFill/>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accent2">
              <a:shade val="80000"/>
              <a:hueOff val="0"/>
              <a:satOff val="0"/>
              <a:lumOff val="0"/>
              <a:alphaOff val="0"/>
              <a:satMod val="30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7620" tIns="7620" rIns="7620" bIns="7620" numCol="1" spcCol="1270" anchor="ctr" anchorCtr="0">
          <a:noAutofit/>
        </a:bodyPr>
        <a:lstStyle/>
        <a:p>
          <a:pPr marL="0" marR="0" lvl="0" indent="0" algn="ctr" defTabSz="914400" rtl="1" eaLnBrk="0" fontAlgn="base" latinLnBrk="0" hangingPunct="0">
            <a:lnSpc>
              <a:spcPct val="85000"/>
            </a:lnSpc>
            <a:spcBef>
              <a:spcPct val="0"/>
            </a:spcBef>
            <a:spcAft>
              <a:spcPct val="0"/>
            </a:spcAft>
            <a:buClrTx/>
            <a:buSzTx/>
            <a:buFontTx/>
            <a:buNone/>
            <a:tabLst/>
          </a:pPr>
          <a:r>
            <a:rPr kumimoji="0" lang="en-US" sz="1200" b="0" i="0" u="none" strike="noStrike" kern="1200" cap="none" normalizeH="0" baseline="0" dirty="0" smtClean="0">
              <a:ln/>
              <a:effectLst/>
              <a:latin typeface="+mn-lt"/>
              <a:cs typeface="Arial" pitchFamily="34" charset="0"/>
            </a:rPr>
            <a:t>CPU 7</a:t>
          </a:r>
          <a:endParaRPr kumimoji="0" lang="en-US" sz="1200" b="0" i="1" u="none" strike="noStrike" kern="1200" cap="none" normalizeH="0" baseline="0" dirty="0" smtClean="0">
            <a:ln/>
            <a:effectLst/>
            <a:latin typeface="+mn-lt"/>
            <a:cs typeface="Arial" pitchFamily="34" charset="0"/>
          </a:endParaRPr>
        </a:p>
      </dsp:txBody>
      <dsp:txXfrm>
        <a:off x="1828799" y="1142999"/>
        <a:ext cx="624752" cy="312376"/>
      </dsp:txXfrm>
    </dsp:sp>
  </dsp:spTree>
</dsp:drawing>
</file>

<file path=ppt/diagrams/drawing6.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E5DC8FF4-23D0-49C9-932F-367EA43A19A5}">
      <dsp:nvSpPr>
        <dsp:cNvPr id="0" name=""/>
        <dsp:cNvSpPr/>
      </dsp:nvSpPr>
      <dsp:spPr>
        <a:xfrm>
          <a:off x="1302976" y="1142999"/>
          <a:ext cx="838199" cy="602027"/>
        </a:xfrm>
        <a:custGeom>
          <a:avLst/>
          <a:gdLst/>
          <a:ahLst/>
          <a:cxnLst/>
          <a:rect l="0" t="0" r="0" b="0"/>
          <a:pathLst>
            <a:path>
              <a:moveTo>
                <a:pt x="0" y="602027"/>
              </a:moveTo>
              <a:lnTo>
                <a:pt x="838199" y="0"/>
              </a:lnTo>
            </a:path>
          </a:pathLst>
        </a:custGeom>
        <a:noFill/>
        <a:ln w="55000" cap="flat" cmpd="thickThin" algn="ctr">
          <a:solidFill>
            <a:schemeClr val="accent2">
              <a:tint val="9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8CCE6C5-2026-4781-B494-BDBB77F43612}">
      <dsp:nvSpPr>
        <dsp:cNvPr id="0" name=""/>
        <dsp:cNvSpPr/>
      </dsp:nvSpPr>
      <dsp:spPr>
        <a:xfrm>
          <a:off x="1302976" y="602026"/>
          <a:ext cx="838199" cy="1143000"/>
        </a:xfrm>
        <a:custGeom>
          <a:avLst/>
          <a:gdLst/>
          <a:ahLst/>
          <a:cxnLst/>
          <a:rect l="0" t="0" r="0" b="0"/>
          <a:pathLst>
            <a:path>
              <a:moveTo>
                <a:pt x="0" y="1143000"/>
              </a:moveTo>
              <a:lnTo>
                <a:pt x="838199" y="0"/>
              </a:lnTo>
            </a:path>
          </a:pathLst>
        </a:custGeom>
        <a:noFill/>
        <a:ln w="55000" cap="flat" cmpd="thickThin" algn="ctr">
          <a:solidFill>
            <a:schemeClr val="accent2">
              <a:tint val="9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4C20A29-EA04-42CA-A084-E4743416D138}">
      <dsp:nvSpPr>
        <dsp:cNvPr id="0" name=""/>
        <dsp:cNvSpPr/>
      </dsp:nvSpPr>
      <dsp:spPr>
        <a:xfrm>
          <a:off x="464776" y="1142999"/>
          <a:ext cx="838199" cy="602027"/>
        </a:xfrm>
        <a:custGeom>
          <a:avLst/>
          <a:gdLst/>
          <a:ahLst/>
          <a:cxnLst/>
          <a:rect l="0" t="0" r="0" b="0"/>
          <a:pathLst>
            <a:path>
              <a:moveTo>
                <a:pt x="838199" y="602027"/>
              </a:moveTo>
              <a:lnTo>
                <a:pt x="0" y="0"/>
              </a:lnTo>
            </a:path>
          </a:pathLst>
        </a:custGeom>
        <a:noFill/>
        <a:ln w="55000" cap="flat" cmpd="thickThin" algn="ctr">
          <a:solidFill>
            <a:schemeClr val="accent2">
              <a:tint val="9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38EF0F5-AA9C-450C-8E08-AC967303CB13}">
      <dsp:nvSpPr>
        <dsp:cNvPr id="0" name=""/>
        <dsp:cNvSpPr/>
      </dsp:nvSpPr>
      <dsp:spPr>
        <a:xfrm>
          <a:off x="464776" y="602026"/>
          <a:ext cx="838199" cy="1143000"/>
        </a:xfrm>
        <a:custGeom>
          <a:avLst/>
          <a:gdLst/>
          <a:ahLst/>
          <a:cxnLst/>
          <a:rect l="0" t="0" r="0" b="0"/>
          <a:pathLst>
            <a:path>
              <a:moveTo>
                <a:pt x="838199" y="1143000"/>
              </a:moveTo>
              <a:lnTo>
                <a:pt x="0" y="0"/>
              </a:lnTo>
            </a:path>
          </a:pathLst>
        </a:custGeom>
        <a:noFill/>
        <a:ln w="55000" cap="flat" cmpd="thickThin" algn="ctr">
          <a:solidFill>
            <a:schemeClr val="accent2">
              <a:tint val="9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E768D9A-5D33-4282-ACB8-676D7C9134A9}">
      <dsp:nvSpPr>
        <dsp:cNvPr id="0" name=""/>
        <dsp:cNvSpPr/>
      </dsp:nvSpPr>
      <dsp:spPr>
        <a:xfrm>
          <a:off x="990599" y="1447800"/>
          <a:ext cx="624752" cy="297226"/>
        </a:xfrm>
        <a:prstGeom prst="rect">
          <a:avLst/>
        </a:prstGeom>
        <a:gradFill rotWithShape="0">
          <a:gsLst>
            <a:gs pos="0">
              <a:schemeClr val="accent2">
                <a:shade val="60000"/>
                <a:hueOff val="0"/>
                <a:satOff val="0"/>
                <a:lumOff val="0"/>
                <a:alphaOff val="0"/>
                <a:shade val="15000"/>
                <a:satMod val="180000"/>
              </a:schemeClr>
            </a:gs>
            <a:gs pos="50000">
              <a:schemeClr val="accent2">
                <a:shade val="60000"/>
                <a:hueOff val="0"/>
                <a:satOff val="0"/>
                <a:lumOff val="0"/>
                <a:alphaOff val="0"/>
                <a:shade val="45000"/>
                <a:satMod val="170000"/>
              </a:schemeClr>
            </a:gs>
            <a:gs pos="70000">
              <a:schemeClr val="accent2">
                <a:shade val="60000"/>
                <a:hueOff val="0"/>
                <a:satOff val="0"/>
                <a:lumOff val="0"/>
                <a:alphaOff val="0"/>
                <a:tint val="99000"/>
                <a:shade val="65000"/>
                <a:satMod val="155000"/>
              </a:schemeClr>
            </a:gs>
            <a:gs pos="100000">
              <a:schemeClr val="accent2">
                <a:shade val="60000"/>
                <a:hueOff val="0"/>
                <a:satOff val="0"/>
                <a:lumOff val="0"/>
                <a:alphaOff val="0"/>
                <a:tint val="95500"/>
                <a:shade val="100000"/>
                <a:satMod val="155000"/>
              </a:schemeClr>
            </a:gs>
          </a:gsLst>
          <a:lin ang="16200000" scaled="0"/>
        </a:gradFill>
        <a:ln>
          <a:noFill/>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accent2">
              <a:shade val="60000"/>
              <a:hueOff val="0"/>
              <a:satOff val="0"/>
              <a:lumOff val="0"/>
              <a:alphaOff val="0"/>
              <a:satMod val="30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6985" tIns="6985" rIns="6985" bIns="6985" numCol="1" spcCol="1270" anchor="ctr" anchorCtr="0">
          <a:noAutofit/>
        </a:bodyPr>
        <a:lstStyle/>
        <a:p>
          <a:pPr marL="0" marR="0" lvl="0" indent="0" algn="ctr" defTabSz="914400" rtl="1" eaLnBrk="0" fontAlgn="base" latinLnBrk="0" hangingPunct="0">
            <a:lnSpc>
              <a:spcPct val="85000"/>
            </a:lnSpc>
            <a:spcBef>
              <a:spcPct val="0"/>
            </a:spcBef>
            <a:spcAft>
              <a:spcPct val="0"/>
            </a:spcAft>
            <a:buClrTx/>
            <a:buSzTx/>
            <a:buFontTx/>
            <a:buNone/>
            <a:tabLst/>
          </a:pPr>
          <a:r>
            <a:rPr kumimoji="0" lang="en-US" sz="1100" b="0" i="0" u="none" strike="noStrike" kern="1200" cap="none" normalizeH="0" baseline="0" dirty="0" smtClean="0">
              <a:ln/>
              <a:effectLst/>
              <a:latin typeface="Franklin Gothic Medium" pitchFamily="34" charset="0"/>
              <a:cs typeface="Arial" pitchFamily="34" charset="0"/>
            </a:rPr>
            <a:t>Memory</a:t>
          </a:r>
          <a:endParaRPr kumimoji="0" lang="en-US" sz="1800" b="0" i="0" u="none" strike="noStrike" kern="1200" cap="none" normalizeH="0" baseline="0" dirty="0" smtClean="0">
            <a:ln/>
            <a:effectLst/>
            <a:latin typeface="Franklin Gothic Medium" pitchFamily="34" charset="0"/>
            <a:cs typeface="Arial" pitchFamily="34" charset="0"/>
          </a:endParaRPr>
        </a:p>
      </dsp:txBody>
      <dsp:txXfrm>
        <a:off x="990599" y="1447800"/>
        <a:ext cx="624752" cy="297226"/>
      </dsp:txXfrm>
    </dsp:sp>
    <dsp:sp modelId="{BA979EF0-F577-453D-B0F7-F9814923326E}">
      <dsp:nvSpPr>
        <dsp:cNvPr id="0" name=""/>
        <dsp:cNvSpPr/>
      </dsp:nvSpPr>
      <dsp:spPr>
        <a:xfrm>
          <a:off x="152400" y="602026"/>
          <a:ext cx="624752" cy="312376"/>
        </a:xfrm>
        <a:prstGeom prst="rect">
          <a:avLst/>
        </a:prstGeom>
        <a:gradFill rotWithShape="0">
          <a:gsLst>
            <a:gs pos="0">
              <a:schemeClr val="accent2">
                <a:shade val="80000"/>
                <a:hueOff val="0"/>
                <a:satOff val="0"/>
                <a:lumOff val="0"/>
                <a:alphaOff val="0"/>
                <a:shade val="15000"/>
                <a:satMod val="180000"/>
              </a:schemeClr>
            </a:gs>
            <a:gs pos="50000">
              <a:schemeClr val="accent2">
                <a:shade val="80000"/>
                <a:hueOff val="0"/>
                <a:satOff val="0"/>
                <a:lumOff val="0"/>
                <a:alphaOff val="0"/>
                <a:shade val="45000"/>
                <a:satMod val="170000"/>
              </a:schemeClr>
            </a:gs>
            <a:gs pos="70000">
              <a:schemeClr val="accent2">
                <a:shade val="80000"/>
                <a:hueOff val="0"/>
                <a:satOff val="0"/>
                <a:lumOff val="0"/>
                <a:alphaOff val="0"/>
                <a:tint val="99000"/>
                <a:shade val="65000"/>
                <a:satMod val="155000"/>
              </a:schemeClr>
            </a:gs>
            <a:gs pos="100000">
              <a:schemeClr val="accent2">
                <a:shade val="80000"/>
                <a:hueOff val="0"/>
                <a:satOff val="0"/>
                <a:lumOff val="0"/>
                <a:alphaOff val="0"/>
                <a:tint val="95500"/>
                <a:shade val="100000"/>
                <a:satMod val="155000"/>
              </a:schemeClr>
            </a:gs>
          </a:gsLst>
          <a:lin ang="16200000" scaled="0"/>
        </a:gradFill>
        <a:ln>
          <a:noFill/>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accent2">
              <a:shade val="80000"/>
              <a:hueOff val="0"/>
              <a:satOff val="0"/>
              <a:lumOff val="0"/>
              <a:alphaOff val="0"/>
              <a:satMod val="30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6985" tIns="6985" rIns="6985" bIns="6985" numCol="1" spcCol="1270" anchor="ctr" anchorCtr="0">
          <a:noAutofit/>
        </a:bodyPr>
        <a:lstStyle/>
        <a:p>
          <a:pPr marL="0" marR="0" lvl="0" indent="0" algn="ctr" defTabSz="914400" rtl="1" eaLnBrk="0" fontAlgn="base" latinLnBrk="0" hangingPunct="0">
            <a:lnSpc>
              <a:spcPct val="85000"/>
            </a:lnSpc>
            <a:spcBef>
              <a:spcPct val="0"/>
            </a:spcBef>
            <a:spcAft>
              <a:spcPct val="0"/>
            </a:spcAft>
            <a:buClrTx/>
            <a:buSzTx/>
            <a:buFontTx/>
            <a:buNone/>
            <a:tabLst/>
          </a:pPr>
          <a:r>
            <a:rPr kumimoji="0" lang="en-US" sz="1100" b="0" i="0" u="none" strike="noStrike" kern="1200" cap="none" normalizeH="0" baseline="0" dirty="0" smtClean="0">
              <a:ln/>
              <a:effectLst/>
              <a:latin typeface="+mn-lt"/>
              <a:cs typeface="Arial" pitchFamily="34" charset="0"/>
            </a:rPr>
            <a:t>CPU </a:t>
          </a:r>
          <a:r>
            <a:rPr kumimoji="0" lang="en-US" sz="1100" b="0" i="1" u="none" strike="noStrike" kern="1200" cap="none" normalizeH="0" baseline="0" dirty="0" smtClean="0">
              <a:ln/>
              <a:effectLst/>
              <a:latin typeface="+mn-lt"/>
              <a:cs typeface="Arial" pitchFamily="34" charset="0"/>
            </a:rPr>
            <a:t>0</a:t>
          </a:r>
        </a:p>
      </dsp:txBody>
      <dsp:txXfrm>
        <a:off x="152400" y="602026"/>
        <a:ext cx="624752" cy="312376"/>
      </dsp:txXfrm>
    </dsp:sp>
    <dsp:sp modelId="{DFF80925-FDD7-4B50-A9C2-C4E69E4A4EA1}">
      <dsp:nvSpPr>
        <dsp:cNvPr id="0" name=""/>
        <dsp:cNvSpPr/>
      </dsp:nvSpPr>
      <dsp:spPr>
        <a:xfrm>
          <a:off x="152400" y="1142999"/>
          <a:ext cx="624752" cy="312376"/>
        </a:xfrm>
        <a:prstGeom prst="rect">
          <a:avLst/>
        </a:prstGeom>
        <a:gradFill rotWithShape="0">
          <a:gsLst>
            <a:gs pos="0">
              <a:schemeClr val="accent2">
                <a:shade val="80000"/>
                <a:hueOff val="0"/>
                <a:satOff val="0"/>
                <a:lumOff val="0"/>
                <a:alphaOff val="0"/>
                <a:shade val="15000"/>
                <a:satMod val="180000"/>
              </a:schemeClr>
            </a:gs>
            <a:gs pos="50000">
              <a:schemeClr val="accent2">
                <a:shade val="80000"/>
                <a:hueOff val="0"/>
                <a:satOff val="0"/>
                <a:lumOff val="0"/>
                <a:alphaOff val="0"/>
                <a:shade val="45000"/>
                <a:satMod val="170000"/>
              </a:schemeClr>
            </a:gs>
            <a:gs pos="70000">
              <a:schemeClr val="accent2">
                <a:shade val="80000"/>
                <a:hueOff val="0"/>
                <a:satOff val="0"/>
                <a:lumOff val="0"/>
                <a:alphaOff val="0"/>
                <a:tint val="99000"/>
                <a:shade val="65000"/>
                <a:satMod val="155000"/>
              </a:schemeClr>
            </a:gs>
            <a:gs pos="100000">
              <a:schemeClr val="accent2">
                <a:shade val="80000"/>
                <a:hueOff val="0"/>
                <a:satOff val="0"/>
                <a:lumOff val="0"/>
                <a:alphaOff val="0"/>
                <a:tint val="95500"/>
                <a:shade val="100000"/>
                <a:satMod val="155000"/>
              </a:schemeClr>
            </a:gs>
          </a:gsLst>
          <a:lin ang="16200000" scaled="0"/>
        </a:gradFill>
        <a:ln>
          <a:noFill/>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accent2">
              <a:shade val="80000"/>
              <a:hueOff val="0"/>
              <a:satOff val="0"/>
              <a:lumOff val="0"/>
              <a:alphaOff val="0"/>
              <a:satMod val="30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7620" tIns="7620" rIns="7620" bIns="7620" numCol="1" spcCol="1270" anchor="ctr" anchorCtr="0">
          <a:noAutofit/>
        </a:bodyPr>
        <a:lstStyle/>
        <a:p>
          <a:pPr marL="0" marR="0" lvl="0" indent="0" algn="ctr" defTabSz="914400" rtl="1" eaLnBrk="0" fontAlgn="base" latinLnBrk="0" hangingPunct="0">
            <a:lnSpc>
              <a:spcPct val="85000"/>
            </a:lnSpc>
            <a:spcBef>
              <a:spcPct val="0"/>
            </a:spcBef>
            <a:spcAft>
              <a:spcPct val="0"/>
            </a:spcAft>
            <a:buClrTx/>
            <a:buSzTx/>
            <a:buFontTx/>
            <a:buNone/>
            <a:tabLst/>
          </a:pPr>
          <a:r>
            <a:rPr kumimoji="0" lang="en-US" sz="1200" b="0" i="0" u="none" strike="noStrike" kern="1200" cap="none" normalizeH="0" baseline="0" dirty="0" smtClean="0">
              <a:ln/>
              <a:effectLst/>
              <a:latin typeface="+mn-lt"/>
              <a:cs typeface="Arial" pitchFamily="34" charset="0"/>
            </a:rPr>
            <a:t>CPU </a:t>
          </a:r>
          <a:r>
            <a:rPr kumimoji="0" lang="en-US" sz="1200" b="0" i="1" u="none" strike="noStrike" kern="1200" cap="none" normalizeH="0" baseline="0" dirty="0" smtClean="0">
              <a:ln/>
              <a:effectLst/>
              <a:latin typeface="+mn-lt"/>
              <a:cs typeface="Arial" pitchFamily="34" charset="0"/>
            </a:rPr>
            <a:t>1</a:t>
          </a:r>
        </a:p>
      </dsp:txBody>
      <dsp:txXfrm>
        <a:off x="152400" y="1142999"/>
        <a:ext cx="624752" cy="312376"/>
      </dsp:txXfrm>
    </dsp:sp>
    <dsp:sp modelId="{567716C5-C7FF-48D8-9391-8BAB0787B4CA}">
      <dsp:nvSpPr>
        <dsp:cNvPr id="0" name=""/>
        <dsp:cNvSpPr/>
      </dsp:nvSpPr>
      <dsp:spPr>
        <a:xfrm>
          <a:off x="1828799" y="602026"/>
          <a:ext cx="624752" cy="312376"/>
        </a:xfrm>
        <a:prstGeom prst="rect">
          <a:avLst/>
        </a:prstGeom>
        <a:gradFill rotWithShape="0">
          <a:gsLst>
            <a:gs pos="0">
              <a:schemeClr val="accent2">
                <a:shade val="80000"/>
                <a:hueOff val="0"/>
                <a:satOff val="0"/>
                <a:lumOff val="0"/>
                <a:alphaOff val="0"/>
                <a:shade val="15000"/>
                <a:satMod val="180000"/>
              </a:schemeClr>
            </a:gs>
            <a:gs pos="50000">
              <a:schemeClr val="accent2">
                <a:shade val="80000"/>
                <a:hueOff val="0"/>
                <a:satOff val="0"/>
                <a:lumOff val="0"/>
                <a:alphaOff val="0"/>
                <a:shade val="45000"/>
                <a:satMod val="170000"/>
              </a:schemeClr>
            </a:gs>
            <a:gs pos="70000">
              <a:schemeClr val="accent2">
                <a:shade val="80000"/>
                <a:hueOff val="0"/>
                <a:satOff val="0"/>
                <a:lumOff val="0"/>
                <a:alphaOff val="0"/>
                <a:tint val="99000"/>
                <a:shade val="65000"/>
                <a:satMod val="155000"/>
              </a:schemeClr>
            </a:gs>
            <a:gs pos="100000">
              <a:schemeClr val="accent2">
                <a:shade val="80000"/>
                <a:hueOff val="0"/>
                <a:satOff val="0"/>
                <a:lumOff val="0"/>
                <a:alphaOff val="0"/>
                <a:tint val="95500"/>
                <a:shade val="100000"/>
                <a:satMod val="155000"/>
              </a:schemeClr>
            </a:gs>
          </a:gsLst>
          <a:lin ang="16200000" scaled="0"/>
        </a:gradFill>
        <a:ln>
          <a:noFill/>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accent2">
              <a:shade val="80000"/>
              <a:hueOff val="0"/>
              <a:satOff val="0"/>
              <a:lumOff val="0"/>
              <a:alphaOff val="0"/>
              <a:satMod val="30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7620" tIns="7620" rIns="7620" bIns="7620" numCol="1" spcCol="1270" anchor="ctr" anchorCtr="0">
          <a:noAutofit/>
        </a:bodyPr>
        <a:lstStyle/>
        <a:p>
          <a:pPr marL="0" marR="0" lvl="0" indent="0" algn="ctr" defTabSz="914400" rtl="1" eaLnBrk="0" fontAlgn="base" latinLnBrk="0" hangingPunct="0">
            <a:lnSpc>
              <a:spcPct val="85000"/>
            </a:lnSpc>
            <a:spcBef>
              <a:spcPct val="0"/>
            </a:spcBef>
            <a:spcAft>
              <a:spcPct val="0"/>
            </a:spcAft>
            <a:buClrTx/>
            <a:buSzTx/>
            <a:buFontTx/>
            <a:buNone/>
            <a:tabLst/>
          </a:pPr>
          <a:r>
            <a:rPr kumimoji="0" lang="en-US" sz="1200" b="0" i="0" u="none" strike="noStrike" kern="1200" cap="none" normalizeH="0" baseline="0" dirty="0" smtClean="0">
              <a:ln/>
              <a:effectLst/>
              <a:latin typeface="+mn-lt"/>
              <a:cs typeface="Arial" pitchFamily="34" charset="0"/>
            </a:rPr>
            <a:t>CPU </a:t>
          </a:r>
          <a:r>
            <a:rPr kumimoji="0" lang="en-US" sz="1200" b="0" i="1" u="none" strike="noStrike" kern="1200" cap="none" normalizeH="0" baseline="0" dirty="0" smtClean="0">
              <a:ln/>
              <a:effectLst/>
              <a:latin typeface="+mn-lt"/>
              <a:cs typeface="Arial" pitchFamily="34" charset="0"/>
            </a:rPr>
            <a:t>2</a:t>
          </a:r>
        </a:p>
      </dsp:txBody>
      <dsp:txXfrm>
        <a:off x="1828799" y="602026"/>
        <a:ext cx="624752" cy="312376"/>
      </dsp:txXfrm>
    </dsp:sp>
    <dsp:sp modelId="{CE0AA596-6A2A-4114-9BE9-34A64E0FB1FE}">
      <dsp:nvSpPr>
        <dsp:cNvPr id="0" name=""/>
        <dsp:cNvSpPr/>
      </dsp:nvSpPr>
      <dsp:spPr>
        <a:xfrm>
          <a:off x="1828799" y="1142999"/>
          <a:ext cx="624752" cy="312376"/>
        </a:xfrm>
        <a:prstGeom prst="rect">
          <a:avLst/>
        </a:prstGeom>
        <a:gradFill rotWithShape="0">
          <a:gsLst>
            <a:gs pos="0">
              <a:schemeClr val="accent2">
                <a:shade val="80000"/>
                <a:hueOff val="0"/>
                <a:satOff val="0"/>
                <a:lumOff val="0"/>
                <a:alphaOff val="0"/>
                <a:shade val="15000"/>
                <a:satMod val="180000"/>
              </a:schemeClr>
            </a:gs>
            <a:gs pos="50000">
              <a:schemeClr val="accent2">
                <a:shade val="80000"/>
                <a:hueOff val="0"/>
                <a:satOff val="0"/>
                <a:lumOff val="0"/>
                <a:alphaOff val="0"/>
                <a:shade val="45000"/>
                <a:satMod val="170000"/>
              </a:schemeClr>
            </a:gs>
            <a:gs pos="70000">
              <a:schemeClr val="accent2">
                <a:shade val="80000"/>
                <a:hueOff val="0"/>
                <a:satOff val="0"/>
                <a:lumOff val="0"/>
                <a:alphaOff val="0"/>
                <a:tint val="99000"/>
                <a:shade val="65000"/>
                <a:satMod val="155000"/>
              </a:schemeClr>
            </a:gs>
            <a:gs pos="100000">
              <a:schemeClr val="accent2">
                <a:shade val="80000"/>
                <a:hueOff val="0"/>
                <a:satOff val="0"/>
                <a:lumOff val="0"/>
                <a:alphaOff val="0"/>
                <a:tint val="95500"/>
                <a:shade val="100000"/>
                <a:satMod val="155000"/>
              </a:schemeClr>
            </a:gs>
          </a:gsLst>
          <a:lin ang="16200000" scaled="0"/>
        </a:gradFill>
        <a:ln>
          <a:noFill/>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accent2">
              <a:shade val="80000"/>
              <a:hueOff val="0"/>
              <a:satOff val="0"/>
              <a:lumOff val="0"/>
              <a:alphaOff val="0"/>
              <a:satMod val="30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7620" tIns="7620" rIns="7620" bIns="7620" numCol="1" spcCol="1270" anchor="ctr" anchorCtr="0">
          <a:noAutofit/>
        </a:bodyPr>
        <a:lstStyle/>
        <a:p>
          <a:pPr marL="0" marR="0" lvl="0" indent="0" algn="ctr" defTabSz="914400" rtl="1" eaLnBrk="0" fontAlgn="base" latinLnBrk="0" hangingPunct="0">
            <a:lnSpc>
              <a:spcPct val="85000"/>
            </a:lnSpc>
            <a:spcBef>
              <a:spcPct val="0"/>
            </a:spcBef>
            <a:spcAft>
              <a:spcPct val="0"/>
            </a:spcAft>
            <a:buClrTx/>
            <a:buSzTx/>
            <a:buFontTx/>
            <a:buNone/>
            <a:tabLst/>
          </a:pPr>
          <a:r>
            <a:rPr kumimoji="0" lang="en-US" sz="1200" b="0" i="0" u="none" strike="noStrike" kern="1200" cap="none" normalizeH="0" baseline="0" dirty="0" smtClean="0">
              <a:ln/>
              <a:effectLst/>
              <a:latin typeface="+mn-lt"/>
              <a:cs typeface="Arial" pitchFamily="34" charset="0"/>
            </a:rPr>
            <a:t>CPU </a:t>
          </a:r>
          <a:r>
            <a:rPr kumimoji="0" lang="en-US" sz="1200" b="0" i="1" u="none" strike="noStrike" kern="1200" cap="none" normalizeH="0" baseline="0" dirty="0" smtClean="0">
              <a:ln/>
              <a:effectLst/>
              <a:latin typeface="+mn-lt"/>
              <a:cs typeface="Arial" pitchFamily="34" charset="0"/>
            </a:rPr>
            <a:t>3</a:t>
          </a:r>
        </a:p>
      </dsp:txBody>
      <dsp:txXfrm>
        <a:off x="1828799" y="1142999"/>
        <a:ext cx="624752" cy="312376"/>
      </dsp:txXfrm>
    </dsp:sp>
  </dsp:spTree>
</dsp:drawing>
</file>

<file path=ppt/diagrams/drawing7.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E5DC8FF4-23D0-49C9-932F-367EA43A19A5}">
      <dsp:nvSpPr>
        <dsp:cNvPr id="0" name=""/>
        <dsp:cNvSpPr/>
      </dsp:nvSpPr>
      <dsp:spPr>
        <a:xfrm>
          <a:off x="1302976" y="1142999"/>
          <a:ext cx="838199" cy="602027"/>
        </a:xfrm>
        <a:custGeom>
          <a:avLst/>
          <a:gdLst/>
          <a:ahLst/>
          <a:cxnLst/>
          <a:rect l="0" t="0" r="0" b="0"/>
          <a:pathLst>
            <a:path>
              <a:moveTo>
                <a:pt x="0" y="602027"/>
              </a:moveTo>
              <a:lnTo>
                <a:pt x="838199" y="0"/>
              </a:lnTo>
            </a:path>
          </a:pathLst>
        </a:custGeom>
        <a:noFill/>
        <a:ln w="55000" cap="flat" cmpd="thickThin" algn="ctr">
          <a:solidFill>
            <a:schemeClr val="accent2">
              <a:tint val="9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8CCE6C5-2026-4781-B494-BDBB77F43612}">
      <dsp:nvSpPr>
        <dsp:cNvPr id="0" name=""/>
        <dsp:cNvSpPr/>
      </dsp:nvSpPr>
      <dsp:spPr>
        <a:xfrm>
          <a:off x="1302976" y="602026"/>
          <a:ext cx="838199" cy="1143000"/>
        </a:xfrm>
        <a:custGeom>
          <a:avLst/>
          <a:gdLst/>
          <a:ahLst/>
          <a:cxnLst/>
          <a:rect l="0" t="0" r="0" b="0"/>
          <a:pathLst>
            <a:path>
              <a:moveTo>
                <a:pt x="0" y="1143000"/>
              </a:moveTo>
              <a:lnTo>
                <a:pt x="838199" y="0"/>
              </a:lnTo>
            </a:path>
          </a:pathLst>
        </a:custGeom>
        <a:noFill/>
        <a:ln w="55000" cap="flat" cmpd="thickThin" algn="ctr">
          <a:solidFill>
            <a:schemeClr val="accent2">
              <a:tint val="9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4C20A29-EA04-42CA-A084-E4743416D138}">
      <dsp:nvSpPr>
        <dsp:cNvPr id="0" name=""/>
        <dsp:cNvSpPr/>
      </dsp:nvSpPr>
      <dsp:spPr>
        <a:xfrm>
          <a:off x="464776" y="1142999"/>
          <a:ext cx="838199" cy="602027"/>
        </a:xfrm>
        <a:custGeom>
          <a:avLst/>
          <a:gdLst/>
          <a:ahLst/>
          <a:cxnLst/>
          <a:rect l="0" t="0" r="0" b="0"/>
          <a:pathLst>
            <a:path>
              <a:moveTo>
                <a:pt x="838199" y="602027"/>
              </a:moveTo>
              <a:lnTo>
                <a:pt x="0" y="0"/>
              </a:lnTo>
            </a:path>
          </a:pathLst>
        </a:custGeom>
        <a:noFill/>
        <a:ln w="55000" cap="flat" cmpd="thickThin" algn="ctr">
          <a:solidFill>
            <a:schemeClr val="accent2">
              <a:tint val="9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38EF0F5-AA9C-450C-8E08-AC967303CB13}">
      <dsp:nvSpPr>
        <dsp:cNvPr id="0" name=""/>
        <dsp:cNvSpPr/>
      </dsp:nvSpPr>
      <dsp:spPr>
        <a:xfrm>
          <a:off x="464776" y="602026"/>
          <a:ext cx="838199" cy="1143000"/>
        </a:xfrm>
        <a:custGeom>
          <a:avLst/>
          <a:gdLst/>
          <a:ahLst/>
          <a:cxnLst/>
          <a:rect l="0" t="0" r="0" b="0"/>
          <a:pathLst>
            <a:path>
              <a:moveTo>
                <a:pt x="838199" y="1143000"/>
              </a:moveTo>
              <a:lnTo>
                <a:pt x="0" y="0"/>
              </a:lnTo>
            </a:path>
          </a:pathLst>
        </a:custGeom>
        <a:noFill/>
        <a:ln w="55000" cap="flat" cmpd="thickThin" algn="ctr">
          <a:solidFill>
            <a:schemeClr val="accent2">
              <a:tint val="9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E768D9A-5D33-4282-ACB8-676D7C9134A9}">
      <dsp:nvSpPr>
        <dsp:cNvPr id="0" name=""/>
        <dsp:cNvSpPr/>
      </dsp:nvSpPr>
      <dsp:spPr>
        <a:xfrm>
          <a:off x="990599" y="1447800"/>
          <a:ext cx="624752" cy="297226"/>
        </a:xfrm>
        <a:prstGeom prst="rect">
          <a:avLst/>
        </a:prstGeom>
        <a:gradFill rotWithShape="0">
          <a:gsLst>
            <a:gs pos="0">
              <a:schemeClr val="accent2">
                <a:shade val="60000"/>
                <a:hueOff val="0"/>
                <a:satOff val="0"/>
                <a:lumOff val="0"/>
                <a:alphaOff val="0"/>
                <a:shade val="15000"/>
                <a:satMod val="180000"/>
              </a:schemeClr>
            </a:gs>
            <a:gs pos="50000">
              <a:schemeClr val="accent2">
                <a:shade val="60000"/>
                <a:hueOff val="0"/>
                <a:satOff val="0"/>
                <a:lumOff val="0"/>
                <a:alphaOff val="0"/>
                <a:shade val="45000"/>
                <a:satMod val="170000"/>
              </a:schemeClr>
            </a:gs>
            <a:gs pos="70000">
              <a:schemeClr val="accent2">
                <a:shade val="60000"/>
                <a:hueOff val="0"/>
                <a:satOff val="0"/>
                <a:lumOff val="0"/>
                <a:alphaOff val="0"/>
                <a:tint val="99000"/>
                <a:shade val="65000"/>
                <a:satMod val="155000"/>
              </a:schemeClr>
            </a:gs>
            <a:gs pos="100000">
              <a:schemeClr val="accent2">
                <a:shade val="60000"/>
                <a:hueOff val="0"/>
                <a:satOff val="0"/>
                <a:lumOff val="0"/>
                <a:alphaOff val="0"/>
                <a:tint val="95500"/>
                <a:shade val="100000"/>
                <a:satMod val="155000"/>
              </a:schemeClr>
            </a:gs>
          </a:gsLst>
          <a:lin ang="16200000" scaled="0"/>
        </a:gradFill>
        <a:ln>
          <a:noFill/>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accent2">
              <a:shade val="60000"/>
              <a:hueOff val="0"/>
              <a:satOff val="0"/>
              <a:lumOff val="0"/>
              <a:alphaOff val="0"/>
              <a:satMod val="30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6985" tIns="6985" rIns="6985" bIns="6985" numCol="1" spcCol="1270" anchor="ctr" anchorCtr="0">
          <a:noAutofit/>
        </a:bodyPr>
        <a:lstStyle/>
        <a:p>
          <a:pPr marL="0" marR="0" lvl="0" indent="0" algn="ctr" defTabSz="914400" rtl="1" eaLnBrk="0" fontAlgn="base" latinLnBrk="0" hangingPunct="0">
            <a:lnSpc>
              <a:spcPct val="85000"/>
            </a:lnSpc>
            <a:spcBef>
              <a:spcPct val="0"/>
            </a:spcBef>
            <a:spcAft>
              <a:spcPct val="0"/>
            </a:spcAft>
            <a:buClrTx/>
            <a:buSzTx/>
            <a:buFontTx/>
            <a:buNone/>
            <a:tabLst/>
          </a:pPr>
          <a:r>
            <a:rPr kumimoji="0" lang="en-US" sz="1100" b="0" i="0" u="none" strike="noStrike" kern="1200" cap="none" normalizeH="0" baseline="0" dirty="0" smtClean="0">
              <a:ln/>
              <a:effectLst/>
              <a:latin typeface="Franklin Gothic Medium" pitchFamily="34" charset="0"/>
              <a:cs typeface="Arial" pitchFamily="34" charset="0"/>
            </a:rPr>
            <a:t>Memory</a:t>
          </a:r>
          <a:endParaRPr kumimoji="0" lang="en-US" sz="1800" b="0" i="0" u="none" strike="noStrike" kern="1200" cap="none" normalizeH="0" baseline="0" dirty="0" smtClean="0">
            <a:ln/>
            <a:effectLst/>
            <a:latin typeface="Franklin Gothic Medium" pitchFamily="34" charset="0"/>
            <a:cs typeface="Arial" pitchFamily="34" charset="0"/>
          </a:endParaRPr>
        </a:p>
      </dsp:txBody>
      <dsp:txXfrm>
        <a:off x="990599" y="1447800"/>
        <a:ext cx="624752" cy="297226"/>
      </dsp:txXfrm>
    </dsp:sp>
    <dsp:sp modelId="{BA979EF0-F577-453D-B0F7-F9814923326E}">
      <dsp:nvSpPr>
        <dsp:cNvPr id="0" name=""/>
        <dsp:cNvSpPr/>
      </dsp:nvSpPr>
      <dsp:spPr>
        <a:xfrm>
          <a:off x="152400" y="602026"/>
          <a:ext cx="624752" cy="312376"/>
        </a:xfrm>
        <a:prstGeom prst="rect">
          <a:avLst/>
        </a:prstGeom>
        <a:gradFill rotWithShape="0">
          <a:gsLst>
            <a:gs pos="0">
              <a:schemeClr val="accent2">
                <a:shade val="80000"/>
                <a:hueOff val="0"/>
                <a:satOff val="0"/>
                <a:lumOff val="0"/>
                <a:alphaOff val="0"/>
                <a:shade val="15000"/>
                <a:satMod val="180000"/>
              </a:schemeClr>
            </a:gs>
            <a:gs pos="50000">
              <a:schemeClr val="accent2">
                <a:shade val="80000"/>
                <a:hueOff val="0"/>
                <a:satOff val="0"/>
                <a:lumOff val="0"/>
                <a:alphaOff val="0"/>
                <a:shade val="45000"/>
                <a:satMod val="170000"/>
              </a:schemeClr>
            </a:gs>
            <a:gs pos="70000">
              <a:schemeClr val="accent2">
                <a:shade val="80000"/>
                <a:hueOff val="0"/>
                <a:satOff val="0"/>
                <a:lumOff val="0"/>
                <a:alphaOff val="0"/>
                <a:tint val="99000"/>
                <a:shade val="65000"/>
                <a:satMod val="155000"/>
              </a:schemeClr>
            </a:gs>
            <a:gs pos="100000">
              <a:schemeClr val="accent2">
                <a:shade val="80000"/>
                <a:hueOff val="0"/>
                <a:satOff val="0"/>
                <a:lumOff val="0"/>
                <a:alphaOff val="0"/>
                <a:tint val="95500"/>
                <a:shade val="100000"/>
                <a:satMod val="155000"/>
              </a:schemeClr>
            </a:gs>
          </a:gsLst>
          <a:lin ang="16200000" scaled="0"/>
        </a:gradFill>
        <a:ln>
          <a:noFill/>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accent2">
              <a:shade val="80000"/>
              <a:hueOff val="0"/>
              <a:satOff val="0"/>
              <a:lumOff val="0"/>
              <a:alphaOff val="0"/>
              <a:satMod val="30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6985" tIns="6985" rIns="6985" bIns="6985" numCol="1" spcCol="1270" anchor="ctr" anchorCtr="0">
          <a:noAutofit/>
        </a:bodyPr>
        <a:lstStyle/>
        <a:p>
          <a:pPr marL="0" marR="0" lvl="0" indent="0" algn="ctr" defTabSz="914400" rtl="1" eaLnBrk="0" fontAlgn="base" latinLnBrk="0" hangingPunct="0">
            <a:lnSpc>
              <a:spcPct val="85000"/>
            </a:lnSpc>
            <a:spcBef>
              <a:spcPct val="0"/>
            </a:spcBef>
            <a:spcAft>
              <a:spcPct val="0"/>
            </a:spcAft>
            <a:buClrTx/>
            <a:buSzTx/>
            <a:buFontTx/>
            <a:buNone/>
            <a:tabLst/>
          </a:pPr>
          <a:r>
            <a:rPr kumimoji="0" lang="en-US" sz="1100" b="0" i="0" u="none" strike="noStrike" kern="1200" cap="none" normalizeH="0" baseline="0" dirty="0" smtClean="0">
              <a:ln/>
              <a:effectLst/>
              <a:latin typeface="+mn-lt"/>
              <a:cs typeface="Arial" pitchFamily="34" charset="0"/>
            </a:rPr>
            <a:t>CPU 4</a:t>
          </a:r>
          <a:endParaRPr kumimoji="0" lang="en-US" sz="1100" b="0" i="1" u="none" strike="noStrike" kern="1200" cap="none" normalizeH="0" baseline="0" dirty="0" smtClean="0">
            <a:ln/>
            <a:effectLst/>
            <a:latin typeface="+mn-lt"/>
            <a:cs typeface="Arial" pitchFamily="34" charset="0"/>
          </a:endParaRPr>
        </a:p>
      </dsp:txBody>
      <dsp:txXfrm>
        <a:off x="152400" y="602026"/>
        <a:ext cx="624752" cy="312376"/>
      </dsp:txXfrm>
    </dsp:sp>
    <dsp:sp modelId="{DFF80925-FDD7-4B50-A9C2-C4E69E4A4EA1}">
      <dsp:nvSpPr>
        <dsp:cNvPr id="0" name=""/>
        <dsp:cNvSpPr/>
      </dsp:nvSpPr>
      <dsp:spPr>
        <a:xfrm>
          <a:off x="152400" y="1142999"/>
          <a:ext cx="624752" cy="312376"/>
        </a:xfrm>
        <a:prstGeom prst="rect">
          <a:avLst/>
        </a:prstGeom>
        <a:gradFill rotWithShape="0">
          <a:gsLst>
            <a:gs pos="0">
              <a:schemeClr val="accent2">
                <a:shade val="80000"/>
                <a:hueOff val="0"/>
                <a:satOff val="0"/>
                <a:lumOff val="0"/>
                <a:alphaOff val="0"/>
                <a:shade val="15000"/>
                <a:satMod val="180000"/>
              </a:schemeClr>
            </a:gs>
            <a:gs pos="50000">
              <a:schemeClr val="accent2">
                <a:shade val="80000"/>
                <a:hueOff val="0"/>
                <a:satOff val="0"/>
                <a:lumOff val="0"/>
                <a:alphaOff val="0"/>
                <a:shade val="45000"/>
                <a:satMod val="170000"/>
              </a:schemeClr>
            </a:gs>
            <a:gs pos="70000">
              <a:schemeClr val="accent2">
                <a:shade val="80000"/>
                <a:hueOff val="0"/>
                <a:satOff val="0"/>
                <a:lumOff val="0"/>
                <a:alphaOff val="0"/>
                <a:tint val="99000"/>
                <a:shade val="65000"/>
                <a:satMod val="155000"/>
              </a:schemeClr>
            </a:gs>
            <a:gs pos="100000">
              <a:schemeClr val="accent2">
                <a:shade val="80000"/>
                <a:hueOff val="0"/>
                <a:satOff val="0"/>
                <a:lumOff val="0"/>
                <a:alphaOff val="0"/>
                <a:tint val="95500"/>
                <a:shade val="100000"/>
                <a:satMod val="155000"/>
              </a:schemeClr>
            </a:gs>
          </a:gsLst>
          <a:lin ang="16200000" scaled="0"/>
        </a:gradFill>
        <a:ln>
          <a:noFill/>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accent2">
              <a:shade val="80000"/>
              <a:hueOff val="0"/>
              <a:satOff val="0"/>
              <a:lumOff val="0"/>
              <a:alphaOff val="0"/>
              <a:satMod val="30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7620" tIns="7620" rIns="7620" bIns="7620" numCol="1" spcCol="1270" anchor="ctr" anchorCtr="0">
          <a:noAutofit/>
        </a:bodyPr>
        <a:lstStyle/>
        <a:p>
          <a:pPr marL="0" marR="0" lvl="0" indent="0" algn="ctr" defTabSz="914400" rtl="1" eaLnBrk="0" fontAlgn="base" latinLnBrk="0" hangingPunct="0">
            <a:lnSpc>
              <a:spcPct val="85000"/>
            </a:lnSpc>
            <a:spcBef>
              <a:spcPct val="0"/>
            </a:spcBef>
            <a:spcAft>
              <a:spcPct val="0"/>
            </a:spcAft>
            <a:buClrTx/>
            <a:buSzTx/>
            <a:buFontTx/>
            <a:buNone/>
            <a:tabLst/>
          </a:pPr>
          <a:r>
            <a:rPr kumimoji="0" lang="en-US" sz="1200" b="0" i="0" u="none" strike="noStrike" kern="1200" cap="none" normalizeH="0" baseline="0" dirty="0" smtClean="0">
              <a:ln/>
              <a:effectLst/>
              <a:latin typeface="+mn-lt"/>
              <a:cs typeface="Arial" pitchFamily="34" charset="0"/>
            </a:rPr>
            <a:t>CPU 5</a:t>
          </a:r>
          <a:endParaRPr kumimoji="0" lang="en-US" sz="1200" b="0" i="1" u="none" strike="noStrike" kern="1200" cap="none" normalizeH="0" baseline="0" dirty="0" smtClean="0">
            <a:ln/>
            <a:effectLst/>
            <a:latin typeface="+mn-lt"/>
            <a:cs typeface="Arial" pitchFamily="34" charset="0"/>
          </a:endParaRPr>
        </a:p>
      </dsp:txBody>
      <dsp:txXfrm>
        <a:off x="152400" y="1142999"/>
        <a:ext cx="624752" cy="312376"/>
      </dsp:txXfrm>
    </dsp:sp>
    <dsp:sp modelId="{567716C5-C7FF-48D8-9391-8BAB0787B4CA}">
      <dsp:nvSpPr>
        <dsp:cNvPr id="0" name=""/>
        <dsp:cNvSpPr/>
      </dsp:nvSpPr>
      <dsp:spPr>
        <a:xfrm>
          <a:off x="1828799" y="602026"/>
          <a:ext cx="624752" cy="312376"/>
        </a:xfrm>
        <a:prstGeom prst="rect">
          <a:avLst/>
        </a:prstGeom>
        <a:gradFill rotWithShape="0">
          <a:gsLst>
            <a:gs pos="0">
              <a:schemeClr val="accent2">
                <a:shade val="80000"/>
                <a:hueOff val="0"/>
                <a:satOff val="0"/>
                <a:lumOff val="0"/>
                <a:alphaOff val="0"/>
                <a:shade val="15000"/>
                <a:satMod val="180000"/>
              </a:schemeClr>
            </a:gs>
            <a:gs pos="50000">
              <a:schemeClr val="accent2">
                <a:shade val="80000"/>
                <a:hueOff val="0"/>
                <a:satOff val="0"/>
                <a:lumOff val="0"/>
                <a:alphaOff val="0"/>
                <a:shade val="45000"/>
                <a:satMod val="170000"/>
              </a:schemeClr>
            </a:gs>
            <a:gs pos="70000">
              <a:schemeClr val="accent2">
                <a:shade val="80000"/>
                <a:hueOff val="0"/>
                <a:satOff val="0"/>
                <a:lumOff val="0"/>
                <a:alphaOff val="0"/>
                <a:tint val="99000"/>
                <a:shade val="65000"/>
                <a:satMod val="155000"/>
              </a:schemeClr>
            </a:gs>
            <a:gs pos="100000">
              <a:schemeClr val="accent2">
                <a:shade val="80000"/>
                <a:hueOff val="0"/>
                <a:satOff val="0"/>
                <a:lumOff val="0"/>
                <a:alphaOff val="0"/>
                <a:tint val="95500"/>
                <a:shade val="100000"/>
                <a:satMod val="155000"/>
              </a:schemeClr>
            </a:gs>
          </a:gsLst>
          <a:lin ang="16200000" scaled="0"/>
        </a:gradFill>
        <a:ln>
          <a:noFill/>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accent2">
              <a:shade val="80000"/>
              <a:hueOff val="0"/>
              <a:satOff val="0"/>
              <a:lumOff val="0"/>
              <a:alphaOff val="0"/>
              <a:satMod val="30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7620" tIns="7620" rIns="7620" bIns="7620" numCol="1" spcCol="1270" anchor="ctr" anchorCtr="0">
          <a:noAutofit/>
        </a:bodyPr>
        <a:lstStyle/>
        <a:p>
          <a:pPr marL="0" marR="0" lvl="0" indent="0" algn="ctr" defTabSz="914400" rtl="1" eaLnBrk="0" fontAlgn="base" latinLnBrk="0" hangingPunct="0">
            <a:lnSpc>
              <a:spcPct val="85000"/>
            </a:lnSpc>
            <a:spcBef>
              <a:spcPct val="0"/>
            </a:spcBef>
            <a:spcAft>
              <a:spcPct val="0"/>
            </a:spcAft>
            <a:buClrTx/>
            <a:buSzTx/>
            <a:buFontTx/>
            <a:buNone/>
            <a:tabLst/>
          </a:pPr>
          <a:r>
            <a:rPr kumimoji="0" lang="en-US" sz="1200" b="0" i="0" u="none" strike="noStrike" kern="1200" cap="none" normalizeH="0" baseline="0" dirty="0" smtClean="0">
              <a:ln/>
              <a:effectLst/>
              <a:latin typeface="+mn-lt"/>
              <a:cs typeface="Arial" pitchFamily="34" charset="0"/>
            </a:rPr>
            <a:t>CPU 6</a:t>
          </a:r>
          <a:endParaRPr kumimoji="0" lang="en-US" sz="1200" b="0" i="1" u="none" strike="noStrike" kern="1200" cap="none" normalizeH="0" baseline="0" dirty="0" smtClean="0">
            <a:ln/>
            <a:effectLst/>
            <a:latin typeface="+mn-lt"/>
            <a:cs typeface="Arial" pitchFamily="34" charset="0"/>
          </a:endParaRPr>
        </a:p>
      </dsp:txBody>
      <dsp:txXfrm>
        <a:off x="1828799" y="602026"/>
        <a:ext cx="624752" cy="312376"/>
      </dsp:txXfrm>
    </dsp:sp>
    <dsp:sp modelId="{CE0AA596-6A2A-4114-9BE9-34A64E0FB1FE}">
      <dsp:nvSpPr>
        <dsp:cNvPr id="0" name=""/>
        <dsp:cNvSpPr/>
      </dsp:nvSpPr>
      <dsp:spPr>
        <a:xfrm>
          <a:off x="1828799" y="1142999"/>
          <a:ext cx="624752" cy="312376"/>
        </a:xfrm>
        <a:prstGeom prst="rect">
          <a:avLst/>
        </a:prstGeom>
        <a:gradFill rotWithShape="0">
          <a:gsLst>
            <a:gs pos="0">
              <a:schemeClr val="accent2">
                <a:shade val="80000"/>
                <a:hueOff val="0"/>
                <a:satOff val="0"/>
                <a:lumOff val="0"/>
                <a:alphaOff val="0"/>
                <a:shade val="15000"/>
                <a:satMod val="180000"/>
              </a:schemeClr>
            </a:gs>
            <a:gs pos="50000">
              <a:schemeClr val="accent2">
                <a:shade val="80000"/>
                <a:hueOff val="0"/>
                <a:satOff val="0"/>
                <a:lumOff val="0"/>
                <a:alphaOff val="0"/>
                <a:shade val="45000"/>
                <a:satMod val="170000"/>
              </a:schemeClr>
            </a:gs>
            <a:gs pos="70000">
              <a:schemeClr val="accent2">
                <a:shade val="80000"/>
                <a:hueOff val="0"/>
                <a:satOff val="0"/>
                <a:lumOff val="0"/>
                <a:alphaOff val="0"/>
                <a:tint val="99000"/>
                <a:shade val="65000"/>
                <a:satMod val="155000"/>
              </a:schemeClr>
            </a:gs>
            <a:gs pos="100000">
              <a:schemeClr val="accent2">
                <a:shade val="80000"/>
                <a:hueOff val="0"/>
                <a:satOff val="0"/>
                <a:lumOff val="0"/>
                <a:alphaOff val="0"/>
                <a:tint val="95500"/>
                <a:shade val="100000"/>
                <a:satMod val="155000"/>
              </a:schemeClr>
            </a:gs>
          </a:gsLst>
          <a:lin ang="16200000" scaled="0"/>
        </a:gradFill>
        <a:ln>
          <a:noFill/>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accent2">
              <a:shade val="80000"/>
              <a:hueOff val="0"/>
              <a:satOff val="0"/>
              <a:lumOff val="0"/>
              <a:alphaOff val="0"/>
              <a:satMod val="30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7620" tIns="7620" rIns="7620" bIns="7620" numCol="1" spcCol="1270" anchor="ctr" anchorCtr="0">
          <a:noAutofit/>
        </a:bodyPr>
        <a:lstStyle/>
        <a:p>
          <a:pPr marL="0" marR="0" lvl="0" indent="0" algn="ctr" defTabSz="914400" rtl="1" eaLnBrk="0" fontAlgn="base" latinLnBrk="0" hangingPunct="0">
            <a:lnSpc>
              <a:spcPct val="85000"/>
            </a:lnSpc>
            <a:spcBef>
              <a:spcPct val="0"/>
            </a:spcBef>
            <a:spcAft>
              <a:spcPct val="0"/>
            </a:spcAft>
            <a:buClrTx/>
            <a:buSzTx/>
            <a:buFontTx/>
            <a:buNone/>
            <a:tabLst/>
          </a:pPr>
          <a:r>
            <a:rPr kumimoji="0" lang="en-US" sz="1200" b="0" i="0" u="none" strike="noStrike" kern="1200" cap="none" normalizeH="0" baseline="0" dirty="0" smtClean="0">
              <a:ln/>
              <a:effectLst/>
              <a:latin typeface="+mn-lt"/>
              <a:cs typeface="Arial" pitchFamily="34" charset="0"/>
            </a:rPr>
            <a:t>CPU 7</a:t>
          </a:r>
          <a:endParaRPr kumimoji="0" lang="en-US" sz="1200" b="0" i="1" u="none" strike="noStrike" kern="1200" cap="none" normalizeH="0" baseline="0" dirty="0" smtClean="0">
            <a:ln/>
            <a:effectLst/>
            <a:latin typeface="+mn-lt"/>
            <a:cs typeface="Arial" pitchFamily="34" charset="0"/>
          </a:endParaRPr>
        </a:p>
      </dsp:txBody>
      <dsp:txXfrm>
        <a:off x="1828799" y="1142999"/>
        <a:ext cx="624752" cy="312376"/>
      </dsp:txXfrm>
    </dsp:sp>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drawing1.xml><?xml version="1.0" encoding="utf-8"?>
<c:userShapes xmlns:c="http://schemas.openxmlformats.org/drawingml/2006/chart">
  <cdr:relSizeAnchor xmlns:cdr="http://schemas.openxmlformats.org/drawingml/2006/chartDrawing">
    <cdr:from>
      <cdr:x>0</cdr:x>
      <cdr:y>0</cdr:y>
    </cdr:from>
    <cdr:to>
      <cdr:x>0.97321</cdr:x>
      <cdr:y>0.07843</cdr:y>
    </cdr:to>
    <cdr:sp macro="" textlink="">
      <cdr:nvSpPr>
        <cdr:cNvPr id="2" name="TextBox 1"/>
        <cdr:cNvSpPr txBox="1"/>
      </cdr:nvSpPr>
      <cdr:spPr>
        <a:xfrm xmlns:a="http://schemas.openxmlformats.org/drawingml/2006/main">
          <a:off x="0" y="-533400"/>
          <a:ext cx="8305764" cy="304795"/>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US" sz="1400" dirty="0" smtClean="0"/>
            <a:t>Performance and Scalability Comparison between Native and Virtual Instances</a:t>
          </a:r>
          <a:r>
            <a:rPr lang="en-US" sz="1100" dirty="0" smtClean="0"/>
            <a:t>: </a:t>
          </a:r>
          <a:r>
            <a:rPr lang="en-US" sz="1100" baseline="0" dirty="0" smtClean="0"/>
            <a:t>16core </a:t>
          </a:r>
          <a:r>
            <a:rPr lang="en-US" sz="1100" baseline="0" dirty="0"/>
            <a:t>64GB RAM 12GB Per SQL Instance</a:t>
          </a:r>
          <a:endParaRPr lang="en-US" sz="1100" dirty="0"/>
        </a:p>
      </cdr:txBody>
    </cdr:sp>
  </cdr:relSizeAnchor>
</c:userShapes>
</file>

<file path=ppt/drawings/drawing2.xml><?xml version="1.0" encoding="utf-8"?>
<c:userShapes xmlns:c="http://schemas.openxmlformats.org/drawingml/2006/chart">
  <cdr:relSizeAnchor xmlns:cdr="http://schemas.openxmlformats.org/drawingml/2006/chartDrawing">
    <cdr:from>
      <cdr:x>0.02679</cdr:x>
      <cdr:y>0</cdr:y>
    </cdr:from>
    <cdr:to>
      <cdr:x>0.79062</cdr:x>
      <cdr:y>0.07322</cdr:y>
    </cdr:to>
    <cdr:sp macro="" textlink="">
      <cdr:nvSpPr>
        <cdr:cNvPr id="2" name="TextBox 1"/>
        <cdr:cNvSpPr txBox="1"/>
      </cdr:nvSpPr>
      <cdr:spPr>
        <a:xfrm xmlns:a="http://schemas.openxmlformats.org/drawingml/2006/main">
          <a:off x="228600" y="0"/>
          <a:ext cx="6518831" cy="278968"/>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US" sz="1400" dirty="0" smtClean="0"/>
            <a:t>Performance and Scalability Comparison between Native and Virtual Instances</a:t>
          </a:r>
          <a:r>
            <a:rPr lang="en-US" dirty="0"/>
            <a:t>: 8</a:t>
          </a:r>
          <a:r>
            <a:rPr lang="en-US" dirty="0" smtClean="0"/>
            <a:t>core </a:t>
          </a:r>
          <a:r>
            <a:rPr lang="en-US" dirty="0"/>
            <a:t>64GB RAM 12GB Per SQL Instance</a:t>
          </a:r>
        </a:p>
      </cdr:txBody>
    </cdr:sp>
  </cdr:relSizeAnchor>
</c:userShapes>
</file>

<file path=ppt/drawings/drawing3.xml><?xml version="1.0" encoding="utf-8"?>
<c:userShapes xmlns:c="http://schemas.openxmlformats.org/drawingml/2006/chart">
  <cdr:relSizeAnchor xmlns:cdr="http://schemas.openxmlformats.org/drawingml/2006/chartDrawing">
    <cdr:from>
      <cdr:x>0.95652</cdr:x>
      <cdr:y>0.14805</cdr:y>
    </cdr:from>
    <cdr:to>
      <cdr:x>1</cdr:x>
      <cdr:y>0.54286</cdr:y>
    </cdr:to>
    <cdr:sp macro="" textlink="">
      <cdr:nvSpPr>
        <cdr:cNvPr id="2" name="TextBox 1"/>
        <cdr:cNvSpPr txBox="1"/>
      </cdr:nvSpPr>
      <cdr:spPr>
        <a:xfrm xmlns:a="http://schemas.openxmlformats.org/drawingml/2006/main" rot="16200000">
          <a:off x="4867275" y="1143001"/>
          <a:ext cx="1447800" cy="247650"/>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US" sz="1100" b="1" dirty="0"/>
            <a:t>%</a:t>
          </a:r>
          <a:r>
            <a:rPr lang="en-US" sz="1100" b="1" baseline="0" dirty="0"/>
            <a:t> Processor time</a:t>
          </a:r>
        </a:p>
        <a:p xmlns:a="http://schemas.openxmlformats.org/drawingml/2006/main">
          <a:endParaRPr lang="en-US" sz="1100" b="1" dirty="0"/>
        </a:p>
      </cdr:txBody>
    </cdr:sp>
  </cdr:relSizeAnchor>
  <cdr:relSizeAnchor xmlns:cdr="http://schemas.openxmlformats.org/drawingml/2006/chartDrawing">
    <cdr:from>
      <cdr:x>0.00862</cdr:x>
      <cdr:y>0.14815</cdr:y>
    </cdr:from>
    <cdr:to>
      <cdr:x>0.0521</cdr:x>
      <cdr:y>0.54295</cdr:y>
    </cdr:to>
    <cdr:sp macro="" textlink="">
      <cdr:nvSpPr>
        <cdr:cNvPr id="3" name="TextBox 1"/>
        <cdr:cNvSpPr txBox="1"/>
      </cdr:nvSpPr>
      <cdr:spPr>
        <a:xfrm xmlns:a="http://schemas.openxmlformats.org/drawingml/2006/main" rot="16200000">
          <a:off x="-543896" y="1229698"/>
          <a:ext cx="1624523" cy="384328"/>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sz="1100" b="1" dirty="0"/>
            <a:t>Response Time (sec)</a:t>
          </a:r>
        </a:p>
      </cdr:txBody>
    </cdr:sp>
  </cdr:relSizeAnchor>
</c:userShapes>
</file>

<file path=ppt/drawings/drawing4.xml><?xml version="1.0" encoding="utf-8"?>
<c:userShapes xmlns:c="http://schemas.openxmlformats.org/drawingml/2006/chart">
  <cdr:relSizeAnchor xmlns:cdr="http://schemas.openxmlformats.org/drawingml/2006/chartDrawing">
    <cdr:from>
      <cdr:x>0</cdr:x>
      <cdr:y>0</cdr:y>
    </cdr:from>
    <cdr:to>
      <cdr:x>0.32217</cdr:x>
      <cdr:y>0.09259</cdr:y>
    </cdr:to>
    <cdr:sp macro="" textlink="">
      <cdr:nvSpPr>
        <cdr:cNvPr id="2" name="TextBox 1"/>
        <cdr:cNvSpPr txBox="1"/>
      </cdr:nvSpPr>
      <cdr:spPr>
        <a:xfrm xmlns:a="http://schemas.openxmlformats.org/drawingml/2006/main">
          <a:off x="0" y="0"/>
          <a:ext cx="2626780" cy="381000"/>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Calibri"/>
            </a:defRPr>
          </a:lvl1pPr>
          <a:lvl2pPr marL="457200" indent="0">
            <a:defRPr sz="1100">
              <a:latin typeface="Calibri"/>
            </a:defRPr>
          </a:lvl2pPr>
          <a:lvl3pPr marL="914400" indent="0">
            <a:defRPr sz="1100">
              <a:latin typeface="Calibri"/>
            </a:defRPr>
          </a:lvl3pPr>
          <a:lvl4pPr marL="1371600" indent="0">
            <a:defRPr sz="1100">
              <a:latin typeface="Calibri"/>
            </a:defRPr>
          </a:lvl4pPr>
          <a:lvl5pPr marL="1828800" indent="0">
            <a:defRPr sz="1100">
              <a:latin typeface="Calibri"/>
            </a:defRPr>
          </a:lvl5pPr>
          <a:lvl6pPr marL="2286000" indent="0">
            <a:defRPr sz="1100">
              <a:latin typeface="Calibri"/>
            </a:defRPr>
          </a:lvl6pPr>
          <a:lvl7pPr marL="2743200" indent="0">
            <a:defRPr sz="1100">
              <a:latin typeface="Calibri"/>
            </a:defRPr>
          </a:lvl7pPr>
          <a:lvl8pPr marL="3200400" indent="0">
            <a:defRPr sz="1100">
              <a:latin typeface="Calibri"/>
            </a:defRPr>
          </a:lvl8pPr>
          <a:lvl9pPr marL="3657600" indent="0">
            <a:defRPr sz="1100">
              <a:latin typeface="Calibri"/>
            </a:defRPr>
          </a:lvl9pPr>
        </a:lstStyle>
        <a:p xmlns:a="http://schemas.openxmlformats.org/drawingml/2006/main">
          <a:r>
            <a:rPr lang="en-US" sz="1600" b="1" dirty="0" smtClean="0">
              <a:solidFill>
                <a:srgbClr val="FFFFFF"/>
              </a:solidFill>
            </a:rPr>
            <a:t>Virtual Instances Scalability</a:t>
          </a:r>
          <a:endParaRPr lang="en-US" sz="1600" b="1" dirty="0">
            <a:solidFill>
              <a:srgbClr val="FFFFFF"/>
            </a:solidFill>
          </a:endParaRPr>
        </a:p>
      </cdr:txBody>
    </cdr:sp>
  </cdr:relSizeAnchor>
  <cdr:relSizeAnchor xmlns:cdr="http://schemas.openxmlformats.org/drawingml/2006/chartDrawing">
    <cdr:from>
      <cdr:x>0</cdr:x>
      <cdr:y>0</cdr:y>
    </cdr:from>
    <cdr:to>
      <cdr:x>0.32217</cdr:x>
      <cdr:y>0.09259</cdr:y>
    </cdr:to>
    <cdr:sp macro="" textlink="">
      <cdr:nvSpPr>
        <cdr:cNvPr id="3" name="TextBox 1"/>
        <cdr:cNvSpPr txBox="1"/>
      </cdr:nvSpPr>
      <cdr:spPr>
        <a:xfrm xmlns:a="http://schemas.openxmlformats.org/drawingml/2006/main">
          <a:off x="0" y="0"/>
          <a:ext cx="2602232" cy="380989"/>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Calibri"/>
            </a:defRPr>
          </a:lvl1pPr>
          <a:lvl2pPr marL="457200" indent="0">
            <a:defRPr sz="1100">
              <a:latin typeface="Calibri"/>
            </a:defRPr>
          </a:lvl2pPr>
          <a:lvl3pPr marL="914400" indent="0">
            <a:defRPr sz="1100">
              <a:latin typeface="Calibri"/>
            </a:defRPr>
          </a:lvl3pPr>
          <a:lvl4pPr marL="1371600" indent="0">
            <a:defRPr sz="1100">
              <a:latin typeface="Calibri"/>
            </a:defRPr>
          </a:lvl4pPr>
          <a:lvl5pPr marL="1828800" indent="0">
            <a:defRPr sz="1100">
              <a:latin typeface="Calibri"/>
            </a:defRPr>
          </a:lvl5pPr>
          <a:lvl6pPr marL="2286000" indent="0">
            <a:defRPr sz="1100">
              <a:latin typeface="Calibri"/>
            </a:defRPr>
          </a:lvl6pPr>
          <a:lvl7pPr marL="2743200" indent="0">
            <a:defRPr sz="1100">
              <a:latin typeface="Calibri"/>
            </a:defRPr>
          </a:lvl7pPr>
          <a:lvl8pPr marL="3200400" indent="0">
            <a:defRPr sz="1100">
              <a:latin typeface="Calibri"/>
            </a:defRPr>
          </a:lvl8pPr>
          <a:lvl9pPr marL="3657600" indent="0">
            <a:defRPr sz="1100">
              <a:latin typeface="Calibri"/>
            </a:defRPr>
          </a:lvl9pPr>
        </a:lstStyle>
        <a:p xmlns:a="http://schemas.openxmlformats.org/drawingml/2006/main">
          <a:r>
            <a:rPr lang="en-US" sz="1600" b="1" dirty="0" smtClean="0">
              <a:solidFill>
                <a:schemeClr val="bg1"/>
              </a:solidFill>
            </a:rPr>
            <a:t>Virtual Instances Scalability</a:t>
          </a:r>
          <a:endParaRPr lang="en-US" sz="1600" b="1" dirty="0">
            <a:solidFill>
              <a:schemeClr val="bg1"/>
            </a:solidFill>
          </a:endParaRPr>
        </a:p>
      </cdr:txBody>
    </cdr:sp>
  </cdr:relSizeAnchor>
</c:userShapes>
</file>

<file path=ppt/drawings/drawing5.xml><?xml version="1.0" encoding="utf-8"?>
<c:userShapes xmlns:c="http://schemas.openxmlformats.org/drawingml/2006/chart">
  <cdr:relSizeAnchor xmlns:cdr="http://schemas.openxmlformats.org/drawingml/2006/chartDrawing">
    <cdr:from>
      <cdr:x>0.03871</cdr:x>
      <cdr:y>0.01026</cdr:y>
    </cdr:from>
    <cdr:to>
      <cdr:x>0.51774</cdr:x>
      <cdr:y>0.08718</cdr:y>
    </cdr:to>
    <cdr:sp macro="" textlink="">
      <cdr:nvSpPr>
        <cdr:cNvPr id="2" name="TextBox 1"/>
        <cdr:cNvSpPr txBox="1"/>
      </cdr:nvSpPr>
      <cdr:spPr>
        <a:xfrm xmlns:a="http://schemas.openxmlformats.org/drawingml/2006/main">
          <a:off x="228601" y="38101"/>
          <a:ext cx="2828925" cy="285750"/>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US" sz="1400" b="1" dirty="0"/>
            <a:t>Comparing Istanbul</a:t>
          </a:r>
          <a:r>
            <a:rPr lang="en-US" sz="1400" b="1" baseline="0" dirty="0"/>
            <a:t> vs. Shanghai</a:t>
          </a:r>
        </a:p>
        <a:p xmlns:a="http://schemas.openxmlformats.org/drawingml/2006/main">
          <a:endParaRPr lang="en-US" sz="1400" b="1" dirty="0"/>
        </a:p>
      </cdr:txBody>
    </cdr:sp>
  </cdr:relSizeAnchor>
  <cdr:relSizeAnchor xmlns:cdr="http://schemas.openxmlformats.org/drawingml/2006/chartDrawing">
    <cdr:from>
      <cdr:x>0.09483</cdr:x>
      <cdr:y>0.31579</cdr:y>
    </cdr:from>
    <cdr:to>
      <cdr:x>0.14655</cdr:x>
      <cdr:y>0.38722</cdr:y>
    </cdr:to>
    <cdr:sp macro="" textlink="">
      <cdr:nvSpPr>
        <cdr:cNvPr id="3" name="TextBox 2"/>
        <cdr:cNvSpPr txBox="1"/>
      </cdr:nvSpPr>
      <cdr:spPr>
        <a:xfrm xmlns:a="http://schemas.openxmlformats.org/drawingml/2006/main">
          <a:off x="838200" y="1371600"/>
          <a:ext cx="457200" cy="310243"/>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US" b="1" dirty="0" smtClean="0">
              <a:solidFill>
                <a:srgbClr val="3F29DF"/>
              </a:solidFill>
            </a:rPr>
            <a:t>42%</a:t>
          </a:r>
          <a:endParaRPr lang="en-US" sz="1100" b="1" dirty="0">
            <a:solidFill>
              <a:srgbClr val="3F29DF"/>
            </a:solidFill>
          </a:endParaRPr>
        </a:p>
      </cdr:txBody>
    </cdr:sp>
  </cdr:relSizeAnchor>
  <cdr:relSizeAnchor xmlns:cdr="http://schemas.openxmlformats.org/drawingml/2006/chartDrawing">
    <cdr:from>
      <cdr:x>0.67241</cdr:x>
      <cdr:y>0.17544</cdr:y>
    </cdr:from>
    <cdr:to>
      <cdr:x>0.7069</cdr:x>
      <cdr:y>0.4386</cdr:y>
    </cdr:to>
    <cdr:sp macro="" textlink="">
      <cdr:nvSpPr>
        <cdr:cNvPr id="4" name="Right Brace 3"/>
        <cdr:cNvSpPr/>
      </cdr:nvSpPr>
      <cdr:spPr>
        <a:xfrm xmlns:a="http://schemas.openxmlformats.org/drawingml/2006/main">
          <a:off x="5943566" y="762006"/>
          <a:ext cx="304834" cy="1143009"/>
        </a:xfrm>
        <a:prstGeom xmlns:a="http://schemas.openxmlformats.org/drawingml/2006/main" prst="rightBrace">
          <a:avLst/>
        </a:prstGeom>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dr:relSizeAnchor xmlns:cdr="http://schemas.openxmlformats.org/drawingml/2006/chartDrawing">
    <cdr:from>
      <cdr:x>0.68966</cdr:x>
      <cdr:y>0.26316</cdr:y>
    </cdr:from>
    <cdr:to>
      <cdr:x>0.73276</cdr:x>
      <cdr:y>0.33459</cdr:y>
    </cdr:to>
    <cdr:sp macro="" textlink="">
      <cdr:nvSpPr>
        <cdr:cNvPr id="5" name="TextBox 1"/>
        <cdr:cNvSpPr txBox="1"/>
      </cdr:nvSpPr>
      <cdr:spPr>
        <a:xfrm xmlns:a="http://schemas.openxmlformats.org/drawingml/2006/main">
          <a:off x="6096000" y="1143000"/>
          <a:ext cx="380969" cy="310249"/>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Calibri"/>
            </a:defRPr>
          </a:lvl1pPr>
          <a:lvl2pPr marL="457200" indent="0">
            <a:defRPr sz="1100">
              <a:latin typeface="Calibri"/>
            </a:defRPr>
          </a:lvl2pPr>
          <a:lvl3pPr marL="914400" indent="0">
            <a:defRPr sz="1100">
              <a:latin typeface="Calibri"/>
            </a:defRPr>
          </a:lvl3pPr>
          <a:lvl4pPr marL="1371600" indent="0">
            <a:defRPr sz="1100">
              <a:latin typeface="Calibri"/>
            </a:defRPr>
          </a:lvl4pPr>
          <a:lvl5pPr marL="1828800" indent="0">
            <a:defRPr sz="1100">
              <a:latin typeface="Calibri"/>
            </a:defRPr>
          </a:lvl5pPr>
          <a:lvl6pPr marL="2286000" indent="0">
            <a:defRPr sz="1100">
              <a:latin typeface="Calibri"/>
            </a:defRPr>
          </a:lvl6pPr>
          <a:lvl7pPr marL="2743200" indent="0">
            <a:defRPr sz="1100">
              <a:latin typeface="Calibri"/>
            </a:defRPr>
          </a:lvl7pPr>
          <a:lvl8pPr marL="3200400" indent="0">
            <a:defRPr sz="1100">
              <a:latin typeface="Calibri"/>
            </a:defRPr>
          </a:lvl8pPr>
          <a:lvl9pPr marL="3657600" indent="0">
            <a:defRPr sz="1100">
              <a:latin typeface="Calibri"/>
            </a:defRPr>
          </a:lvl9pPr>
        </a:lstStyle>
        <a:p xmlns:a="http://schemas.openxmlformats.org/drawingml/2006/main">
          <a:r>
            <a:rPr lang="en-US" b="1" dirty="0" smtClean="0">
              <a:solidFill>
                <a:srgbClr val="3F29DF"/>
              </a:solidFill>
            </a:rPr>
            <a:t>55%</a:t>
          </a:r>
          <a:endParaRPr lang="en-US" sz="1100" b="1" dirty="0">
            <a:solidFill>
              <a:srgbClr val="3F29DF"/>
            </a:solidFill>
          </a:endParaRPr>
        </a:p>
      </cdr:txBody>
    </cdr:sp>
  </cdr:relSizeAnchor>
</c:userShapes>
</file>

<file path=ppt/drawings/drawing6.xml><?xml version="1.0" encoding="utf-8"?>
<c:userShapes xmlns:c="http://schemas.openxmlformats.org/drawingml/2006/chart">
  <cdr:relSizeAnchor xmlns:cdr="http://schemas.openxmlformats.org/drawingml/2006/chartDrawing">
    <cdr:from>
      <cdr:x>0.30189</cdr:x>
      <cdr:y>0.90909</cdr:y>
    </cdr:from>
    <cdr:to>
      <cdr:x>0.85361</cdr:x>
      <cdr:y>0.98621</cdr:y>
    </cdr:to>
    <cdr:sp macro="" textlink="">
      <cdr:nvSpPr>
        <cdr:cNvPr id="2" name="TextBox 1"/>
        <cdr:cNvSpPr txBox="1"/>
      </cdr:nvSpPr>
      <cdr:spPr>
        <a:xfrm xmlns:a="http://schemas.openxmlformats.org/drawingml/2006/main">
          <a:off x="1219200" y="2286000"/>
          <a:ext cx="2228177" cy="193926"/>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Calibri"/>
            </a:defRPr>
          </a:lvl1pPr>
          <a:lvl2pPr marL="457200" indent="0">
            <a:defRPr sz="1100">
              <a:latin typeface="Calibri"/>
            </a:defRPr>
          </a:lvl2pPr>
          <a:lvl3pPr marL="914400" indent="0">
            <a:defRPr sz="1100">
              <a:latin typeface="Calibri"/>
            </a:defRPr>
          </a:lvl3pPr>
          <a:lvl4pPr marL="1371600" indent="0">
            <a:defRPr sz="1100">
              <a:latin typeface="Calibri"/>
            </a:defRPr>
          </a:lvl4pPr>
          <a:lvl5pPr marL="1828800" indent="0">
            <a:defRPr sz="1100">
              <a:latin typeface="Calibri"/>
            </a:defRPr>
          </a:lvl5pPr>
          <a:lvl6pPr marL="2286000" indent="0">
            <a:defRPr sz="1100">
              <a:latin typeface="Calibri"/>
            </a:defRPr>
          </a:lvl6pPr>
          <a:lvl7pPr marL="2743200" indent="0">
            <a:defRPr sz="1100">
              <a:latin typeface="Calibri"/>
            </a:defRPr>
          </a:lvl7pPr>
          <a:lvl8pPr marL="3200400" indent="0">
            <a:defRPr sz="1100">
              <a:latin typeface="Calibri"/>
            </a:defRPr>
          </a:lvl8pPr>
          <a:lvl9pPr marL="3657600" indent="0">
            <a:defRPr sz="1100">
              <a:latin typeface="Calibri"/>
            </a:defRPr>
          </a:lvl9pPr>
        </a:lstStyle>
        <a:p xmlns:a="http://schemas.openxmlformats.org/drawingml/2006/main">
          <a:r>
            <a:rPr lang="en-US" sz="1100" dirty="0" smtClean="0">
              <a:solidFill>
                <a:schemeClr val="bg1"/>
              </a:solidFill>
            </a:rPr>
            <a:t>Legacy 	                Consolidated</a:t>
          </a:r>
          <a:endParaRPr lang="en-US" sz="1100" dirty="0">
            <a:solidFill>
              <a:schemeClr val="bg1"/>
            </a:solidFill>
          </a:endParaRPr>
        </a:p>
      </cdr:txBody>
    </cdr:sp>
  </cdr:relSizeAnchor>
</c:userShapes>
</file>

<file path=ppt/drawings/drawing7.xml><?xml version="1.0" encoding="utf-8"?>
<c:userShapes xmlns:c="http://schemas.openxmlformats.org/drawingml/2006/chart">
  <cdr:relSizeAnchor xmlns:cdr="http://schemas.openxmlformats.org/drawingml/2006/chartDrawing">
    <cdr:from>
      <cdr:x>0.31373</cdr:x>
      <cdr:y>0.87879</cdr:y>
    </cdr:from>
    <cdr:to>
      <cdr:x>0.87514</cdr:x>
      <cdr:y>0.95241</cdr:y>
    </cdr:to>
    <cdr:sp macro="" textlink="">
      <cdr:nvSpPr>
        <cdr:cNvPr id="2" name="TextBox 1"/>
        <cdr:cNvSpPr txBox="1"/>
      </cdr:nvSpPr>
      <cdr:spPr>
        <a:xfrm xmlns:a="http://schemas.openxmlformats.org/drawingml/2006/main">
          <a:off x="1219200" y="2209800"/>
          <a:ext cx="2181752" cy="185125"/>
        </a:xfrm>
        <a:prstGeom xmlns:a="http://schemas.openxmlformats.org/drawingml/2006/main" prst="rect">
          <a:avLst/>
        </a:prstGeom>
      </cdr:spPr>
      <cdr:txBody>
        <a:bodyPr xmlns:a="http://schemas.openxmlformats.org/drawingml/2006/main" wrap="none" rtlCol="0"/>
        <a:lstStyle xmlns:a="http://schemas.openxmlformats.org/drawingml/2006/main"/>
        <a:p xmlns:a="http://schemas.openxmlformats.org/drawingml/2006/main">
          <a:r>
            <a:rPr lang="en-US" sz="1200" dirty="0" smtClean="0">
              <a:solidFill>
                <a:schemeClr val="bg1"/>
              </a:solidFill>
            </a:rPr>
            <a:t>Legacy</a:t>
          </a:r>
          <a:r>
            <a:rPr lang="en-US" sz="1100" dirty="0" smtClean="0">
              <a:solidFill>
                <a:schemeClr val="bg1"/>
              </a:solidFill>
            </a:rPr>
            <a:t> 	                Consolidated</a:t>
          </a:r>
          <a:endParaRPr lang="en-US" sz="1100" dirty="0">
            <a:solidFill>
              <a:schemeClr val="bg1"/>
            </a:solidFill>
          </a:endParaRPr>
        </a:p>
      </cdr:txBody>
    </cdr:sp>
  </cdr:relSizeAnchor>
</c:userShapes>
</file>

<file path=ppt/drawings/drawing8.xml><?xml version="1.0" encoding="utf-8"?>
<c:userShapes xmlns:c="http://schemas.openxmlformats.org/drawingml/2006/chart">
  <cdr:relSizeAnchor xmlns:cdr="http://schemas.openxmlformats.org/drawingml/2006/chartDrawing">
    <cdr:from>
      <cdr:x>0.30909</cdr:x>
      <cdr:y>0.90625</cdr:y>
    </cdr:from>
    <cdr:to>
      <cdr:x>0.86082</cdr:x>
      <cdr:y>0.97942</cdr:y>
    </cdr:to>
    <cdr:sp macro="" textlink="">
      <cdr:nvSpPr>
        <cdr:cNvPr id="2" name="TextBox 1"/>
        <cdr:cNvSpPr txBox="1"/>
      </cdr:nvSpPr>
      <cdr:spPr>
        <a:xfrm xmlns:a="http://schemas.openxmlformats.org/drawingml/2006/main">
          <a:off x="1295400" y="2209800"/>
          <a:ext cx="2312300" cy="178418"/>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Calibri"/>
            </a:defRPr>
          </a:lvl1pPr>
          <a:lvl2pPr marL="457200" indent="0">
            <a:defRPr sz="1100">
              <a:latin typeface="Calibri"/>
            </a:defRPr>
          </a:lvl2pPr>
          <a:lvl3pPr marL="914400" indent="0">
            <a:defRPr sz="1100">
              <a:latin typeface="Calibri"/>
            </a:defRPr>
          </a:lvl3pPr>
          <a:lvl4pPr marL="1371600" indent="0">
            <a:defRPr sz="1100">
              <a:latin typeface="Calibri"/>
            </a:defRPr>
          </a:lvl4pPr>
          <a:lvl5pPr marL="1828800" indent="0">
            <a:defRPr sz="1100">
              <a:latin typeface="Calibri"/>
            </a:defRPr>
          </a:lvl5pPr>
          <a:lvl6pPr marL="2286000" indent="0">
            <a:defRPr sz="1100">
              <a:latin typeface="Calibri"/>
            </a:defRPr>
          </a:lvl6pPr>
          <a:lvl7pPr marL="2743200" indent="0">
            <a:defRPr sz="1100">
              <a:latin typeface="Calibri"/>
            </a:defRPr>
          </a:lvl7pPr>
          <a:lvl8pPr marL="3200400" indent="0">
            <a:defRPr sz="1100">
              <a:latin typeface="Calibri"/>
            </a:defRPr>
          </a:lvl8pPr>
          <a:lvl9pPr marL="3657600" indent="0">
            <a:defRPr sz="1100">
              <a:latin typeface="Calibri"/>
            </a:defRPr>
          </a:lvl9pPr>
        </a:lstStyle>
        <a:p xmlns:a="http://schemas.openxmlformats.org/drawingml/2006/main">
          <a:r>
            <a:rPr lang="en-US" sz="1100" dirty="0" smtClean="0">
              <a:solidFill>
                <a:schemeClr val="bg1"/>
              </a:solidFill>
            </a:rPr>
            <a:t>Legacy 	                Consolidated</a:t>
          </a:r>
          <a:endParaRPr lang="en-US" sz="1100" dirty="0">
            <a:solidFill>
              <a:schemeClr val="bg1"/>
            </a:solidFill>
          </a:endParaRPr>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GB" sz="1400" smtClean="0"/>
              <a:t>Tech·Ed Europe 2009</a:t>
            </a:r>
            <a:endParaRPr lang="en-GB" sz="140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r>
              <a:rPr lang="en-US" sz="1400" smtClean="0"/>
              <a:t>11/10/2009</a:t>
            </a:r>
            <a:endParaRPr lang="en-GB" sz="140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r>
              <a:rPr lang="en-GB" sz="1400" smtClean="0"/>
              <a:t>dat305_ashok.pptx</a:t>
            </a:r>
            <a:endParaRPr lang="en-GB" sz="140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D5832029-2180-4068-AA88-125D3D786802}" type="slidenum">
              <a:rPr lang="en-GB" sz="1400" smtClean="0"/>
              <a:t>‹#›</a:t>
            </a:fld>
            <a:endParaRPr lang="en-GB" sz="1400"/>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DDD551A-BC02-44CB-BF47-9BE7E5C8B705}" type="datetimeFigureOut">
              <a:rPr lang="en-US" smtClean="0"/>
              <a:pPr/>
              <a:t>11/10/2009</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40835D3-C9A4-4720-9384-4534D3FE1C35}" type="slidenum">
              <a:rPr lang="en-US" smtClean="0"/>
              <a:pPr/>
              <a:t>‹#›</a:t>
            </a:fld>
            <a:endParaRPr lang="en-US" dirty="0"/>
          </a:p>
        </p:txBody>
      </p:sp>
    </p:spTree>
    <p:extLst>
      <p:ext uri="{BB962C8B-B14F-4D97-AF65-F5344CB8AC3E}">
        <p14:creationId xmlns:p14="http://schemas.microsoft.com/office/powerpoint/2007/7/12/main" xmlns="" val="272567510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lgn="r" rtl="0"/>
            <a:endParaRPr lang="en-US" sz="1200" kern="1200" dirty="0">
              <a:solidFill>
                <a:prstClr val="black"/>
              </a:solidFill>
              <a:latin typeface="Calibri"/>
              <a:ea typeface="+mn-ea"/>
              <a:cs typeface="+mn-cs"/>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Slide Image Placeholder 1"/>
          <p:cNvSpPr>
            <a:spLocks noGrp="1" noRot="1" noChangeAspect="1" noTextEdit="1"/>
          </p:cNvSpPr>
          <p:nvPr>
            <p:ph type="sldImg"/>
          </p:nvPr>
        </p:nvSpPr>
        <p:spPr>
          <a:ln/>
        </p:spPr>
      </p:sp>
      <p:sp>
        <p:nvSpPr>
          <p:cNvPr id="75779" name="Notes Placeholder 2"/>
          <p:cNvSpPr>
            <a:spLocks noGrp="1"/>
          </p:cNvSpPr>
          <p:nvPr>
            <p:ph type="body" idx="1"/>
          </p:nvPr>
        </p:nvSpPr>
        <p:spPr>
          <a:noFill/>
          <a:ln/>
        </p:spPr>
        <p:txBody>
          <a:bodyPr/>
          <a:lstStyle/>
          <a:p>
            <a:endParaRPr lang="en-US" dirty="0" smtClean="0"/>
          </a:p>
        </p:txBody>
      </p:sp>
      <p:sp>
        <p:nvSpPr>
          <p:cNvPr id="75780" name="Slide Number Placeholder 3"/>
          <p:cNvSpPr>
            <a:spLocks noGrp="1"/>
          </p:cNvSpPr>
          <p:nvPr>
            <p:ph type="sldNum" sz="quarter" idx="5"/>
          </p:nvPr>
        </p:nvSpPr>
        <p:spPr>
          <a:noFill/>
        </p:spPr>
        <p:txBody>
          <a:bodyPr/>
          <a:lstStyle/>
          <a:p>
            <a:endParaRPr lang="en-US" smtClean="0">
              <a:latin typeface="Arial" pitchFamily="34"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Slide Image Placeholder 1"/>
          <p:cNvSpPr>
            <a:spLocks noGrp="1" noRot="1" noChangeAspect="1" noTextEdit="1"/>
          </p:cNvSpPr>
          <p:nvPr>
            <p:ph type="sldImg"/>
          </p:nvPr>
        </p:nvSpPr>
        <p:spPr>
          <a:ln/>
        </p:spPr>
      </p:sp>
      <p:sp>
        <p:nvSpPr>
          <p:cNvPr id="82947" name="Notes Placeholder 2"/>
          <p:cNvSpPr>
            <a:spLocks noGrp="1"/>
          </p:cNvSpPr>
          <p:nvPr>
            <p:ph type="body" idx="1"/>
          </p:nvPr>
        </p:nvSpPr>
        <p:spPr>
          <a:noFill/>
          <a:ln/>
        </p:spPr>
        <p:txBody>
          <a:bodyPr/>
          <a:lstStyle/>
          <a:p>
            <a:endParaRPr lang="en-US" dirty="0" smtClean="0"/>
          </a:p>
        </p:txBody>
      </p:sp>
      <p:sp>
        <p:nvSpPr>
          <p:cNvPr id="82948" name="Slide Number Placeholder 3"/>
          <p:cNvSpPr>
            <a:spLocks noGrp="1"/>
          </p:cNvSpPr>
          <p:nvPr>
            <p:ph type="sldNum" sz="quarter" idx="5"/>
          </p:nvPr>
        </p:nvSpPr>
        <p:spPr>
          <a:noFill/>
        </p:spPr>
        <p:txBody>
          <a:bodyPr/>
          <a:lstStyle/>
          <a:p>
            <a:endParaRPr lang="en-US" smtClean="0">
              <a:latin typeface="Arial" pitchFamily="34"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extLst>
      <p:ext uri="{BB962C8B-B14F-4D97-AF65-F5344CB8AC3E}">
        <p14:creationId xmlns:p14="http://schemas.microsoft.com/office/powerpoint/2007/7/12/main" xmlns="" val="214403644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extLst>
      <p:ext uri="{BB962C8B-B14F-4D97-AF65-F5344CB8AC3E}">
        <p14:creationId xmlns:p14="http://schemas.microsoft.com/office/powerpoint/2007/7/12/main" xmlns="" val="104780710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Slide Image Placeholder 1"/>
          <p:cNvSpPr>
            <a:spLocks noGrp="1" noRot="1" noChangeAspect="1" noTextEdit="1"/>
          </p:cNvSpPr>
          <p:nvPr>
            <p:ph type="sldImg"/>
          </p:nvPr>
        </p:nvSpPr>
        <p:spPr>
          <a:ln/>
        </p:spPr>
      </p:sp>
      <p:sp>
        <p:nvSpPr>
          <p:cNvPr id="79875" name="Notes Placeholder 2"/>
          <p:cNvSpPr>
            <a:spLocks noGrp="1"/>
          </p:cNvSpPr>
          <p:nvPr>
            <p:ph type="body" idx="1"/>
          </p:nvPr>
        </p:nvSpPr>
        <p:spPr>
          <a:noFill/>
          <a:ln/>
        </p:spPr>
        <p:txBody>
          <a:bodyPr/>
          <a:lstStyle/>
          <a:p>
            <a:endParaRPr lang="en-US" dirty="0" smtClean="0">
              <a:latin typeface="Arial" pitchFamily="34" charset="0"/>
            </a:endParaRPr>
          </a:p>
        </p:txBody>
      </p:sp>
      <p:sp>
        <p:nvSpPr>
          <p:cNvPr id="79876" name="Slide Number Placeholder 3"/>
          <p:cNvSpPr>
            <a:spLocks noGrp="1"/>
          </p:cNvSpPr>
          <p:nvPr>
            <p:ph type="sldNum" sz="quarter" idx="5"/>
          </p:nvPr>
        </p:nvSpPr>
        <p:spPr>
          <a:noFill/>
        </p:spPr>
        <p:txBody>
          <a:bodyPr/>
          <a:lstStyle/>
          <a:p>
            <a:endParaRPr lang="en-US" dirty="0" smtClean="0">
              <a:latin typeface="Arial" pitchFamily="34" charset="0"/>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extLst>
      <p:ext uri="{BB962C8B-B14F-4D97-AF65-F5344CB8AC3E}">
        <p14:creationId xmlns:p14="http://schemas.microsoft.com/office/powerpoint/2007/7/12/main" xmlns="" val="325913715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lgn="r" rtl="0"/>
            <a:endParaRPr lang="en-US" sz="1200" kern="1200" dirty="0">
              <a:solidFill>
                <a:prstClr val="black"/>
              </a:solidFill>
              <a:latin typeface="Calibri"/>
              <a:ea typeface="+mn-ea"/>
              <a:cs typeface="+mn-cs"/>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55000" lnSpcReduction="20000"/>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b="0" dirty="0"/>
          </a:p>
        </p:txBody>
      </p:sp>
      <p:sp>
        <p:nvSpPr>
          <p:cNvPr id="4" name="Slide Number Placeholder 3"/>
          <p:cNvSpPr>
            <a:spLocks noGrp="1"/>
          </p:cNvSpPr>
          <p:nvPr>
            <p:ph type="sldNum" sz="quarter" idx="10"/>
          </p:nvPr>
        </p:nvSpPr>
        <p:spPr/>
        <p:txBody>
          <a:bodyPr/>
          <a:lstStyle/>
          <a:p>
            <a:endParaRPr lang="en-US" dirty="0">
              <a:solidFill>
                <a:prstClr val="black"/>
              </a:solidFil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p:txBody>
      </p:sp>
      <p:sp>
        <p:nvSpPr>
          <p:cNvPr id="4" name="Slide Number Placeholder 3"/>
          <p:cNvSpPr>
            <a:spLocks noGrp="1"/>
          </p:cNvSpPr>
          <p:nvPr>
            <p:ph type="sldNum" sz="quarter" idx="10"/>
          </p:nvPr>
        </p:nvSpPr>
        <p:spPr/>
        <p:txBody>
          <a:bodyPr/>
          <a:lstStyle/>
          <a:p>
            <a:pPr algn="r" rtl="0"/>
            <a:endParaRPr lang="en-US" sz="1200" kern="1200" dirty="0">
              <a:solidFill>
                <a:prstClr val="black"/>
              </a:solidFill>
              <a:latin typeface="Calibri"/>
              <a:ea typeface="+mn-ea"/>
              <a:cs typeface="+mn-cs"/>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55000" lnSpcReduction="20000"/>
          </a:bodyPr>
          <a:lstStyle/>
          <a:p>
            <a:endParaRPr lang="en-US" dirty="0"/>
          </a:p>
        </p:txBody>
      </p:sp>
      <p:sp>
        <p:nvSpPr>
          <p:cNvPr id="4" name="Slide Number Placeholder 3"/>
          <p:cNvSpPr>
            <a:spLocks noGrp="1"/>
          </p:cNvSpPr>
          <p:nvPr>
            <p:ph type="sldNum" sz="quarter" idx="10"/>
          </p:nvPr>
        </p:nvSpPr>
        <p:spPr/>
        <p:txBody>
          <a:bodyPr/>
          <a:lstStyle/>
          <a:p>
            <a:endParaRPr lang="en-US" dirty="0">
              <a:solidFill>
                <a:prstClr val="black"/>
              </a:solidFill>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extLst>
      <p:ext uri="{BB962C8B-B14F-4D97-AF65-F5344CB8AC3E}">
        <p14:creationId xmlns:p14="http://schemas.microsoft.com/office/powerpoint/2007/7/12/main" xmlns="" val="43369539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lgn="r" rtl="0"/>
            <a:endParaRPr lang="en-US" sz="1200" kern="1200" dirty="0">
              <a:solidFill>
                <a:prstClr val="black"/>
              </a:solidFill>
              <a:latin typeface="Calibri"/>
              <a:ea typeface="+mn-ea"/>
              <a:cs typeface="+mn-cs"/>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extLst>
      <p:ext uri="{BB962C8B-B14F-4D97-AF65-F5344CB8AC3E}">
        <p14:creationId xmlns:p14="http://schemas.microsoft.com/office/powerpoint/2007/7/12/main" xmlns="" val="204223019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Slide Image Placeholder 1"/>
          <p:cNvSpPr>
            <a:spLocks noGrp="1" noRot="1" noChangeAspect="1" noTextEdit="1"/>
          </p:cNvSpPr>
          <p:nvPr>
            <p:ph type="sldImg"/>
          </p:nvPr>
        </p:nvSpPr>
        <p:spPr>
          <a:ln/>
        </p:spPr>
      </p:sp>
      <p:sp>
        <p:nvSpPr>
          <p:cNvPr id="84995" name="Notes Placeholder 2"/>
          <p:cNvSpPr>
            <a:spLocks noGrp="1"/>
          </p:cNvSpPr>
          <p:nvPr>
            <p:ph type="body" idx="1"/>
          </p:nvPr>
        </p:nvSpPr>
        <p:spPr>
          <a:noFill/>
          <a:ln/>
        </p:spPr>
        <p:txBody>
          <a:bodyPr/>
          <a:lstStyle/>
          <a:p>
            <a:pPr>
              <a:lnSpc>
                <a:spcPct val="100000"/>
              </a:lnSpc>
              <a:spcBef>
                <a:spcPts val="0"/>
              </a:spcBef>
              <a:buClr>
                <a:schemeClr val="accent1"/>
              </a:buClr>
              <a:buFont typeface="Arial" pitchFamily="34" charset="0"/>
              <a:buNone/>
              <a:defRPr/>
            </a:pPr>
            <a:endParaRPr lang="en-US" dirty="0" smtClean="0"/>
          </a:p>
        </p:txBody>
      </p:sp>
      <p:sp>
        <p:nvSpPr>
          <p:cNvPr id="84996" name="Slide Number Placeholder 3"/>
          <p:cNvSpPr>
            <a:spLocks noGrp="1"/>
          </p:cNvSpPr>
          <p:nvPr>
            <p:ph type="sldNum" sz="quarter" idx="5"/>
          </p:nvPr>
        </p:nvSpPr>
        <p:spPr>
          <a:noFill/>
        </p:spPr>
        <p:txBody>
          <a:bodyPr/>
          <a:lstStyle/>
          <a:p>
            <a:endParaRPr lang="en-US" dirty="0" smtClean="0">
              <a:latin typeface="Arial" pitchFamily="34" charset="0"/>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extLst>
      <p:ext uri="{BB962C8B-B14F-4D97-AF65-F5344CB8AC3E}">
        <p14:creationId xmlns:p14="http://schemas.microsoft.com/office/powerpoint/2007/7/12/main" xmlns="" val="204223019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extLst>
      <p:ext uri="{BB962C8B-B14F-4D97-AF65-F5344CB8AC3E}">
        <p14:creationId xmlns:p14="http://schemas.microsoft.com/office/powerpoint/2007/7/12/main" xmlns="" val="204223019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lgn="r" rtl="0"/>
            <a:endParaRPr lang="en-US" sz="1200" kern="1200" dirty="0">
              <a:solidFill>
                <a:prstClr val="black"/>
              </a:solidFill>
              <a:latin typeface="Calibri"/>
              <a:ea typeface="+mn-ea"/>
              <a:cs typeface="+mn-cs"/>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extLst>
      <p:ext uri="{BB962C8B-B14F-4D97-AF65-F5344CB8AC3E}">
        <p14:creationId xmlns:p14="http://schemas.microsoft.com/office/powerpoint/2007/7/12/main" xmlns="" val="168359255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Slide Image Placeholder 1"/>
          <p:cNvSpPr>
            <a:spLocks noGrp="1" noRot="1" noChangeAspect="1" noTextEdit="1"/>
          </p:cNvSpPr>
          <p:nvPr>
            <p:ph type="sldImg"/>
          </p:nvPr>
        </p:nvSpPr>
        <p:spPr>
          <a:ln/>
        </p:spPr>
      </p:sp>
      <p:sp>
        <p:nvSpPr>
          <p:cNvPr id="74755" name="Notes Placeholder 2"/>
          <p:cNvSpPr>
            <a:spLocks noGrp="1"/>
          </p:cNvSpPr>
          <p:nvPr>
            <p:ph type="body" idx="1"/>
          </p:nvPr>
        </p:nvSpPr>
        <p:spPr>
          <a:noFill/>
          <a:ln/>
        </p:spPr>
        <p:txBody>
          <a:bodyPr/>
          <a:lstStyle/>
          <a:p>
            <a:endParaRPr lang="en-US" dirty="0" smtClean="0">
              <a:latin typeface="Arial" pitchFamily="34" charset="0"/>
            </a:endParaRPr>
          </a:p>
        </p:txBody>
      </p:sp>
      <p:sp>
        <p:nvSpPr>
          <p:cNvPr id="74756" name="Slide Number Placeholder 3"/>
          <p:cNvSpPr>
            <a:spLocks noGrp="1"/>
          </p:cNvSpPr>
          <p:nvPr>
            <p:ph type="sldNum" sz="quarter" idx="5"/>
          </p:nvPr>
        </p:nvSpPr>
        <p:spPr>
          <a:noFill/>
        </p:spPr>
        <p:txBody>
          <a:bodyPr/>
          <a:lstStyle/>
          <a:p>
            <a:endParaRPr lang="en-US" dirty="0" smtClean="0">
              <a:latin typeface="Arial" pitchFamily="34" charset="0"/>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Slide Image Placeholder 1"/>
          <p:cNvSpPr>
            <a:spLocks noGrp="1" noRot="1" noChangeAspect="1" noTextEdit="1"/>
          </p:cNvSpPr>
          <p:nvPr>
            <p:ph type="sldImg"/>
          </p:nvPr>
        </p:nvSpPr>
        <p:spPr>
          <a:ln/>
        </p:spPr>
      </p:sp>
      <p:sp>
        <p:nvSpPr>
          <p:cNvPr id="81923" name="Notes Placeholder 2"/>
          <p:cNvSpPr>
            <a:spLocks noGrp="1"/>
          </p:cNvSpPr>
          <p:nvPr>
            <p:ph type="body" idx="1"/>
          </p:nvPr>
        </p:nvSpPr>
        <p:spPr>
          <a:noFill/>
          <a:ln/>
        </p:spPr>
        <p:txBody>
          <a:bodyPr/>
          <a:lstStyle/>
          <a:p>
            <a:endParaRPr lang="en-US" dirty="0" smtClean="0"/>
          </a:p>
        </p:txBody>
      </p:sp>
      <p:sp>
        <p:nvSpPr>
          <p:cNvPr id="81924" name="Slide Number Placeholder 3"/>
          <p:cNvSpPr>
            <a:spLocks noGrp="1"/>
          </p:cNvSpPr>
          <p:nvPr>
            <p:ph type="sldNum" sz="quarter" idx="5"/>
          </p:nvPr>
        </p:nvSpPr>
        <p:spPr>
          <a:noFill/>
        </p:spPr>
        <p:txBody>
          <a:bodyPr/>
          <a:lstStyle/>
          <a:p>
            <a:endParaRPr lang="en-US" dirty="0" smtClean="0">
              <a:latin typeface="Arial" pitchFamily="34" charset="0"/>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Slide Image Placeholder 1"/>
          <p:cNvSpPr>
            <a:spLocks noGrp="1" noRot="1" noChangeAspect="1" noTextEdit="1"/>
          </p:cNvSpPr>
          <p:nvPr>
            <p:ph type="sldImg"/>
          </p:nvPr>
        </p:nvSpPr>
        <p:spPr>
          <a:ln/>
        </p:spPr>
      </p:sp>
      <p:sp>
        <p:nvSpPr>
          <p:cNvPr id="94211" name="Notes Placeholder 2"/>
          <p:cNvSpPr>
            <a:spLocks noGrp="1"/>
          </p:cNvSpPr>
          <p:nvPr>
            <p:ph type="body" idx="1"/>
          </p:nvPr>
        </p:nvSpPr>
        <p:spPr>
          <a:noFill/>
          <a:ln/>
        </p:spPr>
        <p:txBody>
          <a:bodyPr/>
          <a:lstStyle/>
          <a:p>
            <a:endParaRPr lang="en-US" dirty="0" smtClean="0">
              <a:latin typeface="Arial" pitchFamily="34" charset="0"/>
            </a:endParaRPr>
          </a:p>
        </p:txBody>
      </p:sp>
      <p:sp>
        <p:nvSpPr>
          <p:cNvPr id="94212" name="Slide Number Placeholder 3"/>
          <p:cNvSpPr>
            <a:spLocks noGrp="1"/>
          </p:cNvSpPr>
          <p:nvPr>
            <p:ph type="sldNum" sz="quarter" idx="5"/>
          </p:nvPr>
        </p:nvSpPr>
        <p:spPr>
          <a:noFill/>
        </p:spPr>
        <p:txBody>
          <a:bodyPr/>
          <a:lstStyle/>
          <a:p>
            <a:endParaRPr lang="en-US" smtClean="0">
              <a:latin typeface="Arial" pitchFamily="34" charset="0"/>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defTabSz="914363" fontAlgn="base">
              <a:lnSpc>
                <a:spcPct val="120000"/>
              </a:lnSpc>
              <a:spcBef>
                <a:spcPct val="20000"/>
              </a:spcBef>
              <a:spcAft>
                <a:spcPct val="0"/>
              </a:spcAft>
              <a:buClr>
                <a:srgbClr val="FF0000"/>
              </a:buClr>
              <a:buSzPct val="75000"/>
              <a:buFont typeface="Wingdings 3" pitchFamily="8" charset="2"/>
              <a:buNone/>
              <a:tabLst/>
              <a:defRPr/>
            </a:pPr>
            <a:endParaRPr lang="en-US" dirty="0"/>
          </a:p>
        </p:txBody>
      </p:sp>
      <p:sp>
        <p:nvSpPr>
          <p:cNvPr id="4" name="Slide Number Placeholder 3"/>
          <p:cNvSpPr>
            <a:spLocks noGrp="1"/>
          </p:cNvSpPr>
          <p:nvPr>
            <p:ph type="sldNum" sz="quarter" idx="10"/>
          </p:nvPr>
        </p:nvSpPr>
        <p:spPr/>
        <p:txBody>
          <a:bodyPr/>
          <a:lstStyle/>
          <a:p>
            <a:endParaRPr lang="en-US" dirty="0"/>
          </a:p>
        </p:txBody>
      </p:sp>
    </p:spTree>
    <p:extLst>
      <p:ext uri="{BB962C8B-B14F-4D97-AF65-F5344CB8AC3E}">
        <p14:creationId xmlns:p14="http://schemas.microsoft.com/office/powerpoint/2007/7/12/main" xmlns="" val="180969877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lgn="r" rtl="0"/>
            <a:endParaRPr lang="en-US" sz="1200" kern="1200" dirty="0">
              <a:solidFill>
                <a:prstClr val="black"/>
              </a:solidFill>
              <a:latin typeface="Calibri"/>
              <a:ea typeface="+mn-ea"/>
              <a:cs typeface="+mn-cs"/>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bwMode="ltGray">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490251" y="3929349"/>
            <a:ext cx="7921912" cy="1337595"/>
          </a:xfrm>
        </p:spPr>
        <p:txBody>
          <a:bodyPr>
            <a:noAutofit/>
          </a:bodyPr>
          <a:lstStyle>
            <a:lvl1pPr algn="l" defTabSz="914363" rtl="0" eaLnBrk="1" latinLnBrk="0" hangingPunct="1">
              <a:lnSpc>
                <a:spcPct val="90000"/>
              </a:lnSpc>
              <a:spcBef>
                <a:spcPct val="0"/>
              </a:spcBef>
              <a:buNone/>
              <a:defRPr lang="en-US" sz="6000" b="1" kern="1200" cap="none" spc="-15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mj-lt"/>
                <a:ea typeface="+mn-ea"/>
                <a:cs typeface="+mn-cs"/>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4475221" y="5341785"/>
            <a:ext cx="3812443" cy="461665"/>
          </a:xfrm>
        </p:spPr>
        <p:txBody>
          <a:bodyPr>
            <a:noAutofit/>
          </a:bodyPr>
          <a:lstStyle>
            <a:lvl1pPr marL="0" indent="0" algn="l">
              <a:lnSpc>
                <a:spcPct val="90000"/>
              </a:lnSpc>
              <a:spcBef>
                <a:spcPts val="0"/>
              </a:spcBef>
              <a:buNone/>
              <a:defRPr sz="2400">
                <a:solidFill>
                  <a:schemeClr val="tx1"/>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2_Title and Content">
    <p:bg bwMode="black">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100000"/>
              <a:buFontTx/>
              <a:buBlip>
                <a:blip r:embed="rId2"/>
              </a:buBlip>
              <a:defRPr/>
            </a:lvl1pPr>
            <a:lvl2pPr>
              <a:buClr>
                <a:schemeClr val="tx1"/>
              </a:buClr>
              <a:buSzPct val="90000"/>
              <a:buFontTx/>
              <a:buBlip>
                <a:blip r:embed="rId3"/>
              </a:buBlip>
              <a:defRPr/>
            </a:lvl2pPr>
            <a:lvl3pPr>
              <a:buClr>
                <a:schemeClr val="tx1"/>
              </a:buClr>
              <a:buSzPct val="90000"/>
              <a:buFontTx/>
              <a:buBlip>
                <a:blip r:embed="rId3"/>
              </a:buBlip>
              <a:defRPr/>
            </a:lvl3pPr>
            <a:lvl4pPr>
              <a:buClr>
                <a:schemeClr val="tx1"/>
              </a:buClr>
              <a:buSzPct val="90000"/>
              <a:buFontTx/>
              <a:buBlip>
                <a:blip r:embed="rId3"/>
              </a:buBlip>
              <a:defRPr/>
            </a:lvl4pPr>
            <a:lvl5pPr>
              <a:buClr>
                <a:schemeClr val="tx1"/>
              </a:buClr>
              <a:buSzPct val="90000"/>
              <a:buFontTx/>
              <a:buBlip>
                <a:blip r:embed="rId3"/>
              </a:buBlip>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cSld name="NOTE layout - user must hide slide">
    <p:bg>
      <p:bgPr>
        <a:solidFill>
          <a:schemeClr val="bg1">
            <a:lumMod val="75000"/>
            <a:lumOff val="2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
        <p:txBody>
          <a:bodyPr/>
          <a:lstStyle>
            <a:lvl1pPr>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black">
          <a:xfrm>
            <a:off x="381000" y="1411553"/>
            <a:ext cx="8382000" cy="2200602"/>
          </a:xfrm>
        </p:spPr>
        <p:txBody>
          <a:bodyPr/>
          <a:lstStyle>
            <a:lvl1pPr>
              <a:buClr>
                <a:schemeClr val="tx1"/>
              </a:buClr>
              <a:buSzPct val="70000"/>
              <a:buFont typeface="Wingdings" pitchFamily="2" charset="2"/>
              <a:buChar char="l"/>
              <a:defRPr/>
            </a:lvl1pPr>
            <a:lvl2pPr>
              <a:buClr>
                <a:schemeClr val="tx1"/>
              </a:buClr>
              <a:buSzPct val="70000"/>
              <a:buFont typeface="Wingdings" pitchFamily="2" charset="2"/>
              <a:buChar char="l"/>
              <a:defRPr/>
            </a:lvl2pPr>
            <a:lvl3pPr>
              <a:buClr>
                <a:schemeClr val="tx1"/>
              </a:buClr>
              <a:buSzPct val="70000"/>
              <a:buFont typeface="Wingdings" pitchFamily="2" charset="2"/>
              <a:buChar char="l"/>
              <a:defRPr/>
            </a:lvl3pPr>
            <a:lvl4pPr>
              <a:buClr>
                <a:schemeClr val="tx1"/>
              </a:buClr>
              <a:buSzPct val="70000"/>
              <a:buFont typeface="Wingdings" pitchFamily="2" charset="2"/>
              <a:buChar char="l"/>
              <a:defRPr/>
            </a:lvl4pPr>
            <a:lvl5pPr>
              <a:buClr>
                <a:schemeClr val="tx1"/>
              </a:buClr>
              <a:buSzPct val="70000"/>
              <a:buFont typeface="Wingdings" pitchFamily="2" charset="2"/>
              <a:buChar char="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6"/>
          <p:cNvSpPr>
            <a:spLocks noGrp="1"/>
          </p:cNvSpPr>
          <p:nvPr>
            <p:ph type="body" sz="quarter" idx="11"/>
          </p:nvPr>
        </p:nvSpPr>
        <p:spPr bwMode="gray">
          <a:xfrm>
            <a:off x="1" y="6238877"/>
            <a:ext cx="9144001" cy="619125"/>
          </a:xfrm>
          <a:solidFill>
            <a:srgbClr val="FFFF99"/>
          </a:solidFill>
        </p:spPr>
        <p:txBody>
          <a:bodyPr wrap="square" lIns="152394" tIns="76197" rIns="152394" bIns="76197" anchor="b" anchorCtr="0">
            <a:noAutofit/>
          </a:bodyPr>
          <a:lstStyle>
            <a:lvl1pPr algn="r">
              <a:buFont typeface="Arial" pitchFamily="34" charset="0"/>
              <a:buNone/>
              <a:defRPr>
                <a:solidFill>
                  <a:srgbClr val="000000"/>
                </a:solidFill>
                <a:effectLst/>
                <a:latin typeface="Calibri" pitchFamily="34" charset="0"/>
              </a:defRPr>
            </a:lvl1pPr>
          </a:lstStyle>
          <a:p>
            <a:pPr lvl="0"/>
            <a:r>
              <a:rPr lang="en-US" smtClean="0"/>
              <a:t>Click to edit Master text styles</a:t>
            </a:r>
          </a:p>
        </p:txBody>
      </p:sp>
    </p:spTree>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Light background developer code">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pic>
        <p:nvPicPr>
          <p:cNvPr id="8" name="Picture 7" descr="white-green code shape.png"/>
          <p:cNvPicPr>
            <a:picLocks noChangeAspect="1"/>
          </p:cNvPicPr>
          <p:nvPr/>
        </p:nvPicPr>
        <p:blipFill>
          <a:blip r:embed="rId3" cstate="print"/>
          <a:stretch>
            <a:fillRect/>
          </a:stretch>
        </p:blipFill>
        <p:spPr bwMode="white">
          <a:xfrm>
            <a:off x="0" y="0"/>
            <a:ext cx="9144000" cy="6858000"/>
          </a:xfrm>
          <a:prstGeom prst="rect">
            <a:avLst/>
          </a:prstGeom>
        </p:spPr>
      </p:pic>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7" name="Text Placeholder 6"/>
          <p:cNvSpPr>
            <a:spLocks noGrp="1"/>
          </p:cNvSpPr>
          <p:nvPr>
            <p:ph type="body" sz="quarter" idx="10"/>
          </p:nvPr>
        </p:nvSpPr>
        <p:spPr>
          <a:xfrm>
            <a:off x="387055" y="1572364"/>
            <a:ext cx="8346073" cy="1698927"/>
          </a:xfrm>
        </p:spPr>
        <p:txBody>
          <a:bodyPr/>
          <a:lstStyle>
            <a:lvl1pPr marL="0" indent="0">
              <a:lnSpc>
                <a:spcPct val="80000"/>
              </a:lnSpc>
              <a:buFontTx/>
              <a:buNone/>
              <a:defRPr sz="2800" b="0">
                <a:solidFill>
                  <a:srgbClr val="000000"/>
                </a:solidFill>
                <a:latin typeface="Consolas" pitchFamily="49" charset="0"/>
                <a:cs typeface="Courier New" pitchFamily="49" charset="0"/>
              </a:defRPr>
            </a:lvl1pPr>
            <a:lvl2pPr marL="457200" indent="6350">
              <a:lnSpc>
                <a:spcPct val="80000"/>
              </a:lnSpc>
              <a:buFontTx/>
              <a:buNone/>
              <a:defRPr sz="2400" b="0">
                <a:solidFill>
                  <a:srgbClr val="000000"/>
                </a:solidFill>
                <a:latin typeface="Consolas" pitchFamily="49" charset="0"/>
                <a:cs typeface="Courier New" pitchFamily="49" charset="0"/>
              </a:defRPr>
            </a:lvl2pPr>
            <a:lvl3pPr marL="796925" indent="0">
              <a:lnSpc>
                <a:spcPct val="80000"/>
              </a:lnSpc>
              <a:buFontTx/>
              <a:buNone/>
              <a:defRPr sz="2000" b="0">
                <a:solidFill>
                  <a:srgbClr val="000000"/>
                </a:solidFill>
                <a:latin typeface="Consolas" pitchFamily="49" charset="0"/>
                <a:cs typeface="Courier New" pitchFamily="49" charset="0"/>
              </a:defRPr>
            </a:lvl3pPr>
            <a:lvl4pPr marL="1147763" indent="20638">
              <a:lnSpc>
                <a:spcPct val="80000"/>
              </a:lnSpc>
              <a:buFontTx/>
              <a:buNone/>
              <a:defRPr sz="2000" b="0">
                <a:solidFill>
                  <a:srgbClr val="000000"/>
                </a:solidFill>
                <a:latin typeface="Consolas" pitchFamily="49" charset="0"/>
                <a:cs typeface="Courier New" pitchFamily="49" charset="0"/>
              </a:defRPr>
            </a:lvl4pPr>
            <a:lvl5pPr marL="1489075" indent="0">
              <a:lnSpc>
                <a:spcPct val="80000"/>
              </a:lnSpc>
              <a:buFontTx/>
              <a:buNone/>
              <a:defRPr sz="2000" b="0">
                <a:solidFill>
                  <a:srgbClr val="000000"/>
                </a:solidFill>
                <a:latin typeface="Consolas" pitchFamily="49" charset="0"/>
                <a:cs typeface="Courier New" pitchFamily="49"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1_Demo, Video etc. &quot;special&quot; slides">
    <p:bg bwMode="ltGray">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730249" y="4992403"/>
            <a:ext cx="7651245" cy="752822"/>
          </a:xfrm>
        </p:spPr>
        <p:txBody>
          <a:bodyPr vert="horz" wrap="square" lIns="0" tIns="0" rIns="0" bIns="0" rtlCol="0" anchor="t">
            <a:noAutofit/>
          </a:bodyPr>
          <a:lstStyle>
            <a:lvl1pPr algn="l" defTabSz="914363" rtl="0" eaLnBrk="1" latinLnBrk="0" hangingPunct="1">
              <a:lnSpc>
                <a:spcPct val="90000"/>
              </a:lnSpc>
              <a:spcBef>
                <a:spcPct val="0"/>
              </a:spcBef>
              <a:buNone/>
              <a:defRPr lang="en-US" sz="4000" b="0" kern="1200" cap="none" spc="-150" dirty="0">
                <a:ln w="3175">
                  <a:noFill/>
                </a:ln>
                <a:solidFill>
                  <a:schemeClr val="bg1"/>
                </a:solidFill>
                <a:effectLst/>
                <a:latin typeface="+mn-lt"/>
                <a:ea typeface="+mn-ea"/>
                <a:cs typeface="Arial" charset="0"/>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730249" y="5746265"/>
            <a:ext cx="6803209" cy="461665"/>
          </a:xfrm>
        </p:spPr>
        <p:txBody>
          <a:bodyPr>
            <a:noAutofit/>
          </a:bodyPr>
          <a:lstStyle>
            <a:lvl1pPr marL="0" indent="0" algn="l">
              <a:lnSpc>
                <a:spcPct val="90000"/>
              </a:lnSpc>
              <a:spcBef>
                <a:spcPts val="0"/>
              </a:spcBef>
              <a:buNone/>
              <a:defRPr sz="2000">
                <a:solidFill>
                  <a:schemeClr val="tx1">
                    <a:tint val="75000"/>
                  </a:schemeClr>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bwMode="white">
          <a:xfrm>
            <a:off x="510793" y="3813437"/>
            <a:ext cx="7681913" cy="1059925"/>
          </a:xfrm>
        </p:spPr>
        <p:txBody>
          <a:bodyPr anchor="t" anchorCtr="0">
            <a:noAutofit/>
          </a:bodyPr>
          <a:lstStyle>
            <a:lvl1pPr marL="0" indent="0" algn="l">
              <a:buFont typeface="Arial" pitchFamily="34" charset="0"/>
              <a:buNone/>
              <a:defRPr kumimoji="0" lang="en-US" sz="8000" b="1" i="0" u="none" strike="noStrike" kern="1200" cap="none" spc="-560" normalizeH="0" baseline="0" noProof="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uLnTx/>
                <a:uFillTx/>
                <a:latin typeface="+mj-lt"/>
                <a:ea typeface="+mn-ea"/>
                <a:cs typeface="+mn-cs"/>
              </a:defRPr>
            </a:lvl1pPr>
          </a:lstStyle>
          <a:p>
            <a:pPr lvl="0"/>
            <a:r>
              <a:rPr lang="en-US" dirty="0" smtClean="0"/>
              <a:t>click to…</a:t>
            </a:r>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mj-lt"/>
              </a:defRPr>
            </a:lvl1pPr>
          </a:lstStyle>
          <a:p>
            <a:r>
              <a:rPr lang="en-US" smtClean="0"/>
              <a:t>Click to edit Master title style</a:t>
            </a:r>
            <a:endParaRPr lang="en-US" dirty="0"/>
          </a:p>
        </p:txBody>
      </p:sp>
      <p:sp>
        <p:nvSpPr>
          <p:cNvPr id="6" name="Text Placeholder 5"/>
          <p:cNvSpPr>
            <a:spLocks noGrp="1"/>
          </p:cNvSpPr>
          <p:nvPr>
            <p:ph type="body" sz="quarter" idx="10"/>
          </p:nvPr>
        </p:nvSpPr>
        <p:spPr>
          <a:xfrm>
            <a:off x="381000" y="1411552"/>
            <a:ext cx="8382000" cy="2210862"/>
          </a:xfrm>
        </p:spPr>
        <p:txBody>
          <a:bodyPr/>
          <a:lstStyle>
            <a:lvl1pPr>
              <a:lnSpc>
                <a:spcPct val="90000"/>
              </a:lnSpc>
              <a:defRPr>
                <a:latin typeface="+mn-lt"/>
              </a:defRPr>
            </a:lvl1pPr>
            <a:lvl2pPr>
              <a:lnSpc>
                <a:spcPct val="90000"/>
              </a:lnSpc>
              <a:defRPr>
                <a:latin typeface="+mn-lt"/>
              </a:defRPr>
            </a:lvl2pPr>
            <a:lvl3pPr>
              <a:lnSpc>
                <a:spcPct val="90000"/>
              </a:lnSpc>
              <a:defRPr>
                <a:latin typeface="+mn-lt"/>
              </a:defRPr>
            </a:lvl3pPr>
            <a:lvl4pPr>
              <a:lnSpc>
                <a:spcPct val="90000"/>
              </a:lnSpc>
              <a:defRPr>
                <a:latin typeface="+mn-lt"/>
              </a:defRPr>
            </a:lvl4pPr>
            <a:lvl5pPr>
              <a:lnSpc>
                <a:spcPct val="90000"/>
              </a:lnSpc>
              <a:defRPr>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381000" y="1412874"/>
            <a:ext cx="8382000" cy="4561205"/>
          </a:xfrm>
        </p:spPr>
        <p:txBody>
          <a:bodyPr>
            <a:noAutofit/>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381000" y="1411553"/>
            <a:ext cx="4114800" cy="2129814"/>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411553"/>
            <a:ext cx="4114800" cy="2129814"/>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1000" y="1411553"/>
            <a:ext cx="4114800"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0999" y="2174875"/>
            <a:ext cx="4114800"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981" y="1411553"/>
            <a:ext cx="4117019"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117974" cy="1537344"/>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WALKIN - Prints in GRAYSCALE">
    <p:bg bwMode="ltGray">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image" Target="NULL"/><Relationship Id="rId3" Type="http://schemas.openxmlformats.org/officeDocument/2006/relationships/image" Target="../media/image1.jpeg"/><Relationship Id="rId7" Type="http://schemas.openxmlformats.org/officeDocument/2006/relationships/image" Target="NULL"/><Relationship Id="rId2" Type="http://schemas.openxmlformats.org/officeDocument/2006/relationships/theme" Target="../theme/theme2.xml"/><Relationship Id="rId1" Type="http://schemas.openxmlformats.org/officeDocument/2006/relationships/slideLayout" Target="../slideLayouts/slideLayout13.xml"/><Relationship Id="rId6" Type="http://schemas.openxmlformats.org/officeDocument/2006/relationships/image" Target="NULL"/><Relationship Id="rId5" Type="http://schemas.openxmlformats.org/officeDocument/2006/relationships/image" Target="NULL"/><Relationship Id="rId4" Type="http://schemas.openxmlformats.org/officeDocument/2006/relationships/image" Target="NUL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14" cstate="print">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817" r:id="rId1"/>
    <p:sldLayoutId id="2147483818" r:id="rId2"/>
    <p:sldLayoutId id="2147483819" r:id="rId3"/>
    <p:sldLayoutId id="2147483820" r:id="rId4"/>
    <p:sldLayoutId id="2147483821" r:id="rId5"/>
    <p:sldLayoutId id="2147483822" r:id="rId6"/>
    <p:sldLayoutId id="2147483823" r:id="rId7"/>
    <p:sldLayoutId id="2147483824" r:id="rId8"/>
    <p:sldLayoutId id="2147483825" r:id="rId9"/>
    <p:sldLayoutId id="2147483826" r:id="rId10"/>
    <p:sldLayoutId id="2147483827" r:id="rId11"/>
    <p:sldLayoutId id="2147483828" r:id="rId12"/>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15"/>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16"/>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16"/>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16"/>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16"/>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3" cstate="print">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832" r:id="rId1"/>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4"/>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5"/>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6"/>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7"/>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8"/>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5.gif"/><Relationship Id="rId2" Type="http://schemas.openxmlformats.org/officeDocument/2006/relationships/notesSlide" Target="../notesSlides/notesSlide10.xml"/><Relationship Id="rId1" Type="http://schemas.openxmlformats.org/officeDocument/2006/relationships/slideLayout" Target="../slideLayouts/slideLayout4.xml"/><Relationship Id="rId4" Type="http://schemas.openxmlformats.org/officeDocument/2006/relationships/image" Target="../media/image16.gif"/></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4.xml"/><Relationship Id="rId1" Type="http://schemas.openxmlformats.org/officeDocument/2006/relationships/tags" Target="../tags/tag7.xml"/></Relationships>
</file>

<file path=ppt/slides/_rels/slide1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20.png"/><Relationship Id="rId7" Type="http://schemas.openxmlformats.org/officeDocument/2006/relationships/image" Target="../media/image24.png"/><Relationship Id="rId2" Type="http://schemas.openxmlformats.org/officeDocument/2006/relationships/notesSlide" Target="../notesSlides/notesSlide19.xml"/><Relationship Id="rId1" Type="http://schemas.openxmlformats.org/officeDocument/2006/relationships/slideLayout" Target="../slideLayouts/slideLayout4.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pn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4.xml"/><Relationship Id="rId1" Type="http://schemas.openxmlformats.org/officeDocument/2006/relationships/tags" Target="../tags/tag2.xml"/></Relationships>
</file>

<file path=ppt/slides/_rels/slide20.xml.rels><?xml version="1.0" encoding="UTF-8" standalone="yes"?>
<Relationships xmlns="http://schemas.openxmlformats.org/package/2006/relationships"><Relationship Id="rId3" Type="http://schemas.openxmlformats.org/officeDocument/2006/relationships/image" Target="../media/image20.png"/><Relationship Id="rId7" Type="http://schemas.openxmlformats.org/officeDocument/2006/relationships/image" Target="../media/image24.png"/><Relationship Id="rId2" Type="http://schemas.openxmlformats.org/officeDocument/2006/relationships/notesSlide" Target="../notesSlides/notesSlide20.xml"/><Relationship Id="rId1" Type="http://schemas.openxmlformats.org/officeDocument/2006/relationships/slideLayout" Target="../slideLayouts/slideLayout4.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png"/></Relationships>
</file>

<file path=ppt/slides/_rels/slide2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1.xml"/><Relationship Id="rId1" Type="http://schemas.openxmlformats.org/officeDocument/2006/relationships/slideLayout" Target="../slideLayouts/slideLayout3.xml"/><Relationship Id="rId4" Type="http://schemas.openxmlformats.org/officeDocument/2006/relationships/image" Target="../media/image26.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8" Type="http://schemas.microsoft.com/office/2007/relationships/diagramDrawing" Target="../diagrams/drawing1.xml"/><Relationship Id="rId13" Type="http://schemas.microsoft.com/office/2007/relationships/diagramDrawing" Target="../diagrams/drawing2.xml"/><Relationship Id="rId18" Type="http://schemas.microsoft.com/office/2007/relationships/diagramDrawing" Target="../diagrams/drawing3.xml"/><Relationship Id="rId3" Type="http://schemas.openxmlformats.org/officeDocument/2006/relationships/notesSlide" Target="../notesSlides/notesSlide23.xml"/><Relationship Id="rId7" Type="http://schemas.openxmlformats.org/officeDocument/2006/relationships/diagramColors" Target="../diagrams/colors1.xml"/><Relationship Id="rId12" Type="http://schemas.openxmlformats.org/officeDocument/2006/relationships/diagramColors" Target="../diagrams/colors2.xml"/><Relationship Id="rId17" Type="http://schemas.openxmlformats.org/officeDocument/2006/relationships/diagramColors" Target="../diagrams/colors3.xml"/><Relationship Id="rId2" Type="http://schemas.openxmlformats.org/officeDocument/2006/relationships/slideLayout" Target="../slideLayouts/slideLayout4.xml"/><Relationship Id="rId16" Type="http://schemas.openxmlformats.org/officeDocument/2006/relationships/diagramQuickStyle" Target="../diagrams/quickStyle3.xml"/><Relationship Id="rId1" Type="http://schemas.openxmlformats.org/officeDocument/2006/relationships/tags" Target="../tags/tag8.xml"/><Relationship Id="rId6" Type="http://schemas.openxmlformats.org/officeDocument/2006/relationships/diagramQuickStyle" Target="../diagrams/quickStyle1.xml"/><Relationship Id="rId11" Type="http://schemas.openxmlformats.org/officeDocument/2006/relationships/diagramQuickStyle" Target="../diagrams/quickStyle2.xml"/><Relationship Id="rId5" Type="http://schemas.openxmlformats.org/officeDocument/2006/relationships/diagramLayout" Target="../diagrams/layout1.xml"/><Relationship Id="rId15" Type="http://schemas.openxmlformats.org/officeDocument/2006/relationships/diagramLayout" Target="../diagrams/layout3.xml"/><Relationship Id="rId10" Type="http://schemas.openxmlformats.org/officeDocument/2006/relationships/diagramLayout" Target="../diagrams/layout2.xml"/><Relationship Id="rId4" Type="http://schemas.openxmlformats.org/officeDocument/2006/relationships/diagramData" Target="../diagrams/data1.xml"/><Relationship Id="rId9" Type="http://schemas.openxmlformats.org/officeDocument/2006/relationships/diagramData" Target="../diagrams/data2.xml"/><Relationship Id="rId14" Type="http://schemas.openxmlformats.org/officeDocument/2006/relationships/diagramData" Target="../diagrams/data3.xml"/></Relationships>
</file>

<file path=ppt/slides/_rels/slide24.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5.xml"/><Relationship Id="rId7" Type="http://schemas.openxmlformats.org/officeDocument/2006/relationships/image" Target="../media/image29.png"/><Relationship Id="rId2" Type="http://schemas.openxmlformats.org/officeDocument/2006/relationships/slideLayout" Target="../slideLayouts/slideLayout4.xml"/><Relationship Id="rId1" Type="http://schemas.openxmlformats.org/officeDocument/2006/relationships/tags" Target="../tags/tag9.xml"/><Relationship Id="rId6" Type="http://schemas.openxmlformats.org/officeDocument/2006/relationships/image" Target="../media/image28.png"/><Relationship Id="rId5" Type="http://schemas.openxmlformats.org/officeDocument/2006/relationships/chart" Target="../charts/chart6.xml"/><Relationship Id="rId4" Type="http://schemas.openxmlformats.org/officeDocument/2006/relationships/chart" Target="../charts/chart5.xml"/></Relationships>
</file>

<file path=ppt/slides/_rels/slide26.xml.rels><?xml version="1.0" encoding="UTF-8" standalone="yes"?>
<Relationships xmlns="http://schemas.openxmlformats.org/package/2006/relationships"><Relationship Id="rId8" Type="http://schemas.microsoft.com/office/2007/relationships/diagramDrawing" Target="../diagrams/drawing4.xml"/><Relationship Id="rId13" Type="http://schemas.microsoft.com/office/2007/relationships/diagramDrawing" Target="../diagrams/drawing5.xml"/><Relationship Id="rId3" Type="http://schemas.openxmlformats.org/officeDocument/2006/relationships/notesSlide" Target="../notesSlides/notesSlide26.xml"/><Relationship Id="rId7" Type="http://schemas.openxmlformats.org/officeDocument/2006/relationships/diagramColors" Target="../diagrams/colors4.xml"/><Relationship Id="rId12" Type="http://schemas.openxmlformats.org/officeDocument/2006/relationships/diagramColors" Target="../diagrams/colors5.xml"/><Relationship Id="rId2" Type="http://schemas.openxmlformats.org/officeDocument/2006/relationships/slideLayout" Target="../slideLayouts/slideLayout4.xml"/><Relationship Id="rId1" Type="http://schemas.openxmlformats.org/officeDocument/2006/relationships/tags" Target="../tags/tag10.xml"/><Relationship Id="rId6" Type="http://schemas.openxmlformats.org/officeDocument/2006/relationships/diagramQuickStyle" Target="../diagrams/quickStyle4.xml"/><Relationship Id="rId11" Type="http://schemas.openxmlformats.org/officeDocument/2006/relationships/diagramQuickStyle" Target="../diagrams/quickStyle5.xml"/><Relationship Id="rId5" Type="http://schemas.openxmlformats.org/officeDocument/2006/relationships/diagramLayout" Target="../diagrams/layout4.xml"/><Relationship Id="rId10" Type="http://schemas.openxmlformats.org/officeDocument/2006/relationships/diagramLayout" Target="../diagrams/layout5.xml"/><Relationship Id="rId4" Type="http://schemas.openxmlformats.org/officeDocument/2006/relationships/diagramData" Target="../diagrams/data4.xml"/><Relationship Id="rId9" Type="http://schemas.openxmlformats.org/officeDocument/2006/relationships/diagramData" Target="../diagrams/data5.xml"/></Relationships>
</file>

<file path=ppt/slides/_rels/slide27.xml.rels><?xml version="1.0" encoding="UTF-8" standalone="yes"?>
<Relationships xmlns="http://schemas.openxmlformats.org/package/2006/relationships"><Relationship Id="rId8" Type="http://schemas.microsoft.com/office/2007/relationships/diagramDrawing" Target="../diagrams/drawing6.xml"/><Relationship Id="rId13" Type="http://schemas.microsoft.com/office/2007/relationships/diagramDrawing" Target="../diagrams/drawing7.xml"/><Relationship Id="rId3" Type="http://schemas.openxmlformats.org/officeDocument/2006/relationships/notesSlide" Target="../notesSlides/notesSlide27.xml"/><Relationship Id="rId7" Type="http://schemas.openxmlformats.org/officeDocument/2006/relationships/diagramColors" Target="../diagrams/colors6.xml"/><Relationship Id="rId12" Type="http://schemas.openxmlformats.org/officeDocument/2006/relationships/diagramColors" Target="../diagrams/colors7.xml"/><Relationship Id="rId2" Type="http://schemas.openxmlformats.org/officeDocument/2006/relationships/slideLayout" Target="../slideLayouts/slideLayout4.xml"/><Relationship Id="rId1" Type="http://schemas.openxmlformats.org/officeDocument/2006/relationships/tags" Target="../tags/tag11.xml"/><Relationship Id="rId6" Type="http://schemas.openxmlformats.org/officeDocument/2006/relationships/diagramQuickStyle" Target="../diagrams/quickStyle6.xml"/><Relationship Id="rId11" Type="http://schemas.openxmlformats.org/officeDocument/2006/relationships/diagramQuickStyle" Target="../diagrams/quickStyle7.xml"/><Relationship Id="rId5" Type="http://schemas.openxmlformats.org/officeDocument/2006/relationships/diagramLayout" Target="../diagrams/layout6.xml"/><Relationship Id="rId10" Type="http://schemas.openxmlformats.org/officeDocument/2006/relationships/diagramLayout" Target="../diagrams/layout7.xml"/><Relationship Id="rId4" Type="http://schemas.openxmlformats.org/officeDocument/2006/relationships/diagramData" Target="../diagrams/data6.xml"/><Relationship Id="rId9" Type="http://schemas.openxmlformats.org/officeDocument/2006/relationships/diagramData" Target="../diagrams/data7.xml"/></Relationships>
</file>

<file path=ppt/slides/_rels/slide28.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8.xml"/><Relationship Id="rId1" Type="http://schemas.openxmlformats.org/officeDocument/2006/relationships/slideLayout" Target="../slideLayouts/slideLayout4.xml"/><Relationship Id="rId6" Type="http://schemas.openxmlformats.org/officeDocument/2006/relationships/image" Target="../media/image29.png"/><Relationship Id="rId5" Type="http://schemas.openxmlformats.org/officeDocument/2006/relationships/chart" Target="../charts/chart7.xml"/><Relationship Id="rId4" Type="http://schemas.openxmlformats.org/officeDocument/2006/relationships/image" Target="../media/image30.png"/></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4.xml"/><Relationship Id="rId1" Type="http://schemas.openxmlformats.org/officeDocument/2006/relationships/tags" Target="../tags/tag3.xml"/></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3.xml"/><Relationship Id="rId1" Type="http://schemas.openxmlformats.org/officeDocument/2006/relationships/tags" Target="../tags/tag12.xml"/></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31.xml"/><Relationship Id="rId2" Type="http://schemas.openxmlformats.org/officeDocument/2006/relationships/slideLayout" Target="../slideLayouts/slideLayout3.xml"/><Relationship Id="rId1" Type="http://schemas.openxmlformats.org/officeDocument/2006/relationships/tags" Target="../tags/tag13.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3" Type="http://schemas.openxmlformats.org/officeDocument/2006/relationships/chart" Target="../charts/chart8.xml"/><Relationship Id="rId2" Type="http://schemas.openxmlformats.org/officeDocument/2006/relationships/notesSlide" Target="../notesSlides/notesSlide34.xml"/><Relationship Id="rId1" Type="http://schemas.openxmlformats.org/officeDocument/2006/relationships/slideLayout" Target="../slideLayouts/slideLayout4.xml"/><Relationship Id="rId5" Type="http://schemas.openxmlformats.org/officeDocument/2006/relationships/chart" Target="../charts/chart10.xml"/><Relationship Id="rId4" Type="http://schemas.openxmlformats.org/officeDocument/2006/relationships/chart" Target="../charts/chart9.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8" Type="http://schemas.openxmlformats.org/officeDocument/2006/relationships/image" Target="../media/image36.jpeg"/><Relationship Id="rId3" Type="http://schemas.openxmlformats.org/officeDocument/2006/relationships/image" Target="../media/image31.png"/><Relationship Id="rId7" Type="http://schemas.openxmlformats.org/officeDocument/2006/relationships/image" Target="../media/image35.jpeg"/><Relationship Id="rId2" Type="http://schemas.openxmlformats.org/officeDocument/2006/relationships/notesSlide" Target="../notesSlides/notesSlide37.xml"/><Relationship Id="rId1" Type="http://schemas.openxmlformats.org/officeDocument/2006/relationships/slideLayout" Target="../slideLayouts/slideLayout5.xml"/><Relationship Id="rId6" Type="http://schemas.openxmlformats.org/officeDocument/2006/relationships/image" Target="../media/image34.jpeg"/><Relationship Id="rId5" Type="http://schemas.openxmlformats.org/officeDocument/2006/relationships/image" Target="../media/image33.jpeg"/><Relationship Id="rId10" Type="http://schemas.openxmlformats.org/officeDocument/2006/relationships/hyperlink" Target="http://www.microsoft.com/MAP" TargetMode="External"/><Relationship Id="rId4" Type="http://schemas.openxmlformats.org/officeDocument/2006/relationships/image" Target="../media/image32.jpeg"/><Relationship Id="rId9" Type="http://schemas.openxmlformats.org/officeDocument/2006/relationships/hyperlink" Target="http://www.microsoft.com/IPD" TargetMode="Externa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8" Type="http://schemas.openxmlformats.org/officeDocument/2006/relationships/hyperlink" Target="http://microsoft.com/msdn" TargetMode="External"/><Relationship Id="rId3" Type="http://schemas.openxmlformats.org/officeDocument/2006/relationships/image" Target="../media/image37.png"/><Relationship Id="rId7" Type="http://schemas.openxmlformats.org/officeDocument/2006/relationships/image" Target="../media/image39.png"/><Relationship Id="rId2" Type="http://schemas.openxmlformats.org/officeDocument/2006/relationships/notesSlide" Target="../notesSlides/notesSlide39.xml"/><Relationship Id="rId1" Type="http://schemas.openxmlformats.org/officeDocument/2006/relationships/slideLayout" Target="../slideLayouts/slideLayout7.xml"/><Relationship Id="rId6" Type="http://schemas.openxmlformats.org/officeDocument/2006/relationships/image" Target="../media/image38.png"/><Relationship Id="rId11" Type="http://schemas.openxmlformats.org/officeDocument/2006/relationships/image" Target="../media/image41.png"/><Relationship Id="rId5" Type="http://schemas.openxmlformats.org/officeDocument/2006/relationships/hyperlink" Target="http://microsoft.com/technet" TargetMode="External"/><Relationship Id="rId10" Type="http://schemas.openxmlformats.org/officeDocument/2006/relationships/image" Target="../media/image40.emf"/><Relationship Id="rId4" Type="http://schemas.openxmlformats.org/officeDocument/2006/relationships/hyperlink" Target="http://www.microsoft.com/teched" TargetMode="External"/><Relationship Id="rId9" Type="http://schemas.openxmlformats.org/officeDocument/2006/relationships/hyperlink" Target="http://www.microsoft.com/learning" TargetMode="External"/></Relationships>
</file>

<file path=ppt/slides/_rels/slide4.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notesSlide" Target="../notesSlides/notesSlide4.xml"/><Relationship Id="rId7" Type="http://schemas.openxmlformats.org/officeDocument/2006/relationships/image" Target="../media/image10.png"/><Relationship Id="rId2" Type="http://schemas.openxmlformats.org/officeDocument/2006/relationships/slideLayout" Target="../slideLayouts/slideLayout7.xml"/><Relationship Id="rId1" Type="http://schemas.openxmlformats.org/officeDocument/2006/relationships/tags" Target="../tags/tag4.xml"/><Relationship Id="rId6" Type="http://schemas.openxmlformats.org/officeDocument/2006/relationships/image" Target="../media/image9.png"/><Relationship Id="rId11" Type="http://schemas.openxmlformats.org/officeDocument/2006/relationships/image" Target="../media/image14.png"/><Relationship Id="rId5" Type="http://schemas.openxmlformats.org/officeDocument/2006/relationships/image" Target="../media/image8.png"/><Relationship Id="rId10" Type="http://schemas.openxmlformats.org/officeDocument/2006/relationships/image" Target="../media/image13.png"/><Relationship Id="rId4" Type="http://schemas.openxmlformats.org/officeDocument/2006/relationships/image" Target="../media/image7.png"/><Relationship Id="rId9" Type="http://schemas.openxmlformats.org/officeDocument/2006/relationships/image" Target="../media/image12.png"/></Relationships>
</file>

<file path=ppt/slides/_rels/slide40.xml.rels><?xml version="1.0" encoding="UTF-8" standalone="yes"?>
<Relationships xmlns="http://schemas.openxmlformats.org/package/2006/relationships"><Relationship Id="rId3" Type="http://schemas.openxmlformats.org/officeDocument/2006/relationships/hyperlink" Target="http://www.microsoft.com/windowsserver2008/en/us/virtualization-consolidation.aspx" TargetMode="External"/><Relationship Id="rId2" Type="http://schemas.openxmlformats.org/officeDocument/2006/relationships/notesSlide" Target="../notesSlides/notesSlide40.xml"/><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13.xml"/></Relationships>
</file>

<file path=ppt/slides/_rels/slide42.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41.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7.xml"/><Relationship Id="rId1" Type="http://schemas.openxmlformats.org/officeDocument/2006/relationships/tags" Target="../tags/tag5.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4.xml"/><Relationship Id="rId1" Type="http://schemas.openxmlformats.org/officeDocument/2006/relationships/tags" Target="../tags/tag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 y="3962400"/>
            <a:ext cx="8839200" cy="1447800"/>
          </a:xfrm>
        </p:spPr>
        <p:txBody>
          <a:bodyPr/>
          <a:lstStyle/>
          <a:p>
            <a:r>
              <a:rPr lang="en-US" sz="4000" dirty="0" smtClean="0"/>
              <a:t>Virtualization and Consolidation Considerations for Microsoft SQL Server </a:t>
            </a:r>
            <a:r>
              <a:rPr lang="en-US" sz="4000" dirty="0" smtClean="0"/>
              <a:t>2008</a:t>
            </a:r>
            <a:br>
              <a:rPr lang="en-US" sz="4000" dirty="0" smtClean="0"/>
            </a:br>
            <a:r>
              <a:rPr lang="en-US" sz="4000" dirty="0" smtClean="0"/>
              <a:t>DAT305</a:t>
            </a:r>
            <a:endParaRPr lang="en-US" sz="2800" b="0" dirty="0">
              <a:effectLst/>
            </a:endParaRPr>
          </a:p>
        </p:txBody>
      </p:sp>
      <p:sp>
        <p:nvSpPr>
          <p:cNvPr id="5" name="TextBox 4"/>
          <p:cNvSpPr txBox="1"/>
          <p:nvPr/>
        </p:nvSpPr>
        <p:spPr>
          <a:xfrm>
            <a:off x="6400800" y="5410200"/>
            <a:ext cx="2437527" cy="1200329"/>
          </a:xfrm>
          <a:prstGeom prst="rect">
            <a:avLst/>
          </a:prstGeom>
          <a:noFill/>
        </p:spPr>
        <p:txBody>
          <a:bodyPr wrap="none" rtlCol="0">
            <a:spAutoFit/>
          </a:bodyPr>
          <a:lstStyle/>
          <a:p>
            <a:r>
              <a:rPr lang="en-US" sz="2400" dirty="0" smtClean="0"/>
              <a:t>Gopal Ashok</a:t>
            </a:r>
          </a:p>
          <a:p>
            <a:r>
              <a:rPr lang="en-US" sz="2400" dirty="0" smtClean="0"/>
              <a:t>Program Manager</a:t>
            </a:r>
          </a:p>
          <a:p>
            <a:r>
              <a:rPr lang="en-US" sz="2400" dirty="0" smtClean="0"/>
              <a:t>Microsoft Corp</a:t>
            </a:r>
            <a:endParaRPr lang="en-US" sz="2400" dirty="0"/>
          </a:p>
        </p:txBody>
      </p:sp>
    </p:spTree>
  </p:cSld>
  <p:clrMapOvr>
    <a:masterClrMapping/>
  </p:clrMapOvr>
  <p:transition advTm="357859">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553998"/>
          </a:xfrm>
          <a:solidFill>
            <a:schemeClr val="accent1"/>
          </a:solidFill>
        </p:spPr>
        <p:txBody>
          <a:bodyPr>
            <a:normAutofit/>
          </a:bodyPr>
          <a:lstStyle/>
          <a:p>
            <a:r>
              <a:rPr sz="3600" dirty="0" smtClean="0">
                <a:solidFill>
                  <a:schemeClr val="bg1"/>
                </a:solidFill>
              </a:rPr>
              <a:t>Hyper-V </a:t>
            </a:r>
            <a:r>
              <a:rPr sz="3600" smtClean="0">
                <a:solidFill>
                  <a:schemeClr val="bg1"/>
                </a:solidFill>
              </a:rPr>
              <a:t>Architectural Overview</a:t>
            </a:r>
            <a:endParaRPr lang="en-US" sz="3600" dirty="0">
              <a:solidFill>
                <a:schemeClr val="bg1"/>
              </a:solidFill>
            </a:endParaRPr>
          </a:p>
        </p:txBody>
      </p:sp>
      <p:grpSp>
        <p:nvGrpSpPr>
          <p:cNvPr id="57" name="Group 56"/>
          <p:cNvGrpSpPr/>
          <p:nvPr/>
        </p:nvGrpSpPr>
        <p:grpSpPr>
          <a:xfrm>
            <a:off x="838200" y="685800"/>
            <a:ext cx="7772400" cy="5334000"/>
            <a:chOff x="1066800" y="2439390"/>
            <a:chExt cx="7162800" cy="4418610"/>
          </a:xfrm>
        </p:grpSpPr>
        <p:sp>
          <p:nvSpPr>
            <p:cNvPr id="111" name="AutoShape 22"/>
            <p:cNvSpPr>
              <a:spLocks noChangeArrowheads="1"/>
            </p:cNvSpPr>
            <p:nvPr/>
          </p:nvSpPr>
          <p:spPr bwMode="auto">
            <a:xfrm>
              <a:off x="1265609" y="6333233"/>
              <a:ext cx="5632079" cy="455528"/>
            </a:xfrm>
            <a:prstGeom prst="flowChartAlternateProcess">
              <a:avLst/>
            </a:prstGeom>
            <a:solidFill>
              <a:schemeClr val="accent6">
                <a:lumMod val="75000"/>
              </a:schemeClr>
            </a:solidFill>
            <a:ln w="3175">
              <a:solidFill>
                <a:srgbClr val="C2D69B"/>
              </a:solidFill>
              <a:miter lim="800000"/>
              <a:headEnd/>
              <a:tailEnd/>
            </a:ln>
            <a:effectLst>
              <a:outerShdw dist="28398" dir="3806097" algn="ctr" rotWithShape="0">
                <a:srgbClr val="4E6128">
                  <a:alpha val="50000"/>
                </a:srgbClr>
              </a:outerShdw>
            </a:effectLst>
          </p:spPr>
          <p:txBody>
            <a:bodyPr lIns="0" tIns="0" rIns="0" bIns="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rtl="0">
                <a:defRPr/>
              </a:pPr>
              <a:r>
                <a:rPr lang="en-US" sz="1400" b="1" kern="1200" dirty="0">
                  <a:solidFill>
                    <a:schemeClr val="bg1"/>
                  </a:solidFill>
                  <a:latin typeface="Calibri" pitchFamily="34" charset="0"/>
                  <a:ea typeface="Calibri" pitchFamily="34" charset="0"/>
                  <a:cs typeface="Times New Roman" pitchFamily="18" charset="0"/>
                </a:rPr>
                <a:t>						</a:t>
              </a:r>
              <a:endParaRPr lang="en-US" sz="4000" kern="1200" dirty="0">
                <a:solidFill>
                  <a:schemeClr val="bg1"/>
                </a:solidFill>
                <a:latin typeface="Calibri"/>
                <a:cs typeface="Arial" pitchFamily="34" charset="0"/>
              </a:endParaRPr>
            </a:p>
          </p:txBody>
        </p:sp>
        <p:sp>
          <p:nvSpPr>
            <p:cNvPr id="112" name="AutoShape 40"/>
            <p:cNvSpPr>
              <a:spLocks noChangeAspect="1" noChangeArrowheads="1" noTextEdit="1"/>
            </p:cNvSpPr>
            <p:nvPr/>
          </p:nvSpPr>
          <p:spPr bwMode="auto">
            <a:xfrm>
              <a:off x="1066800" y="2439390"/>
              <a:ext cx="7162800" cy="4418610"/>
            </a:xfrm>
            <a:prstGeom prst="rect">
              <a:avLst/>
            </a:prstGeom>
            <a:solidFill>
              <a:schemeClr val="accent1">
                <a:lumMod val="50000"/>
              </a:schemeClr>
            </a:solidFill>
            <a:ln w="9525">
              <a:solidFill>
                <a:schemeClr val="accent6">
                  <a:lumMod val="75000"/>
                </a:schemeClr>
              </a:solidFill>
              <a:miter lim="800000"/>
              <a:headEnd/>
              <a:tailEnd/>
            </a:ln>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rtl="0"/>
              <a:endParaRPr lang="en-US" sz="4000" kern="1200" dirty="0">
                <a:solidFill>
                  <a:schemeClr val="bg1"/>
                </a:solidFill>
                <a:latin typeface="Calibri"/>
                <a:ea typeface="+mn-ea"/>
                <a:cs typeface="+mn-cs"/>
              </a:endParaRPr>
            </a:p>
          </p:txBody>
        </p:sp>
        <p:sp>
          <p:nvSpPr>
            <p:cNvPr id="113" name="AutoShape 39"/>
            <p:cNvSpPr>
              <a:spLocks noChangeArrowheads="1"/>
            </p:cNvSpPr>
            <p:nvPr/>
          </p:nvSpPr>
          <p:spPr bwMode="auto">
            <a:xfrm>
              <a:off x="1266456" y="3982715"/>
              <a:ext cx="1854705" cy="1780713"/>
            </a:xfrm>
            <a:prstGeom prst="roundRect">
              <a:avLst>
                <a:gd name="adj" fmla="val 2995"/>
              </a:avLst>
            </a:prstGeom>
            <a:gradFill rotWithShape="0">
              <a:gsLst>
                <a:gs pos="0">
                  <a:srgbClr val="FFFFFF"/>
                </a:gs>
                <a:gs pos="100000">
                  <a:srgbClr val="B8CCE4"/>
                </a:gs>
              </a:gsLst>
              <a:lin ang="5400000" scaled="1"/>
            </a:gradFill>
            <a:ln w="3175">
              <a:solidFill>
                <a:srgbClr val="95B3D7"/>
              </a:solidFill>
              <a:round/>
              <a:headEnd/>
              <a:tailEnd/>
            </a:ln>
            <a:effectLst>
              <a:outerShdw dist="28398" dir="3806097" algn="ctr" rotWithShape="0">
                <a:srgbClr val="243F60">
                  <a:alpha val="50000"/>
                </a:srgbClr>
              </a:outerShdw>
            </a:effectLst>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rtl="0">
                <a:defRPr/>
              </a:pPr>
              <a:endParaRPr lang="en-US" sz="1200" kern="1200" dirty="0">
                <a:solidFill>
                  <a:schemeClr val="bg1"/>
                </a:solidFill>
                <a:latin typeface="Calibri"/>
                <a:ea typeface="+mn-ea"/>
                <a:cs typeface="+mn-cs"/>
              </a:endParaRPr>
            </a:p>
          </p:txBody>
        </p:sp>
        <p:sp>
          <p:nvSpPr>
            <p:cNvPr id="114" name="Text Box 38"/>
            <p:cNvSpPr txBox="1">
              <a:spLocks noChangeArrowheads="1"/>
            </p:cNvSpPr>
            <p:nvPr/>
          </p:nvSpPr>
          <p:spPr bwMode="auto">
            <a:xfrm>
              <a:off x="1478608" y="2579691"/>
              <a:ext cx="1311205" cy="224426"/>
            </a:xfrm>
            <a:prstGeom prst="rect">
              <a:avLst/>
            </a:prstGeom>
            <a:noFill/>
            <a:ln w="9525">
              <a:noFill/>
              <a:miter lim="800000"/>
              <a:headEnd/>
              <a:tailEnd/>
            </a:ln>
          </p:spPr>
          <p:txBody>
            <a:bodyPr lIns="0" tIns="0" rIns="0" bIns="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rtl="0"/>
              <a:r>
                <a:rPr lang="en-US" sz="1600" b="1" kern="1200" dirty="0">
                  <a:solidFill>
                    <a:schemeClr val="bg1"/>
                  </a:solidFill>
                  <a:latin typeface="Calibri" pitchFamily="34" charset="0"/>
                  <a:ea typeface="Calibri" pitchFamily="34" charset="0"/>
                  <a:cs typeface="Times New Roman" pitchFamily="18" charset="0"/>
                </a:rPr>
                <a:t>Root Partition</a:t>
              </a:r>
              <a:endParaRPr lang="en-US" sz="1600" kern="1200" dirty="0">
                <a:solidFill>
                  <a:schemeClr val="bg1"/>
                </a:solidFill>
                <a:latin typeface="Calibri"/>
                <a:ea typeface="Calibri" pitchFamily="34" charset="0"/>
                <a:cs typeface="Arial" pitchFamily="34" charset="0"/>
              </a:endParaRPr>
            </a:p>
          </p:txBody>
        </p:sp>
        <p:sp>
          <p:nvSpPr>
            <p:cNvPr id="115" name="AutoShape 37"/>
            <p:cNvSpPr>
              <a:spLocks noChangeArrowheads="1"/>
            </p:cNvSpPr>
            <p:nvPr/>
          </p:nvSpPr>
          <p:spPr bwMode="auto">
            <a:xfrm>
              <a:off x="1379504" y="4342884"/>
              <a:ext cx="482532" cy="1110437"/>
            </a:xfrm>
            <a:prstGeom prst="flowChartAlternateProcess">
              <a:avLst/>
            </a:prstGeom>
            <a:gradFill rotWithShape="0">
              <a:gsLst>
                <a:gs pos="0">
                  <a:srgbClr val="FFFFFF"/>
                </a:gs>
                <a:gs pos="100000">
                  <a:srgbClr val="B8CCE4"/>
                </a:gs>
              </a:gsLst>
              <a:lin ang="5400000" scaled="1"/>
            </a:gradFill>
            <a:ln w="3175">
              <a:solidFill>
                <a:srgbClr val="95B3D7"/>
              </a:solidFill>
              <a:miter lim="800000"/>
              <a:headEnd/>
              <a:tailEnd/>
            </a:ln>
            <a:effectLst>
              <a:outerShdw dist="28398" dir="3806097" algn="ctr" rotWithShape="0">
                <a:srgbClr val="243F60">
                  <a:alpha val="50000"/>
                </a:srgbClr>
              </a:outerShdw>
            </a:effectLst>
          </p:spPr>
          <p:txBody>
            <a:bodyPr lIns="0" tIns="0" rIns="0" bIns="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rtl="0">
                <a:defRPr/>
              </a:pPr>
              <a:r>
                <a:rPr lang="en-US" sz="1200" kern="1200" dirty="0" smtClean="0">
                  <a:solidFill>
                    <a:schemeClr val="bg1"/>
                  </a:solidFill>
                  <a:latin typeface="Calibri" pitchFamily="34" charset="0"/>
                  <a:ea typeface="Calibri" pitchFamily="34" charset="0"/>
                  <a:cs typeface="Times New Roman" pitchFamily="18" charset="0"/>
                </a:rPr>
                <a:t>I/O Stacks</a:t>
              </a:r>
              <a:endParaRPr lang="en-US" sz="1200" kern="1200" dirty="0">
                <a:solidFill>
                  <a:schemeClr val="bg1"/>
                </a:solidFill>
                <a:latin typeface="Calibri"/>
                <a:cs typeface="Arial" pitchFamily="34" charset="0"/>
              </a:endParaRPr>
            </a:p>
          </p:txBody>
        </p:sp>
        <p:sp>
          <p:nvSpPr>
            <p:cNvPr id="116" name="AutoShape 36"/>
            <p:cNvSpPr>
              <a:spLocks noChangeArrowheads="1"/>
            </p:cNvSpPr>
            <p:nvPr/>
          </p:nvSpPr>
          <p:spPr bwMode="auto">
            <a:xfrm>
              <a:off x="1379504" y="5486400"/>
              <a:ext cx="946420" cy="203916"/>
            </a:xfrm>
            <a:prstGeom prst="flowChartAlternateProcess">
              <a:avLst/>
            </a:prstGeom>
            <a:solidFill>
              <a:schemeClr val="accent2">
                <a:lumMod val="20000"/>
                <a:lumOff val="80000"/>
              </a:schemeClr>
            </a:solidFill>
            <a:ln w="3175">
              <a:solidFill>
                <a:srgbClr val="95B3D7"/>
              </a:solidFill>
              <a:miter lim="800000"/>
              <a:headEnd/>
              <a:tailEnd/>
            </a:ln>
            <a:effectLst>
              <a:outerShdw dist="28398" dir="3806097" algn="ctr" rotWithShape="0">
                <a:srgbClr val="243F60">
                  <a:alpha val="50000"/>
                </a:srgbClr>
              </a:outerShdw>
            </a:effectLst>
          </p:spPr>
          <p:txBody>
            <a:bodyPr lIns="0" tIns="0" rIns="0" bIns="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rtl="0">
                <a:defRPr/>
              </a:pPr>
              <a:r>
                <a:rPr lang="en-US" sz="1200" kern="1200" dirty="0">
                  <a:solidFill>
                    <a:schemeClr val="bg1"/>
                  </a:solidFill>
                  <a:latin typeface="Calibri" pitchFamily="34" charset="0"/>
                  <a:ea typeface="Calibri" pitchFamily="34" charset="0"/>
                  <a:cs typeface="Times New Roman" pitchFamily="18" charset="0"/>
                </a:rPr>
                <a:t>Drivers</a:t>
              </a:r>
              <a:endParaRPr lang="en-US" sz="1200" kern="1200" dirty="0">
                <a:solidFill>
                  <a:schemeClr val="bg1"/>
                </a:solidFill>
                <a:latin typeface="Calibri"/>
                <a:cs typeface="Arial" pitchFamily="34" charset="0"/>
              </a:endParaRPr>
            </a:p>
          </p:txBody>
        </p:sp>
        <p:cxnSp>
          <p:nvCxnSpPr>
            <p:cNvPr id="117" name="AutoShape 35"/>
            <p:cNvCxnSpPr>
              <a:cxnSpLocks noChangeShapeType="1"/>
            </p:cNvCxnSpPr>
            <p:nvPr/>
          </p:nvCxnSpPr>
          <p:spPr bwMode="auto">
            <a:xfrm>
              <a:off x="1862037" y="4623488"/>
              <a:ext cx="198809" cy="2"/>
            </a:xfrm>
            <a:prstGeom prst="straightConnector1">
              <a:avLst/>
            </a:prstGeom>
            <a:noFill/>
            <a:ln w="9525">
              <a:solidFill>
                <a:srgbClr val="C0504D"/>
              </a:solidFill>
              <a:round/>
              <a:headEnd type="stealth" w="sm" len="med"/>
              <a:tailEnd type="stealth" w="sm" len="med"/>
            </a:ln>
          </p:spPr>
        </p:cxnSp>
        <p:sp>
          <p:nvSpPr>
            <p:cNvPr id="118" name="AutoShape 34"/>
            <p:cNvSpPr>
              <a:spLocks noChangeArrowheads="1"/>
            </p:cNvSpPr>
            <p:nvPr/>
          </p:nvSpPr>
          <p:spPr bwMode="auto">
            <a:xfrm>
              <a:off x="3448144" y="3982715"/>
              <a:ext cx="1684119" cy="1780713"/>
            </a:xfrm>
            <a:prstGeom prst="roundRect">
              <a:avLst>
                <a:gd name="adj" fmla="val 2995"/>
              </a:avLst>
            </a:prstGeom>
            <a:gradFill rotWithShape="0">
              <a:gsLst>
                <a:gs pos="0">
                  <a:srgbClr val="FFFFFF"/>
                </a:gs>
                <a:gs pos="100000">
                  <a:srgbClr val="B8CCE4"/>
                </a:gs>
              </a:gsLst>
              <a:lin ang="5400000" scaled="1"/>
            </a:gradFill>
            <a:ln w="3175">
              <a:solidFill>
                <a:srgbClr val="95B3D7"/>
              </a:solidFill>
              <a:round/>
              <a:headEnd/>
              <a:tailEnd/>
            </a:ln>
            <a:effectLst>
              <a:outerShdw dist="28398" dir="3806097" algn="ctr" rotWithShape="0">
                <a:srgbClr val="243F60">
                  <a:alpha val="50000"/>
                </a:srgbClr>
              </a:outerShdw>
            </a:effectLst>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rtl="0">
                <a:defRPr/>
              </a:pPr>
              <a:endParaRPr lang="en-US" sz="4000" kern="1200" dirty="0">
                <a:solidFill>
                  <a:schemeClr val="bg1"/>
                </a:solidFill>
                <a:latin typeface="Calibri"/>
                <a:ea typeface="+mn-ea"/>
                <a:cs typeface="+mn-cs"/>
              </a:endParaRPr>
            </a:p>
          </p:txBody>
        </p:sp>
        <p:sp>
          <p:nvSpPr>
            <p:cNvPr id="119" name="AutoShape 32"/>
            <p:cNvSpPr>
              <a:spLocks noChangeArrowheads="1"/>
            </p:cNvSpPr>
            <p:nvPr/>
          </p:nvSpPr>
          <p:spPr bwMode="auto">
            <a:xfrm>
              <a:off x="3608059" y="4294597"/>
              <a:ext cx="1325394" cy="420907"/>
            </a:xfrm>
            <a:prstGeom prst="flowChartAlternateProcess">
              <a:avLst/>
            </a:prstGeom>
            <a:gradFill rotWithShape="0">
              <a:gsLst>
                <a:gs pos="0">
                  <a:srgbClr val="FFFFFF"/>
                </a:gs>
                <a:gs pos="100000">
                  <a:srgbClr val="B8CCE4"/>
                </a:gs>
              </a:gsLst>
              <a:lin ang="5400000" scaled="1"/>
            </a:gradFill>
            <a:ln w="3175">
              <a:solidFill>
                <a:srgbClr val="95B3D7"/>
              </a:solidFill>
              <a:miter lim="800000"/>
              <a:headEnd/>
              <a:tailEnd/>
            </a:ln>
            <a:effectLst>
              <a:outerShdw dist="28398" dir="3806097" algn="ctr" rotWithShape="0">
                <a:srgbClr val="243F60">
                  <a:alpha val="50000"/>
                </a:srgbClr>
              </a:outerShdw>
            </a:effectLst>
          </p:spPr>
          <p:txBody>
            <a:bodyPr lIns="0" tIns="0" rIns="0" bIns="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rtl="0">
                <a:defRPr/>
              </a:pPr>
              <a:r>
                <a:rPr lang="en-US" sz="1400" kern="1200" dirty="0" smtClean="0">
                  <a:solidFill>
                    <a:schemeClr val="bg1"/>
                  </a:solidFill>
                  <a:latin typeface="Calibri" pitchFamily="34" charset="0"/>
                  <a:ea typeface="Calibri" pitchFamily="34" charset="0"/>
                  <a:cs typeface="Times New Roman" pitchFamily="18" charset="0"/>
                </a:rPr>
                <a:t>I/O Stacks</a:t>
              </a:r>
            </a:p>
            <a:p>
              <a:pPr algn="ctr" rtl="0">
                <a:defRPr/>
              </a:pPr>
              <a:r>
                <a:rPr lang="en-US" sz="1200" dirty="0" smtClean="0">
                  <a:solidFill>
                    <a:schemeClr val="bg1"/>
                  </a:solidFill>
                  <a:latin typeface="Calibri" pitchFamily="34" charset="0"/>
                  <a:cs typeface="Times New Roman" pitchFamily="18" charset="0"/>
                </a:rPr>
                <a:t>TCP/IP , File systems</a:t>
              </a:r>
              <a:endParaRPr lang="en-US" sz="1200" kern="1200" dirty="0">
                <a:solidFill>
                  <a:schemeClr val="bg1"/>
                </a:solidFill>
                <a:latin typeface="Calibri"/>
                <a:cs typeface="Arial" pitchFamily="34" charset="0"/>
              </a:endParaRPr>
            </a:p>
          </p:txBody>
        </p:sp>
        <p:sp>
          <p:nvSpPr>
            <p:cNvPr id="120" name="AutoShape 30"/>
            <p:cNvSpPr>
              <a:spLocks noChangeArrowheads="1"/>
            </p:cNvSpPr>
            <p:nvPr/>
          </p:nvSpPr>
          <p:spPr bwMode="auto">
            <a:xfrm>
              <a:off x="3858169" y="3213504"/>
              <a:ext cx="732465" cy="281126"/>
            </a:xfrm>
            <a:prstGeom prst="flowChartAlternateProcess">
              <a:avLst/>
            </a:prstGeom>
            <a:gradFill rotWithShape="0">
              <a:gsLst>
                <a:gs pos="0">
                  <a:srgbClr val="FFFFFF"/>
                </a:gs>
                <a:gs pos="100000">
                  <a:srgbClr val="B8CCE4"/>
                </a:gs>
              </a:gsLst>
              <a:lin ang="5400000" scaled="1"/>
            </a:gradFill>
            <a:ln w="3175">
              <a:solidFill>
                <a:srgbClr val="95B3D7"/>
              </a:solidFill>
              <a:miter lim="800000"/>
              <a:headEnd/>
              <a:tailEnd/>
            </a:ln>
            <a:effectLst>
              <a:outerShdw dist="28398" dir="3806097" algn="ctr" rotWithShape="0">
                <a:srgbClr val="243F60">
                  <a:alpha val="50000"/>
                </a:srgbClr>
              </a:outerShdw>
            </a:effectLst>
          </p:spPr>
          <p:txBody>
            <a:bodyPr lIns="0" tIns="0" rIns="0" bIns="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rtl="0">
                <a:defRPr/>
              </a:pPr>
              <a:r>
                <a:rPr lang="en-US" sz="1400" kern="1200" dirty="0">
                  <a:solidFill>
                    <a:schemeClr val="bg1"/>
                  </a:solidFill>
                  <a:latin typeface="Calibri" pitchFamily="34" charset="0"/>
                  <a:ea typeface="Calibri" pitchFamily="34" charset="0"/>
                  <a:cs typeface="Times New Roman" pitchFamily="18" charset="0"/>
                </a:rPr>
                <a:t>Server</a:t>
              </a:r>
              <a:endParaRPr lang="en-US" sz="4000" kern="1200" dirty="0">
                <a:solidFill>
                  <a:schemeClr val="bg1"/>
                </a:solidFill>
                <a:latin typeface="Calibri"/>
                <a:ea typeface="+mn-ea"/>
                <a:cs typeface="Arial" pitchFamily="34" charset="0"/>
              </a:endParaRPr>
            </a:p>
          </p:txBody>
        </p:sp>
        <p:cxnSp>
          <p:nvCxnSpPr>
            <p:cNvPr id="121" name="AutoShape 29"/>
            <p:cNvCxnSpPr>
              <a:cxnSpLocks noChangeShapeType="1"/>
              <a:endCxn id="136" idx="0"/>
            </p:cNvCxnSpPr>
            <p:nvPr/>
          </p:nvCxnSpPr>
          <p:spPr bwMode="auto">
            <a:xfrm rot="5400000">
              <a:off x="4539140" y="4953246"/>
              <a:ext cx="460993" cy="1910"/>
            </a:xfrm>
            <a:prstGeom prst="straightConnector1">
              <a:avLst/>
            </a:prstGeom>
            <a:noFill/>
            <a:ln w="9525">
              <a:solidFill>
                <a:srgbClr val="C0504D"/>
              </a:solidFill>
              <a:round/>
              <a:headEnd type="stealth" w="sm" len="med"/>
              <a:tailEnd type="stealth" w="sm" len="med"/>
            </a:ln>
          </p:spPr>
        </p:cxnSp>
        <p:cxnSp>
          <p:nvCxnSpPr>
            <p:cNvPr id="122" name="AutoShape 11"/>
            <p:cNvCxnSpPr>
              <a:cxnSpLocks noChangeShapeType="1"/>
              <a:stCxn id="123" idx="1"/>
              <a:endCxn id="129" idx="3"/>
            </p:cNvCxnSpPr>
            <p:nvPr/>
          </p:nvCxnSpPr>
          <p:spPr bwMode="auto">
            <a:xfrm rot="10800000" flipV="1">
              <a:off x="3054891" y="5562398"/>
              <a:ext cx="609770" cy="1540"/>
            </a:xfrm>
            <a:prstGeom prst="straightConnector1">
              <a:avLst/>
            </a:prstGeom>
            <a:noFill/>
            <a:ln w="9525">
              <a:solidFill>
                <a:srgbClr val="C0504D"/>
              </a:solidFill>
              <a:round/>
              <a:headEnd type="stealth" w="sm" len="med"/>
              <a:tailEnd type="stealth" w="sm" len="med"/>
            </a:ln>
          </p:spPr>
        </p:cxnSp>
        <p:sp>
          <p:nvSpPr>
            <p:cNvPr id="123" name="AutoShape 10"/>
            <p:cNvSpPr>
              <a:spLocks noChangeArrowheads="1"/>
            </p:cNvSpPr>
            <p:nvPr/>
          </p:nvSpPr>
          <p:spPr bwMode="auto">
            <a:xfrm>
              <a:off x="3664662" y="5421051"/>
              <a:ext cx="596427" cy="282696"/>
            </a:xfrm>
            <a:prstGeom prst="flowChartAlternateProcess">
              <a:avLst/>
            </a:prstGeom>
            <a:solidFill>
              <a:schemeClr val="accent4">
                <a:lumMod val="20000"/>
                <a:lumOff val="80000"/>
              </a:schemeClr>
            </a:solidFill>
            <a:ln w="3175">
              <a:solidFill>
                <a:srgbClr val="C2D69B"/>
              </a:solidFill>
              <a:miter lim="800000"/>
              <a:headEnd/>
              <a:tailEnd/>
            </a:ln>
            <a:effectLst>
              <a:outerShdw dist="28398" dir="3806097" algn="ctr" rotWithShape="0">
                <a:srgbClr val="4E6128">
                  <a:alpha val="50000"/>
                </a:srgbClr>
              </a:outerShdw>
            </a:effectLst>
          </p:spPr>
          <p:txBody>
            <a:bodyPr lIns="0" tIns="0" rIns="0" bIns="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rtl="0">
                <a:defRPr/>
              </a:pPr>
              <a:r>
                <a:rPr lang="en-US" sz="1200" kern="1200" dirty="0">
                  <a:solidFill>
                    <a:schemeClr val="bg1"/>
                  </a:solidFill>
                  <a:latin typeface="Calibri" pitchFamily="34" charset="0"/>
                  <a:ea typeface="Calibri" pitchFamily="34" charset="0"/>
                  <a:cs typeface="Times New Roman" pitchFamily="18" charset="0"/>
                </a:rPr>
                <a:t>VMBus</a:t>
              </a:r>
              <a:endParaRPr lang="en-US" sz="1200" kern="1200" dirty="0">
                <a:solidFill>
                  <a:schemeClr val="bg1"/>
                </a:solidFill>
                <a:latin typeface="Calibri"/>
                <a:cs typeface="Arial" pitchFamily="34" charset="0"/>
              </a:endParaRPr>
            </a:p>
          </p:txBody>
        </p:sp>
        <p:sp>
          <p:nvSpPr>
            <p:cNvPr id="124" name="AutoShape 31"/>
            <p:cNvSpPr>
              <a:spLocks noChangeArrowheads="1"/>
            </p:cNvSpPr>
            <p:nvPr/>
          </p:nvSpPr>
          <p:spPr bwMode="auto">
            <a:xfrm>
              <a:off x="3541789" y="5044395"/>
              <a:ext cx="861506" cy="350756"/>
            </a:xfrm>
            <a:prstGeom prst="flowChartAlternateProcess">
              <a:avLst/>
            </a:prstGeom>
            <a:solidFill>
              <a:schemeClr val="accent3">
                <a:lumMod val="60000"/>
                <a:lumOff val="40000"/>
              </a:schemeClr>
            </a:solidFill>
            <a:ln w="3175">
              <a:solidFill>
                <a:srgbClr val="C2D69B"/>
              </a:solidFill>
              <a:miter lim="800000"/>
              <a:headEnd/>
              <a:tailEnd/>
            </a:ln>
            <a:effectLst>
              <a:outerShdw dist="28398" dir="3806097" algn="ctr" rotWithShape="0">
                <a:srgbClr val="4E6128">
                  <a:alpha val="50000"/>
                </a:srgbClr>
              </a:outerShdw>
            </a:effectLst>
          </p:spPr>
          <p:txBody>
            <a:bodyPr lIns="0" tIns="0" rIns="0" bIns="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rtl="0">
                <a:defRPr/>
              </a:pPr>
              <a:r>
                <a:rPr lang="en-US" sz="1050" kern="1200" dirty="0" smtClean="0">
                  <a:solidFill>
                    <a:schemeClr val="bg1"/>
                  </a:solidFill>
                  <a:latin typeface="Calibri" pitchFamily="34" charset="0"/>
                  <a:ea typeface="Calibri" pitchFamily="34" charset="0"/>
                  <a:cs typeface="Times New Roman" pitchFamily="18" charset="0"/>
                </a:rPr>
                <a:t>Virtual Service Clients</a:t>
              </a:r>
              <a:endParaRPr lang="en-US" sz="1050" kern="1200" dirty="0">
                <a:solidFill>
                  <a:schemeClr val="bg1"/>
                </a:solidFill>
                <a:latin typeface="Calibri"/>
                <a:cs typeface="Arial" pitchFamily="34" charset="0"/>
              </a:endParaRPr>
            </a:p>
          </p:txBody>
        </p:sp>
        <p:sp>
          <p:nvSpPr>
            <p:cNvPr id="125" name="AutoShape 22"/>
            <p:cNvSpPr>
              <a:spLocks noChangeArrowheads="1"/>
            </p:cNvSpPr>
            <p:nvPr/>
          </p:nvSpPr>
          <p:spPr bwMode="auto">
            <a:xfrm>
              <a:off x="1266456" y="5970332"/>
              <a:ext cx="5632079" cy="268459"/>
            </a:xfrm>
            <a:prstGeom prst="flowChartAlternateProcess">
              <a:avLst/>
            </a:prstGeom>
            <a:solidFill>
              <a:schemeClr val="accent6">
                <a:lumMod val="60000"/>
                <a:lumOff val="40000"/>
              </a:schemeClr>
            </a:solidFill>
            <a:ln w="3175">
              <a:solidFill>
                <a:srgbClr val="C2D69B"/>
              </a:solidFill>
              <a:miter lim="800000"/>
              <a:headEnd/>
              <a:tailEnd/>
            </a:ln>
            <a:effectLst>
              <a:outerShdw dist="28398" dir="3806097" algn="ctr" rotWithShape="0">
                <a:srgbClr val="4E6128">
                  <a:alpha val="50000"/>
                </a:srgbClr>
              </a:outerShdw>
            </a:effectLst>
          </p:spPr>
          <p:txBody>
            <a:bodyPr lIns="0" tIns="0" rIns="0" bIns="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rtl="0">
                <a:defRPr/>
              </a:pPr>
              <a:r>
                <a:rPr lang="en-US" sz="1400" b="1" kern="1200" dirty="0">
                  <a:solidFill>
                    <a:schemeClr val="bg1"/>
                  </a:solidFill>
                  <a:latin typeface="Calibri" pitchFamily="34" charset="0"/>
                  <a:ea typeface="Calibri" pitchFamily="34" charset="0"/>
                  <a:cs typeface="Times New Roman" pitchFamily="18" charset="0"/>
                </a:rPr>
                <a:t>						</a:t>
              </a:r>
              <a:endParaRPr lang="en-US" sz="4000" kern="1200" dirty="0">
                <a:solidFill>
                  <a:schemeClr val="bg1"/>
                </a:solidFill>
                <a:latin typeface="Calibri"/>
                <a:cs typeface="Arial" pitchFamily="34" charset="0"/>
              </a:endParaRPr>
            </a:p>
          </p:txBody>
        </p:sp>
        <p:sp>
          <p:nvSpPr>
            <p:cNvPr id="126" name="Text Box 21"/>
            <p:cNvSpPr txBox="1">
              <a:spLocks noChangeArrowheads="1"/>
            </p:cNvSpPr>
            <p:nvPr/>
          </p:nvSpPr>
          <p:spPr bwMode="auto">
            <a:xfrm>
              <a:off x="1862037" y="6321088"/>
              <a:ext cx="853554" cy="224426"/>
            </a:xfrm>
            <a:prstGeom prst="rect">
              <a:avLst/>
            </a:prstGeom>
            <a:noFill/>
            <a:ln w="9525">
              <a:noFill/>
              <a:miter lim="800000"/>
              <a:headEnd/>
              <a:tailEnd/>
            </a:ln>
          </p:spPr>
          <p:txBody>
            <a:bodyPr lIns="0" tIns="0" rIns="0" bIns="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rtl="0"/>
              <a:r>
                <a:rPr lang="en-US" sz="1400" b="1" kern="1200" dirty="0">
                  <a:solidFill>
                    <a:schemeClr val="bg1"/>
                  </a:solidFill>
                  <a:latin typeface="Calibri" pitchFamily="34" charset="0"/>
                  <a:ea typeface="Calibri" pitchFamily="34" charset="0"/>
                  <a:cs typeface="Times New Roman" pitchFamily="18" charset="0"/>
                </a:rPr>
                <a:t>Devices</a:t>
              </a:r>
              <a:endParaRPr lang="en-US" sz="4000" kern="1200" dirty="0">
                <a:solidFill>
                  <a:schemeClr val="bg1"/>
                </a:solidFill>
                <a:latin typeface="Calibri"/>
                <a:ea typeface="Calibri" pitchFamily="34" charset="0"/>
                <a:cs typeface="Arial" pitchFamily="34" charset="0"/>
              </a:endParaRPr>
            </a:p>
          </p:txBody>
        </p:sp>
        <p:sp>
          <p:nvSpPr>
            <p:cNvPr id="127" name="Text Box 20"/>
            <p:cNvSpPr txBox="1">
              <a:spLocks noChangeArrowheads="1"/>
            </p:cNvSpPr>
            <p:nvPr/>
          </p:nvSpPr>
          <p:spPr bwMode="auto">
            <a:xfrm>
              <a:off x="3717589" y="6321088"/>
              <a:ext cx="853554" cy="224426"/>
            </a:xfrm>
            <a:prstGeom prst="rect">
              <a:avLst/>
            </a:prstGeom>
            <a:noFill/>
            <a:ln w="9525">
              <a:noFill/>
              <a:miter lim="800000"/>
              <a:headEnd/>
              <a:tailEnd/>
            </a:ln>
          </p:spPr>
          <p:txBody>
            <a:bodyPr lIns="0" tIns="0" rIns="0" bIns="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rtl="0"/>
              <a:r>
                <a:rPr lang="en-US" sz="1400" b="1" kern="1200" dirty="0">
                  <a:solidFill>
                    <a:schemeClr val="bg1"/>
                  </a:solidFill>
                  <a:latin typeface="Calibri" pitchFamily="34" charset="0"/>
                  <a:ea typeface="Calibri" pitchFamily="34" charset="0"/>
                  <a:cs typeface="Times New Roman" pitchFamily="18" charset="0"/>
                </a:rPr>
                <a:t>Processors</a:t>
              </a:r>
              <a:endParaRPr lang="en-US" sz="4000" kern="1200" dirty="0">
                <a:solidFill>
                  <a:schemeClr val="bg1"/>
                </a:solidFill>
                <a:latin typeface="Calibri"/>
                <a:ea typeface="Calibri" pitchFamily="34" charset="0"/>
                <a:cs typeface="Arial" pitchFamily="34" charset="0"/>
              </a:endParaRPr>
            </a:p>
          </p:txBody>
        </p:sp>
        <p:sp>
          <p:nvSpPr>
            <p:cNvPr id="128" name="Text Box 19"/>
            <p:cNvSpPr txBox="1">
              <a:spLocks noChangeArrowheads="1"/>
            </p:cNvSpPr>
            <p:nvPr/>
          </p:nvSpPr>
          <p:spPr bwMode="auto">
            <a:xfrm>
              <a:off x="5514823" y="6321088"/>
              <a:ext cx="853554" cy="224426"/>
            </a:xfrm>
            <a:prstGeom prst="rect">
              <a:avLst/>
            </a:prstGeom>
            <a:noFill/>
            <a:ln w="9525">
              <a:noFill/>
              <a:miter lim="800000"/>
              <a:headEnd/>
              <a:tailEnd/>
            </a:ln>
          </p:spPr>
          <p:txBody>
            <a:bodyPr lIns="0" tIns="0" rIns="0" bIns="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rtl="0"/>
              <a:r>
                <a:rPr lang="en-US" sz="1400" b="1" kern="1200" dirty="0">
                  <a:solidFill>
                    <a:schemeClr val="bg1"/>
                  </a:solidFill>
                  <a:latin typeface="Calibri" pitchFamily="34" charset="0"/>
                  <a:ea typeface="Calibri" pitchFamily="34" charset="0"/>
                  <a:cs typeface="Times New Roman" pitchFamily="18" charset="0"/>
                </a:rPr>
                <a:t>Memory</a:t>
              </a:r>
              <a:endParaRPr lang="en-US" sz="4000" kern="1200" dirty="0">
                <a:solidFill>
                  <a:schemeClr val="bg1"/>
                </a:solidFill>
                <a:latin typeface="Calibri"/>
                <a:ea typeface="Calibri" pitchFamily="34" charset="0"/>
                <a:cs typeface="Arial" pitchFamily="34" charset="0"/>
              </a:endParaRPr>
            </a:p>
          </p:txBody>
        </p:sp>
        <p:sp>
          <p:nvSpPr>
            <p:cNvPr id="129" name="AutoShape 15"/>
            <p:cNvSpPr>
              <a:spLocks noChangeArrowheads="1"/>
            </p:cNvSpPr>
            <p:nvPr/>
          </p:nvSpPr>
          <p:spPr bwMode="auto">
            <a:xfrm>
              <a:off x="2458464" y="5423673"/>
              <a:ext cx="596427" cy="280532"/>
            </a:xfrm>
            <a:prstGeom prst="flowChartAlternateProcess">
              <a:avLst/>
            </a:prstGeom>
            <a:solidFill>
              <a:schemeClr val="accent4">
                <a:lumMod val="20000"/>
                <a:lumOff val="80000"/>
              </a:schemeClr>
            </a:solidFill>
            <a:ln w="3175">
              <a:solidFill>
                <a:srgbClr val="C2D69B"/>
              </a:solidFill>
              <a:miter lim="800000"/>
              <a:headEnd/>
              <a:tailEnd/>
            </a:ln>
            <a:effectLst>
              <a:outerShdw dist="28398" dir="3806097" algn="ctr" rotWithShape="0">
                <a:srgbClr val="4E6128">
                  <a:alpha val="50000"/>
                </a:srgbClr>
              </a:outerShdw>
            </a:effectLst>
          </p:spPr>
          <p:txBody>
            <a:bodyPr lIns="0" tIns="0" rIns="0" bIns="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rtl="0">
                <a:defRPr/>
              </a:pPr>
              <a:r>
                <a:rPr lang="en-US" sz="1200" kern="1200" dirty="0">
                  <a:solidFill>
                    <a:schemeClr val="bg1"/>
                  </a:solidFill>
                  <a:latin typeface="Calibri" pitchFamily="34" charset="0"/>
                  <a:ea typeface="Calibri" pitchFamily="34" charset="0"/>
                  <a:cs typeface="Times New Roman" pitchFamily="18" charset="0"/>
                </a:rPr>
                <a:t>VMBus</a:t>
              </a:r>
              <a:endParaRPr lang="en-US" sz="1200" kern="1200" dirty="0">
                <a:solidFill>
                  <a:schemeClr val="bg1"/>
                </a:solidFill>
                <a:latin typeface="Calibri"/>
                <a:cs typeface="Arial" pitchFamily="34" charset="0"/>
              </a:endParaRPr>
            </a:p>
          </p:txBody>
        </p:sp>
        <p:sp>
          <p:nvSpPr>
            <p:cNvPr id="130" name="AutoShape 7"/>
            <p:cNvSpPr>
              <a:spLocks noChangeArrowheads="1"/>
            </p:cNvSpPr>
            <p:nvPr/>
          </p:nvSpPr>
          <p:spPr bwMode="auto">
            <a:xfrm>
              <a:off x="1994576" y="4272733"/>
              <a:ext cx="1060315" cy="561209"/>
            </a:xfrm>
            <a:prstGeom prst="flowChartAlternateProcess">
              <a:avLst/>
            </a:prstGeom>
            <a:solidFill>
              <a:schemeClr val="accent3">
                <a:lumMod val="60000"/>
                <a:lumOff val="40000"/>
              </a:schemeClr>
            </a:solidFill>
            <a:ln w="3175">
              <a:solidFill>
                <a:srgbClr val="C2D69B"/>
              </a:solidFill>
              <a:miter lim="800000"/>
              <a:headEnd/>
              <a:tailEnd/>
            </a:ln>
            <a:effectLst>
              <a:outerShdw dist="28398" dir="3806097" algn="ctr" rotWithShape="0">
                <a:srgbClr val="4E6128">
                  <a:alpha val="50000"/>
                </a:srgbClr>
              </a:outerShdw>
            </a:effectLst>
          </p:spPr>
          <p:txBody>
            <a:bodyPr lIns="0" tIns="0" rIns="0" bIns="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rtl="0">
                <a:defRPr/>
              </a:pPr>
              <a:r>
                <a:rPr lang="en-US" sz="1200" kern="1200" dirty="0" smtClean="0">
                  <a:solidFill>
                    <a:schemeClr val="bg1"/>
                  </a:solidFill>
                  <a:latin typeface="Calibri" pitchFamily="34" charset="0"/>
                  <a:ea typeface="Calibri" pitchFamily="34" charset="0"/>
                  <a:cs typeface="Times New Roman" pitchFamily="18" charset="0"/>
                </a:rPr>
                <a:t>Virtual Service Providers</a:t>
              </a:r>
              <a:endParaRPr lang="en-US" sz="1200" kern="1200" dirty="0">
                <a:solidFill>
                  <a:schemeClr val="bg1"/>
                </a:solidFill>
                <a:latin typeface="Calibri"/>
                <a:cs typeface="Arial" pitchFamily="34" charset="0"/>
              </a:endParaRPr>
            </a:p>
          </p:txBody>
        </p:sp>
        <p:cxnSp>
          <p:nvCxnSpPr>
            <p:cNvPr id="131" name="AutoShape 6"/>
            <p:cNvCxnSpPr>
              <a:cxnSpLocks noChangeShapeType="1"/>
              <a:endCxn id="129" idx="0"/>
            </p:cNvCxnSpPr>
            <p:nvPr/>
          </p:nvCxnSpPr>
          <p:spPr bwMode="auto">
            <a:xfrm rot="5400000">
              <a:off x="2503287" y="5162954"/>
              <a:ext cx="514109" cy="7327"/>
            </a:xfrm>
            <a:prstGeom prst="straightConnector1">
              <a:avLst/>
            </a:prstGeom>
            <a:noFill/>
            <a:ln w="19050">
              <a:solidFill>
                <a:srgbClr val="C0504D"/>
              </a:solidFill>
              <a:round/>
              <a:headEnd type="stealth" w="sm" len="med"/>
              <a:tailEnd type="stealth" w="sm" len="med"/>
            </a:ln>
          </p:spPr>
        </p:cxnSp>
        <p:sp>
          <p:nvSpPr>
            <p:cNvPr id="132" name="AutoShape 28"/>
            <p:cNvSpPr>
              <a:spLocks noChangeArrowheads="1"/>
            </p:cNvSpPr>
            <p:nvPr/>
          </p:nvSpPr>
          <p:spPr bwMode="auto">
            <a:xfrm>
              <a:off x="5255135" y="3982716"/>
              <a:ext cx="1656743" cy="1780712"/>
            </a:xfrm>
            <a:prstGeom prst="roundRect">
              <a:avLst>
                <a:gd name="adj" fmla="val 2995"/>
              </a:avLst>
            </a:prstGeom>
            <a:gradFill rotWithShape="0">
              <a:gsLst>
                <a:gs pos="0">
                  <a:srgbClr val="FFFFFF"/>
                </a:gs>
                <a:gs pos="100000">
                  <a:srgbClr val="B8CCE4"/>
                </a:gs>
              </a:gsLst>
              <a:lin ang="5400000" scaled="1"/>
            </a:gradFill>
            <a:ln w="3175">
              <a:solidFill>
                <a:srgbClr val="95B3D7"/>
              </a:solidFill>
              <a:round/>
              <a:headEnd/>
              <a:tailEnd/>
            </a:ln>
            <a:effectLst>
              <a:outerShdw dist="28398" dir="3806097" algn="ctr" rotWithShape="0">
                <a:srgbClr val="243F60">
                  <a:alpha val="50000"/>
                </a:srgbClr>
              </a:outerShdw>
            </a:effectLst>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rtl="0">
                <a:defRPr/>
              </a:pPr>
              <a:endParaRPr lang="en-US" sz="4000" kern="1200" dirty="0">
                <a:solidFill>
                  <a:schemeClr val="bg1"/>
                </a:solidFill>
                <a:latin typeface="Calibri"/>
                <a:ea typeface="+mn-ea"/>
                <a:cs typeface="+mn-cs"/>
              </a:endParaRPr>
            </a:p>
          </p:txBody>
        </p:sp>
        <p:sp>
          <p:nvSpPr>
            <p:cNvPr id="133" name="Text Box 27"/>
            <p:cNvSpPr txBox="1">
              <a:spLocks noChangeArrowheads="1"/>
            </p:cNvSpPr>
            <p:nvPr/>
          </p:nvSpPr>
          <p:spPr bwMode="auto">
            <a:xfrm>
              <a:off x="5135760" y="3281564"/>
              <a:ext cx="1829044" cy="226157"/>
            </a:xfrm>
            <a:prstGeom prst="rect">
              <a:avLst/>
            </a:prstGeom>
            <a:noFill/>
            <a:ln w="9525">
              <a:noFill/>
              <a:miter lim="800000"/>
              <a:headEnd/>
              <a:tailEnd/>
            </a:ln>
          </p:spPr>
          <p:txBody>
            <a:bodyPr lIns="0" tIns="0" rIns="0" bIns="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rtl="0"/>
              <a:r>
                <a:rPr lang="en-US" sz="1400" b="1" kern="1200" dirty="0">
                  <a:solidFill>
                    <a:schemeClr val="bg1"/>
                  </a:solidFill>
                  <a:latin typeface="Calibri" pitchFamily="34" charset="0"/>
                  <a:ea typeface="Calibri" pitchFamily="34" charset="0"/>
                  <a:cs typeface="Times New Roman" pitchFamily="18" charset="0"/>
                </a:rPr>
                <a:t>Child Partition</a:t>
              </a:r>
              <a:endParaRPr lang="en-US" sz="4000" kern="1200" dirty="0">
                <a:solidFill>
                  <a:schemeClr val="bg1"/>
                </a:solidFill>
                <a:latin typeface="Calibri"/>
                <a:ea typeface="Calibri" pitchFamily="34" charset="0"/>
                <a:cs typeface="Arial" pitchFamily="34" charset="0"/>
              </a:endParaRPr>
            </a:p>
          </p:txBody>
        </p:sp>
        <p:cxnSp>
          <p:nvCxnSpPr>
            <p:cNvPr id="134" name="AutoShape 23"/>
            <p:cNvCxnSpPr>
              <a:cxnSpLocks noChangeShapeType="1"/>
            </p:cNvCxnSpPr>
            <p:nvPr/>
          </p:nvCxnSpPr>
          <p:spPr bwMode="auto">
            <a:xfrm>
              <a:off x="6115794" y="4732384"/>
              <a:ext cx="847" cy="452314"/>
            </a:xfrm>
            <a:prstGeom prst="straightConnector1">
              <a:avLst/>
            </a:prstGeom>
            <a:noFill/>
            <a:ln w="9525">
              <a:solidFill>
                <a:srgbClr val="C0504D"/>
              </a:solidFill>
              <a:round/>
              <a:headEnd type="stealth" w="sm" len="med"/>
              <a:tailEnd type="stealth" w="sm" len="med"/>
            </a:ln>
          </p:spPr>
        </p:cxnSp>
        <p:sp>
          <p:nvSpPr>
            <p:cNvPr id="135" name="AutoShape 34"/>
            <p:cNvSpPr>
              <a:spLocks noChangeArrowheads="1"/>
            </p:cNvSpPr>
            <p:nvPr/>
          </p:nvSpPr>
          <p:spPr bwMode="auto">
            <a:xfrm>
              <a:off x="3447208" y="3014570"/>
              <a:ext cx="1675387" cy="701512"/>
            </a:xfrm>
            <a:prstGeom prst="roundRect">
              <a:avLst>
                <a:gd name="adj" fmla="val 2995"/>
              </a:avLst>
            </a:prstGeom>
            <a:gradFill rotWithShape="0">
              <a:gsLst>
                <a:gs pos="0">
                  <a:schemeClr val="accent5">
                    <a:lumMod val="40000"/>
                    <a:lumOff val="60000"/>
                  </a:schemeClr>
                </a:gs>
                <a:gs pos="100000">
                  <a:srgbClr val="B8CCE4"/>
                </a:gs>
              </a:gsLst>
              <a:lin ang="5400000" scaled="1"/>
            </a:gradFill>
            <a:ln w="3175">
              <a:solidFill>
                <a:srgbClr val="95B3D7"/>
              </a:solidFill>
              <a:round/>
              <a:headEnd/>
              <a:tailEnd/>
            </a:ln>
            <a:effectLst>
              <a:outerShdw dist="28398" dir="3806097" algn="ctr" rotWithShape="0">
                <a:srgbClr val="243F60">
                  <a:alpha val="50000"/>
                </a:srgbClr>
              </a:outerShdw>
            </a:effectLst>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rtl="0">
                <a:defRPr/>
              </a:pPr>
              <a:endParaRPr lang="en-US" sz="4000" kern="1200" dirty="0">
                <a:solidFill>
                  <a:schemeClr val="bg1"/>
                </a:solidFill>
                <a:latin typeface="Calibri"/>
                <a:ea typeface="+mn-ea"/>
                <a:cs typeface="+mn-cs"/>
              </a:endParaRPr>
            </a:p>
          </p:txBody>
        </p:sp>
        <p:sp>
          <p:nvSpPr>
            <p:cNvPr id="136" name="AutoShape 25"/>
            <p:cNvSpPr>
              <a:spLocks noChangeArrowheads="1"/>
            </p:cNvSpPr>
            <p:nvPr/>
          </p:nvSpPr>
          <p:spPr bwMode="auto">
            <a:xfrm>
              <a:off x="4469565" y="5184698"/>
              <a:ext cx="598231" cy="529442"/>
            </a:xfrm>
            <a:prstGeom prst="flowChartAlternateProcess">
              <a:avLst/>
            </a:prstGeom>
            <a:solidFill>
              <a:schemeClr val="bg2">
                <a:lumMod val="90000"/>
              </a:schemeClr>
            </a:solidFill>
            <a:ln w="3175">
              <a:solidFill>
                <a:srgbClr val="C2D69B"/>
              </a:solidFill>
              <a:miter lim="800000"/>
              <a:headEnd/>
              <a:tailEnd/>
            </a:ln>
            <a:effectLst>
              <a:outerShdw dist="28398" dir="3806097" algn="ctr" rotWithShape="0">
                <a:srgbClr val="4E6128">
                  <a:alpha val="50000"/>
                </a:srgbClr>
              </a:outerShdw>
            </a:effectLst>
          </p:spPr>
          <p:txBody>
            <a:bodyPr lIns="0" tIns="0" rIns="0" bIns="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rtl="0">
                <a:defRPr/>
              </a:pPr>
              <a:r>
                <a:rPr lang="en-US" sz="1200" dirty="0" smtClean="0">
                  <a:solidFill>
                    <a:schemeClr val="bg1"/>
                  </a:solidFill>
                  <a:latin typeface="Calibri" pitchFamily="34" charset="0"/>
                  <a:cs typeface="Times New Roman" pitchFamily="18" charset="0"/>
                </a:rPr>
                <a:t>Drivers</a:t>
              </a:r>
              <a:endParaRPr lang="en-US" sz="1200" kern="1200" dirty="0">
                <a:solidFill>
                  <a:schemeClr val="bg1"/>
                </a:solidFill>
                <a:latin typeface="Calibri"/>
                <a:cs typeface="Arial" pitchFamily="34" charset="0"/>
              </a:endParaRPr>
            </a:p>
          </p:txBody>
        </p:sp>
        <p:sp>
          <p:nvSpPr>
            <p:cNvPr id="137" name="Text Box 38"/>
            <p:cNvSpPr txBox="1">
              <a:spLocks noChangeArrowheads="1"/>
            </p:cNvSpPr>
            <p:nvPr/>
          </p:nvSpPr>
          <p:spPr bwMode="auto">
            <a:xfrm>
              <a:off x="3612582" y="2509541"/>
              <a:ext cx="1311205" cy="350756"/>
            </a:xfrm>
            <a:prstGeom prst="rect">
              <a:avLst/>
            </a:prstGeom>
            <a:noFill/>
            <a:ln w="9525">
              <a:noFill/>
              <a:miter lim="800000"/>
              <a:headEnd/>
              <a:tailEnd/>
            </a:ln>
          </p:spPr>
          <p:txBody>
            <a:bodyPr lIns="0" tIns="0" rIns="0" bIns="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rtl="0"/>
              <a:r>
                <a:rPr lang="en-US" sz="1400" b="1" dirty="0" smtClean="0">
                  <a:solidFill>
                    <a:schemeClr val="bg1"/>
                  </a:solidFill>
                  <a:latin typeface="Calibri" pitchFamily="34" charset="0"/>
                  <a:ea typeface="Calibri" pitchFamily="34" charset="0"/>
                  <a:cs typeface="Times New Roman" pitchFamily="18" charset="0"/>
                </a:rPr>
                <a:t>Child</a:t>
              </a:r>
              <a:r>
                <a:rPr lang="en-US" sz="1400" b="1" kern="1200" dirty="0" smtClean="0">
                  <a:solidFill>
                    <a:schemeClr val="bg1"/>
                  </a:solidFill>
                  <a:latin typeface="Calibri" pitchFamily="34" charset="0"/>
                  <a:ea typeface="Calibri" pitchFamily="34" charset="0"/>
                  <a:cs typeface="Times New Roman" pitchFamily="18" charset="0"/>
                </a:rPr>
                <a:t> Partition</a:t>
              </a:r>
            </a:p>
            <a:p>
              <a:pPr algn="ctr" rtl="0"/>
              <a:r>
                <a:rPr lang="en-US" sz="1200" b="1" dirty="0" smtClean="0">
                  <a:solidFill>
                    <a:schemeClr val="bg1"/>
                  </a:solidFill>
                  <a:latin typeface="Calibri" pitchFamily="34" charset="0"/>
                  <a:ea typeface="Calibri" pitchFamily="34" charset="0"/>
                  <a:cs typeface="Times New Roman" pitchFamily="18" charset="0"/>
                </a:rPr>
                <a:t>Enlightened OS</a:t>
              </a:r>
              <a:endParaRPr lang="en-US" sz="3600" kern="1200" dirty="0">
                <a:solidFill>
                  <a:schemeClr val="bg1"/>
                </a:solidFill>
                <a:latin typeface="Calibri"/>
                <a:ea typeface="Calibri" pitchFamily="34" charset="0"/>
                <a:cs typeface="Arial" pitchFamily="34" charset="0"/>
              </a:endParaRPr>
            </a:p>
          </p:txBody>
        </p:sp>
        <p:cxnSp>
          <p:nvCxnSpPr>
            <p:cNvPr id="138" name="AutoShape 6"/>
            <p:cNvCxnSpPr>
              <a:cxnSpLocks noChangeShapeType="1"/>
            </p:cNvCxnSpPr>
            <p:nvPr/>
          </p:nvCxnSpPr>
          <p:spPr bwMode="auto">
            <a:xfrm rot="16200000" flipH="1">
              <a:off x="1804818" y="5157620"/>
              <a:ext cx="652460" cy="5103"/>
            </a:xfrm>
            <a:prstGeom prst="straightConnector1">
              <a:avLst/>
            </a:prstGeom>
            <a:noFill/>
            <a:ln w="9525">
              <a:solidFill>
                <a:srgbClr val="C0504D"/>
              </a:solidFill>
              <a:round/>
              <a:headEnd type="stealth" w="sm" len="med"/>
              <a:tailEnd type="stealth" w="sm" len="med"/>
            </a:ln>
          </p:spPr>
        </p:cxnSp>
        <p:pic>
          <p:nvPicPr>
            <p:cNvPr id="139" name="Picture 138" descr="Home"/>
            <p:cNvPicPr>
              <a:picLocks noChangeAspect="1" noChangeArrowheads="1"/>
            </p:cNvPicPr>
            <p:nvPr/>
          </p:nvPicPr>
          <p:blipFill>
            <a:blip r:embed="rId3" cstate="print"/>
            <a:srcRect/>
            <a:stretch>
              <a:fillRect/>
            </a:stretch>
          </p:blipFill>
          <p:spPr bwMode="auto">
            <a:xfrm>
              <a:off x="3542723" y="3225024"/>
              <a:ext cx="1416277" cy="309759"/>
            </a:xfrm>
            <a:prstGeom prst="rect">
              <a:avLst/>
            </a:prstGeom>
            <a:noFill/>
          </p:spPr>
        </p:pic>
        <p:cxnSp>
          <p:nvCxnSpPr>
            <p:cNvPr id="140" name="Straight Connector 139"/>
            <p:cNvCxnSpPr/>
            <p:nvPr/>
          </p:nvCxnSpPr>
          <p:spPr>
            <a:xfrm>
              <a:off x="1133070" y="3912564"/>
              <a:ext cx="6892050" cy="146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141" name="Text Box 38"/>
            <p:cNvSpPr txBox="1">
              <a:spLocks noChangeArrowheads="1"/>
            </p:cNvSpPr>
            <p:nvPr/>
          </p:nvSpPr>
          <p:spPr bwMode="auto">
            <a:xfrm>
              <a:off x="6699726" y="3295176"/>
              <a:ext cx="1311205" cy="224426"/>
            </a:xfrm>
            <a:prstGeom prst="rect">
              <a:avLst/>
            </a:prstGeom>
            <a:noFill/>
            <a:ln w="9525">
              <a:noFill/>
              <a:miter lim="800000"/>
              <a:headEnd/>
              <a:tailEnd/>
            </a:ln>
          </p:spPr>
          <p:txBody>
            <a:bodyPr lIns="0" tIns="0" rIns="0" bIns="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rtl="0"/>
              <a:r>
                <a:rPr lang="en-US" sz="1600" b="1" dirty="0" smtClean="0">
                  <a:solidFill>
                    <a:schemeClr val="bg1"/>
                  </a:solidFill>
                  <a:latin typeface="Calibri" pitchFamily="34" charset="0"/>
                  <a:ea typeface="Calibri" pitchFamily="34" charset="0"/>
                  <a:cs typeface="Times New Roman" pitchFamily="18" charset="0"/>
                </a:rPr>
                <a:t>User</a:t>
              </a:r>
            </a:p>
            <a:p>
              <a:pPr algn="ctr" rtl="0"/>
              <a:r>
                <a:rPr lang="en-US" sz="1600" b="1" kern="1200" dirty="0" smtClean="0">
                  <a:solidFill>
                    <a:schemeClr val="bg1"/>
                  </a:solidFill>
                  <a:latin typeface="Calibri" pitchFamily="34" charset="0"/>
                  <a:ea typeface="Calibri" pitchFamily="34" charset="0"/>
                  <a:cs typeface="Times New Roman" pitchFamily="18" charset="0"/>
                </a:rPr>
                <a:t>Mode</a:t>
              </a:r>
              <a:endParaRPr lang="en-US" sz="1600" kern="1200" dirty="0">
                <a:solidFill>
                  <a:schemeClr val="bg1"/>
                </a:solidFill>
                <a:latin typeface="Calibri"/>
                <a:ea typeface="Calibri" pitchFamily="34" charset="0"/>
                <a:cs typeface="Arial" pitchFamily="34" charset="0"/>
              </a:endParaRPr>
            </a:p>
          </p:txBody>
        </p:sp>
        <p:sp>
          <p:nvSpPr>
            <p:cNvPr id="142" name="Text Box 38"/>
            <p:cNvSpPr txBox="1">
              <a:spLocks noChangeArrowheads="1"/>
            </p:cNvSpPr>
            <p:nvPr/>
          </p:nvSpPr>
          <p:spPr bwMode="auto">
            <a:xfrm>
              <a:off x="6699726" y="4833942"/>
              <a:ext cx="1311205" cy="224426"/>
            </a:xfrm>
            <a:prstGeom prst="rect">
              <a:avLst/>
            </a:prstGeom>
            <a:noFill/>
            <a:ln w="9525">
              <a:noFill/>
              <a:miter lim="800000"/>
              <a:headEnd/>
              <a:tailEnd/>
            </a:ln>
          </p:spPr>
          <p:txBody>
            <a:bodyPr lIns="0" tIns="0" rIns="0" bIns="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rtl="0"/>
              <a:r>
                <a:rPr lang="en-US" sz="1600" b="1" dirty="0" smtClean="0">
                  <a:solidFill>
                    <a:schemeClr val="bg1"/>
                  </a:solidFill>
                  <a:latin typeface="Calibri" pitchFamily="34" charset="0"/>
                  <a:ea typeface="Calibri" pitchFamily="34" charset="0"/>
                  <a:cs typeface="Times New Roman" pitchFamily="18" charset="0"/>
                </a:rPr>
                <a:t>Kernel</a:t>
              </a:r>
            </a:p>
            <a:p>
              <a:pPr algn="ctr" rtl="0"/>
              <a:r>
                <a:rPr lang="en-US" sz="1600" b="1" kern="1200" dirty="0" smtClean="0">
                  <a:solidFill>
                    <a:schemeClr val="bg1"/>
                  </a:solidFill>
                  <a:latin typeface="Calibri" pitchFamily="34" charset="0"/>
                  <a:ea typeface="Calibri" pitchFamily="34" charset="0"/>
                  <a:cs typeface="Times New Roman" pitchFamily="18" charset="0"/>
                </a:rPr>
                <a:t>Mode</a:t>
              </a:r>
              <a:endParaRPr lang="en-US" sz="1600" kern="1200" dirty="0">
                <a:solidFill>
                  <a:schemeClr val="bg1"/>
                </a:solidFill>
                <a:latin typeface="Calibri"/>
                <a:ea typeface="Calibri" pitchFamily="34" charset="0"/>
                <a:cs typeface="Arial" pitchFamily="34" charset="0"/>
              </a:endParaRPr>
            </a:p>
          </p:txBody>
        </p:sp>
        <p:sp>
          <p:nvSpPr>
            <p:cNvPr id="143" name="Text Box 38"/>
            <p:cNvSpPr txBox="1">
              <a:spLocks noChangeArrowheads="1"/>
            </p:cNvSpPr>
            <p:nvPr/>
          </p:nvSpPr>
          <p:spPr bwMode="auto">
            <a:xfrm>
              <a:off x="6765995" y="6040483"/>
              <a:ext cx="1311205" cy="224426"/>
            </a:xfrm>
            <a:prstGeom prst="rect">
              <a:avLst/>
            </a:prstGeom>
            <a:noFill/>
            <a:ln w="9525">
              <a:noFill/>
              <a:miter lim="800000"/>
              <a:headEnd/>
              <a:tailEnd/>
            </a:ln>
          </p:spPr>
          <p:txBody>
            <a:bodyPr lIns="0" tIns="0" rIns="0" bIns="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rtl="0"/>
              <a:r>
                <a:rPr lang="en-US" sz="1600" b="1" dirty="0" smtClean="0">
                  <a:solidFill>
                    <a:schemeClr val="bg1"/>
                  </a:solidFill>
                  <a:latin typeface="Calibri" pitchFamily="34" charset="0"/>
                  <a:ea typeface="Calibri" pitchFamily="34" charset="0"/>
                  <a:cs typeface="Times New Roman" pitchFamily="18" charset="0"/>
                </a:rPr>
                <a:t>Hypervisor</a:t>
              </a:r>
            </a:p>
            <a:p>
              <a:pPr algn="ctr" rtl="0"/>
              <a:r>
                <a:rPr lang="en-US" sz="1600" b="1" kern="1200" dirty="0" smtClean="0">
                  <a:solidFill>
                    <a:schemeClr val="bg1"/>
                  </a:solidFill>
                  <a:latin typeface="Calibri" pitchFamily="34" charset="0"/>
                  <a:ea typeface="Calibri" pitchFamily="34" charset="0"/>
                  <a:cs typeface="Times New Roman" pitchFamily="18" charset="0"/>
                </a:rPr>
                <a:t>Mode</a:t>
              </a:r>
              <a:endParaRPr lang="en-US" sz="1600" kern="1200" dirty="0">
                <a:solidFill>
                  <a:schemeClr val="bg1"/>
                </a:solidFill>
                <a:latin typeface="Calibri"/>
                <a:ea typeface="Calibri" pitchFamily="34" charset="0"/>
                <a:cs typeface="Arial" pitchFamily="34" charset="0"/>
              </a:endParaRPr>
            </a:p>
          </p:txBody>
        </p:sp>
        <p:cxnSp>
          <p:nvCxnSpPr>
            <p:cNvPr id="144" name="Straight Connector 143"/>
            <p:cNvCxnSpPr/>
            <p:nvPr/>
          </p:nvCxnSpPr>
          <p:spPr>
            <a:xfrm>
              <a:off x="1133070" y="5876854"/>
              <a:ext cx="6892050" cy="146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145" name="AutoShape 34"/>
            <p:cNvSpPr>
              <a:spLocks noChangeArrowheads="1"/>
            </p:cNvSpPr>
            <p:nvPr/>
          </p:nvSpPr>
          <p:spPr bwMode="auto">
            <a:xfrm>
              <a:off x="1331879" y="3014570"/>
              <a:ext cx="1723013" cy="701512"/>
            </a:xfrm>
            <a:prstGeom prst="roundRect">
              <a:avLst>
                <a:gd name="adj" fmla="val 2995"/>
              </a:avLst>
            </a:prstGeom>
            <a:gradFill rotWithShape="0">
              <a:gsLst>
                <a:gs pos="0">
                  <a:schemeClr val="accent5">
                    <a:lumMod val="40000"/>
                    <a:lumOff val="60000"/>
                  </a:schemeClr>
                </a:gs>
                <a:gs pos="100000">
                  <a:srgbClr val="B8CCE4"/>
                </a:gs>
              </a:gsLst>
              <a:lin ang="5400000" scaled="1"/>
            </a:gradFill>
            <a:ln w="3175">
              <a:solidFill>
                <a:srgbClr val="95B3D7"/>
              </a:solidFill>
              <a:round/>
              <a:headEnd/>
              <a:tailEnd/>
            </a:ln>
            <a:effectLst>
              <a:outerShdw dist="28398" dir="3806097" algn="ctr" rotWithShape="0">
                <a:srgbClr val="243F60">
                  <a:alpha val="50000"/>
                </a:srgbClr>
              </a:outerShdw>
            </a:effectLst>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rtl="0">
                <a:defRPr/>
              </a:pPr>
              <a:endParaRPr lang="en-US" sz="4000" kern="1200" dirty="0">
                <a:solidFill>
                  <a:schemeClr val="bg1"/>
                </a:solidFill>
                <a:latin typeface="Calibri"/>
                <a:ea typeface="+mn-ea"/>
                <a:cs typeface="+mn-cs"/>
              </a:endParaRPr>
            </a:p>
          </p:txBody>
        </p:sp>
        <p:pic>
          <p:nvPicPr>
            <p:cNvPr id="146" name="Picture 145" descr="Home"/>
            <p:cNvPicPr>
              <a:picLocks noChangeAspect="1" noChangeArrowheads="1"/>
            </p:cNvPicPr>
            <p:nvPr/>
          </p:nvPicPr>
          <p:blipFill>
            <a:blip r:embed="rId4" cstate="print"/>
            <a:srcRect/>
            <a:stretch>
              <a:fillRect/>
            </a:stretch>
          </p:blipFill>
          <p:spPr bwMode="auto">
            <a:xfrm>
              <a:off x="1429132" y="3165805"/>
              <a:ext cx="1535248" cy="397594"/>
            </a:xfrm>
            <a:prstGeom prst="rect">
              <a:avLst/>
            </a:prstGeom>
            <a:noFill/>
          </p:spPr>
        </p:pic>
        <p:sp>
          <p:nvSpPr>
            <p:cNvPr id="147" name="Text Box 38"/>
            <p:cNvSpPr txBox="1">
              <a:spLocks noChangeArrowheads="1"/>
            </p:cNvSpPr>
            <p:nvPr/>
          </p:nvSpPr>
          <p:spPr bwMode="auto">
            <a:xfrm>
              <a:off x="3333313" y="4749819"/>
              <a:ext cx="1311205" cy="224426"/>
            </a:xfrm>
            <a:prstGeom prst="rect">
              <a:avLst/>
            </a:prstGeom>
            <a:noFill/>
            <a:ln w="9525">
              <a:noFill/>
              <a:miter lim="800000"/>
              <a:headEnd/>
              <a:tailEnd/>
            </a:ln>
          </p:spPr>
          <p:txBody>
            <a:bodyPr lIns="0" tIns="0" rIns="0" bIns="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rtl="0"/>
              <a:r>
                <a:rPr lang="en-US" sz="1100" dirty="0" smtClean="0">
                  <a:solidFill>
                    <a:schemeClr val="bg1"/>
                  </a:solidFill>
                  <a:latin typeface="Calibri" pitchFamily="34" charset="0"/>
                  <a:ea typeface="Calibri" pitchFamily="34" charset="0"/>
                  <a:cs typeface="Times New Roman" pitchFamily="18" charset="0"/>
                </a:rPr>
                <a:t>Fast Path</a:t>
              </a:r>
            </a:p>
          </p:txBody>
        </p:sp>
        <p:sp>
          <p:nvSpPr>
            <p:cNvPr id="148" name="Text Box 38"/>
            <p:cNvSpPr txBox="1">
              <a:spLocks noChangeArrowheads="1"/>
            </p:cNvSpPr>
            <p:nvPr/>
          </p:nvSpPr>
          <p:spPr bwMode="auto">
            <a:xfrm>
              <a:off x="4142739" y="4819970"/>
              <a:ext cx="1311205" cy="224426"/>
            </a:xfrm>
            <a:prstGeom prst="rect">
              <a:avLst/>
            </a:prstGeom>
            <a:noFill/>
            <a:ln w="9525">
              <a:noFill/>
              <a:miter lim="800000"/>
              <a:headEnd/>
              <a:tailEnd/>
            </a:ln>
          </p:spPr>
          <p:txBody>
            <a:bodyPr lIns="0" tIns="0" rIns="0" bIns="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rtl="0"/>
              <a:r>
                <a:rPr lang="en-US" sz="1100" dirty="0" smtClean="0">
                  <a:solidFill>
                    <a:schemeClr val="bg1"/>
                  </a:solidFill>
                  <a:latin typeface="Calibri" pitchFamily="34" charset="0"/>
                  <a:ea typeface="Calibri" pitchFamily="34" charset="0"/>
                  <a:cs typeface="Times New Roman" pitchFamily="18" charset="0"/>
                </a:rPr>
                <a:t>Device</a:t>
              </a:r>
            </a:p>
            <a:p>
              <a:pPr algn="ctr" rtl="0"/>
              <a:r>
                <a:rPr lang="en-US" sz="1100" dirty="0" smtClean="0">
                  <a:solidFill>
                    <a:schemeClr val="bg1"/>
                  </a:solidFill>
                  <a:latin typeface="Calibri" pitchFamily="34" charset="0"/>
                  <a:ea typeface="Calibri" pitchFamily="34" charset="0"/>
                  <a:cs typeface="Times New Roman" pitchFamily="18" charset="0"/>
                </a:rPr>
                <a:t>Emulation</a:t>
              </a:r>
            </a:p>
          </p:txBody>
        </p:sp>
        <p:sp>
          <p:nvSpPr>
            <p:cNvPr id="149" name="AutoShape 32"/>
            <p:cNvSpPr>
              <a:spLocks noChangeArrowheads="1"/>
            </p:cNvSpPr>
            <p:nvPr/>
          </p:nvSpPr>
          <p:spPr bwMode="auto">
            <a:xfrm>
              <a:off x="5453944" y="4272733"/>
              <a:ext cx="1325394" cy="420907"/>
            </a:xfrm>
            <a:prstGeom prst="flowChartAlternateProcess">
              <a:avLst/>
            </a:prstGeom>
            <a:gradFill rotWithShape="0">
              <a:gsLst>
                <a:gs pos="0">
                  <a:srgbClr val="FFFFFF"/>
                </a:gs>
                <a:gs pos="100000">
                  <a:srgbClr val="B8CCE4"/>
                </a:gs>
              </a:gsLst>
              <a:lin ang="5400000" scaled="1"/>
            </a:gradFill>
            <a:ln w="3175">
              <a:solidFill>
                <a:srgbClr val="95B3D7"/>
              </a:solidFill>
              <a:miter lim="800000"/>
              <a:headEnd/>
              <a:tailEnd/>
            </a:ln>
            <a:effectLst>
              <a:outerShdw dist="28398" dir="3806097" algn="ctr" rotWithShape="0">
                <a:srgbClr val="243F60">
                  <a:alpha val="50000"/>
                </a:srgbClr>
              </a:outerShdw>
            </a:effectLst>
          </p:spPr>
          <p:txBody>
            <a:bodyPr lIns="0" tIns="0" rIns="0" bIns="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rtl="0">
                <a:defRPr/>
              </a:pPr>
              <a:r>
                <a:rPr lang="en-US" sz="1400" kern="1200" dirty="0" smtClean="0">
                  <a:solidFill>
                    <a:schemeClr val="bg1"/>
                  </a:solidFill>
                  <a:latin typeface="Calibri" pitchFamily="34" charset="0"/>
                  <a:ea typeface="Calibri" pitchFamily="34" charset="0"/>
                  <a:cs typeface="Times New Roman" pitchFamily="18" charset="0"/>
                </a:rPr>
                <a:t>I/O Stacks</a:t>
              </a:r>
            </a:p>
            <a:p>
              <a:pPr algn="ctr" rtl="0">
                <a:defRPr/>
              </a:pPr>
              <a:r>
                <a:rPr lang="en-US" sz="1200" dirty="0" smtClean="0">
                  <a:solidFill>
                    <a:schemeClr val="bg1"/>
                  </a:solidFill>
                  <a:latin typeface="Calibri" pitchFamily="34" charset="0"/>
                  <a:cs typeface="Times New Roman" pitchFamily="18" charset="0"/>
                </a:rPr>
                <a:t>TCP/IP , File systems</a:t>
              </a:r>
              <a:endParaRPr lang="en-US" sz="1200" kern="1200" dirty="0">
                <a:solidFill>
                  <a:schemeClr val="bg1"/>
                </a:solidFill>
                <a:latin typeface="Calibri"/>
                <a:cs typeface="Arial" pitchFamily="34" charset="0"/>
              </a:endParaRPr>
            </a:p>
          </p:txBody>
        </p:sp>
        <p:sp>
          <p:nvSpPr>
            <p:cNvPr id="150" name="AutoShape 25"/>
            <p:cNvSpPr>
              <a:spLocks noChangeArrowheads="1"/>
            </p:cNvSpPr>
            <p:nvPr/>
          </p:nvSpPr>
          <p:spPr bwMode="auto">
            <a:xfrm>
              <a:off x="5520214" y="5184698"/>
              <a:ext cx="1126585" cy="529442"/>
            </a:xfrm>
            <a:prstGeom prst="flowChartAlternateProcess">
              <a:avLst/>
            </a:prstGeom>
            <a:solidFill>
              <a:schemeClr val="bg2">
                <a:lumMod val="90000"/>
              </a:schemeClr>
            </a:solidFill>
            <a:ln w="3175">
              <a:solidFill>
                <a:srgbClr val="C2D69B"/>
              </a:solidFill>
              <a:miter lim="800000"/>
              <a:headEnd/>
              <a:tailEnd/>
            </a:ln>
            <a:effectLst>
              <a:outerShdw dist="28398" dir="3806097" algn="ctr" rotWithShape="0">
                <a:srgbClr val="4E6128">
                  <a:alpha val="50000"/>
                </a:srgbClr>
              </a:outerShdw>
            </a:effectLst>
          </p:spPr>
          <p:txBody>
            <a:bodyPr lIns="0" tIns="0" rIns="0" bIns="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rtl="0">
                <a:defRPr/>
              </a:pPr>
              <a:r>
                <a:rPr lang="en-US" sz="1200" dirty="0" smtClean="0">
                  <a:solidFill>
                    <a:schemeClr val="bg1"/>
                  </a:solidFill>
                  <a:latin typeface="Calibri" pitchFamily="34" charset="0"/>
                  <a:cs typeface="Times New Roman" pitchFamily="18" charset="0"/>
                </a:rPr>
                <a:t>Drivers</a:t>
              </a:r>
              <a:endParaRPr lang="en-US" sz="1200" kern="1200" dirty="0">
                <a:solidFill>
                  <a:schemeClr val="bg1"/>
                </a:solidFill>
                <a:latin typeface="Calibri"/>
                <a:cs typeface="Arial" pitchFamily="34" charset="0"/>
              </a:endParaRPr>
            </a:p>
          </p:txBody>
        </p:sp>
        <p:sp>
          <p:nvSpPr>
            <p:cNvPr id="151" name="Text Box 38"/>
            <p:cNvSpPr txBox="1">
              <a:spLocks noChangeArrowheads="1"/>
            </p:cNvSpPr>
            <p:nvPr/>
          </p:nvSpPr>
          <p:spPr bwMode="auto">
            <a:xfrm>
              <a:off x="5453944" y="4819970"/>
              <a:ext cx="1311205" cy="224426"/>
            </a:xfrm>
            <a:prstGeom prst="rect">
              <a:avLst/>
            </a:prstGeom>
            <a:noFill/>
            <a:ln w="9525">
              <a:noFill/>
              <a:miter lim="800000"/>
              <a:headEnd/>
              <a:tailEnd/>
            </a:ln>
          </p:spPr>
          <p:txBody>
            <a:bodyPr lIns="0" tIns="0" rIns="0" bIns="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rtl="0"/>
              <a:r>
                <a:rPr lang="en-US" sz="1100" dirty="0" smtClean="0">
                  <a:solidFill>
                    <a:schemeClr val="bg1"/>
                  </a:solidFill>
                  <a:latin typeface="Calibri" pitchFamily="34" charset="0"/>
                  <a:ea typeface="Calibri" pitchFamily="34" charset="0"/>
                  <a:cs typeface="Times New Roman" pitchFamily="18" charset="0"/>
                </a:rPr>
                <a:t>Device</a:t>
              </a:r>
            </a:p>
            <a:p>
              <a:pPr algn="ctr" rtl="0"/>
              <a:r>
                <a:rPr lang="en-US" sz="1100" dirty="0" smtClean="0">
                  <a:solidFill>
                    <a:schemeClr val="bg1"/>
                  </a:solidFill>
                  <a:latin typeface="Calibri" pitchFamily="34" charset="0"/>
                  <a:ea typeface="Calibri" pitchFamily="34" charset="0"/>
                  <a:cs typeface="Times New Roman" pitchFamily="18" charset="0"/>
                </a:rPr>
                <a:t>Emulation</a:t>
              </a:r>
            </a:p>
          </p:txBody>
        </p:sp>
        <p:cxnSp>
          <p:nvCxnSpPr>
            <p:cNvPr id="152" name="AutoShape 23"/>
            <p:cNvCxnSpPr>
              <a:cxnSpLocks noChangeShapeType="1"/>
            </p:cNvCxnSpPr>
            <p:nvPr/>
          </p:nvCxnSpPr>
          <p:spPr bwMode="auto">
            <a:xfrm rot="5400000">
              <a:off x="3820632" y="4869058"/>
              <a:ext cx="350756" cy="1381"/>
            </a:xfrm>
            <a:prstGeom prst="straightConnector1">
              <a:avLst/>
            </a:prstGeom>
            <a:noFill/>
            <a:ln w="9525">
              <a:solidFill>
                <a:srgbClr val="C0504D"/>
              </a:solidFill>
              <a:round/>
              <a:headEnd type="stealth" w="sm" len="med"/>
              <a:tailEnd type="stealth" w="sm" len="med"/>
            </a:ln>
          </p:spPr>
        </p:cxnSp>
        <p:sp>
          <p:nvSpPr>
            <p:cNvPr id="153" name="AutoShape 30"/>
            <p:cNvSpPr>
              <a:spLocks noChangeArrowheads="1"/>
            </p:cNvSpPr>
            <p:nvPr/>
          </p:nvSpPr>
          <p:spPr bwMode="auto">
            <a:xfrm>
              <a:off x="5666096" y="3213504"/>
              <a:ext cx="732465" cy="281126"/>
            </a:xfrm>
            <a:prstGeom prst="flowChartAlternateProcess">
              <a:avLst/>
            </a:prstGeom>
            <a:gradFill rotWithShape="0">
              <a:gsLst>
                <a:gs pos="0">
                  <a:srgbClr val="FFFFFF"/>
                </a:gs>
                <a:gs pos="100000">
                  <a:srgbClr val="B8CCE4"/>
                </a:gs>
              </a:gsLst>
              <a:lin ang="5400000" scaled="1"/>
            </a:gradFill>
            <a:ln w="3175">
              <a:solidFill>
                <a:srgbClr val="95B3D7"/>
              </a:solidFill>
              <a:miter lim="800000"/>
              <a:headEnd/>
              <a:tailEnd/>
            </a:ln>
            <a:effectLst>
              <a:outerShdw dist="28398" dir="3806097" algn="ctr" rotWithShape="0">
                <a:srgbClr val="243F60">
                  <a:alpha val="50000"/>
                </a:srgbClr>
              </a:outerShdw>
            </a:effectLst>
          </p:spPr>
          <p:txBody>
            <a:bodyPr lIns="0" tIns="0" rIns="0" bIns="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rtl="0">
                <a:defRPr/>
              </a:pPr>
              <a:r>
                <a:rPr lang="en-US" sz="1400" kern="1200" dirty="0">
                  <a:solidFill>
                    <a:schemeClr val="bg1"/>
                  </a:solidFill>
                  <a:latin typeface="Calibri" pitchFamily="34" charset="0"/>
                  <a:ea typeface="Calibri" pitchFamily="34" charset="0"/>
                  <a:cs typeface="Times New Roman" pitchFamily="18" charset="0"/>
                </a:rPr>
                <a:t>Server</a:t>
              </a:r>
              <a:endParaRPr lang="en-US" sz="4000" kern="1200" dirty="0">
                <a:solidFill>
                  <a:schemeClr val="bg1"/>
                </a:solidFill>
                <a:latin typeface="Calibri"/>
                <a:ea typeface="+mn-ea"/>
                <a:cs typeface="Arial" pitchFamily="34" charset="0"/>
              </a:endParaRPr>
            </a:p>
          </p:txBody>
        </p:sp>
        <p:sp>
          <p:nvSpPr>
            <p:cNvPr id="154" name="AutoShape 34"/>
            <p:cNvSpPr>
              <a:spLocks noChangeArrowheads="1"/>
            </p:cNvSpPr>
            <p:nvPr/>
          </p:nvSpPr>
          <p:spPr bwMode="auto">
            <a:xfrm>
              <a:off x="5255135" y="3014570"/>
              <a:ext cx="1675387" cy="701512"/>
            </a:xfrm>
            <a:prstGeom prst="roundRect">
              <a:avLst>
                <a:gd name="adj" fmla="val 2995"/>
              </a:avLst>
            </a:prstGeom>
            <a:gradFill rotWithShape="0">
              <a:gsLst>
                <a:gs pos="0">
                  <a:schemeClr val="accent5">
                    <a:lumMod val="40000"/>
                    <a:lumOff val="60000"/>
                  </a:schemeClr>
                </a:gs>
                <a:gs pos="100000">
                  <a:srgbClr val="B8CCE4"/>
                </a:gs>
              </a:gsLst>
              <a:lin ang="5400000" scaled="1"/>
            </a:gradFill>
            <a:ln w="3175">
              <a:solidFill>
                <a:srgbClr val="95B3D7"/>
              </a:solidFill>
              <a:round/>
              <a:headEnd/>
              <a:tailEnd/>
            </a:ln>
            <a:effectLst>
              <a:outerShdw dist="28398" dir="3806097" algn="ctr" rotWithShape="0">
                <a:srgbClr val="243F60">
                  <a:alpha val="50000"/>
                </a:srgbClr>
              </a:outerShdw>
            </a:effectLst>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rtl="0">
                <a:defRPr/>
              </a:pPr>
              <a:endParaRPr lang="en-US" sz="1400" kern="1200" dirty="0">
                <a:solidFill>
                  <a:schemeClr val="bg1"/>
                </a:solidFill>
                <a:latin typeface="Calibri"/>
                <a:ea typeface="+mn-ea"/>
                <a:cs typeface="+mn-cs"/>
              </a:endParaRPr>
            </a:p>
          </p:txBody>
        </p:sp>
        <p:sp>
          <p:nvSpPr>
            <p:cNvPr id="155" name="Text Box 38"/>
            <p:cNvSpPr txBox="1">
              <a:spLocks noChangeArrowheads="1"/>
            </p:cNvSpPr>
            <p:nvPr/>
          </p:nvSpPr>
          <p:spPr bwMode="auto">
            <a:xfrm>
              <a:off x="5420508" y="2509541"/>
              <a:ext cx="1311205" cy="350756"/>
            </a:xfrm>
            <a:prstGeom prst="rect">
              <a:avLst/>
            </a:prstGeom>
            <a:noFill/>
            <a:ln w="9525">
              <a:noFill/>
              <a:miter lim="800000"/>
              <a:headEnd/>
              <a:tailEnd/>
            </a:ln>
          </p:spPr>
          <p:txBody>
            <a:bodyPr lIns="0" tIns="0" rIns="0" bIns="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rtl="0"/>
              <a:r>
                <a:rPr lang="en-US" sz="1400" b="1" dirty="0" smtClean="0">
                  <a:solidFill>
                    <a:schemeClr val="bg1"/>
                  </a:solidFill>
                  <a:latin typeface="Calibri" pitchFamily="34" charset="0"/>
                  <a:ea typeface="Calibri" pitchFamily="34" charset="0"/>
                  <a:cs typeface="Times New Roman" pitchFamily="18" charset="0"/>
                </a:rPr>
                <a:t>Child</a:t>
              </a:r>
              <a:r>
                <a:rPr lang="en-US" sz="1400" b="1" kern="1200" dirty="0" smtClean="0">
                  <a:solidFill>
                    <a:schemeClr val="bg1"/>
                  </a:solidFill>
                  <a:latin typeface="Calibri" pitchFamily="34" charset="0"/>
                  <a:ea typeface="Calibri" pitchFamily="34" charset="0"/>
                  <a:cs typeface="Times New Roman" pitchFamily="18" charset="0"/>
                </a:rPr>
                <a:t> Partition</a:t>
              </a:r>
            </a:p>
            <a:p>
              <a:pPr algn="ctr" rtl="0"/>
              <a:r>
                <a:rPr lang="en-US" sz="1200" b="1" dirty="0" smtClean="0">
                  <a:solidFill>
                    <a:schemeClr val="bg1"/>
                  </a:solidFill>
                  <a:latin typeface="Calibri" pitchFamily="34" charset="0"/>
                  <a:ea typeface="Calibri" pitchFamily="34" charset="0"/>
                  <a:cs typeface="Times New Roman" pitchFamily="18" charset="0"/>
                </a:rPr>
                <a:t>Non-Enlightened OS</a:t>
              </a:r>
              <a:endParaRPr lang="en-US" sz="3600" kern="1200" dirty="0">
                <a:solidFill>
                  <a:schemeClr val="bg1"/>
                </a:solidFill>
                <a:latin typeface="Calibri"/>
                <a:ea typeface="Calibri" pitchFamily="34" charset="0"/>
                <a:cs typeface="Arial" pitchFamily="34" charset="0"/>
              </a:endParaRPr>
            </a:p>
          </p:txBody>
        </p:sp>
        <p:sp>
          <p:nvSpPr>
            <p:cNvPr id="156" name="Text Box 38"/>
            <p:cNvSpPr txBox="1">
              <a:spLocks noChangeArrowheads="1"/>
            </p:cNvSpPr>
            <p:nvPr/>
          </p:nvSpPr>
          <p:spPr bwMode="auto">
            <a:xfrm>
              <a:off x="5453944" y="3211052"/>
              <a:ext cx="1311205" cy="294577"/>
            </a:xfrm>
            <a:prstGeom prst="rect">
              <a:avLst/>
            </a:prstGeom>
            <a:solidFill>
              <a:srgbClr val="CCE5F7">
                <a:alpha val="49020"/>
              </a:srgbClr>
            </a:solidFill>
            <a:ln w="9525">
              <a:solidFill>
                <a:schemeClr val="tx1">
                  <a:lumMod val="75000"/>
                </a:schemeClr>
              </a:solidFill>
              <a:miter lim="800000"/>
              <a:headEnd/>
              <a:tailEnd/>
            </a:ln>
          </p:spPr>
          <p:txBody>
            <a:bodyPr lIns="0" tIns="0" rIns="0" bIns="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rtl="0"/>
              <a:r>
                <a:rPr lang="en-US" sz="1600" b="1" dirty="0" smtClean="0">
                  <a:solidFill>
                    <a:schemeClr val="bg1"/>
                  </a:solidFill>
                  <a:latin typeface="Calibri" pitchFamily="34" charset="0"/>
                  <a:ea typeface="Calibri" pitchFamily="34" charset="0"/>
                  <a:cs typeface="Times New Roman" pitchFamily="18" charset="0"/>
                </a:rPr>
                <a:t>Applications</a:t>
              </a:r>
              <a:endParaRPr lang="en-US" sz="1600" kern="1200" dirty="0">
                <a:solidFill>
                  <a:schemeClr val="bg1"/>
                </a:solidFill>
                <a:latin typeface="Calibri"/>
                <a:ea typeface="Calibri" pitchFamily="34" charset="0"/>
                <a:cs typeface="Arial" pitchFamily="34" charset="0"/>
              </a:endParaRPr>
            </a:p>
          </p:txBody>
        </p:sp>
        <p:sp>
          <p:nvSpPr>
            <p:cNvPr id="157" name="Text Box 38"/>
            <p:cNvSpPr txBox="1">
              <a:spLocks noChangeArrowheads="1"/>
            </p:cNvSpPr>
            <p:nvPr/>
          </p:nvSpPr>
          <p:spPr bwMode="auto">
            <a:xfrm>
              <a:off x="3466699" y="5993714"/>
              <a:ext cx="1311205" cy="224426"/>
            </a:xfrm>
            <a:prstGeom prst="rect">
              <a:avLst/>
            </a:prstGeom>
            <a:noFill/>
            <a:ln w="9525">
              <a:noFill/>
              <a:miter lim="800000"/>
              <a:headEnd/>
              <a:tailEnd/>
            </a:ln>
          </p:spPr>
          <p:txBody>
            <a:bodyPr lIns="0" tIns="0" rIns="0" bIns="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rtl="0"/>
              <a:r>
                <a:rPr lang="en-US" b="1" dirty="0" smtClean="0">
                  <a:solidFill>
                    <a:schemeClr val="bg1"/>
                  </a:solidFill>
                  <a:latin typeface="Calibri" pitchFamily="34" charset="0"/>
                  <a:ea typeface="Calibri" pitchFamily="34" charset="0"/>
                  <a:cs typeface="Times New Roman" pitchFamily="18" charset="0"/>
                </a:rPr>
                <a:t>Hypervisor</a:t>
              </a:r>
              <a:endParaRPr lang="en-US" kern="1200" dirty="0">
                <a:solidFill>
                  <a:schemeClr val="bg1"/>
                </a:solidFill>
                <a:latin typeface="Calibri"/>
                <a:ea typeface="Calibri" pitchFamily="34" charset="0"/>
                <a:cs typeface="Arial" pitchFamily="34" charset="0"/>
              </a:endParaRPr>
            </a:p>
          </p:txBody>
        </p:sp>
        <p:sp>
          <p:nvSpPr>
            <p:cNvPr id="158" name="Text Box 20"/>
            <p:cNvSpPr txBox="1">
              <a:spLocks noChangeArrowheads="1"/>
            </p:cNvSpPr>
            <p:nvPr/>
          </p:nvSpPr>
          <p:spPr bwMode="auto">
            <a:xfrm>
              <a:off x="3717589" y="6531541"/>
              <a:ext cx="853554" cy="224426"/>
            </a:xfrm>
            <a:prstGeom prst="rect">
              <a:avLst/>
            </a:prstGeom>
            <a:noFill/>
            <a:ln w="9525">
              <a:noFill/>
              <a:miter lim="800000"/>
              <a:headEnd/>
              <a:tailEnd/>
            </a:ln>
          </p:spPr>
          <p:txBody>
            <a:bodyPr lIns="0" tIns="0" rIns="0" bIns="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rtl="0"/>
              <a:r>
                <a:rPr lang="en-US" sz="1600" b="1" kern="1200" dirty="0" smtClean="0">
                  <a:solidFill>
                    <a:schemeClr val="bg1"/>
                  </a:solidFill>
                  <a:latin typeface="Calibri" pitchFamily="34" charset="0"/>
                  <a:ea typeface="Calibri" pitchFamily="34" charset="0"/>
                  <a:cs typeface="Times New Roman" pitchFamily="18" charset="0"/>
                </a:rPr>
                <a:t>Hardware</a:t>
              </a:r>
              <a:endParaRPr lang="en-US" sz="1600" kern="1200" dirty="0">
                <a:solidFill>
                  <a:schemeClr val="bg1"/>
                </a:solidFill>
                <a:latin typeface="Calibri"/>
                <a:ea typeface="Calibri" pitchFamily="34" charset="0"/>
                <a:cs typeface="Arial" pitchFamily="34" charset="0"/>
              </a:endParaRPr>
            </a:p>
          </p:txBody>
        </p:sp>
        <p:cxnSp>
          <p:nvCxnSpPr>
            <p:cNvPr id="159" name="Elbow Connector 95"/>
            <p:cNvCxnSpPr>
              <a:stCxn id="136" idx="2"/>
            </p:cNvCxnSpPr>
            <p:nvPr/>
          </p:nvCxnSpPr>
          <p:spPr>
            <a:xfrm rot="5400000" flipH="1">
              <a:off x="3435692" y="4381152"/>
              <a:ext cx="24412" cy="2641566"/>
            </a:xfrm>
            <a:prstGeom prst="bentConnector4">
              <a:avLst>
                <a:gd name="adj1" fmla="val -1309930"/>
                <a:gd name="adj2" fmla="val 100233"/>
              </a:avLst>
            </a:prstGeom>
            <a:ln w="15875">
              <a:solidFill>
                <a:srgbClr val="3AB426"/>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60" name="Elbow Connector 102"/>
            <p:cNvCxnSpPr>
              <a:stCxn id="150" idx="2"/>
            </p:cNvCxnSpPr>
            <p:nvPr/>
          </p:nvCxnSpPr>
          <p:spPr>
            <a:xfrm rot="5400000" flipH="1">
              <a:off x="4093104" y="3723739"/>
              <a:ext cx="24412" cy="3956391"/>
            </a:xfrm>
            <a:prstGeom prst="bentConnector4">
              <a:avLst>
                <a:gd name="adj1" fmla="val -1309937"/>
                <a:gd name="adj2" fmla="val 100713"/>
              </a:avLst>
            </a:prstGeom>
            <a:ln w="15875">
              <a:solidFill>
                <a:srgbClr val="3AB426"/>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61" name="AutoShape 6"/>
            <p:cNvCxnSpPr>
              <a:cxnSpLocks noChangeShapeType="1"/>
            </p:cNvCxnSpPr>
            <p:nvPr/>
          </p:nvCxnSpPr>
          <p:spPr bwMode="auto">
            <a:xfrm rot="16200000" flipH="1">
              <a:off x="1283469" y="6032283"/>
              <a:ext cx="754355" cy="3"/>
            </a:xfrm>
            <a:prstGeom prst="straightConnector1">
              <a:avLst/>
            </a:prstGeom>
            <a:noFill/>
            <a:ln w="50800">
              <a:solidFill>
                <a:srgbClr val="C0504D"/>
              </a:solidFill>
              <a:round/>
              <a:headEnd type="stealth" w="sm" len="med"/>
              <a:tailEnd type="stealth" w="sm" len="med"/>
            </a:ln>
          </p:spPr>
        </p:cxnSp>
        <p:sp>
          <p:nvSpPr>
            <p:cNvPr id="162" name="Text Box 38"/>
            <p:cNvSpPr txBox="1">
              <a:spLocks noChangeArrowheads="1"/>
            </p:cNvSpPr>
            <p:nvPr/>
          </p:nvSpPr>
          <p:spPr bwMode="auto">
            <a:xfrm>
              <a:off x="3431854" y="4037378"/>
              <a:ext cx="1723013" cy="224426"/>
            </a:xfrm>
            <a:prstGeom prst="rect">
              <a:avLst/>
            </a:prstGeom>
            <a:noFill/>
            <a:ln w="9525">
              <a:noFill/>
              <a:miter lim="800000"/>
              <a:headEnd/>
              <a:tailEnd/>
            </a:ln>
          </p:spPr>
          <p:txBody>
            <a:bodyPr lIns="0" tIns="0" rIns="0" bIns="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rtl="0"/>
              <a:r>
                <a:rPr lang="en-US" sz="1400" dirty="0" smtClean="0">
                  <a:solidFill>
                    <a:schemeClr val="bg1"/>
                  </a:solidFill>
                  <a:latin typeface="Calibri" pitchFamily="34" charset="0"/>
                  <a:ea typeface="Calibri" pitchFamily="34" charset="0"/>
                  <a:cs typeface="Times New Roman" pitchFamily="18" charset="0"/>
                </a:rPr>
                <a:t>Windows Server 2008</a:t>
              </a:r>
              <a:endParaRPr lang="en-US" sz="1400" kern="1200" dirty="0">
                <a:solidFill>
                  <a:schemeClr val="bg1"/>
                </a:solidFill>
                <a:latin typeface="Calibri"/>
                <a:ea typeface="Calibri" pitchFamily="34" charset="0"/>
                <a:cs typeface="Arial" pitchFamily="34" charset="0"/>
              </a:endParaRPr>
            </a:p>
          </p:txBody>
        </p:sp>
        <p:sp>
          <p:nvSpPr>
            <p:cNvPr id="163" name="Text Box 38"/>
            <p:cNvSpPr txBox="1">
              <a:spLocks noChangeArrowheads="1"/>
            </p:cNvSpPr>
            <p:nvPr/>
          </p:nvSpPr>
          <p:spPr bwMode="auto">
            <a:xfrm>
              <a:off x="1331879" y="4015513"/>
              <a:ext cx="1723013" cy="224426"/>
            </a:xfrm>
            <a:prstGeom prst="rect">
              <a:avLst/>
            </a:prstGeom>
            <a:noFill/>
            <a:ln w="9525">
              <a:noFill/>
              <a:miter lim="800000"/>
              <a:headEnd/>
              <a:tailEnd/>
            </a:ln>
          </p:spPr>
          <p:txBody>
            <a:bodyPr lIns="0" tIns="0" rIns="0" bIns="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rtl="0"/>
              <a:r>
                <a:rPr lang="en-US" sz="1200" dirty="0" smtClean="0">
                  <a:solidFill>
                    <a:schemeClr val="bg1"/>
                  </a:solidFill>
                  <a:latin typeface="Calibri" pitchFamily="34" charset="0"/>
                  <a:ea typeface="Calibri" pitchFamily="34" charset="0"/>
                  <a:cs typeface="Times New Roman" pitchFamily="18" charset="0"/>
                </a:rPr>
                <a:t>Windows Server 2008 R2</a:t>
              </a:r>
              <a:endParaRPr lang="en-US" sz="1200" kern="1200" dirty="0">
                <a:solidFill>
                  <a:schemeClr val="bg1"/>
                </a:solidFill>
                <a:latin typeface="Calibri"/>
                <a:ea typeface="Calibri" pitchFamily="34" charset="0"/>
                <a:cs typeface="Arial" pitchFamily="34" charset="0"/>
              </a:endParaRPr>
            </a:p>
          </p:txBody>
        </p:sp>
      </p:grpSp>
    </p:spTree>
  </p:cSld>
  <p:clrMapOvr>
    <a:masterClrMapping/>
  </p:clrMapOvr>
  <p:transition advTm="74453">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609398"/>
          </a:xfrm>
          <a:solidFill>
            <a:schemeClr val="accent1"/>
          </a:solidFill>
        </p:spPr>
        <p:txBody>
          <a:bodyPr>
            <a:normAutofit/>
          </a:bodyPr>
          <a:lstStyle/>
          <a:p>
            <a:r>
              <a:rPr lang="en-US" sz="3600" dirty="0" smtClean="0">
                <a:solidFill>
                  <a:schemeClr val="bg1"/>
                </a:solidFill>
              </a:rPr>
              <a:t>Agenda</a:t>
            </a:r>
            <a:endParaRPr lang="en-US" sz="3600" dirty="0">
              <a:solidFill>
                <a:schemeClr val="bg1"/>
              </a:solidFill>
            </a:endParaRPr>
          </a:p>
        </p:txBody>
      </p:sp>
      <p:sp>
        <p:nvSpPr>
          <p:cNvPr id="3" name="Content Placeholder 2"/>
          <p:cNvSpPr>
            <a:spLocks noGrp="1"/>
          </p:cNvSpPr>
          <p:nvPr>
            <p:ph idx="1"/>
          </p:nvPr>
        </p:nvSpPr>
        <p:spPr>
          <a:xfrm>
            <a:off x="609600" y="1066800"/>
            <a:ext cx="7924800" cy="5334000"/>
          </a:xfrm>
        </p:spPr>
        <p:txBody>
          <a:bodyPr>
            <a:normAutofit/>
          </a:bodyPr>
          <a:lstStyle/>
          <a:p>
            <a:pPr>
              <a:lnSpc>
                <a:spcPct val="120000"/>
              </a:lnSpc>
              <a:defRPr/>
            </a:pPr>
            <a:r>
              <a:rPr lang="en-US" sz="2400" dirty="0" smtClean="0"/>
              <a:t>SQL Server Consolidation</a:t>
            </a:r>
          </a:p>
          <a:p>
            <a:pPr>
              <a:lnSpc>
                <a:spcPct val="120000"/>
              </a:lnSpc>
              <a:defRPr/>
            </a:pPr>
            <a:r>
              <a:rPr lang="en-US" sz="2400" b="1" dirty="0" smtClean="0"/>
              <a:t>Virtualization &amp; Microsoft Hyper-V</a:t>
            </a:r>
          </a:p>
          <a:p>
            <a:pPr lvl="1">
              <a:lnSpc>
                <a:spcPct val="120000"/>
              </a:lnSpc>
              <a:defRPr/>
            </a:pPr>
            <a:r>
              <a:rPr lang="en-US" sz="2100" dirty="0" smtClean="0"/>
              <a:t>Architecture</a:t>
            </a:r>
          </a:p>
          <a:p>
            <a:pPr lvl="1">
              <a:lnSpc>
                <a:spcPct val="120000"/>
              </a:lnSpc>
              <a:defRPr/>
            </a:pPr>
            <a:r>
              <a:rPr lang="en-US" sz="2100" dirty="0" smtClean="0"/>
              <a:t>Consolidation Performance</a:t>
            </a:r>
          </a:p>
          <a:p>
            <a:pPr lvl="1">
              <a:lnSpc>
                <a:spcPct val="120000"/>
              </a:lnSpc>
              <a:defRPr/>
            </a:pPr>
            <a:r>
              <a:rPr lang="en-US" sz="2100" dirty="0" smtClean="0"/>
              <a:t>High Availability &amp; Manageability offerings</a:t>
            </a:r>
          </a:p>
          <a:p>
            <a:pPr lvl="1">
              <a:lnSpc>
                <a:spcPct val="120000"/>
              </a:lnSpc>
              <a:defRPr/>
            </a:pPr>
            <a:r>
              <a:rPr lang="en-US" sz="2100" dirty="0" smtClean="0"/>
              <a:t>Achieving scalability with Virtualization</a:t>
            </a:r>
          </a:p>
          <a:p>
            <a:pPr>
              <a:lnSpc>
                <a:spcPct val="120000"/>
              </a:lnSpc>
              <a:defRPr/>
            </a:pPr>
            <a:r>
              <a:rPr lang="en-US" sz="2400" dirty="0" smtClean="0"/>
              <a:t>Best Practices and Recommendations</a:t>
            </a:r>
            <a:endParaRPr lang="en-US" sz="2000" dirty="0" smtClean="0"/>
          </a:p>
          <a:p>
            <a:pPr lvl="1">
              <a:lnSpc>
                <a:spcPct val="120000"/>
              </a:lnSpc>
              <a:defRPr/>
            </a:pPr>
            <a:r>
              <a:rPr lang="en-US" sz="2100" dirty="0" smtClean="0"/>
              <a:t>SQL Relational Workload</a:t>
            </a:r>
          </a:p>
          <a:p>
            <a:pPr lvl="1">
              <a:lnSpc>
                <a:spcPct val="120000"/>
              </a:lnSpc>
              <a:defRPr/>
            </a:pPr>
            <a:r>
              <a:rPr lang="en-US" sz="2100" dirty="0" smtClean="0"/>
              <a:t>Analysis Services Workload</a:t>
            </a:r>
          </a:p>
          <a:p>
            <a:pPr lvl="1">
              <a:lnSpc>
                <a:spcPct val="120000"/>
              </a:lnSpc>
              <a:defRPr/>
            </a:pPr>
            <a:r>
              <a:rPr lang="en-US" sz="2100" dirty="0" smtClean="0"/>
              <a:t>A Case Study</a:t>
            </a:r>
          </a:p>
          <a:p>
            <a:pPr>
              <a:lnSpc>
                <a:spcPct val="120000"/>
              </a:lnSpc>
              <a:defRPr/>
            </a:pPr>
            <a:r>
              <a:rPr lang="en-US" sz="2400" dirty="0" smtClean="0"/>
              <a:t>Key Takeaways</a:t>
            </a:r>
          </a:p>
        </p:txBody>
      </p:sp>
    </p:spTree>
    <p:custDataLst>
      <p:tags r:id="rId1"/>
    </p:custDataLst>
    <p:extLst>
      <p:ext uri="{BB962C8B-B14F-4D97-AF65-F5344CB8AC3E}">
        <p14:creationId xmlns:p14="http://schemas.microsoft.com/office/powerpoint/2007/7/12/main" xmlns="" val="2701226065"/>
      </p:ext>
    </p:extLst>
  </p:cSld>
  <p:clrMapOvr>
    <a:masterClrMapping/>
  </p:clrMapOvr>
  <p:transition advTm="19375">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mph" presetSubtype="1" nodeType="clickEffect">
                                  <p:stCondLst>
                                    <p:cond delay="0"/>
                                  </p:stCondLst>
                                  <p:childTnLst>
                                    <p:set>
                                      <p:cBhvr override="childStyle">
                                        <p:cTn id="6" dur="indefinite"/>
                                        <p:tgtEl>
                                          <p:spTgt spid="3">
                                            <p:txEl>
                                              <p:pRg st="3" end="3"/>
                                            </p:txEl>
                                          </p:spTgt>
                                        </p:tgtEl>
                                        <p:attrNameLst>
                                          <p:attrName>style.fontStyle</p:attrName>
                                        </p:attrNameLst>
                                      </p:cBhvr>
                                      <p:to>
                                        <p:strVal val="normal"/>
                                      </p:to>
                                    </p:set>
                                    <p:set>
                                      <p:cBhvr override="childStyle">
                                        <p:cTn id="7" dur="indefinite"/>
                                        <p:tgtEl>
                                          <p:spTgt spid="3">
                                            <p:txEl>
                                              <p:pRg st="3" end="3"/>
                                            </p:txEl>
                                          </p:spTgt>
                                        </p:tgtEl>
                                        <p:attrNameLst>
                                          <p:attrName>style.fontWeight</p:attrName>
                                        </p:attrNameLst>
                                      </p:cBhvr>
                                      <p:to>
                                        <p:strVal val="bold"/>
                                      </p:to>
                                    </p:set>
                                    <p:set>
                                      <p:cBhvr override="childStyle">
                                        <p:cTn id="8" dur="indefinite"/>
                                        <p:tgtEl>
                                          <p:spTgt spid="3">
                                            <p:txEl>
                                              <p:pRg st="3" end="3"/>
                                            </p:txEl>
                                          </p:spTgt>
                                        </p:tgtEl>
                                        <p:attrNameLst>
                                          <p:attrName>style.textDecorationUnderline</p:attrName>
                                        </p:attrNameLst>
                                      </p:cBhvr>
                                      <p:to>
                                        <p:strVal val="fals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a:xfrm>
            <a:off x="0" y="0"/>
            <a:ext cx="9144000" cy="533400"/>
          </a:xfrm>
          <a:solidFill>
            <a:schemeClr val="accent1"/>
          </a:solidFill>
        </p:spPr>
        <p:txBody>
          <a:bodyPr>
            <a:normAutofit fontScale="90000"/>
          </a:bodyPr>
          <a:lstStyle/>
          <a:p>
            <a:pPr>
              <a:lnSpc>
                <a:spcPct val="100000"/>
              </a:lnSpc>
            </a:pPr>
            <a:r>
              <a:rPr lang="en-US" sz="4000" dirty="0" smtClean="0">
                <a:solidFill>
                  <a:schemeClr val="bg1"/>
                </a:solidFill>
              </a:rPr>
              <a:t>Monitoring Performance: CPU </a:t>
            </a:r>
            <a:endParaRPr lang="en-US" b="0" i="1" dirty="0" smtClean="0">
              <a:solidFill>
                <a:schemeClr val="bg1"/>
              </a:solidFill>
            </a:endParaRPr>
          </a:p>
        </p:txBody>
      </p:sp>
      <p:sp>
        <p:nvSpPr>
          <p:cNvPr id="28675" name="Content Placeholder 2"/>
          <p:cNvSpPr>
            <a:spLocks noGrp="1"/>
          </p:cNvSpPr>
          <p:nvPr>
            <p:ph idx="1"/>
          </p:nvPr>
        </p:nvSpPr>
        <p:spPr>
          <a:xfrm>
            <a:off x="228600" y="762000"/>
            <a:ext cx="4267200" cy="5257800"/>
          </a:xfrm>
        </p:spPr>
        <p:txBody>
          <a:bodyPr>
            <a:normAutofit/>
          </a:bodyPr>
          <a:lstStyle/>
          <a:p>
            <a:pPr>
              <a:lnSpc>
                <a:spcPct val="110000"/>
              </a:lnSpc>
              <a:spcBef>
                <a:spcPts val="600"/>
              </a:spcBef>
            </a:pPr>
            <a:r>
              <a:rPr lang="en-US" sz="2000" dirty="0" smtClean="0"/>
              <a:t>Terminology</a:t>
            </a:r>
          </a:p>
          <a:p>
            <a:pPr lvl="1">
              <a:lnSpc>
                <a:spcPct val="110000"/>
              </a:lnSpc>
              <a:spcBef>
                <a:spcPts val="600"/>
              </a:spcBef>
            </a:pPr>
            <a:r>
              <a:rPr lang="en-US" sz="1600" b="1" dirty="0" smtClean="0"/>
              <a:t>Logical Processor</a:t>
            </a:r>
            <a:r>
              <a:rPr lang="en-US" sz="1600" dirty="0" smtClean="0"/>
              <a:t>: One  logical computing engine in the OS, application and driver view</a:t>
            </a:r>
          </a:p>
          <a:p>
            <a:pPr lvl="1">
              <a:lnSpc>
                <a:spcPct val="110000"/>
              </a:lnSpc>
              <a:spcBef>
                <a:spcPts val="600"/>
              </a:spcBef>
            </a:pPr>
            <a:r>
              <a:rPr lang="en-US" sz="1600" b="1" dirty="0" smtClean="0"/>
              <a:t>Virtual Processor</a:t>
            </a:r>
            <a:r>
              <a:rPr lang="en-US" sz="1600" dirty="0" smtClean="0"/>
              <a:t>: Virtual logical processor (</a:t>
            </a:r>
            <a:r>
              <a:rPr lang="en-US" sz="1600" dirty="0" err="1" smtClean="0"/>
              <a:t>upto</a:t>
            </a:r>
            <a:r>
              <a:rPr lang="en-US" sz="1600" dirty="0" smtClean="0"/>
              <a:t> 1:8 over commit of LP)</a:t>
            </a:r>
          </a:p>
          <a:p>
            <a:pPr>
              <a:lnSpc>
                <a:spcPct val="110000"/>
              </a:lnSpc>
              <a:spcBef>
                <a:spcPts val="600"/>
              </a:spcBef>
            </a:pPr>
            <a:r>
              <a:rPr lang="en-US" sz="2000" dirty="0" smtClean="0"/>
              <a:t>% Processor Time</a:t>
            </a:r>
          </a:p>
          <a:p>
            <a:pPr lvl="1">
              <a:lnSpc>
                <a:spcPct val="110000"/>
              </a:lnSpc>
              <a:spcBef>
                <a:spcPts val="600"/>
              </a:spcBef>
            </a:pPr>
            <a:r>
              <a:rPr lang="en-US" sz="1800" dirty="0" smtClean="0"/>
              <a:t>% Processor Time counters in either guest or root may not be accurate </a:t>
            </a:r>
          </a:p>
          <a:p>
            <a:pPr>
              <a:lnSpc>
                <a:spcPct val="110000"/>
              </a:lnSpc>
              <a:spcBef>
                <a:spcPts val="600"/>
              </a:spcBef>
            </a:pPr>
            <a:r>
              <a:rPr lang="en-US" sz="2000" dirty="0" smtClean="0"/>
              <a:t>Hyper-V Processor Counters </a:t>
            </a:r>
          </a:p>
          <a:p>
            <a:pPr lvl="1">
              <a:lnSpc>
                <a:spcPct val="110000"/>
              </a:lnSpc>
              <a:spcBef>
                <a:spcPts val="600"/>
              </a:spcBef>
            </a:pPr>
            <a:r>
              <a:rPr lang="en-US" sz="1700" dirty="0" smtClean="0"/>
              <a:t>The best way to get true measure of CPU utilization </a:t>
            </a:r>
            <a:endParaRPr lang="en-US" sz="1600" dirty="0" smtClean="0"/>
          </a:p>
          <a:p>
            <a:pPr lvl="2">
              <a:lnSpc>
                <a:spcPct val="110000"/>
              </a:lnSpc>
              <a:spcBef>
                <a:spcPts val="600"/>
              </a:spcBef>
            </a:pPr>
            <a:r>
              <a:rPr lang="en-US" sz="1400" b="1" dirty="0" smtClean="0">
                <a:solidFill>
                  <a:schemeClr val="tx1"/>
                </a:solidFill>
              </a:rPr>
              <a:t>Hyper-V Logical Processor: </a:t>
            </a:r>
            <a:r>
              <a:rPr lang="en-US" sz="1400" dirty="0" smtClean="0"/>
              <a:t>Total CPU time </a:t>
            </a:r>
            <a:r>
              <a:rPr lang="en-US" sz="1400" u="sng" dirty="0" smtClean="0"/>
              <a:t>across entire server </a:t>
            </a:r>
          </a:p>
          <a:p>
            <a:pPr lvl="2">
              <a:lnSpc>
                <a:spcPct val="110000"/>
              </a:lnSpc>
              <a:spcBef>
                <a:spcPts val="600"/>
              </a:spcBef>
            </a:pPr>
            <a:r>
              <a:rPr lang="en-US" sz="1400" b="1" dirty="0" smtClean="0">
                <a:solidFill>
                  <a:schemeClr val="tx1"/>
                </a:solidFill>
              </a:rPr>
              <a:t>Hyper-V Virtual Processor: </a:t>
            </a:r>
            <a:r>
              <a:rPr lang="en-US" sz="1400" dirty="0" smtClean="0"/>
              <a:t>CPU time for each </a:t>
            </a:r>
            <a:r>
              <a:rPr lang="en-US" sz="1400" u="sng" dirty="0" smtClean="0"/>
              <a:t>guest virtual processor</a:t>
            </a:r>
          </a:p>
        </p:txBody>
      </p:sp>
      <p:pic>
        <p:nvPicPr>
          <p:cNvPr id="28676" name="Picture 4"/>
          <p:cNvPicPr>
            <a:picLocks noChangeAspect="1" noChangeArrowheads="1"/>
          </p:cNvPicPr>
          <p:nvPr/>
        </p:nvPicPr>
        <p:blipFill>
          <a:blip r:embed="rId3" cstate="print"/>
          <a:srcRect/>
          <a:stretch>
            <a:fillRect/>
          </a:stretch>
        </p:blipFill>
        <p:spPr bwMode="auto">
          <a:xfrm>
            <a:off x="4572000" y="1143000"/>
            <a:ext cx="4343400" cy="4495800"/>
          </a:xfrm>
          <a:prstGeom prst="rect">
            <a:avLst/>
          </a:prstGeom>
          <a:noFill/>
          <a:ln w="9525">
            <a:noFill/>
            <a:miter lim="800000"/>
            <a:headEnd/>
            <a:tailEnd/>
          </a:ln>
        </p:spPr>
      </p:pic>
    </p:spTree>
    <p:extLst>
      <p:ext uri="{BB962C8B-B14F-4D97-AF65-F5344CB8AC3E}">
        <p14:creationId xmlns:p14="http://schemas.microsoft.com/office/powerpoint/2007/7/12/main" xmlns="" val="3852119065"/>
      </p:ext>
    </p:extLst>
  </p:cSld>
  <p:clrMapOvr>
    <a:masterClrMapping/>
  </p:clrMapOvr>
  <p:transition advTm="302921">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bwMode="auto">
          <a:xfrm>
            <a:off x="0" y="0"/>
            <a:ext cx="9144000" cy="533400"/>
          </a:xfrm>
          <a:prstGeom prst="rect">
            <a:avLst/>
          </a:prstGeom>
          <a:solidFill>
            <a:schemeClr val="accent1"/>
          </a:solidFill>
          <a:ln w="9525">
            <a:noFill/>
            <a:miter lim="800000"/>
            <a:headEnd/>
            <a:tailEnd/>
          </a:ln>
        </p:spPr>
        <p:txBody>
          <a:bodyPr vert="horz" wrap="square" lIns="0" tIns="0" rIns="0" bIns="0" numCol="1" anchor="b" anchorCtr="0" compatLnSpc="1">
            <a:prstTxWarp prst="textNoShape">
              <a:avLst/>
            </a:prstTxWarp>
          </a:bodyPr>
          <a:lstStyle/>
          <a:p>
            <a:pPr marL="0" marR="0" lvl="0" indent="0" defTabSz="914363" fontAlgn="base">
              <a:spcBef>
                <a:spcPct val="0"/>
              </a:spcBef>
              <a:spcAft>
                <a:spcPct val="0"/>
              </a:spcAft>
              <a:buClrTx/>
              <a:buSzTx/>
              <a:tabLst/>
              <a:defRPr/>
            </a:pPr>
            <a:r>
              <a:rPr lang="en-US" sz="3600" dirty="0" smtClean="0">
                <a:solidFill>
                  <a:schemeClr val="bg1"/>
                </a:solidFill>
                <a:latin typeface="Calibri" pitchFamily="34" charset="0"/>
                <a:ea typeface="+mj-ea"/>
                <a:cs typeface="+mj-cs"/>
              </a:rPr>
              <a:t>Monitoring Performance: Storage</a:t>
            </a:r>
          </a:p>
        </p:txBody>
      </p:sp>
      <p:graphicFrame>
        <p:nvGraphicFramePr>
          <p:cNvPr id="6" name="Table 5"/>
          <p:cNvGraphicFramePr>
            <a:graphicFrameLocks noGrp="1"/>
          </p:cNvGraphicFramePr>
          <p:nvPr/>
        </p:nvGraphicFramePr>
        <p:xfrm>
          <a:off x="3733800" y="1066800"/>
          <a:ext cx="5181600" cy="4800601"/>
        </p:xfrm>
        <a:graphic>
          <a:graphicData uri="http://schemas.openxmlformats.org/drawingml/2006/table">
            <a:tbl>
              <a:tblPr firstRow="1" bandRow="1">
                <a:tableStyleId>{5C22544A-7EE6-4342-B048-85BDC9FD1C3A}</a:tableStyleId>
              </a:tblPr>
              <a:tblGrid>
                <a:gridCol w="1371600"/>
                <a:gridCol w="3810000"/>
              </a:tblGrid>
              <a:tr h="361689">
                <a:tc>
                  <a:txBody>
                    <a:bodyPr/>
                    <a:lstStyle/>
                    <a:p>
                      <a:r>
                        <a:rPr lang="en-US" sz="1600" dirty="0" smtClean="0">
                          <a:solidFill>
                            <a:schemeClr val="accent5">
                              <a:lumMod val="20000"/>
                              <a:lumOff val="80000"/>
                            </a:schemeClr>
                          </a:solidFill>
                        </a:rPr>
                        <a:t>Configuration</a:t>
                      </a:r>
                      <a:endParaRPr lang="en-US" sz="1600" dirty="0">
                        <a:solidFill>
                          <a:schemeClr val="accent5">
                            <a:lumMod val="20000"/>
                            <a:lumOff val="80000"/>
                          </a:schemeClr>
                        </a:solidFill>
                      </a:endParaRPr>
                    </a:p>
                  </a:txBody>
                  <a:tcPr>
                    <a:solidFill>
                      <a:schemeClr val="bg2">
                        <a:lumMod val="25000"/>
                      </a:schemeClr>
                    </a:solidFill>
                  </a:tcPr>
                </a:tc>
                <a:tc>
                  <a:txBody>
                    <a:bodyPr/>
                    <a:lstStyle/>
                    <a:p>
                      <a:r>
                        <a:rPr lang="en-US" sz="1600" dirty="0" smtClean="0">
                          <a:solidFill>
                            <a:schemeClr val="accent5">
                              <a:lumMod val="20000"/>
                              <a:lumOff val="80000"/>
                            </a:schemeClr>
                          </a:solidFill>
                        </a:rPr>
                        <a:t>Considerations </a:t>
                      </a:r>
                      <a:endParaRPr lang="en-US" sz="1600" dirty="0">
                        <a:solidFill>
                          <a:schemeClr val="accent5">
                            <a:lumMod val="20000"/>
                            <a:lumOff val="80000"/>
                          </a:schemeClr>
                        </a:solidFill>
                      </a:endParaRPr>
                    </a:p>
                  </a:txBody>
                  <a:tcPr>
                    <a:solidFill>
                      <a:schemeClr val="bg2">
                        <a:lumMod val="25000"/>
                      </a:schemeClr>
                    </a:solidFill>
                  </a:tcPr>
                </a:tc>
              </a:tr>
              <a:tr h="789140">
                <a:tc>
                  <a:txBody>
                    <a:bodyPr/>
                    <a:lstStyle/>
                    <a:p>
                      <a:pPr>
                        <a:lnSpc>
                          <a:spcPct val="150000"/>
                        </a:lnSpc>
                      </a:pPr>
                      <a:r>
                        <a:rPr lang="en-US" sz="1200" b="1" dirty="0" smtClean="0"/>
                        <a:t>Guest VM w/</a:t>
                      </a:r>
                      <a:r>
                        <a:rPr lang="en-US" sz="1200" b="1" baseline="0" dirty="0" smtClean="0"/>
                        <a:t> </a:t>
                      </a:r>
                      <a:r>
                        <a:rPr lang="en-US" sz="1200" b="1" dirty="0" smtClean="0"/>
                        <a:t>Passthrough Disks</a:t>
                      </a:r>
                      <a:endParaRPr lang="en-US" sz="1200" b="1" dirty="0"/>
                    </a:p>
                  </a:txBody>
                  <a:tcPr/>
                </a:tc>
                <a:tc>
                  <a:txBody>
                    <a:bodyPr/>
                    <a:lstStyle/>
                    <a:p>
                      <a:pPr lvl="0">
                        <a:lnSpc>
                          <a:spcPct val="150000"/>
                        </a:lnSpc>
                        <a:buFont typeface="Arial" pitchFamily="34" charset="0"/>
                        <a:buNone/>
                        <a:defRPr/>
                      </a:pPr>
                      <a:r>
                        <a:rPr lang="en-US" sz="1400" dirty="0" smtClean="0"/>
                        <a:t>Use Physical disk counters </a:t>
                      </a:r>
                      <a:r>
                        <a:rPr lang="en-US" sz="1400" baseline="0" dirty="0" smtClean="0"/>
                        <a:t> within root  partition </a:t>
                      </a:r>
                      <a:r>
                        <a:rPr lang="en-US" sz="1400" dirty="0" smtClean="0"/>
                        <a:t>to </a:t>
                      </a:r>
                      <a:r>
                        <a:rPr lang="en-US" sz="1400" baseline="0" dirty="0" smtClean="0"/>
                        <a:t>monitor I/O of </a:t>
                      </a:r>
                      <a:r>
                        <a:rPr lang="en-US" sz="1400" baseline="0" dirty="0" err="1" smtClean="0"/>
                        <a:t>passthrough</a:t>
                      </a:r>
                      <a:r>
                        <a:rPr lang="en-US" sz="1400" baseline="0" dirty="0" smtClean="0"/>
                        <a:t> disks</a:t>
                      </a:r>
                      <a:endParaRPr lang="en-US" sz="1400" dirty="0" smtClean="0"/>
                    </a:p>
                  </a:txBody>
                  <a:tcPr/>
                </a:tc>
              </a:tr>
              <a:tr h="1824886">
                <a:tc>
                  <a:txBody>
                    <a:bodyPr/>
                    <a:lstStyle/>
                    <a:p>
                      <a:pPr>
                        <a:lnSpc>
                          <a:spcPct val="150000"/>
                        </a:lnSpc>
                      </a:pPr>
                      <a:r>
                        <a:rPr lang="en-US" sz="1200" b="1" dirty="0" smtClean="0"/>
                        <a:t>Guest</a:t>
                      </a:r>
                      <a:r>
                        <a:rPr lang="en-US" sz="1200" b="1" baseline="0" dirty="0" smtClean="0"/>
                        <a:t> VM w/ </a:t>
                      </a:r>
                      <a:r>
                        <a:rPr lang="en-US" sz="1200" b="1" dirty="0" smtClean="0"/>
                        <a:t>VHD</a:t>
                      </a:r>
                      <a:endParaRPr lang="en-US" sz="1200" b="1" dirty="0"/>
                    </a:p>
                  </a:txBody>
                  <a:tcPr/>
                </a:tc>
                <a:tc>
                  <a:txBody>
                    <a:bodyPr/>
                    <a:lstStyle/>
                    <a:p>
                      <a:pPr lvl="0">
                        <a:lnSpc>
                          <a:spcPct val="150000"/>
                        </a:lnSpc>
                        <a:buFont typeface="Arial" pitchFamily="34" charset="0"/>
                        <a:buNone/>
                        <a:defRPr/>
                      </a:pPr>
                      <a:r>
                        <a:rPr lang="en-US" sz="1400" dirty="0" smtClean="0"/>
                        <a:t>Use L</a:t>
                      </a:r>
                      <a:r>
                        <a:rPr lang="en-US" sz="1400" baseline="0" dirty="0" smtClean="0"/>
                        <a:t>ogical or physical disk counters </a:t>
                      </a:r>
                      <a:r>
                        <a:rPr lang="en-US" sz="1400" i="0" u="sng" baseline="0" dirty="0" smtClean="0"/>
                        <a:t>within</a:t>
                      </a:r>
                      <a:r>
                        <a:rPr lang="en-US" sz="1400" i="0" baseline="0" dirty="0" smtClean="0"/>
                        <a:t> </a:t>
                      </a:r>
                      <a:r>
                        <a:rPr lang="en-US" sz="1400" baseline="0" dirty="0" smtClean="0"/>
                        <a:t>guest VM to monitor IO rates of a VHD </a:t>
                      </a:r>
                      <a:endParaRPr lang="en-US" sz="1400" dirty="0" smtClean="0"/>
                    </a:p>
                    <a:p>
                      <a:pPr lvl="0">
                        <a:lnSpc>
                          <a:spcPct val="150000"/>
                        </a:lnSpc>
                        <a:buFont typeface="Arial" pitchFamily="34" charset="0"/>
                        <a:buNone/>
                        <a:defRPr/>
                      </a:pPr>
                      <a:r>
                        <a:rPr lang="en-US" sz="1400" dirty="0" smtClean="0"/>
                        <a:t>Disk counters at the root partition provide aggregate IO of  all </a:t>
                      </a:r>
                      <a:r>
                        <a:rPr lang="en-US" sz="1400" baseline="0" dirty="0" smtClean="0"/>
                        <a:t>VHDs hosted on the </a:t>
                      </a:r>
                      <a:r>
                        <a:rPr lang="en-US" sz="1400" dirty="0" smtClean="0"/>
                        <a:t>underlying</a:t>
                      </a:r>
                      <a:r>
                        <a:rPr lang="en-US" sz="1400" baseline="0" dirty="0" smtClean="0"/>
                        <a:t> partition/volume</a:t>
                      </a:r>
                      <a:endParaRPr lang="en-US" sz="1400" dirty="0"/>
                    </a:p>
                  </a:txBody>
                  <a:tcPr/>
                </a:tc>
              </a:tr>
              <a:tr h="1824886">
                <a:tc>
                  <a:txBody>
                    <a:bodyPr/>
                    <a:lstStyle/>
                    <a:p>
                      <a:pPr>
                        <a:lnSpc>
                          <a:spcPct val="150000"/>
                        </a:lnSpc>
                      </a:pPr>
                      <a:r>
                        <a:rPr lang="en-US" sz="1200" b="1" dirty="0" smtClean="0"/>
                        <a:t>Either configuration</a:t>
                      </a:r>
                      <a:r>
                        <a:rPr lang="en-US" sz="1200" b="1" baseline="0" dirty="0" smtClean="0"/>
                        <a:t> </a:t>
                      </a:r>
                      <a:endParaRPr lang="en-US" sz="1200" b="1" dirty="0"/>
                    </a:p>
                  </a:txBody>
                  <a:tcPr/>
                </a:tc>
                <a:tc>
                  <a:txBody>
                    <a:bodyPr/>
                    <a:lstStyle/>
                    <a:p>
                      <a:pPr>
                        <a:lnSpc>
                          <a:spcPct val="150000"/>
                        </a:lnSpc>
                        <a:buFont typeface="Arial" pitchFamily="34" charset="0"/>
                        <a:buNone/>
                        <a:defRPr/>
                      </a:pPr>
                      <a:r>
                        <a:rPr lang="en-US" sz="1400" dirty="0" smtClean="0"/>
                        <a:t>Very little difference in the values reported by the counters from the root partition with those within</a:t>
                      </a:r>
                      <a:r>
                        <a:rPr lang="en-US" sz="1400" baseline="0" dirty="0" smtClean="0"/>
                        <a:t> </a:t>
                      </a:r>
                      <a:r>
                        <a:rPr lang="en-US" sz="1400" dirty="0" smtClean="0"/>
                        <a:t>guest VM</a:t>
                      </a:r>
                    </a:p>
                    <a:p>
                      <a:pPr lvl="0">
                        <a:lnSpc>
                          <a:spcPct val="150000"/>
                        </a:lnSpc>
                        <a:buFont typeface="Arial" pitchFamily="34" charset="0"/>
                        <a:buNone/>
                        <a:defRPr/>
                      </a:pPr>
                      <a:r>
                        <a:rPr lang="en-US" sz="1400" dirty="0" smtClean="0"/>
                        <a:t>Slightly higher latency values (Avg. Disk/sec Read and Write) observed within the guest VM </a:t>
                      </a:r>
                      <a:endParaRPr lang="en-US" sz="1400" dirty="0"/>
                    </a:p>
                  </a:txBody>
                  <a:tcPr/>
                </a:tc>
              </a:tr>
            </a:tbl>
          </a:graphicData>
        </a:graphic>
      </p:graphicFrame>
      <p:sp>
        <p:nvSpPr>
          <p:cNvPr id="7" name="Content Placeholder 2"/>
          <p:cNvSpPr>
            <a:spLocks noGrp="1"/>
          </p:cNvSpPr>
          <p:nvPr>
            <p:ph idx="1"/>
          </p:nvPr>
        </p:nvSpPr>
        <p:spPr>
          <a:xfrm>
            <a:off x="285466" y="983776"/>
            <a:ext cx="3276600" cy="4648200"/>
          </a:xfrm>
        </p:spPr>
        <p:txBody>
          <a:bodyPr>
            <a:noAutofit/>
          </a:bodyPr>
          <a:lstStyle/>
          <a:p>
            <a:pPr>
              <a:lnSpc>
                <a:spcPct val="100000"/>
              </a:lnSpc>
              <a:spcBef>
                <a:spcPts val="600"/>
              </a:spcBef>
            </a:pPr>
            <a:r>
              <a:rPr lang="en-US" sz="2400" dirty="0" smtClean="0"/>
              <a:t>Terminology</a:t>
            </a:r>
          </a:p>
          <a:p>
            <a:pPr lvl="1">
              <a:lnSpc>
                <a:spcPct val="100000"/>
              </a:lnSpc>
              <a:spcBef>
                <a:spcPts val="600"/>
              </a:spcBef>
            </a:pPr>
            <a:r>
              <a:rPr lang="en-US" sz="1800" dirty="0" err="1" smtClean="0"/>
              <a:t>Passthrough</a:t>
            </a:r>
            <a:r>
              <a:rPr lang="en-US" sz="1800" dirty="0" smtClean="0"/>
              <a:t> Disk: </a:t>
            </a:r>
            <a:r>
              <a:rPr lang="en-US" sz="1600" dirty="0" smtClean="0"/>
              <a:t>Disk Offline at Root Partition</a:t>
            </a:r>
          </a:p>
          <a:p>
            <a:pPr lvl="1">
              <a:lnSpc>
                <a:spcPct val="100000"/>
              </a:lnSpc>
              <a:spcBef>
                <a:spcPts val="600"/>
              </a:spcBef>
            </a:pPr>
            <a:r>
              <a:rPr lang="en-US" sz="1800" dirty="0" smtClean="0"/>
              <a:t>VHD (Virtual Hard Disk)</a:t>
            </a:r>
          </a:p>
          <a:p>
            <a:pPr lvl="2">
              <a:spcBef>
                <a:spcPts val="600"/>
              </a:spcBef>
            </a:pPr>
            <a:r>
              <a:rPr lang="en-US" sz="1600" dirty="0" smtClean="0"/>
              <a:t>Fixed Size VHD :  Space allocated statically</a:t>
            </a:r>
          </a:p>
          <a:p>
            <a:pPr lvl="2">
              <a:spcBef>
                <a:spcPts val="600"/>
              </a:spcBef>
            </a:pPr>
            <a:r>
              <a:rPr lang="en-US" sz="1600" dirty="0" smtClean="0"/>
              <a:t>Dynamic VHD : Expand on demand</a:t>
            </a:r>
          </a:p>
        </p:txBody>
      </p:sp>
    </p:spTree>
    <p:extLst>
      <p:ext uri="{BB962C8B-B14F-4D97-AF65-F5344CB8AC3E}">
        <p14:creationId xmlns:p14="http://schemas.microsoft.com/office/powerpoint/2007/7/12/main" xmlns="" val="1056302250"/>
      </p:ext>
    </p:extLst>
  </p:cSld>
  <p:clrMapOvr>
    <a:masterClrMapping/>
  </p:clrMapOvr>
  <p:transition advTm="238750">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533400"/>
          </a:xfrm>
          <a:solidFill>
            <a:schemeClr val="accent1"/>
          </a:solidFill>
        </p:spPr>
        <p:txBody>
          <a:bodyPr>
            <a:noAutofit/>
          </a:bodyPr>
          <a:lstStyle/>
          <a:p>
            <a:r>
              <a:rPr lang="en-US" sz="3200" dirty="0" smtClean="0">
                <a:solidFill>
                  <a:schemeClr val="bg1"/>
                </a:solidFill>
              </a:rPr>
              <a:t>SQL Server Consolidation Performance: Native vs. Virtual</a:t>
            </a:r>
            <a:endParaRPr lang="en-US" sz="3200" dirty="0">
              <a:solidFill>
                <a:schemeClr val="bg1"/>
              </a:solidFill>
            </a:endParaRPr>
          </a:p>
        </p:txBody>
      </p:sp>
      <p:sp>
        <p:nvSpPr>
          <p:cNvPr id="3" name="Content Placeholder 2"/>
          <p:cNvSpPr>
            <a:spLocks noGrp="1"/>
          </p:cNvSpPr>
          <p:nvPr>
            <p:ph idx="1"/>
          </p:nvPr>
        </p:nvSpPr>
        <p:spPr>
          <a:xfrm>
            <a:off x="304800" y="609600"/>
            <a:ext cx="4343400" cy="2133600"/>
          </a:xfrm>
          <a:ln>
            <a:solidFill>
              <a:srgbClr val="002060"/>
            </a:solidFill>
          </a:ln>
        </p:spPr>
        <p:txBody>
          <a:bodyPr>
            <a:noAutofit/>
          </a:bodyPr>
          <a:lstStyle/>
          <a:p>
            <a:pPr marL="231775" indent="-163513" fontAlgn="auto">
              <a:lnSpc>
                <a:spcPct val="100000"/>
              </a:lnSpc>
              <a:spcBef>
                <a:spcPts val="0"/>
              </a:spcBef>
              <a:buClr>
                <a:schemeClr val="accent1"/>
              </a:buClr>
              <a:buNone/>
              <a:defRPr/>
            </a:pPr>
            <a:r>
              <a:rPr lang="en-US" sz="1600" b="1" u="sng" dirty="0" smtClean="0"/>
              <a:t>Configuration</a:t>
            </a:r>
          </a:p>
          <a:p>
            <a:pPr marL="231775" indent="-163513" fontAlgn="auto">
              <a:lnSpc>
                <a:spcPct val="100000"/>
              </a:lnSpc>
              <a:spcBef>
                <a:spcPts val="0"/>
              </a:spcBef>
              <a:buClr>
                <a:schemeClr val="accent1"/>
              </a:buClr>
              <a:defRPr/>
            </a:pPr>
            <a:r>
              <a:rPr lang="en-US" sz="1400" b="1" dirty="0" smtClean="0"/>
              <a:t>Workload : </a:t>
            </a:r>
            <a:r>
              <a:rPr lang="en-US" sz="1400" dirty="0" smtClean="0"/>
              <a:t>Stock trading application</a:t>
            </a:r>
          </a:p>
          <a:p>
            <a:pPr marL="231775" indent="-163513" fontAlgn="auto">
              <a:lnSpc>
                <a:spcPct val="100000"/>
              </a:lnSpc>
              <a:spcBef>
                <a:spcPts val="0"/>
              </a:spcBef>
              <a:buClr>
                <a:schemeClr val="accent1"/>
              </a:buClr>
              <a:defRPr/>
            </a:pPr>
            <a:r>
              <a:rPr lang="en-US" sz="1400" b="1" dirty="0" smtClean="0"/>
              <a:t>Hardware: </a:t>
            </a:r>
          </a:p>
          <a:p>
            <a:pPr lvl="2">
              <a:spcBef>
                <a:spcPts val="0"/>
              </a:spcBef>
              <a:buNone/>
              <a:defRPr/>
            </a:pPr>
            <a:r>
              <a:rPr lang="en-US" sz="1400" dirty="0" err="1" smtClean="0"/>
              <a:t>PowerEdge</a:t>
            </a:r>
            <a:r>
              <a:rPr lang="en-US" sz="1400" dirty="0" smtClean="0"/>
              <a:t> R900  Intel Xeon 2.4GHz, </a:t>
            </a:r>
          </a:p>
          <a:p>
            <a:pPr lvl="2">
              <a:spcBef>
                <a:spcPts val="0"/>
              </a:spcBef>
              <a:buNone/>
              <a:defRPr/>
            </a:pPr>
            <a:r>
              <a:rPr lang="en-US" sz="1400" dirty="0" smtClean="0"/>
              <a:t>4 cores x 4 CPU = Total </a:t>
            </a:r>
            <a:r>
              <a:rPr lang="en-US" sz="1400" b="1" dirty="0" smtClean="0"/>
              <a:t>16 cores</a:t>
            </a:r>
          </a:p>
          <a:p>
            <a:pPr lvl="1">
              <a:lnSpc>
                <a:spcPct val="100000"/>
              </a:lnSpc>
              <a:spcBef>
                <a:spcPts val="0"/>
              </a:spcBef>
              <a:buNone/>
              <a:defRPr/>
            </a:pPr>
            <a:r>
              <a:rPr lang="en-US" sz="1200" dirty="0" smtClean="0"/>
              <a:t>	</a:t>
            </a:r>
            <a:r>
              <a:rPr lang="en-US" sz="1400" dirty="0" smtClean="0"/>
              <a:t> Hitachi Data Systems AMS1000</a:t>
            </a:r>
          </a:p>
          <a:p>
            <a:pPr marL="231775" indent="-163513" fontAlgn="auto">
              <a:lnSpc>
                <a:spcPct val="100000"/>
              </a:lnSpc>
              <a:spcBef>
                <a:spcPts val="0"/>
              </a:spcBef>
              <a:buClr>
                <a:schemeClr val="accent1"/>
              </a:buClr>
              <a:defRPr/>
            </a:pPr>
            <a:r>
              <a:rPr lang="en-US" sz="1400" b="1" dirty="0" smtClean="0"/>
              <a:t>Virtual Machines: </a:t>
            </a:r>
          </a:p>
          <a:p>
            <a:pPr marL="560387" lvl="1" indent="-163513" fontAlgn="auto">
              <a:lnSpc>
                <a:spcPct val="100000"/>
              </a:lnSpc>
              <a:spcBef>
                <a:spcPts val="0"/>
              </a:spcBef>
              <a:buClr>
                <a:schemeClr val="accent1"/>
              </a:buClr>
              <a:buNone/>
              <a:defRPr/>
            </a:pPr>
            <a:r>
              <a:rPr lang="en-US" sz="1400" dirty="0" smtClean="0"/>
              <a:t>4 Virtual Processors, 14GB RAM, 12 GB for SQL</a:t>
            </a:r>
          </a:p>
          <a:p>
            <a:pPr marL="560387" lvl="1" indent="-163513" fontAlgn="auto">
              <a:lnSpc>
                <a:spcPct val="100000"/>
              </a:lnSpc>
              <a:spcBef>
                <a:spcPts val="0"/>
              </a:spcBef>
              <a:buClr>
                <a:schemeClr val="accent1"/>
              </a:buClr>
              <a:buNone/>
              <a:defRPr/>
            </a:pPr>
            <a:r>
              <a:rPr lang="en-US" sz="1400" dirty="0" err="1" smtClean="0"/>
              <a:t>Passthrough</a:t>
            </a:r>
            <a:r>
              <a:rPr lang="en-US" sz="1400" dirty="0" smtClean="0"/>
              <a:t> and Fixed-Size VHDs (2 Data, 1 Log)</a:t>
            </a:r>
          </a:p>
        </p:txBody>
      </p:sp>
      <p:graphicFrame>
        <p:nvGraphicFramePr>
          <p:cNvPr id="4" name="Chart 3"/>
          <p:cNvGraphicFramePr/>
          <p:nvPr/>
        </p:nvGraphicFramePr>
        <p:xfrm>
          <a:off x="304800" y="2743200"/>
          <a:ext cx="8534400" cy="3352800"/>
        </p:xfrm>
        <a:graphic>
          <a:graphicData uri="http://schemas.openxmlformats.org/drawingml/2006/chart">
            <c:chart xmlns:c="http://schemas.openxmlformats.org/drawingml/2006/chart" xmlns:r="http://schemas.openxmlformats.org/officeDocument/2006/relationships" r:id="rId3"/>
          </a:graphicData>
        </a:graphic>
      </p:graphicFrame>
      <p:sp>
        <p:nvSpPr>
          <p:cNvPr id="10" name="Content Placeholder 2"/>
          <p:cNvSpPr txBox="1">
            <a:spLocks/>
          </p:cNvSpPr>
          <p:nvPr/>
        </p:nvSpPr>
        <p:spPr bwMode="auto">
          <a:xfrm>
            <a:off x="4724400" y="609600"/>
            <a:ext cx="4114800" cy="2133600"/>
          </a:xfrm>
          <a:prstGeom prst="rect">
            <a:avLst/>
          </a:prstGeom>
          <a:noFill/>
          <a:ln w="9525">
            <a:solidFill>
              <a:srgbClr val="002060"/>
            </a:solidFill>
            <a:miter lim="800000"/>
            <a:headEnd/>
            <a:tailEnd/>
          </a:ln>
        </p:spPr>
        <p:txBody>
          <a:bodyPr vert="horz" wrap="square" lIns="91440" tIns="45720" rIns="91440" bIns="45720" numCol="1" anchor="t" anchorCtr="0" compatLnSpc="1">
            <a:prstTxWarp prst="textNoShape">
              <a:avLst/>
            </a:prstTxWarp>
            <a:noAutofit/>
          </a:bodyPr>
          <a:lstStyle/>
          <a:p>
            <a:pPr marL="231775" marR="0" lvl="0" indent="-163513" algn="l" defTabSz="914400" rtl="0" eaLnBrk="1" fontAlgn="auto" latinLnBrk="0" hangingPunct="1">
              <a:lnSpc>
                <a:spcPct val="120000"/>
              </a:lnSpc>
              <a:spcBef>
                <a:spcPts val="0"/>
              </a:spcBef>
              <a:spcAft>
                <a:spcPts val="200"/>
              </a:spcAft>
              <a:buClr>
                <a:schemeClr val="accent1"/>
              </a:buClr>
              <a:buSzPct val="95000"/>
              <a:buFont typeface="Wingdings" pitchFamily="2" charset="2"/>
              <a:buNone/>
              <a:tabLst/>
              <a:defRPr/>
            </a:pPr>
            <a:r>
              <a:rPr kumimoji="0" lang="en-US" sz="1600" b="1" i="0" u="sng" strike="noStrike" kern="1200" cap="none" spc="0" normalizeH="0" baseline="0" noProof="0" dirty="0" smtClean="0">
                <a:ln>
                  <a:noFill/>
                </a:ln>
                <a:solidFill>
                  <a:schemeClr val="accent1"/>
                </a:solidFill>
                <a:effectLst/>
                <a:uLnTx/>
                <a:uFillTx/>
                <a:latin typeface="+mn-lt"/>
                <a:ea typeface="+mn-ea"/>
                <a:cs typeface="+mn-cs"/>
              </a:rPr>
              <a:t>Results</a:t>
            </a:r>
          </a:p>
          <a:p>
            <a:pPr marL="231775" indent="-163513" defTabSz="914400" fontAlgn="auto">
              <a:spcBef>
                <a:spcPts val="0"/>
              </a:spcBef>
              <a:spcAft>
                <a:spcPts val="0"/>
              </a:spcAft>
              <a:buClr>
                <a:schemeClr val="accent1"/>
              </a:buClr>
              <a:buSzPct val="95000"/>
              <a:buFont typeface="Wingdings" pitchFamily="2" charset="2"/>
              <a:buChar char=""/>
              <a:defRPr/>
            </a:pPr>
            <a:r>
              <a:rPr lang="en-US" sz="1400" i="1" dirty="0" smtClean="0">
                <a:solidFill>
                  <a:schemeClr val="accent1"/>
                </a:solidFill>
                <a:latin typeface="+mn-lt"/>
              </a:rPr>
              <a:t>Relative Throughput </a:t>
            </a:r>
            <a:r>
              <a:rPr lang="en-US" sz="1400" dirty="0" smtClean="0">
                <a:solidFill>
                  <a:schemeClr val="accent1"/>
                </a:solidFill>
                <a:latin typeface="+mn-lt"/>
              </a:rPr>
              <a:t>= Batches/sec/%Processor</a:t>
            </a:r>
          </a:p>
          <a:p>
            <a:pPr marL="231775" indent="-163513" defTabSz="914400" fontAlgn="auto">
              <a:spcBef>
                <a:spcPts val="0"/>
              </a:spcBef>
              <a:spcAft>
                <a:spcPts val="0"/>
              </a:spcAft>
              <a:buClr>
                <a:schemeClr val="accent1"/>
              </a:buClr>
              <a:buSzPct val="95000"/>
              <a:buFont typeface="Wingdings" pitchFamily="2" charset="2"/>
              <a:buChar char=""/>
              <a:defRPr/>
            </a:pPr>
            <a:r>
              <a:rPr lang="en-US" sz="1400" b="1" dirty="0" smtClean="0">
                <a:solidFill>
                  <a:schemeClr val="accent1"/>
                </a:solidFill>
                <a:latin typeface="+mn-lt"/>
              </a:rPr>
              <a:t>Same throughput attainable</a:t>
            </a:r>
          </a:p>
          <a:p>
            <a:pPr marL="687388" lvl="1" indent="-163513" defTabSz="914400" fontAlgn="auto">
              <a:spcBef>
                <a:spcPts val="0"/>
              </a:spcBef>
              <a:spcAft>
                <a:spcPts val="0"/>
              </a:spcAft>
              <a:buClr>
                <a:schemeClr val="accent1"/>
              </a:buClr>
              <a:buSzPct val="95000"/>
              <a:buFont typeface="Wingdings" pitchFamily="2" charset="2"/>
              <a:buChar char=""/>
              <a:defRPr/>
            </a:pPr>
            <a:r>
              <a:rPr lang="en-US" sz="1400" dirty="0" smtClean="0">
                <a:solidFill>
                  <a:schemeClr val="accent1"/>
                </a:solidFill>
                <a:latin typeface="+mn-lt"/>
              </a:rPr>
              <a:t> </a:t>
            </a:r>
            <a:r>
              <a:rPr lang="en-US" sz="1200" dirty="0" smtClean="0">
                <a:solidFill>
                  <a:schemeClr val="accent1"/>
                </a:solidFill>
                <a:latin typeface="+mn-lt"/>
              </a:rPr>
              <a:t>There is more CPU overhead with hyper-v enabled or when running within a VM</a:t>
            </a:r>
            <a:endParaRPr lang="en-US" sz="1400" dirty="0" smtClean="0">
              <a:solidFill>
                <a:schemeClr val="accent1"/>
              </a:solidFill>
              <a:latin typeface="+mn-lt"/>
            </a:endParaRPr>
          </a:p>
          <a:p>
            <a:pPr marL="231775" indent="-163513" defTabSz="914400" fontAlgn="auto">
              <a:spcBef>
                <a:spcPts val="0"/>
              </a:spcBef>
              <a:spcAft>
                <a:spcPts val="0"/>
              </a:spcAft>
              <a:buClr>
                <a:schemeClr val="accent1"/>
              </a:buClr>
              <a:buSzPct val="95000"/>
              <a:buFont typeface="Wingdings" pitchFamily="2" charset="2"/>
              <a:buChar char=""/>
              <a:defRPr/>
            </a:pPr>
            <a:r>
              <a:rPr lang="en-US" sz="1400" dirty="0" err="1" smtClean="0">
                <a:solidFill>
                  <a:schemeClr val="accent1"/>
                </a:solidFill>
                <a:latin typeface="+mn-lt"/>
              </a:rPr>
              <a:t>Passthrough</a:t>
            </a:r>
            <a:r>
              <a:rPr lang="en-US" sz="1400" dirty="0" smtClean="0">
                <a:solidFill>
                  <a:schemeClr val="accent1"/>
                </a:solidFill>
                <a:latin typeface="+mn-lt"/>
              </a:rPr>
              <a:t> Performance ~5% Better than fixed size VHDs</a:t>
            </a:r>
          </a:p>
          <a:p>
            <a:pPr marL="231775" indent="-163513" defTabSz="914400" fontAlgn="auto">
              <a:spcBef>
                <a:spcPts val="0"/>
              </a:spcBef>
              <a:spcAft>
                <a:spcPts val="0"/>
              </a:spcAft>
              <a:buClr>
                <a:schemeClr val="accent1"/>
              </a:buClr>
              <a:buSzPct val="95000"/>
              <a:buFont typeface="Wingdings" pitchFamily="2" charset="2"/>
              <a:buChar char=""/>
              <a:defRPr/>
            </a:pPr>
            <a:r>
              <a:rPr lang="en-US" sz="1400" dirty="0" smtClean="0">
                <a:solidFill>
                  <a:schemeClr val="accent1"/>
                </a:solidFill>
                <a:latin typeface="+mn-lt"/>
              </a:rPr>
              <a:t>Native Instances and Virtual Instances achieves the same level of scalability</a:t>
            </a:r>
          </a:p>
          <a:p>
            <a:pPr marL="231775" indent="-163513" defTabSz="914400" fontAlgn="auto">
              <a:spcBef>
                <a:spcPts val="0"/>
              </a:spcBef>
              <a:spcAft>
                <a:spcPts val="0"/>
              </a:spcAft>
              <a:buClr>
                <a:schemeClr val="accent1"/>
              </a:buClr>
              <a:buSzPct val="95000"/>
              <a:defRPr/>
            </a:pPr>
            <a:endParaRPr kumimoji="0" lang="en-US" sz="1400" b="0" i="0" u="none" strike="noStrike" kern="1200" cap="none" spc="0" normalizeH="0" baseline="0" noProof="0" dirty="0" smtClean="0">
              <a:ln>
                <a:noFill/>
              </a:ln>
              <a:solidFill>
                <a:schemeClr val="accent1"/>
              </a:solidFill>
              <a:effectLst/>
              <a:uLnTx/>
              <a:uFillTx/>
              <a:latin typeface="+mn-lt"/>
              <a:ea typeface="+mn-ea"/>
              <a:cs typeface="+mn-cs"/>
            </a:endParaRPr>
          </a:p>
        </p:txBody>
      </p:sp>
    </p:spTree>
    <p:extLst>
      <p:ext uri="{BB962C8B-B14F-4D97-AF65-F5344CB8AC3E}">
        <p14:creationId xmlns:p14="http://schemas.microsoft.com/office/powerpoint/2007/7/12/main" xmlns="" val="1603101039"/>
      </p:ext>
    </p:extLst>
  </p:cSld>
  <p:clrMapOvr>
    <a:masterClrMapping/>
  </p:clrMapOvr>
  <p:transition advTm="380937">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533400"/>
          </a:xfrm>
          <a:solidFill>
            <a:schemeClr val="accent1"/>
          </a:solidFill>
        </p:spPr>
        <p:txBody>
          <a:bodyPr>
            <a:noAutofit/>
          </a:bodyPr>
          <a:lstStyle/>
          <a:p>
            <a:r>
              <a:rPr lang="en-US" sz="2800" dirty="0" smtClean="0">
                <a:solidFill>
                  <a:schemeClr val="bg1"/>
                </a:solidFill>
              </a:rPr>
              <a:t>SQL Server Consolidation Performance: Native vs. Virtual (</a:t>
            </a:r>
            <a:r>
              <a:rPr lang="en-US" sz="2800" dirty="0" err="1" smtClean="0">
                <a:solidFill>
                  <a:schemeClr val="bg1"/>
                </a:solidFill>
              </a:rPr>
              <a:t>overcommit</a:t>
            </a:r>
            <a:r>
              <a:rPr lang="en-US" sz="2800" dirty="0" smtClean="0">
                <a:solidFill>
                  <a:schemeClr val="bg1"/>
                </a:solidFill>
              </a:rPr>
              <a:t>)</a:t>
            </a:r>
            <a:endParaRPr lang="en-US" sz="2800" dirty="0">
              <a:solidFill>
                <a:schemeClr val="bg1"/>
              </a:solidFill>
            </a:endParaRPr>
          </a:p>
        </p:txBody>
      </p:sp>
      <p:graphicFrame>
        <p:nvGraphicFramePr>
          <p:cNvPr id="5" name="Chart 4"/>
          <p:cNvGraphicFramePr/>
          <p:nvPr/>
        </p:nvGraphicFramePr>
        <p:xfrm>
          <a:off x="304800" y="2895600"/>
          <a:ext cx="8534400" cy="3200400"/>
        </p:xfrm>
        <a:graphic>
          <a:graphicData uri="http://schemas.openxmlformats.org/drawingml/2006/chart">
            <c:chart xmlns:c="http://schemas.openxmlformats.org/drawingml/2006/chart" xmlns:r="http://schemas.openxmlformats.org/officeDocument/2006/relationships" r:id="rId3"/>
          </a:graphicData>
        </a:graphic>
      </p:graphicFrame>
      <p:sp>
        <p:nvSpPr>
          <p:cNvPr id="6" name="Content Placeholder 2"/>
          <p:cNvSpPr txBox="1">
            <a:spLocks/>
          </p:cNvSpPr>
          <p:nvPr/>
        </p:nvSpPr>
        <p:spPr bwMode="auto">
          <a:xfrm>
            <a:off x="304800" y="685800"/>
            <a:ext cx="4343400" cy="2133600"/>
          </a:xfrm>
          <a:prstGeom prst="rect">
            <a:avLst/>
          </a:prstGeom>
          <a:noFill/>
          <a:ln w="9525">
            <a:solidFill>
              <a:srgbClr val="002060"/>
            </a:solidFill>
            <a:miter lim="800000"/>
            <a:headEnd/>
            <a:tailEnd/>
          </a:ln>
        </p:spPr>
        <p:txBody>
          <a:bodyPr vert="horz" wrap="square" lIns="91440" tIns="45720" rIns="91440" bIns="45720" numCol="1" anchor="t" anchorCtr="0" compatLnSpc="1">
            <a:prstTxWarp prst="textNoShape">
              <a:avLst/>
            </a:prstTxWarp>
            <a:noAutofit/>
          </a:bodyPr>
          <a:lstStyle/>
          <a:p>
            <a:pPr marL="231775" marR="0" lvl="0" indent="-163513" algn="l" defTabSz="914400" rtl="0" eaLnBrk="1" fontAlgn="auto" latinLnBrk="0" hangingPunct="1">
              <a:lnSpc>
                <a:spcPct val="120000"/>
              </a:lnSpc>
              <a:spcBef>
                <a:spcPts val="0"/>
              </a:spcBef>
              <a:spcAft>
                <a:spcPts val="200"/>
              </a:spcAft>
              <a:buClr>
                <a:schemeClr val="accent1"/>
              </a:buClr>
              <a:buSzPct val="95000"/>
              <a:buFont typeface="Wingdings" pitchFamily="2" charset="2"/>
              <a:buNone/>
              <a:tabLst/>
              <a:defRPr/>
            </a:pPr>
            <a:r>
              <a:rPr kumimoji="0" lang="en-US" sz="1600" b="1" i="0" u="sng" strike="noStrike" kern="1200" cap="none" spc="0" normalizeH="0" baseline="0" noProof="0" dirty="0" smtClean="0">
                <a:ln>
                  <a:noFill/>
                </a:ln>
                <a:solidFill>
                  <a:schemeClr val="accent1"/>
                </a:solidFill>
                <a:effectLst/>
                <a:uLnTx/>
                <a:uFillTx/>
                <a:latin typeface="+mn-lt"/>
                <a:ea typeface="+mn-ea"/>
                <a:cs typeface="+mn-cs"/>
              </a:rPr>
              <a:t>Configuration</a:t>
            </a:r>
          </a:p>
          <a:p>
            <a:pPr marL="231775" marR="0" lvl="0" indent="-163513" algn="l" defTabSz="914400" rtl="0" eaLnBrk="1" fontAlgn="auto" latinLnBrk="0" hangingPunct="1">
              <a:lnSpc>
                <a:spcPct val="100000"/>
              </a:lnSpc>
              <a:spcBef>
                <a:spcPts val="0"/>
              </a:spcBef>
              <a:spcAft>
                <a:spcPts val="0"/>
              </a:spcAft>
              <a:buClr>
                <a:schemeClr val="accent1"/>
              </a:buClr>
              <a:buSzPct val="95000"/>
              <a:buFont typeface="Wingdings" pitchFamily="2" charset="2"/>
              <a:buChar char=""/>
              <a:tabLst/>
              <a:defRPr/>
            </a:pPr>
            <a:r>
              <a:rPr kumimoji="0" lang="en-US" sz="1400" b="1" i="0" u="none" strike="noStrike" kern="1200" cap="none" spc="0" normalizeH="0" baseline="0" noProof="0" dirty="0" smtClean="0">
                <a:ln>
                  <a:noFill/>
                </a:ln>
                <a:solidFill>
                  <a:schemeClr val="accent1"/>
                </a:solidFill>
                <a:effectLst/>
                <a:uLnTx/>
                <a:uFillTx/>
                <a:latin typeface="+mn-lt"/>
                <a:ea typeface="+mn-ea"/>
                <a:cs typeface="+mn-cs"/>
              </a:rPr>
              <a:t>Workload : </a:t>
            </a:r>
            <a:r>
              <a:rPr kumimoji="0" lang="en-US" sz="1400" b="0" i="0" u="none" strike="noStrike" kern="1200" cap="none" spc="0" normalizeH="0" baseline="0" noProof="0" dirty="0" smtClean="0">
                <a:ln>
                  <a:noFill/>
                </a:ln>
                <a:solidFill>
                  <a:schemeClr val="accent1"/>
                </a:solidFill>
                <a:effectLst/>
                <a:uLnTx/>
                <a:uFillTx/>
                <a:latin typeface="+mn-lt"/>
                <a:ea typeface="+mn-ea"/>
                <a:cs typeface="+mn-cs"/>
              </a:rPr>
              <a:t>Stock trading application</a:t>
            </a:r>
          </a:p>
          <a:p>
            <a:pPr marL="231775" marR="0" lvl="0" indent="-163513" algn="l" defTabSz="914400" rtl="0" eaLnBrk="1" fontAlgn="auto" latinLnBrk="0" hangingPunct="1">
              <a:lnSpc>
                <a:spcPct val="100000"/>
              </a:lnSpc>
              <a:spcBef>
                <a:spcPts val="0"/>
              </a:spcBef>
              <a:spcAft>
                <a:spcPts val="0"/>
              </a:spcAft>
              <a:buClr>
                <a:schemeClr val="accent1"/>
              </a:buClr>
              <a:buSzPct val="95000"/>
              <a:buFont typeface="Wingdings" pitchFamily="2" charset="2"/>
              <a:buChar char=""/>
              <a:tabLst/>
              <a:defRPr/>
            </a:pPr>
            <a:r>
              <a:rPr kumimoji="0" lang="en-US" sz="1400" b="1" i="0" u="none" strike="noStrike" kern="1200" cap="none" spc="0" normalizeH="0" baseline="0" noProof="0" dirty="0" smtClean="0">
                <a:ln>
                  <a:noFill/>
                </a:ln>
                <a:solidFill>
                  <a:schemeClr val="accent1"/>
                </a:solidFill>
                <a:effectLst/>
                <a:uLnTx/>
                <a:uFillTx/>
                <a:latin typeface="+mn-lt"/>
                <a:ea typeface="+mn-ea"/>
                <a:cs typeface="+mn-cs"/>
              </a:rPr>
              <a:t>Hardware: </a:t>
            </a:r>
          </a:p>
          <a:p>
            <a:pPr marL="995363" marR="0" lvl="2" indent="-228600" algn="l" defTabSz="914400" rtl="0" eaLnBrk="1" fontAlgn="base" latinLnBrk="0" hangingPunct="1">
              <a:lnSpc>
                <a:spcPct val="100000"/>
              </a:lnSpc>
              <a:spcBef>
                <a:spcPts val="0"/>
              </a:spcBef>
              <a:spcAft>
                <a:spcPts val="0"/>
              </a:spcAft>
              <a:buClr>
                <a:schemeClr val="accent6">
                  <a:lumMod val="75000"/>
                </a:schemeClr>
              </a:buClr>
              <a:buSzTx/>
              <a:buFont typeface="Wingdings 2" pitchFamily="18" charset="2"/>
              <a:buNone/>
              <a:tabLst/>
              <a:defRPr/>
            </a:pPr>
            <a:r>
              <a:rPr kumimoji="0" lang="en-US" sz="1400" b="0" i="0" u="none" strike="noStrike" kern="1200" cap="none" spc="0" normalizeH="0" baseline="0" noProof="0" dirty="0" err="1" smtClean="0">
                <a:ln>
                  <a:noFill/>
                </a:ln>
                <a:solidFill>
                  <a:schemeClr val="accent1"/>
                </a:solidFill>
                <a:effectLst/>
                <a:uLnTx/>
                <a:uFillTx/>
                <a:latin typeface="+mn-lt"/>
                <a:ea typeface="+mn-ea"/>
                <a:cs typeface="+mn-cs"/>
              </a:rPr>
              <a:t>PowerEdge</a:t>
            </a:r>
            <a:r>
              <a:rPr kumimoji="0" lang="en-US" sz="1400" b="0" i="0" u="none" strike="noStrike" kern="1200" cap="none" spc="0" normalizeH="0" baseline="0" noProof="0" dirty="0" smtClean="0">
                <a:ln>
                  <a:noFill/>
                </a:ln>
                <a:solidFill>
                  <a:schemeClr val="accent1"/>
                </a:solidFill>
                <a:effectLst/>
                <a:uLnTx/>
                <a:uFillTx/>
                <a:latin typeface="+mn-lt"/>
                <a:ea typeface="+mn-ea"/>
                <a:cs typeface="+mn-cs"/>
              </a:rPr>
              <a:t> R900  Intel Xeon 2.4GHz, </a:t>
            </a:r>
          </a:p>
          <a:p>
            <a:pPr marL="995363" marR="0" lvl="2" indent="-228600" algn="l" defTabSz="914400" rtl="0" eaLnBrk="1" fontAlgn="base" latinLnBrk="0" hangingPunct="1">
              <a:lnSpc>
                <a:spcPct val="100000"/>
              </a:lnSpc>
              <a:spcBef>
                <a:spcPts val="0"/>
              </a:spcBef>
              <a:spcAft>
                <a:spcPts val="0"/>
              </a:spcAft>
              <a:buClr>
                <a:schemeClr val="accent6">
                  <a:lumMod val="75000"/>
                </a:schemeClr>
              </a:buClr>
              <a:buSzTx/>
              <a:buFont typeface="Wingdings 2" pitchFamily="18" charset="2"/>
              <a:buNone/>
              <a:tabLst/>
              <a:defRPr/>
            </a:pPr>
            <a:r>
              <a:rPr kumimoji="0" lang="en-US" sz="1400" b="0" i="0" u="none" strike="noStrike" kern="1200" cap="none" spc="0" normalizeH="0" baseline="0" noProof="0" dirty="0" smtClean="0">
                <a:ln>
                  <a:noFill/>
                </a:ln>
                <a:solidFill>
                  <a:schemeClr val="accent1"/>
                </a:solidFill>
                <a:effectLst/>
                <a:uLnTx/>
                <a:uFillTx/>
                <a:latin typeface="+mn-lt"/>
                <a:ea typeface="+mn-ea"/>
                <a:cs typeface="+mn-cs"/>
              </a:rPr>
              <a:t>4 cores x 2 CPU = Total </a:t>
            </a:r>
            <a:r>
              <a:rPr kumimoji="0" lang="en-US" sz="1400" b="1" i="0" u="none" strike="noStrike" kern="1200" cap="none" spc="0" normalizeH="0" baseline="0" noProof="0" dirty="0" smtClean="0">
                <a:ln>
                  <a:noFill/>
                </a:ln>
                <a:solidFill>
                  <a:schemeClr val="accent1"/>
                </a:solidFill>
                <a:effectLst/>
                <a:uLnTx/>
                <a:uFillTx/>
                <a:latin typeface="+mn-lt"/>
                <a:ea typeface="+mn-ea"/>
                <a:cs typeface="+mn-cs"/>
              </a:rPr>
              <a:t>8 cores</a:t>
            </a:r>
          </a:p>
          <a:p>
            <a:pPr marL="739775" marR="0" lvl="1" indent="-285750" algn="l" defTabSz="914400" rtl="0" eaLnBrk="1" fontAlgn="base" latinLnBrk="0" hangingPunct="1">
              <a:lnSpc>
                <a:spcPct val="100000"/>
              </a:lnSpc>
              <a:spcBef>
                <a:spcPts val="0"/>
              </a:spcBef>
              <a:spcAft>
                <a:spcPts val="0"/>
              </a:spcAft>
              <a:buClr>
                <a:schemeClr val="accent6">
                  <a:lumMod val="75000"/>
                </a:schemeClr>
              </a:buClr>
              <a:buSzPct val="90000"/>
              <a:buFont typeface="Wingdings" pitchFamily="2" charset="2"/>
              <a:buNone/>
              <a:tabLst/>
              <a:defRPr/>
            </a:pPr>
            <a:r>
              <a:rPr kumimoji="0" lang="en-US" sz="1200" b="0" i="0" u="none" strike="noStrike" kern="1200" cap="none" spc="0" normalizeH="0" baseline="0" noProof="0" dirty="0" smtClean="0">
                <a:ln>
                  <a:noFill/>
                </a:ln>
                <a:solidFill>
                  <a:schemeClr val="accent1"/>
                </a:solidFill>
                <a:effectLst/>
                <a:uLnTx/>
                <a:uFillTx/>
                <a:latin typeface="+mn-lt"/>
                <a:ea typeface="+mn-ea"/>
                <a:cs typeface="+mn-cs"/>
              </a:rPr>
              <a:t>	</a:t>
            </a:r>
            <a:r>
              <a:rPr kumimoji="0" lang="en-US" sz="1400" b="0" i="0" u="none" strike="noStrike" kern="1200" cap="none" spc="0" normalizeH="0" baseline="0" noProof="0" dirty="0" smtClean="0">
                <a:ln>
                  <a:noFill/>
                </a:ln>
                <a:solidFill>
                  <a:schemeClr val="accent1"/>
                </a:solidFill>
                <a:effectLst/>
                <a:uLnTx/>
                <a:uFillTx/>
                <a:latin typeface="+mn-lt"/>
                <a:ea typeface="+mn-ea"/>
                <a:cs typeface="+mn-cs"/>
              </a:rPr>
              <a:t> Hitachi Data Systems AMS1000</a:t>
            </a:r>
          </a:p>
          <a:p>
            <a:pPr marL="231775" marR="0" lvl="0" indent="-163513" algn="l" defTabSz="914400" rtl="0" eaLnBrk="1" fontAlgn="auto" latinLnBrk="0" hangingPunct="1">
              <a:lnSpc>
                <a:spcPct val="100000"/>
              </a:lnSpc>
              <a:spcBef>
                <a:spcPts val="0"/>
              </a:spcBef>
              <a:spcAft>
                <a:spcPts val="0"/>
              </a:spcAft>
              <a:buClr>
                <a:schemeClr val="accent1"/>
              </a:buClr>
              <a:buSzPct val="95000"/>
              <a:buFont typeface="Wingdings" pitchFamily="2" charset="2"/>
              <a:buChar char=""/>
              <a:tabLst/>
              <a:defRPr/>
            </a:pPr>
            <a:r>
              <a:rPr kumimoji="0" lang="en-US" sz="1400" b="1" i="0" u="none" strike="noStrike" kern="1200" cap="none" spc="0" normalizeH="0" baseline="0" noProof="0" dirty="0" smtClean="0">
                <a:ln>
                  <a:noFill/>
                </a:ln>
                <a:solidFill>
                  <a:schemeClr val="accent1"/>
                </a:solidFill>
                <a:effectLst/>
                <a:uLnTx/>
                <a:uFillTx/>
                <a:latin typeface="+mn-lt"/>
                <a:ea typeface="+mn-ea"/>
                <a:cs typeface="+mn-cs"/>
              </a:rPr>
              <a:t>Virtual Machines: </a:t>
            </a:r>
          </a:p>
          <a:p>
            <a:pPr marL="560387" marR="0" lvl="1" indent="-163513" algn="l" defTabSz="914400" rtl="0" eaLnBrk="1" fontAlgn="auto" latinLnBrk="0" hangingPunct="1">
              <a:lnSpc>
                <a:spcPct val="100000"/>
              </a:lnSpc>
              <a:spcBef>
                <a:spcPts val="0"/>
              </a:spcBef>
              <a:spcAft>
                <a:spcPts val="0"/>
              </a:spcAft>
              <a:buClr>
                <a:schemeClr val="accent1"/>
              </a:buClr>
              <a:buSzPct val="90000"/>
              <a:buFont typeface="Wingdings" pitchFamily="2" charset="2"/>
              <a:buNone/>
              <a:tabLst/>
              <a:defRPr/>
            </a:pPr>
            <a:r>
              <a:rPr kumimoji="0" lang="en-US" sz="1400" b="0" i="0" u="none" strike="noStrike" kern="1200" cap="none" spc="0" normalizeH="0" baseline="0" noProof="0" dirty="0" smtClean="0">
                <a:ln>
                  <a:noFill/>
                </a:ln>
                <a:solidFill>
                  <a:schemeClr val="accent1"/>
                </a:solidFill>
                <a:effectLst/>
                <a:uLnTx/>
                <a:uFillTx/>
                <a:latin typeface="+mn-lt"/>
                <a:ea typeface="+mn-ea"/>
                <a:cs typeface="+mn-cs"/>
              </a:rPr>
              <a:t>4 Virtual Processors, 14GB RAM, 12 GB for SQL</a:t>
            </a:r>
          </a:p>
          <a:p>
            <a:pPr marL="560387" marR="0" lvl="1" indent="-163513" algn="l" defTabSz="914400" rtl="0" eaLnBrk="1" fontAlgn="auto" latinLnBrk="0" hangingPunct="1">
              <a:lnSpc>
                <a:spcPct val="100000"/>
              </a:lnSpc>
              <a:spcBef>
                <a:spcPts val="0"/>
              </a:spcBef>
              <a:spcAft>
                <a:spcPts val="0"/>
              </a:spcAft>
              <a:buClr>
                <a:schemeClr val="accent1"/>
              </a:buClr>
              <a:buSzPct val="90000"/>
              <a:buFont typeface="Wingdings" pitchFamily="2" charset="2"/>
              <a:buNone/>
              <a:tabLst/>
              <a:defRPr/>
            </a:pPr>
            <a:r>
              <a:rPr kumimoji="0" lang="en-US" sz="1400" b="0" i="0" u="none" strike="noStrike" kern="1200" cap="none" spc="0" normalizeH="0" baseline="0" noProof="0" dirty="0" err="1" smtClean="0">
                <a:ln>
                  <a:noFill/>
                </a:ln>
                <a:solidFill>
                  <a:schemeClr val="accent1"/>
                </a:solidFill>
                <a:effectLst/>
                <a:uLnTx/>
                <a:uFillTx/>
                <a:latin typeface="+mn-lt"/>
                <a:ea typeface="+mn-ea"/>
                <a:cs typeface="+mn-cs"/>
              </a:rPr>
              <a:t>Passthrough</a:t>
            </a:r>
            <a:r>
              <a:rPr kumimoji="0" lang="en-US" sz="1400" b="0" i="0" u="none" strike="noStrike" kern="1200" cap="none" spc="0" normalizeH="0" baseline="0" noProof="0" dirty="0" smtClean="0">
                <a:ln>
                  <a:noFill/>
                </a:ln>
                <a:solidFill>
                  <a:schemeClr val="accent1"/>
                </a:solidFill>
                <a:effectLst/>
                <a:uLnTx/>
                <a:uFillTx/>
                <a:latin typeface="+mn-lt"/>
                <a:ea typeface="+mn-ea"/>
                <a:cs typeface="+mn-cs"/>
              </a:rPr>
              <a:t> and Fixed-Size VHDs (2 Data, 1 Log)</a:t>
            </a:r>
          </a:p>
        </p:txBody>
      </p:sp>
      <p:sp>
        <p:nvSpPr>
          <p:cNvPr id="8" name="Content Placeholder 2"/>
          <p:cNvSpPr txBox="1">
            <a:spLocks/>
          </p:cNvSpPr>
          <p:nvPr/>
        </p:nvSpPr>
        <p:spPr bwMode="auto">
          <a:xfrm>
            <a:off x="4724400" y="685800"/>
            <a:ext cx="4114800" cy="2133600"/>
          </a:xfrm>
          <a:prstGeom prst="rect">
            <a:avLst/>
          </a:prstGeom>
          <a:noFill/>
          <a:ln w="9525">
            <a:solidFill>
              <a:srgbClr val="002060"/>
            </a:solidFill>
            <a:miter lim="800000"/>
            <a:headEnd/>
            <a:tailEnd/>
          </a:ln>
        </p:spPr>
        <p:txBody>
          <a:bodyPr vert="horz" wrap="square" lIns="91440" tIns="45720" rIns="91440" bIns="45720" numCol="1" anchor="t" anchorCtr="0" compatLnSpc="1">
            <a:prstTxWarp prst="textNoShape">
              <a:avLst/>
            </a:prstTxWarp>
            <a:noAutofit/>
          </a:bodyPr>
          <a:lstStyle/>
          <a:p>
            <a:pPr marL="231775" marR="0" lvl="0" indent="-163513" algn="l" defTabSz="914400" rtl="0" eaLnBrk="1" fontAlgn="auto" latinLnBrk="0" hangingPunct="1">
              <a:lnSpc>
                <a:spcPct val="120000"/>
              </a:lnSpc>
              <a:spcBef>
                <a:spcPts val="0"/>
              </a:spcBef>
              <a:spcAft>
                <a:spcPts val="200"/>
              </a:spcAft>
              <a:buClr>
                <a:schemeClr val="accent1"/>
              </a:buClr>
              <a:buSzPct val="95000"/>
              <a:buFont typeface="Wingdings" pitchFamily="2" charset="2"/>
              <a:buNone/>
              <a:tabLst/>
              <a:defRPr/>
            </a:pPr>
            <a:r>
              <a:rPr kumimoji="0" lang="en-US" sz="1600" b="1" i="0" u="sng" strike="noStrike" kern="1200" cap="none" spc="0" normalizeH="0" baseline="0" noProof="0" dirty="0" smtClean="0">
                <a:ln>
                  <a:noFill/>
                </a:ln>
                <a:solidFill>
                  <a:schemeClr val="accent1"/>
                </a:solidFill>
                <a:effectLst/>
                <a:uLnTx/>
                <a:uFillTx/>
                <a:latin typeface="+mn-lt"/>
                <a:ea typeface="+mn-ea"/>
                <a:cs typeface="+mn-cs"/>
              </a:rPr>
              <a:t>Results</a:t>
            </a:r>
          </a:p>
          <a:p>
            <a:pPr marL="231775" indent="-163513" defTabSz="914400" fontAlgn="auto">
              <a:spcBef>
                <a:spcPts val="0"/>
              </a:spcBef>
              <a:spcAft>
                <a:spcPts val="0"/>
              </a:spcAft>
              <a:buClr>
                <a:schemeClr val="accent1"/>
              </a:buClr>
              <a:buSzPct val="95000"/>
              <a:buFont typeface="Wingdings" pitchFamily="2" charset="2"/>
              <a:buChar char=""/>
              <a:defRPr/>
            </a:pPr>
            <a:r>
              <a:rPr lang="en-US" sz="1400" i="1" dirty="0" smtClean="0">
                <a:solidFill>
                  <a:schemeClr val="accent1"/>
                </a:solidFill>
                <a:latin typeface="+mn-lt"/>
              </a:rPr>
              <a:t>Relative Throughput </a:t>
            </a:r>
            <a:r>
              <a:rPr lang="en-US" sz="1400" dirty="0" smtClean="0">
                <a:solidFill>
                  <a:schemeClr val="accent1"/>
                </a:solidFill>
                <a:latin typeface="+mn-lt"/>
              </a:rPr>
              <a:t>= Batches/sec/%Processor</a:t>
            </a:r>
          </a:p>
          <a:p>
            <a:pPr marL="231775" indent="-163513" defTabSz="914400" fontAlgn="auto">
              <a:spcBef>
                <a:spcPts val="0"/>
              </a:spcBef>
              <a:spcAft>
                <a:spcPts val="0"/>
              </a:spcAft>
              <a:buClr>
                <a:schemeClr val="accent1"/>
              </a:buClr>
              <a:buSzPct val="95000"/>
              <a:buFont typeface="Wingdings" pitchFamily="2" charset="2"/>
              <a:buChar char=""/>
              <a:defRPr/>
            </a:pPr>
            <a:r>
              <a:rPr lang="en-US" sz="1200" dirty="0" smtClean="0">
                <a:solidFill>
                  <a:schemeClr val="accent1"/>
                </a:solidFill>
                <a:latin typeface="+mn-lt"/>
              </a:rPr>
              <a:t>Same throughput attainable with CPU </a:t>
            </a:r>
            <a:r>
              <a:rPr lang="en-US" sz="1200" dirty="0" err="1" smtClean="0">
                <a:solidFill>
                  <a:schemeClr val="accent1"/>
                </a:solidFill>
                <a:latin typeface="+mn-lt"/>
              </a:rPr>
              <a:t>overcommit</a:t>
            </a:r>
            <a:endParaRPr lang="en-US" sz="1200" dirty="0" smtClean="0">
              <a:solidFill>
                <a:schemeClr val="accent1"/>
              </a:solidFill>
              <a:latin typeface="+mn-lt"/>
            </a:endParaRPr>
          </a:p>
          <a:p>
            <a:pPr marL="687388" lvl="1" indent="-163513" defTabSz="914400" fontAlgn="auto">
              <a:spcBef>
                <a:spcPts val="0"/>
              </a:spcBef>
              <a:spcAft>
                <a:spcPts val="0"/>
              </a:spcAft>
              <a:buClr>
                <a:schemeClr val="accent1"/>
              </a:buClr>
              <a:buSzPct val="95000"/>
              <a:buFont typeface="Wingdings" pitchFamily="2" charset="2"/>
              <a:buChar char=""/>
              <a:defRPr/>
            </a:pPr>
            <a:r>
              <a:rPr lang="en-US" sz="1200" dirty="0" smtClean="0">
                <a:solidFill>
                  <a:schemeClr val="accent1"/>
                </a:solidFill>
                <a:latin typeface="+mn-lt"/>
              </a:rPr>
              <a:t>Additional overhead with over subscribe logical processors</a:t>
            </a:r>
          </a:p>
          <a:p>
            <a:pPr marL="687388" lvl="1" indent="-163513" defTabSz="914400" fontAlgn="auto">
              <a:spcBef>
                <a:spcPts val="0"/>
              </a:spcBef>
              <a:spcAft>
                <a:spcPts val="0"/>
              </a:spcAft>
              <a:buClr>
                <a:schemeClr val="accent1"/>
              </a:buClr>
              <a:buSzPct val="95000"/>
              <a:buFont typeface="Wingdings" pitchFamily="2" charset="2"/>
              <a:buChar char=""/>
              <a:defRPr/>
            </a:pPr>
            <a:r>
              <a:rPr lang="en-US" sz="1200" dirty="0" smtClean="0">
                <a:solidFill>
                  <a:schemeClr val="accent1"/>
                </a:solidFill>
              </a:rPr>
              <a:t>Taking into consideration of the additional overhead for capacity planning</a:t>
            </a:r>
            <a:endParaRPr lang="en-US" sz="1400" dirty="0" smtClean="0">
              <a:solidFill>
                <a:schemeClr val="accent1"/>
              </a:solidFill>
              <a:latin typeface="+mn-lt"/>
            </a:endParaRPr>
          </a:p>
          <a:p>
            <a:pPr marL="231775" indent="-163513" defTabSz="914400" fontAlgn="auto">
              <a:spcBef>
                <a:spcPts val="0"/>
              </a:spcBef>
              <a:spcAft>
                <a:spcPts val="0"/>
              </a:spcAft>
              <a:buClr>
                <a:schemeClr val="accent1"/>
              </a:buClr>
              <a:buSzPct val="95000"/>
              <a:buFont typeface="Wingdings" pitchFamily="2" charset="2"/>
              <a:buChar char=""/>
              <a:defRPr/>
            </a:pPr>
            <a:r>
              <a:rPr lang="en-US" sz="1200" dirty="0" smtClean="0">
                <a:solidFill>
                  <a:schemeClr val="accent1"/>
                </a:solidFill>
                <a:latin typeface="+mn-lt"/>
              </a:rPr>
              <a:t>Native Instances and Virtual Instances achieves the same level of scalability</a:t>
            </a:r>
          </a:p>
          <a:p>
            <a:pPr marL="231775" indent="-163513" defTabSz="914400" fontAlgn="auto">
              <a:spcBef>
                <a:spcPts val="0"/>
              </a:spcBef>
              <a:spcAft>
                <a:spcPts val="0"/>
              </a:spcAft>
              <a:buClr>
                <a:schemeClr val="accent1"/>
              </a:buClr>
              <a:buSzPct val="95000"/>
              <a:buFont typeface="Wingdings" pitchFamily="2" charset="2"/>
              <a:buChar char=""/>
              <a:defRPr/>
            </a:pPr>
            <a:endParaRPr lang="en-US" sz="1200" dirty="0" smtClean="0">
              <a:solidFill>
                <a:schemeClr val="accent1"/>
              </a:solidFill>
              <a:latin typeface="+mn-lt"/>
            </a:endParaRPr>
          </a:p>
          <a:p>
            <a:pPr marL="231775" indent="-163513" defTabSz="914400" fontAlgn="auto">
              <a:spcBef>
                <a:spcPts val="0"/>
              </a:spcBef>
              <a:spcAft>
                <a:spcPts val="0"/>
              </a:spcAft>
              <a:buClr>
                <a:schemeClr val="accent1"/>
              </a:buClr>
              <a:buSzPct val="95000"/>
              <a:defRPr/>
            </a:pPr>
            <a:endParaRPr kumimoji="0" lang="en-US" sz="1400" b="0" i="0" u="none" strike="noStrike" kern="1200" cap="none" spc="0" normalizeH="0" baseline="0" noProof="0" dirty="0" smtClean="0">
              <a:ln>
                <a:noFill/>
              </a:ln>
              <a:solidFill>
                <a:schemeClr val="accent1"/>
              </a:solidFill>
              <a:effectLst/>
              <a:uLnTx/>
              <a:uFillTx/>
              <a:latin typeface="+mn-lt"/>
              <a:ea typeface="+mn-ea"/>
              <a:cs typeface="+mn-cs"/>
            </a:endParaRPr>
          </a:p>
        </p:txBody>
      </p:sp>
    </p:spTree>
    <p:extLst>
      <p:ext uri="{BB962C8B-B14F-4D97-AF65-F5344CB8AC3E}">
        <p14:creationId xmlns:p14="http://schemas.microsoft.com/office/powerpoint/2007/7/12/main" xmlns="" val="2535451703"/>
      </p:ext>
    </p:extLst>
  </p:cSld>
  <p:clrMapOvr>
    <a:masterClrMapping/>
  </p:clrMapOvr>
  <p:transition advTm="30593">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p:cNvSpPr>
          <p:nvPr>
            <p:ph type="title"/>
          </p:nvPr>
        </p:nvSpPr>
        <p:spPr>
          <a:xfrm>
            <a:off x="0" y="0"/>
            <a:ext cx="9144000" cy="609600"/>
          </a:xfrm>
          <a:solidFill>
            <a:schemeClr val="accent1"/>
          </a:solidFill>
        </p:spPr>
        <p:txBody>
          <a:bodyPr>
            <a:normAutofit/>
          </a:bodyPr>
          <a:lstStyle/>
          <a:p>
            <a:pPr>
              <a:lnSpc>
                <a:spcPct val="100000"/>
              </a:lnSpc>
            </a:pPr>
            <a:r>
              <a:rPr lang="en-US" sz="4000" dirty="0" err="1" smtClean="0">
                <a:solidFill>
                  <a:schemeClr val="bg1"/>
                </a:solidFill>
              </a:rPr>
              <a:t>Passthrough</a:t>
            </a:r>
            <a:r>
              <a:rPr lang="en-US" sz="4000" dirty="0" smtClean="0">
                <a:solidFill>
                  <a:schemeClr val="bg1"/>
                </a:solidFill>
              </a:rPr>
              <a:t> vs. Fixed Size VHD</a:t>
            </a:r>
            <a:endParaRPr lang="en-US" b="0" dirty="0" smtClean="0">
              <a:solidFill>
                <a:schemeClr val="bg1"/>
              </a:solidFill>
            </a:endParaRPr>
          </a:p>
        </p:txBody>
      </p:sp>
      <p:sp>
        <p:nvSpPr>
          <p:cNvPr id="5" name="Content Placeholder 2"/>
          <p:cNvSpPr txBox="1">
            <a:spLocks/>
          </p:cNvSpPr>
          <p:nvPr/>
        </p:nvSpPr>
        <p:spPr>
          <a:xfrm>
            <a:off x="457200" y="914400"/>
            <a:ext cx="8153400" cy="1828800"/>
          </a:xfrm>
          <a:prstGeom prst="rect">
            <a:avLst/>
          </a:prstGeom>
        </p:spPr>
        <p:txBody>
          <a:bodyPr>
            <a:normAutofit fontScale="25000" lnSpcReduction="20000"/>
          </a:bodyPr>
          <a:lstStyle/>
          <a:p>
            <a:pPr marL="342900" indent="-342900" defTabSz="914363" fontAlgn="base">
              <a:lnSpc>
                <a:spcPct val="140000"/>
              </a:lnSpc>
              <a:spcBef>
                <a:spcPct val="20000"/>
              </a:spcBef>
              <a:spcAft>
                <a:spcPct val="0"/>
              </a:spcAft>
              <a:buClr>
                <a:srgbClr val="FF0000"/>
              </a:buClr>
              <a:buSzPct val="75000"/>
              <a:buFont typeface="Wingdings" pitchFamily="2" charset="2"/>
              <a:buChar char="ü"/>
              <a:defRPr/>
            </a:pPr>
            <a:r>
              <a:rPr lang="en-US" sz="7400" dirty="0">
                <a:solidFill>
                  <a:schemeClr val="accent1"/>
                </a:solidFill>
                <a:latin typeface="Calibri" pitchFamily="34" charset="0"/>
              </a:rPr>
              <a:t>VHD’s on Shared Storage </a:t>
            </a:r>
            <a:r>
              <a:rPr lang="en-US" sz="7400" dirty="0" smtClean="0">
                <a:solidFill>
                  <a:schemeClr val="accent1"/>
                </a:solidFill>
                <a:latin typeface="Calibri" pitchFamily="34" charset="0"/>
              </a:rPr>
              <a:t>vs. Dedicated Spindles</a:t>
            </a:r>
            <a:r>
              <a:rPr lang="en-US" sz="7400" dirty="0">
                <a:solidFill>
                  <a:schemeClr val="accent1"/>
                </a:solidFill>
                <a:latin typeface="Calibri" pitchFamily="34" charset="0"/>
              </a:rPr>
              <a:t> </a:t>
            </a:r>
            <a:r>
              <a:rPr lang="en-US" sz="7400" dirty="0" smtClean="0">
                <a:solidFill>
                  <a:schemeClr val="accent1"/>
                </a:solidFill>
                <a:latin typeface="Calibri" pitchFamily="34" charset="0"/>
              </a:rPr>
              <a:t>using Passthrough Disks</a:t>
            </a:r>
            <a:endParaRPr lang="en-US" sz="7400" dirty="0">
              <a:solidFill>
                <a:schemeClr val="accent1"/>
              </a:solidFill>
              <a:latin typeface="Calibri" pitchFamily="34" charset="0"/>
            </a:endParaRPr>
          </a:p>
          <a:p>
            <a:pPr marL="342900" indent="-342900" defTabSz="914363" fontAlgn="base">
              <a:lnSpc>
                <a:spcPct val="140000"/>
              </a:lnSpc>
              <a:spcBef>
                <a:spcPct val="20000"/>
              </a:spcBef>
              <a:spcAft>
                <a:spcPct val="0"/>
              </a:spcAft>
              <a:buClr>
                <a:srgbClr val="FF0000"/>
              </a:buClr>
              <a:buSzPct val="75000"/>
              <a:buFont typeface="Wingdings" pitchFamily="2" charset="2"/>
              <a:buChar char="ü"/>
              <a:defRPr/>
            </a:pPr>
            <a:r>
              <a:rPr lang="en-US" sz="7600" dirty="0" smtClean="0">
                <a:solidFill>
                  <a:schemeClr val="accent1"/>
                </a:solidFill>
                <a:latin typeface="Calibri" pitchFamily="34" charset="0"/>
              </a:rPr>
              <a:t>Measuring </a:t>
            </a:r>
            <a:r>
              <a:rPr lang="en-US" sz="7600" dirty="0">
                <a:solidFill>
                  <a:schemeClr val="accent1"/>
                </a:solidFill>
                <a:latin typeface="Calibri" pitchFamily="34" charset="0"/>
              </a:rPr>
              <a:t>average reads per second vs. latency </a:t>
            </a:r>
          </a:p>
          <a:p>
            <a:pPr marL="342900" indent="-342900" defTabSz="914363" fontAlgn="base">
              <a:lnSpc>
                <a:spcPct val="140000"/>
              </a:lnSpc>
              <a:spcBef>
                <a:spcPct val="20000"/>
              </a:spcBef>
              <a:spcAft>
                <a:spcPct val="0"/>
              </a:spcAft>
              <a:buClr>
                <a:srgbClr val="FF0000"/>
              </a:buClr>
              <a:buSzPct val="75000"/>
              <a:buFont typeface="Wingdings" pitchFamily="2" charset="2"/>
              <a:buChar char="ü"/>
              <a:defRPr/>
            </a:pPr>
            <a:r>
              <a:rPr lang="en-US" sz="7600" dirty="0">
                <a:solidFill>
                  <a:schemeClr val="accent1"/>
                </a:solidFill>
                <a:latin typeface="Calibri" pitchFamily="34" charset="0"/>
              </a:rPr>
              <a:t>VHDs on </a:t>
            </a:r>
            <a:r>
              <a:rPr lang="en-US" sz="7600" dirty="0" smtClean="0">
                <a:solidFill>
                  <a:schemeClr val="accent1"/>
                </a:solidFill>
                <a:latin typeface="Calibri" pitchFamily="34" charset="0"/>
              </a:rPr>
              <a:t>shared disks </a:t>
            </a:r>
            <a:r>
              <a:rPr lang="en-US" sz="7600" dirty="0">
                <a:solidFill>
                  <a:schemeClr val="accent1"/>
                </a:solidFill>
                <a:latin typeface="Calibri" pitchFamily="34" charset="0"/>
              </a:rPr>
              <a:t>has </a:t>
            </a:r>
            <a:r>
              <a:rPr lang="en-US" sz="7600" b="1" dirty="0">
                <a:solidFill>
                  <a:schemeClr val="accent1"/>
                </a:solidFill>
                <a:latin typeface="Calibri" pitchFamily="34" charset="0"/>
              </a:rPr>
              <a:t>slight latency </a:t>
            </a:r>
            <a:r>
              <a:rPr lang="en-US" sz="7600" dirty="0">
                <a:solidFill>
                  <a:schemeClr val="accent1"/>
                </a:solidFill>
                <a:latin typeface="Calibri" pitchFamily="34" charset="0"/>
              </a:rPr>
              <a:t>overhead and less </a:t>
            </a:r>
            <a:r>
              <a:rPr lang="en-US" sz="7600" dirty="0" smtClean="0">
                <a:solidFill>
                  <a:schemeClr val="accent1"/>
                </a:solidFill>
                <a:latin typeface="Calibri" pitchFamily="34" charset="0"/>
              </a:rPr>
              <a:t>throughput</a:t>
            </a:r>
          </a:p>
          <a:p>
            <a:pPr marL="742950" lvl="1" indent="-285750" defTabSz="914363" fontAlgn="base">
              <a:lnSpc>
                <a:spcPct val="110000"/>
              </a:lnSpc>
              <a:spcBef>
                <a:spcPct val="20000"/>
              </a:spcBef>
              <a:spcAft>
                <a:spcPct val="0"/>
              </a:spcAft>
              <a:buClr>
                <a:srgbClr val="FF0000"/>
              </a:buClr>
              <a:buSzPct val="125000"/>
              <a:buFont typeface="Wingdings" pitchFamily="2" charset="2"/>
              <a:buChar char="ü"/>
              <a:defRPr/>
            </a:pPr>
            <a:r>
              <a:rPr lang="en-US" sz="6000" dirty="0" smtClean="0">
                <a:solidFill>
                  <a:schemeClr val="accent1"/>
                </a:solidFill>
                <a:latin typeface="Calibri" pitchFamily="34" charset="0"/>
              </a:rPr>
              <a:t>Graph bars = Reads/sec </a:t>
            </a:r>
          </a:p>
          <a:p>
            <a:pPr marL="742950" lvl="1" indent="-285750" defTabSz="914363" fontAlgn="base">
              <a:lnSpc>
                <a:spcPct val="110000"/>
              </a:lnSpc>
              <a:spcBef>
                <a:spcPct val="20000"/>
              </a:spcBef>
              <a:spcAft>
                <a:spcPct val="0"/>
              </a:spcAft>
              <a:buClr>
                <a:srgbClr val="FF0000"/>
              </a:buClr>
              <a:buSzPct val="125000"/>
              <a:buFont typeface="Wingdings" pitchFamily="2" charset="2"/>
              <a:buChar char="ü"/>
              <a:defRPr/>
            </a:pPr>
            <a:r>
              <a:rPr lang="en-US" sz="6000" dirty="0" smtClean="0">
                <a:solidFill>
                  <a:schemeClr val="accent1"/>
                </a:solidFill>
                <a:latin typeface="Calibri" pitchFamily="34" charset="0"/>
              </a:rPr>
              <a:t>Lines = Avg. Disk/sec Read (.001 = 1 ms)</a:t>
            </a:r>
          </a:p>
          <a:p>
            <a:pPr marL="800100" lvl="1" indent="-342900">
              <a:lnSpc>
                <a:spcPct val="120000"/>
              </a:lnSpc>
              <a:spcBef>
                <a:spcPct val="20000"/>
              </a:spcBef>
              <a:buFont typeface="Wingdings" pitchFamily="2" charset="2"/>
              <a:buChar char="ü"/>
              <a:defRPr/>
            </a:pPr>
            <a:endParaRPr lang="en-US" sz="4200" dirty="0">
              <a:solidFill>
                <a:schemeClr val="accent1"/>
              </a:solidFill>
              <a:latin typeface="+mn-lt"/>
            </a:endParaRPr>
          </a:p>
        </p:txBody>
      </p:sp>
      <p:graphicFrame>
        <p:nvGraphicFramePr>
          <p:cNvPr id="7" name="Chart 6"/>
          <p:cNvGraphicFramePr/>
          <p:nvPr/>
        </p:nvGraphicFramePr>
        <p:xfrm>
          <a:off x="304800" y="2819400"/>
          <a:ext cx="8458200" cy="32766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07/7/12/main" xmlns="" val="977083675"/>
      </p:ext>
    </p:extLst>
  </p:cSld>
  <p:clrMapOvr>
    <a:masterClrMapping/>
  </p:clrMapOvr>
  <p:transition advTm="108156">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9144000" cy="533400"/>
          </a:xfrm>
          <a:solidFill>
            <a:schemeClr val="accent1"/>
          </a:solidFill>
        </p:spPr>
        <p:txBody>
          <a:bodyPr>
            <a:normAutofit/>
          </a:bodyPr>
          <a:lstStyle/>
          <a:p>
            <a:r>
              <a:rPr lang="en-US" sz="3600" dirty="0" smtClean="0">
                <a:solidFill>
                  <a:schemeClr val="bg1"/>
                </a:solidFill>
              </a:rPr>
              <a:t>Transaction Response Time </a:t>
            </a:r>
            <a:endParaRPr lang="en-US" sz="3600" dirty="0">
              <a:solidFill>
                <a:schemeClr val="bg1"/>
              </a:solidFill>
            </a:endParaRPr>
          </a:p>
        </p:txBody>
      </p:sp>
      <p:graphicFrame>
        <p:nvGraphicFramePr>
          <p:cNvPr id="4" name="Chart 3"/>
          <p:cNvGraphicFramePr/>
          <p:nvPr/>
        </p:nvGraphicFramePr>
        <p:xfrm>
          <a:off x="152400" y="2514600"/>
          <a:ext cx="8763000" cy="3581400"/>
        </p:xfrm>
        <a:graphic>
          <a:graphicData uri="http://schemas.openxmlformats.org/drawingml/2006/chart">
            <c:chart xmlns:c="http://schemas.openxmlformats.org/drawingml/2006/chart" xmlns:r="http://schemas.openxmlformats.org/officeDocument/2006/relationships" r:id="rId3"/>
          </a:graphicData>
        </a:graphic>
      </p:graphicFrame>
      <p:sp>
        <p:nvSpPr>
          <p:cNvPr id="5" name="Content Placeholder 2"/>
          <p:cNvSpPr txBox="1">
            <a:spLocks/>
          </p:cNvSpPr>
          <p:nvPr/>
        </p:nvSpPr>
        <p:spPr>
          <a:xfrm>
            <a:off x="4648200" y="685800"/>
            <a:ext cx="4267200" cy="1752600"/>
          </a:xfrm>
          <a:prstGeom prst="rect">
            <a:avLst/>
          </a:prstGeom>
          <a:ln>
            <a:solidFill>
              <a:schemeClr val="accent1">
                <a:lumMod val="75000"/>
              </a:schemeClr>
            </a:solidFill>
          </a:ln>
        </p:spPr>
        <p:txBody>
          <a:bodyPr vert="horz">
            <a:normAutofit/>
          </a:bodyPr>
          <a:lstStyle/>
          <a:p>
            <a:pPr marL="411480" marR="0" lvl="0" indent="-342900" algn="l" defTabSz="914400" rtl="0" eaLnBrk="1" fontAlgn="auto" latinLnBrk="0" hangingPunct="1">
              <a:spcBef>
                <a:spcPts val="0"/>
              </a:spcBef>
              <a:spcAft>
                <a:spcPts val="0"/>
              </a:spcAft>
              <a:buClr>
                <a:schemeClr val="accent1"/>
              </a:buClr>
              <a:buSzPct val="95000"/>
              <a:tabLst/>
              <a:defRPr/>
            </a:pPr>
            <a:r>
              <a:rPr kumimoji="0" lang="en-US" sz="1600" b="1" i="0" u="none" strike="noStrike" kern="1200" cap="none" spc="0" normalizeH="0" baseline="0" noProof="0" dirty="0" smtClean="0">
                <a:ln>
                  <a:noFill/>
                </a:ln>
                <a:solidFill>
                  <a:schemeClr val="accent1"/>
                </a:solidFill>
                <a:effectLst/>
                <a:uLnTx/>
                <a:uFillTx/>
                <a:latin typeface="+mn-lt"/>
                <a:ea typeface="+mn-ea"/>
                <a:cs typeface="+mn-cs"/>
              </a:rPr>
              <a:t>Results:</a:t>
            </a:r>
          </a:p>
          <a:p>
            <a:pPr marL="287338" indent="-219075" defTabSz="914400">
              <a:spcBef>
                <a:spcPts val="0"/>
              </a:spcBef>
              <a:spcAft>
                <a:spcPts val="200"/>
              </a:spcAft>
              <a:buClr>
                <a:schemeClr val="accent1"/>
              </a:buClr>
              <a:buSzPct val="95000"/>
              <a:buFont typeface="Arial" pitchFamily="34" charset="0"/>
              <a:buChar char="•"/>
              <a:defRPr/>
            </a:pPr>
            <a:r>
              <a:rPr lang="en-US" sz="1300" dirty="0" smtClean="0">
                <a:solidFill>
                  <a:schemeClr val="accent1"/>
                </a:solidFill>
              </a:rPr>
              <a:t>Transaction response time comparable</a:t>
            </a:r>
          </a:p>
          <a:p>
            <a:pPr marL="744538" lvl="1" indent="-219075">
              <a:spcAft>
                <a:spcPts val="200"/>
              </a:spcAft>
              <a:buClr>
                <a:schemeClr val="accent1"/>
              </a:buClr>
              <a:buSzPct val="95000"/>
              <a:buFont typeface="Arial" pitchFamily="34" charset="0"/>
              <a:buChar char="•"/>
              <a:defRPr/>
            </a:pPr>
            <a:r>
              <a:rPr lang="en-US" sz="1300" dirty="0" smtClean="0">
                <a:solidFill>
                  <a:schemeClr val="accent1"/>
                </a:solidFill>
              </a:rPr>
              <a:t>sub seconds application response time</a:t>
            </a:r>
          </a:p>
          <a:p>
            <a:pPr marL="287338" indent="-219075" defTabSz="914400">
              <a:spcBef>
                <a:spcPts val="0"/>
              </a:spcBef>
              <a:spcAft>
                <a:spcPts val="200"/>
              </a:spcAft>
              <a:buClr>
                <a:schemeClr val="accent1"/>
              </a:buClr>
              <a:buSzPct val="95000"/>
              <a:buFont typeface="Arial" pitchFamily="34" charset="0"/>
              <a:buChar char="•"/>
              <a:defRPr/>
            </a:pPr>
            <a:r>
              <a:rPr lang="en-US" sz="1300" dirty="0" smtClean="0">
                <a:solidFill>
                  <a:schemeClr val="accent1"/>
                </a:solidFill>
                <a:latin typeface="+mn-lt"/>
              </a:rPr>
              <a:t>When system under stress, VM appears to have better scalability</a:t>
            </a:r>
          </a:p>
          <a:p>
            <a:pPr marL="744538" lvl="1" indent="-219075">
              <a:spcAft>
                <a:spcPts val="200"/>
              </a:spcAft>
              <a:buClr>
                <a:schemeClr val="accent1"/>
              </a:buClr>
              <a:buSzPct val="95000"/>
              <a:buFont typeface="Arial" pitchFamily="34" charset="0"/>
              <a:buChar char="•"/>
              <a:defRPr/>
            </a:pPr>
            <a:r>
              <a:rPr lang="en-US" sz="1300" dirty="0" smtClean="0">
                <a:solidFill>
                  <a:schemeClr val="accent1"/>
                </a:solidFill>
              </a:rPr>
              <a:t>Test your own workload, may scale differently</a:t>
            </a:r>
            <a:endParaRPr lang="en-US" sz="1300" dirty="0" smtClean="0">
              <a:solidFill>
                <a:schemeClr val="accent1"/>
              </a:solidFill>
              <a:latin typeface="+mn-lt"/>
            </a:endParaRPr>
          </a:p>
        </p:txBody>
      </p:sp>
      <p:sp>
        <p:nvSpPr>
          <p:cNvPr id="6" name="Content Placeholder 2"/>
          <p:cNvSpPr txBox="1">
            <a:spLocks/>
          </p:cNvSpPr>
          <p:nvPr/>
        </p:nvSpPr>
        <p:spPr>
          <a:xfrm>
            <a:off x="152400" y="685800"/>
            <a:ext cx="4495800" cy="1752600"/>
          </a:xfrm>
          <a:prstGeom prst="rect">
            <a:avLst/>
          </a:prstGeom>
          <a:ln>
            <a:solidFill>
              <a:schemeClr val="accent1">
                <a:lumMod val="75000"/>
              </a:schemeClr>
            </a:solidFill>
          </a:ln>
        </p:spPr>
        <p:txBody>
          <a:bodyPr vert="horz">
            <a:normAutofit/>
          </a:bodyPr>
          <a:lstStyle/>
          <a:p>
            <a:pPr marL="411480" marR="0" lvl="0" indent="-342900" algn="l" defTabSz="914400" rtl="0" eaLnBrk="1" fontAlgn="auto" latinLnBrk="0" hangingPunct="1">
              <a:spcBef>
                <a:spcPts val="0"/>
              </a:spcBef>
              <a:spcAft>
                <a:spcPts val="0"/>
              </a:spcAft>
              <a:buClr>
                <a:schemeClr val="accent1"/>
              </a:buClr>
              <a:buSzPct val="95000"/>
              <a:tabLst/>
              <a:defRPr/>
            </a:pPr>
            <a:r>
              <a:rPr kumimoji="0" lang="en-US" sz="1600" b="1" i="0" u="none" strike="noStrike" kern="1200" cap="none" spc="0" normalizeH="0" baseline="0" noProof="0" dirty="0" smtClean="0">
                <a:ln>
                  <a:noFill/>
                </a:ln>
                <a:solidFill>
                  <a:schemeClr val="accent1"/>
                </a:solidFill>
                <a:effectLst/>
                <a:uLnTx/>
                <a:uFillTx/>
                <a:latin typeface="+mn-lt"/>
                <a:ea typeface="+mn-ea"/>
                <a:cs typeface="+mn-cs"/>
              </a:rPr>
              <a:t>Configuration:</a:t>
            </a:r>
          </a:p>
          <a:p>
            <a:pPr marL="231775" marR="0" lvl="0" indent="-163513" algn="l" defTabSz="914400" rtl="0" eaLnBrk="1" fontAlgn="auto" latinLnBrk="0" hangingPunct="1">
              <a:spcBef>
                <a:spcPts val="0"/>
              </a:spcBef>
              <a:spcAft>
                <a:spcPts val="200"/>
              </a:spcAft>
              <a:buClr>
                <a:schemeClr val="accent1"/>
              </a:buClr>
              <a:buSzPct val="95000"/>
              <a:buFont typeface="Arial" pitchFamily="34" charset="0"/>
              <a:buChar char="•"/>
              <a:tabLst/>
              <a:defRPr/>
            </a:pPr>
            <a:r>
              <a:rPr kumimoji="0" lang="en-US" sz="1400" b="1" i="0" u="none" strike="noStrike" kern="1200" cap="none" spc="0" normalizeH="0" baseline="0" noProof="0" dirty="0" smtClean="0">
                <a:ln>
                  <a:noFill/>
                </a:ln>
                <a:solidFill>
                  <a:schemeClr val="accent1"/>
                </a:solidFill>
                <a:effectLst/>
                <a:uLnTx/>
                <a:uFillTx/>
                <a:latin typeface="+mn-lt"/>
                <a:ea typeface="+mn-ea"/>
                <a:cs typeface="+mn-cs"/>
              </a:rPr>
              <a:t>OS</a:t>
            </a:r>
            <a:r>
              <a:rPr kumimoji="0" lang="en-US" sz="1400" b="0" i="0" u="none" strike="noStrike" kern="1200" cap="none" spc="0" normalizeH="0" baseline="0" noProof="0" dirty="0" smtClean="0">
                <a:ln>
                  <a:noFill/>
                </a:ln>
                <a:solidFill>
                  <a:schemeClr val="accent1"/>
                </a:solidFill>
                <a:effectLst/>
                <a:uLnTx/>
                <a:uFillTx/>
                <a:latin typeface="+mn-lt"/>
                <a:ea typeface="+mn-ea"/>
                <a:cs typeface="+mn-cs"/>
              </a:rPr>
              <a:t>: Microsoft</a:t>
            </a:r>
            <a:r>
              <a:rPr kumimoji="0" lang="en-US" sz="1400" b="0" i="0" u="none" strike="noStrike" kern="1200" cap="none" spc="0" normalizeH="0" baseline="0" noProof="0" dirty="0" smtClean="0">
                <a:ln>
                  <a:noFill/>
                </a:ln>
                <a:solidFill>
                  <a:schemeClr val="accent1"/>
                </a:solidFill>
                <a:effectLst/>
                <a:uLnTx/>
                <a:uFillTx/>
                <a:latin typeface="+mn-lt"/>
              </a:rPr>
              <a:t>®</a:t>
            </a:r>
            <a:r>
              <a:rPr kumimoji="0" lang="en-US" sz="1400" b="0" i="0" u="none" strike="noStrike" kern="1200" cap="none" spc="0" normalizeH="0" baseline="0" noProof="0" dirty="0" smtClean="0">
                <a:ln>
                  <a:noFill/>
                </a:ln>
                <a:solidFill>
                  <a:schemeClr val="accent1"/>
                </a:solidFill>
                <a:effectLst/>
                <a:uLnTx/>
                <a:uFillTx/>
                <a:latin typeface="+mn-lt"/>
                <a:ea typeface="+mn-ea"/>
                <a:cs typeface="+mn-cs"/>
              </a:rPr>
              <a:t> Windows Server</a:t>
            </a:r>
            <a:r>
              <a:rPr kumimoji="0" lang="en-US" sz="1400" b="0" i="0" u="none" strike="noStrike" kern="1200" cap="none" spc="0" normalizeH="0" baseline="0" noProof="0" dirty="0" smtClean="0">
                <a:ln>
                  <a:noFill/>
                </a:ln>
                <a:solidFill>
                  <a:schemeClr val="accent1"/>
                </a:solidFill>
                <a:effectLst/>
                <a:uLnTx/>
                <a:uFillTx/>
                <a:latin typeface="+mn-lt"/>
              </a:rPr>
              <a:t>®</a:t>
            </a:r>
            <a:r>
              <a:rPr kumimoji="0" lang="en-US" sz="1400" b="0" i="0" u="none" strike="noStrike" kern="1200" cap="none" spc="0" normalizeH="0" baseline="0" noProof="0" dirty="0" smtClean="0">
                <a:ln>
                  <a:noFill/>
                </a:ln>
                <a:solidFill>
                  <a:schemeClr val="accent1"/>
                </a:solidFill>
                <a:effectLst/>
                <a:uLnTx/>
                <a:uFillTx/>
                <a:latin typeface="+mn-lt"/>
                <a:ea typeface="+mn-ea"/>
                <a:cs typeface="+mn-cs"/>
              </a:rPr>
              <a:t> 2008 </a:t>
            </a:r>
            <a:r>
              <a:rPr kumimoji="0" lang="en-US" sz="1400" i="0" u="none" strike="noStrike" kern="1200" cap="none" spc="0" normalizeH="0" baseline="0" noProof="0" dirty="0" smtClean="0">
                <a:ln>
                  <a:noFill/>
                </a:ln>
                <a:solidFill>
                  <a:schemeClr val="accent1"/>
                </a:solidFill>
                <a:effectLst/>
                <a:uLnTx/>
                <a:uFillTx/>
                <a:latin typeface="+mn-lt"/>
                <a:ea typeface="+mn-ea"/>
                <a:cs typeface="+mn-cs"/>
              </a:rPr>
              <a:t>R2 H</a:t>
            </a:r>
            <a:r>
              <a:rPr kumimoji="0" lang="en-US" sz="1400" b="0" i="0" u="none" strike="noStrike" kern="1200" cap="none" spc="0" normalizeH="0" baseline="0" noProof="0" dirty="0" smtClean="0">
                <a:ln>
                  <a:noFill/>
                </a:ln>
                <a:solidFill>
                  <a:schemeClr val="accent1"/>
                </a:solidFill>
                <a:effectLst/>
                <a:uLnTx/>
                <a:uFillTx/>
                <a:latin typeface="+mn-lt"/>
                <a:ea typeface="+mn-ea"/>
                <a:cs typeface="+mn-cs"/>
              </a:rPr>
              <a:t>yper-V™</a:t>
            </a:r>
          </a:p>
          <a:p>
            <a:pPr marL="231775" lvl="0" indent="-163513" defTabSz="914400">
              <a:spcBef>
                <a:spcPts val="0"/>
              </a:spcBef>
              <a:spcAft>
                <a:spcPts val="200"/>
              </a:spcAft>
              <a:buClr>
                <a:schemeClr val="accent1"/>
              </a:buClr>
              <a:buSzPct val="95000"/>
              <a:buFont typeface="Arial" pitchFamily="34" charset="0"/>
              <a:buChar char="•"/>
              <a:defRPr/>
            </a:pPr>
            <a:r>
              <a:rPr kumimoji="0" lang="en-US" sz="1400" b="1" i="0" u="none" strike="noStrike" kern="1200" cap="none" spc="0" normalizeH="0" baseline="0" noProof="0" dirty="0" smtClean="0">
                <a:ln>
                  <a:noFill/>
                </a:ln>
                <a:solidFill>
                  <a:schemeClr val="accent1"/>
                </a:solidFill>
                <a:effectLst/>
                <a:uLnTx/>
                <a:uFillTx/>
                <a:latin typeface="+mn-lt"/>
                <a:ea typeface="+mn-ea"/>
                <a:cs typeface="+mn-cs"/>
              </a:rPr>
              <a:t>Hardware</a:t>
            </a:r>
            <a:r>
              <a:rPr kumimoji="0" lang="en-US" sz="1400" b="0" i="0" u="none" strike="noStrike" kern="1200" cap="none" spc="0" normalizeH="0" baseline="0" noProof="0" dirty="0" smtClean="0">
                <a:ln>
                  <a:noFill/>
                </a:ln>
                <a:solidFill>
                  <a:schemeClr val="accent1"/>
                </a:solidFill>
                <a:effectLst/>
                <a:uLnTx/>
                <a:uFillTx/>
                <a:latin typeface="+mn-lt"/>
                <a:ea typeface="+mn-ea"/>
                <a:cs typeface="+mn-cs"/>
              </a:rPr>
              <a:t>: </a:t>
            </a:r>
          </a:p>
          <a:p>
            <a:pPr marL="687388" lvl="1" indent="-163513" defTabSz="914400">
              <a:spcBef>
                <a:spcPts val="0"/>
              </a:spcBef>
              <a:spcAft>
                <a:spcPts val="200"/>
              </a:spcAft>
              <a:buClr>
                <a:schemeClr val="accent1"/>
              </a:buClr>
              <a:buSzPct val="95000"/>
              <a:defRPr/>
            </a:pPr>
            <a:r>
              <a:rPr lang="en-US" sz="1400" dirty="0" smtClean="0">
                <a:solidFill>
                  <a:schemeClr val="accent1"/>
                </a:solidFill>
                <a:latin typeface="+mn-lt"/>
              </a:rPr>
              <a:t>	</a:t>
            </a:r>
            <a:r>
              <a:rPr kumimoji="0" lang="en-US" sz="1400" b="0" i="0" u="none" strike="noStrike" kern="1200" cap="none" spc="0" normalizeH="0" baseline="0" noProof="0" dirty="0" smtClean="0">
                <a:ln>
                  <a:noFill/>
                </a:ln>
                <a:solidFill>
                  <a:schemeClr val="accent1"/>
                </a:solidFill>
                <a:effectLst/>
                <a:uLnTx/>
                <a:uFillTx/>
                <a:latin typeface="+mn-lt"/>
                <a:ea typeface="+mn-ea"/>
                <a:cs typeface="+mn-cs"/>
              </a:rPr>
              <a:t>HP DL785</a:t>
            </a:r>
            <a:r>
              <a:rPr kumimoji="0" lang="en-US" sz="1400" b="0" i="0" u="none" strike="noStrike" kern="1200" cap="none" spc="0" normalizeH="0" noProof="0" dirty="0" smtClean="0">
                <a:ln>
                  <a:noFill/>
                </a:ln>
                <a:solidFill>
                  <a:schemeClr val="accent1"/>
                </a:solidFill>
                <a:effectLst/>
                <a:uLnTx/>
                <a:uFillTx/>
                <a:latin typeface="+mn-lt"/>
                <a:ea typeface="+mn-ea"/>
                <a:cs typeface="+mn-cs"/>
              </a:rPr>
              <a:t> (</a:t>
            </a:r>
            <a:r>
              <a:rPr lang="en-US" sz="1400" noProof="0" dirty="0" smtClean="0">
                <a:solidFill>
                  <a:schemeClr val="accent1"/>
                </a:solidFill>
                <a:latin typeface="+mn-lt"/>
              </a:rPr>
              <a:t>32</a:t>
            </a:r>
            <a:r>
              <a:rPr kumimoji="0" lang="en-US" sz="1400" b="0" i="0" u="none" strike="noStrike" kern="1200" cap="none" spc="0" normalizeH="0" noProof="0" dirty="0" smtClean="0">
                <a:ln>
                  <a:noFill/>
                </a:ln>
                <a:solidFill>
                  <a:schemeClr val="accent1"/>
                </a:solidFill>
                <a:effectLst/>
                <a:uLnTx/>
                <a:uFillTx/>
                <a:latin typeface="+mn-lt"/>
                <a:ea typeface="+mn-ea"/>
                <a:cs typeface="+mn-cs"/>
              </a:rPr>
              <a:t> core)</a:t>
            </a:r>
            <a:endParaRPr lang="en-US" sz="1400" dirty="0" smtClean="0">
              <a:solidFill>
                <a:schemeClr val="accent1"/>
              </a:solidFill>
              <a:latin typeface="+mn-lt"/>
            </a:endParaRPr>
          </a:p>
          <a:p>
            <a:pPr marL="687388" lvl="1" indent="-163513" defTabSz="914400">
              <a:spcBef>
                <a:spcPts val="0"/>
              </a:spcBef>
              <a:spcAft>
                <a:spcPts val="200"/>
              </a:spcAft>
              <a:buClr>
                <a:schemeClr val="accent1"/>
              </a:buClr>
              <a:buSzPct val="95000"/>
              <a:defRPr/>
            </a:pPr>
            <a:r>
              <a:rPr kumimoji="0" lang="en-US" sz="1400" b="0" i="0" u="none" strike="noStrike" kern="1200" cap="none" spc="0" normalizeH="0" baseline="0" noProof="0" dirty="0" smtClean="0">
                <a:ln>
                  <a:noFill/>
                </a:ln>
                <a:solidFill>
                  <a:schemeClr val="accent1"/>
                </a:solidFill>
                <a:effectLst/>
                <a:uLnTx/>
                <a:uFillTx/>
                <a:latin typeface="+mn-lt"/>
                <a:ea typeface="+mn-ea"/>
                <a:cs typeface="+mn-cs"/>
              </a:rPr>
              <a:t>	Hitachi</a:t>
            </a:r>
            <a:r>
              <a:rPr kumimoji="0" lang="en-US" sz="1400" b="0" i="0" u="none" strike="noStrike" kern="1200" cap="none" spc="0" normalizeH="0" noProof="0" dirty="0" smtClean="0">
                <a:ln>
                  <a:noFill/>
                </a:ln>
                <a:solidFill>
                  <a:schemeClr val="accent1"/>
                </a:solidFill>
                <a:effectLst/>
                <a:uLnTx/>
                <a:uFillTx/>
                <a:latin typeface="+mn-lt"/>
                <a:ea typeface="+mn-ea"/>
                <a:cs typeface="+mn-cs"/>
              </a:rPr>
              <a:t> Data Systems AMS2500 Storage</a:t>
            </a:r>
            <a:endParaRPr kumimoji="0" lang="en-US" sz="1400" b="0" i="0" u="none" strike="noStrike" kern="1200" cap="none" spc="0" normalizeH="0" baseline="0" noProof="0" dirty="0" smtClean="0">
              <a:ln>
                <a:noFill/>
              </a:ln>
              <a:solidFill>
                <a:schemeClr val="accent1"/>
              </a:solidFill>
              <a:effectLst/>
              <a:uLnTx/>
              <a:uFillTx/>
              <a:latin typeface="+mn-lt"/>
              <a:ea typeface="+mn-ea"/>
              <a:cs typeface="+mn-cs"/>
            </a:endParaRPr>
          </a:p>
          <a:p>
            <a:pPr marL="231775" marR="0" lvl="0" indent="-163513" algn="l" defTabSz="914400" rtl="0" eaLnBrk="1" fontAlgn="auto" latinLnBrk="0" hangingPunct="1">
              <a:spcBef>
                <a:spcPts val="0"/>
              </a:spcBef>
              <a:spcAft>
                <a:spcPts val="200"/>
              </a:spcAft>
              <a:buClr>
                <a:schemeClr val="accent1"/>
              </a:buClr>
              <a:buSzPct val="95000"/>
              <a:buFont typeface="Arial" pitchFamily="34" charset="0"/>
              <a:buChar char="•"/>
              <a:tabLst/>
              <a:defRPr/>
            </a:pPr>
            <a:r>
              <a:rPr kumimoji="0" lang="en-US" sz="1400" b="1" i="0" u="none" strike="noStrike" kern="1200" cap="none" spc="0" normalizeH="0" baseline="0" noProof="0" dirty="0" smtClean="0">
                <a:ln>
                  <a:noFill/>
                </a:ln>
                <a:solidFill>
                  <a:schemeClr val="accent1"/>
                </a:solidFill>
                <a:effectLst/>
                <a:uLnTx/>
                <a:uFillTx/>
                <a:latin typeface="+mn-lt"/>
                <a:ea typeface="+mn-ea"/>
                <a:cs typeface="+mn-cs"/>
              </a:rPr>
              <a:t>Virtual Machines</a:t>
            </a:r>
            <a:r>
              <a:rPr kumimoji="0" lang="en-US" sz="1400" b="0" i="0" u="none" strike="noStrike" kern="1200" cap="none" spc="0" normalizeH="0" noProof="0" dirty="0" smtClean="0">
                <a:ln>
                  <a:noFill/>
                </a:ln>
                <a:solidFill>
                  <a:schemeClr val="accent1"/>
                </a:solidFill>
                <a:effectLst/>
                <a:uLnTx/>
                <a:uFillTx/>
                <a:latin typeface="+mn-lt"/>
                <a:ea typeface="+mn-ea"/>
                <a:cs typeface="+mn-cs"/>
              </a:rPr>
              <a:t>: 4 virtual processors and 7 GB RAM per virtual machine; Fixed size VHD</a:t>
            </a:r>
          </a:p>
        </p:txBody>
      </p:sp>
    </p:spTree>
  </p:cSld>
  <p:clrMapOvr>
    <a:masterClrMapping/>
  </p:clrMapOvr>
  <p:transition advTm="73265">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609398"/>
          </a:xfrm>
          <a:solidFill>
            <a:schemeClr val="accent1"/>
          </a:solidFill>
        </p:spPr>
        <p:txBody>
          <a:bodyPr>
            <a:normAutofit/>
          </a:bodyPr>
          <a:lstStyle/>
          <a:p>
            <a:r>
              <a:rPr lang="en-US" sz="3600" dirty="0" smtClean="0">
                <a:solidFill>
                  <a:schemeClr val="bg1"/>
                </a:solidFill>
              </a:rPr>
              <a:t>Agenda</a:t>
            </a:r>
            <a:endParaRPr lang="en-US" sz="3600" dirty="0">
              <a:solidFill>
                <a:schemeClr val="bg1"/>
              </a:solidFill>
            </a:endParaRPr>
          </a:p>
        </p:txBody>
      </p:sp>
      <p:sp>
        <p:nvSpPr>
          <p:cNvPr id="3" name="Content Placeholder 2"/>
          <p:cNvSpPr>
            <a:spLocks noGrp="1"/>
          </p:cNvSpPr>
          <p:nvPr>
            <p:ph idx="1"/>
          </p:nvPr>
        </p:nvSpPr>
        <p:spPr>
          <a:xfrm>
            <a:off x="685800" y="990600"/>
            <a:ext cx="7924800" cy="5105400"/>
          </a:xfrm>
        </p:spPr>
        <p:txBody>
          <a:bodyPr>
            <a:normAutofit/>
          </a:bodyPr>
          <a:lstStyle/>
          <a:p>
            <a:pPr>
              <a:lnSpc>
                <a:spcPct val="120000"/>
              </a:lnSpc>
              <a:defRPr/>
            </a:pPr>
            <a:r>
              <a:rPr lang="en-US" sz="2400" dirty="0" smtClean="0"/>
              <a:t>SQL Server Consolidation</a:t>
            </a:r>
          </a:p>
          <a:p>
            <a:pPr>
              <a:lnSpc>
                <a:spcPct val="120000"/>
              </a:lnSpc>
              <a:defRPr/>
            </a:pPr>
            <a:r>
              <a:rPr lang="en-US" sz="2400" dirty="0" smtClean="0"/>
              <a:t>Virtualization &amp; Microsoft Hyper-V</a:t>
            </a:r>
          </a:p>
          <a:p>
            <a:pPr lvl="1">
              <a:lnSpc>
                <a:spcPct val="120000"/>
              </a:lnSpc>
              <a:defRPr/>
            </a:pPr>
            <a:r>
              <a:rPr lang="en-US" sz="2100" dirty="0" smtClean="0"/>
              <a:t>Architecture</a:t>
            </a:r>
          </a:p>
          <a:p>
            <a:pPr lvl="1">
              <a:lnSpc>
                <a:spcPct val="120000"/>
              </a:lnSpc>
              <a:defRPr/>
            </a:pPr>
            <a:r>
              <a:rPr lang="en-US" sz="2100" dirty="0" smtClean="0"/>
              <a:t>Consolidation Performance</a:t>
            </a:r>
          </a:p>
          <a:p>
            <a:pPr lvl="1">
              <a:lnSpc>
                <a:spcPct val="120000"/>
              </a:lnSpc>
              <a:defRPr/>
            </a:pPr>
            <a:r>
              <a:rPr lang="en-US" sz="2100" b="1" dirty="0" smtClean="0"/>
              <a:t>High Availability &amp; Manageability offerings</a:t>
            </a:r>
          </a:p>
          <a:p>
            <a:pPr lvl="1">
              <a:lnSpc>
                <a:spcPct val="120000"/>
              </a:lnSpc>
              <a:defRPr/>
            </a:pPr>
            <a:r>
              <a:rPr lang="en-US" sz="2100" dirty="0" smtClean="0"/>
              <a:t>Achieving scalability with Virtualization</a:t>
            </a:r>
          </a:p>
          <a:p>
            <a:pPr>
              <a:lnSpc>
                <a:spcPct val="120000"/>
              </a:lnSpc>
              <a:defRPr/>
            </a:pPr>
            <a:r>
              <a:rPr lang="en-US" sz="2400" dirty="0" smtClean="0"/>
              <a:t>Best Practices and Recommendations</a:t>
            </a:r>
            <a:endParaRPr lang="en-US" sz="2000" dirty="0" smtClean="0"/>
          </a:p>
          <a:p>
            <a:pPr lvl="1">
              <a:lnSpc>
                <a:spcPct val="120000"/>
              </a:lnSpc>
              <a:defRPr/>
            </a:pPr>
            <a:r>
              <a:rPr lang="en-US" sz="2100" dirty="0" smtClean="0"/>
              <a:t>SQL Relational Workload</a:t>
            </a:r>
          </a:p>
          <a:p>
            <a:pPr lvl="1">
              <a:lnSpc>
                <a:spcPct val="120000"/>
              </a:lnSpc>
              <a:defRPr/>
            </a:pPr>
            <a:r>
              <a:rPr lang="en-US" sz="2100" dirty="0" smtClean="0"/>
              <a:t>A Case Study</a:t>
            </a:r>
          </a:p>
          <a:p>
            <a:pPr>
              <a:lnSpc>
                <a:spcPct val="120000"/>
              </a:lnSpc>
              <a:defRPr/>
            </a:pPr>
            <a:r>
              <a:rPr lang="en-US" sz="2400" dirty="0" smtClean="0"/>
              <a:t>Key Takeaways</a:t>
            </a:r>
          </a:p>
        </p:txBody>
      </p:sp>
    </p:spTree>
    <p:extLst>
      <p:ext uri="{BB962C8B-B14F-4D97-AF65-F5344CB8AC3E}">
        <p14:creationId xmlns:p14="http://schemas.microsoft.com/office/powerpoint/2007/7/12/main" xmlns="" val="2701226065"/>
      </p:ext>
    </p:extLst>
  </p:cSld>
  <p:clrMapOvr>
    <a:masterClrMapping/>
  </p:clrMapOvr>
  <p:transition advTm="30281">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578" y="1"/>
            <a:ext cx="9121422" cy="457200"/>
          </a:xfrm>
          <a:solidFill>
            <a:schemeClr val="accent1"/>
          </a:solidFill>
        </p:spPr>
        <p:txBody>
          <a:bodyPr>
            <a:noAutofit/>
          </a:bodyPr>
          <a:lstStyle/>
          <a:p>
            <a:r>
              <a:rPr lang="en-US" sz="3600" dirty="0" smtClean="0">
                <a:solidFill>
                  <a:schemeClr val="bg1"/>
                </a:solidFill>
              </a:rPr>
              <a:t>High Availability with Guest Clustering Using </a:t>
            </a:r>
            <a:r>
              <a:rPr lang="en-US" sz="3600" dirty="0" err="1" smtClean="0">
                <a:solidFill>
                  <a:schemeClr val="bg1"/>
                </a:solidFill>
              </a:rPr>
              <a:t>iSCSI</a:t>
            </a:r>
            <a:endParaRPr lang="en-US" sz="3600" dirty="0" smtClean="0">
              <a:solidFill>
                <a:schemeClr val="bg1"/>
              </a:solidFill>
            </a:endParaRPr>
          </a:p>
        </p:txBody>
      </p:sp>
      <p:sp>
        <p:nvSpPr>
          <p:cNvPr id="141" name="TextBox 140"/>
          <p:cNvSpPr txBox="1"/>
          <p:nvPr/>
        </p:nvSpPr>
        <p:spPr>
          <a:xfrm>
            <a:off x="228600" y="609600"/>
            <a:ext cx="4073856" cy="3036729"/>
          </a:xfrm>
          <a:prstGeom prst="rect">
            <a:avLst/>
          </a:prstGeom>
          <a:noFill/>
        </p:spPr>
        <p:txBody>
          <a:bodyPr wrap="square" rtlCol="0">
            <a:spAutoFit/>
          </a:bodyPr>
          <a:lstStyle/>
          <a:p>
            <a:pPr defTabSz="914400" fontAlgn="auto">
              <a:spcBef>
                <a:spcPts val="0"/>
              </a:spcBef>
              <a:spcAft>
                <a:spcPts val="0"/>
              </a:spcAft>
              <a:buClr>
                <a:srgbClr val="4B7B8A"/>
              </a:buClr>
            </a:pPr>
            <a:r>
              <a:rPr lang="en-US" sz="2400" b="1" dirty="0" smtClean="0">
                <a:solidFill>
                  <a:schemeClr val="accent1"/>
                </a:solidFill>
                <a:latin typeface="Calibri"/>
              </a:rPr>
              <a:t>Scenario Description:</a:t>
            </a:r>
          </a:p>
          <a:p>
            <a:pPr marL="169863" indent="-169863" defTabSz="914400" fontAlgn="auto">
              <a:spcBef>
                <a:spcPts val="0"/>
              </a:spcBef>
              <a:spcAft>
                <a:spcPts val="400"/>
              </a:spcAft>
              <a:buClr>
                <a:srgbClr val="4B7B8A"/>
              </a:buClr>
              <a:buFont typeface="Arial" pitchFamily="34" charset="0"/>
              <a:buChar char="•"/>
            </a:pPr>
            <a:r>
              <a:rPr lang="en-US" sz="1400" dirty="0" smtClean="0">
                <a:solidFill>
                  <a:schemeClr val="accent1"/>
                </a:solidFill>
                <a:latin typeface="Calibri"/>
              </a:rPr>
              <a:t>Improve high availability with a combination of guest clustering and host clustering</a:t>
            </a:r>
          </a:p>
          <a:p>
            <a:pPr marL="169863" indent="-169863" defTabSz="914400" fontAlgn="auto">
              <a:spcBef>
                <a:spcPts val="0"/>
              </a:spcBef>
              <a:spcAft>
                <a:spcPts val="400"/>
              </a:spcAft>
              <a:buClr>
                <a:srgbClr val="4B7B8A"/>
              </a:buClr>
              <a:buFont typeface="Arial" pitchFamily="34" charset="0"/>
              <a:buChar char="•"/>
            </a:pPr>
            <a:r>
              <a:rPr lang="en-US" sz="1400" dirty="0" smtClean="0">
                <a:solidFill>
                  <a:schemeClr val="accent1"/>
                </a:solidFill>
                <a:latin typeface="Calibri"/>
              </a:rPr>
              <a:t>Only iSCSI is supported for guest clustering</a:t>
            </a:r>
          </a:p>
          <a:p>
            <a:pPr marL="169863" indent="-169863" defTabSz="914400" fontAlgn="auto">
              <a:spcBef>
                <a:spcPts val="0"/>
              </a:spcBef>
              <a:spcAft>
                <a:spcPts val="400"/>
              </a:spcAft>
              <a:buClr>
                <a:srgbClr val="4B7B8A"/>
              </a:buClr>
              <a:buFont typeface="Arial" pitchFamily="34" charset="0"/>
              <a:buChar char="•"/>
            </a:pPr>
            <a:r>
              <a:rPr lang="en-US" sz="1400" dirty="0" smtClean="0">
                <a:solidFill>
                  <a:schemeClr val="accent1"/>
                </a:solidFill>
                <a:latin typeface="Calibri"/>
              </a:rPr>
              <a:t>iSCSI Initiator runs within the VM allowing storage to be fully visible to the VM</a:t>
            </a:r>
          </a:p>
          <a:p>
            <a:pPr marL="169863" indent="-169863" defTabSz="914400" fontAlgn="auto">
              <a:spcBef>
                <a:spcPts val="0"/>
              </a:spcBef>
              <a:spcAft>
                <a:spcPts val="400"/>
              </a:spcAft>
              <a:buClr>
                <a:srgbClr val="4B7B8A"/>
              </a:buClr>
              <a:buFont typeface="Arial" pitchFamily="34" charset="0"/>
              <a:buChar char="•"/>
            </a:pPr>
            <a:r>
              <a:rPr lang="en-US" sz="1400" dirty="0" smtClean="0">
                <a:solidFill>
                  <a:schemeClr val="accent1"/>
                </a:solidFill>
                <a:latin typeface="Calibri"/>
              </a:rPr>
              <a:t>Storage is fully visible to the guest cluster and enables high-availability of services and applications in the virtual layer</a:t>
            </a:r>
          </a:p>
          <a:p>
            <a:pPr marL="169863" indent="-169863" defTabSz="914400" fontAlgn="auto">
              <a:spcBef>
                <a:spcPts val="0"/>
              </a:spcBef>
              <a:spcAft>
                <a:spcPts val="400"/>
              </a:spcAft>
              <a:buClr>
                <a:srgbClr val="4B7B8A"/>
              </a:buClr>
              <a:buFont typeface="Arial" pitchFamily="34" charset="0"/>
              <a:buChar char="•"/>
            </a:pPr>
            <a:r>
              <a:rPr lang="en-US" sz="1400" dirty="0" smtClean="0">
                <a:solidFill>
                  <a:schemeClr val="accent1"/>
                </a:solidFill>
                <a:latin typeface="Calibri"/>
              </a:rPr>
              <a:t>Support the use of multiple redundant paths using Microsoft Multipath IO (MPIO) or MCS (multiple connections per session) from within the VM</a:t>
            </a:r>
          </a:p>
        </p:txBody>
      </p:sp>
      <p:sp>
        <p:nvSpPr>
          <p:cNvPr id="144" name="Rectangle 143"/>
          <p:cNvSpPr/>
          <p:nvPr/>
        </p:nvSpPr>
        <p:spPr>
          <a:xfrm>
            <a:off x="228600" y="3657600"/>
            <a:ext cx="4011304" cy="2605842"/>
          </a:xfrm>
          <a:prstGeom prst="rect">
            <a:avLst/>
          </a:prstGeom>
          <a:noFill/>
        </p:spPr>
        <p:txBody>
          <a:bodyPr wrap="square">
            <a:spAutoFit/>
          </a:bodyPr>
          <a:lstStyle/>
          <a:p>
            <a:pPr defTabSz="914400" fontAlgn="auto">
              <a:spcBef>
                <a:spcPts val="0"/>
              </a:spcBef>
              <a:spcAft>
                <a:spcPts val="0"/>
              </a:spcAft>
              <a:buClr>
                <a:srgbClr val="4B7B8A"/>
              </a:buClr>
            </a:pPr>
            <a:r>
              <a:rPr lang="en-US" sz="2400" b="1" dirty="0" smtClean="0">
                <a:solidFill>
                  <a:schemeClr val="accent1"/>
                </a:solidFill>
                <a:latin typeface="Calibri"/>
              </a:rPr>
              <a:t>Virtualization Benefits: </a:t>
            </a:r>
          </a:p>
          <a:p>
            <a:pPr marL="169863" indent="-169863" defTabSz="914400" fontAlgn="auto">
              <a:spcBef>
                <a:spcPts val="0"/>
              </a:spcBef>
              <a:spcAft>
                <a:spcPts val="400"/>
              </a:spcAft>
              <a:buClr>
                <a:srgbClr val="4B7B8A"/>
              </a:buClr>
              <a:buFont typeface="Arial" pitchFamily="34" charset="0"/>
              <a:buChar char="•"/>
            </a:pPr>
            <a:r>
              <a:rPr lang="en-US" sz="1400" dirty="0" smtClean="0">
                <a:solidFill>
                  <a:schemeClr val="accent1"/>
                </a:solidFill>
                <a:latin typeface="Calibri"/>
              </a:rPr>
              <a:t>Provide </a:t>
            </a:r>
            <a:r>
              <a:rPr lang="en-US" sz="1400" b="1" dirty="0" smtClean="0">
                <a:solidFill>
                  <a:schemeClr val="accent1"/>
                </a:solidFill>
                <a:latin typeface="Calibri"/>
              </a:rPr>
              <a:t>fault tolerance </a:t>
            </a:r>
            <a:r>
              <a:rPr lang="en-US" sz="1400" dirty="0" smtClean="0">
                <a:solidFill>
                  <a:schemeClr val="accent1"/>
                </a:solidFill>
                <a:latin typeface="Calibri"/>
              </a:rPr>
              <a:t>both at </a:t>
            </a:r>
            <a:r>
              <a:rPr lang="en-US" sz="1400" b="1" dirty="0" smtClean="0">
                <a:solidFill>
                  <a:schemeClr val="accent1"/>
                </a:solidFill>
                <a:latin typeface="Calibri"/>
              </a:rPr>
              <a:t>application</a:t>
            </a:r>
            <a:r>
              <a:rPr lang="en-US" sz="1400" dirty="0" smtClean="0">
                <a:solidFill>
                  <a:schemeClr val="accent1"/>
                </a:solidFill>
                <a:latin typeface="Calibri"/>
              </a:rPr>
              <a:t> and </a:t>
            </a:r>
            <a:r>
              <a:rPr lang="en-US" sz="1400" b="1" dirty="0" smtClean="0">
                <a:solidFill>
                  <a:schemeClr val="accent1"/>
                </a:solidFill>
                <a:latin typeface="Calibri"/>
              </a:rPr>
              <a:t>host </a:t>
            </a:r>
            <a:r>
              <a:rPr lang="en-US" sz="1400" dirty="0" smtClean="0">
                <a:solidFill>
                  <a:schemeClr val="accent1"/>
                </a:solidFill>
                <a:latin typeface="Calibri"/>
              </a:rPr>
              <a:t>level</a:t>
            </a:r>
          </a:p>
          <a:p>
            <a:pPr marL="169863" indent="-169863" defTabSz="914400" fontAlgn="auto">
              <a:spcBef>
                <a:spcPts val="0"/>
              </a:spcBef>
              <a:spcAft>
                <a:spcPts val="400"/>
              </a:spcAft>
              <a:buClr>
                <a:srgbClr val="4B7B8A"/>
              </a:buClr>
              <a:buFont typeface="Arial" pitchFamily="34" charset="0"/>
              <a:buChar char="•"/>
            </a:pPr>
            <a:r>
              <a:rPr lang="en-US" sz="1400" dirty="0" smtClean="0">
                <a:solidFill>
                  <a:schemeClr val="accent1"/>
                </a:solidFill>
                <a:latin typeface="Calibri"/>
              </a:rPr>
              <a:t>All applications can run in the context of the VM</a:t>
            </a:r>
          </a:p>
          <a:p>
            <a:pPr marL="169863" indent="-169863" defTabSz="914400" fontAlgn="auto">
              <a:spcBef>
                <a:spcPts val="0"/>
              </a:spcBef>
              <a:spcAft>
                <a:spcPts val="400"/>
              </a:spcAft>
              <a:buClr>
                <a:srgbClr val="4B7B8A"/>
              </a:buClr>
              <a:buFont typeface="Arial" pitchFamily="34" charset="0"/>
              <a:buChar char="•"/>
            </a:pPr>
            <a:r>
              <a:rPr lang="en-US" sz="1400" dirty="0" smtClean="0">
                <a:solidFill>
                  <a:schemeClr val="accent1"/>
                </a:solidFill>
                <a:latin typeface="Calibri"/>
              </a:rPr>
              <a:t>Management efficiency based on SQL Server® and System Center management tools</a:t>
            </a:r>
          </a:p>
          <a:p>
            <a:pPr marL="169863" indent="-169863" defTabSz="914400" fontAlgn="auto">
              <a:spcBef>
                <a:spcPts val="0"/>
              </a:spcBef>
              <a:spcAft>
                <a:spcPts val="400"/>
              </a:spcAft>
              <a:buClr>
                <a:srgbClr val="4B7B8A"/>
              </a:buClr>
              <a:buFont typeface="Arial" pitchFamily="34" charset="0"/>
              <a:buChar char="•"/>
            </a:pPr>
            <a:r>
              <a:rPr lang="en-US" sz="1400" dirty="0" smtClean="0">
                <a:solidFill>
                  <a:schemeClr val="accent1"/>
                </a:solidFill>
                <a:latin typeface="Calibri"/>
              </a:rPr>
              <a:t>Backup applications have full visibility to data within the application context</a:t>
            </a:r>
          </a:p>
          <a:p>
            <a:pPr marL="169863" indent="-169863" defTabSz="914400" fontAlgn="auto">
              <a:spcBef>
                <a:spcPts val="0"/>
              </a:spcBef>
              <a:spcAft>
                <a:spcPts val="400"/>
              </a:spcAft>
              <a:buClr>
                <a:srgbClr val="4B7B8A"/>
              </a:buClr>
              <a:buFont typeface="Arial" pitchFamily="34" charset="0"/>
              <a:buChar char="•"/>
            </a:pPr>
            <a:r>
              <a:rPr lang="en-US" sz="1400" dirty="0" smtClean="0">
                <a:solidFill>
                  <a:schemeClr val="accent1"/>
                </a:solidFill>
                <a:latin typeface="Calibri"/>
              </a:rPr>
              <a:t>Storage providers such as MPIO, VDS, VSS run within the VM</a:t>
            </a:r>
          </a:p>
        </p:txBody>
      </p:sp>
      <p:sp>
        <p:nvSpPr>
          <p:cNvPr id="26" name="Rectangle 25"/>
          <p:cNvSpPr/>
          <p:nvPr/>
        </p:nvSpPr>
        <p:spPr>
          <a:xfrm>
            <a:off x="4495800" y="685800"/>
            <a:ext cx="4441208" cy="5105400"/>
          </a:xfrm>
          <a:prstGeom prst="rect">
            <a:avLst/>
          </a:prstGeom>
          <a:solidFill>
            <a:schemeClr val="accent1">
              <a:lumMod val="20000"/>
              <a:lumOff val="8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fontAlgn="auto">
              <a:spcBef>
                <a:spcPts val="0"/>
              </a:spcBef>
              <a:spcAft>
                <a:spcPts val="0"/>
              </a:spcAft>
            </a:pPr>
            <a:endParaRPr lang="en-US" dirty="0">
              <a:solidFill>
                <a:prstClr val="white"/>
              </a:solidFill>
            </a:endParaRPr>
          </a:p>
        </p:txBody>
      </p:sp>
      <p:grpSp>
        <p:nvGrpSpPr>
          <p:cNvPr id="3" name="Group 188"/>
          <p:cNvGrpSpPr/>
          <p:nvPr/>
        </p:nvGrpSpPr>
        <p:grpSpPr>
          <a:xfrm>
            <a:off x="5719950" y="4784639"/>
            <a:ext cx="1892427" cy="797197"/>
            <a:chOff x="7719973" y="4100711"/>
            <a:chExt cx="2452185" cy="1004253"/>
          </a:xfrm>
        </p:grpSpPr>
        <p:sp>
          <p:nvSpPr>
            <p:cNvPr id="28" name="Oval 27"/>
            <p:cNvSpPr/>
            <p:nvPr/>
          </p:nvSpPr>
          <p:spPr>
            <a:xfrm>
              <a:off x="7798297" y="4100711"/>
              <a:ext cx="2286000" cy="609602"/>
            </a:xfrm>
            <a:prstGeom prst="ellipse">
              <a:avLst/>
            </a:prstGeom>
            <a:ln/>
          </p:spPr>
          <p:style>
            <a:lnRef idx="3">
              <a:schemeClr val="lt1"/>
            </a:lnRef>
            <a:fillRef idx="1">
              <a:schemeClr val="accent6"/>
            </a:fillRef>
            <a:effectRef idx="1">
              <a:schemeClr val="accent6"/>
            </a:effectRef>
            <a:fontRef idx="minor">
              <a:schemeClr val="lt1"/>
            </a:fontRef>
          </p:style>
          <p:txBody>
            <a:bodyPr rtlCol="0" anchor="ctr"/>
            <a:lstStyle/>
            <a:p>
              <a:pPr algn="ctr" defTabSz="914400" fontAlgn="auto">
                <a:spcBef>
                  <a:spcPts val="0"/>
                </a:spcBef>
                <a:spcAft>
                  <a:spcPts val="0"/>
                </a:spcAft>
              </a:pPr>
              <a:endParaRPr lang="en-US" dirty="0">
                <a:solidFill>
                  <a:prstClr val="white"/>
                </a:solidFill>
              </a:endParaRPr>
            </a:p>
          </p:txBody>
        </p:sp>
        <p:pic>
          <p:nvPicPr>
            <p:cNvPr id="29" name="Picture 2" descr="C:\Users\jsafreed\Documents\Graphics\_eHOME ICONS\barrel yellow data storage.png"/>
            <p:cNvPicPr>
              <a:picLocks noChangeAspect="1" noChangeArrowheads="1"/>
            </p:cNvPicPr>
            <p:nvPr/>
          </p:nvPicPr>
          <p:blipFill>
            <a:blip r:embed="rId3" cstate="print">
              <a:duotone>
                <a:schemeClr val="accent5">
                  <a:shade val="45000"/>
                  <a:satMod val="135000"/>
                </a:schemeClr>
                <a:prstClr val="white"/>
              </a:duotone>
            </a:blip>
            <a:srcRect/>
            <a:stretch>
              <a:fillRect/>
            </a:stretch>
          </p:blipFill>
          <p:spPr bwMode="auto">
            <a:xfrm>
              <a:off x="8593429" y="4643001"/>
              <a:ext cx="691627" cy="461963"/>
            </a:xfrm>
            <a:prstGeom prst="rect">
              <a:avLst/>
            </a:prstGeom>
            <a:noFill/>
          </p:spPr>
        </p:pic>
        <p:pic>
          <p:nvPicPr>
            <p:cNvPr id="30" name="Picture 2" descr="C:\Users\jsafreed\Documents\Graphics\_eHOME ICONS\barrel yellow data storage.png"/>
            <p:cNvPicPr>
              <a:picLocks noChangeAspect="1" noChangeArrowheads="1"/>
            </p:cNvPicPr>
            <p:nvPr/>
          </p:nvPicPr>
          <p:blipFill>
            <a:blip r:embed="rId3" cstate="print">
              <a:duotone>
                <a:schemeClr val="accent5">
                  <a:shade val="45000"/>
                  <a:satMod val="135000"/>
                </a:schemeClr>
                <a:prstClr val="white"/>
              </a:duotone>
            </a:blip>
            <a:srcRect/>
            <a:stretch>
              <a:fillRect/>
            </a:stretch>
          </p:blipFill>
          <p:spPr bwMode="auto">
            <a:xfrm>
              <a:off x="9480531" y="4627361"/>
              <a:ext cx="691627" cy="461963"/>
            </a:xfrm>
            <a:prstGeom prst="rect">
              <a:avLst/>
            </a:prstGeom>
            <a:noFill/>
          </p:spPr>
        </p:pic>
        <p:pic>
          <p:nvPicPr>
            <p:cNvPr id="31" name="Picture 2" descr="C:\Users\jsafreed\Documents\Graphics\_eHOME ICONS\barrel yellow data storage.png"/>
            <p:cNvPicPr>
              <a:picLocks noChangeAspect="1" noChangeArrowheads="1"/>
            </p:cNvPicPr>
            <p:nvPr/>
          </p:nvPicPr>
          <p:blipFill>
            <a:blip r:embed="rId3" cstate="print">
              <a:duotone>
                <a:schemeClr val="accent5">
                  <a:shade val="45000"/>
                  <a:satMod val="135000"/>
                </a:schemeClr>
                <a:prstClr val="white"/>
              </a:duotone>
            </a:blip>
            <a:srcRect/>
            <a:stretch>
              <a:fillRect/>
            </a:stretch>
          </p:blipFill>
          <p:spPr bwMode="auto">
            <a:xfrm>
              <a:off x="7719973" y="4631613"/>
              <a:ext cx="691627" cy="461963"/>
            </a:xfrm>
            <a:prstGeom prst="rect">
              <a:avLst/>
            </a:prstGeom>
            <a:noFill/>
          </p:spPr>
        </p:pic>
      </p:grpSp>
      <p:sp>
        <p:nvSpPr>
          <p:cNvPr id="32" name="Flowchart: Magnetic Disk 31"/>
          <p:cNvSpPr/>
          <p:nvPr/>
        </p:nvSpPr>
        <p:spPr>
          <a:xfrm>
            <a:off x="6024750" y="4589623"/>
            <a:ext cx="1219200" cy="568227"/>
          </a:xfrm>
          <a:prstGeom prst="flowChartMagneticDisk">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defTabSz="914400" fontAlgn="auto">
              <a:spcBef>
                <a:spcPts val="0"/>
              </a:spcBef>
              <a:spcAft>
                <a:spcPts val="0"/>
              </a:spcAft>
            </a:pPr>
            <a:endParaRPr lang="en-US" sz="1400" b="1" dirty="0">
              <a:solidFill>
                <a:prstClr val="white"/>
              </a:solidFill>
              <a:effectLst>
                <a:outerShdw blurRad="38100" dist="38100" dir="2700000" algn="tl">
                  <a:srgbClr val="000000">
                    <a:alpha val="43137"/>
                  </a:srgbClr>
                </a:outerShdw>
              </a:effectLst>
            </a:endParaRPr>
          </a:p>
        </p:txBody>
      </p:sp>
      <p:sp>
        <p:nvSpPr>
          <p:cNvPr id="33" name="TextBox 32"/>
          <p:cNvSpPr txBox="1"/>
          <p:nvPr/>
        </p:nvSpPr>
        <p:spPr>
          <a:xfrm>
            <a:off x="5924509" y="4723074"/>
            <a:ext cx="1408688" cy="446276"/>
          </a:xfrm>
          <a:prstGeom prst="rect">
            <a:avLst/>
          </a:prstGeom>
          <a:noFill/>
        </p:spPr>
        <p:txBody>
          <a:bodyPr wrap="square" rtlCol="0">
            <a:spAutoFit/>
          </a:bodyPr>
          <a:lstStyle/>
          <a:p>
            <a:pPr algn="ctr" defTabSz="914400" fontAlgn="auto">
              <a:spcBef>
                <a:spcPts val="0"/>
              </a:spcBef>
              <a:spcAft>
                <a:spcPts val="0"/>
              </a:spcAft>
            </a:pPr>
            <a:r>
              <a:rPr lang="en-US" sz="1200" b="1" dirty="0" smtClean="0">
                <a:solidFill>
                  <a:schemeClr val="bg1"/>
                </a:solidFill>
                <a:latin typeface="Calibri"/>
                <a:cs typeface="Arial" pitchFamily="34" charset="0"/>
              </a:rPr>
              <a:t>Shared Storage</a:t>
            </a:r>
          </a:p>
          <a:p>
            <a:pPr algn="ctr" defTabSz="914400" fontAlgn="auto">
              <a:spcBef>
                <a:spcPts val="0"/>
              </a:spcBef>
              <a:spcAft>
                <a:spcPts val="0"/>
              </a:spcAft>
            </a:pPr>
            <a:r>
              <a:rPr lang="en-US" sz="1100" b="1" dirty="0" smtClean="0">
                <a:solidFill>
                  <a:schemeClr val="bg1"/>
                </a:solidFill>
                <a:latin typeface="Calibri"/>
                <a:cs typeface="Arial" pitchFamily="34" charset="0"/>
              </a:rPr>
              <a:t>iSCSI </a:t>
            </a:r>
            <a:endParaRPr lang="en-US" sz="1100" b="1" dirty="0">
              <a:solidFill>
                <a:schemeClr val="bg1"/>
              </a:solidFill>
              <a:latin typeface="Calibri"/>
              <a:cs typeface="Arial" pitchFamily="34" charset="0"/>
            </a:endParaRPr>
          </a:p>
        </p:txBody>
      </p:sp>
      <p:sp>
        <p:nvSpPr>
          <p:cNvPr id="38" name="TextBox 37"/>
          <p:cNvSpPr txBox="1"/>
          <p:nvPr/>
        </p:nvSpPr>
        <p:spPr>
          <a:xfrm>
            <a:off x="6324600" y="2020640"/>
            <a:ext cx="685800" cy="430887"/>
          </a:xfrm>
          <a:prstGeom prst="rect">
            <a:avLst/>
          </a:prstGeom>
          <a:noFill/>
        </p:spPr>
        <p:txBody>
          <a:bodyPr wrap="square" rtlCol="0">
            <a:spAutoFit/>
          </a:bodyPr>
          <a:lstStyle/>
          <a:p>
            <a:pPr algn="ctr" defTabSz="914400" fontAlgn="auto">
              <a:spcBef>
                <a:spcPts val="0"/>
              </a:spcBef>
              <a:spcAft>
                <a:spcPts val="0"/>
              </a:spcAft>
            </a:pPr>
            <a:r>
              <a:rPr lang="en-US" sz="1100" b="1" dirty="0" smtClean="0">
                <a:solidFill>
                  <a:prstClr val="black"/>
                </a:solidFill>
                <a:latin typeface="Calibri"/>
              </a:rPr>
              <a:t>Guest Cluster</a:t>
            </a:r>
            <a:endParaRPr lang="en-US" sz="1100" b="1" dirty="0">
              <a:solidFill>
                <a:prstClr val="black"/>
              </a:solidFill>
              <a:latin typeface="Calibri"/>
            </a:endParaRPr>
          </a:p>
        </p:txBody>
      </p:sp>
      <p:sp>
        <p:nvSpPr>
          <p:cNvPr id="41" name="TextBox 40"/>
          <p:cNvSpPr txBox="1"/>
          <p:nvPr/>
        </p:nvSpPr>
        <p:spPr>
          <a:xfrm>
            <a:off x="6324600" y="3007056"/>
            <a:ext cx="685800" cy="430887"/>
          </a:xfrm>
          <a:prstGeom prst="rect">
            <a:avLst/>
          </a:prstGeom>
          <a:noFill/>
        </p:spPr>
        <p:txBody>
          <a:bodyPr wrap="square" rtlCol="0">
            <a:spAutoFit/>
          </a:bodyPr>
          <a:lstStyle/>
          <a:p>
            <a:pPr algn="ctr" defTabSz="914400" fontAlgn="auto">
              <a:spcBef>
                <a:spcPts val="0"/>
              </a:spcBef>
              <a:spcAft>
                <a:spcPts val="0"/>
              </a:spcAft>
            </a:pPr>
            <a:r>
              <a:rPr lang="en-US" sz="1100" b="1" dirty="0" smtClean="0">
                <a:solidFill>
                  <a:prstClr val="black"/>
                </a:solidFill>
                <a:latin typeface="Calibri"/>
              </a:rPr>
              <a:t>Guest Cluster</a:t>
            </a:r>
            <a:endParaRPr lang="en-US" sz="1100" b="1" dirty="0">
              <a:solidFill>
                <a:prstClr val="black"/>
              </a:solidFill>
              <a:latin typeface="Calibri"/>
            </a:endParaRPr>
          </a:p>
        </p:txBody>
      </p:sp>
      <p:sp>
        <p:nvSpPr>
          <p:cNvPr id="45" name="Rounded Rectangle 44"/>
          <p:cNvSpPr/>
          <p:nvPr/>
        </p:nvSpPr>
        <p:spPr bwMode="auto">
          <a:xfrm rot="16200000">
            <a:off x="4329112" y="2357437"/>
            <a:ext cx="2809875" cy="1295400"/>
          </a:xfrm>
          <a:prstGeom prst="roundRect">
            <a:avLst>
              <a:gd name="adj" fmla="val 2351"/>
            </a:avLst>
          </a:prstGeom>
          <a:ln>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ctr" anchorCtr="0" compatLnSpc="1">
            <a:prstTxWarp prst="textNoShape">
              <a:avLst/>
            </a:prstTxWarp>
          </a:bodyPr>
          <a:lstStyle/>
          <a:p>
            <a:pPr defTabSz="914099" fontAlgn="auto">
              <a:spcBef>
                <a:spcPts val="0"/>
              </a:spcBef>
              <a:spcAft>
                <a:spcPts val="0"/>
              </a:spcAft>
            </a:pPr>
            <a:endParaRPr lang="en-GB" sz="2000" dirty="0" smtClean="0">
              <a:solidFill>
                <a:srgbClr val="FFFFFF"/>
              </a:solidFill>
              <a:effectLst>
                <a:outerShdw blurRad="38100" dist="38100" dir="2700000" algn="tl">
                  <a:srgbClr val="000000">
                    <a:alpha val="43137"/>
                  </a:srgbClr>
                </a:outerShdw>
              </a:effectLst>
            </a:endParaRPr>
          </a:p>
        </p:txBody>
      </p:sp>
      <p:sp>
        <p:nvSpPr>
          <p:cNvPr id="46" name="Rounded Rectangle 45"/>
          <p:cNvSpPr/>
          <p:nvPr/>
        </p:nvSpPr>
        <p:spPr bwMode="auto">
          <a:xfrm rot="16200000">
            <a:off x="4399312" y="2394362"/>
            <a:ext cx="2667001" cy="1231074"/>
          </a:xfrm>
          <a:prstGeom prst="roundRect">
            <a:avLst>
              <a:gd name="adj" fmla="val 2351"/>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defTabSz="914099" fontAlgn="auto">
              <a:spcBef>
                <a:spcPts val="0"/>
              </a:spcBef>
              <a:spcAft>
                <a:spcPts val="0"/>
              </a:spcAft>
            </a:pPr>
            <a:endParaRPr lang="en-GB" sz="2000" dirty="0" smtClean="0">
              <a:solidFill>
                <a:srgbClr val="FFFFFF"/>
              </a:solidFill>
              <a:effectLst>
                <a:outerShdw blurRad="38100" dist="38100" dir="2700000" algn="tl">
                  <a:srgbClr val="000000">
                    <a:alpha val="43137"/>
                  </a:srgbClr>
                </a:outerShdw>
              </a:effectLst>
            </a:endParaRPr>
          </a:p>
        </p:txBody>
      </p:sp>
      <p:grpSp>
        <p:nvGrpSpPr>
          <p:cNvPr id="4" name="Group 84"/>
          <p:cNvGrpSpPr/>
          <p:nvPr/>
        </p:nvGrpSpPr>
        <p:grpSpPr>
          <a:xfrm>
            <a:off x="4930543" y="3505200"/>
            <a:ext cx="1698857" cy="1072693"/>
            <a:chOff x="-1070207" y="5304963"/>
            <a:chExt cx="1698857" cy="1072693"/>
          </a:xfrm>
        </p:grpSpPr>
        <p:pic>
          <p:nvPicPr>
            <p:cNvPr id="48" name="Picture 4" descr="\\.PSF\Parallels Share\Virtualization Slides\Server-Physical-3U.png"/>
            <p:cNvPicPr>
              <a:picLocks noChangeAspect="1" noChangeArrowheads="1"/>
            </p:cNvPicPr>
            <p:nvPr/>
          </p:nvPicPr>
          <p:blipFill>
            <a:blip r:embed="rId4" cstate="print"/>
            <a:srcRect/>
            <a:stretch>
              <a:fillRect/>
            </a:stretch>
          </p:blipFill>
          <p:spPr bwMode="auto">
            <a:xfrm>
              <a:off x="-1070207" y="5304963"/>
              <a:ext cx="1698857" cy="1072693"/>
            </a:xfrm>
            <a:prstGeom prst="rect">
              <a:avLst/>
            </a:prstGeom>
            <a:noFill/>
          </p:spPr>
        </p:pic>
        <p:pic>
          <p:nvPicPr>
            <p:cNvPr id="49" name="Picture 2"/>
            <p:cNvPicPr>
              <a:picLocks noChangeAspect="1" noChangeArrowheads="1"/>
            </p:cNvPicPr>
            <p:nvPr/>
          </p:nvPicPr>
          <p:blipFill>
            <a:blip r:embed="rId5" cstate="print">
              <a:lum bright="100000" contrast="100000"/>
            </a:blip>
            <a:srcRect l="52083" r="2758"/>
            <a:stretch>
              <a:fillRect/>
            </a:stretch>
          </p:blipFill>
          <p:spPr bwMode="auto">
            <a:xfrm>
              <a:off x="-250375" y="5733668"/>
              <a:ext cx="641160" cy="152716"/>
            </a:xfrm>
            <a:prstGeom prst="rect">
              <a:avLst/>
            </a:prstGeom>
            <a:noFill/>
            <a:ln>
              <a:noFill/>
            </a:ln>
            <a:effectLst>
              <a:outerShdw blurRad="317500" dist="50800" dir="5400000" algn="ctr" rotWithShape="0">
                <a:srgbClr val="000000"/>
              </a:outerShdw>
            </a:effectLst>
            <a:scene3d>
              <a:camera prst="isometricRightUp"/>
              <a:lightRig rig="threePt" dir="t"/>
            </a:scene3d>
          </p:spPr>
        </p:pic>
      </p:grpSp>
      <p:pic>
        <p:nvPicPr>
          <p:cNvPr id="50" name="Picture 2" descr="\\.PSF\Parallels Share\DDC\Server-Virtual-2U.png"/>
          <p:cNvPicPr>
            <a:picLocks noChangeAspect="1" noChangeArrowheads="1"/>
          </p:cNvPicPr>
          <p:nvPr/>
        </p:nvPicPr>
        <p:blipFill>
          <a:blip r:embed="rId6" cstate="print"/>
          <a:srcRect/>
          <a:stretch>
            <a:fillRect/>
          </a:stretch>
        </p:blipFill>
        <p:spPr bwMode="auto">
          <a:xfrm>
            <a:off x="5210175" y="1752600"/>
            <a:ext cx="991112" cy="759236"/>
          </a:xfrm>
          <a:prstGeom prst="rect">
            <a:avLst/>
          </a:prstGeom>
          <a:noFill/>
        </p:spPr>
      </p:pic>
      <p:pic>
        <p:nvPicPr>
          <p:cNvPr id="55" name="Picture 2" descr="\\.PSF\Parallels Share\DDC\Server-Virtual-2U.png"/>
          <p:cNvPicPr>
            <a:picLocks noChangeAspect="1" noChangeArrowheads="1"/>
          </p:cNvPicPr>
          <p:nvPr/>
        </p:nvPicPr>
        <p:blipFill>
          <a:blip r:embed="rId6" cstate="print"/>
          <a:srcRect/>
          <a:stretch>
            <a:fillRect/>
          </a:stretch>
        </p:blipFill>
        <p:spPr bwMode="auto">
          <a:xfrm>
            <a:off x="5257800" y="2676525"/>
            <a:ext cx="991112" cy="759236"/>
          </a:xfrm>
          <a:prstGeom prst="rect">
            <a:avLst/>
          </a:prstGeom>
          <a:noFill/>
        </p:spPr>
      </p:pic>
      <p:sp>
        <p:nvSpPr>
          <p:cNvPr id="57" name="TextBox 56"/>
          <p:cNvSpPr txBox="1"/>
          <p:nvPr/>
        </p:nvSpPr>
        <p:spPr>
          <a:xfrm>
            <a:off x="5638800" y="3681350"/>
            <a:ext cx="228600" cy="307777"/>
          </a:xfrm>
          <a:prstGeom prst="rect">
            <a:avLst/>
          </a:prstGeom>
          <a:noFill/>
        </p:spPr>
        <p:txBody>
          <a:bodyPr wrap="square" rtlCol="0">
            <a:spAutoFit/>
          </a:bodyPr>
          <a:lstStyle/>
          <a:p>
            <a:pPr defTabSz="914400" fontAlgn="auto">
              <a:spcBef>
                <a:spcPts val="0"/>
              </a:spcBef>
              <a:spcAft>
                <a:spcPts val="0"/>
              </a:spcAft>
            </a:pPr>
            <a:r>
              <a:rPr lang="en-US" sz="1400" b="1" dirty="0" smtClean="0">
                <a:solidFill>
                  <a:prstClr val="white"/>
                </a:solidFill>
                <a:latin typeface="Calibri"/>
              </a:rPr>
              <a:t>1</a:t>
            </a:r>
            <a:endParaRPr lang="en-US" sz="1400" b="1" dirty="0">
              <a:solidFill>
                <a:prstClr val="white"/>
              </a:solidFill>
              <a:latin typeface="Calibri"/>
            </a:endParaRPr>
          </a:p>
        </p:txBody>
      </p:sp>
      <p:sp>
        <p:nvSpPr>
          <p:cNvPr id="63" name="Rounded Rectangle 62"/>
          <p:cNvSpPr/>
          <p:nvPr/>
        </p:nvSpPr>
        <p:spPr bwMode="auto">
          <a:xfrm rot="16200000">
            <a:off x="6215995" y="2366962"/>
            <a:ext cx="2809875" cy="1295400"/>
          </a:xfrm>
          <a:prstGeom prst="roundRect">
            <a:avLst>
              <a:gd name="adj" fmla="val 2351"/>
            </a:avLst>
          </a:prstGeom>
          <a:ln>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ctr" anchorCtr="0" compatLnSpc="1">
            <a:prstTxWarp prst="textNoShape">
              <a:avLst/>
            </a:prstTxWarp>
          </a:bodyPr>
          <a:lstStyle/>
          <a:p>
            <a:pPr defTabSz="914099" fontAlgn="auto">
              <a:spcBef>
                <a:spcPts val="0"/>
              </a:spcBef>
              <a:spcAft>
                <a:spcPts val="0"/>
              </a:spcAft>
            </a:pPr>
            <a:endParaRPr lang="en-GB" sz="2000" dirty="0" smtClean="0">
              <a:solidFill>
                <a:srgbClr val="FFFFFF"/>
              </a:solidFill>
              <a:effectLst>
                <a:outerShdw blurRad="38100" dist="38100" dir="2700000" algn="tl">
                  <a:srgbClr val="000000">
                    <a:alpha val="43137"/>
                  </a:srgbClr>
                </a:outerShdw>
              </a:effectLst>
            </a:endParaRPr>
          </a:p>
        </p:txBody>
      </p:sp>
      <p:sp>
        <p:nvSpPr>
          <p:cNvPr id="65" name="Rounded Rectangle 64"/>
          <p:cNvSpPr/>
          <p:nvPr/>
        </p:nvSpPr>
        <p:spPr bwMode="auto">
          <a:xfrm rot="16200000">
            <a:off x="6288545" y="2394363"/>
            <a:ext cx="2667000" cy="1231074"/>
          </a:xfrm>
          <a:prstGeom prst="roundRect">
            <a:avLst>
              <a:gd name="adj" fmla="val 2351"/>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defTabSz="914099" fontAlgn="auto">
              <a:spcBef>
                <a:spcPts val="0"/>
              </a:spcBef>
              <a:spcAft>
                <a:spcPts val="0"/>
              </a:spcAft>
            </a:pPr>
            <a:endParaRPr lang="en-GB" sz="2000" dirty="0" smtClean="0">
              <a:solidFill>
                <a:srgbClr val="FFFFFF"/>
              </a:solidFill>
              <a:effectLst>
                <a:outerShdw blurRad="38100" dist="38100" dir="2700000" algn="tl">
                  <a:srgbClr val="000000">
                    <a:alpha val="43137"/>
                  </a:srgbClr>
                </a:outerShdw>
              </a:effectLst>
            </a:endParaRPr>
          </a:p>
        </p:txBody>
      </p:sp>
      <p:grpSp>
        <p:nvGrpSpPr>
          <p:cNvPr id="5" name="Group 84"/>
          <p:cNvGrpSpPr/>
          <p:nvPr/>
        </p:nvGrpSpPr>
        <p:grpSpPr>
          <a:xfrm>
            <a:off x="6781800" y="3505200"/>
            <a:ext cx="1698857" cy="1072693"/>
            <a:chOff x="-1140164" y="5304963"/>
            <a:chExt cx="1698857" cy="1072693"/>
          </a:xfrm>
        </p:grpSpPr>
        <p:pic>
          <p:nvPicPr>
            <p:cNvPr id="68" name="Picture 4" descr="\\.PSF\Parallels Share\Virtualization Slides\Server-Physical-3U.png"/>
            <p:cNvPicPr>
              <a:picLocks noChangeAspect="1" noChangeArrowheads="1"/>
            </p:cNvPicPr>
            <p:nvPr/>
          </p:nvPicPr>
          <p:blipFill>
            <a:blip r:embed="rId4" cstate="print"/>
            <a:srcRect/>
            <a:stretch>
              <a:fillRect/>
            </a:stretch>
          </p:blipFill>
          <p:spPr bwMode="auto">
            <a:xfrm>
              <a:off x="-1140164" y="5304963"/>
              <a:ext cx="1698857" cy="1072693"/>
            </a:xfrm>
            <a:prstGeom prst="rect">
              <a:avLst/>
            </a:prstGeom>
            <a:noFill/>
          </p:spPr>
        </p:pic>
        <p:pic>
          <p:nvPicPr>
            <p:cNvPr id="69" name="Picture 2"/>
            <p:cNvPicPr>
              <a:picLocks noChangeAspect="1" noChangeArrowheads="1"/>
            </p:cNvPicPr>
            <p:nvPr/>
          </p:nvPicPr>
          <p:blipFill>
            <a:blip r:embed="rId5" cstate="print">
              <a:lum bright="100000" contrast="100000"/>
            </a:blip>
            <a:srcRect l="52083" r="2758"/>
            <a:stretch>
              <a:fillRect/>
            </a:stretch>
          </p:blipFill>
          <p:spPr bwMode="auto">
            <a:xfrm>
              <a:off x="-326575" y="5733668"/>
              <a:ext cx="641160" cy="152716"/>
            </a:xfrm>
            <a:prstGeom prst="rect">
              <a:avLst/>
            </a:prstGeom>
            <a:noFill/>
            <a:ln>
              <a:noFill/>
            </a:ln>
            <a:effectLst>
              <a:outerShdw blurRad="317500" dist="50800" dir="5400000" algn="ctr" rotWithShape="0">
                <a:srgbClr val="000000"/>
              </a:outerShdw>
            </a:effectLst>
            <a:scene3d>
              <a:camera prst="isometricRightUp"/>
              <a:lightRig rig="threePt" dir="t"/>
            </a:scene3d>
          </p:spPr>
        </p:pic>
      </p:grpSp>
      <p:pic>
        <p:nvPicPr>
          <p:cNvPr id="70" name="Picture 2" descr="\\.PSF\Parallels Share\DDC\Server-Virtual-2U.png"/>
          <p:cNvPicPr>
            <a:picLocks noChangeAspect="1" noChangeArrowheads="1"/>
          </p:cNvPicPr>
          <p:nvPr/>
        </p:nvPicPr>
        <p:blipFill>
          <a:blip r:embed="rId6" cstate="print"/>
          <a:srcRect/>
          <a:stretch>
            <a:fillRect/>
          </a:stretch>
        </p:blipFill>
        <p:spPr bwMode="auto">
          <a:xfrm>
            <a:off x="7125120" y="1752600"/>
            <a:ext cx="991112" cy="759236"/>
          </a:xfrm>
          <a:prstGeom prst="rect">
            <a:avLst/>
          </a:prstGeom>
          <a:noFill/>
        </p:spPr>
      </p:pic>
      <p:pic>
        <p:nvPicPr>
          <p:cNvPr id="71" name="Picture 2" descr="\\.PSF\Parallels Share\DDC\Server-Virtual-2U.png"/>
          <p:cNvPicPr>
            <a:picLocks noChangeAspect="1" noChangeArrowheads="1"/>
          </p:cNvPicPr>
          <p:nvPr/>
        </p:nvPicPr>
        <p:blipFill>
          <a:blip r:embed="rId6" cstate="print"/>
          <a:srcRect/>
          <a:stretch>
            <a:fillRect/>
          </a:stretch>
        </p:blipFill>
        <p:spPr bwMode="auto">
          <a:xfrm>
            <a:off x="7106582" y="2705100"/>
            <a:ext cx="991112" cy="759236"/>
          </a:xfrm>
          <a:prstGeom prst="rect">
            <a:avLst/>
          </a:prstGeom>
          <a:noFill/>
        </p:spPr>
      </p:pic>
      <p:sp>
        <p:nvSpPr>
          <p:cNvPr id="73" name="TextBox 72"/>
          <p:cNvSpPr txBox="1"/>
          <p:nvPr/>
        </p:nvSpPr>
        <p:spPr>
          <a:xfrm>
            <a:off x="7506632" y="3633725"/>
            <a:ext cx="228600" cy="307777"/>
          </a:xfrm>
          <a:prstGeom prst="rect">
            <a:avLst/>
          </a:prstGeom>
          <a:noFill/>
        </p:spPr>
        <p:txBody>
          <a:bodyPr wrap="square" rtlCol="0">
            <a:spAutoFit/>
          </a:bodyPr>
          <a:lstStyle/>
          <a:p>
            <a:pPr defTabSz="914400" fontAlgn="auto">
              <a:spcBef>
                <a:spcPts val="0"/>
              </a:spcBef>
              <a:spcAft>
                <a:spcPts val="0"/>
              </a:spcAft>
            </a:pPr>
            <a:r>
              <a:rPr lang="en-US" sz="1400" b="1" dirty="0" smtClean="0">
                <a:solidFill>
                  <a:prstClr val="white"/>
                </a:solidFill>
                <a:latin typeface="Calibri"/>
              </a:rPr>
              <a:t>2</a:t>
            </a:r>
            <a:endParaRPr lang="en-US" sz="1400" b="1" dirty="0">
              <a:solidFill>
                <a:prstClr val="white"/>
              </a:solidFill>
              <a:latin typeface="Calibri"/>
            </a:endParaRPr>
          </a:p>
        </p:txBody>
      </p:sp>
      <p:pic>
        <p:nvPicPr>
          <p:cNvPr id="75" name="Picture 10" descr="\\.PSF\Parallels Share\DDC\Application-Virtual-SQL.png"/>
          <p:cNvPicPr>
            <a:picLocks noChangeAspect="1" noChangeArrowheads="1"/>
          </p:cNvPicPr>
          <p:nvPr/>
        </p:nvPicPr>
        <p:blipFill>
          <a:blip r:embed="rId7" cstate="print"/>
          <a:srcRect/>
          <a:stretch>
            <a:fillRect/>
          </a:stretch>
        </p:blipFill>
        <p:spPr bwMode="auto">
          <a:xfrm>
            <a:off x="5562600" y="1828800"/>
            <a:ext cx="343884" cy="361061"/>
          </a:xfrm>
          <a:prstGeom prst="rect">
            <a:avLst/>
          </a:prstGeom>
          <a:noFill/>
        </p:spPr>
      </p:pic>
      <p:pic>
        <p:nvPicPr>
          <p:cNvPr id="77" name="Picture 10" descr="\\.PSF\Parallels Share\DDC\Application-Virtual-SQL.png"/>
          <p:cNvPicPr>
            <a:picLocks noChangeAspect="1" noChangeArrowheads="1"/>
          </p:cNvPicPr>
          <p:nvPr/>
        </p:nvPicPr>
        <p:blipFill>
          <a:blip r:embed="rId7" cstate="print"/>
          <a:srcRect/>
          <a:stretch>
            <a:fillRect/>
          </a:stretch>
        </p:blipFill>
        <p:spPr bwMode="auto">
          <a:xfrm>
            <a:off x="5638800" y="2819400"/>
            <a:ext cx="343884" cy="361061"/>
          </a:xfrm>
          <a:prstGeom prst="rect">
            <a:avLst/>
          </a:prstGeom>
          <a:noFill/>
        </p:spPr>
      </p:pic>
      <p:cxnSp>
        <p:nvCxnSpPr>
          <p:cNvPr id="78" name="Straight Connector 77"/>
          <p:cNvCxnSpPr/>
          <p:nvPr/>
        </p:nvCxnSpPr>
        <p:spPr>
          <a:xfrm>
            <a:off x="6096000" y="2057400"/>
            <a:ext cx="990600" cy="1588"/>
          </a:xfrm>
          <a:prstGeom prst="line">
            <a:avLst/>
          </a:prstGeom>
          <a:ln>
            <a:solidFill>
              <a:srgbClr val="C00000"/>
            </a:solidFill>
            <a:prstDash val="sysDash"/>
          </a:ln>
        </p:spPr>
        <p:style>
          <a:lnRef idx="1">
            <a:schemeClr val="accent1"/>
          </a:lnRef>
          <a:fillRef idx="0">
            <a:schemeClr val="accent1"/>
          </a:fillRef>
          <a:effectRef idx="0">
            <a:schemeClr val="accent1"/>
          </a:effectRef>
          <a:fontRef idx="minor">
            <a:schemeClr val="tx1"/>
          </a:fontRef>
        </p:style>
      </p:cxnSp>
      <p:cxnSp>
        <p:nvCxnSpPr>
          <p:cNvPr id="58" name="Straight Connector 57"/>
          <p:cNvCxnSpPr/>
          <p:nvPr/>
        </p:nvCxnSpPr>
        <p:spPr>
          <a:xfrm>
            <a:off x="6123296" y="3042312"/>
            <a:ext cx="1033818" cy="1139"/>
          </a:xfrm>
          <a:prstGeom prst="line">
            <a:avLst/>
          </a:prstGeom>
          <a:ln>
            <a:solidFill>
              <a:schemeClr val="accent5">
                <a:lumMod val="75000"/>
                <a:lumOff val="25000"/>
              </a:schemeClr>
            </a:solidFill>
            <a:prstDash val="sysDash"/>
          </a:ln>
        </p:spPr>
        <p:style>
          <a:lnRef idx="1">
            <a:schemeClr val="accent1"/>
          </a:lnRef>
          <a:fillRef idx="0">
            <a:schemeClr val="accent1"/>
          </a:fillRef>
          <a:effectRef idx="0">
            <a:schemeClr val="accent1"/>
          </a:effectRef>
          <a:fontRef idx="minor">
            <a:schemeClr val="tx1"/>
          </a:fontRef>
        </p:style>
      </p:cxnSp>
      <p:pic>
        <p:nvPicPr>
          <p:cNvPr id="47" name="Picture 10" descr="\\.PSF\Parallels Share\DDC\Application-Virtual-SQL.png"/>
          <p:cNvPicPr>
            <a:picLocks noChangeAspect="1" noChangeArrowheads="1"/>
          </p:cNvPicPr>
          <p:nvPr/>
        </p:nvPicPr>
        <p:blipFill>
          <a:blip r:embed="rId7" cstate="print"/>
          <a:srcRect/>
          <a:stretch>
            <a:fillRect/>
          </a:stretch>
        </p:blipFill>
        <p:spPr bwMode="auto">
          <a:xfrm>
            <a:off x="7449482" y="1828800"/>
            <a:ext cx="343884" cy="361061"/>
          </a:xfrm>
          <a:prstGeom prst="rect">
            <a:avLst/>
          </a:prstGeom>
          <a:noFill/>
        </p:spPr>
      </p:pic>
      <p:pic>
        <p:nvPicPr>
          <p:cNvPr id="51" name="Picture 10" descr="\\.PSF\Parallels Share\DDC\Application-Virtual-SQL.png"/>
          <p:cNvPicPr>
            <a:picLocks noChangeAspect="1" noChangeArrowheads="1"/>
          </p:cNvPicPr>
          <p:nvPr/>
        </p:nvPicPr>
        <p:blipFill>
          <a:blip r:embed="rId7" cstate="print"/>
          <a:srcRect/>
          <a:stretch>
            <a:fillRect/>
          </a:stretch>
        </p:blipFill>
        <p:spPr bwMode="auto">
          <a:xfrm>
            <a:off x="7449482" y="2774428"/>
            <a:ext cx="343884" cy="361061"/>
          </a:xfrm>
          <a:prstGeom prst="rect">
            <a:avLst/>
          </a:prstGeom>
          <a:noFill/>
        </p:spPr>
      </p:pic>
      <p:sp>
        <p:nvSpPr>
          <p:cNvPr id="60" name="Rectangle 59"/>
          <p:cNvSpPr/>
          <p:nvPr/>
        </p:nvSpPr>
        <p:spPr>
          <a:xfrm>
            <a:off x="7767144" y="1234966"/>
            <a:ext cx="843456" cy="212834"/>
          </a:xfrm>
          <a:prstGeom prst="rect">
            <a:avLst/>
          </a:prstGeom>
          <a:solidFill>
            <a:srgbClr val="FFF4DD"/>
          </a:solidFill>
          <a:ln>
            <a:solidFill>
              <a:srgbClr val="F6AE1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63" fontAlgn="auto">
              <a:spcBef>
                <a:spcPts val="0"/>
              </a:spcBef>
              <a:spcAft>
                <a:spcPts val="0"/>
              </a:spcAft>
            </a:pPr>
            <a:r>
              <a:rPr lang="en-US" sz="1200" dirty="0" smtClean="0">
                <a:solidFill>
                  <a:srgbClr val="FF6600"/>
                </a:solidFill>
                <a:effectLst>
                  <a:outerShdw blurRad="38100" dist="38100" dir="2700000" algn="tl">
                    <a:srgbClr val="000000">
                      <a:alpha val="43137"/>
                    </a:srgbClr>
                  </a:outerShdw>
                </a:effectLst>
              </a:rPr>
              <a:t>VM</a:t>
            </a:r>
            <a:endParaRPr lang="en-US" sz="1200" dirty="0">
              <a:solidFill>
                <a:srgbClr val="FF6600"/>
              </a:solidFill>
              <a:effectLst>
                <a:outerShdw blurRad="38100" dist="38100" dir="2700000" algn="tl">
                  <a:srgbClr val="000000">
                    <a:alpha val="43137"/>
                  </a:srgbClr>
                </a:outerShdw>
              </a:effectLst>
            </a:endParaRPr>
          </a:p>
        </p:txBody>
      </p:sp>
      <p:sp>
        <p:nvSpPr>
          <p:cNvPr id="62" name="TextBox 61"/>
          <p:cNvSpPr txBox="1"/>
          <p:nvPr/>
        </p:nvSpPr>
        <p:spPr>
          <a:xfrm>
            <a:off x="4419600" y="4986453"/>
            <a:ext cx="1600200" cy="430887"/>
          </a:xfrm>
          <a:prstGeom prst="rect">
            <a:avLst/>
          </a:prstGeom>
          <a:noFill/>
        </p:spPr>
        <p:txBody>
          <a:bodyPr wrap="square" rtlCol="0">
            <a:spAutoFit/>
          </a:bodyPr>
          <a:lstStyle/>
          <a:p>
            <a:pPr algn="ctr" defTabSz="914363" fontAlgn="auto">
              <a:spcBef>
                <a:spcPts val="0"/>
              </a:spcBef>
              <a:spcAft>
                <a:spcPts val="0"/>
              </a:spcAft>
            </a:pPr>
            <a:r>
              <a:rPr lang="en-US" sz="1100" dirty="0" smtClean="0">
                <a:solidFill>
                  <a:prstClr val="black"/>
                </a:solidFill>
                <a:latin typeface="Calibri"/>
              </a:rPr>
              <a:t>Redundant </a:t>
            </a:r>
          </a:p>
          <a:p>
            <a:pPr algn="ctr" defTabSz="914363" fontAlgn="auto">
              <a:spcBef>
                <a:spcPts val="0"/>
              </a:spcBef>
              <a:spcAft>
                <a:spcPts val="0"/>
              </a:spcAft>
            </a:pPr>
            <a:r>
              <a:rPr lang="en-US" sz="1100" dirty="0" smtClean="0">
                <a:solidFill>
                  <a:prstClr val="black"/>
                </a:solidFill>
                <a:latin typeface="Calibri"/>
              </a:rPr>
              <a:t>Paths to storage</a:t>
            </a:r>
            <a:endParaRPr lang="en-US" sz="1100" dirty="0">
              <a:solidFill>
                <a:prstClr val="black"/>
              </a:solidFill>
              <a:latin typeface="Calibri"/>
            </a:endParaRPr>
          </a:p>
        </p:txBody>
      </p:sp>
      <p:cxnSp>
        <p:nvCxnSpPr>
          <p:cNvPr id="90" name="Straight Connector 89"/>
          <p:cNvCxnSpPr/>
          <p:nvPr/>
        </p:nvCxnSpPr>
        <p:spPr>
          <a:xfrm rot="16200000" flipH="1">
            <a:off x="5951219" y="4181524"/>
            <a:ext cx="609600" cy="323752"/>
          </a:xfrm>
          <a:prstGeom prst="line">
            <a:avLst/>
          </a:prstGeom>
          <a:ln>
            <a:solidFill>
              <a:schemeClr val="bg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rot="16200000" flipH="1">
            <a:off x="5905500" y="4229100"/>
            <a:ext cx="457200" cy="228600"/>
          </a:xfrm>
          <a:prstGeom prst="line">
            <a:avLst/>
          </a:prstGeom>
          <a:ln>
            <a:solidFill>
              <a:schemeClr val="bg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64" name="Straight Connector 63"/>
          <p:cNvCxnSpPr/>
          <p:nvPr/>
        </p:nvCxnSpPr>
        <p:spPr>
          <a:xfrm rot="5400000">
            <a:off x="6892384" y="4193788"/>
            <a:ext cx="501805" cy="343829"/>
          </a:xfrm>
          <a:prstGeom prst="line">
            <a:avLst/>
          </a:prstGeom>
          <a:ln>
            <a:solidFill>
              <a:schemeClr val="bg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rot="5400000">
            <a:off x="6743697" y="4152903"/>
            <a:ext cx="609601" cy="380995"/>
          </a:xfrm>
          <a:prstGeom prst="line">
            <a:avLst/>
          </a:prstGeom>
          <a:ln>
            <a:solidFill>
              <a:schemeClr val="bg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74" name="Straight Connector 73"/>
          <p:cNvCxnSpPr/>
          <p:nvPr/>
        </p:nvCxnSpPr>
        <p:spPr>
          <a:xfrm>
            <a:off x="4718824" y="2074127"/>
            <a:ext cx="480200" cy="2336"/>
          </a:xfrm>
          <a:prstGeom prst="line">
            <a:avLst/>
          </a:prstGeom>
        </p:spPr>
        <p:style>
          <a:lnRef idx="1">
            <a:schemeClr val="accent1"/>
          </a:lnRef>
          <a:fillRef idx="0">
            <a:schemeClr val="accent1"/>
          </a:fillRef>
          <a:effectRef idx="0">
            <a:schemeClr val="accent1"/>
          </a:effectRef>
          <a:fontRef idx="minor">
            <a:schemeClr val="tx1"/>
          </a:fontRef>
        </p:style>
      </p:cxnSp>
      <p:cxnSp>
        <p:nvCxnSpPr>
          <p:cNvPr id="81" name="Straight Connector 80"/>
          <p:cNvCxnSpPr/>
          <p:nvPr/>
        </p:nvCxnSpPr>
        <p:spPr>
          <a:xfrm>
            <a:off x="4637049" y="1981200"/>
            <a:ext cx="685800" cy="1"/>
          </a:xfrm>
          <a:prstGeom prst="line">
            <a:avLst/>
          </a:prstGeom>
        </p:spPr>
        <p:style>
          <a:lnRef idx="1">
            <a:schemeClr val="accent1"/>
          </a:lnRef>
          <a:fillRef idx="0">
            <a:schemeClr val="accent1"/>
          </a:fillRef>
          <a:effectRef idx="0">
            <a:schemeClr val="accent1"/>
          </a:effectRef>
          <a:fontRef idx="minor">
            <a:schemeClr val="tx1"/>
          </a:fontRef>
        </p:style>
      </p:cxnSp>
      <p:cxnSp>
        <p:nvCxnSpPr>
          <p:cNvPr id="83" name="Straight Connector 82"/>
          <p:cNvCxnSpPr/>
          <p:nvPr/>
        </p:nvCxnSpPr>
        <p:spPr>
          <a:xfrm rot="16200000" flipH="1">
            <a:off x="3128845" y="3468958"/>
            <a:ext cx="2981093" cy="5575"/>
          </a:xfrm>
          <a:prstGeom prst="line">
            <a:avLst/>
          </a:prstGeom>
        </p:spPr>
        <p:style>
          <a:lnRef idx="1">
            <a:schemeClr val="accent1"/>
          </a:lnRef>
          <a:fillRef idx="0">
            <a:schemeClr val="accent1"/>
          </a:fillRef>
          <a:effectRef idx="0">
            <a:schemeClr val="accent1"/>
          </a:effectRef>
          <a:fontRef idx="minor">
            <a:schemeClr val="tx1"/>
          </a:fontRef>
        </p:style>
      </p:cxnSp>
      <p:cxnSp>
        <p:nvCxnSpPr>
          <p:cNvPr id="87" name="Straight Connector 86"/>
          <p:cNvCxnSpPr/>
          <p:nvPr/>
        </p:nvCxnSpPr>
        <p:spPr>
          <a:xfrm rot="5400000">
            <a:off x="3294255" y="3467100"/>
            <a:ext cx="28194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91" name="Straight Connector 90"/>
          <p:cNvCxnSpPr/>
          <p:nvPr/>
        </p:nvCxnSpPr>
        <p:spPr>
          <a:xfrm>
            <a:off x="4627755" y="4964151"/>
            <a:ext cx="1373460" cy="9293"/>
          </a:xfrm>
          <a:prstGeom prst="line">
            <a:avLst/>
          </a:prstGeom>
        </p:spPr>
        <p:style>
          <a:lnRef idx="1">
            <a:schemeClr val="accent1"/>
          </a:lnRef>
          <a:fillRef idx="0">
            <a:schemeClr val="accent1"/>
          </a:fillRef>
          <a:effectRef idx="0">
            <a:schemeClr val="accent1"/>
          </a:effectRef>
          <a:fontRef idx="minor">
            <a:schemeClr val="tx1"/>
          </a:fontRef>
        </p:style>
      </p:cxnSp>
      <p:cxnSp>
        <p:nvCxnSpPr>
          <p:cNvPr id="94" name="Straight Connector 93"/>
          <p:cNvCxnSpPr/>
          <p:nvPr/>
        </p:nvCxnSpPr>
        <p:spPr>
          <a:xfrm>
            <a:off x="4713249" y="4876800"/>
            <a:ext cx="1318070" cy="15878"/>
          </a:xfrm>
          <a:prstGeom prst="line">
            <a:avLst/>
          </a:prstGeom>
        </p:spPr>
        <p:style>
          <a:lnRef idx="1">
            <a:schemeClr val="accent1"/>
          </a:lnRef>
          <a:fillRef idx="0">
            <a:schemeClr val="accent1"/>
          </a:fillRef>
          <a:effectRef idx="0">
            <a:schemeClr val="accent1"/>
          </a:effectRef>
          <a:fontRef idx="minor">
            <a:schemeClr val="tx1"/>
          </a:fontRef>
        </p:style>
      </p:cxnSp>
      <p:cxnSp>
        <p:nvCxnSpPr>
          <p:cNvPr id="105" name="Straight Connector 104"/>
          <p:cNvCxnSpPr/>
          <p:nvPr/>
        </p:nvCxnSpPr>
        <p:spPr>
          <a:xfrm rot="5400000">
            <a:off x="4152900" y="3924300"/>
            <a:ext cx="16002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7" name="Straight Connector 106"/>
          <p:cNvCxnSpPr/>
          <p:nvPr/>
        </p:nvCxnSpPr>
        <p:spPr>
          <a:xfrm rot="5400000">
            <a:off x="4006076" y="3929875"/>
            <a:ext cx="1741449"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9" name="Straight Connector 108"/>
          <p:cNvCxnSpPr/>
          <p:nvPr/>
        </p:nvCxnSpPr>
        <p:spPr>
          <a:xfrm flipV="1">
            <a:off x="4953000" y="3124200"/>
            <a:ext cx="409575" cy="1382"/>
          </a:xfrm>
          <a:prstGeom prst="line">
            <a:avLst/>
          </a:prstGeom>
        </p:spPr>
        <p:style>
          <a:lnRef idx="1">
            <a:schemeClr val="accent1"/>
          </a:lnRef>
          <a:fillRef idx="0">
            <a:schemeClr val="accent1"/>
          </a:fillRef>
          <a:effectRef idx="0">
            <a:schemeClr val="accent1"/>
          </a:effectRef>
          <a:fontRef idx="minor">
            <a:schemeClr val="tx1"/>
          </a:fontRef>
        </p:style>
      </p:cxnSp>
      <p:cxnSp>
        <p:nvCxnSpPr>
          <p:cNvPr id="110" name="Straight Connector 109"/>
          <p:cNvCxnSpPr/>
          <p:nvPr/>
        </p:nvCxnSpPr>
        <p:spPr>
          <a:xfrm flipV="1">
            <a:off x="4876800" y="3048000"/>
            <a:ext cx="409575" cy="1382"/>
          </a:xfrm>
          <a:prstGeom prst="line">
            <a:avLst/>
          </a:prstGeom>
        </p:spPr>
        <p:style>
          <a:lnRef idx="1">
            <a:schemeClr val="accent1"/>
          </a:lnRef>
          <a:fillRef idx="0">
            <a:schemeClr val="accent1"/>
          </a:fillRef>
          <a:effectRef idx="0">
            <a:schemeClr val="accent1"/>
          </a:effectRef>
          <a:fontRef idx="minor">
            <a:schemeClr val="tx1"/>
          </a:fontRef>
        </p:style>
      </p:cxnSp>
      <p:cxnSp>
        <p:nvCxnSpPr>
          <p:cNvPr id="112" name="Straight Connector 111"/>
          <p:cNvCxnSpPr/>
          <p:nvPr/>
        </p:nvCxnSpPr>
        <p:spPr>
          <a:xfrm>
            <a:off x="4954858" y="4711391"/>
            <a:ext cx="1059366" cy="3716"/>
          </a:xfrm>
          <a:prstGeom prst="line">
            <a:avLst/>
          </a:prstGeom>
        </p:spPr>
        <p:style>
          <a:lnRef idx="1">
            <a:schemeClr val="accent1"/>
          </a:lnRef>
          <a:fillRef idx="0">
            <a:schemeClr val="accent1"/>
          </a:fillRef>
          <a:effectRef idx="0">
            <a:schemeClr val="accent1"/>
          </a:effectRef>
          <a:fontRef idx="minor">
            <a:schemeClr val="tx1"/>
          </a:fontRef>
        </p:style>
      </p:cxnSp>
      <p:cxnSp>
        <p:nvCxnSpPr>
          <p:cNvPr id="117" name="Straight Connector 116"/>
          <p:cNvCxnSpPr/>
          <p:nvPr/>
        </p:nvCxnSpPr>
        <p:spPr>
          <a:xfrm>
            <a:off x="4876800" y="4789449"/>
            <a:ext cx="1124415" cy="5576"/>
          </a:xfrm>
          <a:prstGeom prst="line">
            <a:avLst/>
          </a:prstGeom>
        </p:spPr>
        <p:style>
          <a:lnRef idx="1">
            <a:schemeClr val="accent1"/>
          </a:lnRef>
          <a:fillRef idx="0">
            <a:schemeClr val="accent1"/>
          </a:fillRef>
          <a:effectRef idx="0">
            <a:schemeClr val="accent1"/>
          </a:effectRef>
          <a:fontRef idx="minor">
            <a:schemeClr val="tx1"/>
          </a:fontRef>
        </p:style>
      </p:cxnSp>
      <p:cxnSp>
        <p:nvCxnSpPr>
          <p:cNvPr id="127" name="Straight Connector 126"/>
          <p:cNvCxnSpPr/>
          <p:nvPr/>
        </p:nvCxnSpPr>
        <p:spPr>
          <a:xfrm rot="5400000">
            <a:off x="7615353" y="3924300"/>
            <a:ext cx="16002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28" name="Straight Connector 127"/>
          <p:cNvCxnSpPr/>
          <p:nvPr/>
        </p:nvCxnSpPr>
        <p:spPr>
          <a:xfrm rot="5400000">
            <a:off x="7620928" y="3918725"/>
            <a:ext cx="1741449"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29" name="Straight Connector 128"/>
          <p:cNvCxnSpPr/>
          <p:nvPr/>
        </p:nvCxnSpPr>
        <p:spPr>
          <a:xfrm flipV="1">
            <a:off x="8077200" y="3048000"/>
            <a:ext cx="409575" cy="1382"/>
          </a:xfrm>
          <a:prstGeom prst="line">
            <a:avLst/>
          </a:prstGeom>
        </p:spPr>
        <p:style>
          <a:lnRef idx="1">
            <a:schemeClr val="accent1"/>
          </a:lnRef>
          <a:fillRef idx="0">
            <a:schemeClr val="accent1"/>
          </a:fillRef>
          <a:effectRef idx="0">
            <a:schemeClr val="accent1"/>
          </a:effectRef>
          <a:fontRef idx="minor">
            <a:schemeClr val="tx1"/>
          </a:fontRef>
        </p:style>
      </p:cxnSp>
      <p:cxnSp>
        <p:nvCxnSpPr>
          <p:cNvPr id="131" name="Straight Connector 130"/>
          <p:cNvCxnSpPr/>
          <p:nvPr/>
        </p:nvCxnSpPr>
        <p:spPr>
          <a:xfrm flipV="1">
            <a:off x="8001000" y="3124200"/>
            <a:ext cx="409575" cy="1382"/>
          </a:xfrm>
          <a:prstGeom prst="line">
            <a:avLst/>
          </a:prstGeom>
        </p:spPr>
        <p:style>
          <a:lnRef idx="1">
            <a:schemeClr val="accent1"/>
          </a:lnRef>
          <a:fillRef idx="0">
            <a:schemeClr val="accent1"/>
          </a:fillRef>
          <a:effectRef idx="0">
            <a:schemeClr val="accent1"/>
          </a:effectRef>
          <a:fontRef idx="minor">
            <a:schemeClr val="tx1"/>
          </a:fontRef>
        </p:style>
      </p:cxnSp>
      <p:cxnSp>
        <p:nvCxnSpPr>
          <p:cNvPr id="132" name="Straight Connector 131"/>
          <p:cNvCxnSpPr/>
          <p:nvPr/>
        </p:nvCxnSpPr>
        <p:spPr>
          <a:xfrm>
            <a:off x="7185102" y="4724400"/>
            <a:ext cx="1211766" cy="3716"/>
          </a:xfrm>
          <a:prstGeom prst="line">
            <a:avLst/>
          </a:prstGeom>
        </p:spPr>
        <p:style>
          <a:lnRef idx="1">
            <a:schemeClr val="accent1"/>
          </a:lnRef>
          <a:fillRef idx="0">
            <a:schemeClr val="accent1"/>
          </a:fillRef>
          <a:effectRef idx="0">
            <a:schemeClr val="accent1"/>
          </a:effectRef>
          <a:fontRef idx="minor">
            <a:schemeClr val="tx1"/>
          </a:fontRef>
        </p:style>
      </p:cxnSp>
      <p:cxnSp>
        <p:nvCxnSpPr>
          <p:cNvPr id="134" name="Straight Connector 133"/>
          <p:cNvCxnSpPr/>
          <p:nvPr/>
        </p:nvCxnSpPr>
        <p:spPr>
          <a:xfrm>
            <a:off x="7194396" y="4806176"/>
            <a:ext cx="1299117"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45" name="Straight Connector 144"/>
          <p:cNvCxnSpPr/>
          <p:nvPr/>
        </p:nvCxnSpPr>
        <p:spPr>
          <a:xfrm flipV="1">
            <a:off x="7239000" y="4995746"/>
            <a:ext cx="1438507" cy="3718"/>
          </a:xfrm>
          <a:prstGeom prst="line">
            <a:avLst/>
          </a:prstGeom>
        </p:spPr>
        <p:style>
          <a:lnRef idx="1">
            <a:schemeClr val="accent1"/>
          </a:lnRef>
          <a:fillRef idx="0">
            <a:schemeClr val="accent1"/>
          </a:fillRef>
          <a:effectRef idx="0">
            <a:schemeClr val="accent1"/>
          </a:effectRef>
          <a:fontRef idx="minor">
            <a:schemeClr val="tx1"/>
          </a:fontRef>
        </p:style>
      </p:cxnSp>
      <p:cxnSp>
        <p:nvCxnSpPr>
          <p:cNvPr id="146" name="Straight Connector 145"/>
          <p:cNvCxnSpPr/>
          <p:nvPr/>
        </p:nvCxnSpPr>
        <p:spPr>
          <a:xfrm flipV="1">
            <a:off x="7239000" y="4906536"/>
            <a:ext cx="1338146" cy="3717"/>
          </a:xfrm>
          <a:prstGeom prst="line">
            <a:avLst/>
          </a:prstGeom>
        </p:spPr>
        <p:style>
          <a:lnRef idx="1">
            <a:schemeClr val="accent1"/>
          </a:lnRef>
          <a:fillRef idx="0">
            <a:schemeClr val="accent1"/>
          </a:fillRef>
          <a:effectRef idx="0">
            <a:schemeClr val="accent1"/>
          </a:effectRef>
          <a:fontRef idx="minor">
            <a:schemeClr val="tx1"/>
          </a:fontRef>
        </p:style>
      </p:cxnSp>
      <p:cxnSp>
        <p:nvCxnSpPr>
          <p:cNvPr id="155" name="Straight Connector 154"/>
          <p:cNvCxnSpPr/>
          <p:nvPr/>
        </p:nvCxnSpPr>
        <p:spPr>
          <a:xfrm rot="16200000" flipH="1">
            <a:off x="7176739" y="3480110"/>
            <a:ext cx="2981093" cy="5575"/>
          </a:xfrm>
          <a:prstGeom prst="line">
            <a:avLst/>
          </a:prstGeom>
        </p:spPr>
        <p:style>
          <a:lnRef idx="1">
            <a:schemeClr val="accent1"/>
          </a:lnRef>
          <a:fillRef idx="0">
            <a:schemeClr val="accent1"/>
          </a:fillRef>
          <a:effectRef idx="0">
            <a:schemeClr val="accent1"/>
          </a:effectRef>
          <a:fontRef idx="minor">
            <a:schemeClr val="tx1"/>
          </a:fontRef>
        </p:style>
      </p:cxnSp>
      <p:cxnSp>
        <p:nvCxnSpPr>
          <p:cNvPr id="156" name="Straight Connector 155"/>
          <p:cNvCxnSpPr/>
          <p:nvPr/>
        </p:nvCxnSpPr>
        <p:spPr>
          <a:xfrm rot="5400000">
            <a:off x="7180455" y="3498696"/>
            <a:ext cx="28194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57" name="Straight Connector 156"/>
          <p:cNvCxnSpPr/>
          <p:nvPr/>
        </p:nvCxnSpPr>
        <p:spPr>
          <a:xfrm>
            <a:off x="7989849" y="1981200"/>
            <a:ext cx="685800" cy="1"/>
          </a:xfrm>
          <a:prstGeom prst="line">
            <a:avLst/>
          </a:prstGeom>
        </p:spPr>
        <p:style>
          <a:lnRef idx="1">
            <a:schemeClr val="accent1"/>
          </a:lnRef>
          <a:fillRef idx="0">
            <a:schemeClr val="accent1"/>
          </a:fillRef>
          <a:effectRef idx="0">
            <a:schemeClr val="accent1"/>
          </a:effectRef>
          <a:fontRef idx="minor">
            <a:schemeClr val="tx1"/>
          </a:fontRef>
        </p:style>
      </p:cxnSp>
      <p:cxnSp>
        <p:nvCxnSpPr>
          <p:cNvPr id="158" name="Straight Connector 157"/>
          <p:cNvCxnSpPr/>
          <p:nvPr/>
        </p:nvCxnSpPr>
        <p:spPr>
          <a:xfrm>
            <a:off x="8053039" y="2085278"/>
            <a:ext cx="54641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07/7/12/main" xmlns="" val="1104797941"/>
      </p:ext>
    </p:extLst>
  </p:cSld>
  <p:clrMapOvr>
    <a:masterClrMapping/>
  </p:clrMapOvr>
  <p:transition advTm="100500">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533400"/>
          </a:xfrm>
          <a:solidFill>
            <a:schemeClr val="accent1"/>
          </a:solidFill>
        </p:spPr>
        <p:txBody>
          <a:bodyPr>
            <a:normAutofit/>
          </a:bodyPr>
          <a:lstStyle/>
          <a:p>
            <a:r>
              <a:rPr lang="en-US" sz="3600" dirty="0" smtClean="0">
                <a:solidFill>
                  <a:schemeClr val="bg1"/>
                </a:solidFill>
              </a:rPr>
              <a:t>Agenda</a:t>
            </a:r>
            <a:endParaRPr lang="en-US" sz="3600" dirty="0">
              <a:solidFill>
                <a:schemeClr val="bg1"/>
              </a:solidFill>
            </a:endParaRPr>
          </a:p>
        </p:txBody>
      </p:sp>
      <p:sp>
        <p:nvSpPr>
          <p:cNvPr id="3" name="Content Placeholder 2"/>
          <p:cNvSpPr>
            <a:spLocks noGrp="1"/>
          </p:cNvSpPr>
          <p:nvPr>
            <p:ph idx="1"/>
          </p:nvPr>
        </p:nvSpPr>
        <p:spPr>
          <a:xfrm>
            <a:off x="609600" y="914400"/>
            <a:ext cx="7924800" cy="5334000"/>
          </a:xfrm>
        </p:spPr>
        <p:txBody>
          <a:bodyPr>
            <a:normAutofit/>
          </a:bodyPr>
          <a:lstStyle/>
          <a:p>
            <a:pPr>
              <a:lnSpc>
                <a:spcPct val="120000"/>
              </a:lnSpc>
              <a:defRPr/>
            </a:pPr>
            <a:r>
              <a:rPr lang="en-US" sz="2400" dirty="0" smtClean="0"/>
              <a:t>SQL Server Consolidation</a:t>
            </a:r>
          </a:p>
          <a:p>
            <a:pPr>
              <a:lnSpc>
                <a:spcPct val="120000"/>
              </a:lnSpc>
              <a:defRPr/>
            </a:pPr>
            <a:r>
              <a:rPr lang="en-US" sz="2400" dirty="0" smtClean="0"/>
              <a:t>Virtualization &amp; Microsoft Hyper-V</a:t>
            </a:r>
          </a:p>
          <a:p>
            <a:pPr lvl="1">
              <a:lnSpc>
                <a:spcPct val="120000"/>
              </a:lnSpc>
              <a:defRPr/>
            </a:pPr>
            <a:r>
              <a:rPr lang="en-US" sz="2100" dirty="0" smtClean="0"/>
              <a:t>Architecture</a:t>
            </a:r>
          </a:p>
          <a:p>
            <a:pPr lvl="1">
              <a:lnSpc>
                <a:spcPct val="120000"/>
              </a:lnSpc>
              <a:defRPr/>
            </a:pPr>
            <a:r>
              <a:rPr lang="en-US" sz="2100" dirty="0" smtClean="0"/>
              <a:t>Consolidation Performance</a:t>
            </a:r>
          </a:p>
          <a:p>
            <a:pPr lvl="1">
              <a:lnSpc>
                <a:spcPct val="120000"/>
              </a:lnSpc>
              <a:defRPr/>
            </a:pPr>
            <a:r>
              <a:rPr lang="en-US" sz="2100" dirty="0" smtClean="0"/>
              <a:t>High Availability &amp; Manageability offerings</a:t>
            </a:r>
          </a:p>
          <a:p>
            <a:pPr lvl="1">
              <a:lnSpc>
                <a:spcPct val="120000"/>
              </a:lnSpc>
              <a:defRPr/>
            </a:pPr>
            <a:r>
              <a:rPr lang="en-US" sz="2100" dirty="0" smtClean="0"/>
              <a:t>Achieving scalability with Virtualization</a:t>
            </a:r>
          </a:p>
          <a:p>
            <a:pPr>
              <a:lnSpc>
                <a:spcPct val="120000"/>
              </a:lnSpc>
              <a:defRPr/>
            </a:pPr>
            <a:r>
              <a:rPr lang="en-US" sz="2400" dirty="0" smtClean="0"/>
              <a:t>Best Practices and Recommendations</a:t>
            </a:r>
            <a:endParaRPr lang="en-US" sz="2000" dirty="0" smtClean="0"/>
          </a:p>
          <a:p>
            <a:pPr lvl="1">
              <a:lnSpc>
                <a:spcPct val="120000"/>
              </a:lnSpc>
              <a:defRPr/>
            </a:pPr>
            <a:r>
              <a:rPr lang="en-US" sz="2100" dirty="0" smtClean="0"/>
              <a:t>SQL Relational Workload</a:t>
            </a:r>
          </a:p>
          <a:p>
            <a:pPr lvl="1">
              <a:lnSpc>
                <a:spcPct val="120000"/>
              </a:lnSpc>
              <a:defRPr/>
            </a:pPr>
            <a:r>
              <a:rPr lang="en-US" sz="2100" dirty="0" smtClean="0"/>
              <a:t>A Case Study</a:t>
            </a:r>
          </a:p>
          <a:p>
            <a:pPr>
              <a:lnSpc>
                <a:spcPct val="120000"/>
              </a:lnSpc>
              <a:defRPr/>
            </a:pPr>
            <a:r>
              <a:rPr lang="en-US" sz="2400" dirty="0" smtClean="0"/>
              <a:t>Key Takeaways</a:t>
            </a:r>
          </a:p>
        </p:txBody>
      </p:sp>
    </p:spTree>
    <p:custDataLst>
      <p:tags r:id="rId1"/>
    </p:custDataLst>
  </p:cSld>
  <p:clrMapOvr>
    <a:masterClrMapping/>
  </p:clrMapOvr>
  <p:transition advTm="88218">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mph" presetSubtype="1" nodeType="clickEffect">
                                  <p:stCondLst>
                                    <p:cond delay="0"/>
                                  </p:stCondLst>
                                  <p:childTnLst>
                                    <p:set>
                                      <p:cBhvr override="childStyle">
                                        <p:cTn id="6" dur="indefinite"/>
                                        <p:tgtEl>
                                          <p:spTgt spid="3">
                                            <p:txEl>
                                              <p:pRg st="0" end="0"/>
                                            </p:txEl>
                                          </p:spTgt>
                                        </p:tgtEl>
                                        <p:attrNameLst>
                                          <p:attrName>style.fontStyle</p:attrName>
                                        </p:attrNameLst>
                                      </p:cBhvr>
                                      <p:to>
                                        <p:strVal val="normal"/>
                                      </p:to>
                                    </p:set>
                                    <p:set>
                                      <p:cBhvr override="childStyle">
                                        <p:cTn id="7" dur="indefinite"/>
                                        <p:tgtEl>
                                          <p:spTgt spid="3">
                                            <p:txEl>
                                              <p:pRg st="0" end="0"/>
                                            </p:txEl>
                                          </p:spTgt>
                                        </p:tgtEl>
                                        <p:attrNameLst>
                                          <p:attrName>style.fontWeight</p:attrName>
                                        </p:attrNameLst>
                                      </p:cBhvr>
                                      <p:to>
                                        <p:strVal val="bold"/>
                                      </p:to>
                                    </p:set>
                                    <p:set>
                                      <p:cBhvr override="childStyle">
                                        <p:cTn id="8" dur="indefinite"/>
                                        <p:tgtEl>
                                          <p:spTgt spid="3">
                                            <p:txEl>
                                              <p:pRg st="0" end="0"/>
                                            </p:txEl>
                                          </p:spTgt>
                                        </p:tgtEl>
                                        <p:attrNameLst>
                                          <p:attrName>style.textDecorationUnderline</p:attrName>
                                        </p:attrNameLst>
                                      </p:cBhvr>
                                      <p:to>
                                        <p:strVal val="fals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533400"/>
          </a:xfrm>
          <a:solidFill>
            <a:schemeClr val="accent1"/>
          </a:solidFill>
        </p:spPr>
        <p:txBody>
          <a:bodyPr>
            <a:noAutofit/>
          </a:bodyPr>
          <a:lstStyle/>
          <a:p>
            <a:r>
              <a:rPr lang="en-US" sz="3200" dirty="0" smtClean="0">
                <a:solidFill>
                  <a:schemeClr val="bg1"/>
                </a:solidFill>
              </a:rPr>
              <a:t>High Availability with Live Migration</a:t>
            </a:r>
          </a:p>
        </p:txBody>
      </p:sp>
      <p:sp>
        <p:nvSpPr>
          <p:cNvPr id="61" name="TextBox 60"/>
          <p:cNvSpPr txBox="1"/>
          <p:nvPr/>
        </p:nvSpPr>
        <p:spPr>
          <a:xfrm>
            <a:off x="304800" y="533400"/>
            <a:ext cx="4184808" cy="3467616"/>
          </a:xfrm>
          <a:prstGeom prst="rect">
            <a:avLst/>
          </a:prstGeom>
          <a:noFill/>
        </p:spPr>
        <p:txBody>
          <a:bodyPr wrap="square" rtlCol="0">
            <a:spAutoFit/>
          </a:bodyPr>
          <a:lstStyle/>
          <a:p>
            <a:pPr defTabSz="914400" fontAlgn="auto">
              <a:spcBef>
                <a:spcPts val="0"/>
              </a:spcBef>
              <a:spcAft>
                <a:spcPts val="0"/>
              </a:spcAft>
              <a:buClr>
                <a:srgbClr val="4B7B8A"/>
              </a:buClr>
            </a:pPr>
            <a:r>
              <a:rPr lang="en-US" sz="2400" b="1" dirty="0" smtClean="0">
                <a:solidFill>
                  <a:schemeClr val="accent1"/>
                </a:solidFill>
                <a:latin typeface="Calibri"/>
              </a:rPr>
              <a:t>Scenario Description:</a:t>
            </a:r>
            <a:endParaRPr lang="en-US" sz="2400" dirty="0" smtClean="0">
              <a:solidFill>
                <a:schemeClr val="accent1"/>
              </a:solidFill>
              <a:latin typeface="Calibri"/>
            </a:endParaRPr>
          </a:p>
          <a:p>
            <a:pPr marL="166688" indent="-166688" defTabSz="914400" fontAlgn="auto">
              <a:spcBef>
                <a:spcPts val="0"/>
              </a:spcBef>
              <a:spcAft>
                <a:spcPts val="400"/>
              </a:spcAft>
              <a:buClr>
                <a:srgbClr val="4B7B8A"/>
              </a:buClr>
              <a:buFont typeface="Arial" pitchFamily="34" charset="0"/>
              <a:buChar char="•"/>
            </a:pPr>
            <a:r>
              <a:rPr lang="en-US" sz="1400" dirty="0" smtClean="0">
                <a:solidFill>
                  <a:schemeClr val="accent1"/>
                </a:solidFill>
                <a:latin typeface="Calibri"/>
              </a:rPr>
              <a:t>Manage high availability with multipathing and live migration for planned downtime situations, such as hardware and software maintenance</a:t>
            </a:r>
          </a:p>
          <a:p>
            <a:pPr marL="166688" indent="-166688" defTabSz="914400" fontAlgn="auto">
              <a:spcBef>
                <a:spcPts val="0"/>
              </a:spcBef>
              <a:spcAft>
                <a:spcPts val="400"/>
              </a:spcAft>
              <a:buClr>
                <a:srgbClr val="4B7B8A"/>
              </a:buClr>
              <a:buFont typeface="Arial" pitchFamily="34" charset="0"/>
              <a:buChar char="•"/>
            </a:pPr>
            <a:r>
              <a:rPr lang="en-US" sz="1400" dirty="0" smtClean="0">
                <a:solidFill>
                  <a:schemeClr val="accent1"/>
                </a:solidFill>
                <a:latin typeface="Calibri"/>
              </a:rPr>
              <a:t>Migrating individual virtual machines (VMs) to other hosts within a cluster by using Cluster Shared Volume (in Windows Server® 2008 R2)</a:t>
            </a:r>
          </a:p>
          <a:p>
            <a:pPr marL="166688" indent="-166688" defTabSz="914400" fontAlgn="auto">
              <a:spcBef>
                <a:spcPts val="0"/>
              </a:spcBef>
              <a:spcAft>
                <a:spcPts val="400"/>
              </a:spcAft>
              <a:buClr>
                <a:srgbClr val="4B7B8A"/>
              </a:buClr>
              <a:buFont typeface="Arial" pitchFamily="34" charset="0"/>
              <a:buChar char="•"/>
            </a:pPr>
            <a:r>
              <a:rPr lang="en-US" sz="1400" dirty="0" smtClean="0">
                <a:solidFill>
                  <a:schemeClr val="accent1"/>
                </a:solidFill>
                <a:latin typeface="Calibri"/>
              </a:rPr>
              <a:t>Use Microsoft ® System Center Virtual Machine Manager for migrations. System Center VMM can perform host compatibility checks before migrations and manage multiple Live Migrations with queues.</a:t>
            </a:r>
          </a:p>
          <a:p>
            <a:pPr marL="166688" indent="-166688" defTabSz="914400" fontAlgn="auto">
              <a:spcBef>
                <a:spcPts val="0"/>
              </a:spcBef>
              <a:spcAft>
                <a:spcPts val="400"/>
              </a:spcAft>
              <a:buClr>
                <a:srgbClr val="4B7B8A"/>
              </a:buClr>
              <a:buFont typeface="Arial" pitchFamily="34" charset="0"/>
              <a:buChar char="•"/>
            </a:pPr>
            <a:r>
              <a:rPr lang="en-US" sz="1400" dirty="0" smtClean="0">
                <a:solidFill>
                  <a:schemeClr val="accent1"/>
                </a:solidFill>
                <a:latin typeface="Calibri"/>
              </a:rPr>
              <a:t>Nodes in cluster can be active-active</a:t>
            </a:r>
          </a:p>
          <a:p>
            <a:pPr marL="166688" indent="-166688" defTabSz="914400" fontAlgn="auto">
              <a:spcBef>
                <a:spcPts val="0"/>
              </a:spcBef>
              <a:spcAft>
                <a:spcPts val="400"/>
              </a:spcAft>
              <a:buClr>
                <a:srgbClr val="4B7B8A"/>
              </a:buClr>
              <a:buFont typeface="Arial" pitchFamily="34" charset="0"/>
              <a:buChar char="•"/>
            </a:pPr>
            <a:r>
              <a:rPr lang="en-US" sz="1400" dirty="0" smtClean="0">
                <a:solidFill>
                  <a:schemeClr val="accent1"/>
                </a:solidFill>
                <a:latin typeface="Calibri"/>
              </a:rPr>
              <a:t>Ensure there is enough CPU capacity for the failover nodes in cluster</a:t>
            </a:r>
          </a:p>
        </p:txBody>
      </p:sp>
      <p:sp>
        <p:nvSpPr>
          <p:cNvPr id="64" name="Rectangle 63"/>
          <p:cNvSpPr/>
          <p:nvPr/>
        </p:nvSpPr>
        <p:spPr>
          <a:xfrm>
            <a:off x="381000" y="3962400"/>
            <a:ext cx="4038600" cy="2400657"/>
          </a:xfrm>
          <a:prstGeom prst="rect">
            <a:avLst/>
          </a:prstGeom>
        </p:spPr>
        <p:txBody>
          <a:bodyPr wrap="square">
            <a:spAutoFit/>
          </a:bodyPr>
          <a:lstStyle/>
          <a:p>
            <a:pPr defTabSz="914400" fontAlgn="auto">
              <a:spcBef>
                <a:spcPts val="0"/>
              </a:spcBef>
              <a:spcAft>
                <a:spcPts val="0"/>
              </a:spcAft>
              <a:buClr>
                <a:srgbClr val="4B7B8A"/>
              </a:buClr>
            </a:pPr>
            <a:r>
              <a:rPr lang="en-US" sz="2400" b="1" dirty="0" smtClean="0">
                <a:solidFill>
                  <a:schemeClr val="accent1"/>
                </a:solidFill>
                <a:latin typeface="Calibri"/>
              </a:rPr>
              <a:t>Virtualization Benefits: </a:t>
            </a:r>
          </a:p>
          <a:p>
            <a:pPr marL="169863" indent="-169863" defTabSz="914400" fontAlgn="auto">
              <a:spcBef>
                <a:spcPts val="0"/>
              </a:spcBef>
              <a:spcAft>
                <a:spcPts val="400"/>
              </a:spcAft>
              <a:buClr>
                <a:srgbClr val="4B7B8A"/>
              </a:buClr>
              <a:buFont typeface="Arial" pitchFamily="34" charset="0"/>
              <a:buChar char="•"/>
            </a:pPr>
            <a:r>
              <a:rPr lang="en-US" sz="1400" b="1" dirty="0" smtClean="0">
                <a:solidFill>
                  <a:schemeClr val="accent1"/>
                </a:solidFill>
                <a:latin typeface="Calibri"/>
              </a:rPr>
              <a:t>No loss of service </a:t>
            </a:r>
            <a:r>
              <a:rPr lang="en-US" sz="1400" dirty="0" smtClean="0">
                <a:solidFill>
                  <a:schemeClr val="accent1"/>
                </a:solidFill>
                <a:latin typeface="Calibri"/>
              </a:rPr>
              <a:t>during migration with live migration. </a:t>
            </a:r>
          </a:p>
          <a:p>
            <a:pPr marL="169863" indent="-169863" defTabSz="914400" fontAlgn="auto">
              <a:spcBef>
                <a:spcPts val="0"/>
              </a:spcBef>
              <a:spcAft>
                <a:spcPts val="400"/>
              </a:spcAft>
              <a:buClr>
                <a:srgbClr val="4B7B8A"/>
              </a:buClr>
              <a:buFont typeface="Arial" pitchFamily="34" charset="0"/>
              <a:buChar char="•"/>
            </a:pPr>
            <a:r>
              <a:rPr lang="en-US" sz="1400" dirty="0" smtClean="0">
                <a:solidFill>
                  <a:schemeClr val="accent1"/>
                </a:solidFill>
                <a:latin typeface="Calibri"/>
              </a:rPr>
              <a:t>Improve availability</a:t>
            </a:r>
            <a:r>
              <a:rPr lang="en-US" sz="1400" b="1" dirty="0" smtClean="0">
                <a:solidFill>
                  <a:schemeClr val="accent1"/>
                </a:solidFill>
                <a:latin typeface="Calibri"/>
              </a:rPr>
              <a:t> </a:t>
            </a:r>
            <a:r>
              <a:rPr lang="en-US" sz="1400" dirty="0" smtClean="0">
                <a:solidFill>
                  <a:schemeClr val="accent1"/>
                </a:solidFill>
                <a:latin typeface="Calibri"/>
              </a:rPr>
              <a:t>with </a:t>
            </a:r>
            <a:r>
              <a:rPr lang="en-US" sz="1400" b="1" dirty="0" smtClean="0">
                <a:solidFill>
                  <a:schemeClr val="accent1"/>
                </a:solidFill>
                <a:latin typeface="Calibri"/>
              </a:rPr>
              <a:t>less complexity</a:t>
            </a:r>
          </a:p>
          <a:p>
            <a:pPr marL="169863" indent="-169863" defTabSz="914400" fontAlgn="auto">
              <a:spcBef>
                <a:spcPts val="0"/>
              </a:spcBef>
              <a:spcAft>
                <a:spcPts val="400"/>
              </a:spcAft>
              <a:buClr>
                <a:srgbClr val="4B7B8A"/>
              </a:buClr>
              <a:buFont typeface="Arial" pitchFamily="34" charset="0"/>
              <a:buChar char="•"/>
            </a:pPr>
            <a:r>
              <a:rPr lang="en-US" sz="1400" dirty="0" smtClean="0">
                <a:solidFill>
                  <a:schemeClr val="accent1"/>
                </a:solidFill>
                <a:latin typeface="Calibri"/>
              </a:rPr>
              <a:t>Load balancing VMs across physical machines as needed</a:t>
            </a:r>
          </a:p>
          <a:p>
            <a:pPr marL="169863" indent="-169863" defTabSz="914400" fontAlgn="auto">
              <a:spcBef>
                <a:spcPts val="0"/>
              </a:spcBef>
              <a:spcAft>
                <a:spcPts val="600"/>
              </a:spcAft>
              <a:buClr>
                <a:srgbClr val="4B7B8A"/>
              </a:buClr>
              <a:buFont typeface="Arial" pitchFamily="34" charset="0"/>
              <a:buChar char="•"/>
            </a:pPr>
            <a:r>
              <a:rPr lang="en-US" sz="1400" dirty="0" smtClean="0">
                <a:solidFill>
                  <a:schemeClr val="accent1"/>
                </a:solidFill>
                <a:latin typeface="Calibri"/>
              </a:rPr>
              <a:t>Better </a:t>
            </a:r>
            <a:r>
              <a:rPr lang="en-US" sz="1400" b="1" dirty="0" smtClean="0">
                <a:solidFill>
                  <a:schemeClr val="accent1"/>
                </a:solidFill>
                <a:latin typeface="Calibri"/>
              </a:rPr>
              <a:t>server utilization </a:t>
            </a:r>
            <a:r>
              <a:rPr lang="en-US" sz="1400" dirty="0" smtClean="0">
                <a:solidFill>
                  <a:schemeClr val="accent1"/>
                </a:solidFill>
                <a:latin typeface="Calibri"/>
              </a:rPr>
              <a:t>due to consolidation</a:t>
            </a:r>
          </a:p>
          <a:p>
            <a:pPr marL="169863" indent="-169863" defTabSz="914400" fontAlgn="auto">
              <a:spcBef>
                <a:spcPts val="0"/>
              </a:spcBef>
              <a:spcAft>
                <a:spcPts val="600"/>
              </a:spcAft>
              <a:buClr>
                <a:srgbClr val="4B7B8A"/>
              </a:buClr>
              <a:buFont typeface="Arial" pitchFamily="34" charset="0"/>
              <a:buChar char="•"/>
            </a:pPr>
            <a:r>
              <a:rPr lang="en-US" sz="1400" dirty="0" smtClean="0">
                <a:solidFill>
                  <a:schemeClr val="accent1"/>
                </a:solidFill>
                <a:latin typeface="Calibri"/>
              </a:rPr>
              <a:t>Easier management through System Center VMM</a:t>
            </a:r>
          </a:p>
          <a:p>
            <a:pPr marL="119063" indent="-119063" defTabSz="914400" fontAlgn="auto">
              <a:spcBef>
                <a:spcPts val="0"/>
              </a:spcBef>
              <a:spcAft>
                <a:spcPts val="600"/>
              </a:spcAft>
              <a:buClr>
                <a:srgbClr val="4B7B8A"/>
              </a:buClr>
            </a:pPr>
            <a:endParaRPr lang="en-US" sz="800" dirty="0" smtClean="0">
              <a:solidFill>
                <a:schemeClr val="accent1"/>
              </a:solidFill>
              <a:latin typeface="Calibri"/>
            </a:endParaRPr>
          </a:p>
        </p:txBody>
      </p:sp>
      <p:grpSp>
        <p:nvGrpSpPr>
          <p:cNvPr id="47" name="Group 46"/>
          <p:cNvGrpSpPr/>
          <p:nvPr/>
        </p:nvGrpSpPr>
        <p:grpSpPr>
          <a:xfrm>
            <a:off x="4572000" y="1295400"/>
            <a:ext cx="4343400" cy="4724400"/>
            <a:chOff x="4572000" y="1676400"/>
            <a:chExt cx="4343400" cy="4724400"/>
          </a:xfrm>
        </p:grpSpPr>
        <p:sp>
          <p:nvSpPr>
            <p:cNvPr id="105" name="Rectangle 104"/>
            <p:cNvSpPr/>
            <p:nvPr/>
          </p:nvSpPr>
          <p:spPr>
            <a:xfrm>
              <a:off x="4572000" y="1676400"/>
              <a:ext cx="4343400" cy="4724400"/>
            </a:xfrm>
            <a:prstGeom prst="rect">
              <a:avLst/>
            </a:prstGeom>
            <a:solidFill>
              <a:schemeClr val="accent1">
                <a:lumMod val="20000"/>
                <a:lumOff val="8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fontAlgn="auto">
                <a:spcBef>
                  <a:spcPts val="0"/>
                </a:spcBef>
                <a:spcAft>
                  <a:spcPts val="0"/>
                </a:spcAft>
              </a:pPr>
              <a:endParaRPr lang="en-US" dirty="0">
                <a:solidFill>
                  <a:prstClr val="white"/>
                </a:solidFill>
              </a:endParaRPr>
            </a:p>
          </p:txBody>
        </p:sp>
        <p:grpSp>
          <p:nvGrpSpPr>
            <p:cNvPr id="3" name="Group 188"/>
            <p:cNvGrpSpPr/>
            <p:nvPr/>
          </p:nvGrpSpPr>
          <p:grpSpPr>
            <a:xfrm>
              <a:off x="5737457" y="5417991"/>
              <a:ext cx="1892427" cy="797197"/>
              <a:chOff x="7719973" y="4100711"/>
              <a:chExt cx="2452185" cy="1004253"/>
            </a:xfrm>
          </p:grpSpPr>
          <p:sp>
            <p:nvSpPr>
              <p:cNvPr id="112" name="Oval 111"/>
              <p:cNvSpPr/>
              <p:nvPr/>
            </p:nvSpPr>
            <p:spPr>
              <a:xfrm>
                <a:off x="7798297" y="4100711"/>
                <a:ext cx="2286000" cy="609602"/>
              </a:xfrm>
              <a:prstGeom prst="ellipse">
                <a:avLst/>
              </a:prstGeom>
              <a:ln/>
            </p:spPr>
            <p:style>
              <a:lnRef idx="3">
                <a:schemeClr val="lt1"/>
              </a:lnRef>
              <a:fillRef idx="1">
                <a:schemeClr val="accent6"/>
              </a:fillRef>
              <a:effectRef idx="1">
                <a:schemeClr val="accent6"/>
              </a:effectRef>
              <a:fontRef idx="minor">
                <a:schemeClr val="lt1"/>
              </a:fontRef>
            </p:style>
            <p:txBody>
              <a:bodyPr rtlCol="0" anchor="ctr"/>
              <a:lstStyle/>
              <a:p>
                <a:pPr algn="ctr" defTabSz="914400" fontAlgn="auto">
                  <a:spcBef>
                    <a:spcPts val="0"/>
                  </a:spcBef>
                  <a:spcAft>
                    <a:spcPts val="0"/>
                  </a:spcAft>
                </a:pPr>
                <a:endParaRPr lang="en-US" dirty="0">
                  <a:solidFill>
                    <a:prstClr val="white"/>
                  </a:solidFill>
                </a:endParaRPr>
              </a:p>
            </p:txBody>
          </p:sp>
          <p:pic>
            <p:nvPicPr>
              <p:cNvPr id="113" name="Picture 2" descr="C:\Users\jsafreed\Documents\Graphics\_eHOME ICONS\barrel yellow data storage.png"/>
              <p:cNvPicPr>
                <a:picLocks noChangeAspect="1" noChangeArrowheads="1"/>
              </p:cNvPicPr>
              <p:nvPr/>
            </p:nvPicPr>
            <p:blipFill>
              <a:blip r:embed="rId3" cstate="print">
                <a:duotone>
                  <a:schemeClr val="accent5">
                    <a:shade val="45000"/>
                    <a:satMod val="135000"/>
                  </a:schemeClr>
                  <a:prstClr val="white"/>
                </a:duotone>
              </a:blip>
              <a:srcRect/>
              <a:stretch>
                <a:fillRect/>
              </a:stretch>
            </p:blipFill>
            <p:spPr bwMode="auto">
              <a:xfrm>
                <a:off x="8593429" y="4643001"/>
                <a:ext cx="691627" cy="461963"/>
              </a:xfrm>
              <a:prstGeom prst="rect">
                <a:avLst/>
              </a:prstGeom>
              <a:noFill/>
            </p:spPr>
          </p:pic>
          <p:pic>
            <p:nvPicPr>
              <p:cNvPr id="114" name="Picture 2" descr="C:\Users\jsafreed\Documents\Graphics\_eHOME ICONS\barrel yellow data storage.png"/>
              <p:cNvPicPr>
                <a:picLocks noChangeAspect="1" noChangeArrowheads="1"/>
              </p:cNvPicPr>
              <p:nvPr/>
            </p:nvPicPr>
            <p:blipFill>
              <a:blip r:embed="rId3" cstate="print">
                <a:duotone>
                  <a:schemeClr val="accent5">
                    <a:shade val="45000"/>
                    <a:satMod val="135000"/>
                  </a:schemeClr>
                  <a:prstClr val="white"/>
                </a:duotone>
              </a:blip>
              <a:srcRect/>
              <a:stretch>
                <a:fillRect/>
              </a:stretch>
            </p:blipFill>
            <p:spPr bwMode="auto">
              <a:xfrm>
                <a:off x="9480531" y="4627361"/>
                <a:ext cx="691627" cy="461963"/>
              </a:xfrm>
              <a:prstGeom prst="rect">
                <a:avLst/>
              </a:prstGeom>
              <a:noFill/>
            </p:spPr>
          </p:pic>
          <p:pic>
            <p:nvPicPr>
              <p:cNvPr id="115" name="Picture 2" descr="C:\Users\jsafreed\Documents\Graphics\_eHOME ICONS\barrel yellow data storage.png"/>
              <p:cNvPicPr>
                <a:picLocks noChangeAspect="1" noChangeArrowheads="1"/>
              </p:cNvPicPr>
              <p:nvPr/>
            </p:nvPicPr>
            <p:blipFill>
              <a:blip r:embed="rId3" cstate="print">
                <a:duotone>
                  <a:schemeClr val="accent5">
                    <a:shade val="45000"/>
                    <a:satMod val="135000"/>
                  </a:schemeClr>
                  <a:prstClr val="white"/>
                </a:duotone>
              </a:blip>
              <a:srcRect/>
              <a:stretch>
                <a:fillRect/>
              </a:stretch>
            </p:blipFill>
            <p:spPr bwMode="auto">
              <a:xfrm>
                <a:off x="7719973" y="4631613"/>
                <a:ext cx="691627" cy="461963"/>
              </a:xfrm>
              <a:prstGeom prst="rect">
                <a:avLst/>
              </a:prstGeom>
              <a:noFill/>
            </p:spPr>
          </p:pic>
        </p:grpSp>
        <p:sp>
          <p:nvSpPr>
            <p:cNvPr id="124" name="Flowchart: Magnetic Disk 123"/>
            <p:cNvSpPr/>
            <p:nvPr/>
          </p:nvSpPr>
          <p:spPr>
            <a:xfrm>
              <a:off x="6096000" y="5222975"/>
              <a:ext cx="1219200" cy="568227"/>
            </a:xfrm>
            <a:prstGeom prst="flowChartMagneticDisk">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defTabSz="914400" fontAlgn="auto">
                <a:spcBef>
                  <a:spcPts val="0"/>
                </a:spcBef>
                <a:spcAft>
                  <a:spcPts val="0"/>
                </a:spcAft>
              </a:pPr>
              <a:endParaRPr lang="en-US" sz="1400" b="1" dirty="0">
                <a:solidFill>
                  <a:prstClr val="white"/>
                </a:solidFill>
                <a:effectLst>
                  <a:outerShdw blurRad="38100" dist="38100" dir="2700000" algn="tl">
                    <a:srgbClr val="000000">
                      <a:alpha val="43137"/>
                    </a:srgbClr>
                  </a:outerShdw>
                </a:effectLst>
              </a:endParaRPr>
            </a:p>
          </p:txBody>
        </p:sp>
        <p:sp>
          <p:nvSpPr>
            <p:cNvPr id="125" name="TextBox 124"/>
            <p:cNvSpPr txBox="1"/>
            <p:nvPr/>
          </p:nvSpPr>
          <p:spPr>
            <a:xfrm>
              <a:off x="6014244" y="5345779"/>
              <a:ext cx="1408688" cy="615553"/>
            </a:xfrm>
            <a:prstGeom prst="rect">
              <a:avLst/>
            </a:prstGeom>
            <a:noFill/>
          </p:spPr>
          <p:txBody>
            <a:bodyPr wrap="square" rtlCol="0">
              <a:spAutoFit/>
            </a:bodyPr>
            <a:lstStyle/>
            <a:p>
              <a:pPr algn="ctr" defTabSz="914400" fontAlgn="auto">
                <a:spcBef>
                  <a:spcPts val="0"/>
                </a:spcBef>
                <a:spcAft>
                  <a:spcPts val="0"/>
                </a:spcAft>
              </a:pPr>
              <a:r>
                <a:rPr lang="en-US" sz="1200" b="1" dirty="0" smtClean="0">
                  <a:solidFill>
                    <a:prstClr val="white"/>
                  </a:solidFill>
                  <a:latin typeface="Calibri"/>
                  <a:cs typeface="Arial" pitchFamily="34" charset="0"/>
                </a:rPr>
                <a:t>Shared Storage</a:t>
              </a:r>
            </a:p>
            <a:p>
              <a:pPr algn="ctr" defTabSz="914400" fontAlgn="auto">
                <a:spcBef>
                  <a:spcPts val="0"/>
                </a:spcBef>
                <a:spcAft>
                  <a:spcPts val="0"/>
                </a:spcAft>
              </a:pPr>
              <a:r>
                <a:rPr lang="en-US" sz="1100" b="1" dirty="0" smtClean="0">
                  <a:solidFill>
                    <a:prstClr val="white"/>
                  </a:solidFill>
                  <a:latin typeface="Calibri"/>
                  <a:cs typeface="Arial" pitchFamily="34" charset="0"/>
                </a:rPr>
                <a:t>iSCSI, SAS, Fibre</a:t>
              </a:r>
            </a:p>
            <a:p>
              <a:pPr algn="ctr" defTabSz="914400" fontAlgn="auto">
                <a:spcBef>
                  <a:spcPts val="0"/>
                </a:spcBef>
                <a:spcAft>
                  <a:spcPts val="0"/>
                </a:spcAft>
              </a:pPr>
              <a:endParaRPr lang="en-US" sz="1100" b="1" dirty="0">
                <a:solidFill>
                  <a:prstClr val="white"/>
                </a:solidFill>
                <a:latin typeface="Calibri"/>
                <a:cs typeface="Arial" pitchFamily="34" charset="0"/>
              </a:endParaRPr>
            </a:p>
          </p:txBody>
        </p:sp>
        <p:sp>
          <p:nvSpPr>
            <p:cNvPr id="145" name="TextBox 144"/>
            <p:cNvSpPr txBox="1"/>
            <p:nvPr/>
          </p:nvSpPr>
          <p:spPr>
            <a:xfrm>
              <a:off x="6084125" y="3962402"/>
              <a:ext cx="1219200" cy="461665"/>
            </a:xfrm>
            <a:prstGeom prst="rect">
              <a:avLst/>
            </a:prstGeom>
            <a:noFill/>
          </p:spPr>
          <p:txBody>
            <a:bodyPr wrap="square" rtlCol="0">
              <a:spAutoFit/>
            </a:bodyPr>
            <a:lstStyle/>
            <a:p>
              <a:pPr algn="ctr" defTabSz="914400" fontAlgn="auto">
                <a:spcBef>
                  <a:spcPts val="0"/>
                </a:spcBef>
                <a:spcAft>
                  <a:spcPts val="0"/>
                </a:spcAft>
              </a:pPr>
              <a:r>
                <a:rPr lang="en-US" sz="1200" b="1" dirty="0" smtClean="0">
                  <a:solidFill>
                    <a:prstClr val="black"/>
                  </a:solidFill>
                  <a:latin typeface="Calibri"/>
                </a:rPr>
                <a:t>Live</a:t>
              </a:r>
            </a:p>
            <a:p>
              <a:pPr algn="ctr" defTabSz="914400" fontAlgn="auto">
                <a:spcBef>
                  <a:spcPts val="0"/>
                </a:spcBef>
                <a:spcAft>
                  <a:spcPts val="0"/>
                </a:spcAft>
              </a:pPr>
              <a:r>
                <a:rPr lang="en-US" sz="1200" b="1" dirty="0" smtClean="0">
                  <a:solidFill>
                    <a:prstClr val="black"/>
                  </a:solidFill>
                  <a:latin typeface="Calibri"/>
                </a:rPr>
                <a:t>Migration</a:t>
              </a:r>
              <a:endParaRPr lang="en-US" sz="1200" b="1" dirty="0">
                <a:solidFill>
                  <a:prstClr val="black"/>
                </a:solidFill>
                <a:latin typeface="Calibri"/>
              </a:endParaRPr>
            </a:p>
          </p:txBody>
        </p:sp>
        <p:sp>
          <p:nvSpPr>
            <p:cNvPr id="151" name="TextBox 150"/>
            <p:cNvSpPr txBox="1"/>
            <p:nvPr/>
          </p:nvSpPr>
          <p:spPr>
            <a:xfrm>
              <a:off x="5385157" y="4290952"/>
              <a:ext cx="228600" cy="307777"/>
            </a:xfrm>
            <a:prstGeom prst="rect">
              <a:avLst/>
            </a:prstGeom>
            <a:noFill/>
          </p:spPr>
          <p:txBody>
            <a:bodyPr wrap="square" rtlCol="0">
              <a:spAutoFit/>
            </a:bodyPr>
            <a:lstStyle/>
            <a:p>
              <a:pPr defTabSz="914400" fontAlgn="auto">
                <a:spcBef>
                  <a:spcPts val="0"/>
                </a:spcBef>
                <a:spcAft>
                  <a:spcPts val="0"/>
                </a:spcAft>
              </a:pPr>
              <a:r>
                <a:rPr lang="en-US" sz="1400" dirty="0" smtClean="0">
                  <a:solidFill>
                    <a:prstClr val="white"/>
                  </a:solidFill>
                  <a:latin typeface="Calibri"/>
                </a:rPr>
                <a:t>1</a:t>
              </a:r>
              <a:endParaRPr lang="en-US" sz="1400" dirty="0">
                <a:solidFill>
                  <a:prstClr val="white"/>
                </a:solidFill>
                <a:latin typeface="Calibri"/>
              </a:endParaRPr>
            </a:p>
          </p:txBody>
        </p:sp>
        <p:sp>
          <p:nvSpPr>
            <p:cNvPr id="152" name="TextBox 151"/>
            <p:cNvSpPr txBox="1"/>
            <p:nvPr/>
          </p:nvSpPr>
          <p:spPr>
            <a:xfrm>
              <a:off x="7835432" y="4307777"/>
              <a:ext cx="228600" cy="307777"/>
            </a:xfrm>
            <a:prstGeom prst="rect">
              <a:avLst/>
            </a:prstGeom>
            <a:noFill/>
          </p:spPr>
          <p:txBody>
            <a:bodyPr wrap="square" rtlCol="0">
              <a:spAutoFit/>
            </a:bodyPr>
            <a:lstStyle/>
            <a:p>
              <a:pPr defTabSz="914400" fontAlgn="auto">
                <a:spcBef>
                  <a:spcPts val="0"/>
                </a:spcBef>
                <a:spcAft>
                  <a:spcPts val="0"/>
                </a:spcAft>
              </a:pPr>
              <a:r>
                <a:rPr lang="en-US" sz="1400" dirty="0" smtClean="0">
                  <a:solidFill>
                    <a:prstClr val="white"/>
                  </a:solidFill>
                  <a:latin typeface="Calibri"/>
                </a:rPr>
                <a:t>2</a:t>
              </a:r>
              <a:endParaRPr lang="en-US" sz="1400" dirty="0">
                <a:solidFill>
                  <a:prstClr val="white"/>
                </a:solidFill>
                <a:latin typeface="Calibri"/>
              </a:endParaRPr>
            </a:p>
          </p:txBody>
        </p:sp>
        <p:sp>
          <p:nvSpPr>
            <p:cNvPr id="162" name="TextBox 161"/>
            <p:cNvSpPr txBox="1"/>
            <p:nvPr/>
          </p:nvSpPr>
          <p:spPr>
            <a:xfrm>
              <a:off x="5943600" y="4876802"/>
              <a:ext cx="1524000" cy="261610"/>
            </a:xfrm>
            <a:prstGeom prst="rect">
              <a:avLst/>
            </a:prstGeom>
            <a:noFill/>
          </p:spPr>
          <p:txBody>
            <a:bodyPr wrap="square" rtlCol="0">
              <a:spAutoFit/>
            </a:bodyPr>
            <a:lstStyle/>
            <a:p>
              <a:pPr algn="ctr" defTabSz="914400" fontAlgn="auto">
                <a:spcBef>
                  <a:spcPts val="0"/>
                </a:spcBef>
                <a:spcAft>
                  <a:spcPts val="0"/>
                </a:spcAft>
              </a:pPr>
              <a:r>
                <a:rPr lang="en-US" sz="1100" b="1" dirty="0" smtClean="0">
                  <a:solidFill>
                    <a:prstClr val="black"/>
                  </a:solidFill>
                  <a:latin typeface="Calibri"/>
                </a:rPr>
                <a:t>Host cluster</a:t>
              </a:r>
              <a:endParaRPr lang="en-US" sz="1100" b="1" dirty="0">
                <a:solidFill>
                  <a:prstClr val="black"/>
                </a:solidFill>
                <a:latin typeface="Calibri"/>
              </a:endParaRPr>
            </a:p>
          </p:txBody>
        </p:sp>
        <p:sp>
          <p:nvSpPr>
            <p:cNvPr id="169" name="Curved Down Arrow 168"/>
            <p:cNvSpPr/>
            <p:nvPr/>
          </p:nvSpPr>
          <p:spPr>
            <a:xfrm>
              <a:off x="6436425" y="3681352"/>
              <a:ext cx="533400" cy="228600"/>
            </a:xfrm>
            <a:prstGeom prst="curved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fontAlgn="auto">
                <a:spcBef>
                  <a:spcPts val="0"/>
                </a:spcBef>
                <a:spcAft>
                  <a:spcPts val="0"/>
                </a:spcAft>
              </a:pPr>
              <a:endParaRPr lang="en-US" dirty="0">
                <a:solidFill>
                  <a:prstClr val="white"/>
                </a:solidFill>
              </a:endParaRPr>
            </a:p>
          </p:txBody>
        </p:sp>
        <p:sp>
          <p:nvSpPr>
            <p:cNvPr id="170" name="Curved Down Arrow 169"/>
            <p:cNvSpPr/>
            <p:nvPr/>
          </p:nvSpPr>
          <p:spPr>
            <a:xfrm flipV="1">
              <a:off x="6436425" y="4460177"/>
              <a:ext cx="533400" cy="228600"/>
            </a:xfrm>
            <a:prstGeom prst="curved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fontAlgn="auto">
                <a:spcBef>
                  <a:spcPts val="0"/>
                </a:spcBef>
                <a:spcAft>
                  <a:spcPts val="0"/>
                </a:spcAft>
              </a:pPr>
              <a:endParaRPr lang="en-US" dirty="0">
                <a:solidFill>
                  <a:prstClr val="white"/>
                </a:solidFill>
              </a:endParaRPr>
            </a:p>
          </p:txBody>
        </p:sp>
        <p:sp>
          <p:nvSpPr>
            <p:cNvPr id="53" name="Rounded Rectangle 52"/>
            <p:cNvSpPr/>
            <p:nvPr/>
          </p:nvSpPr>
          <p:spPr bwMode="auto">
            <a:xfrm rot="16200000">
              <a:off x="4124326" y="2933700"/>
              <a:ext cx="2819399" cy="1371601"/>
            </a:xfrm>
            <a:prstGeom prst="roundRect">
              <a:avLst>
                <a:gd name="adj" fmla="val 2351"/>
              </a:avLst>
            </a:prstGeom>
            <a:ln>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ctr" anchorCtr="0" compatLnSpc="1">
              <a:prstTxWarp prst="textNoShape">
                <a:avLst/>
              </a:prstTxWarp>
            </a:bodyPr>
            <a:lstStyle/>
            <a:p>
              <a:pPr defTabSz="914099" fontAlgn="auto">
                <a:spcBef>
                  <a:spcPts val="0"/>
                </a:spcBef>
                <a:spcAft>
                  <a:spcPts val="0"/>
                </a:spcAft>
              </a:pPr>
              <a:endParaRPr lang="en-GB" sz="2000" dirty="0" smtClean="0">
                <a:solidFill>
                  <a:srgbClr val="FFFFFF"/>
                </a:solidFill>
                <a:effectLst>
                  <a:outerShdw blurRad="38100" dist="38100" dir="2700000" algn="tl">
                    <a:srgbClr val="000000">
                      <a:alpha val="43137"/>
                    </a:srgbClr>
                  </a:outerShdw>
                </a:effectLst>
              </a:endParaRPr>
            </a:p>
          </p:txBody>
        </p:sp>
        <p:sp>
          <p:nvSpPr>
            <p:cNvPr id="49" name="Rounded Rectangle 48"/>
            <p:cNvSpPr/>
            <p:nvPr/>
          </p:nvSpPr>
          <p:spPr bwMode="auto">
            <a:xfrm rot="16200000">
              <a:off x="4199414" y="3003964"/>
              <a:ext cx="2666997" cy="1231074"/>
            </a:xfrm>
            <a:prstGeom prst="roundRect">
              <a:avLst>
                <a:gd name="adj" fmla="val 2351"/>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defTabSz="914099" fontAlgn="auto">
                <a:spcBef>
                  <a:spcPts val="0"/>
                </a:spcBef>
                <a:spcAft>
                  <a:spcPts val="0"/>
                </a:spcAft>
              </a:pPr>
              <a:endParaRPr lang="en-GB" sz="2000" dirty="0" smtClean="0">
                <a:solidFill>
                  <a:srgbClr val="FFFFFF"/>
                </a:solidFill>
                <a:effectLst>
                  <a:outerShdw blurRad="38100" dist="38100" dir="2700000" algn="tl">
                    <a:srgbClr val="000000">
                      <a:alpha val="43137"/>
                    </a:srgbClr>
                  </a:outerShdw>
                </a:effectLst>
              </a:endParaRPr>
            </a:p>
          </p:txBody>
        </p:sp>
        <p:grpSp>
          <p:nvGrpSpPr>
            <p:cNvPr id="4" name="Group 84"/>
            <p:cNvGrpSpPr/>
            <p:nvPr/>
          </p:nvGrpSpPr>
          <p:grpSpPr>
            <a:xfrm>
              <a:off x="4648200" y="4114800"/>
              <a:ext cx="1698857" cy="1072693"/>
              <a:chOff x="-1070207" y="5304963"/>
              <a:chExt cx="1698857" cy="1072693"/>
            </a:xfrm>
          </p:grpSpPr>
          <p:pic>
            <p:nvPicPr>
              <p:cNvPr id="108" name="Picture 4" descr="\\.PSF\Parallels Share\Virtualization Slides\Server-Physical-3U.png"/>
              <p:cNvPicPr>
                <a:picLocks noChangeAspect="1" noChangeArrowheads="1"/>
              </p:cNvPicPr>
              <p:nvPr/>
            </p:nvPicPr>
            <p:blipFill>
              <a:blip r:embed="rId4" cstate="print"/>
              <a:srcRect/>
              <a:stretch>
                <a:fillRect/>
              </a:stretch>
            </p:blipFill>
            <p:spPr bwMode="auto">
              <a:xfrm>
                <a:off x="-1070207" y="5304963"/>
                <a:ext cx="1698857" cy="1072693"/>
              </a:xfrm>
              <a:prstGeom prst="rect">
                <a:avLst/>
              </a:prstGeom>
              <a:noFill/>
            </p:spPr>
          </p:pic>
          <p:pic>
            <p:nvPicPr>
              <p:cNvPr id="109" name="Picture 2"/>
              <p:cNvPicPr>
                <a:picLocks noChangeAspect="1" noChangeArrowheads="1"/>
              </p:cNvPicPr>
              <p:nvPr/>
            </p:nvPicPr>
            <p:blipFill>
              <a:blip r:embed="rId5" cstate="print">
                <a:lum bright="100000" contrast="100000"/>
              </a:blip>
              <a:srcRect l="52083" r="2758"/>
              <a:stretch>
                <a:fillRect/>
              </a:stretch>
            </p:blipFill>
            <p:spPr bwMode="auto">
              <a:xfrm>
                <a:off x="-250375" y="5733668"/>
                <a:ext cx="641160" cy="152716"/>
              </a:xfrm>
              <a:prstGeom prst="rect">
                <a:avLst/>
              </a:prstGeom>
              <a:noFill/>
              <a:ln>
                <a:noFill/>
              </a:ln>
              <a:effectLst>
                <a:outerShdw blurRad="317500" dist="50800" dir="5400000" algn="ctr" rotWithShape="0">
                  <a:srgbClr val="000000"/>
                </a:outerShdw>
              </a:effectLst>
              <a:scene3d>
                <a:camera prst="isometricRightUp"/>
                <a:lightRig rig="threePt" dir="t"/>
              </a:scene3d>
            </p:spPr>
          </p:pic>
        </p:grpSp>
        <p:sp>
          <p:nvSpPr>
            <p:cNvPr id="51" name="TextBox 50"/>
            <p:cNvSpPr txBox="1"/>
            <p:nvPr/>
          </p:nvSpPr>
          <p:spPr>
            <a:xfrm>
              <a:off x="5381625" y="4210050"/>
              <a:ext cx="228600" cy="307777"/>
            </a:xfrm>
            <a:prstGeom prst="rect">
              <a:avLst/>
            </a:prstGeom>
            <a:noFill/>
          </p:spPr>
          <p:txBody>
            <a:bodyPr wrap="square" rtlCol="0">
              <a:spAutoFit/>
            </a:bodyPr>
            <a:lstStyle/>
            <a:p>
              <a:pPr defTabSz="914400" fontAlgn="auto">
                <a:spcBef>
                  <a:spcPts val="0"/>
                </a:spcBef>
                <a:spcAft>
                  <a:spcPts val="0"/>
                </a:spcAft>
              </a:pPr>
              <a:r>
                <a:rPr lang="en-US" sz="1400" b="1" dirty="0" smtClean="0">
                  <a:solidFill>
                    <a:prstClr val="white"/>
                  </a:solidFill>
                  <a:latin typeface="Calibri"/>
                </a:rPr>
                <a:t>1</a:t>
              </a:r>
              <a:endParaRPr lang="en-US" sz="1400" b="1" dirty="0">
                <a:solidFill>
                  <a:prstClr val="white"/>
                </a:solidFill>
                <a:latin typeface="Calibri"/>
              </a:endParaRPr>
            </a:p>
          </p:txBody>
        </p:sp>
        <p:pic>
          <p:nvPicPr>
            <p:cNvPr id="141" name="Picture 2" descr="\\.PSF\Parallels Share\DDC\Server-Virtual-2U.png"/>
            <p:cNvPicPr>
              <a:picLocks noChangeAspect="1" noChangeArrowheads="1"/>
            </p:cNvPicPr>
            <p:nvPr/>
          </p:nvPicPr>
          <p:blipFill>
            <a:blip r:embed="rId6" cstate="print"/>
            <a:srcRect/>
            <a:stretch>
              <a:fillRect/>
            </a:stretch>
          </p:blipFill>
          <p:spPr bwMode="auto">
            <a:xfrm>
              <a:off x="5029200" y="2362202"/>
              <a:ext cx="991112" cy="759236"/>
            </a:xfrm>
            <a:prstGeom prst="rect">
              <a:avLst/>
            </a:prstGeom>
            <a:noFill/>
          </p:spPr>
        </p:pic>
        <p:pic>
          <p:nvPicPr>
            <p:cNvPr id="110" name="Picture 2" descr="\\.PSF\Parallels Share\DDC\Server-Virtual-2U.png"/>
            <p:cNvPicPr>
              <a:picLocks noChangeAspect="1" noChangeArrowheads="1"/>
            </p:cNvPicPr>
            <p:nvPr/>
          </p:nvPicPr>
          <p:blipFill>
            <a:blip r:embed="rId6" cstate="print"/>
            <a:srcRect/>
            <a:stretch>
              <a:fillRect/>
            </a:stretch>
          </p:blipFill>
          <p:spPr bwMode="auto">
            <a:xfrm>
              <a:off x="5029200" y="3276602"/>
              <a:ext cx="991112" cy="759236"/>
            </a:xfrm>
            <a:prstGeom prst="rect">
              <a:avLst/>
            </a:prstGeom>
            <a:noFill/>
          </p:spPr>
        </p:pic>
        <p:sp>
          <p:nvSpPr>
            <p:cNvPr id="57" name="Rounded Rectangle 56"/>
            <p:cNvSpPr/>
            <p:nvPr/>
          </p:nvSpPr>
          <p:spPr bwMode="auto">
            <a:xfrm rot="16200000">
              <a:off x="6534151" y="2933702"/>
              <a:ext cx="2819399" cy="1371601"/>
            </a:xfrm>
            <a:prstGeom prst="roundRect">
              <a:avLst>
                <a:gd name="adj" fmla="val 2351"/>
              </a:avLst>
            </a:prstGeom>
            <a:ln>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ctr" anchorCtr="0" compatLnSpc="1">
              <a:prstTxWarp prst="textNoShape">
                <a:avLst/>
              </a:prstTxWarp>
            </a:bodyPr>
            <a:lstStyle/>
            <a:p>
              <a:pPr defTabSz="914099" fontAlgn="auto">
                <a:spcBef>
                  <a:spcPts val="0"/>
                </a:spcBef>
                <a:spcAft>
                  <a:spcPts val="0"/>
                </a:spcAft>
              </a:pPr>
              <a:endParaRPr lang="en-GB" sz="2000" dirty="0" smtClean="0">
                <a:solidFill>
                  <a:srgbClr val="FFFFFF"/>
                </a:solidFill>
                <a:effectLst>
                  <a:outerShdw blurRad="38100" dist="38100" dir="2700000" algn="tl">
                    <a:srgbClr val="000000">
                      <a:alpha val="43137"/>
                    </a:srgbClr>
                  </a:outerShdw>
                </a:effectLst>
              </a:endParaRPr>
            </a:p>
          </p:txBody>
        </p:sp>
        <p:sp>
          <p:nvSpPr>
            <p:cNvPr id="50" name="Rounded Rectangle 49"/>
            <p:cNvSpPr/>
            <p:nvPr/>
          </p:nvSpPr>
          <p:spPr bwMode="auto">
            <a:xfrm rot="16200000">
              <a:off x="6618639" y="3003964"/>
              <a:ext cx="2666998" cy="1231074"/>
            </a:xfrm>
            <a:prstGeom prst="roundRect">
              <a:avLst>
                <a:gd name="adj" fmla="val 2351"/>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defTabSz="914099" fontAlgn="auto">
                <a:spcBef>
                  <a:spcPts val="0"/>
                </a:spcBef>
                <a:spcAft>
                  <a:spcPts val="0"/>
                </a:spcAft>
              </a:pPr>
              <a:endParaRPr lang="en-GB" sz="2000" dirty="0" smtClean="0">
                <a:solidFill>
                  <a:srgbClr val="FFFFFF"/>
                </a:solidFill>
                <a:effectLst>
                  <a:outerShdw blurRad="38100" dist="38100" dir="2700000" algn="tl">
                    <a:srgbClr val="000000">
                      <a:alpha val="43137"/>
                    </a:srgbClr>
                  </a:outerShdw>
                </a:effectLst>
              </a:endParaRPr>
            </a:p>
          </p:txBody>
        </p:sp>
        <p:grpSp>
          <p:nvGrpSpPr>
            <p:cNvPr id="5" name="Group 84"/>
            <p:cNvGrpSpPr/>
            <p:nvPr/>
          </p:nvGrpSpPr>
          <p:grpSpPr>
            <a:xfrm>
              <a:off x="7086600" y="4151654"/>
              <a:ext cx="1698857" cy="1072693"/>
              <a:chOff x="-1140164" y="5304963"/>
              <a:chExt cx="1698857" cy="1072693"/>
            </a:xfrm>
          </p:grpSpPr>
          <p:pic>
            <p:nvPicPr>
              <p:cNvPr id="133" name="Picture 4" descr="\\.PSF\Parallels Share\Virtualization Slides\Server-Physical-3U.png"/>
              <p:cNvPicPr>
                <a:picLocks noChangeAspect="1" noChangeArrowheads="1"/>
              </p:cNvPicPr>
              <p:nvPr/>
            </p:nvPicPr>
            <p:blipFill>
              <a:blip r:embed="rId4" cstate="print"/>
              <a:srcRect/>
              <a:stretch>
                <a:fillRect/>
              </a:stretch>
            </p:blipFill>
            <p:spPr bwMode="auto">
              <a:xfrm>
                <a:off x="-1140164" y="5304963"/>
                <a:ext cx="1698857" cy="1072693"/>
              </a:xfrm>
              <a:prstGeom prst="rect">
                <a:avLst/>
              </a:prstGeom>
              <a:noFill/>
            </p:spPr>
          </p:pic>
          <p:pic>
            <p:nvPicPr>
              <p:cNvPr id="140" name="Picture 2"/>
              <p:cNvPicPr>
                <a:picLocks noChangeAspect="1" noChangeArrowheads="1"/>
              </p:cNvPicPr>
              <p:nvPr/>
            </p:nvPicPr>
            <p:blipFill>
              <a:blip r:embed="rId5" cstate="print">
                <a:lum bright="100000" contrast="100000"/>
              </a:blip>
              <a:srcRect l="52083" r="2758"/>
              <a:stretch>
                <a:fillRect/>
              </a:stretch>
            </p:blipFill>
            <p:spPr bwMode="auto">
              <a:xfrm>
                <a:off x="-326575" y="5733668"/>
                <a:ext cx="641160" cy="152716"/>
              </a:xfrm>
              <a:prstGeom prst="rect">
                <a:avLst/>
              </a:prstGeom>
              <a:noFill/>
              <a:ln>
                <a:noFill/>
              </a:ln>
              <a:effectLst>
                <a:outerShdw blurRad="317500" dist="50800" dir="5400000" algn="ctr" rotWithShape="0">
                  <a:srgbClr val="000000"/>
                </a:outerShdw>
              </a:effectLst>
              <a:scene3d>
                <a:camera prst="isometricRightUp"/>
                <a:lightRig rig="threePt" dir="t"/>
              </a:scene3d>
            </p:spPr>
          </p:pic>
        </p:grpSp>
        <p:sp>
          <p:nvSpPr>
            <p:cNvPr id="52" name="TextBox 51"/>
            <p:cNvSpPr txBox="1"/>
            <p:nvPr/>
          </p:nvSpPr>
          <p:spPr>
            <a:xfrm>
              <a:off x="7820025" y="4282027"/>
              <a:ext cx="228600" cy="307777"/>
            </a:xfrm>
            <a:prstGeom prst="rect">
              <a:avLst/>
            </a:prstGeom>
            <a:noFill/>
          </p:spPr>
          <p:txBody>
            <a:bodyPr wrap="square" rtlCol="0">
              <a:spAutoFit/>
            </a:bodyPr>
            <a:lstStyle/>
            <a:p>
              <a:pPr defTabSz="914400" fontAlgn="auto">
                <a:spcBef>
                  <a:spcPts val="0"/>
                </a:spcBef>
                <a:spcAft>
                  <a:spcPts val="0"/>
                </a:spcAft>
              </a:pPr>
              <a:r>
                <a:rPr lang="en-US" sz="1400" b="1" dirty="0" smtClean="0">
                  <a:solidFill>
                    <a:prstClr val="white"/>
                  </a:solidFill>
                  <a:latin typeface="Calibri"/>
                </a:rPr>
                <a:t>2</a:t>
              </a:r>
              <a:endParaRPr lang="en-US" sz="1400" b="1" dirty="0">
                <a:solidFill>
                  <a:prstClr val="white"/>
                </a:solidFill>
                <a:latin typeface="Calibri"/>
              </a:endParaRPr>
            </a:p>
          </p:txBody>
        </p:sp>
        <p:pic>
          <p:nvPicPr>
            <p:cNvPr id="157" name="Picture 2" descr="\\.PSF\Parallels Share\DDC\Server-Virtual-2U.png"/>
            <p:cNvPicPr>
              <a:picLocks noChangeAspect="1" noChangeArrowheads="1"/>
            </p:cNvPicPr>
            <p:nvPr/>
          </p:nvPicPr>
          <p:blipFill>
            <a:blip r:embed="rId6" cstate="print"/>
            <a:srcRect/>
            <a:stretch>
              <a:fillRect/>
            </a:stretch>
          </p:blipFill>
          <p:spPr bwMode="auto">
            <a:xfrm>
              <a:off x="7448550" y="2362202"/>
              <a:ext cx="991112" cy="759236"/>
            </a:xfrm>
            <a:prstGeom prst="rect">
              <a:avLst/>
            </a:prstGeom>
            <a:noFill/>
          </p:spPr>
        </p:pic>
        <p:pic>
          <p:nvPicPr>
            <p:cNvPr id="142" name="Picture 2" descr="\\.PSF\Parallels Share\DDC\Server-Virtual-2U.png"/>
            <p:cNvPicPr>
              <a:picLocks noChangeAspect="1" noChangeArrowheads="1"/>
            </p:cNvPicPr>
            <p:nvPr/>
          </p:nvPicPr>
          <p:blipFill>
            <a:blip r:embed="rId6" cstate="print"/>
            <a:srcRect/>
            <a:stretch>
              <a:fillRect/>
            </a:stretch>
          </p:blipFill>
          <p:spPr bwMode="auto">
            <a:xfrm>
              <a:off x="7467088" y="3267077"/>
              <a:ext cx="991112" cy="759236"/>
            </a:xfrm>
            <a:prstGeom prst="rect">
              <a:avLst/>
            </a:prstGeom>
            <a:noFill/>
          </p:spPr>
        </p:pic>
        <p:pic>
          <p:nvPicPr>
            <p:cNvPr id="56" name="Picture 10" descr="\\.PSF\Parallels Share\DDC\Application-Virtual-SQL.png"/>
            <p:cNvPicPr>
              <a:picLocks noChangeAspect="1" noChangeArrowheads="1"/>
            </p:cNvPicPr>
            <p:nvPr/>
          </p:nvPicPr>
          <p:blipFill>
            <a:blip r:embed="rId7" cstate="print"/>
            <a:srcRect/>
            <a:stretch>
              <a:fillRect/>
            </a:stretch>
          </p:blipFill>
          <p:spPr bwMode="auto">
            <a:xfrm>
              <a:off x="5381625" y="2448816"/>
              <a:ext cx="343884" cy="361061"/>
            </a:xfrm>
            <a:prstGeom prst="rect">
              <a:avLst/>
            </a:prstGeom>
            <a:noFill/>
          </p:spPr>
        </p:pic>
        <p:pic>
          <p:nvPicPr>
            <p:cNvPr id="58" name="Picture 10" descr="\\.PSF\Parallels Share\DDC\Application-Virtual-SQL.png"/>
            <p:cNvPicPr>
              <a:picLocks noChangeAspect="1" noChangeArrowheads="1"/>
            </p:cNvPicPr>
            <p:nvPr/>
          </p:nvPicPr>
          <p:blipFill>
            <a:blip r:embed="rId7" cstate="print"/>
            <a:srcRect/>
            <a:stretch>
              <a:fillRect/>
            </a:stretch>
          </p:blipFill>
          <p:spPr bwMode="auto">
            <a:xfrm>
              <a:off x="5380641" y="3372741"/>
              <a:ext cx="343884" cy="361061"/>
            </a:xfrm>
            <a:prstGeom prst="rect">
              <a:avLst/>
            </a:prstGeom>
            <a:noFill/>
          </p:spPr>
        </p:pic>
        <p:pic>
          <p:nvPicPr>
            <p:cNvPr id="59" name="Picture 10" descr="\\.PSF\Parallels Share\DDC\Application-Virtual-SQL.png"/>
            <p:cNvPicPr>
              <a:picLocks noChangeAspect="1" noChangeArrowheads="1"/>
            </p:cNvPicPr>
            <p:nvPr/>
          </p:nvPicPr>
          <p:blipFill>
            <a:blip r:embed="rId7" cstate="print"/>
            <a:srcRect/>
            <a:stretch>
              <a:fillRect/>
            </a:stretch>
          </p:blipFill>
          <p:spPr bwMode="auto">
            <a:xfrm>
              <a:off x="7809516" y="2438402"/>
              <a:ext cx="343884" cy="361061"/>
            </a:xfrm>
            <a:prstGeom prst="rect">
              <a:avLst/>
            </a:prstGeom>
            <a:noFill/>
          </p:spPr>
        </p:pic>
        <p:pic>
          <p:nvPicPr>
            <p:cNvPr id="60" name="Picture 10" descr="\\.PSF\Parallels Share\DDC\Application-Virtual-SQL.png"/>
            <p:cNvPicPr>
              <a:picLocks noChangeAspect="1" noChangeArrowheads="1"/>
            </p:cNvPicPr>
            <p:nvPr/>
          </p:nvPicPr>
          <p:blipFill>
            <a:blip r:embed="rId7" cstate="print"/>
            <a:srcRect/>
            <a:stretch>
              <a:fillRect/>
            </a:stretch>
          </p:blipFill>
          <p:spPr bwMode="auto">
            <a:xfrm>
              <a:off x="7819041" y="3363216"/>
              <a:ext cx="343884" cy="361061"/>
            </a:xfrm>
            <a:prstGeom prst="rect">
              <a:avLst/>
            </a:prstGeom>
            <a:noFill/>
          </p:spPr>
        </p:pic>
        <p:sp>
          <p:nvSpPr>
            <p:cNvPr id="54" name="Rectangle 53"/>
            <p:cNvSpPr/>
            <p:nvPr/>
          </p:nvSpPr>
          <p:spPr>
            <a:xfrm>
              <a:off x="7696200" y="1828800"/>
              <a:ext cx="843456" cy="212834"/>
            </a:xfrm>
            <a:prstGeom prst="rect">
              <a:avLst/>
            </a:prstGeom>
            <a:solidFill>
              <a:srgbClr val="FFF4DD"/>
            </a:solidFill>
            <a:ln>
              <a:solidFill>
                <a:srgbClr val="F6AE1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63" fontAlgn="auto">
                <a:spcBef>
                  <a:spcPts val="0"/>
                </a:spcBef>
                <a:spcAft>
                  <a:spcPts val="0"/>
                </a:spcAft>
              </a:pPr>
              <a:r>
                <a:rPr lang="en-US" sz="1200" dirty="0" smtClean="0">
                  <a:solidFill>
                    <a:srgbClr val="FF6600"/>
                  </a:solidFill>
                  <a:effectLst>
                    <a:outerShdw blurRad="38100" dist="38100" dir="2700000" algn="tl">
                      <a:srgbClr val="000000">
                        <a:alpha val="43137"/>
                      </a:srgbClr>
                    </a:outerShdw>
                  </a:effectLst>
                </a:rPr>
                <a:t>VM</a:t>
              </a:r>
              <a:endParaRPr lang="en-US" sz="1200" dirty="0">
                <a:solidFill>
                  <a:srgbClr val="FF6600"/>
                </a:solidFill>
                <a:effectLst>
                  <a:outerShdw blurRad="38100" dist="38100" dir="2700000" algn="tl">
                    <a:srgbClr val="000000">
                      <a:alpha val="43137"/>
                    </a:srgbClr>
                  </a:outerShdw>
                </a:effectLst>
              </a:endParaRPr>
            </a:p>
          </p:txBody>
        </p:sp>
        <p:cxnSp>
          <p:nvCxnSpPr>
            <p:cNvPr id="55" name="Straight Connector 54"/>
            <p:cNvCxnSpPr/>
            <p:nvPr/>
          </p:nvCxnSpPr>
          <p:spPr>
            <a:xfrm>
              <a:off x="5791200" y="4724400"/>
              <a:ext cx="609601" cy="533399"/>
            </a:xfrm>
            <a:prstGeom prst="line">
              <a:avLst/>
            </a:prstGeom>
          </p:spPr>
          <p:style>
            <a:lnRef idx="1">
              <a:schemeClr val="accent1"/>
            </a:lnRef>
            <a:fillRef idx="0">
              <a:schemeClr val="accent1"/>
            </a:fillRef>
            <a:effectRef idx="0">
              <a:schemeClr val="accent1"/>
            </a:effectRef>
            <a:fontRef idx="minor">
              <a:schemeClr val="tx1"/>
            </a:fontRef>
          </p:style>
        </p:cxnSp>
        <p:cxnSp>
          <p:nvCxnSpPr>
            <p:cNvPr id="164" name="Straight Connector 163"/>
            <p:cNvCxnSpPr/>
            <p:nvPr/>
          </p:nvCxnSpPr>
          <p:spPr>
            <a:xfrm>
              <a:off x="5715000" y="4800600"/>
              <a:ext cx="533400" cy="4572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3" name="Straight Connector 72"/>
            <p:cNvCxnSpPr/>
            <p:nvPr/>
          </p:nvCxnSpPr>
          <p:spPr>
            <a:xfrm rot="5400000">
              <a:off x="7086601" y="4724401"/>
              <a:ext cx="533401" cy="533398"/>
            </a:xfrm>
            <a:prstGeom prst="line">
              <a:avLst/>
            </a:prstGeom>
          </p:spPr>
          <p:style>
            <a:lnRef idx="1">
              <a:schemeClr val="accent1"/>
            </a:lnRef>
            <a:fillRef idx="0">
              <a:schemeClr val="accent1"/>
            </a:fillRef>
            <a:effectRef idx="0">
              <a:schemeClr val="accent1"/>
            </a:effectRef>
            <a:fontRef idx="minor">
              <a:schemeClr val="tx1"/>
            </a:fontRef>
          </p:style>
        </p:cxnSp>
        <p:cxnSp>
          <p:nvCxnSpPr>
            <p:cNvPr id="165" name="Straight Connector 164"/>
            <p:cNvCxnSpPr/>
            <p:nvPr/>
          </p:nvCxnSpPr>
          <p:spPr>
            <a:xfrm rot="5400000">
              <a:off x="7227850" y="4800601"/>
              <a:ext cx="457200" cy="457198"/>
            </a:xfrm>
            <a:prstGeom prst="line">
              <a:avLst/>
            </a:prstGeom>
          </p:spPr>
          <p:style>
            <a:lnRef idx="1">
              <a:schemeClr val="accent1"/>
            </a:lnRef>
            <a:fillRef idx="0">
              <a:schemeClr val="accent1"/>
            </a:fillRef>
            <a:effectRef idx="0">
              <a:schemeClr val="accent1"/>
            </a:effectRef>
            <a:fontRef idx="minor">
              <a:schemeClr val="tx1"/>
            </a:fontRef>
          </p:style>
        </p:cxnSp>
      </p:grpSp>
      <p:sp>
        <p:nvSpPr>
          <p:cNvPr id="6" name="TextBox 5"/>
          <p:cNvSpPr txBox="1"/>
          <p:nvPr/>
        </p:nvSpPr>
        <p:spPr>
          <a:xfrm>
            <a:off x="4572000" y="685800"/>
            <a:ext cx="4191000" cy="584775"/>
          </a:xfrm>
          <a:prstGeom prst="rect">
            <a:avLst/>
          </a:prstGeom>
          <a:noFill/>
        </p:spPr>
        <p:txBody>
          <a:bodyPr wrap="square" rtlCol="0">
            <a:spAutoFit/>
          </a:bodyPr>
          <a:lstStyle/>
          <a:p>
            <a:r>
              <a:rPr lang="en-US" sz="1600" dirty="0" smtClean="0">
                <a:solidFill>
                  <a:schemeClr val="accent1"/>
                </a:solidFill>
              </a:rPr>
              <a:t>Consolidation increases the importance of HA, since there is a high cost to single system failure</a:t>
            </a:r>
            <a:endParaRPr lang="en-US" sz="1600" dirty="0">
              <a:solidFill>
                <a:schemeClr val="accent1"/>
              </a:solidFill>
            </a:endParaRPr>
          </a:p>
        </p:txBody>
      </p:sp>
    </p:spTree>
    <p:extLst>
      <p:ext uri="{BB962C8B-B14F-4D97-AF65-F5344CB8AC3E}">
        <p14:creationId xmlns:p14="http://schemas.microsoft.com/office/powerpoint/2007/7/12/main" xmlns="" val="4214424289"/>
      </p:ext>
    </p:extLst>
  </p:cSld>
  <p:clrMapOvr>
    <a:masterClrMapping/>
  </p:clrMapOvr>
  <p:transition advTm="169781">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498598"/>
          </a:xfrm>
          <a:solidFill>
            <a:schemeClr val="accent1"/>
          </a:solidFill>
        </p:spPr>
        <p:txBody>
          <a:bodyPr/>
          <a:lstStyle/>
          <a:p>
            <a:pPr marL="0" marR="0" lvl="0" indent="0" defTabSz="914363" fontAlgn="base">
              <a:spcBef>
                <a:spcPct val="0"/>
              </a:spcBef>
              <a:spcAft>
                <a:spcPct val="0"/>
              </a:spcAft>
              <a:tabLst/>
              <a:defRPr/>
            </a:pPr>
            <a:r>
              <a:rPr lang="en-US" sz="3600" dirty="0">
                <a:solidFill>
                  <a:schemeClr val="bg1"/>
                </a:solidFill>
                <a:latin typeface="Calibri" pitchFamily="34" charset="0"/>
              </a:rPr>
              <a:t>Creating and managing Virtual Machines</a:t>
            </a:r>
          </a:p>
        </p:txBody>
      </p:sp>
      <p:sp>
        <p:nvSpPr>
          <p:cNvPr id="4" name="Content Placeholder 91"/>
          <p:cNvSpPr>
            <a:spLocks noGrp="1"/>
          </p:cNvSpPr>
          <p:nvPr/>
        </p:nvSpPr>
        <p:spPr>
          <a:xfrm>
            <a:off x="0" y="533400"/>
            <a:ext cx="5486400" cy="6324600"/>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1800" b="1" dirty="0" smtClean="0">
                <a:solidFill>
                  <a:schemeClr val="accent1"/>
                </a:solidFill>
                <a:latin typeface="+mj-lt"/>
              </a:rPr>
              <a:t>Maximize Resources</a:t>
            </a:r>
          </a:p>
          <a:p>
            <a:pPr lvl="1"/>
            <a:r>
              <a:rPr lang="en-US" sz="1600" dirty="0" smtClean="0">
                <a:solidFill>
                  <a:schemeClr val="accent1"/>
                </a:solidFill>
                <a:latin typeface="+mj-lt"/>
              </a:rPr>
              <a:t>Centralized virtual machine deployment and management for Hyper-V, Virtual Server, and VMware ESX servers</a:t>
            </a:r>
          </a:p>
          <a:p>
            <a:pPr lvl="1"/>
            <a:r>
              <a:rPr lang="en-US" sz="1600" dirty="0" smtClean="0">
                <a:solidFill>
                  <a:schemeClr val="accent1"/>
                </a:solidFill>
                <a:latin typeface="+mj-lt"/>
              </a:rPr>
              <a:t>Intelligent placement of Virtual Machines</a:t>
            </a:r>
          </a:p>
          <a:p>
            <a:pPr lvl="1"/>
            <a:r>
              <a:rPr lang="en-US" sz="1600" dirty="0" smtClean="0">
                <a:solidFill>
                  <a:schemeClr val="accent1"/>
                </a:solidFill>
                <a:latin typeface="+mj-lt"/>
              </a:rPr>
              <a:t>Fast and reliable P2V and V2V conversion</a:t>
            </a:r>
          </a:p>
          <a:p>
            <a:pPr lvl="1"/>
            <a:r>
              <a:rPr lang="en-US" sz="1600" dirty="0" smtClean="0">
                <a:solidFill>
                  <a:schemeClr val="accent1"/>
                </a:solidFill>
                <a:latin typeface="+mj-lt"/>
              </a:rPr>
              <a:t>Comprehensive application and service-level monitoring with Operations Manager</a:t>
            </a:r>
          </a:p>
          <a:p>
            <a:pPr lvl="1"/>
            <a:r>
              <a:rPr sz="1600" smtClean="0">
                <a:solidFill>
                  <a:schemeClr val="accent1"/>
                </a:solidFill>
                <a:latin typeface="+mj-lt"/>
              </a:rPr>
              <a:t>Integrated Performance and Resource Optmization (PRO) of VMs</a:t>
            </a:r>
            <a:endParaRPr lang="en-US" sz="1600" dirty="0" smtClean="0">
              <a:solidFill>
                <a:schemeClr val="accent1"/>
              </a:solidFill>
              <a:latin typeface="+mj-lt"/>
            </a:endParaRPr>
          </a:p>
          <a:p>
            <a:r>
              <a:rPr lang="en-US" sz="1800" b="1" dirty="0" smtClean="0">
                <a:solidFill>
                  <a:schemeClr val="accent1"/>
                </a:solidFill>
                <a:latin typeface="+mj-lt"/>
              </a:rPr>
              <a:t>Increase Agility</a:t>
            </a:r>
          </a:p>
          <a:p>
            <a:pPr lvl="1"/>
            <a:r>
              <a:rPr lang="en-US" sz="1600" dirty="0" smtClean="0">
                <a:solidFill>
                  <a:schemeClr val="accent1"/>
                </a:solidFill>
                <a:latin typeface="+mj-lt"/>
              </a:rPr>
              <a:t>Rapid provisioning of new virtual machines with templates</a:t>
            </a:r>
          </a:p>
          <a:p>
            <a:pPr lvl="1"/>
            <a:r>
              <a:rPr lang="en-US" sz="1600" dirty="0" smtClean="0">
                <a:solidFill>
                  <a:schemeClr val="accent1"/>
                </a:solidFill>
                <a:latin typeface="+mj-lt"/>
              </a:rPr>
              <a:t>Centralized library of infrastructure components</a:t>
            </a:r>
          </a:p>
          <a:p>
            <a:pPr lvl="1"/>
            <a:r>
              <a:rPr lang="en-US" sz="1600" dirty="0" smtClean="0">
                <a:solidFill>
                  <a:schemeClr val="accent1"/>
                </a:solidFill>
                <a:latin typeface="+mj-lt"/>
              </a:rPr>
              <a:t>Leverage and extend existing storage infrastructure and clusters</a:t>
            </a:r>
          </a:p>
          <a:p>
            <a:pPr lvl="1"/>
            <a:r>
              <a:rPr lang="en-US" sz="1600" dirty="0" smtClean="0">
                <a:solidFill>
                  <a:schemeClr val="accent1"/>
                </a:solidFill>
                <a:latin typeface="+mj-lt"/>
              </a:rPr>
              <a:t>Allow for delegated management </a:t>
            </a:r>
            <a:r>
              <a:rPr sz="1600" smtClean="0">
                <a:solidFill>
                  <a:schemeClr val="accent1"/>
                </a:solidFill>
                <a:latin typeface="+mj-lt"/>
              </a:rPr>
              <a:t>and access </a:t>
            </a:r>
            <a:r>
              <a:rPr lang="en-US" sz="1600" dirty="0" smtClean="0">
                <a:solidFill>
                  <a:schemeClr val="accent1"/>
                </a:solidFill>
                <a:latin typeface="+mj-lt"/>
              </a:rPr>
              <a:t>of VMs</a:t>
            </a:r>
          </a:p>
          <a:p>
            <a:r>
              <a:rPr lang="en-US" sz="1800" b="1" dirty="0" smtClean="0">
                <a:solidFill>
                  <a:schemeClr val="accent1"/>
                </a:solidFill>
              </a:rPr>
              <a:t>Leverage Skills</a:t>
            </a:r>
          </a:p>
          <a:p>
            <a:pPr lvl="1"/>
            <a:r>
              <a:rPr lang="en-US" sz="1600" dirty="0" smtClean="0">
                <a:solidFill>
                  <a:schemeClr val="accent1"/>
                </a:solidFill>
              </a:rPr>
              <a:t>Familiar interface, common foundation , </a:t>
            </a:r>
            <a:r>
              <a:rPr lang="en-US" sz="1600" dirty="0" err="1" smtClean="0">
                <a:solidFill>
                  <a:schemeClr val="accent1"/>
                </a:solidFill>
              </a:rPr>
              <a:t>powershell</a:t>
            </a:r>
            <a:r>
              <a:rPr lang="en-US" sz="1600" dirty="0" smtClean="0">
                <a:solidFill>
                  <a:schemeClr val="accent1"/>
                </a:solidFill>
              </a:rPr>
              <a:t> scripting</a:t>
            </a:r>
          </a:p>
          <a:p>
            <a:pPr lvl="1">
              <a:buNone/>
            </a:pPr>
            <a:endParaRPr lang="en-US" sz="1600" dirty="0" smtClean="0">
              <a:solidFill>
                <a:schemeClr val="accent1"/>
              </a:solidFill>
            </a:endParaRPr>
          </a:p>
          <a:p>
            <a:pPr lvl="1"/>
            <a:endParaRPr lang="en-US" sz="1600" dirty="0" smtClean="0">
              <a:solidFill>
                <a:schemeClr val="accent1"/>
              </a:solidFill>
              <a:latin typeface="+mj-lt"/>
            </a:endParaRPr>
          </a:p>
        </p:txBody>
      </p:sp>
      <p:pic>
        <p:nvPicPr>
          <p:cNvPr id="5" name="Picture 4" descr="SC-VMM_bL_r"/>
          <p:cNvPicPr>
            <a:picLocks noChangeAspect="1" noChangeArrowheads="1"/>
          </p:cNvPicPr>
          <p:nvPr/>
        </p:nvPicPr>
        <p:blipFill>
          <a:blip r:embed="rId3" cstate="print"/>
          <a:stretch>
            <a:fillRect/>
          </a:stretch>
        </p:blipFill>
        <p:spPr bwMode="auto">
          <a:xfrm>
            <a:off x="5715000" y="3581400"/>
            <a:ext cx="3230692" cy="786901"/>
          </a:xfrm>
          <a:prstGeom prst="rect">
            <a:avLst/>
          </a:prstGeom>
          <a:noFill/>
          <a:ln w="9525">
            <a:noFill/>
            <a:miter lim="800000"/>
            <a:headEnd/>
            <a:tailEnd/>
          </a:ln>
          <a:effectLst>
            <a:outerShdw blurRad="50800" dist="38100" dir="5400000" algn="t" rotWithShape="0">
              <a:prstClr val="black">
                <a:alpha val="40000"/>
              </a:prstClr>
            </a:outerShdw>
          </a:effectLst>
        </p:spPr>
      </p:pic>
      <p:pic>
        <p:nvPicPr>
          <p:cNvPr id="6" name="Picture 5" descr="C:\Edwin\Microsoft\Screenshots\RTM\Interfaces\Virtual Machines Interface.bmp"/>
          <p:cNvPicPr>
            <a:picLocks noChangeAspect="1" noChangeArrowheads="1"/>
          </p:cNvPicPr>
          <p:nvPr/>
        </p:nvPicPr>
        <p:blipFill>
          <a:blip r:embed="rId4" cstate="print"/>
          <a:stretch>
            <a:fillRect/>
          </a:stretch>
        </p:blipFill>
        <p:spPr bwMode="auto">
          <a:xfrm>
            <a:off x="5562600" y="838200"/>
            <a:ext cx="3363294" cy="2521338"/>
          </a:xfrm>
          <a:prstGeom prst="rect">
            <a:avLst/>
          </a:prstGeom>
          <a:noFill/>
          <a:effectLst>
            <a:outerShdw blurRad="50800" dist="38100" dir="8100000" algn="tr" rotWithShape="0">
              <a:prstClr val="black">
                <a:alpha val="40000"/>
              </a:prstClr>
            </a:outerShdw>
            <a:reflection blurRad="6350" stA="52000" endA="300" endPos="35000" dir="5400000" sy="-100000" algn="bl" rotWithShape="0"/>
          </a:effectLst>
          <a:scene3d>
            <a:camera prst="perspectiveLeft" fov="4800000"/>
            <a:lightRig rig="threePt" dir="t"/>
          </a:scene3d>
        </p:spPr>
      </p:pic>
    </p:spTree>
    <p:extLst>
      <p:ext uri="{BB962C8B-B14F-4D97-AF65-F5344CB8AC3E}">
        <p14:creationId xmlns:p14="http://schemas.microsoft.com/office/powerpoint/2007/7/12/main" xmlns="" val="2872632920"/>
      </p:ext>
    </p:extLst>
  </p:cSld>
  <p:clrMapOvr>
    <a:masterClrMapping/>
  </p:clrMapOvr>
  <p:transition advTm="81703">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609398"/>
          </a:xfrm>
          <a:solidFill>
            <a:schemeClr val="accent1"/>
          </a:solidFill>
        </p:spPr>
        <p:txBody>
          <a:bodyPr>
            <a:normAutofit/>
          </a:bodyPr>
          <a:lstStyle/>
          <a:p>
            <a:r>
              <a:rPr lang="en-US" sz="3600" dirty="0" smtClean="0">
                <a:solidFill>
                  <a:schemeClr val="bg1"/>
                </a:solidFill>
              </a:rPr>
              <a:t>Agenda</a:t>
            </a:r>
            <a:endParaRPr lang="en-US" sz="3600" dirty="0">
              <a:solidFill>
                <a:schemeClr val="bg1"/>
              </a:solidFill>
            </a:endParaRPr>
          </a:p>
        </p:txBody>
      </p:sp>
      <p:sp>
        <p:nvSpPr>
          <p:cNvPr id="3" name="Content Placeholder 2"/>
          <p:cNvSpPr>
            <a:spLocks noGrp="1"/>
          </p:cNvSpPr>
          <p:nvPr>
            <p:ph idx="1"/>
          </p:nvPr>
        </p:nvSpPr>
        <p:spPr>
          <a:xfrm>
            <a:off x="533400" y="762000"/>
            <a:ext cx="7924800" cy="5334000"/>
          </a:xfrm>
        </p:spPr>
        <p:txBody>
          <a:bodyPr>
            <a:normAutofit/>
          </a:bodyPr>
          <a:lstStyle/>
          <a:p>
            <a:pPr>
              <a:lnSpc>
                <a:spcPct val="120000"/>
              </a:lnSpc>
              <a:defRPr/>
            </a:pPr>
            <a:r>
              <a:rPr lang="en-US" sz="2400" dirty="0" smtClean="0"/>
              <a:t>SQL Server Consolidation</a:t>
            </a:r>
          </a:p>
          <a:p>
            <a:pPr>
              <a:lnSpc>
                <a:spcPct val="120000"/>
              </a:lnSpc>
              <a:defRPr/>
            </a:pPr>
            <a:r>
              <a:rPr lang="en-US" sz="2600" dirty="0" smtClean="0"/>
              <a:t>Virtualization &amp; Microsoft Hyper-V</a:t>
            </a:r>
          </a:p>
          <a:p>
            <a:pPr lvl="1">
              <a:lnSpc>
                <a:spcPct val="120000"/>
              </a:lnSpc>
              <a:defRPr/>
            </a:pPr>
            <a:r>
              <a:rPr lang="en-US" sz="2100" dirty="0" smtClean="0"/>
              <a:t>Architecture</a:t>
            </a:r>
          </a:p>
          <a:p>
            <a:pPr lvl="1">
              <a:lnSpc>
                <a:spcPct val="120000"/>
              </a:lnSpc>
              <a:defRPr/>
            </a:pPr>
            <a:r>
              <a:rPr lang="en-US" sz="2100" dirty="0" smtClean="0"/>
              <a:t>Consolidation Performance</a:t>
            </a:r>
          </a:p>
          <a:p>
            <a:pPr lvl="1">
              <a:lnSpc>
                <a:spcPct val="120000"/>
              </a:lnSpc>
              <a:defRPr/>
            </a:pPr>
            <a:r>
              <a:rPr lang="en-US" sz="2100" dirty="0" smtClean="0"/>
              <a:t>High Availability &amp; Manageability offerings</a:t>
            </a:r>
          </a:p>
          <a:p>
            <a:pPr lvl="1">
              <a:lnSpc>
                <a:spcPct val="120000"/>
              </a:lnSpc>
              <a:defRPr/>
            </a:pPr>
            <a:r>
              <a:rPr lang="en-US" sz="2100" b="1" dirty="0" smtClean="0"/>
              <a:t>Achieving scalability with Virtualization</a:t>
            </a:r>
          </a:p>
          <a:p>
            <a:pPr>
              <a:lnSpc>
                <a:spcPct val="120000"/>
              </a:lnSpc>
              <a:defRPr/>
            </a:pPr>
            <a:r>
              <a:rPr lang="en-US" sz="2400" dirty="0" smtClean="0"/>
              <a:t>Best Practices and Recommendations</a:t>
            </a:r>
            <a:endParaRPr lang="en-US" sz="2000" dirty="0" smtClean="0"/>
          </a:p>
          <a:p>
            <a:pPr lvl="1">
              <a:lnSpc>
                <a:spcPct val="120000"/>
              </a:lnSpc>
              <a:defRPr/>
            </a:pPr>
            <a:r>
              <a:rPr lang="en-US" sz="2100" dirty="0" smtClean="0"/>
              <a:t>SQL Relational Workload</a:t>
            </a:r>
          </a:p>
          <a:p>
            <a:pPr lvl="1">
              <a:lnSpc>
                <a:spcPct val="120000"/>
              </a:lnSpc>
              <a:defRPr/>
            </a:pPr>
            <a:r>
              <a:rPr lang="en-US" sz="2100" dirty="0" smtClean="0"/>
              <a:t>A Case Study</a:t>
            </a:r>
          </a:p>
          <a:p>
            <a:pPr>
              <a:lnSpc>
                <a:spcPct val="120000"/>
              </a:lnSpc>
              <a:defRPr/>
            </a:pPr>
            <a:r>
              <a:rPr lang="en-US" sz="2400" dirty="0" smtClean="0"/>
              <a:t>Key Takeaways</a:t>
            </a:r>
          </a:p>
        </p:txBody>
      </p:sp>
    </p:spTree>
    <p:extLst>
      <p:ext uri="{BB962C8B-B14F-4D97-AF65-F5344CB8AC3E}">
        <p14:creationId xmlns:p14="http://schemas.microsoft.com/office/powerpoint/2007/7/12/main" xmlns="" val="2701226065"/>
      </p:ext>
    </p:extLst>
  </p:cSld>
  <p:clrMapOvr>
    <a:masterClrMapping/>
  </p:clrMapOvr>
  <p:transition advTm="26875">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3" name="Group 22"/>
          <p:cNvGrpSpPr/>
          <p:nvPr/>
        </p:nvGrpSpPr>
        <p:grpSpPr>
          <a:xfrm>
            <a:off x="1524000" y="2590800"/>
            <a:ext cx="6248400" cy="2819400"/>
            <a:chOff x="1371600" y="2133600"/>
            <a:chExt cx="6248400" cy="2819400"/>
          </a:xfrm>
        </p:grpSpPr>
        <p:sp>
          <p:nvSpPr>
            <p:cNvPr id="22" name="Rounded Rectangle 21"/>
            <p:cNvSpPr/>
            <p:nvPr/>
          </p:nvSpPr>
          <p:spPr>
            <a:xfrm>
              <a:off x="1447800" y="2362200"/>
              <a:ext cx="2667000" cy="1752600"/>
            </a:xfrm>
            <a:prstGeom prst="roundRect">
              <a:avLst/>
            </a:prstGeom>
            <a:solidFill>
              <a:schemeClr val="accent3">
                <a:lumMod val="20000"/>
                <a:lumOff val="80000"/>
                <a:alpha val="18000"/>
              </a:schemeClr>
            </a:solidFill>
            <a:ln>
              <a:noFill/>
            </a:ln>
          </p:spPr>
          <p:style>
            <a:lnRef idx="1">
              <a:schemeClr val="accent1"/>
            </a:lnRef>
            <a:fillRef idx="3">
              <a:schemeClr val="accent1"/>
            </a:fillRef>
            <a:effectRef idx="2">
              <a:schemeClr val="accent1"/>
            </a:effectRef>
            <a:fontRef idx="minor">
              <a:schemeClr val="lt1"/>
            </a:fontRef>
          </p:style>
          <p:txBody>
            <a:bodyPr rtlCol="0" anchor="t"/>
            <a:lstStyle/>
            <a:p>
              <a:r>
                <a:rPr lang="en-US" sz="1050" i="1" dirty="0" smtClean="0">
                  <a:solidFill>
                    <a:schemeClr val="tx1"/>
                  </a:solidFill>
                </a:rPr>
                <a:t>NUMA NODE 0</a:t>
              </a:r>
              <a:endParaRPr lang="en-US" sz="1050" i="1" dirty="0">
                <a:solidFill>
                  <a:schemeClr val="tx1"/>
                </a:solidFill>
              </a:endParaRPr>
            </a:p>
          </p:txBody>
        </p:sp>
        <p:sp>
          <p:nvSpPr>
            <p:cNvPr id="67" name="Rounded Rectangle 66"/>
            <p:cNvSpPr/>
            <p:nvPr/>
          </p:nvSpPr>
          <p:spPr>
            <a:xfrm>
              <a:off x="4692596" y="2362200"/>
              <a:ext cx="2667000" cy="1752600"/>
            </a:xfrm>
            <a:prstGeom prst="roundRect">
              <a:avLst/>
            </a:prstGeom>
            <a:solidFill>
              <a:schemeClr val="accent3">
                <a:lumMod val="20000"/>
                <a:lumOff val="80000"/>
                <a:alpha val="18000"/>
              </a:schemeClr>
            </a:solidFill>
            <a:ln>
              <a:noFill/>
            </a:ln>
          </p:spPr>
          <p:style>
            <a:lnRef idx="1">
              <a:schemeClr val="accent1"/>
            </a:lnRef>
            <a:fillRef idx="3">
              <a:schemeClr val="accent1"/>
            </a:fillRef>
            <a:effectRef idx="2">
              <a:schemeClr val="accent1"/>
            </a:effectRef>
            <a:fontRef idx="minor">
              <a:schemeClr val="lt1"/>
            </a:fontRef>
          </p:style>
          <p:txBody>
            <a:bodyPr rtlCol="0" anchor="t"/>
            <a:lstStyle/>
            <a:p>
              <a:r>
                <a:rPr lang="en-US" sz="1050" i="1" dirty="0" smtClean="0">
                  <a:solidFill>
                    <a:schemeClr val="tx1"/>
                  </a:solidFill>
                </a:rPr>
                <a:t>NUMA NODE 1</a:t>
              </a:r>
              <a:endParaRPr lang="en-US" sz="1050" i="1" dirty="0">
                <a:solidFill>
                  <a:schemeClr val="tx1"/>
                </a:solidFill>
              </a:endParaRPr>
            </a:p>
          </p:txBody>
        </p:sp>
        <p:sp>
          <p:nvSpPr>
            <p:cNvPr id="57" name="Left-Right Arrow 56"/>
            <p:cNvSpPr/>
            <p:nvPr/>
          </p:nvSpPr>
          <p:spPr>
            <a:xfrm>
              <a:off x="5486400" y="3276600"/>
              <a:ext cx="1066800" cy="152400"/>
            </a:xfrm>
            <a:prstGeom prst="leftRightArrow">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p>
          </p:txBody>
        </p:sp>
        <p:sp>
          <p:nvSpPr>
            <p:cNvPr id="51" name="Left-Right Arrow 50"/>
            <p:cNvSpPr/>
            <p:nvPr/>
          </p:nvSpPr>
          <p:spPr>
            <a:xfrm>
              <a:off x="2209800" y="3276600"/>
              <a:ext cx="1066800" cy="152400"/>
            </a:xfrm>
            <a:prstGeom prst="leftRightArrow">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p>
          </p:txBody>
        </p:sp>
        <p:graphicFrame>
          <p:nvGraphicFramePr>
            <p:cNvPr id="27" name="Diagram 26"/>
            <p:cNvGraphicFramePr/>
            <p:nvPr>
              <p:extLst>
                <p:ext uri="{D42A27DB-BD31-4B8C-83A1-F6EECF244321}">
                  <p14:modId xmlns:p14="http://schemas.microsoft.com/office/powerpoint/2007/7/12/main" xmlns="" val="2422249399"/>
                </p:ext>
              </p:extLst>
            </p:nvPr>
          </p:nvGraphicFramePr>
          <p:xfrm>
            <a:off x="1447800" y="2133600"/>
            <a:ext cx="2895600" cy="28194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30" name="Text Box 28"/>
            <p:cNvSpPr txBox="1">
              <a:spLocks noChangeArrowheads="1"/>
            </p:cNvSpPr>
            <p:nvPr/>
          </p:nvSpPr>
          <p:spPr bwMode="auto">
            <a:xfrm>
              <a:off x="1371600" y="3581400"/>
              <a:ext cx="1275381" cy="355097"/>
            </a:xfrm>
            <a:prstGeom prst="rect">
              <a:avLst/>
            </a:prstGeom>
            <a:noFill/>
            <a:ln w="12700" algn="ctr">
              <a:noFill/>
              <a:miter lim="800000"/>
              <a:headEnd/>
              <a:tailEnd type="none" w="med" len="lg"/>
            </a:ln>
            <a:effectLst/>
          </p:spPr>
          <p:txBody>
            <a:bodyPr>
              <a:spAutoFit/>
            </a:bodyPr>
            <a:lstStyle/>
            <a:p>
              <a:pPr algn="ctr" eaLnBrk="0" hangingPunct="0">
                <a:lnSpc>
                  <a:spcPct val="85000"/>
                </a:lnSpc>
                <a:defRPr/>
              </a:pPr>
              <a:r>
                <a:rPr lang="en-US" sz="1000" dirty="0">
                  <a:latin typeface="+mj-lt"/>
                  <a:cs typeface="+mn-cs"/>
                </a:rPr>
                <a:t>Local Memory Access</a:t>
              </a:r>
            </a:p>
          </p:txBody>
        </p:sp>
        <p:sp>
          <p:nvSpPr>
            <p:cNvPr id="31" name="Text Box 29"/>
            <p:cNvSpPr txBox="1">
              <a:spLocks noChangeArrowheads="1"/>
            </p:cNvSpPr>
            <p:nvPr/>
          </p:nvSpPr>
          <p:spPr bwMode="auto">
            <a:xfrm>
              <a:off x="3392555" y="3358772"/>
              <a:ext cx="1989595" cy="615553"/>
            </a:xfrm>
            <a:prstGeom prst="rect">
              <a:avLst/>
            </a:prstGeom>
            <a:noFill/>
            <a:ln w="12700" algn="ctr">
              <a:noFill/>
              <a:miter lim="800000"/>
              <a:headEnd/>
              <a:tailEnd type="none" w="med" len="lg"/>
            </a:ln>
            <a:effectLst/>
          </p:spPr>
          <p:txBody>
            <a:bodyPr>
              <a:spAutoFit/>
            </a:bodyPr>
            <a:lstStyle/>
            <a:p>
              <a:pPr algn="ctr" eaLnBrk="0" hangingPunct="0">
                <a:lnSpc>
                  <a:spcPct val="85000"/>
                </a:lnSpc>
                <a:defRPr/>
              </a:pPr>
              <a:r>
                <a:rPr lang="en-US" sz="1000" dirty="0">
                  <a:latin typeface="+mj-lt"/>
                  <a:cs typeface="+mn-cs"/>
                </a:rPr>
                <a:t>Foreign </a:t>
              </a:r>
              <a:endParaRPr lang="en-US" sz="1000" dirty="0" smtClean="0">
                <a:latin typeface="+mj-lt"/>
                <a:cs typeface="+mn-cs"/>
              </a:endParaRPr>
            </a:p>
            <a:p>
              <a:pPr algn="ctr" eaLnBrk="0" hangingPunct="0">
                <a:lnSpc>
                  <a:spcPct val="85000"/>
                </a:lnSpc>
                <a:defRPr/>
              </a:pPr>
              <a:r>
                <a:rPr lang="en-US" sz="1000" dirty="0" smtClean="0">
                  <a:latin typeface="+mj-lt"/>
                  <a:cs typeface="+mn-cs"/>
                </a:rPr>
                <a:t>Memory</a:t>
              </a:r>
            </a:p>
            <a:p>
              <a:pPr algn="ctr" eaLnBrk="0" hangingPunct="0">
                <a:lnSpc>
                  <a:spcPct val="85000"/>
                </a:lnSpc>
                <a:defRPr/>
              </a:pPr>
              <a:r>
                <a:rPr lang="en-US" sz="1000" dirty="0" smtClean="0">
                  <a:latin typeface="+mj-lt"/>
                  <a:cs typeface="+mn-cs"/>
                </a:rPr>
                <a:t> </a:t>
              </a:r>
              <a:r>
                <a:rPr lang="en-US" sz="1000" dirty="0">
                  <a:latin typeface="+mj-lt"/>
                  <a:cs typeface="+mn-cs"/>
                </a:rPr>
                <a:t>Access </a:t>
              </a:r>
            </a:p>
            <a:p>
              <a:pPr algn="ctr" eaLnBrk="0" hangingPunct="0">
                <a:lnSpc>
                  <a:spcPct val="85000"/>
                </a:lnSpc>
                <a:defRPr/>
              </a:pPr>
              <a:r>
                <a:rPr lang="en-US" sz="1000" dirty="0">
                  <a:latin typeface="+mj-lt"/>
                  <a:cs typeface="+mn-cs"/>
                </a:rPr>
                <a:t>4x local</a:t>
              </a:r>
            </a:p>
          </p:txBody>
        </p:sp>
        <p:sp>
          <p:nvSpPr>
            <p:cNvPr id="18" name="Up-Down Arrow 17"/>
            <p:cNvSpPr/>
            <p:nvPr/>
          </p:nvSpPr>
          <p:spPr>
            <a:xfrm>
              <a:off x="1828800" y="3040049"/>
              <a:ext cx="152400" cy="228600"/>
            </a:xfrm>
            <a:prstGeom prst="upDownArrow">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p>
          </p:txBody>
        </p:sp>
        <p:sp>
          <p:nvSpPr>
            <p:cNvPr id="48" name="Up-Down Arrow 47"/>
            <p:cNvSpPr/>
            <p:nvPr/>
          </p:nvSpPr>
          <p:spPr>
            <a:xfrm>
              <a:off x="3525743" y="3048000"/>
              <a:ext cx="152400" cy="228600"/>
            </a:xfrm>
            <a:prstGeom prst="upDownArrow">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en-US"/>
            </a:p>
          </p:txBody>
        </p:sp>
        <p:sp>
          <p:nvSpPr>
            <p:cNvPr id="19" name="Left-Right Arrow 18"/>
            <p:cNvSpPr/>
            <p:nvPr/>
          </p:nvSpPr>
          <p:spPr>
            <a:xfrm>
              <a:off x="2209800" y="2819400"/>
              <a:ext cx="1066800" cy="152400"/>
            </a:xfrm>
            <a:prstGeom prst="leftRightArrow">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p>
          </p:txBody>
        </p:sp>
        <p:graphicFrame>
          <p:nvGraphicFramePr>
            <p:cNvPr id="53" name="Diagram 52"/>
            <p:cNvGraphicFramePr/>
            <p:nvPr>
              <p:extLst>
                <p:ext uri="{D42A27DB-BD31-4B8C-83A1-F6EECF244321}">
                  <p14:modId xmlns:p14="http://schemas.microsoft.com/office/powerpoint/2007/7/12/main" xmlns="" val="627001544"/>
                </p:ext>
              </p:extLst>
            </p:nvPr>
          </p:nvGraphicFramePr>
          <p:xfrm>
            <a:off x="4724400" y="2133600"/>
            <a:ext cx="2895600" cy="2819400"/>
          </p:xfrm>
          <a:graphic>
            <a:graphicData uri="http://schemas.openxmlformats.org/drawingml/2006/diagram">
              <dgm:relIds xmlns:dgm="http://schemas.openxmlformats.org/drawingml/2006/diagram" xmlns:r="http://schemas.openxmlformats.org/officeDocument/2006/relationships" r:dm="rId9" r:lo="rId10" r:qs="rId11" r:cs="rId12"/>
            </a:graphicData>
          </a:graphic>
        </p:graphicFrame>
        <p:sp>
          <p:nvSpPr>
            <p:cNvPr id="54" name="Up-Down Arrow 53"/>
            <p:cNvSpPr/>
            <p:nvPr/>
          </p:nvSpPr>
          <p:spPr>
            <a:xfrm>
              <a:off x="5113351" y="3040049"/>
              <a:ext cx="152400" cy="228600"/>
            </a:xfrm>
            <a:prstGeom prst="upDownArrow">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p>
          </p:txBody>
        </p:sp>
        <p:sp>
          <p:nvSpPr>
            <p:cNvPr id="55" name="Up-Down Arrow 54"/>
            <p:cNvSpPr/>
            <p:nvPr/>
          </p:nvSpPr>
          <p:spPr>
            <a:xfrm>
              <a:off x="6810294" y="3048000"/>
              <a:ext cx="152400" cy="228600"/>
            </a:xfrm>
            <a:prstGeom prst="upDownArrow">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en-US"/>
            </a:p>
          </p:txBody>
        </p:sp>
        <p:sp>
          <p:nvSpPr>
            <p:cNvPr id="56" name="Left-Right Arrow 55"/>
            <p:cNvSpPr/>
            <p:nvPr/>
          </p:nvSpPr>
          <p:spPr>
            <a:xfrm>
              <a:off x="5494351" y="2819400"/>
              <a:ext cx="1066800" cy="152400"/>
            </a:xfrm>
            <a:prstGeom prst="leftRightArrow">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p>
          </p:txBody>
        </p:sp>
        <p:sp>
          <p:nvSpPr>
            <p:cNvPr id="68" name="Left-Right Arrow 67"/>
            <p:cNvSpPr/>
            <p:nvPr/>
          </p:nvSpPr>
          <p:spPr>
            <a:xfrm>
              <a:off x="4087023" y="3124200"/>
              <a:ext cx="625502" cy="228600"/>
            </a:xfrm>
            <a:prstGeom prst="leftRightArrow">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p>
          </p:txBody>
        </p:sp>
      </p:grpSp>
      <p:graphicFrame>
        <p:nvGraphicFramePr>
          <p:cNvPr id="69" name="Diagram 68"/>
          <p:cNvGraphicFramePr/>
          <p:nvPr>
            <p:extLst>
              <p:ext uri="{D42A27DB-BD31-4B8C-83A1-F6EECF244321}">
                <p14:modId xmlns:p14="http://schemas.microsoft.com/office/powerpoint/2007/7/12/main" xmlns="" val="2308321926"/>
              </p:ext>
            </p:extLst>
          </p:nvPr>
        </p:nvGraphicFramePr>
        <p:xfrm>
          <a:off x="1717486" y="762000"/>
          <a:ext cx="5791200" cy="1905000"/>
        </p:xfrm>
        <a:graphic>
          <a:graphicData uri="http://schemas.openxmlformats.org/drawingml/2006/diagram">
            <dgm:relIds xmlns:dgm="http://schemas.openxmlformats.org/drawingml/2006/diagram" xmlns:r="http://schemas.openxmlformats.org/officeDocument/2006/relationships" r:dm="rId14" r:lo="rId15" r:qs="rId16" r:cs="rId17"/>
          </a:graphicData>
        </a:graphic>
      </p:graphicFrame>
      <p:sp>
        <p:nvSpPr>
          <p:cNvPr id="72" name="Rounded Rectangle 71"/>
          <p:cNvSpPr/>
          <p:nvPr/>
        </p:nvSpPr>
        <p:spPr>
          <a:xfrm>
            <a:off x="2295930" y="1941445"/>
            <a:ext cx="4572000" cy="76200"/>
          </a:xfrm>
          <a:prstGeom prst="roundRect">
            <a:avLst/>
          </a:prstGeom>
          <a:solidFill>
            <a:srgbClr val="C00000">
              <a:alpha val="46000"/>
            </a:srgbClr>
          </a:solidFill>
          <a:ln>
            <a:noFill/>
          </a:ln>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
        <p:nvSpPr>
          <p:cNvPr id="73" name="TextBox 72"/>
          <p:cNvSpPr txBox="1"/>
          <p:nvPr/>
        </p:nvSpPr>
        <p:spPr>
          <a:xfrm>
            <a:off x="304800" y="1447800"/>
            <a:ext cx="1066800" cy="369332"/>
          </a:xfrm>
          <a:prstGeom prst="rect">
            <a:avLst/>
          </a:prstGeom>
          <a:noFill/>
        </p:spPr>
        <p:txBody>
          <a:bodyPr wrap="square" rtlCol="0">
            <a:spAutoFit/>
          </a:bodyPr>
          <a:lstStyle/>
          <a:p>
            <a:pPr algn="ctr"/>
            <a:r>
              <a:rPr lang="en-US" dirty="0" smtClean="0"/>
              <a:t>SMP</a:t>
            </a:r>
            <a:endParaRPr lang="en-US" dirty="0"/>
          </a:p>
        </p:txBody>
      </p:sp>
      <p:sp>
        <p:nvSpPr>
          <p:cNvPr id="74" name="TextBox 73"/>
          <p:cNvSpPr txBox="1"/>
          <p:nvPr/>
        </p:nvSpPr>
        <p:spPr>
          <a:xfrm>
            <a:off x="304800" y="3191470"/>
            <a:ext cx="1066800" cy="369332"/>
          </a:xfrm>
          <a:prstGeom prst="rect">
            <a:avLst/>
          </a:prstGeom>
          <a:noFill/>
        </p:spPr>
        <p:txBody>
          <a:bodyPr wrap="square" rtlCol="0">
            <a:spAutoFit/>
          </a:bodyPr>
          <a:lstStyle/>
          <a:p>
            <a:pPr algn="ctr"/>
            <a:r>
              <a:rPr lang="en-US" dirty="0" smtClean="0"/>
              <a:t>NUMA</a:t>
            </a:r>
            <a:endParaRPr lang="en-US" dirty="0"/>
          </a:p>
        </p:txBody>
      </p:sp>
      <p:sp>
        <p:nvSpPr>
          <p:cNvPr id="78" name="Title 1"/>
          <p:cNvSpPr>
            <a:spLocks noGrp="1"/>
          </p:cNvSpPr>
          <p:nvPr>
            <p:ph type="title"/>
          </p:nvPr>
        </p:nvSpPr>
        <p:spPr>
          <a:xfrm>
            <a:off x="0" y="0"/>
            <a:ext cx="9144000" cy="609600"/>
          </a:xfrm>
          <a:solidFill>
            <a:schemeClr val="accent1"/>
          </a:solidFill>
        </p:spPr>
        <p:txBody>
          <a:bodyPr>
            <a:noAutofit/>
          </a:bodyPr>
          <a:lstStyle/>
          <a:p>
            <a:r>
              <a:rPr lang="en-US" sz="3600" dirty="0">
                <a:solidFill>
                  <a:schemeClr val="bg1"/>
                </a:solidFill>
              </a:rPr>
              <a:t>Consolidation Hardware </a:t>
            </a:r>
            <a:r>
              <a:rPr lang="en-US" sz="3600" b="0" dirty="0" smtClean="0">
                <a:solidFill>
                  <a:schemeClr val="bg1"/>
                </a:solidFill>
              </a:rPr>
              <a:t>– NUMA &amp; 64bit</a:t>
            </a:r>
            <a:endParaRPr lang="en-US" sz="3600" b="0" dirty="0">
              <a:solidFill>
                <a:schemeClr val="bg1"/>
              </a:solidFill>
            </a:endParaRPr>
          </a:p>
        </p:txBody>
      </p:sp>
      <p:sp>
        <p:nvSpPr>
          <p:cNvPr id="75" name="Content Placeholder 2"/>
          <p:cNvSpPr>
            <a:spLocks noGrp="1"/>
          </p:cNvSpPr>
          <p:nvPr>
            <p:ph idx="1"/>
          </p:nvPr>
        </p:nvSpPr>
        <p:spPr>
          <a:xfrm>
            <a:off x="381000" y="4800600"/>
            <a:ext cx="8305800" cy="1295400"/>
          </a:xfrm>
        </p:spPr>
        <p:txBody>
          <a:bodyPr>
            <a:noAutofit/>
          </a:bodyPr>
          <a:lstStyle/>
          <a:p>
            <a:pPr>
              <a:lnSpc>
                <a:spcPct val="100000"/>
              </a:lnSpc>
              <a:spcBef>
                <a:spcPts val="0"/>
              </a:spcBef>
              <a:spcAft>
                <a:spcPts val="600"/>
              </a:spcAft>
            </a:pPr>
            <a:r>
              <a:rPr lang="en-US" sz="1600" dirty="0" smtClean="0"/>
              <a:t>NUMA Node isolation presents inherent &amp; significant advantages to software that is designed to take advantage of locality </a:t>
            </a:r>
          </a:p>
          <a:p>
            <a:pPr>
              <a:lnSpc>
                <a:spcPct val="100000"/>
              </a:lnSpc>
              <a:spcBef>
                <a:spcPts val="0"/>
              </a:spcBef>
              <a:spcAft>
                <a:spcPts val="600"/>
              </a:spcAft>
            </a:pPr>
            <a:r>
              <a:rPr lang="en-US" sz="1600" dirty="0" smtClean="0"/>
              <a:t>Microsoft Hyper-V localizes VM resource utilization to a NUMA boundary</a:t>
            </a:r>
          </a:p>
          <a:p>
            <a:pPr>
              <a:lnSpc>
                <a:spcPct val="100000"/>
              </a:lnSpc>
              <a:spcBef>
                <a:spcPts val="0"/>
              </a:spcBef>
              <a:spcAft>
                <a:spcPts val="600"/>
              </a:spcAft>
            </a:pPr>
            <a:r>
              <a:rPr lang="en-US" sz="1600" dirty="0" smtClean="0"/>
              <a:t>64bit allows significantly more addressable space than 32bit</a:t>
            </a:r>
          </a:p>
        </p:txBody>
      </p:sp>
      <p:sp>
        <p:nvSpPr>
          <p:cNvPr id="76" name="Text Box 29"/>
          <p:cNvSpPr txBox="1">
            <a:spLocks noChangeArrowheads="1"/>
          </p:cNvSpPr>
          <p:nvPr/>
        </p:nvSpPr>
        <p:spPr bwMode="auto">
          <a:xfrm>
            <a:off x="4414650" y="1734312"/>
            <a:ext cx="3505200" cy="223138"/>
          </a:xfrm>
          <a:prstGeom prst="rect">
            <a:avLst/>
          </a:prstGeom>
          <a:noFill/>
          <a:ln w="12700" algn="ctr">
            <a:noFill/>
            <a:miter lim="800000"/>
            <a:headEnd/>
            <a:tailEnd type="none" w="med" len="lg"/>
          </a:ln>
          <a:effectLst/>
        </p:spPr>
        <p:txBody>
          <a:bodyPr wrap="square">
            <a:spAutoFit/>
          </a:bodyPr>
          <a:lstStyle/>
          <a:p>
            <a:pPr algn="ctr" eaLnBrk="0" hangingPunct="0">
              <a:lnSpc>
                <a:spcPct val="85000"/>
              </a:lnSpc>
              <a:defRPr/>
            </a:pPr>
            <a:r>
              <a:rPr lang="en-US" sz="1000" dirty="0" smtClean="0">
                <a:latin typeface="+mj-lt"/>
                <a:cs typeface="+mn-cs"/>
              </a:rPr>
              <a:t>Front side bus contention increases w/ higher #CPUs </a:t>
            </a:r>
            <a:endParaRPr lang="en-US" sz="1000" dirty="0">
              <a:latin typeface="+mj-lt"/>
              <a:cs typeface="+mn-cs"/>
            </a:endParaRPr>
          </a:p>
        </p:txBody>
      </p:sp>
    </p:spTree>
    <p:custDataLst>
      <p:tags r:id="rId1"/>
    </p:custDataLst>
    <p:extLst>
      <p:ext uri="{BB962C8B-B14F-4D97-AF65-F5344CB8AC3E}">
        <p14:creationId xmlns:p14="http://schemas.microsoft.com/office/powerpoint/2007/7/12/main" xmlns="" val="1337913729"/>
      </p:ext>
    </p:extLst>
  </p:cSld>
  <p:clrMapOvr>
    <a:masterClrMapping/>
  </p:clrMapOvr>
  <p:transition advTm="137781">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9"/>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1" nodeType="clickEffect">
                                  <p:stCondLst>
                                    <p:cond delay="0"/>
                                  </p:stCondLst>
                                  <p:childTnLst>
                                    <p:set>
                                      <p:cBhvr>
                                        <p:cTn id="12" dur="1" fill="hold">
                                          <p:stCondLst>
                                            <p:cond delay="0"/>
                                          </p:stCondLst>
                                        </p:cTn>
                                        <p:tgtEl>
                                          <p:spTgt spid="72"/>
                                        </p:tgtEl>
                                        <p:attrNameLst>
                                          <p:attrName>style.visibility</p:attrName>
                                        </p:attrNameLst>
                                      </p:cBhvr>
                                      <p:to>
                                        <p:strVal val="visible"/>
                                      </p:to>
                                    </p:set>
                                  </p:childTnLst>
                                </p:cTn>
                              </p:par>
                              <p:par>
                                <p:cTn id="13" presetID="10" presetClass="entr" presetSubtype="0" fill="hold" grpId="0" nodeType="withEffect">
                                  <p:stCondLst>
                                    <p:cond delay="0"/>
                                  </p:stCondLst>
                                  <p:childTnLst>
                                    <p:set>
                                      <p:cBhvr>
                                        <p:cTn id="14" dur="1" fill="hold">
                                          <p:stCondLst>
                                            <p:cond delay="0"/>
                                          </p:stCondLst>
                                        </p:cTn>
                                        <p:tgtEl>
                                          <p:spTgt spid="76"/>
                                        </p:tgtEl>
                                        <p:attrNameLst>
                                          <p:attrName>style.visibility</p:attrName>
                                        </p:attrNameLst>
                                      </p:cBhvr>
                                      <p:to>
                                        <p:strVal val="visible"/>
                                      </p:to>
                                    </p:set>
                                    <p:animEffect transition="in" filter="fade">
                                      <p:cBhvr>
                                        <p:cTn id="15" dur="2000"/>
                                        <p:tgtEl>
                                          <p:spTgt spid="76"/>
                                        </p:tgtEl>
                                      </p:cBhvr>
                                    </p:animEffect>
                                  </p:childTnLst>
                                </p:cTn>
                              </p:par>
                              <p:par>
                                <p:cTn id="16" presetID="27" presetClass="emph" presetSubtype="0" fill="hold" grpId="0" nodeType="withEffect">
                                  <p:stCondLst>
                                    <p:cond delay="0"/>
                                  </p:stCondLst>
                                  <p:childTnLst>
                                    <p:animClr clrSpc="rgb" dir="cw">
                                      <p:cBhvr override="childStyle">
                                        <p:cTn id="17" dur="1150" autoRev="1" fill="hold"/>
                                        <p:tgtEl>
                                          <p:spTgt spid="72"/>
                                        </p:tgtEl>
                                        <p:attrNameLst>
                                          <p:attrName>style.color</p:attrName>
                                        </p:attrNameLst>
                                      </p:cBhvr>
                                      <p:to>
                                        <a:schemeClr val="bg1"/>
                                      </p:to>
                                    </p:animClr>
                                    <p:animClr clrSpc="rgb" dir="cw">
                                      <p:cBhvr>
                                        <p:cTn id="18" dur="1150" autoRev="1" fill="hold"/>
                                        <p:tgtEl>
                                          <p:spTgt spid="72"/>
                                        </p:tgtEl>
                                        <p:attrNameLst>
                                          <p:attrName>fillcolor</p:attrName>
                                        </p:attrNameLst>
                                      </p:cBhvr>
                                      <p:to>
                                        <a:schemeClr val="bg1"/>
                                      </p:to>
                                    </p:animClr>
                                    <p:set>
                                      <p:cBhvr>
                                        <p:cTn id="19" dur="1150" autoRev="1" fill="hold"/>
                                        <p:tgtEl>
                                          <p:spTgt spid="72"/>
                                        </p:tgtEl>
                                        <p:attrNameLst>
                                          <p:attrName>fill.type</p:attrName>
                                        </p:attrNameLst>
                                      </p:cBhvr>
                                      <p:to>
                                        <p:strVal val="solid"/>
                                      </p:to>
                                    </p:set>
                                    <p:set>
                                      <p:cBhvr>
                                        <p:cTn id="20" dur="1150" autoRev="1" fill="hold"/>
                                        <p:tgtEl>
                                          <p:spTgt spid="72"/>
                                        </p:tgtEl>
                                        <p:attrNameLst>
                                          <p:attrName>fill.on</p:attrName>
                                        </p:attrNameLst>
                                      </p:cBhvr>
                                      <p:to>
                                        <p:strVal val="true"/>
                                      </p:to>
                                    </p:set>
                                  </p:childTnLst>
                                </p:cTn>
                              </p:par>
                            </p:childTnLst>
                          </p:cTn>
                        </p:par>
                      </p:childTnLst>
                    </p:cTn>
                  </p:par>
                  <p:par>
                    <p:cTn id="21" fill="hold">
                      <p:stCondLst>
                        <p:cond delay="indefinite"/>
                      </p:stCondLst>
                      <p:childTnLst>
                        <p:par>
                          <p:cTn id="22" fill="hold">
                            <p:stCondLst>
                              <p:cond delay="0"/>
                            </p:stCondLst>
                            <p:childTnLst>
                              <p:par>
                                <p:cTn id="23" presetID="1" presetClass="exit" presetSubtype="0" fill="hold" grpId="2" nodeType="clickEffect">
                                  <p:stCondLst>
                                    <p:cond delay="0"/>
                                  </p:stCondLst>
                                  <p:childTnLst>
                                    <p:set>
                                      <p:cBhvr>
                                        <p:cTn id="24" dur="1" fill="hold">
                                          <p:stCondLst>
                                            <p:cond delay="0"/>
                                          </p:stCondLst>
                                        </p:cTn>
                                        <p:tgtEl>
                                          <p:spTgt spid="72"/>
                                        </p:tgtEl>
                                        <p:attrNameLst>
                                          <p:attrName>style.visibility</p:attrName>
                                        </p:attrNameLst>
                                      </p:cBhvr>
                                      <p:to>
                                        <p:strVal val="hidden"/>
                                      </p:to>
                                    </p:set>
                                  </p:childTnLst>
                                </p:cTn>
                              </p:par>
                            </p:childTnLst>
                          </p:cTn>
                        </p:par>
                        <p:par>
                          <p:cTn id="25" fill="hold">
                            <p:stCondLst>
                              <p:cond delay="0"/>
                            </p:stCondLst>
                            <p:childTnLst>
                              <p:par>
                                <p:cTn id="26" presetID="10" presetClass="exit" presetSubtype="0" fill="hold" grpId="1" nodeType="afterEffect">
                                  <p:stCondLst>
                                    <p:cond delay="0"/>
                                  </p:stCondLst>
                                  <p:childTnLst>
                                    <p:animEffect transition="out" filter="fade">
                                      <p:cBhvr>
                                        <p:cTn id="27" dur="2000"/>
                                        <p:tgtEl>
                                          <p:spTgt spid="76"/>
                                        </p:tgtEl>
                                      </p:cBhvr>
                                    </p:animEffect>
                                    <p:set>
                                      <p:cBhvr>
                                        <p:cTn id="28" dur="1" fill="hold">
                                          <p:stCondLst>
                                            <p:cond delay="1999"/>
                                          </p:stCondLst>
                                        </p:cTn>
                                        <p:tgtEl>
                                          <p:spTgt spid="76"/>
                                        </p:tgtEl>
                                        <p:attrNameLst>
                                          <p:attrName>style.visibility</p:attrName>
                                        </p:attrNameLst>
                                      </p:cBhvr>
                                      <p:to>
                                        <p:strVal val="hidden"/>
                                      </p:to>
                                    </p:set>
                                  </p:childTnLst>
                                </p:cTn>
                              </p:par>
                              <p:par>
                                <p:cTn id="29" presetID="1" presetClass="entr" presetSubtype="0" fill="hold" grpId="0" nodeType="withEffect">
                                  <p:stCondLst>
                                    <p:cond delay="0"/>
                                  </p:stCondLst>
                                  <p:childTnLst>
                                    <p:set>
                                      <p:cBhvr>
                                        <p:cTn id="30" dur="1" fill="hold">
                                          <p:stCondLst>
                                            <p:cond delay="0"/>
                                          </p:stCondLst>
                                        </p:cTn>
                                        <p:tgtEl>
                                          <p:spTgt spid="74"/>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23"/>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75">
                                            <p:txEl>
                                              <p:pRg st="0" end="0"/>
                                            </p:txEl>
                                          </p:spTgt>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75">
                                            <p:txEl>
                                              <p:pRg st="1" end="1"/>
                                            </p:txEl>
                                          </p:spTgt>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75">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9" grpId="0">
        <p:bldAsOne/>
      </p:bldGraphic>
      <p:bldP spid="72" grpId="0" animBg="1"/>
      <p:bldP spid="72" grpId="1" animBg="1"/>
      <p:bldP spid="72" grpId="2" animBg="1"/>
      <p:bldP spid="73" grpId="0"/>
      <p:bldP spid="74" grpId="0"/>
      <p:bldP spid="75" grpId="0" uiExpand="1" build="p"/>
      <p:bldP spid="76" grpId="0"/>
      <p:bldP spid="76" grpId="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498598"/>
          </a:xfrm>
          <a:solidFill>
            <a:schemeClr val="accent1"/>
          </a:solidFill>
        </p:spPr>
        <p:txBody>
          <a:bodyPr>
            <a:noAutofit/>
          </a:bodyPr>
          <a:lstStyle/>
          <a:p>
            <a:r>
              <a:rPr lang="en-US" sz="3600" dirty="0">
                <a:solidFill>
                  <a:schemeClr val="bg1"/>
                </a:solidFill>
              </a:rPr>
              <a:t>Consolidation </a:t>
            </a:r>
            <a:r>
              <a:rPr lang="en-US" sz="3600" dirty="0" smtClean="0">
                <a:solidFill>
                  <a:schemeClr val="bg1"/>
                </a:solidFill>
              </a:rPr>
              <a:t>Hardware </a:t>
            </a:r>
            <a:r>
              <a:rPr lang="en-US" sz="3600" b="0" dirty="0" smtClean="0">
                <a:solidFill>
                  <a:schemeClr val="bg1"/>
                </a:solidFill>
              </a:rPr>
              <a:t>–</a:t>
            </a:r>
            <a:r>
              <a:rPr lang="en-US" sz="3600" dirty="0" smtClean="0">
                <a:solidFill>
                  <a:schemeClr val="bg1"/>
                </a:solidFill>
              </a:rPr>
              <a:t> </a:t>
            </a:r>
            <a:r>
              <a:rPr lang="en-US" sz="3600" b="0" dirty="0" smtClean="0">
                <a:solidFill>
                  <a:schemeClr val="bg1"/>
                </a:solidFill>
              </a:rPr>
              <a:t>SLAT</a:t>
            </a:r>
            <a:endParaRPr lang="en-US" sz="3600" b="0" dirty="0">
              <a:solidFill>
                <a:schemeClr val="bg1"/>
              </a:solidFill>
            </a:endParaRPr>
          </a:p>
        </p:txBody>
      </p:sp>
      <p:sp>
        <p:nvSpPr>
          <p:cNvPr id="3" name="Content Placeholder 2"/>
          <p:cNvSpPr>
            <a:spLocks noGrp="1"/>
          </p:cNvSpPr>
          <p:nvPr>
            <p:ph idx="1"/>
          </p:nvPr>
        </p:nvSpPr>
        <p:spPr>
          <a:xfrm>
            <a:off x="304800" y="533400"/>
            <a:ext cx="8305800" cy="1524000"/>
          </a:xfrm>
        </p:spPr>
        <p:txBody>
          <a:bodyPr>
            <a:normAutofit/>
          </a:bodyPr>
          <a:lstStyle/>
          <a:p>
            <a:pPr>
              <a:lnSpc>
                <a:spcPct val="100000"/>
              </a:lnSpc>
              <a:spcBef>
                <a:spcPts val="0"/>
              </a:spcBef>
              <a:spcAft>
                <a:spcPts val="0"/>
              </a:spcAft>
            </a:pPr>
            <a:r>
              <a:rPr lang="en-US" sz="1800" dirty="0" smtClean="0"/>
              <a:t>With Virtualization an additional level of mapping is required in address translation </a:t>
            </a:r>
            <a:endParaRPr lang="en-US" sz="1800" dirty="0"/>
          </a:p>
          <a:p>
            <a:pPr>
              <a:lnSpc>
                <a:spcPct val="100000"/>
              </a:lnSpc>
              <a:spcBef>
                <a:spcPts val="0"/>
              </a:spcBef>
              <a:spcAft>
                <a:spcPts val="0"/>
              </a:spcAft>
            </a:pPr>
            <a:r>
              <a:rPr lang="en-US" sz="1800" dirty="0" smtClean="0"/>
              <a:t>Second Level Address Translation (SLAT) - 2</a:t>
            </a:r>
            <a:r>
              <a:rPr lang="en-US" sz="1800" baseline="30000" dirty="0" smtClean="0"/>
              <a:t>nd</a:t>
            </a:r>
            <a:r>
              <a:rPr lang="en-US" sz="1800" dirty="0" smtClean="0"/>
              <a:t> </a:t>
            </a:r>
            <a:r>
              <a:rPr lang="en-US" sz="1800" dirty="0"/>
              <a:t>generation virtualization technology in Intel VT-x with EPT and AMD –V with NPT chips </a:t>
            </a:r>
            <a:r>
              <a:rPr lang="en-US" sz="1800" b="1" i="1" u="sng" dirty="0"/>
              <a:t>accelerate</a:t>
            </a:r>
            <a:r>
              <a:rPr lang="en-US" sz="1800" dirty="0"/>
              <a:t> VM </a:t>
            </a:r>
            <a:r>
              <a:rPr lang="en-US" sz="1800" dirty="0" smtClean="0"/>
              <a:t>performance to be almost on par with bare metal for common workloads</a:t>
            </a:r>
            <a:endParaRPr lang="en-US" sz="1800" dirty="0"/>
          </a:p>
          <a:p>
            <a:pPr>
              <a:lnSpc>
                <a:spcPct val="100000"/>
              </a:lnSpc>
              <a:spcBef>
                <a:spcPts val="0"/>
              </a:spcBef>
              <a:spcAft>
                <a:spcPts val="0"/>
              </a:spcAft>
            </a:pPr>
            <a:r>
              <a:rPr lang="en-US" sz="1800" dirty="0" smtClean="0"/>
              <a:t>Continuing innovations in hardware assists – Device and IO virtualization</a:t>
            </a:r>
            <a:endParaRPr lang="en-US" sz="1600" dirty="0" smtClean="0"/>
          </a:p>
          <a:p>
            <a:pPr lvl="1">
              <a:lnSpc>
                <a:spcPct val="100000"/>
              </a:lnSpc>
              <a:spcBef>
                <a:spcPts val="0"/>
              </a:spcBef>
              <a:spcAft>
                <a:spcPts val="600"/>
              </a:spcAft>
              <a:buNone/>
            </a:pPr>
            <a:endParaRPr lang="en-US" sz="1200" dirty="0" smtClean="0"/>
          </a:p>
        </p:txBody>
      </p:sp>
      <p:cxnSp>
        <p:nvCxnSpPr>
          <p:cNvPr id="238" name="Straight Connector 237"/>
          <p:cNvCxnSpPr/>
          <p:nvPr/>
        </p:nvCxnSpPr>
        <p:spPr>
          <a:xfrm rot="5400000" flipH="1" flipV="1">
            <a:off x="2705100" y="3924300"/>
            <a:ext cx="4038600" cy="0"/>
          </a:xfrm>
          <a:prstGeom prst="line">
            <a:avLst/>
          </a:prstGeom>
        </p:spPr>
        <p:style>
          <a:lnRef idx="1">
            <a:schemeClr val="accent1"/>
          </a:lnRef>
          <a:fillRef idx="0">
            <a:schemeClr val="accent1"/>
          </a:fillRef>
          <a:effectRef idx="0">
            <a:schemeClr val="accent1"/>
          </a:effectRef>
          <a:fontRef idx="minor">
            <a:schemeClr val="tx1"/>
          </a:fontRef>
        </p:style>
      </p:cxnSp>
      <p:grpSp>
        <p:nvGrpSpPr>
          <p:cNvPr id="622" name="Group 621"/>
          <p:cNvGrpSpPr/>
          <p:nvPr/>
        </p:nvGrpSpPr>
        <p:grpSpPr>
          <a:xfrm>
            <a:off x="228600" y="1992869"/>
            <a:ext cx="8763000" cy="4026932"/>
            <a:chOff x="228600" y="1992868"/>
            <a:chExt cx="8763000" cy="4412573"/>
          </a:xfrm>
        </p:grpSpPr>
        <p:grpSp>
          <p:nvGrpSpPr>
            <p:cNvPr id="329" name="Group 328"/>
            <p:cNvGrpSpPr/>
            <p:nvPr/>
          </p:nvGrpSpPr>
          <p:grpSpPr>
            <a:xfrm>
              <a:off x="5562600" y="2514600"/>
              <a:ext cx="1411355" cy="1817132"/>
              <a:chOff x="5512397" y="2221468"/>
              <a:chExt cx="2819400" cy="4179332"/>
            </a:xfrm>
          </p:grpSpPr>
          <p:sp>
            <p:nvSpPr>
              <p:cNvPr id="330" name="Rectangle 329"/>
              <p:cNvSpPr/>
              <p:nvPr/>
            </p:nvSpPr>
            <p:spPr bwMode="auto">
              <a:xfrm>
                <a:off x="5638800" y="2667000"/>
                <a:ext cx="2590800" cy="37338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grpSp>
            <p:nvGrpSpPr>
              <p:cNvPr id="331" name="Group 83"/>
              <p:cNvGrpSpPr/>
              <p:nvPr/>
            </p:nvGrpSpPr>
            <p:grpSpPr>
              <a:xfrm>
                <a:off x="5867400" y="3276600"/>
                <a:ext cx="2133600" cy="1524000"/>
                <a:chOff x="2133600" y="2286000"/>
                <a:chExt cx="2133600" cy="1524000"/>
              </a:xfrm>
            </p:grpSpPr>
            <p:sp>
              <p:nvSpPr>
                <p:cNvPr id="405" name="Rectangle 404"/>
                <p:cNvSpPr/>
                <p:nvPr/>
              </p:nvSpPr>
              <p:spPr bwMode="auto">
                <a:xfrm>
                  <a:off x="3048000" y="22860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406" name="Rectangle 405"/>
                <p:cNvSpPr/>
                <p:nvPr/>
              </p:nvSpPr>
              <p:spPr bwMode="auto">
                <a:xfrm>
                  <a:off x="3352800" y="22860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407" name="Rectangle 406"/>
                <p:cNvSpPr/>
                <p:nvPr/>
              </p:nvSpPr>
              <p:spPr bwMode="auto">
                <a:xfrm>
                  <a:off x="3657600" y="22860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408" name="Rectangle 407"/>
                <p:cNvSpPr/>
                <p:nvPr/>
              </p:nvSpPr>
              <p:spPr bwMode="auto">
                <a:xfrm>
                  <a:off x="3962400" y="22860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409" name="Rectangle 408"/>
                <p:cNvSpPr/>
                <p:nvPr/>
              </p:nvSpPr>
              <p:spPr bwMode="auto">
                <a:xfrm>
                  <a:off x="2743200" y="22860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410" name="Rectangle 409"/>
                <p:cNvSpPr/>
                <p:nvPr/>
              </p:nvSpPr>
              <p:spPr bwMode="auto">
                <a:xfrm>
                  <a:off x="2438400" y="22860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411" name="Rectangle 410"/>
                <p:cNvSpPr/>
                <p:nvPr/>
              </p:nvSpPr>
              <p:spPr bwMode="auto">
                <a:xfrm>
                  <a:off x="2133600" y="22860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412" name="Rectangle 411"/>
                <p:cNvSpPr/>
                <p:nvPr/>
              </p:nvSpPr>
              <p:spPr bwMode="auto">
                <a:xfrm>
                  <a:off x="3962400" y="24384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413" name="Rectangle 412"/>
                <p:cNvSpPr/>
                <p:nvPr/>
              </p:nvSpPr>
              <p:spPr bwMode="auto">
                <a:xfrm>
                  <a:off x="2743200" y="24384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414" name="Rectangle 413"/>
                <p:cNvSpPr/>
                <p:nvPr/>
              </p:nvSpPr>
              <p:spPr bwMode="auto">
                <a:xfrm>
                  <a:off x="3657600" y="24384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415" name="Rectangle 414"/>
                <p:cNvSpPr/>
                <p:nvPr/>
              </p:nvSpPr>
              <p:spPr bwMode="auto">
                <a:xfrm>
                  <a:off x="2133600" y="24384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416" name="Rectangle 415"/>
                <p:cNvSpPr/>
                <p:nvPr/>
              </p:nvSpPr>
              <p:spPr bwMode="auto">
                <a:xfrm>
                  <a:off x="3352800" y="24384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417" name="Rectangle 416"/>
                <p:cNvSpPr/>
                <p:nvPr/>
              </p:nvSpPr>
              <p:spPr bwMode="auto">
                <a:xfrm>
                  <a:off x="3048000" y="24384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418" name="Rectangle 417"/>
                <p:cNvSpPr/>
                <p:nvPr/>
              </p:nvSpPr>
              <p:spPr bwMode="auto">
                <a:xfrm>
                  <a:off x="3657600" y="25908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419" name="Rectangle 418"/>
                <p:cNvSpPr/>
                <p:nvPr/>
              </p:nvSpPr>
              <p:spPr bwMode="auto">
                <a:xfrm>
                  <a:off x="2438400" y="24384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420" name="Rectangle 419"/>
                <p:cNvSpPr/>
                <p:nvPr/>
              </p:nvSpPr>
              <p:spPr bwMode="auto">
                <a:xfrm>
                  <a:off x="3352800" y="25908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421" name="Rectangle 420"/>
                <p:cNvSpPr/>
                <p:nvPr/>
              </p:nvSpPr>
              <p:spPr bwMode="auto">
                <a:xfrm>
                  <a:off x="2133600" y="25908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422" name="Rectangle 421"/>
                <p:cNvSpPr/>
                <p:nvPr/>
              </p:nvSpPr>
              <p:spPr bwMode="auto">
                <a:xfrm>
                  <a:off x="2438400" y="25908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423" name="Rectangle 422"/>
                <p:cNvSpPr/>
                <p:nvPr/>
              </p:nvSpPr>
              <p:spPr bwMode="auto">
                <a:xfrm>
                  <a:off x="2743200" y="25908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424" name="Rectangle 423"/>
                <p:cNvSpPr/>
                <p:nvPr/>
              </p:nvSpPr>
              <p:spPr bwMode="auto">
                <a:xfrm>
                  <a:off x="3048000" y="25908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425" name="Rectangle 424"/>
                <p:cNvSpPr/>
                <p:nvPr/>
              </p:nvSpPr>
              <p:spPr bwMode="auto">
                <a:xfrm>
                  <a:off x="2743200" y="27432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426" name="Rectangle 425"/>
                <p:cNvSpPr/>
                <p:nvPr/>
              </p:nvSpPr>
              <p:spPr bwMode="auto">
                <a:xfrm>
                  <a:off x="3048000" y="27432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427" name="Rectangle 426"/>
                <p:cNvSpPr/>
                <p:nvPr/>
              </p:nvSpPr>
              <p:spPr bwMode="auto">
                <a:xfrm>
                  <a:off x="3048000" y="28956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428" name="Rectangle 427"/>
                <p:cNvSpPr/>
                <p:nvPr/>
              </p:nvSpPr>
              <p:spPr bwMode="auto">
                <a:xfrm>
                  <a:off x="3352800" y="27432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429" name="Rectangle 428"/>
                <p:cNvSpPr/>
                <p:nvPr/>
              </p:nvSpPr>
              <p:spPr bwMode="auto">
                <a:xfrm>
                  <a:off x="2133600" y="27432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430" name="Rectangle 429"/>
                <p:cNvSpPr/>
                <p:nvPr/>
              </p:nvSpPr>
              <p:spPr bwMode="auto">
                <a:xfrm>
                  <a:off x="3962400" y="25908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431" name="Rectangle 430"/>
                <p:cNvSpPr/>
                <p:nvPr/>
              </p:nvSpPr>
              <p:spPr bwMode="auto">
                <a:xfrm>
                  <a:off x="3657600" y="27432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432" name="Rectangle 431"/>
                <p:cNvSpPr/>
                <p:nvPr/>
              </p:nvSpPr>
              <p:spPr bwMode="auto">
                <a:xfrm>
                  <a:off x="3962400" y="27432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433" name="Rectangle 432"/>
                <p:cNvSpPr/>
                <p:nvPr/>
              </p:nvSpPr>
              <p:spPr bwMode="auto">
                <a:xfrm>
                  <a:off x="3962400" y="28956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434" name="Rectangle 433"/>
                <p:cNvSpPr/>
                <p:nvPr/>
              </p:nvSpPr>
              <p:spPr bwMode="auto">
                <a:xfrm>
                  <a:off x="3657600" y="28956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435" name="Rectangle 434"/>
                <p:cNvSpPr/>
                <p:nvPr/>
              </p:nvSpPr>
              <p:spPr bwMode="auto">
                <a:xfrm>
                  <a:off x="2743200" y="28956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436" name="Rectangle 435"/>
                <p:cNvSpPr/>
                <p:nvPr/>
              </p:nvSpPr>
              <p:spPr bwMode="auto">
                <a:xfrm>
                  <a:off x="2438400" y="27432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437" name="Rectangle 436"/>
                <p:cNvSpPr/>
                <p:nvPr/>
              </p:nvSpPr>
              <p:spPr bwMode="auto">
                <a:xfrm>
                  <a:off x="2133600" y="28956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438" name="Rectangle 437"/>
                <p:cNvSpPr/>
                <p:nvPr/>
              </p:nvSpPr>
              <p:spPr bwMode="auto">
                <a:xfrm>
                  <a:off x="2438400" y="28956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439" name="Rectangle 438"/>
                <p:cNvSpPr/>
                <p:nvPr/>
              </p:nvSpPr>
              <p:spPr bwMode="auto">
                <a:xfrm>
                  <a:off x="3352800" y="28956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440" name="Rectangle 439"/>
                <p:cNvSpPr/>
                <p:nvPr/>
              </p:nvSpPr>
              <p:spPr bwMode="auto">
                <a:xfrm>
                  <a:off x="3048000" y="30480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441" name="Rectangle 440"/>
                <p:cNvSpPr/>
                <p:nvPr/>
              </p:nvSpPr>
              <p:spPr bwMode="auto">
                <a:xfrm>
                  <a:off x="3352800" y="30480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442" name="Rectangle 441"/>
                <p:cNvSpPr/>
                <p:nvPr/>
              </p:nvSpPr>
              <p:spPr bwMode="auto">
                <a:xfrm>
                  <a:off x="3657600" y="30480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443" name="Rectangle 442"/>
                <p:cNvSpPr/>
                <p:nvPr/>
              </p:nvSpPr>
              <p:spPr bwMode="auto">
                <a:xfrm>
                  <a:off x="3962400" y="30480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444" name="Rectangle 443"/>
                <p:cNvSpPr/>
                <p:nvPr/>
              </p:nvSpPr>
              <p:spPr bwMode="auto">
                <a:xfrm>
                  <a:off x="2743200" y="30480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445" name="Rectangle 444"/>
                <p:cNvSpPr/>
                <p:nvPr/>
              </p:nvSpPr>
              <p:spPr bwMode="auto">
                <a:xfrm>
                  <a:off x="2438400" y="30480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446" name="Rectangle 445"/>
                <p:cNvSpPr/>
                <p:nvPr/>
              </p:nvSpPr>
              <p:spPr bwMode="auto">
                <a:xfrm>
                  <a:off x="2133600" y="30480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447" name="Rectangle 446"/>
                <p:cNvSpPr/>
                <p:nvPr/>
              </p:nvSpPr>
              <p:spPr bwMode="auto">
                <a:xfrm>
                  <a:off x="3962400" y="32004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448" name="Rectangle 447"/>
                <p:cNvSpPr/>
                <p:nvPr/>
              </p:nvSpPr>
              <p:spPr bwMode="auto">
                <a:xfrm>
                  <a:off x="2743200" y="32004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449" name="Rectangle 448"/>
                <p:cNvSpPr/>
                <p:nvPr/>
              </p:nvSpPr>
              <p:spPr bwMode="auto">
                <a:xfrm>
                  <a:off x="3048000" y="35052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450" name="Rectangle 449"/>
                <p:cNvSpPr/>
                <p:nvPr/>
              </p:nvSpPr>
              <p:spPr bwMode="auto">
                <a:xfrm>
                  <a:off x="2133600" y="32004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451" name="Rectangle 450"/>
                <p:cNvSpPr/>
                <p:nvPr/>
              </p:nvSpPr>
              <p:spPr bwMode="auto">
                <a:xfrm>
                  <a:off x="3352800" y="32004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452" name="Rectangle 451"/>
                <p:cNvSpPr/>
                <p:nvPr/>
              </p:nvSpPr>
              <p:spPr bwMode="auto">
                <a:xfrm>
                  <a:off x="3048000" y="32004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453" name="Rectangle 452"/>
                <p:cNvSpPr/>
                <p:nvPr/>
              </p:nvSpPr>
              <p:spPr bwMode="auto">
                <a:xfrm>
                  <a:off x="3657600" y="33528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454" name="Rectangle 453"/>
                <p:cNvSpPr/>
                <p:nvPr/>
              </p:nvSpPr>
              <p:spPr bwMode="auto">
                <a:xfrm>
                  <a:off x="2133600" y="33528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455" name="Rectangle 454"/>
                <p:cNvSpPr/>
                <p:nvPr/>
              </p:nvSpPr>
              <p:spPr bwMode="auto">
                <a:xfrm>
                  <a:off x="3352800" y="33528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456" name="Rectangle 455"/>
                <p:cNvSpPr/>
                <p:nvPr/>
              </p:nvSpPr>
              <p:spPr bwMode="auto">
                <a:xfrm>
                  <a:off x="2438400" y="32004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457" name="Rectangle 456"/>
                <p:cNvSpPr/>
                <p:nvPr/>
              </p:nvSpPr>
              <p:spPr bwMode="auto">
                <a:xfrm>
                  <a:off x="2438400" y="33528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458" name="Rectangle 457"/>
                <p:cNvSpPr/>
                <p:nvPr/>
              </p:nvSpPr>
              <p:spPr bwMode="auto">
                <a:xfrm>
                  <a:off x="3962400" y="35052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459" name="Rectangle 458"/>
                <p:cNvSpPr/>
                <p:nvPr/>
              </p:nvSpPr>
              <p:spPr bwMode="auto">
                <a:xfrm>
                  <a:off x="3048000" y="33528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460" name="Rectangle 459"/>
                <p:cNvSpPr/>
                <p:nvPr/>
              </p:nvSpPr>
              <p:spPr bwMode="auto">
                <a:xfrm>
                  <a:off x="2743200" y="35052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461" name="Rectangle 460"/>
                <p:cNvSpPr/>
                <p:nvPr/>
              </p:nvSpPr>
              <p:spPr bwMode="auto">
                <a:xfrm>
                  <a:off x="3657600" y="32004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462" name="Rectangle 461"/>
                <p:cNvSpPr/>
                <p:nvPr/>
              </p:nvSpPr>
              <p:spPr bwMode="auto">
                <a:xfrm>
                  <a:off x="3048000" y="36576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463" name="Rectangle 462"/>
                <p:cNvSpPr/>
                <p:nvPr/>
              </p:nvSpPr>
              <p:spPr bwMode="auto">
                <a:xfrm>
                  <a:off x="3352800" y="35052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464" name="Rectangle 463"/>
                <p:cNvSpPr/>
                <p:nvPr/>
              </p:nvSpPr>
              <p:spPr bwMode="auto">
                <a:xfrm>
                  <a:off x="2133600" y="35052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465" name="Rectangle 464"/>
                <p:cNvSpPr/>
                <p:nvPr/>
              </p:nvSpPr>
              <p:spPr bwMode="auto">
                <a:xfrm>
                  <a:off x="3962400" y="33528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466" name="Rectangle 465"/>
                <p:cNvSpPr/>
                <p:nvPr/>
              </p:nvSpPr>
              <p:spPr bwMode="auto">
                <a:xfrm>
                  <a:off x="3657600" y="35052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467" name="Rectangle 466"/>
                <p:cNvSpPr/>
                <p:nvPr/>
              </p:nvSpPr>
              <p:spPr bwMode="auto">
                <a:xfrm>
                  <a:off x="2743200" y="33528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468" name="Rectangle 467"/>
                <p:cNvSpPr/>
                <p:nvPr/>
              </p:nvSpPr>
              <p:spPr bwMode="auto">
                <a:xfrm>
                  <a:off x="3962400" y="36576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469" name="Rectangle 468"/>
                <p:cNvSpPr/>
                <p:nvPr/>
              </p:nvSpPr>
              <p:spPr bwMode="auto">
                <a:xfrm>
                  <a:off x="3657600" y="36576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470" name="Rectangle 469"/>
                <p:cNvSpPr/>
                <p:nvPr/>
              </p:nvSpPr>
              <p:spPr bwMode="auto">
                <a:xfrm>
                  <a:off x="2743200" y="36576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471" name="Rectangle 470"/>
                <p:cNvSpPr/>
                <p:nvPr/>
              </p:nvSpPr>
              <p:spPr bwMode="auto">
                <a:xfrm>
                  <a:off x="2438400" y="35052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472" name="Rectangle 471"/>
                <p:cNvSpPr/>
                <p:nvPr/>
              </p:nvSpPr>
              <p:spPr bwMode="auto">
                <a:xfrm>
                  <a:off x="2133600" y="36576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473" name="Rectangle 472"/>
                <p:cNvSpPr/>
                <p:nvPr/>
              </p:nvSpPr>
              <p:spPr bwMode="auto">
                <a:xfrm>
                  <a:off x="2438400" y="36576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474" name="Rectangle 473"/>
                <p:cNvSpPr/>
                <p:nvPr/>
              </p:nvSpPr>
              <p:spPr bwMode="auto">
                <a:xfrm>
                  <a:off x="3352800" y="36576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grpSp>
          <p:grpSp>
            <p:nvGrpSpPr>
              <p:cNvPr id="332" name="Group 84"/>
              <p:cNvGrpSpPr/>
              <p:nvPr/>
            </p:nvGrpSpPr>
            <p:grpSpPr>
              <a:xfrm>
                <a:off x="5867400" y="4800600"/>
                <a:ext cx="2133600" cy="1524000"/>
                <a:chOff x="2133600" y="2286000"/>
                <a:chExt cx="2133600" cy="1524000"/>
              </a:xfrm>
            </p:grpSpPr>
            <p:sp>
              <p:nvSpPr>
                <p:cNvPr id="335" name="Rectangle 334"/>
                <p:cNvSpPr/>
                <p:nvPr/>
              </p:nvSpPr>
              <p:spPr bwMode="auto">
                <a:xfrm>
                  <a:off x="3048000" y="22860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336" name="Rectangle 335"/>
                <p:cNvSpPr/>
                <p:nvPr/>
              </p:nvSpPr>
              <p:spPr bwMode="auto">
                <a:xfrm>
                  <a:off x="3352800" y="22860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337" name="Rectangle 336"/>
                <p:cNvSpPr/>
                <p:nvPr/>
              </p:nvSpPr>
              <p:spPr bwMode="auto">
                <a:xfrm>
                  <a:off x="3657600" y="22860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338" name="Rectangle 337"/>
                <p:cNvSpPr/>
                <p:nvPr/>
              </p:nvSpPr>
              <p:spPr bwMode="auto">
                <a:xfrm>
                  <a:off x="3962400" y="22860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339" name="Rectangle 338"/>
                <p:cNvSpPr/>
                <p:nvPr/>
              </p:nvSpPr>
              <p:spPr bwMode="auto">
                <a:xfrm>
                  <a:off x="2743200" y="22860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340" name="Rectangle 339"/>
                <p:cNvSpPr/>
                <p:nvPr/>
              </p:nvSpPr>
              <p:spPr bwMode="auto">
                <a:xfrm>
                  <a:off x="2438400" y="22860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341" name="Rectangle 340"/>
                <p:cNvSpPr/>
                <p:nvPr/>
              </p:nvSpPr>
              <p:spPr bwMode="auto">
                <a:xfrm>
                  <a:off x="2133600" y="22860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342" name="Rectangle 341"/>
                <p:cNvSpPr/>
                <p:nvPr/>
              </p:nvSpPr>
              <p:spPr bwMode="auto">
                <a:xfrm>
                  <a:off x="3962400" y="24384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343" name="Rectangle 342"/>
                <p:cNvSpPr/>
                <p:nvPr/>
              </p:nvSpPr>
              <p:spPr bwMode="auto">
                <a:xfrm>
                  <a:off x="2743200" y="24384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344" name="Rectangle 343"/>
                <p:cNvSpPr/>
                <p:nvPr/>
              </p:nvSpPr>
              <p:spPr bwMode="auto">
                <a:xfrm>
                  <a:off x="3657600" y="24384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345" name="Rectangle 344"/>
                <p:cNvSpPr/>
                <p:nvPr/>
              </p:nvSpPr>
              <p:spPr bwMode="auto">
                <a:xfrm>
                  <a:off x="2133600" y="24384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346" name="Rectangle 345"/>
                <p:cNvSpPr/>
                <p:nvPr/>
              </p:nvSpPr>
              <p:spPr bwMode="auto">
                <a:xfrm>
                  <a:off x="3352800" y="24384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347" name="Rectangle 346"/>
                <p:cNvSpPr/>
                <p:nvPr/>
              </p:nvSpPr>
              <p:spPr bwMode="auto">
                <a:xfrm>
                  <a:off x="3048000" y="24384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348" name="Rectangle 347"/>
                <p:cNvSpPr/>
                <p:nvPr/>
              </p:nvSpPr>
              <p:spPr bwMode="auto">
                <a:xfrm>
                  <a:off x="3657600" y="25908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349" name="Rectangle 348"/>
                <p:cNvSpPr/>
                <p:nvPr/>
              </p:nvSpPr>
              <p:spPr bwMode="auto">
                <a:xfrm>
                  <a:off x="2438400" y="24384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350" name="Rectangle 349"/>
                <p:cNvSpPr/>
                <p:nvPr/>
              </p:nvSpPr>
              <p:spPr bwMode="auto">
                <a:xfrm>
                  <a:off x="3352800" y="25908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351" name="Rectangle 350"/>
                <p:cNvSpPr/>
                <p:nvPr/>
              </p:nvSpPr>
              <p:spPr bwMode="auto">
                <a:xfrm>
                  <a:off x="2133600" y="25908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352" name="Rectangle 351"/>
                <p:cNvSpPr/>
                <p:nvPr/>
              </p:nvSpPr>
              <p:spPr bwMode="auto">
                <a:xfrm>
                  <a:off x="2438400" y="25908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353" name="Rectangle 352"/>
                <p:cNvSpPr/>
                <p:nvPr/>
              </p:nvSpPr>
              <p:spPr bwMode="auto">
                <a:xfrm>
                  <a:off x="2743200" y="25908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354" name="Rectangle 353"/>
                <p:cNvSpPr/>
                <p:nvPr/>
              </p:nvSpPr>
              <p:spPr bwMode="auto">
                <a:xfrm>
                  <a:off x="3048000" y="25908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355" name="Rectangle 354"/>
                <p:cNvSpPr/>
                <p:nvPr/>
              </p:nvSpPr>
              <p:spPr bwMode="auto">
                <a:xfrm>
                  <a:off x="2743200" y="27432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356" name="Rectangle 355"/>
                <p:cNvSpPr/>
                <p:nvPr/>
              </p:nvSpPr>
              <p:spPr bwMode="auto">
                <a:xfrm>
                  <a:off x="3048000" y="27432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357" name="Rectangle 356"/>
                <p:cNvSpPr/>
                <p:nvPr/>
              </p:nvSpPr>
              <p:spPr bwMode="auto">
                <a:xfrm>
                  <a:off x="3048000" y="28956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358" name="Rectangle 357"/>
                <p:cNvSpPr/>
                <p:nvPr/>
              </p:nvSpPr>
              <p:spPr bwMode="auto">
                <a:xfrm>
                  <a:off x="3352800" y="27432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359" name="Rectangle 358"/>
                <p:cNvSpPr/>
                <p:nvPr/>
              </p:nvSpPr>
              <p:spPr bwMode="auto">
                <a:xfrm>
                  <a:off x="2133600" y="27432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360" name="Rectangle 359"/>
                <p:cNvSpPr/>
                <p:nvPr/>
              </p:nvSpPr>
              <p:spPr bwMode="auto">
                <a:xfrm>
                  <a:off x="3962400" y="25908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361" name="Rectangle 360"/>
                <p:cNvSpPr/>
                <p:nvPr/>
              </p:nvSpPr>
              <p:spPr bwMode="auto">
                <a:xfrm>
                  <a:off x="3657600" y="27432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362" name="Rectangle 361"/>
                <p:cNvSpPr/>
                <p:nvPr/>
              </p:nvSpPr>
              <p:spPr bwMode="auto">
                <a:xfrm>
                  <a:off x="3962400" y="27432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363" name="Rectangle 362"/>
                <p:cNvSpPr/>
                <p:nvPr/>
              </p:nvSpPr>
              <p:spPr bwMode="auto">
                <a:xfrm>
                  <a:off x="3962400" y="28956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364" name="Rectangle 363"/>
                <p:cNvSpPr/>
                <p:nvPr/>
              </p:nvSpPr>
              <p:spPr bwMode="auto">
                <a:xfrm>
                  <a:off x="3657600" y="28956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365" name="Rectangle 364"/>
                <p:cNvSpPr/>
                <p:nvPr/>
              </p:nvSpPr>
              <p:spPr bwMode="auto">
                <a:xfrm>
                  <a:off x="2743200" y="28956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366" name="Rectangle 365"/>
                <p:cNvSpPr/>
                <p:nvPr/>
              </p:nvSpPr>
              <p:spPr bwMode="auto">
                <a:xfrm>
                  <a:off x="2438400" y="27432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367" name="Rectangle 366"/>
                <p:cNvSpPr/>
                <p:nvPr/>
              </p:nvSpPr>
              <p:spPr bwMode="auto">
                <a:xfrm>
                  <a:off x="2133600" y="28956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368" name="Rectangle 367"/>
                <p:cNvSpPr/>
                <p:nvPr/>
              </p:nvSpPr>
              <p:spPr bwMode="auto">
                <a:xfrm>
                  <a:off x="2438400" y="28956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369" name="Rectangle 368"/>
                <p:cNvSpPr/>
                <p:nvPr/>
              </p:nvSpPr>
              <p:spPr bwMode="auto">
                <a:xfrm>
                  <a:off x="3352800" y="28956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370" name="Rectangle 369"/>
                <p:cNvSpPr/>
                <p:nvPr/>
              </p:nvSpPr>
              <p:spPr bwMode="auto">
                <a:xfrm>
                  <a:off x="3048000" y="30480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371" name="Rectangle 370"/>
                <p:cNvSpPr/>
                <p:nvPr/>
              </p:nvSpPr>
              <p:spPr bwMode="auto">
                <a:xfrm>
                  <a:off x="3352800" y="30480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372" name="Rectangle 371"/>
                <p:cNvSpPr/>
                <p:nvPr/>
              </p:nvSpPr>
              <p:spPr bwMode="auto">
                <a:xfrm>
                  <a:off x="3657600" y="30480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373" name="Rectangle 372"/>
                <p:cNvSpPr/>
                <p:nvPr/>
              </p:nvSpPr>
              <p:spPr bwMode="auto">
                <a:xfrm>
                  <a:off x="3962400" y="30480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374" name="Rectangle 373"/>
                <p:cNvSpPr/>
                <p:nvPr/>
              </p:nvSpPr>
              <p:spPr bwMode="auto">
                <a:xfrm>
                  <a:off x="2743200" y="30480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375" name="Rectangle 374"/>
                <p:cNvSpPr/>
                <p:nvPr/>
              </p:nvSpPr>
              <p:spPr bwMode="auto">
                <a:xfrm>
                  <a:off x="2438400" y="30480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376" name="Rectangle 375"/>
                <p:cNvSpPr/>
                <p:nvPr/>
              </p:nvSpPr>
              <p:spPr bwMode="auto">
                <a:xfrm>
                  <a:off x="2133600" y="30480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377" name="Rectangle 376"/>
                <p:cNvSpPr/>
                <p:nvPr/>
              </p:nvSpPr>
              <p:spPr bwMode="auto">
                <a:xfrm>
                  <a:off x="3962400" y="32004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378" name="Rectangle 377"/>
                <p:cNvSpPr/>
                <p:nvPr/>
              </p:nvSpPr>
              <p:spPr bwMode="auto">
                <a:xfrm>
                  <a:off x="2743200" y="32004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379" name="Rectangle 378"/>
                <p:cNvSpPr/>
                <p:nvPr/>
              </p:nvSpPr>
              <p:spPr bwMode="auto">
                <a:xfrm>
                  <a:off x="3048000" y="35052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380" name="Rectangle 379"/>
                <p:cNvSpPr/>
                <p:nvPr/>
              </p:nvSpPr>
              <p:spPr bwMode="auto">
                <a:xfrm>
                  <a:off x="2133600" y="32004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381" name="Rectangle 380"/>
                <p:cNvSpPr/>
                <p:nvPr/>
              </p:nvSpPr>
              <p:spPr bwMode="auto">
                <a:xfrm>
                  <a:off x="3352800" y="32004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382" name="Rectangle 381"/>
                <p:cNvSpPr/>
                <p:nvPr/>
              </p:nvSpPr>
              <p:spPr bwMode="auto">
                <a:xfrm>
                  <a:off x="3048000" y="32004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383" name="Rectangle 382"/>
                <p:cNvSpPr/>
                <p:nvPr/>
              </p:nvSpPr>
              <p:spPr bwMode="auto">
                <a:xfrm>
                  <a:off x="3657600" y="33528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384" name="Rectangle 383"/>
                <p:cNvSpPr/>
                <p:nvPr/>
              </p:nvSpPr>
              <p:spPr bwMode="auto">
                <a:xfrm>
                  <a:off x="2133600" y="33528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385" name="Rectangle 384"/>
                <p:cNvSpPr/>
                <p:nvPr/>
              </p:nvSpPr>
              <p:spPr bwMode="auto">
                <a:xfrm>
                  <a:off x="3352800" y="33528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386" name="Rectangle 385"/>
                <p:cNvSpPr/>
                <p:nvPr/>
              </p:nvSpPr>
              <p:spPr bwMode="auto">
                <a:xfrm>
                  <a:off x="2438400" y="32004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387" name="Rectangle 386"/>
                <p:cNvSpPr/>
                <p:nvPr/>
              </p:nvSpPr>
              <p:spPr bwMode="auto">
                <a:xfrm>
                  <a:off x="2438400" y="33528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388" name="Rectangle 387"/>
                <p:cNvSpPr/>
                <p:nvPr/>
              </p:nvSpPr>
              <p:spPr bwMode="auto">
                <a:xfrm>
                  <a:off x="3962400" y="35052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389" name="Rectangle 388"/>
                <p:cNvSpPr/>
                <p:nvPr/>
              </p:nvSpPr>
              <p:spPr bwMode="auto">
                <a:xfrm>
                  <a:off x="3048000" y="33528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390" name="Rectangle 389"/>
                <p:cNvSpPr/>
                <p:nvPr/>
              </p:nvSpPr>
              <p:spPr bwMode="auto">
                <a:xfrm>
                  <a:off x="2743200" y="35052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391" name="Rectangle 390"/>
                <p:cNvSpPr/>
                <p:nvPr/>
              </p:nvSpPr>
              <p:spPr bwMode="auto">
                <a:xfrm>
                  <a:off x="3657600" y="32004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392" name="Rectangle 391"/>
                <p:cNvSpPr/>
                <p:nvPr/>
              </p:nvSpPr>
              <p:spPr bwMode="auto">
                <a:xfrm>
                  <a:off x="3048000" y="36576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393" name="Rectangle 392"/>
                <p:cNvSpPr/>
                <p:nvPr/>
              </p:nvSpPr>
              <p:spPr bwMode="auto">
                <a:xfrm>
                  <a:off x="3352800" y="35052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394" name="Rectangle 393"/>
                <p:cNvSpPr/>
                <p:nvPr/>
              </p:nvSpPr>
              <p:spPr bwMode="auto">
                <a:xfrm>
                  <a:off x="2133600" y="35052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395" name="Rectangle 394"/>
                <p:cNvSpPr/>
                <p:nvPr/>
              </p:nvSpPr>
              <p:spPr bwMode="auto">
                <a:xfrm>
                  <a:off x="3962400" y="33528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396" name="Rectangle 395"/>
                <p:cNvSpPr/>
                <p:nvPr/>
              </p:nvSpPr>
              <p:spPr bwMode="auto">
                <a:xfrm>
                  <a:off x="3657600" y="35052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397" name="Rectangle 396"/>
                <p:cNvSpPr/>
                <p:nvPr/>
              </p:nvSpPr>
              <p:spPr bwMode="auto">
                <a:xfrm>
                  <a:off x="2743200" y="33528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398" name="Rectangle 397"/>
                <p:cNvSpPr/>
                <p:nvPr/>
              </p:nvSpPr>
              <p:spPr bwMode="auto">
                <a:xfrm>
                  <a:off x="3962400" y="36576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399" name="Rectangle 398"/>
                <p:cNvSpPr/>
                <p:nvPr/>
              </p:nvSpPr>
              <p:spPr bwMode="auto">
                <a:xfrm>
                  <a:off x="3657600" y="36576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400" name="Rectangle 399"/>
                <p:cNvSpPr/>
                <p:nvPr/>
              </p:nvSpPr>
              <p:spPr bwMode="auto">
                <a:xfrm>
                  <a:off x="2743200" y="36576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401" name="Rectangle 400"/>
                <p:cNvSpPr/>
                <p:nvPr/>
              </p:nvSpPr>
              <p:spPr bwMode="auto">
                <a:xfrm>
                  <a:off x="2438400" y="35052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402" name="Rectangle 401"/>
                <p:cNvSpPr/>
                <p:nvPr/>
              </p:nvSpPr>
              <p:spPr bwMode="auto">
                <a:xfrm>
                  <a:off x="2133600" y="36576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403" name="Rectangle 402"/>
                <p:cNvSpPr/>
                <p:nvPr/>
              </p:nvSpPr>
              <p:spPr bwMode="auto">
                <a:xfrm>
                  <a:off x="2438400" y="36576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404" name="Rectangle 403"/>
                <p:cNvSpPr/>
                <p:nvPr/>
              </p:nvSpPr>
              <p:spPr bwMode="auto">
                <a:xfrm>
                  <a:off x="3352800" y="36576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grpSp>
          <p:sp>
            <p:nvSpPr>
              <p:cNvPr id="333" name="Content Placeholder 2"/>
              <p:cNvSpPr txBox="1">
                <a:spLocks/>
              </p:cNvSpPr>
              <p:nvPr/>
            </p:nvSpPr>
            <p:spPr>
              <a:xfrm>
                <a:off x="5512397" y="2743200"/>
                <a:ext cx="2819400" cy="457200"/>
              </a:xfrm>
              <a:prstGeom prst="rect">
                <a:avLst/>
              </a:prstGeom>
            </p:spPr>
            <p:style>
              <a:lnRef idx="1">
                <a:schemeClr val="accent2"/>
              </a:lnRef>
              <a:fillRef idx="2">
                <a:schemeClr val="accent2"/>
              </a:fillRef>
              <a:effectRef idx="1">
                <a:schemeClr val="accent2"/>
              </a:effectRef>
              <a:fontRef idx="minor">
                <a:schemeClr val="dk1"/>
              </a:fontRef>
            </p:style>
            <p:txBody>
              <a:bodyPr vert="horz" wrap="square" lIns="0" tIns="0" rIns="0" bIns="0" rtlCol="0">
                <a:noAutofit/>
              </a:bodyPr>
              <a:lstStyle/>
              <a:p>
                <a:pPr marL="396875" marR="0" lvl="0" indent="-396875" algn="ctr" defTabSz="914363" rtl="0" eaLnBrk="1" fontAlgn="auto" latinLnBrk="0" hangingPunct="1">
                  <a:lnSpc>
                    <a:spcPct val="100000"/>
                  </a:lnSpc>
                  <a:spcBef>
                    <a:spcPts val="0"/>
                  </a:spcBef>
                  <a:spcAft>
                    <a:spcPts val="600"/>
                  </a:spcAft>
                  <a:buClrTx/>
                  <a:buSzTx/>
                  <a:tabLst/>
                  <a:defRPr/>
                </a:pPr>
                <a:r>
                  <a:rPr lang="en-US" sz="800" dirty="0" smtClean="0">
                    <a:solidFill>
                      <a:schemeClr val="bg1"/>
                    </a:solidFill>
                  </a:rPr>
                  <a:t>Guest Physical Memory Pages</a:t>
                </a:r>
                <a:endParaRPr kumimoji="0" lang="en-US" sz="800" b="0" i="0" u="none" strike="noStrike" kern="1200" cap="none" spc="0" normalizeH="0" baseline="0" noProof="0" dirty="0" smtClean="0">
                  <a:ln>
                    <a:noFill/>
                  </a:ln>
                  <a:solidFill>
                    <a:schemeClr val="bg1"/>
                  </a:solidFill>
                  <a:effectLst/>
                  <a:uLnTx/>
                  <a:uFillTx/>
                </a:endParaRPr>
              </a:p>
              <a:p>
                <a:pPr marL="914400" marR="0" lvl="1" indent="-396875" algn="ctr" defTabSz="914363" rtl="0" eaLnBrk="1" fontAlgn="auto" latinLnBrk="0" hangingPunct="1">
                  <a:lnSpc>
                    <a:spcPct val="100000"/>
                  </a:lnSpc>
                  <a:spcBef>
                    <a:spcPts val="0"/>
                  </a:spcBef>
                  <a:spcAft>
                    <a:spcPts val="600"/>
                  </a:spcAft>
                  <a:buClrTx/>
                  <a:buSzPct val="90000"/>
                  <a:buFontTx/>
                  <a:buNone/>
                  <a:tabLst/>
                  <a:defRPr/>
                </a:pPr>
                <a:endParaRPr kumimoji="0" lang="en-US" sz="800" b="0" i="0" u="none" strike="noStrike" kern="1200" cap="none" spc="0" normalizeH="0" baseline="0" noProof="0" dirty="0" smtClean="0">
                  <a:ln>
                    <a:noFill/>
                  </a:ln>
                  <a:solidFill>
                    <a:schemeClr val="bg1"/>
                  </a:solidFill>
                  <a:effectLst/>
                  <a:uLnTx/>
                  <a:uFillTx/>
                </a:endParaRPr>
              </a:p>
            </p:txBody>
          </p:sp>
          <p:sp>
            <p:nvSpPr>
              <p:cNvPr id="334" name="TextBox 333"/>
              <p:cNvSpPr txBox="1"/>
              <p:nvPr/>
            </p:nvSpPr>
            <p:spPr>
              <a:xfrm>
                <a:off x="5708922" y="2221468"/>
                <a:ext cx="2368278" cy="495513"/>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pPr algn="ctr"/>
                <a:r>
                  <a:rPr lang="en-US" sz="800" dirty="0" smtClean="0">
                    <a:solidFill>
                      <a:schemeClr val="bg1"/>
                    </a:solidFill>
                  </a:rPr>
                  <a:t>Guest Physical view</a:t>
                </a:r>
                <a:endParaRPr lang="en-US" sz="800" dirty="0">
                  <a:solidFill>
                    <a:schemeClr val="bg1"/>
                  </a:solidFill>
                </a:endParaRPr>
              </a:p>
            </p:txBody>
          </p:sp>
        </p:grpSp>
        <p:sp>
          <p:nvSpPr>
            <p:cNvPr id="239" name="TextBox 238"/>
            <p:cNvSpPr txBox="1"/>
            <p:nvPr/>
          </p:nvSpPr>
          <p:spPr>
            <a:xfrm>
              <a:off x="1219200" y="2057400"/>
              <a:ext cx="2573590" cy="369332"/>
            </a:xfrm>
            <a:prstGeom prst="rect">
              <a:avLst/>
            </a:prstGeom>
          </p:spPr>
          <p:style>
            <a:lnRef idx="1">
              <a:schemeClr val="accent2"/>
            </a:lnRef>
            <a:fillRef idx="2">
              <a:schemeClr val="accent2"/>
            </a:fillRef>
            <a:effectRef idx="1">
              <a:schemeClr val="accent2"/>
            </a:effectRef>
            <a:fontRef idx="minor">
              <a:schemeClr val="dk1"/>
            </a:fontRef>
          </p:style>
          <p:txBody>
            <a:bodyPr wrap="none" rtlCol="0">
              <a:spAutoFit/>
            </a:bodyPr>
            <a:lstStyle/>
            <a:p>
              <a:r>
                <a:rPr lang="en-US" dirty="0" smtClean="0">
                  <a:solidFill>
                    <a:schemeClr val="bg1"/>
                  </a:solidFill>
                </a:rPr>
                <a:t>The Virtual Machine view</a:t>
              </a:r>
              <a:endParaRPr lang="en-US" dirty="0">
                <a:solidFill>
                  <a:schemeClr val="bg1"/>
                </a:solidFill>
              </a:endParaRPr>
            </a:p>
          </p:txBody>
        </p:sp>
        <p:grpSp>
          <p:nvGrpSpPr>
            <p:cNvPr id="6" name="Group 5"/>
            <p:cNvGrpSpPr/>
            <p:nvPr/>
          </p:nvGrpSpPr>
          <p:grpSpPr>
            <a:xfrm>
              <a:off x="6248399" y="1992868"/>
              <a:ext cx="1230461" cy="1664732"/>
              <a:chOff x="5512397" y="2221468"/>
              <a:chExt cx="2819400" cy="4179332"/>
            </a:xfrm>
          </p:grpSpPr>
          <p:sp>
            <p:nvSpPr>
              <p:cNvPr id="13" name="Rectangle 12"/>
              <p:cNvSpPr/>
              <p:nvPr/>
            </p:nvSpPr>
            <p:spPr bwMode="auto">
              <a:xfrm>
                <a:off x="5638800" y="2667000"/>
                <a:ext cx="2590800" cy="37338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grpSp>
            <p:nvGrpSpPr>
              <p:cNvPr id="4" name="Group 83"/>
              <p:cNvGrpSpPr/>
              <p:nvPr/>
            </p:nvGrpSpPr>
            <p:grpSpPr>
              <a:xfrm>
                <a:off x="5867400" y="3276600"/>
                <a:ext cx="2133600" cy="1524000"/>
                <a:chOff x="2133600" y="2286000"/>
                <a:chExt cx="2133600" cy="1524000"/>
              </a:xfrm>
            </p:grpSpPr>
            <p:sp>
              <p:nvSpPr>
                <p:cNvPr id="14" name="Rectangle 13"/>
                <p:cNvSpPr/>
                <p:nvPr/>
              </p:nvSpPr>
              <p:spPr bwMode="auto">
                <a:xfrm>
                  <a:off x="3048000" y="22860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15" name="Rectangle 14"/>
                <p:cNvSpPr/>
                <p:nvPr/>
              </p:nvSpPr>
              <p:spPr bwMode="auto">
                <a:xfrm>
                  <a:off x="3352800" y="22860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16" name="Rectangle 15"/>
                <p:cNvSpPr/>
                <p:nvPr/>
              </p:nvSpPr>
              <p:spPr bwMode="auto">
                <a:xfrm>
                  <a:off x="3657600" y="22860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17" name="Rectangle 16"/>
                <p:cNvSpPr/>
                <p:nvPr/>
              </p:nvSpPr>
              <p:spPr bwMode="auto">
                <a:xfrm>
                  <a:off x="3962400" y="22860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18" name="Rectangle 17"/>
                <p:cNvSpPr/>
                <p:nvPr/>
              </p:nvSpPr>
              <p:spPr bwMode="auto">
                <a:xfrm>
                  <a:off x="2743200" y="22860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19" name="Rectangle 18"/>
                <p:cNvSpPr/>
                <p:nvPr/>
              </p:nvSpPr>
              <p:spPr bwMode="auto">
                <a:xfrm>
                  <a:off x="2438400" y="22860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20" name="Rectangle 19"/>
                <p:cNvSpPr/>
                <p:nvPr/>
              </p:nvSpPr>
              <p:spPr bwMode="auto">
                <a:xfrm>
                  <a:off x="2133600" y="22860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21" name="Rectangle 20"/>
                <p:cNvSpPr/>
                <p:nvPr/>
              </p:nvSpPr>
              <p:spPr bwMode="auto">
                <a:xfrm>
                  <a:off x="3962400" y="24384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22" name="Rectangle 21"/>
                <p:cNvSpPr/>
                <p:nvPr/>
              </p:nvSpPr>
              <p:spPr bwMode="auto">
                <a:xfrm>
                  <a:off x="2743200" y="24384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23" name="Rectangle 22"/>
                <p:cNvSpPr/>
                <p:nvPr/>
              </p:nvSpPr>
              <p:spPr bwMode="auto">
                <a:xfrm>
                  <a:off x="3657600" y="24384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24" name="Rectangle 23"/>
                <p:cNvSpPr/>
                <p:nvPr/>
              </p:nvSpPr>
              <p:spPr bwMode="auto">
                <a:xfrm>
                  <a:off x="2133600" y="24384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25" name="Rectangle 24"/>
                <p:cNvSpPr/>
                <p:nvPr/>
              </p:nvSpPr>
              <p:spPr bwMode="auto">
                <a:xfrm>
                  <a:off x="3352800" y="24384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26" name="Rectangle 25"/>
                <p:cNvSpPr/>
                <p:nvPr/>
              </p:nvSpPr>
              <p:spPr bwMode="auto">
                <a:xfrm>
                  <a:off x="3048000" y="24384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27" name="Rectangle 26"/>
                <p:cNvSpPr/>
                <p:nvPr/>
              </p:nvSpPr>
              <p:spPr bwMode="auto">
                <a:xfrm>
                  <a:off x="3657600" y="25908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28" name="Rectangle 27"/>
                <p:cNvSpPr/>
                <p:nvPr/>
              </p:nvSpPr>
              <p:spPr bwMode="auto">
                <a:xfrm>
                  <a:off x="2438400" y="24384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29" name="Rectangle 28"/>
                <p:cNvSpPr/>
                <p:nvPr/>
              </p:nvSpPr>
              <p:spPr bwMode="auto">
                <a:xfrm>
                  <a:off x="3352800" y="25908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30" name="Rectangle 29"/>
                <p:cNvSpPr/>
                <p:nvPr/>
              </p:nvSpPr>
              <p:spPr bwMode="auto">
                <a:xfrm>
                  <a:off x="2133600" y="25908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31" name="Rectangle 30"/>
                <p:cNvSpPr/>
                <p:nvPr/>
              </p:nvSpPr>
              <p:spPr bwMode="auto">
                <a:xfrm>
                  <a:off x="2438400" y="25908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32" name="Rectangle 31"/>
                <p:cNvSpPr/>
                <p:nvPr/>
              </p:nvSpPr>
              <p:spPr bwMode="auto">
                <a:xfrm>
                  <a:off x="2743200" y="25908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33" name="Rectangle 32"/>
                <p:cNvSpPr/>
                <p:nvPr/>
              </p:nvSpPr>
              <p:spPr bwMode="auto">
                <a:xfrm>
                  <a:off x="3048000" y="25908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34" name="Rectangle 33"/>
                <p:cNvSpPr/>
                <p:nvPr/>
              </p:nvSpPr>
              <p:spPr bwMode="auto">
                <a:xfrm>
                  <a:off x="2743200" y="27432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35" name="Rectangle 34"/>
                <p:cNvSpPr/>
                <p:nvPr/>
              </p:nvSpPr>
              <p:spPr bwMode="auto">
                <a:xfrm>
                  <a:off x="3048000" y="27432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36" name="Rectangle 35"/>
                <p:cNvSpPr/>
                <p:nvPr/>
              </p:nvSpPr>
              <p:spPr bwMode="auto">
                <a:xfrm>
                  <a:off x="3048000" y="28956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37" name="Rectangle 36"/>
                <p:cNvSpPr/>
                <p:nvPr/>
              </p:nvSpPr>
              <p:spPr bwMode="auto">
                <a:xfrm>
                  <a:off x="3352800" y="27432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38" name="Rectangle 37"/>
                <p:cNvSpPr/>
                <p:nvPr/>
              </p:nvSpPr>
              <p:spPr bwMode="auto">
                <a:xfrm>
                  <a:off x="2133600" y="27432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39" name="Rectangle 38"/>
                <p:cNvSpPr/>
                <p:nvPr/>
              </p:nvSpPr>
              <p:spPr bwMode="auto">
                <a:xfrm>
                  <a:off x="3962400" y="25908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40" name="Rectangle 39"/>
                <p:cNvSpPr/>
                <p:nvPr/>
              </p:nvSpPr>
              <p:spPr bwMode="auto">
                <a:xfrm>
                  <a:off x="3657600" y="27432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41" name="Rectangle 40"/>
                <p:cNvSpPr/>
                <p:nvPr/>
              </p:nvSpPr>
              <p:spPr bwMode="auto">
                <a:xfrm>
                  <a:off x="3962400" y="27432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42" name="Rectangle 41"/>
                <p:cNvSpPr/>
                <p:nvPr/>
              </p:nvSpPr>
              <p:spPr bwMode="auto">
                <a:xfrm>
                  <a:off x="3962400" y="28956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43" name="Rectangle 42"/>
                <p:cNvSpPr/>
                <p:nvPr/>
              </p:nvSpPr>
              <p:spPr bwMode="auto">
                <a:xfrm>
                  <a:off x="3657600" y="28956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44" name="Rectangle 43"/>
                <p:cNvSpPr/>
                <p:nvPr/>
              </p:nvSpPr>
              <p:spPr bwMode="auto">
                <a:xfrm>
                  <a:off x="2743200" y="28956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45" name="Rectangle 44"/>
                <p:cNvSpPr/>
                <p:nvPr/>
              </p:nvSpPr>
              <p:spPr bwMode="auto">
                <a:xfrm>
                  <a:off x="2438400" y="27432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46" name="Rectangle 45"/>
                <p:cNvSpPr/>
                <p:nvPr/>
              </p:nvSpPr>
              <p:spPr bwMode="auto">
                <a:xfrm>
                  <a:off x="2133600" y="28956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47" name="Rectangle 46"/>
                <p:cNvSpPr/>
                <p:nvPr/>
              </p:nvSpPr>
              <p:spPr bwMode="auto">
                <a:xfrm>
                  <a:off x="2438400" y="28956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48" name="Rectangle 47"/>
                <p:cNvSpPr/>
                <p:nvPr/>
              </p:nvSpPr>
              <p:spPr bwMode="auto">
                <a:xfrm>
                  <a:off x="3352800" y="28956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49" name="Rectangle 48"/>
                <p:cNvSpPr/>
                <p:nvPr/>
              </p:nvSpPr>
              <p:spPr bwMode="auto">
                <a:xfrm>
                  <a:off x="3048000" y="30480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50" name="Rectangle 49"/>
                <p:cNvSpPr/>
                <p:nvPr/>
              </p:nvSpPr>
              <p:spPr bwMode="auto">
                <a:xfrm>
                  <a:off x="3352800" y="30480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51" name="Rectangle 50"/>
                <p:cNvSpPr/>
                <p:nvPr/>
              </p:nvSpPr>
              <p:spPr bwMode="auto">
                <a:xfrm>
                  <a:off x="3657600" y="30480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52" name="Rectangle 51"/>
                <p:cNvSpPr/>
                <p:nvPr/>
              </p:nvSpPr>
              <p:spPr bwMode="auto">
                <a:xfrm>
                  <a:off x="3962400" y="30480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53" name="Rectangle 52"/>
                <p:cNvSpPr/>
                <p:nvPr/>
              </p:nvSpPr>
              <p:spPr bwMode="auto">
                <a:xfrm>
                  <a:off x="2743200" y="30480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54" name="Rectangle 53"/>
                <p:cNvSpPr/>
                <p:nvPr/>
              </p:nvSpPr>
              <p:spPr bwMode="auto">
                <a:xfrm>
                  <a:off x="2438400" y="30480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55" name="Rectangle 54"/>
                <p:cNvSpPr/>
                <p:nvPr/>
              </p:nvSpPr>
              <p:spPr bwMode="auto">
                <a:xfrm>
                  <a:off x="2133600" y="30480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56" name="Rectangle 55"/>
                <p:cNvSpPr/>
                <p:nvPr/>
              </p:nvSpPr>
              <p:spPr bwMode="auto">
                <a:xfrm>
                  <a:off x="3962400" y="32004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57" name="Rectangle 56"/>
                <p:cNvSpPr/>
                <p:nvPr/>
              </p:nvSpPr>
              <p:spPr bwMode="auto">
                <a:xfrm>
                  <a:off x="2743200" y="32004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58" name="Rectangle 57"/>
                <p:cNvSpPr/>
                <p:nvPr/>
              </p:nvSpPr>
              <p:spPr bwMode="auto">
                <a:xfrm>
                  <a:off x="3048000" y="35052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59" name="Rectangle 58"/>
                <p:cNvSpPr/>
                <p:nvPr/>
              </p:nvSpPr>
              <p:spPr bwMode="auto">
                <a:xfrm>
                  <a:off x="2133600" y="32004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60" name="Rectangle 59"/>
                <p:cNvSpPr/>
                <p:nvPr/>
              </p:nvSpPr>
              <p:spPr bwMode="auto">
                <a:xfrm>
                  <a:off x="3352800" y="32004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61" name="Rectangle 60"/>
                <p:cNvSpPr/>
                <p:nvPr/>
              </p:nvSpPr>
              <p:spPr bwMode="auto">
                <a:xfrm>
                  <a:off x="3048000" y="32004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62" name="Rectangle 61"/>
                <p:cNvSpPr/>
                <p:nvPr/>
              </p:nvSpPr>
              <p:spPr bwMode="auto">
                <a:xfrm>
                  <a:off x="3657600" y="33528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63" name="Rectangle 62"/>
                <p:cNvSpPr/>
                <p:nvPr/>
              </p:nvSpPr>
              <p:spPr bwMode="auto">
                <a:xfrm>
                  <a:off x="2133600" y="33528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64" name="Rectangle 63"/>
                <p:cNvSpPr/>
                <p:nvPr/>
              </p:nvSpPr>
              <p:spPr bwMode="auto">
                <a:xfrm>
                  <a:off x="3352800" y="33528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65" name="Rectangle 64"/>
                <p:cNvSpPr/>
                <p:nvPr/>
              </p:nvSpPr>
              <p:spPr bwMode="auto">
                <a:xfrm>
                  <a:off x="2438400" y="32004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66" name="Rectangle 65"/>
                <p:cNvSpPr/>
                <p:nvPr/>
              </p:nvSpPr>
              <p:spPr bwMode="auto">
                <a:xfrm>
                  <a:off x="2438400" y="33528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67" name="Rectangle 66"/>
                <p:cNvSpPr/>
                <p:nvPr/>
              </p:nvSpPr>
              <p:spPr bwMode="auto">
                <a:xfrm>
                  <a:off x="3962400" y="35052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68" name="Rectangle 67"/>
                <p:cNvSpPr/>
                <p:nvPr/>
              </p:nvSpPr>
              <p:spPr bwMode="auto">
                <a:xfrm>
                  <a:off x="3048000" y="33528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69" name="Rectangle 68"/>
                <p:cNvSpPr/>
                <p:nvPr/>
              </p:nvSpPr>
              <p:spPr bwMode="auto">
                <a:xfrm>
                  <a:off x="2743200" y="35052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70" name="Rectangle 69"/>
                <p:cNvSpPr/>
                <p:nvPr/>
              </p:nvSpPr>
              <p:spPr bwMode="auto">
                <a:xfrm>
                  <a:off x="3657600" y="32004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71" name="Rectangle 70"/>
                <p:cNvSpPr/>
                <p:nvPr/>
              </p:nvSpPr>
              <p:spPr bwMode="auto">
                <a:xfrm>
                  <a:off x="3048000" y="36576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72" name="Rectangle 71"/>
                <p:cNvSpPr/>
                <p:nvPr/>
              </p:nvSpPr>
              <p:spPr bwMode="auto">
                <a:xfrm>
                  <a:off x="3352800" y="35052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73" name="Rectangle 72"/>
                <p:cNvSpPr/>
                <p:nvPr/>
              </p:nvSpPr>
              <p:spPr bwMode="auto">
                <a:xfrm>
                  <a:off x="2133600" y="35052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74" name="Rectangle 73"/>
                <p:cNvSpPr/>
                <p:nvPr/>
              </p:nvSpPr>
              <p:spPr bwMode="auto">
                <a:xfrm>
                  <a:off x="3962400" y="33528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75" name="Rectangle 74"/>
                <p:cNvSpPr/>
                <p:nvPr/>
              </p:nvSpPr>
              <p:spPr bwMode="auto">
                <a:xfrm>
                  <a:off x="3657600" y="35052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76" name="Rectangle 75"/>
                <p:cNvSpPr/>
                <p:nvPr/>
              </p:nvSpPr>
              <p:spPr bwMode="auto">
                <a:xfrm>
                  <a:off x="2743200" y="33528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77" name="Rectangle 76"/>
                <p:cNvSpPr/>
                <p:nvPr/>
              </p:nvSpPr>
              <p:spPr bwMode="auto">
                <a:xfrm>
                  <a:off x="3962400" y="36576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78" name="Rectangle 77"/>
                <p:cNvSpPr/>
                <p:nvPr/>
              </p:nvSpPr>
              <p:spPr bwMode="auto">
                <a:xfrm>
                  <a:off x="3657600" y="36576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79" name="Rectangle 78"/>
                <p:cNvSpPr/>
                <p:nvPr/>
              </p:nvSpPr>
              <p:spPr bwMode="auto">
                <a:xfrm>
                  <a:off x="2743200" y="36576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80" name="Rectangle 79"/>
                <p:cNvSpPr/>
                <p:nvPr/>
              </p:nvSpPr>
              <p:spPr bwMode="auto">
                <a:xfrm>
                  <a:off x="2438400" y="35052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81" name="Rectangle 80"/>
                <p:cNvSpPr/>
                <p:nvPr/>
              </p:nvSpPr>
              <p:spPr bwMode="auto">
                <a:xfrm>
                  <a:off x="2133600" y="36576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82" name="Rectangle 81"/>
                <p:cNvSpPr/>
                <p:nvPr/>
              </p:nvSpPr>
              <p:spPr bwMode="auto">
                <a:xfrm>
                  <a:off x="2438400" y="36576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83" name="Rectangle 82"/>
                <p:cNvSpPr/>
                <p:nvPr/>
              </p:nvSpPr>
              <p:spPr bwMode="auto">
                <a:xfrm>
                  <a:off x="3352800" y="36576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grpSp>
          <p:grpSp>
            <p:nvGrpSpPr>
              <p:cNvPr id="5" name="Group 84"/>
              <p:cNvGrpSpPr/>
              <p:nvPr/>
            </p:nvGrpSpPr>
            <p:grpSpPr>
              <a:xfrm>
                <a:off x="5867400" y="4800600"/>
                <a:ext cx="2133600" cy="1524000"/>
                <a:chOff x="2133600" y="2286000"/>
                <a:chExt cx="2133600" cy="1524000"/>
              </a:xfrm>
            </p:grpSpPr>
            <p:sp>
              <p:nvSpPr>
                <p:cNvPr id="86" name="Rectangle 85"/>
                <p:cNvSpPr/>
                <p:nvPr/>
              </p:nvSpPr>
              <p:spPr bwMode="auto">
                <a:xfrm>
                  <a:off x="3048000" y="22860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87" name="Rectangle 86"/>
                <p:cNvSpPr/>
                <p:nvPr/>
              </p:nvSpPr>
              <p:spPr bwMode="auto">
                <a:xfrm>
                  <a:off x="3352800" y="22860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88" name="Rectangle 87"/>
                <p:cNvSpPr/>
                <p:nvPr/>
              </p:nvSpPr>
              <p:spPr bwMode="auto">
                <a:xfrm>
                  <a:off x="3657600" y="22860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89" name="Rectangle 88"/>
                <p:cNvSpPr/>
                <p:nvPr/>
              </p:nvSpPr>
              <p:spPr bwMode="auto">
                <a:xfrm>
                  <a:off x="3962400" y="22860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90" name="Rectangle 89"/>
                <p:cNvSpPr/>
                <p:nvPr/>
              </p:nvSpPr>
              <p:spPr bwMode="auto">
                <a:xfrm>
                  <a:off x="2743200" y="22860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91" name="Rectangle 90"/>
                <p:cNvSpPr/>
                <p:nvPr/>
              </p:nvSpPr>
              <p:spPr bwMode="auto">
                <a:xfrm>
                  <a:off x="2438400" y="22860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92" name="Rectangle 91"/>
                <p:cNvSpPr/>
                <p:nvPr/>
              </p:nvSpPr>
              <p:spPr bwMode="auto">
                <a:xfrm>
                  <a:off x="2133600" y="22860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93" name="Rectangle 92"/>
                <p:cNvSpPr/>
                <p:nvPr/>
              </p:nvSpPr>
              <p:spPr bwMode="auto">
                <a:xfrm>
                  <a:off x="3962400" y="24384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94" name="Rectangle 93"/>
                <p:cNvSpPr/>
                <p:nvPr/>
              </p:nvSpPr>
              <p:spPr bwMode="auto">
                <a:xfrm>
                  <a:off x="2743200" y="24384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95" name="Rectangle 94"/>
                <p:cNvSpPr/>
                <p:nvPr/>
              </p:nvSpPr>
              <p:spPr bwMode="auto">
                <a:xfrm>
                  <a:off x="3657600" y="24384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96" name="Rectangle 95"/>
                <p:cNvSpPr/>
                <p:nvPr/>
              </p:nvSpPr>
              <p:spPr bwMode="auto">
                <a:xfrm>
                  <a:off x="2133600" y="24384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97" name="Rectangle 96"/>
                <p:cNvSpPr/>
                <p:nvPr/>
              </p:nvSpPr>
              <p:spPr bwMode="auto">
                <a:xfrm>
                  <a:off x="3352800" y="24384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98" name="Rectangle 97"/>
                <p:cNvSpPr/>
                <p:nvPr/>
              </p:nvSpPr>
              <p:spPr bwMode="auto">
                <a:xfrm>
                  <a:off x="3048000" y="24384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99" name="Rectangle 98"/>
                <p:cNvSpPr/>
                <p:nvPr/>
              </p:nvSpPr>
              <p:spPr bwMode="auto">
                <a:xfrm>
                  <a:off x="3657600" y="25908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100" name="Rectangle 99"/>
                <p:cNvSpPr/>
                <p:nvPr/>
              </p:nvSpPr>
              <p:spPr bwMode="auto">
                <a:xfrm>
                  <a:off x="2438400" y="24384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101" name="Rectangle 100"/>
                <p:cNvSpPr/>
                <p:nvPr/>
              </p:nvSpPr>
              <p:spPr bwMode="auto">
                <a:xfrm>
                  <a:off x="3352800" y="25908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102" name="Rectangle 101"/>
                <p:cNvSpPr/>
                <p:nvPr/>
              </p:nvSpPr>
              <p:spPr bwMode="auto">
                <a:xfrm>
                  <a:off x="2133600" y="25908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103" name="Rectangle 102"/>
                <p:cNvSpPr/>
                <p:nvPr/>
              </p:nvSpPr>
              <p:spPr bwMode="auto">
                <a:xfrm>
                  <a:off x="2438400" y="25908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104" name="Rectangle 103"/>
                <p:cNvSpPr/>
                <p:nvPr/>
              </p:nvSpPr>
              <p:spPr bwMode="auto">
                <a:xfrm>
                  <a:off x="2743200" y="25908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105" name="Rectangle 104"/>
                <p:cNvSpPr/>
                <p:nvPr/>
              </p:nvSpPr>
              <p:spPr bwMode="auto">
                <a:xfrm>
                  <a:off x="3048000" y="25908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106" name="Rectangle 105"/>
                <p:cNvSpPr/>
                <p:nvPr/>
              </p:nvSpPr>
              <p:spPr bwMode="auto">
                <a:xfrm>
                  <a:off x="2743200" y="27432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107" name="Rectangle 106"/>
                <p:cNvSpPr/>
                <p:nvPr/>
              </p:nvSpPr>
              <p:spPr bwMode="auto">
                <a:xfrm>
                  <a:off x="3048000" y="27432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108" name="Rectangle 107"/>
                <p:cNvSpPr/>
                <p:nvPr/>
              </p:nvSpPr>
              <p:spPr bwMode="auto">
                <a:xfrm>
                  <a:off x="3048000" y="28956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109" name="Rectangle 108"/>
                <p:cNvSpPr/>
                <p:nvPr/>
              </p:nvSpPr>
              <p:spPr bwMode="auto">
                <a:xfrm>
                  <a:off x="3352800" y="27432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110" name="Rectangle 109"/>
                <p:cNvSpPr/>
                <p:nvPr/>
              </p:nvSpPr>
              <p:spPr bwMode="auto">
                <a:xfrm>
                  <a:off x="2133600" y="27432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111" name="Rectangle 110"/>
                <p:cNvSpPr/>
                <p:nvPr/>
              </p:nvSpPr>
              <p:spPr bwMode="auto">
                <a:xfrm>
                  <a:off x="3962400" y="25908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112" name="Rectangle 111"/>
                <p:cNvSpPr/>
                <p:nvPr/>
              </p:nvSpPr>
              <p:spPr bwMode="auto">
                <a:xfrm>
                  <a:off x="3657600" y="27432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113" name="Rectangle 112"/>
                <p:cNvSpPr/>
                <p:nvPr/>
              </p:nvSpPr>
              <p:spPr bwMode="auto">
                <a:xfrm>
                  <a:off x="3962400" y="27432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114" name="Rectangle 113"/>
                <p:cNvSpPr/>
                <p:nvPr/>
              </p:nvSpPr>
              <p:spPr bwMode="auto">
                <a:xfrm>
                  <a:off x="3962400" y="28956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115" name="Rectangle 114"/>
                <p:cNvSpPr/>
                <p:nvPr/>
              </p:nvSpPr>
              <p:spPr bwMode="auto">
                <a:xfrm>
                  <a:off x="3657600" y="28956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116" name="Rectangle 115"/>
                <p:cNvSpPr/>
                <p:nvPr/>
              </p:nvSpPr>
              <p:spPr bwMode="auto">
                <a:xfrm>
                  <a:off x="2743200" y="28956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117" name="Rectangle 116"/>
                <p:cNvSpPr/>
                <p:nvPr/>
              </p:nvSpPr>
              <p:spPr bwMode="auto">
                <a:xfrm>
                  <a:off x="2438400" y="27432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118" name="Rectangle 117"/>
                <p:cNvSpPr/>
                <p:nvPr/>
              </p:nvSpPr>
              <p:spPr bwMode="auto">
                <a:xfrm>
                  <a:off x="2133600" y="28956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119" name="Rectangle 118"/>
                <p:cNvSpPr/>
                <p:nvPr/>
              </p:nvSpPr>
              <p:spPr bwMode="auto">
                <a:xfrm>
                  <a:off x="2438400" y="28956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120" name="Rectangle 119"/>
                <p:cNvSpPr/>
                <p:nvPr/>
              </p:nvSpPr>
              <p:spPr bwMode="auto">
                <a:xfrm>
                  <a:off x="3352800" y="28956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121" name="Rectangle 120"/>
                <p:cNvSpPr/>
                <p:nvPr/>
              </p:nvSpPr>
              <p:spPr bwMode="auto">
                <a:xfrm>
                  <a:off x="3048000" y="30480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122" name="Rectangle 121"/>
                <p:cNvSpPr/>
                <p:nvPr/>
              </p:nvSpPr>
              <p:spPr bwMode="auto">
                <a:xfrm>
                  <a:off x="3352800" y="30480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123" name="Rectangle 122"/>
                <p:cNvSpPr/>
                <p:nvPr/>
              </p:nvSpPr>
              <p:spPr bwMode="auto">
                <a:xfrm>
                  <a:off x="3657600" y="30480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124" name="Rectangle 123"/>
                <p:cNvSpPr/>
                <p:nvPr/>
              </p:nvSpPr>
              <p:spPr bwMode="auto">
                <a:xfrm>
                  <a:off x="3962400" y="30480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125" name="Rectangle 124"/>
                <p:cNvSpPr/>
                <p:nvPr/>
              </p:nvSpPr>
              <p:spPr bwMode="auto">
                <a:xfrm>
                  <a:off x="2743200" y="30480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126" name="Rectangle 125"/>
                <p:cNvSpPr/>
                <p:nvPr/>
              </p:nvSpPr>
              <p:spPr bwMode="auto">
                <a:xfrm>
                  <a:off x="2438400" y="30480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127" name="Rectangle 126"/>
                <p:cNvSpPr/>
                <p:nvPr/>
              </p:nvSpPr>
              <p:spPr bwMode="auto">
                <a:xfrm>
                  <a:off x="2133600" y="30480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128" name="Rectangle 127"/>
                <p:cNvSpPr/>
                <p:nvPr/>
              </p:nvSpPr>
              <p:spPr bwMode="auto">
                <a:xfrm>
                  <a:off x="3962400" y="32004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129" name="Rectangle 128"/>
                <p:cNvSpPr/>
                <p:nvPr/>
              </p:nvSpPr>
              <p:spPr bwMode="auto">
                <a:xfrm>
                  <a:off x="2743200" y="32004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130" name="Rectangle 129"/>
                <p:cNvSpPr/>
                <p:nvPr/>
              </p:nvSpPr>
              <p:spPr bwMode="auto">
                <a:xfrm>
                  <a:off x="3048000" y="35052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131" name="Rectangle 130"/>
                <p:cNvSpPr/>
                <p:nvPr/>
              </p:nvSpPr>
              <p:spPr bwMode="auto">
                <a:xfrm>
                  <a:off x="2133600" y="32004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132" name="Rectangle 131"/>
                <p:cNvSpPr/>
                <p:nvPr/>
              </p:nvSpPr>
              <p:spPr bwMode="auto">
                <a:xfrm>
                  <a:off x="3352800" y="32004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133" name="Rectangle 132"/>
                <p:cNvSpPr/>
                <p:nvPr/>
              </p:nvSpPr>
              <p:spPr bwMode="auto">
                <a:xfrm>
                  <a:off x="3048000" y="32004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134" name="Rectangle 133"/>
                <p:cNvSpPr/>
                <p:nvPr/>
              </p:nvSpPr>
              <p:spPr bwMode="auto">
                <a:xfrm>
                  <a:off x="3657600" y="33528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135" name="Rectangle 134"/>
                <p:cNvSpPr/>
                <p:nvPr/>
              </p:nvSpPr>
              <p:spPr bwMode="auto">
                <a:xfrm>
                  <a:off x="2133600" y="33528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136" name="Rectangle 135"/>
                <p:cNvSpPr/>
                <p:nvPr/>
              </p:nvSpPr>
              <p:spPr bwMode="auto">
                <a:xfrm>
                  <a:off x="3352800" y="33528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137" name="Rectangle 136"/>
                <p:cNvSpPr/>
                <p:nvPr/>
              </p:nvSpPr>
              <p:spPr bwMode="auto">
                <a:xfrm>
                  <a:off x="2438400" y="32004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138" name="Rectangle 137"/>
                <p:cNvSpPr/>
                <p:nvPr/>
              </p:nvSpPr>
              <p:spPr bwMode="auto">
                <a:xfrm>
                  <a:off x="2438400" y="33528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139" name="Rectangle 138"/>
                <p:cNvSpPr/>
                <p:nvPr/>
              </p:nvSpPr>
              <p:spPr bwMode="auto">
                <a:xfrm>
                  <a:off x="3962400" y="35052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140" name="Rectangle 139"/>
                <p:cNvSpPr/>
                <p:nvPr/>
              </p:nvSpPr>
              <p:spPr bwMode="auto">
                <a:xfrm>
                  <a:off x="3048000" y="33528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141" name="Rectangle 140"/>
                <p:cNvSpPr/>
                <p:nvPr/>
              </p:nvSpPr>
              <p:spPr bwMode="auto">
                <a:xfrm>
                  <a:off x="2743200" y="35052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142" name="Rectangle 141"/>
                <p:cNvSpPr/>
                <p:nvPr/>
              </p:nvSpPr>
              <p:spPr bwMode="auto">
                <a:xfrm>
                  <a:off x="3657600" y="32004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143" name="Rectangle 142"/>
                <p:cNvSpPr/>
                <p:nvPr/>
              </p:nvSpPr>
              <p:spPr bwMode="auto">
                <a:xfrm>
                  <a:off x="3048000" y="36576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144" name="Rectangle 143"/>
                <p:cNvSpPr/>
                <p:nvPr/>
              </p:nvSpPr>
              <p:spPr bwMode="auto">
                <a:xfrm>
                  <a:off x="3352800" y="35052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145" name="Rectangle 144"/>
                <p:cNvSpPr/>
                <p:nvPr/>
              </p:nvSpPr>
              <p:spPr bwMode="auto">
                <a:xfrm>
                  <a:off x="2133600" y="35052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146" name="Rectangle 145"/>
                <p:cNvSpPr/>
                <p:nvPr/>
              </p:nvSpPr>
              <p:spPr bwMode="auto">
                <a:xfrm>
                  <a:off x="3962400" y="33528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147" name="Rectangle 146"/>
                <p:cNvSpPr/>
                <p:nvPr/>
              </p:nvSpPr>
              <p:spPr bwMode="auto">
                <a:xfrm>
                  <a:off x="3657600" y="35052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148" name="Rectangle 147"/>
                <p:cNvSpPr/>
                <p:nvPr/>
              </p:nvSpPr>
              <p:spPr bwMode="auto">
                <a:xfrm>
                  <a:off x="2743200" y="33528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149" name="Rectangle 148"/>
                <p:cNvSpPr/>
                <p:nvPr/>
              </p:nvSpPr>
              <p:spPr bwMode="auto">
                <a:xfrm>
                  <a:off x="3962400" y="36576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150" name="Rectangle 149"/>
                <p:cNvSpPr/>
                <p:nvPr/>
              </p:nvSpPr>
              <p:spPr bwMode="auto">
                <a:xfrm>
                  <a:off x="3657600" y="36576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151" name="Rectangle 150"/>
                <p:cNvSpPr/>
                <p:nvPr/>
              </p:nvSpPr>
              <p:spPr bwMode="auto">
                <a:xfrm>
                  <a:off x="2743200" y="36576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152" name="Rectangle 151"/>
                <p:cNvSpPr/>
                <p:nvPr/>
              </p:nvSpPr>
              <p:spPr bwMode="auto">
                <a:xfrm>
                  <a:off x="2438400" y="35052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153" name="Rectangle 152"/>
                <p:cNvSpPr/>
                <p:nvPr/>
              </p:nvSpPr>
              <p:spPr bwMode="auto">
                <a:xfrm>
                  <a:off x="2133600" y="36576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154" name="Rectangle 153"/>
                <p:cNvSpPr/>
                <p:nvPr/>
              </p:nvSpPr>
              <p:spPr bwMode="auto">
                <a:xfrm>
                  <a:off x="2438400" y="36576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155" name="Rectangle 154"/>
                <p:cNvSpPr/>
                <p:nvPr/>
              </p:nvSpPr>
              <p:spPr bwMode="auto">
                <a:xfrm>
                  <a:off x="3352800" y="36576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grpSp>
          <p:sp>
            <p:nvSpPr>
              <p:cNvPr id="156" name="Content Placeholder 2"/>
              <p:cNvSpPr txBox="1">
                <a:spLocks/>
              </p:cNvSpPr>
              <p:nvPr/>
            </p:nvSpPr>
            <p:spPr>
              <a:xfrm>
                <a:off x="5512397" y="2743200"/>
                <a:ext cx="2819400" cy="457200"/>
              </a:xfrm>
              <a:prstGeom prst="rect">
                <a:avLst/>
              </a:prstGeom>
            </p:spPr>
            <p:style>
              <a:lnRef idx="1">
                <a:schemeClr val="accent2"/>
              </a:lnRef>
              <a:fillRef idx="2">
                <a:schemeClr val="accent2"/>
              </a:fillRef>
              <a:effectRef idx="1">
                <a:schemeClr val="accent2"/>
              </a:effectRef>
              <a:fontRef idx="minor">
                <a:schemeClr val="dk1"/>
              </a:fontRef>
            </p:style>
            <p:txBody>
              <a:bodyPr vert="horz" wrap="square" lIns="0" tIns="0" rIns="0" bIns="0" rtlCol="0">
                <a:noAutofit/>
              </a:bodyPr>
              <a:lstStyle/>
              <a:p>
                <a:pPr marL="396875" marR="0" lvl="0" indent="-396875" algn="ctr" defTabSz="914363" rtl="0" eaLnBrk="1" fontAlgn="auto" latinLnBrk="0" hangingPunct="1">
                  <a:lnSpc>
                    <a:spcPct val="100000"/>
                  </a:lnSpc>
                  <a:spcBef>
                    <a:spcPts val="0"/>
                  </a:spcBef>
                  <a:spcAft>
                    <a:spcPts val="600"/>
                  </a:spcAft>
                  <a:buClrTx/>
                  <a:buSzTx/>
                  <a:tabLst/>
                  <a:defRPr/>
                </a:pPr>
                <a:r>
                  <a:rPr lang="en-US" sz="700" dirty="0" smtClean="0">
                    <a:solidFill>
                      <a:schemeClr val="bg1"/>
                    </a:solidFill>
                  </a:rPr>
                  <a:t>Guest Physical Memory Pages</a:t>
                </a:r>
                <a:endParaRPr kumimoji="0" lang="en-US" sz="700" b="0" i="0" u="none" strike="noStrike" kern="1200" cap="none" spc="0" normalizeH="0" baseline="0" noProof="0" dirty="0" smtClean="0">
                  <a:ln>
                    <a:noFill/>
                  </a:ln>
                  <a:solidFill>
                    <a:schemeClr val="bg1"/>
                  </a:solidFill>
                  <a:effectLst/>
                  <a:uLnTx/>
                  <a:uFillTx/>
                </a:endParaRPr>
              </a:p>
              <a:p>
                <a:pPr marL="914400" marR="0" lvl="1" indent="-396875" algn="ctr" defTabSz="914363" rtl="0" eaLnBrk="1" fontAlgn="auto" latinLnBrk="0" hangingPunct="1">
                  <a:lnSpc>
                    <a:spcPct val="100000"/>
                  </a:lnSpc>
                  <a:spcBef>
                    <a:spcPts val="0"/>
                  </a:spcBef>
                  <a:spcAft>
                    <a:spcPts val="600"/>
                  </a:spcAft>
                  <a:buClrTx/>
                  <a:buSzPct val="90000"/>
                  <a:buFontTx/>
                  <a:buNone/>
                  <a:tabLst/>
                  <a:defRPr/>
                </a:pPr>
                <a:endParaRPr kumimoji="0" lang="en-US" sz="700" b="0" i="0" u="none" strike="noStrike" kern="1200" cap="none" spc="0" normalizeH="0" baseline="0" noProof="0" dirty="0" smtClean="0">
                  <a:ln>
                    <a:noFill/>
                  </a:ln>
                  <a:solidFill>
                    <a:schemeClr val="bg1"/>
                  </a:solidFill>
                  <a:effectLst/>
                  <a:uLnTx/>
                  <a:uFillTx/>
                </a:endParaRPr>
              </a:p>
            </p:txBody>
          </p:sp>
          <p:sp>
            <p:nvSpPr>
              <p:cNvPr id="240" name="TextBox 239"/>
              <p:cNvSpPr txBox="1"/>
              <p:nvPr/>
            </p:nvSpPr>
            <p:spPr>
              <a:xfrm>
                <a:off x="5512399" y="2221468"/>
                <a:ext cx="2793597" cy="579507"/>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pPr algn="ctr"/>
                <a:r>
                  <a:rPr lang="en-US" sz="900" dirty="0" smtClean="0">
                    <a:solidFill>
                      <a:schemeClr val="bg1"/>
                    </a:solidFill>
                  </a:rPr>
                  <a:t>Guest Physical view</a:t>
                </a:r>
                <a:endParaRPr lang="en-US" sz="900" dirty="0">
                  <a:solidFill>
                    <a:schemeClr val="bg1"/>
                  </a:solidFill>
                </a:endParaRPr>
              </a:p>
            </p:txBody>
          </p:sp>
        </p:grpSp>
        <p:sp>
          <p:nvSpPr>
            <p:cNvPr id="243" name="TextBox 242"/>
            <p:cNvSpPr txBox="1"/>
            <p:nvPr/>
          </p:nvSpPr>
          <p:spPr>
            <a:xfrm>
              <a:off x="228600" y="3352800"/>
              <a:ext cx="1483098" cy="307777"/>
            </a:xfrm>
            <a:prstGeom prst="rect">
              <a:avLst/>
            </a:prstGeom>
          </p:spPr>
          <p:style>
            <a:lnRef idx="1">
              <a:schemeClr val="accent2"/>
            </a:lnRef>
            <a:fillRef idx="2">
              <a:schemeClr val="accent2"/>
            </a:fillRef>
            <a:effectRef idx="1">
              <a:schemeClr val="accent2"/>
            </a:effectRef>
            <a:fontRef idx="minor">
              <a:schemeClr val="dk1"/>
            </a:fontRef>
          </p:style>
          <p:txBody>
            <a:bodyPr wrap="none" rtlCol="0">
              <a:spAutoFit/>
            </a:bodyPr>
            <a:lstStyle/>
            <a:p>
              <a:r>
                <a:rPr lang="en-US" sz="1400" dirty="0" smtClean="0">
                  <a:solidFill>
                    <a:schemeClr val="bg1"/>
                  </a:solidFill>
                </a:rPr>
                <a:t>Virtual Machine 1</a:t>
              </a:r>
              <a:endParaRPr lang="en-US" sz="1400" dirty="0">
                <a:solidFill>
                  <a:schemeClr val="bg1"/>
                </a:solidFill>
              </a:endParaRPr>
            </a:p>
          </p:txBody>
        </p:sp>
        <p:sp>
          <p:nvSpPr>
            <p:cNvPr id="245" name="Rounded Rectangle 244"/>
            <p:cNvSpPr/>
            <p:nvPr/>
          </p:nvSpPr>
          <p:spPr bwMode="auto">
            <a:xfrm>
              <a:off x="609600" y="5486400"/>
              <a:ext cx="3733800" cy="228600"/>
            </a:xfrm>
            <a:prstGeom prst="round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200" dirty="0" smtClean="0">
                  <a:solidFill>
                    <a:schemeClr val="bg1"/>
                  </a:solidFill>
                  <a:effectLst>
                    <a:outerShdw blurRad="38100" dist="38100" dir="2700000" algn="tl">
                      <a:srgbClr val="000000">
                        <a:alpha val="43137"/>
                      </a:srgbClr>
                    </a:outerShdw>
                  </a:effectLst>
                  <a:latin typeface="Calibri" pitchFamily="34" charset="0"/>
                </a:rPr>
                <a:t>Hyper Visor</a:t>
              </a:r>
            </a:p>
          </p:txBody>
        </p:sp>
        <p:pic>
          <p:nvPicPr>
            <p:cNvPr id="1027" name="Picture 3"/>
            <p:cNvPicPr>
              <a:picLocks noChangeAspect="1" noChangeArrowheads="1"/>
            </p:cNvPicPr>
            <p:nvPr/>
          </p:nvPicPr>
          <p:blipFill>
            <a:blip r:embed="rId3" cstate="print"/>
            <a:srcRect/>
            <a:stretch>
              <a:fillRect/>
            </a:stretch>
          </p:blipFill>
          <p:spPr bwMode="auto">
            <a:xfrm>
              <a:off x="609600" y="3733800"/>
              <a:ext cx="1791745" cy="1600200"/>
            </a:xfrm>
            <a:prstGeom prst="rect">
              <a:avLst/>
            </a:prstGeom>
            <a:ln>
              <a:headEnd/>
              <a:tailEnd/>
            </a:ln>
          </p:spPr>
          <p:style>
            <a:lnRef idx="1">
              <a:schemeClr val="accent2"/>
            </a:lnRef>
            <a:fillRef idx="2">
              <a:schemeClr val="accent2"/>
            </a:fillRef>
            <a:effectRef idx="1">
              <a:schemeClr val="accent2"/>
            </a:effectRef>
            <a:fontRef idx="minor">
              <a:schemeClr val="dk1"/>
            </a:fontRef>
          </p:style>
        </p:pic>
        <p:sp>
          <p:nvSpPr>
            <p:cNvPr id="159" name="TextBox 158"/>
            <p:cNvSpPr txBox="1"/>
            <p:nvPr/>
          </p:nvSpPr>
          <p:spPr>
            <a:xfrm>
              <a:off x="1812552" y="2514600"/>
              <a:ext cx="1483098" cy="307777"/>
            </a:xfrm>
            <a:prstGeom prst="rect">
              <a:avLst/>
            </a:prstGeom>
          </p:spPr>
          <p:style>
            <a:lnRef idx="1">
              <a:schemeClr val="accent2"/>
            </a:lnRef>
            <a:fillRef idx="2">
              <a:schemeClr val="accent2"/>
            </a:fillRef>
            <a:effectRef idx="1">
              <a:schemeClr val="accent2"/>
            </a:effectRef>
            <a:fontRef idx="minor">
              <a:schemeClr val="dk1"/>
            </a:fontRef>
          </p:style>
          <p:txBody>
            <a:bodyPr wrap="none" rtlCol="0">
              <a:spAutoFit/>
            </a:bodyPr>
            <a:lstStyle/>
            <a:p>
              <a:r>
                <a:rPr lang="en-US" sz="1400" dirty="0" smtClean="0">
                  <a:solidFill>
                    <a:schemeClr val="bg1"/>
                  </a:solidFill>
                </a:rPr>
                <a:t>Virtual Machine 1</a:t>
              </a:r>
              <a:endParaRPr lang="en-US" sz="1400" dirty="0">
                <a:solidFill>
                  <a:schemeClr val="bg1"/>
                </a:solidFill>
              </a:endParaRPr>
            </a:p>
          </p:txBody>
        </p:sp>
        <p:pic>
          <p:nvPicPr>
            <p:cNvPr id="160" name="Picture 3"/>
            <p:cNvPicPr>
              <a:picLocks noChangeAspect="1" noChangeArrowheads="1"/>
            </p:cNvPicPr>
            <p:nvPr/>
          </p:nvPicPr>
          <p:blipFill>
            <a:blip r:embed="rId3" cstate="print"/>
            <a:srcRect/>
            <a:stretch>
              <a:fillRect/>
            </a:stretch>
          </p:blipFill>
          <p:spPr bwMode="auto">
            <a:xfrm>
              <a:off x="1579297" y="2819400"/>
              <a:ext cx="1849703" cy="1651962"/>
            </a:xfrm>
            <a:prstGeom prst="rect">
              <a:avLst/>
            </a:prstGeom>
            <a:ln>
              <a:headEnd/>
              <a:tailEnd/>
            </a:ln>
          </p:spPr>
          <p:style>
            <a:lnRef idx="1">
              <a:schemeClr val="accent2"/>
            </a:lnRef>
            <a:fillRef idx="2">
              <a:schemeClr val="accent2"/>
            </a:fillRef>
            <a:effectRef idx="1">
              <a:schemeClr val="accent2"/>
            </a:effectRef>
            <a:fontRef idx="minor">
              <a:schemeClr val="dk1"/>
            </a:fontRef>
          </p:style>
        </p:pic>
        <p:sp>
          <p:nvSpPr>
            <p:cNvPr id="161" name="TextBox 160"/>
            <p:cNvSpPr txBox="1"/>
            <p:nvPr/>
          </p:nvSpPr>
          <p:spPr>
            <a:xfrm>
              <a:off x="2800235" y="3100423"/>
              <a:ext cx="1390765" cy="252377"/>
            </a:xfrm>
            <a:prstGeom prst="rect">
              <a:avLst/>
            </a:prstGeom>
          </p:spPr>
          <p:style>
            <a:lnRef idx="1">
              <a:schemeClr val="accent2"/>
            </a:lnRef>
            <a:fillRef idx="2">
              <a:schemeClr val="accent2"/>
            </a:fillRef>
            <a:effectRef idx="1">
              <a:schemeClr val="accent2"/>
            </a:effectRef>
            <a:fontRef idx="minor">
              <a:schemeClr val="dk1"/>
            </a:fontRef>
          </p:style>
          <p:txBody>
            <a:bodyPr wrap="none" lIns="45720" tIns="18288" rIns="45720" bIns="18288" rtlCol="0">
              <a:spAutoFit/>
            </a:bodyPr>
            <a:lstStyle/>
            <a:p>
              <a:r>
                <a:rPr lang="en-US" sz="1400" dirty="0" smtClean="0">
                  <a:solidFill>
                    <a:schemeClr val="bg1"/>
                  </a:solidFill>
                </a:rPr>
                <a:t>Virtual Machine 3</a:t>
              </a:r>
              <a:endParaRPr lang="en-US" sz="1400" dirty="0">
                <a:solidFill>
                  <a:schemeClr val="bg1"/>
                </a:solidFill>
              </a:endParaRPr>
            </a:p>
          </p:txBody>
        </p:sp>
        <p:pic>
          <p:nvPicPr>
            <p:cNvPr id="162" name="Picture 3"/>
            <p:cNvPicPr>
              <a:picLocks noChangeAspect="1" noChangeArrowheads="1"/>
            </p:cNvPicPr>
            <p:nvPr/>
          </p:nvPicPr>
          <p:blipFill>
            <a:blip r:embed="rId3" cstate="print"/>
            <a:srcRect/>
            <a:stretch>
              <a:fillRect/>
            </a:stretch>
          </p:blipFill>
          <p:spPr bwMode="auto">
            <a:xfrm>
              <a:off x="2530079" y="3420854"/>
              <a:ext cx="1889521" cy="1687523"/>
            </a:xfrm>
            <a:prstGeom prst="rect">
              <a:avLst/>
            </a:prstGeom>
            <a:ln>
              <a:headEnd/>
              <a:tailEnd/>
            </a:ln>
          </p:spPr>
          <p:style>
            <a:lnRef idx="1">
              <a:schemeClr val="accent2"/>
            </a:lnRef>
            <a:fillRef idx="2">
              <a:schemeClr val="accent2"/>
            </a:fillRef>
            <a:effectRef idx="1">
              <a:schemeClr val="accent2"/>
            </a:effectRef>
            <a:fontRef idx="minor">
              <a:schemeClr val="dk1"/>
            </a:fontRef>
          </p:style>
        </p:pic>
        <p:sp>
          <p:nvSpPr>
            <p:cNvPr id="163" name="Rectangle 162"/>
            <p:cNvSpPr/>
            <p:nvPr/>
          </p:nvSpPr>
          <p:spPr bwMode="auto">
            <a:xfrm>
              <a:off x="609600" y="5791200"/>
              <a:ext cx="3733800" cy="2667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200" dirty="0" smtClean="0">
                  <a:solidFill>
                    <a:schemeClr val="bg1"/>
                  </a:solidFill>
                  <a:effectLst>
                    <a:outerShdw blurRad="38100" dist="38100" dir="2700000" algn="tl">
                      <a:srgbClr val="000000">
                        <a:alpha val="43137"/>
                      </a:srgbClr>
                    </a:outerShdw>
                  </a:effectLst>
                  <a:latin typeface="Calibri" pitchFamily="34" charset="0"/>
                </a:rPr>
                <a:t>Operating System</a:t>
              </a:r>
            </a:p>
          </p:txBody>
        </p:sp>
        <p:grpSp>
          <p:nvGrpSpPr>
            <p:cNvPr id="177" name="Group 176"/>
            <p:cNvGrpSpPr/>
            <p:nvPr/>
          </p:nvGrpSpPr>
          <p:grpSpPr>
            <a:xfrm>
              <a:off x="6858000" y="2233653"/>
              <a:ext cx="1295400" cy="1804947"/>
              <a:chOff x="5512397" y="2221468"/>
              <a:chExt cx="2819400" cy="4179332"/>
            </a:xfrm>
          </p:grpSpPr>
          <p:sp>
            <p:nvSpPr>
              <p:cNvPr id="178" name="Rectangle 177"/>
              <p:cNvSpPr/>
              <p:nvPr/>
            </p:nvSpPr>
            <p:spPr bwMode="auto">
              <a:xfrm>
                <a:off x="5638800" y="2667000"/>
                <a:ext cx="2590800" cy="37338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grpSp>
            <p:nvGrpSpPr>
              <p:cNvPr id="179" name="Group 83"/>
              <p:cNvGrpSpPr/>
              <p:nvPr/>
            </p:nvGrpSpPr>
            <p:grpSpPr>
              <a:xfrm>
                <a:off x="5867400" y="3276600"/>
                <a:ext cx="2133600" cy="1524000"/>
                <a:chOff x="2133600" y="2286000"/>
                <a:chExt cx="2133600" cy="1524000"/>
              </a:xfrm>
            </p:grpSpPr>
            <p:sp>
              <p:nvSpPr>
                <p:cNvPr id="259" name="Rectangle 258"/>
                <p:cNvSpPr/>
                <p:nvPr/>
              </p:nvSpPr>
              <p:spPr bwMode="auto">
                <a:xfrm>
                  <a:off x="3048000" y="22860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260" name="Rectangle 259"/>
                <p:cNvSpPr/>
                <p:nvPr/>
              </p:nvSpPr>
              <p:spPr bwMode="auto">
                <a:xfrm>
                  <a:off x="3352800" y="22860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261" name="Rectangle 260"/>
                <p:cNvSpPr/>
                <p:nvPr/>
              </p:nvSpPr>
              <p:spPr bwMode="auto">
                <a:xfrm>
                  <a:off x="3657600" y="22860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262" name="Rectangle 261"/>
                <p:cNvSpPr/>
                <p:nvPr/>
              </p:nvSpPr>
              <p:spPr bwMode="auto">
                <a:xfrm>
                  <a:off x="3962400" y="22860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263" name="Rectangle 262"/>
                <p:cNvSpPr/>
                <p:nvPr/>
              </p:nvSpPr>
              <p:spPr bwMode="auto">
                <a:xfrm>
                  <a:off x="2743200" y="22860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264" name="Rectangle 263"/>
                <p:cNvSpPr/>
                <p:nvPr/>
              </p:nvSpPr>
              <p:spPr bwMode="auto">
                <a:xfrm>
                  <a:off x="2438400" y="22860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265" name="Rectangle 264"/>
                <p:cNvSpPr/>
                <p:nvPr/>
              </p:nvSpPr>
              <p:spPr bwMode="auto">
                <a:xfrm>
                  <a:off x="2133600" y="22860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266" name="Rectangle 265"/>
                <p:cNvSpPr/>
                <p:nvPr/>
              </p:nvSpPr>
              <p:spPr bwMode="auto">
                <a:xfrm>
                  <a:off x="3962400" y="24384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267" name="Rectangle 266"/>
                <p:cNvSpPr/>
                <p:nvPr/>
              </p:nvSpPr>
              <p:spPr bwMode="auto">
                <a:xfrm>
                  <a:off x="2743200" y="24384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268" name="Rectangle 267"/>
                <p:cNvSpPr/>
                <p:nvPr/>
              </p:nvSpPr>
              <p:spPr bwMode="auto">
                <a:xfrm>
                  <a:off x="3657600" y="24384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269" name="Rectangle 268"/>
                <p:cNvSpPr/>
                <p:nvPr/>
              </p:nvSpPr>
              <p:spPr bwMode="auto">
                <a:xfrm>
                  <a:off x="2133600" y="24384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270" name="Rectangle 269"/>
                <p:cNvSpPr/>
                <p:nvPr/>
              </p:nvSpPr>
              <p:spPr bwMode="auto">
                <a:xfrm>
                  <a:off x="3352800" y="24384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271" name="Rectangle 270"/>
                <p:cNvSpPr/>
                <p:nvPr/>
              </p:nvSpPr>
              <p:spPr bwMode="auto">
                <a:xfrm>
                  <a:off x="3048000" y="24384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272" name="Rectangle 271"/>
                <p:cNvSpPr/>
                <p:nvPr/>
              </p:nvSpPr>
              <p:spPr bwMode="auto">
                <a:xfrm>
                  <a:off x="3657600" y="25908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273" name="Rectangle 272"/>
                <p:cNvSpPr/>
                <p:nvPr/>
              </p:nvSpPr>
              <p:spPr bwMode="auto">
                <a:xfrm>
                  <a:off x="2438400" y="24384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274" name="Rectangle 273"/>
                <p:cNvSpPr/>
                <p:nvPr/>
              </p:nvSpPr>
              <p:spPr bwMode="auto">
                <a:xfrm>
                  <a:off x="3352800" y="25908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275" name="Rectangle 274"/>
                <p:cNvSpPr/>
                <p:nvPr/>
              </p:nvSpPr>
              <p:spPr bwMode="auto">
                <a:xfrm>
                  <a:off x="2133600" y="25908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276" name="Rectangle 275"/>
                <p:cNvSpPr/>
                <p:nvPr/>
              </p:nvSpPr>
              <p:spPr bwMode="auto">
                <a:xfrm>
                  <a:off x="2438400" y="25908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277" name="Rectangle 276"/>
                <p:cNvSpPr/>
                <p:nvPr/>
              </p:nvSpPr>
              <p:spPr bwMode="auto">
                <a:xfrm>
                  <a:off x="2743200" y="25908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278" name="Rectangle 277"/>
                <p:cNvSpPr/>
                <p:nvPr/>
              </p:nvSpPr>
              <p:spPr bwMode="auto">
                <a:xfrm>
                  <a:off x="3048000" y="25908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279" name="Rectangle 278"/>
                <p:cNvSpPr/>
                <p:nvPr/>
              </p:nvSpPr>
              <p:spPr bwMode="auto">
                <a:xfrm>
                  <a:off x="2743200" y="27432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280" name="Rectangle 279"/>
                <p:cNvSpPr/>
                <p:nvPr/>
              </p:nvSpPr>
              <p:spPr bwMode="auto">
                <a:xfrm>
                  <a:off x="3048000" y="27432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281" name="Rectangle 280"/>
                <p:cNvSpPr/>
                <p:nvPr/>
              </p:nvSpPr>
              <p:spPr bwMode="auto">
                <a:xfrm>
                  <a:off x="3048000" y="28956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282" name="Rectangle 281"/>
                <p:cNvSpPr/>
                <p:nvPr/>
              </p:nvSpPr>
              <p:spPr bwMode="auto">
                <a:xfrm>
                  <a:off x="3352800" y="27432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283" name="Rectangle 282"/>
                <p:cNvSpPr/>
                <p:nvPr/>
              </p:nvSpPr>
              <p:spPr bwMode="auto">
                <a:xfrm>
                  <a:off x="2133600" y="27432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284" name="Rectangle 283"/>
                <p:cNvSpPr/>
                <p:nvPr/>
              </p:nvSpPr>
              <p:spPr bwMode="auto">
                <a:xfrm>
                  <a:off x="3962400" y="25908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285" name="Rectangle 284"/>
                <p:cNvSpPr/>
                <p:nvPr/>
              </p:nvSpPr>
              <p:spPr bwMode="auto">
                <a:xfrm>
                  <a:off x="3657600" y="27432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286" name="Rectangle 285"/>
                <p:cNvSpPr/>
                <p:nvPr/>
              </p:nvSpPr>
              <p:spPr bwMode="auto">
                <a:xfrm>
                  <a:off x="3962400" y="27432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287" name="Rectangle 286"/>
                <p:cNvSpPr/>
                <p:nvPr/>
              </p:nvSpPr>
              <p:spPr bwMode="auto">
                <a:xfrm>
                  <a:off x="3962400" y="28956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288" name="Rectangle 287"/>
                <p:cNvSpPr/>
                <p:nvPr/>
              </p:nvSpPr>
              <p:spPr bwMode="auto">
                <a:xfrm>
                  <a:off x="3657600" y="28956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289" name="Rectangle 288"/>
                <p:cNvSpPr/>
                <p:nvPr/>
              </p:nvSpPr>
              <p:spPr bwMode="auto">
                <a:xfrm>
                  <a:off x="2743200" y="28956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290" name="Rectangle 289"/>
                <p:cNvSpPr/>
                <p:nvPr/>
              </p:nvSpPr>
              <p:spPr bwMode="auto">
                <a:xfrm>
                  <a:off x="2438400" y="27432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291" name="Rectangle 290"/>
                <p:cNvSpPr/>
                <p:nvPr/>
              </p:nvSpPr>
              <p:spPr bwMode="auto">
                <a:xfrm>
                  <a:off x="2133600" y="28956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292" name="Rectangle 291"/>
                <p:cNvSpPr/>
                <p:nvPr/>
              </p:nvSpPr>
              <p:spPr bwMode="auto">
                <a:xfrm>
                  <a:off x="2438400" y="28956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293" name="Rectangle 292"/>
                <p:cNvSpPr/>
                <p:nvPr/>
              </p:nvSpPr>
              <p:spPr bwMode="auto">
                <a:xfrm>
                  <a:off x="3352800" y="28956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294" name="Rectangle 293"/>
                <p:cNvSpPr/>
                <p:nvPr/>
              </p:nvSpPr>
              <p:spPr bwMode="auto">
                <a:xfrm>
                  <a:off x="3048000" y="30480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295" name="Rectangle 294"/>
                <p:cNvSpPr/>
                <p:nvPr/>
              </p:nvSpPr>
              <p:spPr bwMode="auto">
                <a:xfrm>
                  <a:off x="3352800" y="30480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296" name="Rectangle 295"/>
                <p:cNvSpPr/>
                <p:nvPr/>
              </p:nvSpPr>
              <p:spPr bwMode="auto">
                <a:xfrm>
                  <a:off x="3657600" y="30480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297" name="Rectangle 296"/>
                <p:cNvSpPr/>
                <p:nvPr/>
              </p:nvSpPr>
              <p:spPr bwMode="auto">
                <a:xfrm>
                  <a:off x="3962400" y="30480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298" name="Rectangle 297"/>
                <p:cNvSpPr/>
                <p:nvPr/>
              </p:nvSpPr>
              <p:spPr bwMode="auto">
                <a:xfrm>
                  <a:off x="2743200" y="30480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299" name="Rectangle 298"/>
                <p:cNvSpPr/>
                <p:nvPr/>
              </p:nvSpPr>
              <p:spPr bwMode="auto">
                <a:xfrm>
                  <a:off x="2438400" y="30480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300" name="Rectangle 299"/>
                <p:cNvSpPr/>
                <p:nvPr/>
              </p:nvSpPr>
              <p:spPr bwMode="auto">
                <a:xfrm>
                  <a:off x="2133600" y="30480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301" name="Rectangle 300"/>
                <p:cNvSpPr/>
                <p:nvPr/>
              </p:nvSpPr>
              <p:spPr bwMode="auto">
                <a:xfrm>
                  <a:off x="3962400" y="32004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302" name="Rectangle 301"/>
                <p:cNvSpPr/>
                <p:nvPr/>
              </p:nvSpPr>
              <p:spPr bwMode="auto">
                <a:xfrm>
                  <a:off x="2743200" y="32004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303" name="Rectangle 302"/>
                <p:cNvSpPr/>
                <p:nvPr/>
              </p:nvSpPr>
              <p:spPr bwMode="auto">
                <a:xfrm>
                  <a:off x="3048000" y="35052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304" name="Rectangle 303"/>
                <p:cNvSpPr/>
                <p:nvPr/>
              </p:nvSpPr>
              <p:spPr bwMode="auto">
                <a:xfrm>
                  <a:off x="2133600" y="32004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305" name="Rectangle 304"/>
                <p:cNvSpPr/>
                <p:nvPr/>
              </p:nvSpPr>
              <p:spPr bwMode="auto">
                <a:xfrm>
                  <a:off x="3352800" y="32004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306" name="Rectangle 305"/>
                <p:cNvSpPr/>
                <p:nvPr/>
              </p:nvSpPr>
              <p:spPr bwMode="auto">
                <a:xfrm>
                  <a:off x="3048000" y="32004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307" name="Rectangle 306"/>
                <p:cNvSpPr/>
                <p:nvPr/>
              </p:nvSpPr>
              <p:spPr bwMode="auto">
                <a:xfrm>
                  <a:off x="3657600" y="33528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308" name="Rectangle 307"/>
                <p:cNvSpPr/>
                <p:nvPr/>
              </p:nvSpPr>
              <p:spPr bwMode="auto">
                <a:xfrm>
                  <a:off x="2133600" y="33528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309" name="Rectangle 308"/>
                <p:cNvSpPr/>
                <p:nvPr/>
              </p:nvSpPr>
              <p:spPr bwMode="auto">
                <a:xfrm>
                  <a:off x="3352800" y="33528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310" name="Rectangle 309"/>
                <p:cNvSpPr/>
                <p:nvPr/>
              </p:nvSpPr>
              <p:spPr bwMode="auto">
                <a:xfrm>
                  <a:off x="2438400" y="32004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311" name="Rectangle 310"/>
                <p:cNvSpPr/>
                <p:nvPr/>
              </p:nvSpPr>
              <p:spPr bwMode="auto">
                <a:xfrm>
                  <a:off x="2438400" y="33528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312" name="Rectangle 311"/>
                <p:cNvSpPr/>
                <p:nvPr/>
              </p:nvSpPr>
              <p:spPr bwMode="auto">
                <a:xfrm>
                  <a:off x="3962400" y="35052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313" name="Rectangle 312"/>
                <p:cNvSpPr/>
                <p:nvPr/>
              </p:nvSpPr>
              <p:spPr bwMode="auto">
                <a:xfrm>
                  <a:off x="3048000" y="33528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314" name="Rectangle 313"/>
                <p:cNvSpPr/>
                <p:nvPr/>
              </p:nvSpPr>
              <p:spPr bwMode="auto">
                <a:xfrm>
                  <a:off x="2743200" y="35052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315" name="Rectangle 314"/>
                <p:cNvSpPr/>
                <p:nvPr/>
              </p:nvSpPr>
              <p:spPr bwMode="auto">
                <a:xfrm>
                  <a:off x="3657600" y="32004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316" name="Rectangle 315"/>
                <p:cNvSpPr/>
                <p:nvPr/>
              </p:nvSpPr>
              <p:spPr bwMode="auto">
                <a:xfrm>
                  <a:off x="3048000" y="36576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317" name="Rectangle 316"/>
                <p:cNvSpPr/>
                <p:nvPr/>
              </p:nvSpPr>
              <p:spPr bwMode="auto">
                <a:xfrm>
                  <a:off x="3352800" y="35052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318" name="Rectangle 317"/>
                <p:cNvSpPr/>
                <p:nvPr/>
              </p:nvSpPr>
              <p:spPr bwMode="auto">
                <a:xfrm>
                  <a:off x="2133600" y="35052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319" name="Rectangle 318"/>
                <p:cNvSpPr/>
                <p:nvPr/>
              </p:nvSpPr>
              <p:spPr bwMode="auto">
                <a:xfrm>
                  <a:off x="3962400" y="33528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320" name="Rectangle 319"/>
                <p:cNvSpPr/>
                <p:nvPr/>
              </p:nvSpPr>
              <p:spPr bwMode="auto">
                <a:xfrm>
                  <a:off x="3657600" y="35052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321" name="Rectangle 320"/>
                <p:cNvSpPr/>
                <p:nvPr/>
              </p:nvSpPr>
              <p:spPr bwMode="auto">
                <a:xfrm>
                  <a:off x="2743200" y="33528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322" name="Rectangle 321"/>
                <p:cNvSpPr/>
                <p:nvPr/>
              </p:nvSpPr>
              <p:spPr bwMode="auto">
                <a:xfrm>
                  <a:off x="3962400" y="36576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323" name="Rectangle 322"/>
                <p:cNvSpPr/>
                <p:nvPr/>
              </p:nvSpPr>
              <p:spPr bwMode="auto">
                <a:xfrm>
                  <a:off x="3657600" y="36576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324" name="Rectangle 323"/>
                <p:cNvSpPr/>
                <p:nvPr/>
              </p:nvSpPr>
              <p:spPr bwMode="auto">
                <a:xfrm>
                  <a:off x="2743200" y="36576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325" name="Rectangle 324"/>
                <p:cNvSpPr/>
                <p:nvPr/>
              </p:nvSpPr>
              <p:spPr bwMode="auto">
                <a:xfrm>
                  <a:off x="2438400" y="35052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326" name="Rectangle 325"/>
                <p:cNvSpPr/>
                <p:nvPr/>
              </p:nvSpPr>
              <p:spPr bwMode="auto">
                <a:xfrm>
                  <a:off x="2133600" y="36576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327" name="Rectangle 326"/>
                <p:cNvSpPr/>
                <p:nvPr/>
              </p:nvSpPr>
              <p:spPr bwMode="auto">
                <a:xfrm>
                  <a:off x="2438400" y="36576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328" name="Rectangle 327"/>
                <p:cNvSpPr/>
                <p:nvPr/>
              </p:nvSpPr>
              <p:spPr bwMode="auto">
                <a:xfrm>
                  <a:off x="3352800" y="36576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grpSp>
          <p:grpSp>
            <p:nvGrpSpPr>
              <p:cNvPr id="180" name="Group 84"/>
              <p:cNvGrpSpPr/>
              <p:nvPr/>
            </p:nvGrpSpPr>
            <p:grpSpPr>
              <a:xfrm>
                <a:off x="5867400" y="4800600"/>
                <a:ext cx="2133600" cy="1524000"/>
                <a:chOff x="2133600" y="2286000"/>
                <a:chExt cx="2133600" cy="1524000"/>
              </a:xfrm>
            </p:grpSpPr>
            <p:sp>
              <p:nvSpPr>
                <p:cNvPr id="183" name="Rectangle 182"/>
                <p:cNvSpPr/>
                <p:nvPr/>
              </p:nvSpPr>
              <p:spPr bwMode="auto">
                <a:xfrm>
                  <a:off x="3048000" y="22860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184" name="Rectangle 183"/>
                <p:cNvSpPr/>
                <p:nvPr/>
              </p:nvSpPr>
              <p:spPr bwMode="auto">
                <a:xfrm>
                  <a:off x="3352800" y="22860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185" name="Rectangle 184"/>
                <p:cNvSpPr/>
                <p:nvPr/>
              </p:nvSpPr>
              <p:spPr bwMode="auto">
                <a:xfrm>
                  <a:off x="3657600" y="22860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186" name="Rectangle 185"/>
                <p:cNvSpPr/>
                <p:nvPr/>
              </p:nvSpPr>
              <p:spPr bwMode="auto">
                <a:xfrm>
                  <a:off x="3962400" y="22860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187" name="Rectangle 186"/>
                <p:cNvSpPr/>
                <p:nvPr/>
              </p:nvSpPr>
              <p:spPr bwMode="auto">
                <a:xfrm>
                  <a:off x="2743200" y="22860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188" name="Rectangle 187"/>
                <p:cNvSpPr/>
                <p:nvPr/>
              </p:nvSpPr>
              <p:spPr bwMode="auto">
                <a:xfrm>
                  <a:off x="2438400" y="22860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189" name="Rectangle 188"/>
                <p:cNvSpPr/>
                <p:nvPr/>
              </p:nvSpPr>
              <p:spPr bwMode="auto">
                <a:xfrm>
                  <a:off x="2133600" y="22860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190" name="Rectangle 189"/>
                <p:cNvSpPr/>
                <p:nvPr/>
              </p:nvSpPr>
              <p:spPr bwMode="auto">
                <a:xfrm>
                  <a:off x="3962400" y="24384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191" name="Rectangle 190"/>
                <p:cNvSpPr/>
                <p:nvPr/>
              </p:nvSpPr>
              <p:spPr bwMode="auto">
                <a:xfrm>
                  <a:off x="2743200" y="24384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192" name="Rectangle 191"/>
                <p:cNvSpPr/>
                <p:nvPr/>
              </p:nvSpPr>
              <p:spPr bwMode="auto">
                <a:xfrm>
                  <a:off x="3657600" y="24384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193" name="Rectangle 192"/>
                <p:cNvSpPr/>
                <p:nvPr/>
              </p:nvSpPr>
              <p:spPr bwMode="auto">
                <a:xfrm>
                  <a:off x="2133600" y="24384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194" name="Rectangle 193"/>
                <p:cNvSpPr/>
                <p:nvPr/>
              </p:nvSpPr>
              <p:spPr bwMode="auto">
                <a:xfrm>
                  <a:off x="3352800" y="24384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195" name="Rectangle 194"/>
                <p:cNvSpPr/>
                <p:nvPr/>
              </p:nvSpPr>
              <p:spPr bwMode="auto">
                <a:xfrm>
                  <a:off x="3048000" y="24384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196" name="Rectangle 195"/>
                <p:cNvSpPr/>
                <p:nvPr/>
              </p:nvSpPr>
              <p:spPr bwMode="auto">
                <a:xfrm>
                  <a:off x="3657600" y="25908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197" name="Rectangle 196"/>
                <p:cNvSpPr/>
                <p:nvPr/>
              </p:nvSpPr>
              <p:spPr bwMode="auto">
                <a:xfrm>
                  <a:off x="2438400" y="24384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198" name="Rectangle 197"/>
                <p:cNvSpPr/>
                <p:nvPr/>
              </p:nvSpPr>
              <p:spPr bwMode="auto">
                <a:xfrm>
                  <a:off x="3352800" y="25908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199" name="Rectangle 198"/>
                <p:cNvSpPr/>
                <p:nvPr/>
              </p:nvSpPr>
              <p:spPr bwMode="auto">
                <a:xfrm>
                  <a:off x="2133600" y="25908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200" name="Rectangle 199"/>
                <p:cNvSpPr/>
                <p:nvPr/>
              </p:nvSpPr>
              <p:spPr bwMode="auto">
                <a:xfrm>
                  <a:off x="2438400" y="25908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201" name="Rectangle 200"/>
                <p:cNvSpPr/>
                <p:nvPr/>
              </p:nvSpPr>
              <p:spPr bwMode="auto">
                <a:xfrm>
                  <a:off x="2743200" y="25908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202" name="Rectangle 201"/>
                <p:cNvSpPr/>
                <p:nvPr/>
              </p:nvSpPr>
              <p:spPr bwMode="auto">
                <a:xfrm>
                  <a:off x="3048000" y="25908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203" name="Rectangle 202"/>
                <p:cNvSpPr/>
                <p:nvPr/>
              </p:nvSpPr>
              <p:spPr bwMode="auto">
                <a:xfrm>
                  <a:off x="2743200" y="27432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204" name="Rectangle 203"/>
                <p:cNvSpPr/>
                <p:nvPr/>
              </p:nvSpPr>
              <p:spPr bwMode="auto">
                <a:xfrm>
                  <a:off x="3048000" y="27432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205" name="Rectangle 204"/>
                <p:cNvSpPr/>
                <p:nvPr/>
              </p:nvSpPr>
              <p:spPr bwMode="auto">
                <a:xfrm>
                  <a:off x="3048000" y="28956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206" name="Rectangle 205"/>
                <p:cNvSpPr/>
                <p:nvPr/>
              </p:nvSpPr>
              <p:spPr bwMode="auto">
                <a:xfrm>
                  <a:off x="3352800" y="27432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207" name="Rectangle 206"/>
                <p:cNvSpPr/>
                <p:nvPr/>
              </p:nvSpPr>
              <p:spPr bwMode="auto">
                <a:xfrm>
                  <a:off x="2133600" y="27432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208" name="Rectangle 207"/>
                <p:cNvSpPr/>
                <p:nvPr/>
              </p:nvSpPr>
              <p:spPr bwMode="auto">
                <a:xfrm>
                  <a:off x="3962400" y="25908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209" name="Rectangle 208"/>
                <p:cNvSpPr/>
                <p:nvPr/>
              </p:nvSpPr>
              <p:spPr bwMode="auto">
                <a:xfrm>
                  <a:off x="3657600" y="27432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210" name="Rectangle 209"/>
                <p:cNvSpPr/>
                <p:nvPr/>
              </p:nvSpPr>
              <p:spPr bwMode="auto">
                <a:xfrm>
                  <a:off x="3962400" y="27432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211" name="Rectangle 210"/>
                <p:cNvSpPr/>
                <p:nvPr/>
              </p:nvSpPr>
              <p:spPr bwMode="auto">
                <a:xfrm>
                  <a:off x="3962400" y="28956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212" name="Rectangle 211"/>
                <p:cNvSpPr/>
                <p:nvPr/>
              </p:nvSpPr>
              <p:spPr bwMode="auto">
                <a:xfrm>
                  <a:off x="3657600" y="28956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213" name="Rectangle 212"/>
                <p:cNvSpPr/>
                <p:nvPr/>
              </p:nvSpPr>
              <p:spPr bwMode="auto">
                <a:xfrm>
                  <a:off x="2743200" y="28956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214" name="Rectangle 213"/>
                <p:cNvSpPr/>
                <p:nvPr/>
              </p:nvSpPr>
              <p:spPr bwMode="auto">
                <a:xfrm>
                  <a:off x="2438400" y="27432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215" name="Rectangle 214"/>
                <p:cNvSpPr/>
                <p:nvPr/>
              </p:nvSpPr>
              <p:spPr bwMode="auto">
                <a:xfrm>
                  <a:off x="2133600" y="28956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216" name="Rectangle 215"/>
                <p:cNvSpPr/>
                <p:nvPr/>
              </p:nvSpPr>
              <p:spPr bwMode="auto">
                <a:xfrm>
                  <a:off x="2438400" y="28956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217" name="Rectangle 216"/>
                <p:cNvSpPr/>
                <p:nvPr/>
              </p:nvSpPr>
              <p:spPr bwMode="auto">
                <a:xfrm>
                  <a:off x="3352800" y="28956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218" name="Rectangle 217"/>
                <p:cNvSpPr/>
                <p:nvPr/>
              </p:nvSpPr>
              <p:spPr bwMode="auto">
                <a:xfrm>
                  <a:off x="3048000" y="30480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219" name="Rectangle 218"/>
                <p:cNvSpPr/>
                <p:nvPr/>
              </p:nvSpPr>
              <p:spPr bwMode="auto">
                <a:xfrm>
                  <a:off x="3352800" y="30480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220" name="Rectangle 219"/>
                <p:cNvSpPr/>
                <p:nvPr/>
              </p:nvSpPr>
              <p:spPr bwMode="auto">
                <a:xfrm>
                  <a:off x="3657600" y="30480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221" name="Rectangle 220"/>
                <p:cNvSpPr/>
                <p:nvPr/>
              </p:nvSpPr>
              <p:spPr bwMode="auto">
                <a:xfrm>
                  <a:off x="3962400" y="30480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222" name="Rectangle 221"/>
                <p:cNvSpPr/>
                <p:nvPr/>
              </p:nvSpPr>
              <p:spPr bwMode="auto">
                <a:xfrm>
                  <a:off x="2743200" y="30480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223" name="Rectangle 222"/>
                <p:cNvSpPr/>
                <p:nvPr/>
              </p:nvSpPr>
              <p:spPr bwMode="auto">
                <a:xfrm>
                  <a:off x="2438400" y="30480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224" name="Rectangle 223"/>
                <p:cNvSpPr/>
                <p:nvPr/>
              </p:nvSpPr>
              <p:spPr bwMode="auto">
                <a:xfrm>
                  <a:off x="2133600" y="30480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225" name="Rectangle 224"/>
                <p:cNvSpPr/>
                <p:nvPr/>
              </p:nvSpPr>
              <p:spPr bwMode="auto">
                <a:xfrm>
                  <a:off x="3962400" y="32004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226" name="Rectangle 225"/>
                <p:cNvSpPr/>
                <p:nvPr/>
              </p:nvSpPr>
              <p:spPr bwMode="auto">
                <a:xfrm>
                  <a:off x="2743200" y="32004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227" name="Rectangle 226"/>
                <p:cNvSpPr/>
                <p:nvPr/>
              </p:nvSpPr>
              <p:spPr bwMode="auto">
                <a:xfrm>
                  <a:off x="3048000" y="35052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228" name="Rectangle 227"/>
                <p:cNvSpPr/>
                <p:nvPr/>
              </p:nvSpPr>
              <p:spPr bwMode="auto">
                <a:xfrm>
                  <a:off x="2133600" y="32004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229" name="Rectangle 228"/>
                <p:cNvSpPr/>
                <p:nvPr/>
              </p:nvSpPr>
              <p:spPr bwMode="auto">
                <a:xfrm>
                  <a:off x="3352800" y="32004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230" name="Rectangle 229"/>
                <p:cNvSpPr/>
                <p:nvPr/>
              </p:nvSpPr>
              <p:spPr bwMode="auto">
                <a:xfrm>
                  <a:off x="3048000" y="32004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231" name="Rectangle 230"/>
                <p:cNvSpPr/>
                <p:nvPr/>
              </p:nvSpPr>
              <p:spPr bwMode="auto">
                <a:xfrm>
                  <a:off x="3657600" y="33528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232" name="Rectangle 231"/>
                <p:cNvSpPr/>
                <p:nvPr/>
              </p:nvSpPr>
              <p:spPr bwMode="auto">
                <a:xfrm>
                  <a:off x="2133600" y="33528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233" name="Rectangle 232"/>
                <p:cNvSpPr/>
                <p:nvPr/>
              </p:nvSpPr>
              <p:spPr bwMode="auto">
                <a:xfrm>
                  <a:off x="3352800" y="33528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234" name="Rectangle 233"/>
                <p:cNvSpPr/>
                <p:nvPr/>
              </p:nvSpPr>
              <p:spPr bwMode="auto">
                <a:xfrm>
                  <a:off x="2438400" y="32004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235" name="Rectangle 234"/>
                <p:cNvSpPr/>
                <p:nvPr/>
              </p:nvSpPr>
              <p:spPr bwMode="auto">
                <a:xfrm>
                  <a:off x="2438400" y="33528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236" name="Rectangle 235"/>
                <p:cNvSpPr/>
                <p:nvPr/>
              </p:nvSpPr>
              <p:spPr bwMode="auto">
                <a:xfrm>
                  <a:off x="3962400" y="35052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237" name="Rectangle 236"/>
                <p:cNvSpPr/>
                <p:nvPr/>
              </p:nvSpPr>
              <p:spPr bwMode="auto">
                <a:xfrm>
                  <a:off x="3048000" y="33528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241" name="Rectangle 240"/>
                <p:cNvSpPr/>
                <p:nvPr/>
              </p:nvSpPr>
              <p:spPr bwMode="auto">
                <a:xfrm>
                  <a:off x="2743200" y="35052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242" name="Rectangle 241"/>
                <p:cNvSpPr/>
                <p:nvPr/>
              </p:nvSpPr>
              <p:spPr bwMode="auto">
                <a:xfrm>
                  <a:off x="3657600" y="32004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244" name="Rectangle 243"/>
                <p:cNvSpPr/>
                <p:nvPr/>
              </p:nvSpPr>
              <p:spPr bwMode="auto">
                <a:xfrm>
                  <a:off x="3048000" y="36576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247" name="Rectangle 246"/>
                <p:cNvSpPr/>
                <p:nvPr/>
              </p:nvSpPr>
              <p:spPr bwMode="auto">
                <a:xfrm>
                  <a:off x="3352800" y="35052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248" name="Rectangle 247"/>
                <p:cNvSpPr/>
                <p:nvPr/>
              </p:nvSpPr>
              <p:spPr bwMode="auto">
                <a:xfrm>
                  <a:off x="2133600" y="35052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249" name="Rectangle 248"/>
                <p:cNvSpPr/>
                <p:nvPr/>
              </p:nvSpPr>
              <p:spPr bwMode="auto">
                <a:xfrm>
                  <a:off x="3962400" y="33528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250" name="Rectangle 249"/>
                <p:cNvSpPr/>
                <p:nvPr/>
              </p:nvSpPr>
              <p:spPr bwMode="auto">
                <a:xfrm>
                  <a:off x="3657600" y="35052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251" name="Rectangle 250"/>
                <p:cNvSpPr/>
                <p:nvPr/>
              </p:nvSpPr>
              <p:spPr bwMode="auto">
                <a:xfrm>
                  <a:off x="2743200" y="33528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252" name="Rectangle 251"/>
                <p:cNvSpPr/>
                <p:nvPr/>
              </p:nvSpPr>
              <p:spPr bwMode="auto">
                <a:xfrm>
                  <a:off x="3962400" y="36576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253" name="Rectangle 252"/>
                <p:cNvSpPr/>
                <p:nvPr/>
              </p:nvSpPr>
              <p:spPr bwMode="auto">
                <a:xfrm>
                  <a:off x="3657600" y="36576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254" name="Rectangle 253"/>
                <p:cNvSpPr/>
                <p:nvPr/>
              </p:nvSpPr>
              <p:spPr bwMode="auto">
                <a:xfrm>
                  <a:off x="2743200" y="36576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255" name="Rectangle 254"/>
                <p:cNvSpPr/>
                <p:nvPr/>
              </p:nvSpPr>
              <p:spPr bwMode="auto">
                <a:xfrm>
                  <a:off x="2438400" y="35052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256" name="Rectangle 255"/>
                <p:cNvSpPr/>
                <p:nvPr/>
              </p:nvSpPr>
              <p:spPr bwMode="auto">
                <a:xfrm>
                  <a:off x="2133600" y="36576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257" name="Rectangle 256"/>
                <p:cNvSpPr/>
                <p:nvPr/>
              </p:nvSpPr>
              <p:spPr bwMode="auto">
                <a:xfrm>
                  <a:off x="2438400" y="36576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258" name="Rectangle 257"/>
                <p:cNvSpPr/>
                <p:nvPr/>
              </p:nvSpPr>
              <p:spPr bwMode="auto">
                <a:xfrm>
                  <a:off x="3352800" y="36576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grpSp>
          <p:sp>
            <p:nvSpPr>
              <p:cNvPr id="181" name="Content Placeholder 2"/>
              <p:cNvSpPr txBox="1">
                <a:spLocks/>
              </p:cNvSpPr>
              <p:nvPr/>
            </p:nvSpPr>
            <p:spPr>
              <a:xfrm>
                <a:off x="5512397" y="2743200"/>
                <a:ext cx="2819400" cy="457200"/>
              </a:xfrm>
              <a:prstGeom prst="rect">
                <a:avLst/>
              </a:prstGeom>
            </p:spPr>
            <p:style>
              <a:lnRef idx="1">
                <a:schemeClr val="accent2"/>
              </a:lnRef>
              <a:fillRef idx="2">
                <a:schemeClr val="accent2"/>
              </a:fillRef>
              <a:effectRef idx="1">
                <a:schemeClr val="accent2"/>
              </a:effectRef>
              <a:fontRef idx="minor">
                <a:schemeClr val="dk1"/>
              </a:fontRef>
            </p:style>
            <p:txBody>
              <a:bodyPr vert="horz" wrap="square" lIns="0" tIns="0" rIns="0" bIns="0" rtlCol="0">
                <a:noAutofit/>
              </a:bodyPr>
              <a:lstStyle/>
              <a:p>
                <a:pPr marL="396875" marR="0" lvl="0" indent="-396875" algn="ctr" defTabSz="914363" rtl="0" eaLnBrk="1" fontAlgn="auto" latinLnBrk="0" hangingPunct="1">
                  <a:lnSpc>
                    <a:spcPct val="100000"/>
                  </a:lnSpc>
                  <a:spcBef>
                    <a:spcPts val="0"/>
                  </a:spcBef>
                  <a:spcAft>
                    <a:spcPts val="600"/>
                  </a:spcAft>
                  <a:buClrTx/>
                  <a:buSzTx/>
                  <a:tabLst/>
                  <a:defRPr/>
                </a:pPr>
                <a:r>
                  <a:rPr lang="en-US" sz="700" dirty="0" smtClean="0">
                    <a:solidFill>
                      <a:schemeClr val="bg1"/>
                    </a:solidFill>
                  </a:rPr>
                  <a:t>Guest Physical Memory Pages</a:t>
                </a:r>
                <a:endParaRPr kumimoji="0" lang="en-US" sz="700" b="0" i="0" u="none" strike="noStrike" kern="1200" cap="none" spc="0" normalizeH="0" baseline="0" noProof="0" dirty="0" smtClean="0">
                  <a:ln>
                    <a:noFill/>
                  </a:ln>
                  <a:solidFill>
                    <a:schemeClr val="bg1"/>
                  </a:solidFill>
                  <a:effectLst/>
                  <a:uLnTx/>
                  <a:uFillTx/>
                </a:endParaRPr>
              </a:p>
              <a:p>
                <a:pPr marL="914400" marR="0" lvl="1" indent="-396875" algn="ctr" defTabSz="914363" rtl="0" eaLnBrk="1" fontAlgn="auto" latinLnBrk="0" hangingPunct="1">
                  <a:lnSpc>
                    <a:spcPct val="100000"/>
                  </a:lnSpc>
                  <a:spcBef>
                    <a:spcPts val="0"/>
                  </a:spcBef>
                  <a:spcAft>
                    <a:spcPts val="600"/>
                  </a:spcAft>
                  <a:buClrTx/>
                  <a:buSzPct val="90000"/>
                  <a:buFontTx/>
                  <a:buNone/>
                  <a:tabLst/>
                  <a:defRPr/>
                </a:pPr>
                <a:endParaRPr kumimoji="0" lang="en-US" sz="700" b="0" i="0" u="none" strike="noStrike" kern="1200" cap="none" spc="0" normalizeH="0" baseline="0" noProof="0" dirty="0" smtClean="0">
                  <a:ln>
                    <a:noFill/>
                  </a:ln>
                  <a:solidFill>
                    <a:schemeClr val="bg1"/>
                  </a:solidFill>
                  <a:effectLst/>
                  <a:uLnTx/>
                  <a:uFillTx/>
                </a:endParaRPr>
              </a:p>
            </p:txBody>
          </p:sp>
          <p:sp>
            <p:nvSpPr>
              <p:cNvPr id="182" name="TextBox 181"/>
              <p:cNvSpPr txBox="1"/>
              <p:nvPr/>
            </p:nvSpPr>
            <p:spPr>
              <a:xfrm>
                <a:off x="5708924" y="2221468"/>
                <a:ext cx="2622873" cy="570122"/>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pPr algn="ctr"/>
                <a:r>
                  <a:rPr lang="en-US" sz="1000" dirty="0" smtClean="0">
                    <a:solidFill>
                      <a:schemeClr val="bg1"/>
                    </a:solidFill>
                  </a:rPr>
                  <a:t>Guest Physical view</a:t>
                </a:r>
                <a:endParaRPr lang="en-US" sz="1000" dirty="0">
                  <a:solidFill>
                    <a:schemeClr val="bg1"/>
                  </a:solidFill>
                </a:endParaRPr>
              </a:p>
            </p:txBody>
          </p:sp>
        </p:grpSp>
        <p:grpSp>
          <p:nvGrpSpPr>
            <p:cNvPr id="7" name="Group 6"/>
            <p:cNvGrpSpPr/>
            <p:nvPr/>
          </p:nvGrpSpPr>
          <p:grpSpPr>
            <a:xfrm>
              <a:off x="5105400" y="4495800"/>
              <a:ext cx="3886200" cy="1909641"/>
              <a:chOff x="5638800" y="2335940"/>
              <a:chExt cx="2819400" cy="4141060"/>
            </a:xfrm>
          </p:grpSpPr>
          <p:sp>
            <p:nvSpPr>
              <p:cNvPr id="475" name="Rectangle 474"/>
              <p:cNvSpPr/>
              <p:nvPr/>
            </p:nvSpPr>
            <p:spPr bwMode="auto">
              <a:xfrm>
                <a:off x="5715000" y="2819400"/>
                <a:ext cx="2590800" cy="36576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476" name="Content Placeholder 2"/>
              <p:cNvSpPr txBox="1">
                <a:spLocks/>
              </p:cNvSpPr>
              <p:nvPr/>
            </p:nvSpPr>
            <p:spPr>
              <a:xfrm>
                <a:off x="5638800" y="2877070"/>
                <a:ext cx="2819400" cy="457198"/>
              </a:xfrm>
              <a:prstGeom prst="rect">
                <a:avLst/>
              </a:prstGeom>
            </p:spPr>
            <p:style>
              <a:lnRef idx="1">
                <a:schemeClr val="accent2"/>
              </a:lnRef>
              <a:fillRef idx="2">
                <a:schemeClr val="accent2"/>
              </a:fillRef>
              <a:effectRef idx="1">
                <a:schemeClr val="accent2"/>
              </a:effectRef>
              <a:fontRef idx="minor">
                <a:schemeClr val="dk1"/>
              </a:fontRef>
            </p:style>
            <p:txBody>
              <a:bodyPr vert="horz" wrap="square" lIns="0" tIns="0" rIns="0" bIns="0" rtlCol="0">
                <a:noAutofit/>
              </a:bodyPr>
              <a:lstStyle/>
              <a:p>
                <a:pPr marL="396875" marR="0" lvl="0" indent="-396875" algn="ctr" defTabSz="914363" rtl="0" eaLnBrk="1" fontAlgn="auto" latinLnBrk="0" hangingPunct="1">
                  <a:lnSpc>
                    <a:spcPct val="100000"/>
                  </a:lnSpc>
                  <a:spcBef>
                    <a:spcPts val="0"/>
                  </a:spcBef>
                  <a:spcAft>
                    <a:spcPts val="600"/>
                  </a:spcAft>
                  <a:buClrTx/>
                  <a:buSzTx/>
                  <a:tabLst/>
                  <a:defRPr/>
                </a:pPr>
                <a:r>
                  <a:rPr lang="en-US" sz="1100" dirty="0" smtClean="0">
                    <a:solidFill>
                      <a:schemeClr val="bg1"/>
                    </a:solidFill>
                  </a:rPr>
                  <a:t>Physical Memory Pages</a:t>
                </a:r>
                <a:endParaRPr kumimoji="0" lang="en-US" sz="1100" b="0" i="0" u="none" strike="noStrike" kern="1200" cap="none" spc="0" normalizeH="0" baseline="0" noProof="0" dirty="0" smtClean="0">
                  <a:ln>
                    <a:noFill/>
                  </a:ln>
                  <a:solidFill>
                    <a:schemeClr val="bg1"/>
                  </a:solidFill>
                  <a:effectLst/>
                  <a:uLnTx/>
                  <a:uFillTx/>
                </a:endParaRPr>
              </a:p>
              <a:p>
                <a:pPr marL="914400" marR="0" lvl="1" indent="-396875" algn="ctr" defTabSz="914363" rtl="0" eaLnBrk="1" fontAlgn="auto" latinLnBrk="0" hangingPunct="1">
                  <a:lnSpc>
                    <a:spcPct val="100000"/>
                  </a:lnSpc>
                  <a:spcBef>
                    <a:spcPts val="0"/>
                  </a:spcBef>
                  <a:spcAft>
                    <a:spcPts val="600"/>
                  </a:spcAft>
                  <a:buClrTx/>
                  <a:buSzPct val="90000"/>
                  <a:buFontTx/>
                  <a:buNone/>
                  <a:tabLst/>
                  <a:defRPr/>
                </a:pPr>
                <a:endParaRPr kumimoji="0" lang="en-US" sz="1100" b="0" i="0" u="none" strike="noStrike" kern="1200" cap="none" spc="0" normalizeH="0" baseline="0" noProof="0" dirty="0" smtClean="0">
                  <a:ln>
                    <a:noFill/>
                  </a:ln>
                  <a:solidFill>
                    <a:schemeClr val="bg1"/>
                  </a:solidFill>
                  <a:effectLst/>
                  <a:uLnTx/>
                  <a:uFillTx/>
                </a:endParaRPr>
              </a:p>
            </p:txBody>
          </p:sp>
          <p:sp>
            <p:nvSpPr>
              <p:cNvPr id="477" name="TextBox 476"/>
              <p:cNvSpPr txBox="1"/>
              <p:nvPr/>
            </p:nvSpPr>
            <p:spPr>
              <a:xfrm>
                <a:off x="6412753" y="2335940"/>
                <a:ext cx="1230275" cy="600673"/>
              </a:xfrm>
              <a:prstGeom prst="rect">
                <a:avLst/>
              </a:prstGeom>
            </p:spPr>
            <p:style>
              <a:lnRef idx="1">
                <a:schemeClr val="accent2"/>
              </a:lnRef>
              <a:fillRef idx="2">
                <a:schemeClr val="accent2"/>
              </a:fillRef>
              <a:effectRef idx="1">
                <a:schemeClr val="accent2"/>
              </a:effectRef>
              <a:fontRef idx="minor">
                <a:schemeClr val="dk1"/>
              </a:fontRef>
            </p:style>
            <p:txBody>
              <a:bodyPr wrap="none" rtlCol="0">
                <a:spAutoFit/>
              </a:bodyPr>
              <a:lstStyle/>
              <a:p>
                <a:r>
                  <a:rPr lang="en-US" sz="1200" dirty="0" smtClean="0">
                    <a:solidFill>
                      <a:schemeClr val="bg1"/>
                    </a:solidFill>
                  </a:rPr>
                  <a:t>Host Physical / real view</a:t>
                </a:r>
                <a:endParaRPr lang="en-US" sz="1200" dirty="0">
                  <a:solidFill>
                    <a:schemeClr val="bg1"/>
                  </a:solidFill>
                </a:endParaRPr>
              </a:p>
            </p:txBody>
          </p:sp>
          <p:sp>
            <p:nvSpPr>
              <p:cNvPr id="478" name="Rectangle 477"/>
              <p:cNvSpPr/>
              <p:nvPr/>
            </p:nvSpPr>
            <p:spPr bwMode="auto">
              <a:xfrm>
                <a:off x="6858000" y="32766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479" name="Rectangle 478"/>
              <p:cNvSpPr/>
              <p:nvPr/>
            </p:nvSpPr>
            <p:spPr bwMode="auto">
              <a:xfrm>
                <a:off x="7467600" y="32766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480" name="Rectangle 479"/>
              <p:cNvSpPr/>
              <p:nvPr/>
            </p:nvSpPr>
            <p:spPr bwMode="auto">
              <a:xfrm>
                <a:off x="6248400" y="32766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481" name="Rectangle 480"/>
              <p:cNvSpPr/>
              <p:nvPr/>
            </p:nvSpPr>
            <p:spPr bwMode="auto">
              <a:xfrm>
                <a:off x="5943600" y="32766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482" name="Rectangle 481"/>
              <p:cNvSpPr/>
              <p:nvPr/>
            </p:nvSpPr>
            <p:spPr bwMode="auto">
              <a:xfrm>
                <a:off x="7467600" y="34290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483" name="Rectangle 482"/>
              <p:cNvSpPr/>
              <p:nvPr/>
            </p:nvSpPr>
            <p:spPr bwMode="auto">
              <a:xfrm>
                <a:off x="5943600" y="34290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484" name="Rectangle 483"/>
              <p:cNvSpPr/>
              <p:nvPr/>
            </p:nvSpPr>
            <p:spPr bwMode="auto">
              <a:xfrm>
                <a:off x="6858000" y="34290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485" name="Rectangle 484"/>
              <p:cNvSpPr/>
              <p:nvPr/>
            </p:nvSpPr>
            <p:spPr bwMode="auto">
              <a:xfrm>
                <a:off x="7467600" y="35814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486" name="Rectangle 485"/>
              <p:cNvSpPr/>
              <p:nvPr/>
            </p:nvSpPr>
            <p:spPr bwMode="auto">
              <a:xfrm>
                <a:off x="6248400" y="34290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487" name="Rectangle 486"/>
              <p:cNvSpPr/>
              <p:nvPr/>
            </p:nvSpPr>
            <p:spPr bwMode="auto">
              <a:xfrm>
                <a:off x="5943600" y="35814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488" name="Rectangle 487"/>
              <p:cNvSpPr/>
              <p:nvPr/>
            </p:nvSpPr>
            <p:spPr bwMode="auto">
              <a:xfrm>
                <a:off x="6248400" y="35814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489" name="Rectangle 488"/>
              <p:cNvSpPr/>
              <p:nvPr/>
            </p:nvSpPr>
            <p:spPr bwMode="auto">
              <a:xfrm>
                <a:off x="6858000" y="35814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490" name="Rectangle 489"/>
              <p:cNvSpPr/>
              <p:nvPr/>
            </p:nvSpPr>
            <p:spPr bwMode="auto">
              <a:xfrm>
                <a:off x="6858000" y="37338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491" name="Rectangle 490"/>
              <p:cNvSpPr/>
              <p:nvPr/>
            </p:nvSpPr>
            <p:spPr bwMode="auto">
              <a:xfrm>
                <a:off x="6858000" y="38862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492" name="Rectangle 491"/>
              <p:cNvSpPr/>
              <p:nvPr/>
            </p:nvSpPr>
            <p:spPr bwMode="auto">
              <a:xfrm>
                <a:off x="5943600" y="37338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493" name="Rectangle 492"/>
              <p:cNvSpPr/>
              <p:nvPr/>
            </p:nvSpPr>
            <p:spPr bwMode="auto">
              <a:xfrm>
                <a:off x="7467600" y="37338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494" name="Rectangle 493"/>
              <p:cNvSpPr/>
              <p:nvPr/>
            </p:nvSpPr>
            <p:spPr bwMode="auto">
              <a:xfrm>
                <a:off x="7467600" y="38862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495" name="Rectangle 494"/>
              <p:cNvSpPr/>
              <p:nvPr/>
            </p:nvSpPr>
            <p:spPr bwMode="auto">
              <a:xfrm>
                <a:off x="6248400" y="37338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496" name="Rectangle 495"/>
              <p:cNvSpPr/>
              <p:nvPr/>
            </p:nvSpPr>
            <p:spPr bwMode="auto">
              <a:xfrm>
                <a:off x="5943600" y="38862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497" name="Rectangle 496"/>
              <p:cNvSpPr/>
              <p:nvPr/>
            </p:nvSpPr>
            <p:spPr bwMode="auto">
              <a:xfrm>
                <a:off x="6248400" y="38862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498" name="Rectangle 497"/>
              <p:cNvSpPr/>
              <p:nvPr/>
            </p:nvSpPr>
            <p:spPr bwMode="auto">
              <a:xfrm>
                <a:off x="6858000" y="40386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499" name="Rectangle 498"/>
              <p:cNvSpPr/>
              <p:nvPr/>
            </p:nvSpPr>
            <p:spPr bwMode="auto">
              <a:xfrm>
                <a:off x="7467600" y="40386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500" name="Rectangle 499"/>
              <p:cNvSpPr/>
              <p:nvPr/>
            </p:nvSpPr>
            <p:spPr bwMode="auto">
              <a:xfrm>
                <a:off x="6248400" y="40386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501" name="Rectangle 500"/>
              <p:cNvSpPr/>
              <p:nvPr/>
            </p:nvSpPr>
            <p:spPr bwMode="auto">
              <a:xfrm>
                <a:off x="5943600" y="40386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502" name="Rectangle 501"/>
              <p:cNvSpPr/>
              <p:nvPr/>
            </p:nvSpPr>
            <p:spPr bwMode="auto">
              <a:xfrm>
                <a:off x="5943600" y="41910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503" name="Rectangle 502"/>
              <p:cNvSpPr/>
              <p:nvPr/>
            </p:nvSpPr>
            <p:spPr bwMode="auto">
              <a:xfrm>
                <a:off x="6858000" y="41910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504" name="Rectangle 503"/>
              <p:cNvSpPr/>
              <p:nvPr/>
            </p:nvSpPr>
            <p:spPr bwMode="auto">
              <a:xfrm>
                <a:off x="5943600" y="43434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505" name="Rectangle 504"/>
              <p:cNvSpPr/>
              <p:nvPr/>
            </p:nvSpPr>
            <p:spPr bwMode="auto">
              <a:xfrm>
                <a:off x="6248400" y="41910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506" name="Rectangle 505"/>
              <p:cNvSpPr/>
              <p:nvPr/>
            </p:nvSpPr>
            <p:spPr bwMode="auto">
              <a:xfrm>
                <a:off x="6248400" y="43434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507" name="Rectangle 506"/>
              <p:cNvSpPr/>
              <p:nvPr/>
            </p:nvSpPr>
            <p:spPr bwMode="auto">
              <a:xfrm>
                <a:off x="6858000" y="43434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508" name="Rectangle 507"/>
              <p:cNvSpPr/>
              <p:nvPr/>
            </p:nvSpPr>
            <p:spPr bwMode="auto">
              <a:xfrm>
                <a:off x="7467600" y="41910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509" name="Rectangle 508"/>
              <p:cNvSpPr/>
              <p:nvPr/>
            </p:nvSpPr>
            <p:spPr bwMode="auto">
              <a:xfrm>
                <a:off x="6858000" y="46482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510" name="Rectangle 509"/>
              <p:cNvSpPr/>
              <p:nvPr/>
            </p:nvSpPr>
            <p:spPr bwMode="auto">
              <a:xfrm>
                <a:off x="5943600" y="44958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511" name="Rectangle 510"/>
              <p:cNvSpPr/>
              <p:nvPr/>
            </p:nvSpPr>
            <p:spPr bwMode="auto">
              <a:xfrm>
                <a:off x="6248400" y="44958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512" name="Rectangle 511"/>
              <p:cNvSpPr/>
              <p:nvPr/>
            </p:nvSpPr>
            <p:spPr bwMode="auto">
              <a:xfrm>
                <a:off x="5943600" y="46482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513" name="Rectangle 512"/>
              <p:cNvSpPr/>
              <p:nvPr/>
            </p:nvSpPr>
            <p:spPr bwMode="auto">
              <a:xfrm>
                <a:off x="6248400" y="46482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514" name="Rectangle 513"/>
              <p:cNvSpPr/>
              <p:nvPr/>
            </p:nvSpPr>
            <p:spPr bwMode="auto">
              <a:xfrm>
                <a:off x="6858000" y="48006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515" name="Rectangle 514"/>
              <p:cNvSpPr/>
              <p:nvPr/>
            </p:nvSpPr>
            <p:spPr bwMode="auto">
              <a:xfrm>
                <a:off x="6248400" y="48006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516" name="Rectangle 515"/>
              <p:cNvSpPr/>
              <p:nvPr/>
            </p:nvSpPr>
            <p:spPr bwMode="auto">
              <a:xfrm>
                <a:off x="5943600" y="48006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517" name="Rectangle 516"/>
              <p:cNvSpPr/>
              <p:nvPr/>
            </p:nvSpPr>
            <p:spPr bwMode="auto">
              <a:xfrm>
                <a:off x="5943600" y="49530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518" name="Rectangle 517"/>
              <p:cNvSpPr/>
              <p:nvPr/>
            </p:nvSpPr>
            <p:spPr bwMode="auto">
              <a:xfrm>
                <a:off x="6858000" y="49530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519" name="Rectangle 518"/>
              <p:cNvSpPr/>
              <p:nvPr/>
            </p:nvSpPr>
            <p:spPr bwMode="auto">
              <a:xfrm>
                <a:off x="6248400" y="49530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520" name="Rectangle 519"/>
              <p:cNvSpPr/>
              <p:nvPr/>
            </p:nvSpPr>
            <p:spPr bwMode="auto">
              <a:xfrm>
                <a:off x="5943600" y="51054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521" name="Rectangle 520"/>
              <p:cNvSpPr/>
              <p:nvPr/>
            </p:nvSpPr>
            <p:spPr bwMode="auto">
              <a:xfrm>
                <a:off x="6248400" y="51054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522" name="Rectangle 521"/>
              <p:cNvSpPr/>
              <p:nvPr/>
            </p:nvSpPr>
            <p:spPr bwMode="auto">
              <a:xfrm>
                <a:off x="6858000" y="51054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523" name="Rectangle 522"/>
              <p:cNvSpPr/>
              <p:nvPr/>
            </p:nvSpPr>
            <p:spPr bwMode="auto">
              <a:xfrm>
                <a:off x="6858000" y="52578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524" name="Rectangle 523"/>
              <p:cNvSpPr/>
              <p:nvPr/>
            </p:nvSpPr>
            <p:spPr bwMode="auto">
              <a:xfrm>
                <a:off x="6858000" y="54102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525" name="Rectangle 524"/>
              <p:cNvSpPr/>
              <p:nvPr/>
            </p:nvSpPr>
            <p:spPr bwMode="auto">
              <a:xfrm>
                <a:off x="5943600" y="52578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526" name="Rectangle 525"/>
              <p:cNvSpPr/>
              <p:nvPr/>
            </p:nvSpPr>
            <p:spPr bwMode="auto">
              <a:xfrm>
                <a:off x="7467600" y="52578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527" name="Rectangle 526"/>
              <p:cNvSpPr/>
              <p:nvPr/>
            </p:nvSpPr>
            <p:spPr bwMode="auto">
              <a:xfrm>
                <a:off x="7467600" y="54102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528" name="Rectangle 527"/>
              <p:cNvSpPr/>
              <p:nvPr/>
            </p:nvSpPr>
            <p:spPr bwMode="auto">
              <a:xfrm>
                <a:off x="6248400" y="52578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529" name="Rectangle 528"/>
              <p:cNvSpPr/>
              <p:nvPr/>
            </p:nvSpPr>
            <p:spPr bwMode="auto">
              <a:xfrm>
                <a:off x="5943600" y="54102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530" name="Rectangle 529"/>
              <p:cNvSpPr/>
              <p:nvPr/>
            </p:nvSpPr>
            <p:spPr bwMode="auto">
              <a:xfrm>
                <a:off x="6248400" y="54102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531" name="Rectangle 530"/>
              <p:cNvSpPr/>
              <p:nvPr/>
            </p:nvSpPr>
            <p:spPr bwMode="auto">
              <a:xfrm>
                <a:off x="6858000" y="55626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532" name="Rectangle 531"/>
              <p:cNvSpPr/>
              <p:nvPr/>
            </p:nvSpPr>
            <p:spPr bwMode="auto">
              <a:xfrm>
                <a:off x="7467600" y="55626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533" name="Rectangle 532"/>
              <p:cNvSpPr/>
              <p:nvPr/>
            </p:nvSpPr>
            <p:spPr bwMode="auto">
              <a:xfrm>
                <a:off x="6248400" y="55626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534" name="Rectangle 533"/>
              <p:cNvSpPr/>
              <p:nvPr/>
            </p:nvSpPr>
            <p:spPr bwMode="auto">
              <a:xfrm>
                <a:off x="5943600" y="55626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535" name="Rectangle 534"/>
              <p:cNvSpPr/>
              <p:nvPr/>
            </p:nvSpPr>
            <p:spPr bwMode="auto">
              <a:xfrm>
                <a:off x="5943600" y="57150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536" name="Rectangle 535"/>
              <p:cNvSpPr/>
              <p:nvPr/>
            </p:nvSpPr>
            <p:spPr bwMode="auto">
              <a:xfrm>
                <a:off x="6858000" y="57150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537" name="Rectangle 536"/>
              <p:cNvSpPr/>
              <p:nvPr/>
            </p:nvSpPr>
            <p:spPr bwMode="auto">
              <a:xfrm>
                <a:off x="5943600" y="58674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538" name="Rectangle 537"/>
              <p:cNvSpPr/>
              <p:nvPr/>
            </p:nvSpPr>
            <p:spPr bwMode="auto">
              <a:xfrm>
                <a:off x="6248400" y="57150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539" name="Rectangle 538"/>
              <p:cNvSpPr/>
              <p:nvPr/>
            </p:nvSpPr>
            <p:spPr bwMode="auto">
              <a:xfrm>
                <a:off x="6248400" y="58674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540" name="Rectangle 539"/>
              <p:cNvSpPr/>
              <p:nvPr/>
            </p:nvSpPr>
            <p:spPr bwMode="auto">
              <a:xfrm>
                <a:off x="6858000" y="58674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541" name="Rectangle 540"/>
              <p:cNvSpPr/>
              <p:nvPr/>
            </p:nvSpPr>
            <p:spPr bwMode="auto">
              <a:xfrm>
                <a:off x="7467600" y="57150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542" name="Rectangle 541"/>
              <p:cNvSpPr/>
              <p:nvPr/>
            </p:nvSpPr>
            <p:spPr bwMode="auto">
              <a:xfrm>
                <a:off x="5943600" y="60198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543" name="Rectangle 542"/>
              <p:cNvSpPr/>
              <p:nvPr/>
            </p:nvSpPr>
            <p:spPr bwMode="auto">
              <a:xfrm>
                <a:off x="7467600" y="61722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544" name="Rectangle 543"/>
              <p:cNvSpPr/>
              <p:nvPr/>
            </p:nvSpPr>
            <p:spPr bwMode="auto">
              <a:xfrm>
                <a:off x="6248400" y="60198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545" name="Rectangle 544"/>
              <p:cNvSpPr/>
              <p:nvPr/>
            </p:nvSpPr>
            <p:spPr bwMode="auto">
              <a:xfrm>
                <a:off x="5943600" y="61722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546" name="Rectangle 545"/>
              <p:cNvSpPr/>
              <p:nvPr/>
            </p:nvSpPr>
            <p:spPr bwMode="auto">
              <a:xfrm>
                <a:off x="6248400" y="61722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547" name="Rectangle 546"/>
              <p:cNvSpPr/>
              <p:nvPr/>
            </p:nvSpPr>
            <p:spPr bwMode="auto">
              <a:xfrm>
                <a:off x="7467600" y="43434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548" name="Rectangle 547"/>
              <p:cNvSpPr/>
              <p:nvPr/>
            </p:nvSpPr>
            <p:spPr bwMode="auto">
              <a:xfrm>
                <a:off x="7772400" y="32766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549" name="Rectangle 548"/>
              <p:cNvSpPr/>
              <p:nvPr/>
            </p:nvSpPr>
            <p:spPr bwMode="auto">
              <a:xfrm>
                <a:off x="7772400" y="34290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550" name="Rectangle 549"/>
              <p:cNvSpPr/>
              <p:nvPr/>
            </p:nvSpPr>
            <p:spPr bwMode="auto">
              <a:xfrm>
                <a:off x="7772400" y="35814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551" name="Rectangle 550"/>
              <p:cNvSpPr/>
              <p:nvPr/>
            </p:nvSpPr>
            <p:spPr bwMode="auto">
              <a:xfrm>
                <a:off x="7772400" y="37338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552" name="Rectangle 551"/>
              <p:cNvSpPr/>
              <p:nvPr/>
            </p:nvSpPr>
            <p:spPr bwMode="auto">
              <a:xfrm>
                <a:off x="7772400" y="38862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553" name="Rectangle 552"/>
              <p:cNvSpPr/>
              <p:nvPr/>
            </p:nvSpPr>
            <p:spPr bwMode="auto">
              <a:xfrm>
                <a:off x="7772400" y="40386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554" name="Rectangle 553"/>
              <p:cNvSpPr/>
              <p:nvPr/>
            </p:nvSpPr>
            <p:spPr bwMode="auto">
              <a:xfrm>
                <a:off x="7772400" y="41910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555" name="Rectangle 554"/>
              <p:cNvSpPr/>
              <p:nvPr/>
            </p:nvSpPr>
            <p:spPr bwMode="auto">
              <a:xfrm>
                <a:off x="7772400" y="43434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556" name="Rectangle 555"/>
              <p:cNvSpPr/>
              <p:nvPr/>
            </p:nvSpPr>
            <p:spPr bwMode="auto">
              <a:xfrm>
                <a:off x="7772400" y="46482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557" name="Rectangle 556"/>
              <p:cNvSpPr/>
              <p:nvPr/>
            </p:nvSpPr>
            <p:spPr bwMode="auto">
              <a:xfrm>
                <a:off x="7772400" y="48006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558" name="Rectangle 557"/>
              <p:cNvSpPr/>
              <p:nvPr/>
            </p:nvSpPr>
            <p:spPr bwMode="auto">
              <a:xfrm>
                <a:off x="7772400" y="49530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559" name="Rectangle 558"/>
              <p:cNvSpPr/>
              <p:nvPr/>
            </p:nvSpPr>
            <p:spPr bwMode="auto">
              <a:xfrm>
                <a:off x="7772400" y="51054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560" name="Rectangle 559"/>
              <p:cNvSpPr/>
              <p:nvPr/>
            </p:nvSpPr>
            <p:spPr bwMode="auto">
              <a:xfrm>
                <a:off x="7772400" y="52578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561" name="Rectangle 560"/>
              <p:cNvSpPr/>
              <p:nvPr/>
            </p:nvSpPr>
            <p:spPr bwMode="auto">
              <a:xfrm>
                <a:off x="7772400" y="54102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562" name="Rectangle 561"/>
              <p:cNvSpPr/>
              <p:nvPr/>
            </p:nvSpPr>
            <p:spPr bwMode="auto">
              <a:xfrm>
                <a:off x="7772400" y="55626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563" name="Rectangle 562"/>
              <p:cNvSpPr/>
              <p:nvPr/>
            </p:nvSpPr>
            <p:spPr bwMode="auto">
              <a:xfrm>
                <a:off x="7772400" y="57150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564" name="Rectangle 563"/>
              <p:cNvSpPr/>
              <p:nvPr/>
            </p:nvSpPr>
            <p:spPr bwMode="auto">
              <a:xfrm>
                <a:off x="7772400" y="58674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565" name="Rectangle 564"/>
              <p:cNvSpPr/>
              <p:nvPr/>
            </p:nvSpPr>
            <p:spPr bwMode="auto">
              <a:xfrm>
                <a:off x="7772400" y="61722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566" name="Rectangle 565"/>
              <p:cNvSpPr/>
              <p:nvPr/>
            </p:nvSpPr>
            <p:spPr bwMode="auto">
              <a:xfrm>
                <a:off x="7162800" y="32766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567" name="Rectangle 566"/>
              <p:cNvSpPr/>
              <p:nvPr/>
            </p:nvSpPr>
            <p:spPr bwMode="auto">
              <a:xfrm>
                <a:off x="7162800" y="34290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568" name="Rectangle 567"/>
              <p:cNvSpPr/>
              <p:nvPr/>
            </p:nvSpPr>
            <p:spPr bwMode="auto">
              <a:xfrm>
                <a:off x="7162800" y="35814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569" name="Rectangle 568"/>
              <p:cNvSpPr/>
              <p:nvPr/>
            </p:nvSpPr>
            <p:spPr bwMode="auto">
              <a:xfrm>
                <a:off x="7162800" y="37338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570" name="Rectangle 569"/>
              <p:cNvSpPr/>
              <p:nvPr/>
            </p:nvSpPr>
            <p:spPr bwMode="auto">
              <a:xfrm>
                <a:off x="7162800" y="38862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571" name="Rectangle 570"/>
              <p:cNvSpPr/>
              <p:nvPr/>
            </p:nvSpPr>
            <p:spPr bwMode="auto">
              <a:xfrm>
                <a:off x="7162800" y="40386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572" name="Rectangle 571"/>
              <p:cNvSpPr/>
              <p:nvPr/>
            </p:nvSpPr>
            <p:spPr bwMode="auto">
              <a:xfrm>
                <a:off x="7162800" y="41910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573" name="Rectangle 572"/>
              <p:cNvSpPr/>
              <p:nvPr/>
            </p:nvSpPr>
            <p:spPr bwMode="auto">
              <a:xfrm>
                <a:off x="7162800" y="43434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574" name="Rectangle 573"/>
              <p:cNvSpPr/>
              <p:nvPr/>
            </p:nvSpPr>
            <p:spPr bwMode="auto">
              <a:xfrm>
                <a:off x="7162800" y="44958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575" name="Rectangle 574"/>
              <p:cNvSpPr/>
              <p:nvPr/>
            </p:nvSpPr>
            <p:spPr bwMode="auto">
              <a:xfrm>
                <a:off x="7162800" y="46482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576" name="Rectangle 575"/>
              <p:cNvSpPr/>
              <p:nvPr/>
            </p:nvSpPr>
            <p:spPr bwMode="auto">
              <a:xfrm>
                <a:off x="7162800" y="48006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577" name="Rectangle 576"/>
              <p:cNvSpPr/>
              <p:nvPr/>
            </p:nvSpPr>
            <p:spPr bwMode="auto">
              <a:xfrm>
                <a:off x="7162800" y="49530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578" name="Rectangle 577"/>
              <p:cNvSpPr/>
              <p:nvPr/>
            </p:nvSpPr>
            <p:spPr bwMode="auto">
              <a:xfrm>
                <a:off x="7162800" y="51054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579" name="Rectangle 578"/>
              <p:cNvSpPr/>
              <p:nvPr/>
            </p:nvSpPr>
            <p:spPr bwMode="auto">
              <a:xfrm>
                <a:off x="7162800" y="52578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580" name="Rectangle 579"/>
              <p:cNvSpPr/>
              <p:nvPr/>
            </p:nvSpPr>
            <p:spPr bwMode="auto">
              <a:xfrm>
                <a:off x="7162800" y="54102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581" name="Rectangle 580"/>
              <p:cNvSpPr/>
              <p:nvPr/>
            </p:nvSpPr>
            <p:spPr bwMode="auto">
              <a:xfrm>
                <a:off x="7162800" y="55626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582" name="Rectangle 581"/>
              <p:cNvSpPr/>
              <p:nvPr/>
            </p:nvSpPr>
            <p:spPr bwMode="auto">
              <a:xfrm>
                <a:off x="7162800" y="57150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583" name="Rectangle 582"/>
              <p:cNvSpPr/>
              <p:nvPr/>
            </p:nvSpPr>
            <p:spPr bwMode="auto">
              <a:xfrm>
                <a:off x="7162800" y="58674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584" name="Rectangle 583"/>
              <p:cNvSpPr/>
              <p:nvPr/>
            </p:nvSpPr>
            <p:spPr bwMode="auto">
              <a:xfrm>
                <a:off x="7162800" y="60198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585" name="Rectangle 584"/>
              <p:cNvSpPr/>
              <p:nvPr/>
            </p:nvSpPr>
            <p:spPr bwMode="auto">
              <a:xfrm>
                <a:off x="7162800" y="61722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586" name="Rectangle 585"/>
              <p:cNvSpPr/>
              <p:nvPr/>
            </p:nvSpPr>
            <p:spPr bwMode="auto">
              <a:xfrm>
                <a:off x="6553200" y="32766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587" name="Rectangle 586"/>
              <p:cNvSpPr/>
              <p:nvPr/>
            </p:nvSpPr>
            <p:spPr bwMode="auto">
              <a:xfrm>
                <a:off x="6553200" y="34290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588" name="Rectangle 587"/>
              <p:cNvSpPr/>
              <p:nvPr/>
            </p:nvSpPr>
            <p:spPr bwMode="auto">
              <a:xfrm>
                <a:off x="6553200" y="35814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589" name="Rectangle 588"/>
              <p:cNvSpPr/>
              <p:nvPr/>
            </p:nvSpPr>
            <p:spPr bwMode="auto">
              <a:xfrm>
                <a:off x="6553200" y="37338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590" name="Rectangle 589"/>
              <p:cNvSpPr/>
              <p:nvPr/>
            </p:nvSpPr>
            <p:spPr bwMode="auto">
              <a:xfrm>
                <a:off x="6553200" y="38862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591" name="Rectangle 590"/>
              <p:cNvSpPr/>
              <p:nvPr/>
            </p:nvSpPr>
            <p:spPr bwMode="auto">
              <a:xfrm>
                <a:off x="6553200" y="40386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592" name="Rectangle 591"/>
              <p:cNvSpPr/>
              <p:nvPr/>
            </p:nvSpPr>
            <p:spPr bwMode="auto">
              <a:xfrm>
                <a:off x="6553200" y="41910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593" name="Rectangle 592"/>
              <p:cNvSpPr/>
              <p:nvPr/>
            </p:nvSpPr>
            <p:spPr bwMode="auto">
              <a:xfrm>
                <a:off x="6553200" y="43434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594" name="Rectangle 593"/>
              <p:cNvSpPr/>
              <p:nvPr/>
            </p:nvSpPr>
            <p:spPr bwMode="auto">
              <a:xfrm>
                <a:off x="6553200" y="46482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595" name="Rectangle 594"/>
              <p:cNvSpPr/>
              <p:nvPr/>
            </p:nvSpPr>
            <p:spPr bwMode="auto">
              <a:xfrm>
                <a:off x="6553200" y="48006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596" name="Rectangle 595"/>
              <p:cNvSpPr/>
              <p:nvPr/>
            </p:nvSpPr>
            <p:spPr bwMode="auto">
              <a:xfrm>
                <a:off x="6553200" y="49530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597" name="Rectangle 596"/>
              <p:cNvSpPr/>
              <p:nvPr/>
            </p:nvSpPr>
            <p:spPr bwMode="auto">
              <a:xfrm>
                <a:off x="6553200" y="51054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598" name="Rectangle 597"/>
              <p:cNvSpPr/>
              <p:nvPr/>
            </p:nvSpPr>
            <p:spPr bwMode="auto">
              <a:xfrm>
                <a:off x="6553200" y="52578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599" name="Rectangle 598"/>
              <p:cNvSpPr/>
              <p:nvPr/>
            </p:nvSpPr>
            <p:spPr bwMode="auto">
              <a:xfrm>
                <a:off x="6553200" y="54102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600" name="Rectangle 599"/>
              <p:cNvSpPr/>
              <p:nvPr/>
            </p:nvSpPr>
            <p:spPr bwMode="auto">
              <a:xfrm>
                <a:off x="6553200" y="55626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601" name="Rectangle 600"/>
              <p:cNvSpPr/>
              <p:nvPr/>
            </p:nvSpPr>
            <p:spPr bwMode="auto">
              <a:xfrm>
                <a:off x="6553200" y="57150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602" name="Rectangle 601"/>
              <p:cNvSpPr/>
              <p:nvPr/>
            </p:nvSpPr>
            <p:spPr bwMode="auto">
              <a:xfrm>
                <a:off x="6553200" y="58674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603" name="Rectangle 602"/>
              <p:cNvSpPr/>
              <p:nvPr/>
            </p:nvSpPr>
            <p:spPr bwMode="auto">
              <a:xfrm>
                <a:off x="6553200" y="61722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604" name="Rectangle 603"/>
              <p:cNvSpPr/>
              <p:nvPr/>
            </p:nvSpPr>
            <p:spPr bwMode="auto">
              <a:xfrm>
                <a:off x="7467600" y="44958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605" name="Rectangle 604"/>
              <p:cNvSpPr/>
              <p:nvPr/>
            </p:nvSpPr>
            <p:spPr bwMode="auto">
              <a:xfrm>
                <a:off x="7467600" y="46482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606" name="Rectangle 605"/>
              <p:cNvSpPr/>
              <p:nvPr/>
            </p:nvSpPr>
            <p:spPr bwMode="auto">
              <a:xfrm>
                <a:off x="7467600" y="58674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607" name="Rectangle 606"/>
              <p:cNvSpPr/>
              <p:nvPr/>
            </p:nvSpPr>
            <p:spPr bwMode="auto">
              <a:xfrm>
                <a:off x="6858000" y="60198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608" name="Rectangle 607"/>
              <p:cNvSpPr/>
              <p:nvPr/>
            </p:nvSpPr>
            <p:spPr bwMode="auto">
              <a:xfrm>
                <a:off x="6858000" y="61722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609" name="Rectangle 608"/>
              <p:cNvSpPr/>
              <p:nvPr/>
            </p:nvSpPr>
            <p:spPr bwMode="auto">
              <a:xfrm>
                <a:off x="7772400" y="44958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610" name="Rectangle 609"/>
              <p:cNvSpPr/>
              <p:nvPr/>
            </p:nvSpPr>
            <p:spPr bwMode="auto">
              <a:xfrm>
                <a:off x="7772400" y="60198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611" name="Rectangle 610"/>
              <p:cNvSpPr/>
              <p:nvPr/>
            </p:nvSpPr>
            <p:spPr bwMode="auto">
              <a:xfrm>
                <a:off x="6553200" y="44958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612" name="Rectangle 611"/>
              <p:cNvSpPr/>
              <p:nvPr/>
            </p:nvSpPr>
            <p:spPr bwMode="auto">
              <a:xfrm>
                <a:off x="6553200" y="60198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613" name="Rectangle 612"/>
              <p:cNvSpPr/>
              <p:nvPr/>
            </p:nvSpPr>
            <p:spPr bwMode="auto">
              <a:xfrm>
                <a:off x="6858000" y="44958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614" name="Rectangle 613"/>
              <p:cNvSpPr/>
              <p:nvPr/>
            </p:nvSpPr>
            <p:spPr bwMode="auto">
              <a:xfrm>
                <a:off x="7467600" y="48006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615" name="Rectangle 614"/>
              <p:cNvSpPr/>
              <p:nvPr/>
            </p:nvSpPr>
            <p:spPr bwMode="auto">
              <a:xfrm>
                <a:off x="7467600" y="60198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616" name="Rectangle 615"/>
              <p:cNvSpPr/>
              <p:nvPr/>
            </p:nvSpPr>
            <p:spPr bwMode="auto">
              <a:xfrm>
                <a:off x="7467600" y="49530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617" name="Rectangle 616"/>
              <p:cNvSpPr/>
              <p:nvPr/>
            </p:nvSpPr>
            <p:spPr bwMode="auto">
              <a:xfrm>
                <a:off x="7467600" y="5105400"/>
                <a:ext cx="304800" cy="1524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grpSp>
        <p:cxnSp>
          <p:nvCxnSpPr>
            <p:cNvPr id="9" name="Straight Arrow Connector 8"/>
            <p:cNvCxnSpPr>
              <a:endCxn id="361" idx="3"/>
            </p:cNvCxnSpPr>
            <p:nvPr/>
          </p:nvCxnSpPr>
          <p:spPr>
            <a:xfrm flipV="1">
              <a:off x="3276601" y="3867898"/>
              <a:ext cx="3379182" cy="18303"/>
            </a:xfrm>
            <a:prstGeom prst="straightConnector1">
              <a:avLst/>
            </a:prstGeom>
            <a:ln>
              <a:tailEnd type="arrow"/>
            </a:ln>
          </p:spPr>
          <p:style>
            <a:lnRef idx="1">
              <a:schemeClr val="accent2"/>
            </a:lnRef>
            <a:fillRef idx="2">
              <a:schemeClr val="accent2"/>
            </a:fillRef>
            <a:effectRef idx="1">
              <a:schemeClr val="accent2"/>
            </a:effectRef>
            <a:fontRef idx="minor">
              <a:schemeClr val="dk1"/>
            </a:fontRef>
          </p:style>
        </p:cxnSp>
        <p:cxnSp>
          <p:nvCxnSpPr>
            <p:cNvPr id="618" name="Straight Arrow Connector 617"/>
            <p:cNvCxnSpPr/>
            <p:nvPr/>
          </p:nvCxnSpPr>
          <p:spPr>
            <a:xfrm flipV="1">
              <a:off x="3962400" y="3935438"/>
              <a:ext cx="1709638" cy="407962"/>
            </a:xfrm>
            <a:prstGeom prst="straightConnector1">
              <a:avLst/>
            </a:prstGeom>
            <a:ln>
              <a:tailEnd type="arrow"/>
            </a:ln>
          </p:spPr>
          <p:style>
            <a:lnRef idx="1">
              <a:schemeClr val="accent2"/>
            </a:lnRef>
            <a:fillRef idx="2">
              <a:schemeClr val="accent2"/>
            </a:fillRef>
            <a:effectRef idx="1">
              <a:schemeClr val="accent2"/>
            </a:effectRef>
            <a:fontRef idx="minor">
              <a:schemeClr val="dk1"/>
            </a:fontRef>
          </p:style>
        </p:cxnSp>
        <p:cxnSp>
          <p:nvCxnSpPr>
            <p:cNvPr id="619" name="Straight Arrow Connector 618"/>
            <p:cNvCxnSpPr>
              <a:endCxn id="436" idx="3"/>
            </p:cNvCxnSpPr>
            <p:nvPr/>
          </p:nvCxnSpPr>
          <p:spPr>
            <a:xfrm flipV="1">
              <a:off x="4191001" y="3205278"/>
              <a:ext cx="1854467" cy="452323"/>
            </a:xfrm>
            <a:prstGeom prst="straightConnector1">
              <a:avLst/>
            </a:prstGeom>
            <a:ln>
              <a:tailEnd type="arrow"/>
            </a:ln>
          </p:spPr>
          <p:style>
            <a:lnRef idx="1">
              <a:schemeClr val="accent2"/>
            </a:lnRef>
            <a:fillRef idx="2">
              <a:schemeClr val="accent2"/>
            </a:fillRef>
            <a:effectRef idx="1">
              <a:schemeClr val="accent2"/>
            </a:effectRef>
            <a:fontRef idx="minor">
              <a:schemeClr val="dk1"/>
            </a:fontRef>
          </p:style>
        </p:cxnSp>
        <p:cxnSp>
          <p:nvCxnSpPr>
            <p:cNvPr id="620" name="Straight Arrow Connector 619"/>
            <p:cNvCxnSpPr/>
            <p:nvPr/>
          </p:nvCxnSpPr>
          <p:spPr>
            <a:xfrm flipV="1">
              <a:off x="4191000" y="4087837"/>
              <a:ext cx="1709638" cy="179363"/>
            </a:xfrm>
            <a:prstGeom prst="straightConnector1">
              <a:avLst/>
            </a:prstGeom>
            <a:ln>
              <a:tailEnd type="arrow"/>
            </a:ln>
          </p:spPr>
          <p:style>
            <a:lnRef idx="1">
              <a:schemeClr val="accent2"/>
            </a:lnRef>
            <a:fillRef idx="2">
              <a:schemeClr val="accent2"/>
            </a:fillRef>
            <a:effectRef idx="1">
              <a:schemeClr val="accent2"/>
            </a:effectRef>
            <a:fontRef idx="minor">
              <a:schemeClr val="dk1"/>
            </a:fontRef>
          </p:style>
        </p:cxnSp>
        <p:cxnSp>
          <p:nvCxnSpPr>
            <p:cNvPr id="621" name="Straight Arrow Connector 620"/>
            <p:cNvCxnSpPr>
              <a:endCxn id="381" idx="0"/>
            </p:cNvCxnSpPr>
            <p:nvPr/>
          </p:nvCxnSpPr>
          <p:spPr>
            <a:xfrm>
              <a:off x="3124201" y="3352800"/>
              <a:ext cx="3302714" cy="680753"/>
            </a:xfrm>
            <a:prstGeom prst="straightConnector1">
              <a:avLst/>
            </a:prstGeom>
            <a:ln>
              <a:tailEnd type="arrow"/>
            </a:ln>
          </p:spPr>
          <p:style>
            <a:lnRef idx="1">
              <a:schemeClr val="accent2"/>
            </a:lnRef>
            <a:fillRef idx="2">
              <a:schemeClr val="accent2"/>
            </a:fillRef>
            <a:effectRef idx="1">
              <a:schemeClr val="accent2"/>
            </a:effectRef>
            <a:fontRef idx="minor">
              <a:schemeClr val="dk1"/>
            </a:fontRef>
          </p:style>
        </p:cxnSp>
        <p:cxnSp>
          <p:nvCxnSpPr>
            <p:cNvPr id="1026" name="Straight Arrow Connector 1025"/>
            <p:cNvCxnSpPr>
              <a:stCxn id="233" idx="0"/>
              <a:endCxn id="571" idx="3"/>
            </p:cNvCxnSpPr>
            <p:nvPr/>
          </p:nvCxnSpPr>
          <p:spPr>
            <a:xfrm rot="16200000" flipH="1" flipV="1">
              <a:off x="6884802" y="4549615"/>
              <a:ext cx="1507880" cy="25125"/>
            </a:xfrm>
            <a:prstGeom prst="straightConnector1">
              <a:avLst/>
            </a:prstGeom>
            <a:ln>
              <a:tailEnd type="arrow"/>
            </a:ln>
          </p:spPr>
          <p:style>
            <a:lnRef idx="1">
              <a:schemeClr val="accent2"/>
            </a:lnRef>
            <a:fillRef idx="2">
              <a:schemeClr val="accent2"/>
            </a:fillRef>
            <a:effectRef idx="1">
              <a:schemeClr val="accent2"/>
            </a:effectRef>
            <a:fontRef idx="minor">
              <a:schemeClr val="dk1"/>
            </a:fontRef>
          </p:style>
        </p:cxnSp>
        <p:cxnSp>
          <p:nvCxnSpPr>
            <p:cNvPr id="624" name="Straight Arrow Connector 623"/>
            <p:cNvCxnSpPr>
              <a:stCxn id="191" idx="3"/>
            </p:cNvCxnSpPr>
            <p:nvPr/>
          </p:nvCxnSpPr>
          <p:spPr>
            <a:xfrm>
              <a:off x="7441239" y="3446241"/>
              <a:ext cx="337341" cy="2246236"/>
            </a:xfrm>
            <a:prstGeom prst="straightConnector1">
              <a:avLst/>
            </a:prstGeom>
            <a:ln>
              <a:tailEnd type="arrow"/>
            </a:ln>
          </p:spPr>
          <p:style>
            <a:lnRef idx="1">
              <a:schemeClr val="accent2"/>
            </a:lnRef>
            <a:fillRef idx="2">
              <a:schemeClr val="accent2"/>
            </a:fillRef>
            <a:effectRef idx="1">
              <a:schemeClr val="accent2"/>
            </a:effectRef>
            <a:fontRef idx="minor">
              <a:schemeClr val="dk1"/>
            </a:fontRef>
          </p:style>
        </p:cxnSp>
        <p:cxnSp>
          <p:nvCxnSpPr>
            <p:cNvPr id="626" name="Straight Arrow Connector 625"/>
            <p:cNvCxnSpPr/>
            <p:nvPr/>
          </p:nvCxnSpPr>
          <p:spPr>
            <a:xfrm rot="16200000" flipH="1">
              <a:off x="5429735" y="4448708"/>
              <a:ext cx="1506744" cy="278863"/>
            </a:xfrm>
            <a:prstGeom prst="straightConnector1">
              <a:avLst/>
            </a:prstGeom>
            <a:ln>
              <a:tailEnd type="arrow"/>
            </a:ln>
          </p:spPr>
          <p:style>
            <a:lnRef idx="1">
              <a:schemeClr val="accent2"/>
            </a:lnRef>
            <a:fillRef idx="2">
              <a:schemeClr val="accent2"/>
            </a:fillRef>
            <a:effectRef idx="1">
              <a:schemeClr val="accent2"/>
            </a:effectRef>
            <a:fontRef idx="minor">
              <a:schemeClr val="dk1"/>
            </a:fontRef>
          </p:style>
        </p:cxnSp>
        <p:cxnSp>
          <p:nvCxnSpPr>
            <p:cNvPr id="627" name="Straight Arrow Connector 626"/>
            <p:cNvCxnSpPr/>
            <p:nvPr/>
          </p:nvCxnSpPr>
          <p:spPr>
            <a:xfrm rot="5400000">
              <a:off x="5215569" y="3823155"/>
              <a:ext cx="1922115" cy="923253"/>
            </a:xfrm>
            <a:prstGeom prst="straightConnector1">
              <a:avLst/>
            </a:prstGeom>
            <a:ln>
              <a:tailEnd type="arrow"/>
            </a:ln>
          </p:spPr>
          <p:style>
            <a:lnRef idx="1">
              <a:schemeClr val="accent2"/>
            </a:lnRef>
            <a:fillRef idx="2">
              <a:schemeClr val="accent2"/>
            </a:fillRef>
            <a:effectRef idx="1">
              <a:schemeClr val="accent2"/>
            </a:effectRef>
            <a:fontRef idx="minor">
              <a:schemeClr val="dk1"/>
            </a:fontRef>
          </p:style>
        </p:cxnSp>
        <p:cxnSp>
          <p:nvCxnSpPr>
            <p:cNvPr id="629" name="Straight Arrow Connector 628"/>
            <p:cNvCxnSpPr/>
            <p:nvPr/>
          </p:nvCxnSpPr>
          <p:spPr>
            <a:xfrm rot="16200000" flipH="1" flipV="1">
              <a:off x="7156817" y="4584163"/>
              <a:ext cx="1455310" cy="211785"/>
            </a:xfrm>
            <a:prstGeom prst="straightConnector1">
              <a:avLst/>
            </a:prstGeom>
            <a:ln>
              <a:tailEnd type="arrow"/>
            </a:ln>
          </p:spPr>
          <p:style>
            <a:lnRef idx="1">
              <a:schemeClr val="accent2"/>
            </a:lnRef>
            <a:fillRef idx="2">
              <a:schemeClr val="accent2"/>
            </a:fillRef>
            <a:effectRef idx="1">
              <a:schemeClr val="accent2"/>
            </a:effectRef>
            <a:fontRef idx="minor">
              <a:schemeClr val="dk1"/>
            </a:fontRef>
          </p:style>
        </p:cxnSp>
        <p:cxnSp>
          <p:nvCxnSpPr>
            <p:cNvPr id="630" name="Straight Arrow Connector 629"/>
            <p:cNvCxnSpPr/>
            <p:nvPr/>
          </p:nvCxnSpPr>
          <p:spPr>
            <a:xfrm rot="16200000" flipH="1" flipV="1">
              <a:off x="5364659" y="4660219"/>
              <a:ext cx="1392000" cy="271191"/>
            </a:xfrm>
            <a:prstGeom prst="straightConnector1">
              <a:avLst/>
            </a:prstGeom>
            <a:ln>
              <a:tailEnd type="arrow"/>
            </a:ln>
          </p:spPr>
          <p:style>
            <a:lnRef idx="1">
              <a:schemeClr val="accent2"/>
            </a:lnRef>
            <a:fillRef idx="2">
              <a:schemeClr val="accent2"/>
            </a:fillRef>
            <a:effectRef idx="1">
              <a:schemeClr val="accent2"/>
            </a:effectRef>
            <a:fontRef idx="minor">
              <a:schemeClr val="dk1"/>
            </a:fontRef>
          </p:style>
        </p:cxnSp>
        <p:cxnSp>
          <p:nvCxnSpPr>
            <p:cNvPr id="632" name="Straight Arrow Connector 631"/>
            <p:cNvCxnSpPr>
              <a:stCxn id="195" idx="1"/>
            </p:cNvCxnSpPr>
            <p:nvPr/>
          </p:nvCxnSpPr>
          <p:spPr>
            <a:xfrm rot="10800000" flipH="1" flipV="1">
              <a:off x="7441238" y="3446241"/>
              <a:ext cx="489739" cy="2398634"/>
            </a:xfrm>
            <a:prstGeom prst="straightConnector1">
              <a:avLst/>
            </a:prstGeom>
            <a:ln>
              <a:tailEnd type="arrow"/>
            </a:ln>
          </p:spPr>
          <p:style>
            <a:lnRef idx="1">
              <a:schemeClr val="accent2"/>
            </a:lnRef>
            <a:fillRef idx="2">
              <a:schemeClr val="accent2"/>
            </a:fillRef>
            <a:effectRef idx="1">
              <a:schemeClr val="accent2"/>
            </a:effectRef>
            <a:fontRef idx="minor">
              <a:schemeClr val="dk1"/>
            </a:fontRef>
          </p:style>
        </p:cxnSp>
        <p:cxnSp>
          <p:nvCxnSpPr>
            <p:cNvPr id="634" name="Straight Arrow Connector 633"/>
            <p:cNvCxnSpPr/>
            <p:nvPr/>
          </p:nvCxnSpPr>
          <p:spPr>
            <a:xfrm rot="16200000" flipH="1" flipV="1">
              <a:off x="5245637" y="4736562"/>
              <a:ext cx="1455310" cy="211785"/>
            </a:xfrm>
            <a:prstGeom prst="straightConnector1">
              <a:avLst/>
            </a:prstGeom>
            <a:ln>
              <a:tailEnd type="arrow"/>
            </a:ln>
          </p:spPr>
          <p:style>
            <a:lnRef idx="1">
              <a:schemeClr val="accent2"/>
            </a:lnRef>
            <a:fillRef idx="2">
              <a:schemeClr val="accent2"/>
            </a:fillRef>
            <a:effectRef idx="1">
              <a:schemeClr val="accent2"/>
            </a:effectRef>
            <a:fontRef idx="minor">
              <a:schemeClr val="dk1"/>
            </a:fontRef>
          </p:style>
        </p:cxnSp>
      </p:grpSp>
    </p:spTree>
    <p:extLst>
      <p:ext uri="{BB962C8B-B14F-4D97-AF65-F5344CB8AC3E}">
        <p14:creationId xmlns:p14="http://schemas.microsoft.com/office/powerpoint/2007/7/12/main" xmlns="" val="2738000674"/>
      </p:ext>
    </p:extLst>
  </p:cSld>
  <p:clrMapOvr>
    <a:masterClrMapping/>
  </p:clrMapOvr>
  <p:transition advTm="127500">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1"/>
          <p:cNvSpPr>
            <a:spLocks noGrp="1"/>
          </p:cNvSpPr>
          <p:nvPr>
            <p:ph type="title"/>
          </p:nvPr>
        </p:nvSpPr>
        <p:spPr>
          <a:xfrm>
            <a:off x="0" y="0"/>
            <a:ext cx="9144000" cy="486102"/>
          </a:xfrm>
          <a:solidFill>
            <a:schemeClr val="accent1"/>
          </a:solidFill>
        </p:spPr>
        <p:txBody>
          <a:bodyPr>
            <a:noAutofit/>
          </a:bodyPr>
          <a:lstStyle/>
          <a:p>
            <a:pPr>
              <a:lnSpc>
                <a:spcPct val="100000"/>
              </a:lnSpc>
            </a:pPr>
            <a:r>
              <a:rPr lang="en-US" sz="3600" dirty="0" smtClean="0">
                <a:solidFill>
                  <a:schemeClr val="bg1"/>
                </a:solidFill>
              </a:rPr>
              <a:t>SQL Server Performance: </a:t>
            </a:r>
            <a:r>
              <a:rPr lang="en-US" sz="3600" b="0" dirty="0" smtClean="0">
                <a:solidFill>
                  <a:schemeClr val="bg1"/>
                </a:solidFill>
              </a:rPr>
              <a:t>SLAT Impact</a:t>
            </a:r>
            <a:r>
              <a:rPr lang="en-US" sz="3600" dirty="0" smtClean="0">
                <a:solidFill>
                  <a:schemeClr val="bg1"/>
                </a:solidFill>
              </a:rPr>
              <a:t/>
            </a:r>
            <a:br>
              <a:rPr lang="en-US" sz="3600" dirty="0" smtClean="0">
                <a:solidFill>
                  <a:schemeClr val="bg1"/>
                </a:solidFill>
              </a:rPr>
            </a:br>
            <a:endParaRPr lang="en-US" sz="3600" dirty="0" smtClean="0">
              <a:solidFill>
                <a:schemeClr val="bg1"/>
              </a:solidFill>
            </a:endParaRPr>
          </a:p>
        </p:txBody>
      </p:sp>
      <p:sp>
        <p:nvSpPr>
          <p:cNvPr id="10" name="Content Placeholder 2"/>
          <p:cNvSpPr txBox="1">
            <a:spLocks/>
          </p:cNvSpPr>
          <p:nvPr/>
        </p:nvSpPr>
        <p:spPr>
          <a:xfrm>
            <a:off x="4724400" y="533400"/>
            <a:ext cx="4316104" cy="1676400"/>
          </a:xfrm>
          <a:prstGeom prst="rect">
            <a:avLst/>
          </a:prstGeom>
          <a:ln>
            <a:solidFill>
              <a:schemeClr val="accent1">
                <a:lumMod val="75000"/>
              </a:schemeClr>
            </a:solidFill>
          </a:ln>
        </p:spPr>
        <p:txBody>
          <a:bodyPr vert="horz">
            <a:normAutofit/>
          </a:bodyPr>
          <a:lstStyle/>
          <a:p>
            <a:pPr marL="411480" marR="0" lvl="0" indent="-342900" algn="l" defTabSz="914400" rtl="0" eaLnBrk="1" fontAlgn="auto" latinLnBrk="0" hangingPunct="1">
              <a:spcBef>
                <a:spcPts val="0"/>
              </a:spcBef>
              <a:spcAft>
                <a:spcPts val="0"/>
              </a:spcAft>
              <a:buClr>
                <a:schemeClr val="accent1"/>
              </a:buClr>
              <a:buSzPct val="95000"/>
              <a:tabLst/>
              <a:defRPr/>
            </a:pPr>
            <a:r>
              <a:rPr kumimoji="0" lang="en-US" sz="1600" b="1" i="0" u="none" strike="noStrike" kern="1200" cap="none" spc="0" normalizeH="0" baseline="0" noProof="0" dirty="0" smtClean="0">
                <a:ln>
                  <a:noFill/>
                </a:ln>
                <a:solidFill>
                  <a:schemeClr val="accent1"/>
                </a:solidFill>
                <a:effectLst/>
                <a:uLnTx/>
                <a:uFillTx/>
                <a:latin typeface="+mn-lt"/>
                <a:ea typeface="+mn-ea"/>
                <a:cs typeface="+mn-cs"/>
              </a:rPr>
              <a:t>Results:</a:t>
            </a:r>
          </a:p>
          <a:p>
            <a:pPr marL="287338" indent="-219075" defTabSz="914400">
              <a:spcBef>
                <a:spcPts val="0"/>
              </a:spcBef>
              <a:spcAft>
                <a:spcPts val="200"/>
              </a:spcAft>
              <a:buClr>
                <a:schemeClr val="accent1"/>
              </a:buClr>
              <a:buSzPct val="95000"/>
              <a:buFont typeface="Arial" pitchFamily="34" charset="0"/>
              <a:buChar char="•"/>
              <a:defRPr/>
            </a:pPr>
            <a:r>
              <a:rPr lang="en-US" sz="1400" dirty="0" smtClean="0">
                <a:solidFill>
                  <a:schemeClr val="accent1"/>
                </a:solidFill>
                <a:latin typeface="+mn-lt"/>
              </a:rPr>
              <a:t>Increased throughput with consolidation</a:t>
            </a:r>
          </a:p>
          <a:p>
            <a:pPr marL="287338" marR="0" lvl="0" indent="-219075" algn="l" defTabSz="914400" rtl="0" eaLnBrk="1" fontAlgn="auto" latinLnBrk="0" hangingPunct="1">
              <a:spcBef>
                <a:spcPts val="0"/>
              </a:spcBef>
              <a:spcAft>
                <a:spcPts val="200"/>
              </a:spcAft>
              <a:buClr>
                <a:schemeClr val="accent1"/>
              </a:buClr>
              <a:buSzPct val="95000"/>
              <a:buFont typeface="Arial" pitchFamily="34" charset="0"/>
              <a:buChar char="•"/>
              <a:tabLst/>
              <a:defRPr/>
            </a:pPr>
            <a:r>
              <a:rPr kumimoji="0" lang="en-US" sz="1400" b="0" i="0" u="none" strike="noStrike" kern="1200" cap="none" spc="0" normalizeH="0" baseline="0" noProof="0" dirty="0" smtClean="0">
                <a:ln>
                  <a:noFill/>
                </a:ln>
                <a:solidFill>
                  <a:schemeClr val="accent1"/>
                </a:solidFill>
                <a:effectLst/>
                <a:uLnTx/>
                <a:uFillTx/>
                <a:latin typeface="+mn-lt"/>
                <a:ea typeface="+mn-ea"/>
                <a:cs typeface="+mn-cs"/>
              </a:rPr>
              <a:t>Near</a:t>
            </a:r>
            <a:r>
              <a:rPr kumimoji="0" lang="en-US" sz="1400" b="0" i="0" u="none" strike="noStrike" kern="1200" cap="none" spc="0" normalizeH="0" noProof="0" dirty="0" smtClean="0">
                <a:ln>
                  <a:noFill/>
                </a:ln>
                <a:solidFill>
                  <a:schemeClr val="accent1"/>
                </a:solidFill>
                <a:effectLst/>
                <a:uLnTx/>
                <a:uFillTx/>
                <a:latin typeface="+mn-lt"/>
                <a:ea typeface="+mn-ea"/>
                <a:cs typeface="+mn-cs"/>
              </a:rPr>
              <a:t> </a:t>
            </a:r>
            <a:r>
              <a:rPr kumimoji="0" lang="en-US" sz="1400" b="0" i="0" u="none" strike="noStrike" kern="1200" cap="none" spc="0" normalizeH="0" baseline="0" noProof="0" dirty="0" smtClean="0">
                <a:ln>
                  <a:noFill/>
                </a:ln>
                <a:solidFill>
                  <a:schemeClr val="accent1"/>
                </a:solidFill>
                <a:effectLst/>
                <a:uLnTx/>
                <a:uFillTx/>
                <a:latin typeface="+mn-lt"/>
                <a:ea typeface="+mn-ea"/>
                <a:cs typeface="+mn-cs"/>
              </a:rPr>
              <a:t>linear scale in throughput with no CPU over-commit</a:t>
            </a:r>
          </a:p>
          <a:p>
            <a:pPr marL="287338" marR="0" lvl="0" indent="-219075" algn="l" defTabSz="914400" rtl="0" eaLnBrk="1" fontAlgn="auto" latinLnBrk="0" hangingPunct="1">
              <a:spcBef>
                <a:spcPts val="0"/>
              </a:spcBef>
              <a:spcAft>
                <a:spcPts val="200"/>
              </a:spcAft>
              <a:buClr>
                <a:schemeClr val="accent1"/>
              </a:buClr>
              <a:buSzPct val="95000"/>
              <a:buFont typeface="Arial" pitchFamily="34" charset="0"/>
              <a:buChar char="•"/>
              <a:tabLst/>
              <a:defRPr/>
            </a:pPr>
            <a:r>
              <a:rPr lang="en-US" sz="1400" dirty="0" smtClean="0">
                <a:solidFill>
                  <a:schemeClr val="accent1"/>
                </a:solidFill>
                <a:latin typeface="+mn-lt"/>
              </a:rPr>
              <a:t>Improved </a:t>
            </a:r>
            <a:r>
              <a:rPr kumimoji="0" lang="en-US" sz="1400" b="0" i="0" u="none" strike="noStrike" kern="1200" cap="none" spc="0" normalizeH="0" baseline="0" noProof="0" dirty="0" smtClean="0">
                <a:ln>
                  <a:noFill/>
                </a:ln>
                <a:solidFill>
                  <a:schemeClr val="accent1"/>
                </a:solidFill>
                <a:effectLst/>
                <a:uLnTx/>
                <a:uFillTx/>
                <a:latin typeface="+mn-lt"/>
                <a:ea typeface="+mn-ea"/>
                <a:cs typeface="+mn-cs"/>
              </a:rPr>
              <a:t>performance with Windows Server 2008 R2 and SLAT processor architecture</a:t>
            </a:r>
          </a:p>
        </p:txBody>
      </p:sp>
      <p:sp>
        <p:nvSpPr>
          <p:cNvPr id="15" name="Content Placeholder 2"/>
          <p:cNvSpPr txBox="1">
            <a:spLocks/>
          </p:cNvSpPr>
          <p:nvPr/>
        </p:nvSpPr>
        <p:spPr>
          <a:xfrm>
            <a:off x="76200" y="533400"/>
            <a:ext cx="4553607" cy="1676400"/>
          </a:xfrm>
          <a:prstGeom prst="rect">
            <a:avLst/>
          </a:prstGeom>
          <a:ln>
            <a:solidFill>
              <a:schemeClr val="accent1">
                <a:lumMod val="75000"/>
              </a:schemeClr>
            </a:solidFill>
          </a:ln>
        </p:spPr>
        <p:txBody>
          <a:bodyPr vert="horz">
            <a:normAutofit lnSpcReduction="10000"/>
          </a:bodyPr>
          <a:lstStyle/>
          <a:p>
            <a:pPr marL="411480" marR="0" lvl="0" indent="-342900" algn="l" defTabSz="914400" rtl="0" eaLnBrk="1" fontAlgn="auto" latinLnBrk="0" hangingPunct="1">
              <a:spcBef>
                <a:spcPts val="0"/>
              </a:spcBef>
              <a:spcAft>
                <a:spcPts val="0"/>
              </a:spcAft>
              <a:buClr>
                <a:schemeClr val="accent1"/>
              </a:buClr>
              <a:buSzPct val="95000"/>
              <a:tabLst/>
              <a:defRPr/>
            </a:pPr>
            <a:r>
              <a:rPr kumimoji="0" lang="en-US" sz="1600" b="1" i="0" u="none" strike="noStrike" kern="1200" cap="none" spc="0" normalizeH="0" baseline="0" noProof="0" dirty="0" smtClean="0">
                <a:ln>
                  <a:noFill/>
                </a:ln>
                <a:solidFill>
                  <a:schemeClr val="accent1"/>
                </a:solidFill>
                <a:effectLst/>
                <a:uLnTx/>
                <a:uFillTx/>
                <a:latin typeface="+mn-lt"/>
                <a:ea typeface="+mn-ea"/>
                <a:cs typeface="+mn-cs"/>
              </a:rPr>
              <a:t>Configuration:</a:t>
            </a:r>
          </a:p>
          <a:p>
            <a:pPr marL="231775" marR="0" lvl="0" indent="-163513" algn="l" defTabSz="914400" rtl="0" eaLnBrk="1" fontAlgn="auto" latinLnBrk="0" hangingPunct="1">
              <a:spcBef>
                <a:spcPts val="0"/>
              </a:spcBef>
              <a:spcAft>
                <a:spcPts val="200"/>
              </a:spcAft>
              <a:buClr>
                <a:schemeClr val="accent1"/>
              </a:buClr>
              <a:buSzPct val="95000"/>
              <a:buFont typeface="Arial" pitchFamily="34" charset="0"/>
              <a:buChar char="•"/>
              <a:tabLst/>
              <a:defRPr/>
            </a:pPr>
            <a:r>
              <a:rPr kumimoji="0" lang="en-US" sz="1400" b="1" i="0" u="none" strike="noStrike" kern="1200" cap="none" spc="0" normalizeH="0" baseline="0" noProof="0" dirty="0" smtClean="0">
                <a:ln>
                  <a:noFill/>
                </a:ln>
                <a:solidFill>
                  <a:schemeClr val="accent1"/>
                </a:solidFill>
                <a:effectLst/>
                <a:uLnTx/>
                <a:uFillTx/>
                <a:latin typeface="+mn-lt"/>
                <a:ea typeface="+mn-ea"/>
                <a:cs typeface="+mn-cs"/>
              </a:rPr>
              <a:t>OS</a:t>
            </a:r>
            <a:r>
              <a:rPr kumimoji="0" lang="en-US" sz="1400" b="0" i="0" u="none" strike="noStrike" kern="1200" cap="none" spc="0" normalizeH="0" baseline="0" noProof="0" dirty="0" smtClean="0">
                <a:ln>
                  <a:noFill/>
                </a:ln>
                <a:solidFill>
                  <a:schemeClr val="accent1"/>
                </a:solidFill>
                <a:effectLst/>
                <a:uLnTx/>
                <a:uFillTx/>
                <a:latin typeface="+mn-lt"/>
                <a:ea typeface="+mn-ea"/>
                <a:cs typeface="+mn-cs"/>
              </a:rPr>
              <a:t>: Microsoft</a:t>
            </a:r>
            <a:r>
              <a:rPr kumimoji="0" lang="en-US" sz="1400" b="0" i="0" u="none" strike="noStrike" kern="1200" cap="none" spc="0" normalizeH="0" baseline="0" noProof="0" dirty="0" smtClean="0">
                <a:ln>
                  <a:noFill/>
                </a:ln>
                <a:solidFill>
                  <a:schemeClr val="accent1"/>
                </a:solidFill>
                <a:effectLst/>
                <a:uLnTx/>
                <a:uFillTx/>
                <a:latin typeface="+mn-lt"/>
              </a:rPr>
              <a:t>®</a:t>
            </a:r>
            <a:r>
              <a:rPr kumimoji="0" lang="en-US" sz="1400" b="0" i="0" u="none" strike="noStrike" kern="1200" cap="none" spc="0" normalizeH="0" baseline="0" noProof="0" dirty="0" smtClean="0">
                <a:ln>
                  <a:noFill/>
                </a:ln>
                <a:solidFill>
                  <a:schemeClr val="accent1"/>
                </a:solidFill>
                <a:effectLst/>
                <a:uLnTx/>
                <a:uFillTx/>
                <a:latin typeface="+mn-lt"/>
                <a:ea typeface="+mn-ea"/>
                <a:cs typeface="+mn-cs"/>
              </a:rPr>
              <a:t> Windows Server</a:t>
            </a:r>
            <a:r>
              <a:rPr kumimoji="0" lang="en-US" sz="1400" b="0" i="0" u="none" strike="noStrike" kern="1200" cap="none" spc="0" normalizeH="0" baseline="0" noProof="0" dirty="0" smtClean="0">
                <a:ln>
                  <a:noFill/>
                </a:ln>
                <a:solidFill>
                  <a:schemeClr val="accent1"/>
                </a:solidFill>
                <a:effectLst/>
                <a:uLnTx/>
                <a:uFillTx/>
                <a:latin typeface="+mn-lt"/>
              </a:rPr>
              <a:t>®</a:t>
            </a:r>
            <a:r>
              <a:rPr kumimoji="0" lang="en-US" sz="1400" b="0" i="0" u="none" strike="noStrike" kern="1200" cap="none" spc="0" normalizeH="0" baseline="0" noProof="0" dirty="0" smtClean="0">
                <a:ln>
                  <a:noFill/>
                </a:ln>
                <a:solidFill>
                  <a:schemeClr val="accent1"/>
                </a:solidFill>
                <a:effectLst/>
                <a:uLnTx/>
                <a:uFillTx/>
                <a:latin typeface="+mn-lt"/>
                <a:ea typeface="+mn-ea"/>
                <a:cs typeface="+mn-cs"/>
              </a:rPr>
              <a:t> 2008 </a:t>
            </a:r>
            <a:r>
              <a:rPr kumimoji="0" lang="en-US" sz="1400" i="0" u="none" strike="noStrike" kern="1200" cap="none" spc="0" normalizeH="0" baseline="0" noProof="0" dirty="0" smtClean="0">
                <a:ln>
                  <a:noFill/>
                </a:ln>
                <a:solidFill>
                  <a:schemeClr val="accent1"/>
                </a:solidFill>
                <a:effectLst/>
                <a:uLnTx/>
                <a:uFillTx/>
                <a:latin typeface="+mn-lt"/>
                <a:ea typeface="+mn-ea"/>
                <a:cs typeface="+mn-cs"/>
              </a:rPr>
              <a:t>R2 H</a:t>
            </a:r>
            <a:r>
              <a:rPr kumimoji="0" lang="en-US" sz="1400" b="0" i="0" u="none" strike="noStrike" kern="1200" cap="none" spc="0" normalizeH="0" baseline="0" noProof="0" dirty="0" smtClean="0">
                <a:ln>
                  <a:noFill/>
                </a:ln>
                <a:solidFill>
                  <a:schemeClr val="accent1"/>
                </a:solidFill>
                <a:effectLst/>
                <a:uLnTx/>
                <a:uFillTx/>
                <a:latin typeface="+mn-lt"/>
                <a:ea typeface="+mn-ea"/>
                <a:cs typeface="+mn-cs"/>
              </a:rPr>
              <a:t>yper-V™</a:t>
            </a:r>
          </a:p>
          <a:p>
            <a:pPr marL="231775" lvl="0" indent="-163513" defTabSz="914400">
              <a:spcBef>
                <a:spcPts val="0"/>
              </a:spcBef>
              <a:spcAft>
                <a:spcPts val="200"/>
              </a:spcAft>
              <a:buClr>
                <a:schemeClr val="accent1"/>
              </a:buClr>
              <a:buSzPct val="95000"/>
              <a:buFont typeface="Arial" pitchFamily="34" charset="0"/>
              <a:buChar char="•"/>
              <a:defRPr/>
            </a:pPr>
            <a:r>
              <a:rPr kumimoji="0" lang="en-US" sz="1400" b="1" i="0" u="none" strike="noStrike" kern="1200" cap="none" spc="0" normalizeH="0" baseline="0" noProof="0" dirty="0" smtClean="0">
                <a:ln>
                  <a:noFill/>
                </a:ln>
                <a:solidFill>
                  <a:schemeClr val="accent1"/>
                </a:solidFill>
                <a:effectLst/>
                <a:uLnTx/>
                <a:uFillTx/>
                <a:latin typeface="+mn-lt"/>
                <a:ea typeface="+mn-ea"/>
                <a:cs typeface="+mn-cs"/>
              </a:rPr>
              <a:t>Hardware</a:t>
            </a:r>
            <a:r>
              <a:rPr kumimoji="0" lang="en-US" sz="1400" b="0" i="0" u="none" strike="noStrike" kern="1200" cap="none" spc="0" normalizeH="0" baseline="0" noProof="0" dirty="0" smtClean="0">
                <a:ln>
                  <a:noFill/>
                </a:ln>
                <a:solidFill>
                  <a:schemeClr val="accent1"/>
                </a:solidFill>
                <a:effectLst/>
                <a:uLnTx/>
                <a:uFillTx/>
                <a:latin typeface="+mn-lt"/>
                <a:ea typeface="+mn-ea"/>
                <a:cs typeface="+mn-cs"/>
              </a:rPr>
              <a:t>: </a:t>
            </a:r>
          </a:p>
          <a:p>
            <a:pPr marL="687388" lvl="1" indent="-163513" defTabSz="914400">
              <a:spcBef>
                <a:spcPts val="0"/>
              </a:spcBef>
              <a:spcAft>
                <a:spcPts val="200"/>
              </a:spcAft>
              <a:buClr>
                <a:schemeClr val="accent1"/>
              </a:buClr>
              <a:buSzPct val="95000"/>
              <a:defRPr/>
            </a:pPr>
            <a:r>
              <a:rPr kumimoji="0" lang="en-US" sz="1400" b="0" i="0" u="none" strike="noStrike" kern="1200" cap="none" spc="0" normalizeH="0" baseline="0" noProof="0" dirty="0" smtClean="0">
                <a:ln>
                  <a:noFill/>
                </a:ln>
                <a:solidFill>
                  <a:schemeClr val="accent1"/>
                </a:solidFill>
                <a:effectLst/>
                <a:uLnTx/>
                <a:uFillTx/>
                <a:latin typeface="+mn-lt"/>
                <a:ea typeface="+mn-ea"/>
                <a:cs typeface="+mn-cs"/>
              </a:rPr>
              <a:t>HP DL585</a:t>
            </a:r>
            <a:r>
              <a:rPr kumimoji="0" lang="en-US" sz="1400" b="0" i="0" u="none" strike="noStrike" kern="1200" cap="none" spc="0" normalizeH="0" noProof="0" dirty="0" smtClean="0">
                <a:ln>
                  <a:noFill/>
                </a:ln>
                <a:solidFill>
                  <a:schemeClr val="accent1"/>
                </a:solidFill>
                <a:effectLst/>
                <a:uLnTx/>
                <a:uFillTx/>
                <a:latin typeface="+mn-lt"/>
                <a:ea typeface="+mn-ea"/>
                <a:cs typeface="+mn-cs"/>
              </a:rPr>
              <a:t> (16 core) with SLAT </a:t>
            </a:r>
            <a:endParaRPr lang="en-US" sz="1400" dirty="0" smtClean="0">
              <a:solidFill>
                <a:schemeClr val="accent1"/>
              </a:solidFill>
              <a:latin typeface="+mn-lt"/>
            </a:endParaRPr>
          </a:p>
          <a:p>
            <a:pPr marL="687388" lvl="1" indent="-163513" defTabSz="914400">
              <a:spcBef>
                <a:spcPts val="0"/>
              </a:spcBef>
              <a:spcAft>
                <a:spcPts val="200"/>
              </a:spcAft>
              <a:buClr>
                <a:schemeClr val="accent1"/>
              </a:buClr>
              <a:buSzPct val="95000"/>
              <a:defRPr/>
            </a:pPr>
            <a:r>
              <a:rPr lang="en-US" sz="1400" dirty="0" smtClean="0">
                <a:solidFill>
                  <a:schemeClr val="accent1"/>
                </a:solidFill>
                <a:latin typeface="+mn-lt"/>
              </a:rPr>
              <a:t>HP EVA 8000 storage</a:t>
            </a:r>
            <a:endParaRPr kumimoji="0" lang="en-US" sz="1400" b="0" i="0" u="none" strike="noStrike" kern="1200" cap="none" spc="0" normalizeH="0" baseline="0" noProof="0" dirty="0" smtClean="0">
              <a:ln>
                <a:noFill/>
              </a:ln>
              <a:solidFill>
                <a:schemeClr val="accent1"/>
              </a:solidFill>
              <a:effectLst/>
              <a:uLnTx/>
              <a:uFillTx/>
              <a:latin typeface="+mn-lt"/>
              <a:ea typeface="+mn-ea"/>
              <a:cs typeface="+mn-cs"/>
            </a:endParaRPr>
          </a:p>
          <a:p>
            <a:pPr marL="231775" marR="0" lvl="0" indent="-163513" algn="l" defTabSz="914400" rtl="0" eaLnBrk="1" fontAlgn="auto" latinLnBrk="0" hangingPunct="1">
              <a:spcBef>
                <a:spcPts val="0"/>
              </a:spcBef>
              <a:spcAft>
                <a:spcPts val="200"/>
              </a:spcAft>
              <a:buClr>
                <a:schemeClr val="accent1"/>
              </a:buClr>
              <a:buSzPct val="95000"/>
              <a:buFont typeface="Arial" pitchFamily="34" charset="0"/>
              <a:buChar char="•"/>
              <a:tabLst/>
              <a:defRPr/>
            </a:pPr>
            <a:r>
              <a:rPr kumimoji="0" lang="en-US" sz="1400" b="1" i="0" u="none" strike="noStrike" kern="1200" cap="none" spc="0" normalizeH="0" baseline="0" noProof="0" dirty="0" smtClean="0">
                <a:ln>
                  <a:noFill/>
                </a:ln>
                <a:solidFill>
                  <a:schemeClr val="accent1"/>
                </a:solidFill>
                <a:effectLst/>
                <a:uLnTx/>
                <a:uFillTx/>
                <a:latin typeface="+mn-lt"/>
                <a:ea typeface="+mn-ea"/>
                <a:cs typeface="+mn-cs"/>
              </a:rPr>
              <a:t>Virtual Machines</a:t>
            </a:r>
            <a:r>
              <a:rPr kumimoji="0" lang="en-US" sz="1400" b="0" i="0" u="none" strike="noStrike" kern="1200" cap="none" spc="0" normalizeH="0" noProof="0" dirty="0" smtClean="0">
                <a:ln>
                  <a:noFill/>
                </a:ln>
                <a:solidFill>
                  <a:schemeClr val="accent1"/>
                </a:solidFill>
                <a:effectLst/>
                <a:uLnTx/>
                <a:uFillTx/>
                <a:latin typeface="+mn-lt"/>
                <a:ea typeface="+mn-ea"/>
                <a:cs typeface="+mn-cs"/>
              </a:rPr>
              <a:t>: 4 virtual processors and 7 GB RAM per virtual machine; Fixed size VHD</a:t>
            </a:r>
          </a:p>
        </p:txBody>
      </p:sp>
      <p:grpSp>
        <p:nvGrpSpPr>
          <p:cNvPr id="34" name="Group 33"/>
          <p:cNvGrpSpPr/>
          <p:nvPr/>
        </p:nvGrpSpPr>
        <p:grpSpPr>
          <a:xfrm>
            <a:off x="76200" y="2286000"/>
            <a:ext cx="8997288" cy="3810000"/>
            <a:chOff x="76200" y="2286000"/>
            <a:chExt cx="8997288" cy="4495800"/>
          </a:xfrm>
        </p:grpSpPr>
        <p:sp>
          <p:nvSpPr>
            <p:cNvPr id="32" name="Rectangle 31"/>
            <p:cNvSpPr/>
            <p:nvPr/>
          </p:nvSpPr>
          <p:spPr>
            <a:xfrm>
              <a:off x="81888" y="2286000"/>
              <a:ext cx="8991600" cy="4495800"/>
            </a:xfrm>
            <a:prstGeom prst="rect">
              <a:avLst/>
            </a:prstGeom>
            <a:solidFill>
              <a:schemeClr val="accent3">
                <a:lumMod val="20000"/>
                <a:lumOff val="80000"/>
              </a:schemeClr>
            </a:solidFill>
            <a:ln w="9525">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a:t>
              </a:r>
              <a:endParaRPr lang="en-US" dirty="0">
                <a:solidFill>
                  <a:schemeClr val="bg1"/>
                </a:solidFill>
              </a:endParaRPr>
            </a:p>
          </p:txBody>
        </p:sp>
        <p:graphicFrame>
          <p:nvGraphicFramePr>
            <p:cNvPr id="6" name="Chart 5"/>
            <p:cNvGraphicFramePr/>
            <p:nvPr/>
          </p:nvGraphicFramePr>
          <p:xfrm>
            <a:off x="76200" y="2492992"/>
            <a:ext cx="8077200" cy="4114800"/>
          </p:xfrm>
          <a:graphic>
            <a:graphicData uri="http://schemas.openxmlformats.org/drawingml/2006/chart">
              <c:chart xmlns:c="http://schemas.openxmlformats.org/drawingml/2006/chart" xmlns:r="http://schemas.openxmlformats.org/officeDocument/2006/relationships" r:id="rId4"/>
            </a:graphicData>
          </a:graphic>
        </p:graphicFrame>
        <p:sp>
          <p:nvSpPr>
            <p:cNvPr id="13" name="TextBox 12"/>
            <p:cNvSpPr txBox="1"/>
            <p:nvPr/>
          </p:nvSpPr>
          <p:spPr>
            <a:xfrm>
              <a:off x="89848" y="2748888"/>
              <a:ext cx="609600" cy="253916"/>
            </a:xfrm>
            <a:prstGeom prst="rect">
              <a:avLst/>
            </a:prstGeom>
            <a:noFill/>
          </p:spPr>
          <p:txBody>
            <a:bodyPr wrap="square" rtlCol="0">
              <a:spAutoFit/>
            </a:bodyPr>
            <a:lstStyle/>
            <a:p>
              <a:r>
                <a:rPr lang="en-US" sz="1000" dirty="0" smtClean="0">
                  <a:solidFill>
                    <a:schemeClr val="bg1"/>
                  </a:solidFill>
                </a:rPr>
                <a:t>% CPU</a:t>
              </a:r>
              <a:endParaRPr lang="en-US" sz="1000" dirty="0">
                <a:solidFill>
                  <a:schemeClr val="bg1"/>
                </a:solidFill>
              </a:endParaRPr>
            </a:p>
          </p:txBody>
        </p:sp>
        <p:sp>
          <p:nvSpPr>
            <p:cNvPr id="14" name="TextBox 13"/>
            <p:cNvSpPr txBox="1"/>
            <p:nvPr/>
          </p:nvSpPr>
          <p:spPr>
            <a:xfrm>
              <a:off x="7467600" y="2492992"/>
              <a:ext cx="1371600" cy="400110"/>
            </a:xfrm>
            <a:prstGeom prst="rect">
              <a:avLst/>
            </a:prstGeom>
            <a:noFill/>
          </p:spPr>
          <p:txBody>
            <a:bodyPr wrap="square" rtlCol="0">
              <a:spAutoFit/>
            </a:bodyPr>
            <a:lstStyle/>
            <a:p>
              <a:r>
                <a:rPr lang="en-US" sz="1000" dirty="0" smtClean="0">
                  <a:solidFill>
                    <a:schemeClr val="bg1"/>
                  </a:solidFill>
                </a:rPr>
                <a:t>Throughput</a:t>
              </a:r>
            </a:p>
            <a:p>
              <a:r>
                <a:rPr lang="en-US" sz="1000" dirty="0" smtClean="0">
                  <a:solidFill>
                    <a:schemeClr val="bg1"/>
                  </a:solidFill>
                </a:rPr>
                <a:t>(Batch requests/sec)</a:t>
              </a:r>
              <a:endParaRPr lang="en-US" sz="1000" dirty="0">
                <a:solidFill>
                  <a:schemeClr val="bg1"/>
                </a:solidFill>
              </a:endParaRPr>
            </a:p>
          </p:txBody>
        </p:sp>
        <p:sp>
          <p:nvSpPr>
            <p:cNvPr id="16" name="TextBox 15"/>
            <p:cNvSpPr txBox="1"/>
            <p:nvPr/>
          </p:nvSpPr>
          <p:spPr>
            <a:xfrm>
              <a:off x="6858000" y="6248400"/>
              <a:ext cx="1676400" cy="369332"/>
            </a:xfrm>
            <a:prstGeom prst="rect">
              <a:avLst/>
            </a:prstGeom>
            <a:noFill/>
          </p:spPr>
          <p:txBody>
            <a:bodyPr wrap="square" rtlCol="0">
              <a:spAutoFit/>
            </a:bodyPr>
            <a:lstStyle/>
            <a:p>
              <a:r>
                <a:rPr lang="en-US" sz="900" dirty="0" smtClean="0">
                  <a:solidFill>
                    <a:schemeClr val="bg1"/>
                  </a:solidFill>
                </a:rPr>
                <a:t>Relative Throughput for Windows Server 2008</a:t>
              </a:r>
              <a:endParaRPr lang="en-US" sz="900" dirty="0">
                <a:solidFill>
                  <a:schemeClr val="bg1"/>
                </a:solidFill>
              </a:endParaRPr>
            </a:p>
          </p:txBody>
        </p:sp>
        <p:sp>
          <p:nvSpPr>
            <p:cNvPr id="19" name="Right Brace 18"/>
            <p:cNvSpPr/>
            <p:nvPr/>
          </p:nvSpPr>
          <p:spPr>
            <a:xfrm>
              <a:off x="7924800" y="3352800"/>
              <a:ext cx="228600" cy="838200"/>
            </a:xfrm>
            <a:prstGeom prst="rightBrace">
              <a:avLst>
                <a:gd name="adj1" fmla="val 8333"/>
                <a:gd name="adj2" fmla="val 50000"/>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chemeClr val="bg1"/>
                </a:solidFill>
              </a:endParaRPr>
            </a:p>
          </p:txBody>
        </p:sp>
        <p:sp>
          <p:nvSpPr>
            <p:cNvPr id="20" name="Right Brace 19"/>
            <p:cNvSpPr/>
            <p:nvPr/>
          </p:nvSpPr>
          <p:spPr>
            <a:xfrm>
              <a:off x="7924800" y="4267200"/>
              <a:ext cx="228600" cy="762000"/>
            </a:xfrm>
            <a:prstGeom prst="rightBrace">
              <a:avLst>
                <a:gd name="adj1" fmla="val 8333"/>
                <a:gd name="adj2" fmla="val 50000"/>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chemeClr val="bg1"/>
                </a:solidFill>
              </a:endParaRPr>
            </a:p>
          </p:txBody>
        </p:sp>
        <p:sp>
          <p:nvSpPr>
            <p:cNvPr id="21" name="Right Brace 20"/>
            <p:cNvSpPr/>
            <p:nvPr/>
          </p:nvSpPr>
          <p:spPr>
            <a:xfrm>
              <a:off x="7924800" y="5105400"/>
              <a:ext cx="228600" cy="685800"/>
            </a:xfrm>
            <a:prstGeom prst="rightBrace">
              <a:avLst>
                <a:gd name="adj1" fmla="val 8333"/>
                <a:gd name="adj2" fmla="val 50000"/>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chemeClr val="bg1"/>
                </a:solidFill>
              </a:endParaRPr>
            </a:p>
          </p:txBody>
        </p:sp>
        <p:sp>
          <p:nvSpPr>
            <p:cNvPr id="22" name="TextBox 21"/>
            <p:cNvSpPr txBox="1"/>
            <p:nvPr/>
          </p:nvSpPr>
          <p:spPr>
            <a:xfrm>
              <a:off x="8077200" y="3639979"/>
              <a:ext cx="762000" cy="400110"/>
            </a:xfrm>
            <a:prstGeom prst="rect">
              <a:avLst/>
            </a:prstGeom>
            <a:noFill/>
          </p:spPr>
          <p:txBody>
            <a:bodyPr wrap="square" rtlCol="0">
              <a:spAutoFit/>
            </a:bodyPr>
            <a:lstStyle/>
            <a:p>
              <a:pPr algn="ctr"/>
              <a:r>
                <a:rPr lang="en-US" sz="1000" b="1" dirty="0" smtClean="0">
                  <a:solidFill>
                    <a:schemeClr val="bg1"/>
                  </a:solidFill>
                </a:rPr>
                <a:t>Heavy</a:t>
              </a:r>
            </a:p>
            <a:p>
              <a:pPr algn="ctr"/>
              <a:r>
                <a:rPr lang="en-US" sz="1000" b="1" dirty="0" smtClean="0">
                  <a:solidFill>
                    <a:schemeClr val="bg1"/>
                  </a:solidFill>
                </a:rPr>
                <a:t>Load</a:t>
              </a:r>
              <a:endParaRPr lang="en-US" sz="1000" b="1" dirty="0">
                <a:solidFill>
                  <a:schemeClr val="bg1"/>
                </a:solidFill>
              </a:endParaRPr>
            </a:p>
          </p:txBody>
        </p:sp>
        <p:sp>
          <p:nvSpPr>
            <p:cNvPr id="23" name="TextBox 22"/>
            <p:cNvSpPr txBox="1"/>
            <p:nvPr/>
          </p:nvSpPr>
          <p:spPr>
            <a:xfrm>
              <a:off x="8077200" y="4419600"/>
              <a:ext cx="762000" cy="400110"/>
            </a:xfrm>
            <a:prstGeom prst="rect">
              <a:avLst/>
            </a:prstGeom>
            <a:noFill/>
          </p:spPr>
          <p:txBody>
            <a:bodyPr wrap="square" rtlCol="0">
              <a:spAutoFit/>
            </a:bodyPr>
            <a:lstStyle/>
            <a:p>
              <a:pPr algn="ctr"/>
              <a:r>
                <a:rPr lang="en-US" sz="1000" b="1" dirty="0" smtClean="0">
                  <a:solidFill>
                    <a:schemeClr val="bg1"/>
                  </a:solidFill>
                </a:rPr>
                <a:t>Moderate</a:t>
              </a:r>
            </a:p>
            <a:p>
              <a:pPr algn="ctr"/>
              <a:r>
                <a:rPr lang="en-US" sz="1000" b="1" dirty="0" smtClean="0">
                  <a:solidFill>
                    <a:schemeClr val="bg1"/>
                  </a:solidFill>
                </a:rPr>
                <a:t>Load</a:t>
              </a:r>
              <a:endParaRPr lang="en-US" sz="1000" b="1" dirty="0">
                <a:solidFill>
                  <a:schemeClr val="bg1"/>
                </a:solidFill>
              </a:endParaRPr>
            </a:p>
          </p:txBody>
        </p:sp>
        <p:sp>
          <p:nvSpPr>
            <p:cNvPr id="24" name="TextBox 23"/>
            <p:cNvSpPr txBox="1"/>
            <p:nvPr/>
          </p:nvSpPr>
          <p:spPr>
            <a:xfrm>
              <a:off x="8077200" y="5257800"/>
              <a:ext cx="762000" cy="400110"/>
            </a:xfrm>
            <a:prstGeom prst="rect">
              <a:avLst/>
            </a:prstGeom>
            <a:noFill/>
          </p:spPr>
          <p:txBody>
            <a:bodyPr wrap="square" rtlCol="0">
              <a:spAutoFit/>
            </a:bodyPr>
            <a:lstStyle/>
            <a:p>
              <a:pPr algn="ctr"/>
              <a:r>
                <a:rPr lang="en-US" sz="1000" b="1" dirty="0" smtClean="0">
                  <a:solidFill>
                    <a:schemeClr val="bg1"/>
                  </a:solidFill>
                </a:rPr>
                <a:t>Low</a:t>
              </a:r>
            </a:p>
            <a:p>
              <a:pPr algn="ctr"/>
              <a:r>
                <a:rPr lang="en-US" sz="1000" b="1" dirty="0" smtClean="0">
                  <a:solidFill>
                    <a:schemeClr val="bg1"/>
                  </a:solidFill>
                </a:rPr>
                <a:t>Load</a:t>
              </a:r>
              <a:endParaRPr lang="en-US" sz="1000" b="1" dirty="0">
                <a:solidFill>
                  <a:schemeClr val="bg1"/>
                </a:solidFill>
              </a:endParaRPr>
            </a:p>
          </p:txBody>
        </p:sp>
        <p:cxnSp>
          <p:nvCxnSpPr>
            <p:cNvPr id="26" name="Straight Connector 25"/>
            <p:cNvCxnSpPr/>
            <p:nvPr/>
          </p:nvCxnSpPr>
          <p:spPr>
            <a:xfrm rot="16200000" flipV="1">
              <a:off x="2723524" y="4439276"/>
              <a:ext cx="2797792" cy="15240"/>
            </a:xfrm>
            <a:prstGeom prst="line">
              <a:avLst/>
            </a:prstGeom>
            <a:ln>
              <a:prstDash val="sysDash"/>
            </a:ln>
          </p:spPr>
          <p:style>
            <a:lnRef idx="1">
              <a:schemeClr val="accent1"/>
            </a:lnRef>
            <a:fillRef idx="0">
              <a:schemeClr val="accent1"/>
            </a:fillRef>
            <a:effectRef idx="0">
              <a:schemeClr val="accent1"/>
            </a:effectRef>
            <a:fontRef idx="minor">
              <a:schemeClr val="tx1"/>
            </a:fontRef>
          </p:style>
        </p:cxnSp>
        <p:cxnSp>
          <p:nvCxnSpPr>
            <p:cNvPr id="31" name="Straight Arrow Connector 30"/>
            <p:cNvCxnSpPr/>
            <p:nvPr/>
          </p:nvCxnSpPr>
          <p:spPr>
            <a:xfrm>
              <a:off x="2971800" y="3111774"/>
              <a:ext cx="1143000" cy="1588"/>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39" name="Straight Arrow Connector 38"/>
            <p:cNvCxnSpPr/>
            <p:nvPr/>
          </p:nvCxnSpPr>
          <p:spPr>
            <a:xfrm flipV="1">
              <a:off x="6594144" y="3090041"/>
              <a:ext cx="878711" cy="4591"/>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40" name="Straight Arrow Connector 39"/>
            <p:cNvCxnSpPr/>
            <p:nvPr/>
          </p:nvCxnSpPr>
          <p:spPr>
            <a:xfrm rot="10800000">
              <a:off x="4150056" y="3108280"/>
              <a:ext cx="1447800" cy="1588"/>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41" name="Rounded Rectangle 40"/>
            <p:cNvSpPr/>
            <p:nvPr/>
          </p:nvSpPr>
          <p:spPr>
            <a:xfrm>
              <a:off x="4616668" y="2842022"/>
              <a:ext cx="2286000" cy="510778"/>
            </a:xfrm>
            <a:prstGeom prst="roundRect">
              <a:avLst/>
            </a:prstGeom>
            <a:solidFill>
              <a:schemeClr val="accent1"/>
            </a:solidFill>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txBody>
            <a:bodyPr wrap="square" anchor="ctr" anchorCtr="0">
              <a:spAutoFit/>
            </a:bodyPr>
            <a:lstStyle/>
            <a:p>
              <a:pPr algn="ctr"/>
              <a:endParaRPr lang="en-US" sz="1200" dirty="0" smtClean="0">
                <a:solidFill>
                  <a:schemeClr val="bg1"/>
                </a:solidFill>
              </a:endParaRPr>
            </a:p>
            <a:p>
              <a:pPr algn="ctr"/>
              <a:endParaRPr lang="en-US" sz="1200" dirty="0">
                <a:solidFill>
                  <a:schemeClr val="bg1"/>
                </a:solidFill>
              </a:endParaRPr>
            </a:p>
          </p:txBody>
        </p:sp>
        <p:sp>
          <p:nvSpPr>
            <p:cNvPr id="38" name="Rectangle 37"/>
            <p:cNvSpPr/>
            <p:nvPr/>
          </p:nvSpPr>
          <p:spPr>
            <a:xfrm>
              <a:off x="4995038" y="2938790"/>
              <a:ext cx="1598515" cy="261610"/>
            </a:xfrm>
            <a:prstGeom prst="rect">
              <a:avLst/>
            </a:prstGeom>
          </p:spPr>
          <p:txBody>
            <a:bodyPr wrap="square" anchor="ctr">
              <a:spAutoFit/>
            </a:bodyPr>
            <a:lstStyle/>
            <a:p>
              <a:pPr algn="ctr"/>
              <a:r>
                <a:rPr lang="en-US" sz="1100" b="1" dirty="0" smtClean="0">
                  <a:solidFill>
                    <a:schemeClr val="bg1"/>
                  </a:solidFill>
                </a:rPr>
                <a:t>CPU over-commit</a:t>
              </a:r>
              <a:endParaRPr lang="en-US" sz="1100" b="1" dirty="0">
                <a:solidFill>
                  <a:schemeClr val="bg1"/>
                </a:solidFill>
              </a:endParaRPr>
            </a:p>
          </p:txBody>
        </p:sp>
        <p:cxnSp>
          <p:nvCxnSpPr>
            <p:cNvPr id="28" name="Straight Arrow Connector 27"/>
            <p:cNvCxnSpPr/>
            <p:nvPr/>
          </p:nvCxnSpPr>
          <p:spPr>
            <a:xfrm rot="10800000">
              <a:off x="472966" y="3108280"/>
              <a:ext cx="1447800" cy="1588"/>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29" name="Rounded Rectangle 28"/>
            <p:cNvSpPr/>
            <p:nvPr/>
          </p:nvSpPr>
          <p:spPr>
            <a:xfrm>
              <a:off x="1158766" y="2876074"/>
              <a:ext cx="2286000" cy="476726"/>
            </a:xfrm>
            <a:prstGeom prst="roundRect">
              <a:avLst/>
            </a:prstGeom>
            <a:solidFill>
              <a:schemeClr val="accent1"/>
            </a:solidFill>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txBody>
            <a:bodyPr wrap="square" anchor="ctr" anchorCtr="0">
              <a:spAutoFit/>
            </a:bodyPr>
            <a:lstStyle/>
            <a:p>
              <a:pPr algn="ctr"/>
              <a:r>
                <a:rPr lang="en-US" sz="1100" b="1" dirty="0" smtClean="0">
                  <a:solidFill>
                    <a:schemeClr val="bg1"/>
                  </a:solidFill>
                </a:rPr>
                <a:t>Almost Linear Scale</a:t>
              </a:r>
            </a:p>
            <a:p>
              <a:pPr algn="ctr"/>
              <a:r>
                <a:rPr lang="en-US" sz="1100" b="1" dirty="0" smtClean="0">
                  <a:solidFill>
                    <a:schemeClr val="bg1"/>
                  </a:solidFill>
                </a:rPr>
                <a:t>No CPU over-commit</a:t>
              </a:r>
              <a:endParaRPr lang="en-US" sz="1100" b="1" dirty="0">
                <a:solidFill>
                  <a:schemeClr val="bg1"/>
                </a:solidFill>
              </a:endParaRPr>
            </a:p>
          </p:txBody>
        </p:sp>
        <p:grpSp>
          <p:nvGrpSpPr>
            <p:cNvPr id="2" name="Group 42"/>
            <p:cNvGrpSpPr/>
            <p:nvPr/>
          </p:nvGrpSpPr>
          <p:grpSpPr>
            <a:xfrm>
              <a:off x="6432332" y="6309360"/>
              <a:ext cx="457200" cy="91440"/>
              <a:chOff x="-3581400" y="3460532"/>
              <a:chExt cx="457200" cy="91440"/>
            </a:xfrm>
          </p:grpSpPr>
          <p:cxnSp>
            <p:nvCxnSpPr>
              <p:cNvPr id="35" name="Straight Connector 34"/>
              <p:cNvCxnSpPr/>
              <p:nvPr/>
            </p:nvCxnSpPr>
            <p:spPr>
              <a:xfrm>
                <a:off x="-3581400" y="3505200"/>
                <a:ext cx="457200" cy="0"/>
              </a:xfrm>
              <a:prstGeom prst="line">
                <a:avLst/>
              </a:prstGeom>
              <a:ln cap="rnd">
                <a:solidFill>
                  <a:schemeClr val="accent5">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37" name="Diamond 36"/>
              <p:cNvSpPr/>
              <p:nvPr/>
            </p:nvSpPr>
            <p:spPr>
              <a:xfrm>
                <a:off x="-3505200" y="3460532"/>
                <a:ext cx="182880" cy="91440"/>
              </a:xfrm>
              <a:prstGeom prst="diamond">
                <a:avLst/>
              </a:prstGeom>
              <a:solidFill>
                <a:schemeClr val="accent5">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graphicFrame>
          <p:nvGraphicFramePr>
            <p:cNvPr id="36" name="Chart 35"/>
            <p:cNvGraphicFramePr/>
            <p:nvPr/>
          </p:nvGraphicFramePr>
          <p:xfrm>
            <a:off x="304800" y="3657600"/>
            <a:ext cx="4343400" cy="2438400"/>
          </p:xfrm>
          <a:graphic>
            <a:graphicData uri="http://schemas.openxmlformats.org/drawingml/2006/chart">
              <c:chart xmlns:c="http://schemas.openxmlformats.org/drawingml/2006/chart" xmlns:r="http://schemas.openxmlformats.org/officeDocument/2006/relationships" r:id="rId5"/>
            </a:graphicData>
          </a:graphic>
        </p:graphicFrame>
      </p:grpSp>
      <p:pic>
        <p:nvPicPr>
          <p:cNvPr id="33" name="Picture 2"/>
          <p:cNvPicPr>
            <a:picLocks noChangeAspect="1" noChangeArrowheads="1"/>
          </p:cNvPicPr>
          <p:nvPr/>
        </p:nvPicPr>
        <p:blipFill>
          <a:blip r:embed="rId6" cstate="print"/>
          <a:srcRect/>
          <a:stretch>
            <a:fillRect/>
          </a:stretch>
        </p:blipFill>
        <p:spPr bwMode="auto">
          <a:xfrm>
            <a:off x="304800" y="1295400"/>
            <a:ext cx="333153" cy="304800"/>
          </a:xfrm>
          <a:prstGeom prst="rect">
            <a:avLst/>
          </a:prstGeom>
          <a:noFill/>
          <a:ln w="9525">
            <a:noFill/>
            <a:miter lim="800000"/>
            <a:headEnd/>
            <a:tailEnd/>
          </a:ln>
        </p:spPr>
      </p:pic>
      <p:pic>
        <p:nvPicPr>
          <p:cNvPr id="30" name="Picture 2"/>
          <p:cNvPicPr>
            <a:picLocks noChangeAspect="1" noChangeArrowheads="1"/>
          </p:cNvPicPr>
          <p:nvPr/>
        </p:nvPicPr>
        <p:blipFill>
          <a:blip r:embed="rId7" cstate="print"/>
          <a:srcRect/>
          <a:stretch>
            <a:fillRect/>
          </a:stretch>
        </p:blipFill>
        <p:spPr bwMode="auto">
          <a:xfrm>
            <a:off x="2971800" y="1295400"/>
            <a:ext cx="457200" cy="152400"/>
          </a:xfrm>
          <a:prstGeom prst="rect">
            <a:avLst/>
          </a:prstGeom>
          <a:noFill/>
          <a:ln w="9525">
            <a:noFill/>
            <a:miter lim="800000"/>
            <a:headEnd/>
            <a:tailEnd/>
          </a:ln>
        </p:spPr>
      </p:pic>
    </p:spTree>
    <p:custDataLst>
      <p:tags r:id="rId1"/>
    </p:custDataLst>
    <p:extLst>
      <p:ext uri="{BB962C8B-B14F-4D97-AF65-F5344CB8AC3E}">
        <p14:creationId xmlns:p14="http://schemas.microsoft.com/office/powerpoint/2007/7/12/main" xmlns="" val="1004132"/>
      </p:ext>
    </p:extLst>
  </p:cSld>
  <p:clrMapOvr>
    <a:masterClrMapping/>
  </p:clrMapOvr>
  <p:transition advTm="50328">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Title 1"/>
          <p:cNvSpPr>
            <a:spLocks noGrp="1"/>
          </p:cNvSpPr>
          <p:nvPr>
            <p:ph type="title"/>
          </p:nvPr>
        </p:nvSpPr>
        <p:spPr>
          <a:xfrm>
            <a:off x="0" y="0"/>
            <a:ext cx="9144000" cy="533400"/>
          </a:xfrm>
          <a:solidFill>
            <a:schemeClr val="accent1"/>
          </a:solidFill>
        </p:spPr>
        <p:txBody>
          <a:bodyPr>
            <a:noAutofit/>
          </a:bodyPr>
          <a:lstStyle/>
          <a:p>
            <a:r>
              <a:rPr lang="en-US" sz="3600" dirty="0">
                <a:solidFill>
                  <a:schemeClr val="bg1"/>
                </a:solidFill>
              </a:rPr>
              <a:t>Consolidation</a:t>
            </a:r>
            <a:r>
              <a:rPr lang="en-US" sz="3200" dirty="0">
                <a:solidFill>
                  <a:schemeClr val="bg1"/>
                </a:solidFill>
              </a:rPr>
              <a:t> </a:t>
            </a:r>
            <a:r>
              <a:rPr lang="en-US" sz="3600" dirty="0" smtClean="0">
                <a:solidFill>
                  <a:schemeClr val="bg1"/>
                </a:solidFill>
              </a:rPr>
              <a:t>Hardware </a:t>
            </a:r>
            <a:r>
              <a:rPr lang="en-US" sz="2400" b="0" dirty="0" smtClean="0">
                <a:solidFill>
                  <a:schemeClr val="bg1"/>
                </a:solidFill>
              </a:rPr>
              <a:t>– </a:t>
            </a:r>
            <a:r>
              <a:rPr lang="en-US" sz="3200" b="0" dirty="0" smtClean="0">
                <a:solidFill>
                  <a:schemeClr val="bg1"/>
                </a:solidFill>
              </a:rPr>
              <a:t>Snoop Filtering</a:t>
            </a:r>
            <a:endParaRPr lang="en-US" sz="3200" b="0" dirty="0">
              <a:solidFill>
                <a:schemeClr val="bg1"/>
              </a:solidFill>
            </a:endParaRPr>
          </a:p>
        </p:txBody>
      </p:sp>
      <p:grpSp>
        <p:nvGrpSpPr>
          <p:cNvPr id="4" name="Group 3"/>
          <p:cNvGrpSpPr/>
          <p:nvPr/>
        </p:nvGrpSpPr>
        <p:grpSpPr>
          <a:xfrm>
            <a:off x="1676400" y="914400"/>
            <a:ext cx="6172200" cy="2819400"/>
            <a:chOff x="1600200" y="1295400"/>
            <a:chExt cx="6172200" cy="2819400"/>
          </a:xfrm>
        </p:grpSpPr>
        <p:grpSp>
          <p:nvGrpSpPr>
            <p:cNvPr id="23" name="Group 22"/>
            <p:cNvGrpSpPr/>
            <p:nvPr/>
          </p:nvGrpSpPr>
          <p:grpSpPr>
            <a:xfrm>
              <a:off x="1600200" y="1295400"/>
              <a:ext cx="6172200" cy="2819400"/>
              <a:chOff x="1447800" y="2133600"/>
              <a:chExt cx="6172200" cy="2819400"/>
            </a:xfrm>
          </p:grpSpPr>
          <p:sp>
            <p:nvSpPr>
              <p:cNvPr id="22" name="Rounded Rectangle 21"/>
              <p:cNvSpPr/>
              <p:nvPr/>
            </p:nvSpPr>
            <p:spPr>
              <a:xfrm>
                <a:off x="1447800" y="2362200"/>
                <a:ext cx="2667000" cy="1752600"/>
              </a:xfrm>
              <a:prstGeom prst="roundRect">
                <a:avLst/>
              </a:prstGeom>
              <a:solidFill>
                <a:schemeClr val="accent3">
                  <a:lumMod val="20000"/>
                  <a:lumOff val="80000"/>
                  <a:alpha val="18000"/>
                </a:schemeClr>
              </a:solidFill>
              <a:ln>
                <a:noFill/>
              </a:ln>
            </p:spPr>
            <p:style>
              <a:lnRef idx="1">
                <a:schemeClr val="accent1"/>
              </a:lnRef>
              <a:fillRef idx="3">
                <a:schemeClr val="accent1"/>
              </a:fillRef>
              <a:effectRef idx="2">
                <a:schemeClr val="accent1"/>
              </a:effectRef>
              <a:fontRef idx="minor">
                <a:schemeClr val="lt1"/>
              </a:fontRef>
            </p:style>
            <p:txBody>
              <a:bodyPr rtlCol="0" anchor="t"/>
              <a:lstStyle/>
              <a:p>
                <a:r>
                  <a:rPr lang="en-US" sz="1050" i="1" dirty="0" smtClean="0">
                    <a:solidFill>
                      <a:schemeClr val="tx1"/>
                    </a:solidFill>
                  </a:rPr>
                  <a:t>NUMA NODE 0</a:t>
                </a:r>
                <a:endParaRPr lang="en-US" sz="1050" i="1" dirty="0">
                  <a:solidFill>
                    <a:schemeClr val="tx1"/>
                  </a:solidFill>
                </a:endParaRPr>
              </a:p>
            </p:txBody>
          </p:sp>
          <p:sp>
            <p:nvSpPr>
              <p:cNvPr id="67" name="Rounded Rectangle 66"/>
              <p:cNvSpPr/>
              <p:nvPr/>
            </p:nvSpPr>
            <p:spPr>
              <a:xfrm>
                <a:off x="4692596" y="2362200"/>
                <a:ext cx="2667000" cy="1752600"/>
              </a:xfrm>
              <a:prstGeom prst="roundRect">
                <a:avLst/>
              </a:prstGeom>
              <a:solidFill>
                <a:schemeClr val="accent3">
                  <a:lumMod val="20000"/>
                  <a:lumOff val="80000"/>
                  <a:alpha val="18000"/>
                </a:schemeClr>
              </a:solidFill>
              <a:ln>
                <a:noFill/>
              </a:ln>
            </p:spPr>
            <p:style>
              <a:lnRef idx="1">
                <a:schemeClr val="accent1"/>
              </a:lnRef>
              <a:fillRef idx="3">
                <a:schemeClr val="accent1"/>
              </a:fillRef>
              <a:effectRef idx="2">
                <a:schemeClr val="accent1"/>
              </a:effectRef>
              <a:fontRef idx="minor">
                <a:schemeClr val="lt1"/>
              </a:fontRef>
            </p:style>
            <p:txBody>
              <a:bodyPr rtlCol="0" anchor="t"/>
              <a:lstStyle/>
              <a:p>
                <a:r>
                  <a:rPr lang="en-US" sz="1050" i="1" dirty="0" smtClean="0">
                    <a:solidFill>
                      <a:schemeClr val="tx1"/>
                    </a:solidFill>
                  </a:rPr>
                  <a:t>NUMA NODE 1</a:t>
                </a:r>
                <a:endParaRPr lang="en-US" sz="1050" i="1" dirty="0">
                  <a:solidFill>
                    <a:schemeClr val="tx1"/>
                  </a:solidFill>
                </a:endParaRPr>
              </a:p>
            </p:txBody>
          </p:sp>
          <p:sp>
            <p:nvSpPr>
              <p:cNvPr id="57" name="Left-Right Arrow 56"/>
              <p:cNvSpPr/>
              <p:nvPr/>
            </p:nvSpPr>
            <p:spPr>
              <a:xfrm>
                <a:off x="5486400" y="3276600"/>
                <a:ext cx="1066800" cy="152400"/>
              </a:xfrm>
              <a:prstGeom prst="leftRightArrow">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p>
            </p:txBody>
          </p:sp>
          <p:sp>
            <p:nvSpPr>
              <p:cNvPr id="51" name="Left-Right Arrow 50"/>
              <p:cNvSpPr/>
              <p:nvPr/>
            </p:nvSpPr>
            <p:spPr>
              <a:xfrm>
                <a:off x="2209800" y="3276600"/>
                <a:ext cx="1066800" cy="152400"/>
              </a:xfrm>
              <a:prstGeom prst="leftRightArrow">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p>
            </p:txBody>
          </p:sp>
          <p:graphicFrame>
            <p:nvGraphicFramePr>
              <p:cNvPr id="27" name="Diagram 26"/>
              <p:cNvGraphicFramePr/>
              <p:nvPr>
                <p:extLst>
                  <p:ext uri="{D42A27DB-BD31-4B8C-83A1-F6EECF244321}">
                    <p14:modId xmlns:p14="http://schemas.microsoft.com/office/powerpoint/2007/7/12/main" xmlns="" val="174618359"/>
                  </p:ext>
                </p:extLst>
              </p:nvPr>
            </p:nvGraphicFramePr>
            <p:xfrm>
              <a:off x="1447800" y="2133600"/>
              <a:ext cx="2895600" cy="28194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18" name="Up-Down Arrow 17"/>
              <p:cNvSpPr/>
              <p:nvPr/>
            </p:nvSpPr>
            <p:spPr>
              <a:xfrm>
                <a:off x="1828800" y="3040049"/>
                <a:ext cx="152400" cy="228600"/>
              </a:xfrm>
              <a:prstGeom prst="upDownArrow">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p>
            </p:txBody>
          </p:sp>
          <p:sp>
            <p:nvSpPr>
              <p:cNvPr id="48" name="Up-Down Arrow 47"/>
              <p:cNvSpPr/>
              <p:nvPr/>
            </p:nvSpPr>
            <p:spPr>
              <a:xfrm>
                <a:off x="3525743" y="3048000"/>
                <a:ext cx="152400" cy="228600"/>
              </a:xfrm>
              <a:prstGeom prst="upDownArrow">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en-US"/>
              </a:p>
            </p:txBody>
          </p:sp>
          <p:sp>
            <p:nvSpPr>
              <p:cNvPr id="19" name="Left-Right Arrow 18"/>
              <p:cNvSpPr/>
              <p:nvPr/>
            </p:nvSpPr>
            <p:spPr>
              <a:xfrm>
                <a:off x="2209800" y="2819400"/>
                <a:ext cx="1066800" cy="152400"/>
              </a:xfrm>
              <a:prstGeom prst="leftRightArrow">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p>
            </p:txBody>
          </p:sp>
          <p:graphicFrame>
            <p:nvGraphicFramePr>
              <p:cNvPr id="53" name="Diagram 52"/>
              <p:cNvGraphicFramePr/>
              <p:nvPr>
                <p:extLst>
                  <p:ext uri="{D42A27DB-BD31-4B8C-83A1-F6EECF244321}">
                    <p14:modId xmlns:p14="http://schemas.microsoft.com/office/powerpoint/2007/7/12/main" xmlns="" val="2815867752"/>
                  </p:ext>
                </p:extLst>
              </p:nvPr>
            </p:nvGraphicFramePr>
            <p:xfrm>
              <a:off x="4724400" y="2133600"/>
              <a:ext cx="2895600" cy="2819400"/>
            </p:xfrm>
            <a:graphic>
              <a:graphicData uri="http://schemas.openxmlformats.org/drawingml/2006/diagram">
                <dgm:relIds xmlns:dgm="http://schemas.openxmlformats.org/drawingml/2006/diagram" xmlns:r="http://schemas.openxmlformats.org/officeDocument/2006/relationships" r:dm="rId9" r:lo="rId10" r:qs="rId11" r:cs="rId12"/>
              </a:graphicData>
            </a:graphic>
          </p:graphicFrame>
          <p:sp>
            <p:nvSpPr>
              <p:cNvPr id="54" name="Up-Down Arrow 53"/>
              <p:cNvSpPr/>
              <p:nvPr/>
            </p:nvSpPr>
            <p:spPr>
              <a:xfrm>
                <a:off x="5113351" y="3040049"/>
                <a:ext cx="152400" cy="228600"/>
              </a:xfrm>
              <a:prstGeom prst="upDownArrow">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p>
            </p:txBody>
          </p:sp>
          <p:sp>
            <p:nvSpPr>
              <p:cNvPr id="55" name="Up-Down Arrow 54"/>
              <p:cNvSpPr/>
              <p:nvPr/>
            </p:nvSpPr>
            <p:spPr>
              <a:xfrm>
                <a:off x="6810294" y="3048000"/>
                <a:ext cx="152400" cy="228600"/>
              </a:xfrm>
              <a:prstGeom prst="upDownArrow">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en-US"/>
              </a:p>
            </p:txBody>
          </p:sp>
          <p:sp>
            <p:nvSpPr>
              <p:cNvPr id="56" name="Left-Right Arrow 55"/>
              <p:cNvSpPr/>
              <p:nvPr/>
            </p:nvSpPr>
            <p:spPr>
              <a:xfrm>
                <a:off x="5494351" y="2819400"/>
                <a:ext cx="1066800" cy="152400"/>
              </a:xfrm>
              <a:prstGeom prst="leftRightArrow">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p>
            </p:txBody>
          </p:sp>
          <p:sp>
            <p:nvSpPr>
              <p:cNvPr id="68" name="Left-Right Arrow 67"/>
              <p:cNvSpPr/>
              <p:nvPr/>
            </p:nvSpPr>
            <p:spPr>
              <a:xfrm>
                <a:off x="4087023" y="3124200"/>
                <a:ext cx="625502" cy="228600"/>
              </a:xfrm>
              <a:prstGeom prst="leftRightArrow">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p>
            </p:txBody>
          </p:sp>
        </p:grpSp>
        <p:sp>
          <p:nvSpPr>
            <p:cNvPr id="3" name="Rounded Rectangle 2"/>
            <p:cNvSpPr/>
            <p:nvPr/>
          </p:nvSpPr>
          <p:spPr>
            <a:xfrm>
              <a:off x="1876300" y="2109850"/>
              <a:ext cx="381000" cy="76200"/>
            </a:xfrm>
            <a:prstGeom prst="roundRect">
              <a:avLst/>
            </a:prstGeom>
            <a:solidFill>
              <a:schemeClr val="accent2">
                <a:lumMod val="40000"/>
                <a:lumOff val="6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Rounded Rectangle 28"/>
            <p:cNvSpPr/>
            <p:nvPr/>
          </p:nvSpPr>
          <p:spPr>
            <a:xfrm>
              <a:off x="1886200" y="2655125"/>
              <a:ext cx="381000" cy="76200"/>
            </a:xfrm>
            <a:prstGeom prst="roundRect">
              <a:avLst/>
            </a:prstGeom>
            <a:solidFill>
              <a:schemeClr val="accent2">
                <a:lumMod val="40000"/>
                <a:lumOff val="6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Rounded Rectangle 32"/>
            <p:cNvSpPr/>
            <p:nvPr/>
          </p:nvSpPr>
          <p:spPr>
            <a:xfrm>
              <a:off x="3569525" y="2121725"/>
              <a:ext cx="381000" cy="76200"/>
            </a:xfrm>
            <a:prstGeom prst="roundRect">
              <a:avLst/>
            </a:prstGeom>
            <a:solidFill>
              <a:schemeClr val="accent2">
                <a:lumMod val="40000"/>
                <a:lumOff val="6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Rounded Rectangle 33"/>
            <p:cNvSpPr/>
            <p:nvPr/>
          </p:nvSpPr>
          <p:spPr>
            <a:xfrm>
              <a:off x="3557650" y="2655125"/>
              <a:ext cx="381000" cy="76200"/>
            </a:xfrm>
            <a:prstGeom prst="roundRect">
              <a:avLst/>
            </a:prstGeom>
            <a:solidFill>
              <a:schemeClr val="accent2">
                <a:lumMod val="40000"/>
                <a:lumOff val="6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 name="Rounded Rectangle 34"/>
            <p:cNvSpPr/>
            <p:nvPr/>
          </p:nvSpPr>
          <p:spPr>
            <a:xfrm>
              <a:off x="5157850" y="2107875"/>
              <a:ext cx="381000" cy="76200"/>
            </a:xfrm>
            <a:prstGeom prst="roundRect">
              <a:avLst/>
            </a:prstGeom>
            <a:solidFill>
              <a:schemeClr val="accent2">
                <a:lumMod val="40000"/>
                <a:lumOff val="6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6" name="Rounded Rectangle 35"/>
            <p:cNvSpPr/>
            <p:nvPr/>
          </p:nvSpPr>
          <p:spPr>
            <a:xfrm>
              <a:off x="6846125" y="2119750"/>
              <a:ext cx="381000" cy="76200"/>
            </a:xfrm>
            <a:prstGeom prst="roundRect">
              <a:avLst/>
            </a:prstGeom>
            <a:solidFill>
              <a:schemeClr val="accent2">
                <a:lumMod val="40000"/>
                <a:lumOff val="6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7" name="Rounded Rectangle 36"/>
            <p:cNvSpPr/>
            <p:nvPr/>
          </p:nvSpPr>
          <p:spPr>
            <a:xfrm>
              <a:off x="5157850" y="2655125"/>
              <a:ext cx="381000" cy="76200"/>
            </a:xfrm>
            <a:prstGeom prst="roundRect">
              <a:avLst/>
            </a:prstGeom>
            <a:solidFill>
              <a:schemeClr val="accent2">
                <a:lumMod val="40000"/>
                <a:lumOff val="6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8" name="Rounded Rectangle 37"/>
            <p:cNvSpPr/>
            <p:nvPr/>
          </p:nvSpPr>
          <p:spPr>
            <a:xfrm>
              <a:off x="6846125" y="2655125"/>
              <a:ext cx="381000" cy="76200"/>
            </a:xfrm>
            <a:prstGeom prst="roundRect">
              <a:avLst/>
            </a:prstGeom>
            <a:solidFill>
              <a:schemeClr val="accent2">
                <a:lumMod val="40000"/>
                <a:lumOff val="6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cxnSp>
        <p:nvCxnSpPr>
          <p:cNvPr id="6" name="Straight Connector 5"/>
          <p:cNvCxnSpPr/>
          <p:nvPr/>
        </p:nvCxnSpPr>
        <p:spPr>
          <a:xfrm rot="5400000">
            <a:off x="1104900" y="4686300"/>
            <a:ext cx="2819400" cy="0"/>
          </a:xfrm>
          <a:prstGeom prst="line">
            <a:avLst/>
          </a:prstGeom>
        </p:spPr>
        <p:style>
          <a:lnRef idx="2">
            <a:schemeClr val="accent2"/>
          </a:lnRef>
          <a:fillRef idx="0">
            <a:schemeClr val="accent2"/>
          </a:fillRef>
          <a:effectRef idx="1">
            <a:schemeClr val="accent2"/>
          </a:effectRef>
          <a:fontRef idx="minor">
            <a:schemeClr val="tx1"/>
          </a:fontRef>
        </p:style>
      </p:cxnSp>
      <p:cxnSp>
        <p:nvCxnSpPr>
          <p:cNvPr id="40" name="Straight Connector 39"/>
          <p:cNvCxnSpPr/>
          <p:nvPr/>
        </p:nvCxnSpPr>
        <p:spPr>
          <a:xfrm rot="5400000">
            <a:off x="1638300" y="4686300"/>
            <a:ext cx="2819400" cy="0"/>
          </a:xfrm>
          <a:prstGeom prst="line">
            <a:avLst/>
          </a:prstGeom>
        </p:spPr>
        <p:style>
          <a:lnRef idx="2">
            <a:schemeClr val="accent2"/>
          </a:lnRef>
          <a:fillRef idx="0">
            <a:schemeClr val="accent2"/>
          </a:fillRef>
          <a:effectRef idx="1">
            <a:schemeClr val="accent2"/>
          </a:effectRef>
          <a:fontRef idx="minor">
            <a:schemeClr val="tx1"/>
          </a:fontRef>
        </p:style>
      </p:cxnSp>
      <p:cxnSp>
        <p:nvCxnSpPr>
          <p:cNvPr id="41" name="Straight Connector 40"/>
          <p:cNvCxnSpPr/>
          <p:nvPr/>
        </p:nvCxnSpPr>
        <p:spPr>
          <a:xfrm rot="5400000">
            <a:off x="2171700" y="4686300"/>
            <a:ext cx="2819400" cy="0"/>
          </a:xfrm>
          <a:prstGeom prst="line">
            <a:avLst/>
          </a:prstGeom>
        </p:spPr>
        <p:style>
          <a:lnRef idx="2">
            <a:schemeClr val="accent2"/>
          </a:lnRef>
          <a:fillRef idx="0">
            <a:schemeClr val="accent2"/>
          </a:fillRef>
          <a:effectRef idx="1">
            <a:schemeClr val="accent2"/>
          </a:effectRef>
          <a:fontRef idx="minor">
            <a:schemeClr val="tx1"/>
          </a:fontRef>
        </p:style>
      </p:cxnSp>
      <p:cxnSp>
        <p:nvCxnSpPr>
          <p:cNvPr id="42" name="Straight Connector 41"/>
          <p:cNvCxnSpPr/>
          <p:nvPr/>
        </p:nvCxnSpPr>
        <p:spPr>
          <a:xfrm rot="5400000">
            <a:off x="2705100" y="4686300"/>
            <a:ext cx="2819400" cy="0"/>
          </a:xfrm>
          <a:prstGeom prst="line">
            <a:avLst/>
          </a:prstGeom>
        </p:spPr>
        <p:style>
          <a:lnRef idx="2">
            <a:schemeClr val="accent2"/>
          </a:lnRef>
          <a:fillRef idx="0">
            <a:schemeClr val="accent2"/>
          </a:fillRef>
          <a:effectRef idx="1">
            <a:schemeClr val="accent2"/>
          </a:effectRef>
          <a:fontRef idx="minor">
            <a:schemeClr val="tx1"/>
          </a:fontRef>
        </p:style>
      </p:cxnSp>
      <p:cxnSp>
        <p:nvCxnSpPr>
          <p:cNvPr id="46" name="Straight Connector 45"/>
          <p:cNvCxnSpPr/>
          <p:nvPr/>
        </p:nvCxnSpPr>
        <p:spPr>
          <a:xfrm rot="5400000">
            <a:off x="4305300" y="4686300"/>
            <a:ext cx="2819400" cy="0"/>
          </a:xfrm>
          <a:prstGeom prst="line">
            <a:avLst/>
          </a:prstGeom>
        </p:spPr>
        <p:style>
          <a:lnRef idx="2">
            <a:schemeClr val="accent2"/>
          </a:lnRef>
          <a:fillRef idx="0">
            <a:schemeClr val="accent2"/>
          </a:fillRef>
          <a:effectRef idx="1">
            <a:schemeClr val="accent2"/>
          </a:effectRef>
          <a:fontRef idx="minor">
            <a:schemeClr val="tx1"/>
          </a:fontRef>
        </p:style>
      </p:cxnSp>
      <p:cxnSp>
        <p:nvCxnSpPr>
          <p:cNvPr id="47" name="Straight Connector 46"/>
          <p:cNvCxnSpPr/>
          <p:nvPr/>
        </p:nvCxnSpPr>
        <p:spPr>
          <a:xfrm rot="5400000">
            <a:off x="4838700" y="4686300"/>
            <a:ext cx="2819400" cy="0"/>
          </a:xfrm>
          <a:prstGeom prst="line">
            <a:avLst/>
          </a:prstGeom>
        </p:spPr>
        <p:style>
          <a:lnRef idx="2">
            <a:schemeClr val="accent2"/>
          </a:lnRef>
          <a:fillRef idx="0">
            <a:schemeClr val="accent2"/>
          </a:fillRef>
          <a:effectRef idx="1">
            <a:schemeClr val="accent2"/>
          </a:effectRef>
          <a:fontRef idx="minor">
            <a:schemeClr val="tx1"/>
          </a:fontRef>
        </p:style>
      </p:cxnSp>
      <p:cxnSp>
        <p:nvCxnSpPr>
          <p:cNvPr id="49" name="Straight Connector 48"/>
          <p:cNvCxnSpPr/>
          <p:nvPr/>
        </p:nvCxnSpPr>
        <p:spPr>
          <a:xfrm rot="5400000">
            <a:off x="5372100" y="4686300"/>
            <a:ext cx="2819400" cy="0"/>
          </a:xfrm>
          <a:prstGeom prst="line">
            <a:avLst/>
          </a:prstGeom>
        </p:spPr>
        <p:style>
          <a:lnRef idx="2">
            <a:schemeClr val="accent2"/>
          </a:lnRef>
          <a:fillRef idx="0">
            <a:schemeClr val="accent2"/>
          </a:fillRef>
          <a:effectRef idx="1">
            <a:schemeClr val="accent2"/>
          </a:effectRef>
          <a:fontRef idx="minor">
            <a:schemeClr val="tx1"/>
          </a:fontRef>
        </p:style>
      </p:cxnSp>
      <p:cxnSp>
        <p:nvCxnSpPr>
          <p:cNvPr id="50" name="Straight Connector 49"/>
          <p:cNvCxnSpPr/>
          <p:nvPr/>
        </p:nvCxnSpPr>
        <p:spPr>
          <a:xfrm rot="5400000">
            <a:off x="5905500" y="4686300"/>
            <a:ext cx="2819400" cy="0"/>
          </a:xfrm>
          <a:prstGeom prst="line">
            <a:avLst/>
          </a:prstGeom>
        </p:spPr>
        <p:style>
          <a:lnRef idx="2">
            <a:schemeClr val="accent2"/>
          </a:lnRef>
          <a:fillRef idx="0">
            <a:schemeClr val="accent2"/>
          </a:fillRef>
          <a:effectRef idx="1">
            <a:schemeClr val="accent2"/>
          </a:effectRef>
          <a:fontRef idx="minor">
            <a:schemeClr val="tx1"/>
          </a:fontRef>
        </p:style>
      </p:cxnSp>
      <p:cxnSp>
        <p:nvCxnSpPr>
          <p:cNvPr id="52" name="Straight Connector 51"/>
          <p:cNvCxnSpPr/>
          <p:nvPr/>
        </p:nvCxnSpPr>
        <p:spPr>
          <a:xfrm rot="5400000">
            <a:off x="6438899" y="4686300"/>
            <a:ext cx="2819400" cy="0"/>
          </a:xfrm>
          <a:prstGeom prst="line">
            <a:avLst/>
          </a:prstGeom>
        </p:spPr>
        <p:style>
          <a:lnRef idx="2">
            <a:schemeClr val="accent2"/>
          </a:lnRef>
          <a:fillRef idx="0">
            <a:schemeClr val="accent2"/>
          </a:fillRef>
          <a:effectRef idx="1">
            <a:schemeClr val="accent2"/>
          </a:effectRef>
          <a:fontRef idx="minor">
            <a:schemeClr val="tx1"/>
          </a:fontRef>
        </p:style>
      </p:cxnSp>
      <p:cxnSp>
        <p:nvCxnSpPr>
          <p:cNvPr id="58" name="Straight Connector 57"/>
          <p:cNvCxnSpPr/>
          <p:nvPr/>
        </p:nvCxnSpPr>
        <p:spPr>
          <a:xfrm rot="5400000">
            <a:off x="7353300" y="4762500"/>
            <a:ext cx="1295400" cy="0"/>
          </a:xfrm>
          <a:prstGeom prst="line">
            <a:avLst/>
          </a:prstGeom>
        </p:spPr>
        <p:style>
          <a:lnRef idx="2">
            <a:schemeClr val="dk1"/>
          </a:lnRef>
          <a:fillRef idx="0">
            <a:schemeClr val="dk1"/>
          </a:fillRef>
          <a:effectRef idx="1">
            <a:schemeClr val="dk1"/>
          </a:effectRef>
          <a:fontRef idx="minor">
            <a:schemeClr val="tx1"/>
          </a:fontRef>
        </p:style>
      </p:cxnSp>
      <p:sp>
        <p:nvSpPr>
          <p:cNvPr id="11" name="TextBox 10"/>
          <p:cNvSpPr txBox="1"/>
          <p:nvPr/>
        </p:nvSpPr>
        <p:spPr>
          <a:xfrm>
            <a:off x="7920335" y="3886200"/>
            <a:ext cx="461665" cy="1754326"/>
          </a:xfrm>
          <a:prstGeom prst="rect">
            <a:avLst/>
          </a:prstGeom>
          <a:noFill/>
        </p:spPr>
        <p:txBody>
          <a:bodyPr vert="vert" wrap="square" rtlCol="0" anchor="t">
            <a:spAutoFit/>
          </a:bodyPr>
          <a:lstStyle/>
          <a:p>
            <a:pPr algn="ctr"/>
            <a:r>
              <a:rPr lang="en-US" dirty="0" smtClean="0"/>
              <a:t>Memory</a:t>
            </a:r>
            <a:endParaRPr lang="en-US" dirty="0"/>
          </a:p>
        </p:txBody>
      </p:sp>
      <p:sp>
        <p:nvSpPr>
          <p:cNvPr id="13" name="TextBox 12"/>
          <p:cNvSpPr txBox="1"/>
          <p:nvPr/>
        </p:nvSpPr>
        <p:spPr>
          <a:xfrm>
            <a:off x="2057400" y="2895600"/>
            <a:ext cx="6248400" cy="369332"/>
          </a:xfrm>
          <a:prstGeom prst="rect">
            <a:avLst/>
          </a:prstGeom>
          <a:noFill/>
        </p:spPr>
        <p:txBody>
          <a:bodyPr wrap="square" rtlCol="0">
            <a:spAutoFit/>
          </a:bodyPr>
          <a:lstStyle/>
          <a:p>
            <a:r>
              <a:rPr lang="en-US" dirty="0"/>
              <a:t> </a:t>
            </a:r>
            <a:r>
              <a:rPr lang="en-US" dirty="0" smtClean="0"/>
              <a:t>    C0     C1      C2     C3    MCH0            C4      C5      C6     C7   MCH1</a:t>
            </a:r>
            <a:endParaRPr lang="en-US" dirty="0"/>
          </a:p>
        </p:txBody>
      </p:sp>
      <p:sp>
        <p:nvSpPr>
          <p:cNvPr id="14" name="TextBox 13"/>
          <p:cNvSpPr txBox="1"/>
          <p:nvPr/>
        </p:nvSpPr>
        <p:spPr>
          <a:xfrm>
            <a:off x="533400" y="3048000"/>
            <a:ext cx="1828800" cy="3108543"/>
          </a:xfrm>
          <a:prstGeom prst="rect">
            <a:avLst/>
          </a:prstGeom>
          <a:noFill/>
        </p:spPr>
        <p:txBody>
          <a:bodyPr wrap="square" rtlCol="0">
            <a:spAutoFit/>
          </a:bodyPr>
          <a:lstStyle/>
          <a:p>
            <a:r>
              <a:rPr lang="en-US" sz="1400" dirty="0" smtClean="0"/>
              <a:t>Fetch </a:t>
            </a:r>
            <a:r>
              <a:rPr lang="en-US" sz="1400" dirty="0" err="1" smtClean="0"/>
              <a:t>addr</a:t>
            </a:r>
            <a:r>
              <a:rPr lang="en-US" sz="1400" dirty="0" smtClean="0"/>
              <a:t> (first time)</a:t>
            </a:r>
          </a:p>
          <a:p>
            <a:pPr marL="342900" indent="-342900">
              <a:buFont typeface="+mj-lt"/>
              <a:buAutoNum type="arabicPeriod"/>
            </a:pPr>
            <a:r>
              <a:rPr lang="en-US" sz="1400" dirty="0" smtClean="0"/>
              <a:t>Issue Fetch to Memory Controller Hub (MCH)</a:t>
            </a:r>
          </a:p>
          <a:p>
            <a:pPr marL="342900" indent="-342900">
              <a:buFont typeface="+mj-lt"/>
              <a:buAutoNum type="arabicPeriod"/>
            </a:pPr>
            <a:r>
              <a:rPr lang="en-US" sz="1400" dirty="0" smtClean="0"/>
              <a:t>Snoop local caches</a:t>
            </a:r>
          </a:p>
          <a:p>
            <a:pPr marL="342900" indent="-342900">
              <a:buFont typeface="+mj-lt"/>
              <a:buAutoNum type="arabicPeriod"/>
            </a:pPr>
            <a:r>
              <a:rPr lang="en-US" sz="1400" dirty="0" smtClean="0"/>
              <a:t>Caches respond</a:t>
            </a:r>
          </a:p>
          <a:p>
            <a:pPr marL="342900" indent="-342900">
              <a:buFont typeface="+mj-lt"/>
              <a:buAutoNum type="arabicPeriod"/>
            </a:pPr>
            <a:r>
              <a:rPr lang="en-US" sz="1400" dirty="0" smtClean="0"/>
              <a:t>Snoop foreign caches</a:t>
            </a:r>
          </a:p>
          <a:p>
            <a:pPr marL="342900" indent="-342900">
              <a:buFont typeface="+mj-lt"/>
              <a:buAutoNum type="arabicPeriod"/>
            </a:pPr>
            <a:r>
              <a:rPr lang="en-US" sz="1400" dirty="0" smtClean="0"/>
              <a:t>Caches respond</a:t>
            </a:r>
          </a:p>
          <a:p>
            <a:pPr marL="342900" indent="-342900">
              <a:buFont typeface="+mj-lt"/>
              <a:buAutoNum type="arabicPeriod"/>
            </a:pPr>
            <a:r>
              <a:rPr lang="en-US" sz="1400" dirty="0" smtClean="0"/>
              <a:t>Get data from memory controller</a:t>
            </a:r>
            <a:endParaRPr lang="en-US" sz="1400" dirty="0"/>
          </a:p>
        </p:txBody>
      </p:sp>
      <p:cxnSp>
        <p:nvCxnSpPr>
          <p:cNvPr id="16" name="Straight Arrow Connector 15"/>
          <p:cNvCxnSpPr/>
          <p:nvPr/>
        </p:nvCxnSpPr>
        <p:spPr>
          <a:xfrm>
            <a:off x="2514600" y="3505200"/>
            <a:ext cx="533400" cy="762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60" name="Straight Arrow Connector 59"/>
          <p:cNvCxnSpPr/>
          <p:nvPr/>
        </p:nvCxnSpPr>
        <p:spPr>
          <a:xfrm>
            <a:off x="2514600" y="3505200"/>
            <a:ext cx="1066800" cy="3048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62" name="Straight Arrow Connector 61"/>
          <p:cNvCxnSpPr/>
          <p:nvPr/>
        </p:nvCxnSpPr>
        <p:spPr>
          <a:xfrm>
            <a:off x="2514600" y="3505200"/>
            <a:ext cx="1600200" cy="6096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65" name="Straight Arrow Connector 64"/>
          <p:cNvCxnSpPr/>
          <p:nvPr/>
        </p:nvCxnSpPr>
        <p:spPr>
          <a:xfrm>
            <a:off x="2514600" y="3833750"/>
            <a:ext cx="3200400" cy="6858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70" name="Straight Arrow Connector 69"/>
          <p:cNvCxnSpPr/>
          <p:nvPr/>
        </p:nvCxnSpPr>
        <p:spPr>
          <a:xfrm>
            <a:off x="2514600" y="3833750"/>
            <a:ext cx="3733800" cy="9144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71" name="Straight Arrow Connector 70"/>
          <p:cNvCxnSpPr/>
          <p:nvPr/>
        </p:nvCxnSpPr>
        <p:spPr>
          <a:xfrm>
            <a:off x="2514600" y="3833750"/>
            <a:ext cx="4267200" cy="111925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77" name="Straight Arrow Connector 76"/>
          <p:cNvCxnSpPr/>
          <p:nvPr/>
        </p:nvCxnSpPr>
        <p:spPr>
          <a:xfrm>
            <a:off x="2514600" y="3833750"/>
            <a:ext cx="4800600" cy="142405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81" name="Straight Arrow Connector 80"/>
          <p:cNvCxnSpPr/>
          <p:nvPr/>
        </p:nvCxnSpPr>
        <p:spPr>
          <a:xfrm>
            <a:off x="3048000" y="3581400"/>
            <a:ext cx="4800600" cy="228600"/>
          </a:xfrm>
          <a:prstGeom prst="straightConnector1">
            <a:avLst/>
          </a:prstGeom>
          <a:ln>
            <a:tailEnd type="arrow"/>
          </a:ln>
        </p:spPr>
        <p:style>
          <a:lnRef idx="1">
            <a:schemeClr val="accent2"/>
          </a:lnRef>
          <a:fillRef idx="0">
            <a:schemeClr val="accent2"/>
          </a:fillRef>
          <a:effectRef idx="0">
            <a:schemeClr val="accent2"/>
          </a:effectRef>
          <a:fontRef idx="minor">
            <a:schemeClr val="tx1"/>
          </a:fontRef>
        </p:style>
      </p:cxnSp>
      <p:cxnSp>
        <p:nvCxnSpPr>
          <p:cNvPr id="82" name="Straight Arrow Connector 81"/>
          <p:cNvCxnSpPr/>
          <p:nvPr/>
        </p:nvCxnSpPr>
        <p:spPr>
          <a:xfrm>
            <a:off x="3581400" y="3810000"/>
            <a:ext cx="4267200" cy="228600"/>
          </a:xfrm>
          <a:prstGeom prst="straightConnector1">
            <a:avLst/>
          </a:prstGeom>
          <a:ln>
            <a:tailEnd type="arrow"/>
          </a:ln>
        </p:spPr>
        <p:style>
          <a:lnRef idx="1">
            <a:schemeClr val="accent2"/>
          </a:lnRef>
          <a:fillRef idx="0">
            <a:schemeClr val="accent2"/>
          </a:fillRef>
          <a:effectRef idx="0">
            <a:schemeClr val="accent2"/>
          </a:effectRef>
          <a:fontRef idx="minor">
            <a:schemeClr val="tx1"/>
          </a:fontRef>
        </p:style>
      </p:cxnSp>
      <p:cxnSp>
        <p:nvCxnSpPr>
          <p:cNvPr id="85" name="Straight Arrow Connector 84"/>
          <p:cNvCxnSpPr/>
          <p:nvPr/>
        </p:nvCxnSpPr>
        <p:spPr>
          <a:xfrm>
            <a:off x="4114800" y="4114800"/>
            <a:ext cx="3733800" cy="152400"/>
          </a:xfrm>
          <a:prstGeom prst="straightConnector1">
            <a:avLst/>
          </a:prstGeom>
          <a:ln>
            <a:tailEnd type="arrow"/>
          </a:ln>
        </p:spPr>
        <p:style>
          <a:lnRef idx="1">
            <a:schemeClr val="accent2"/>
          </a:lnRef>
          <a:fillRef idx="0">
            <a:schemeClr val="accent2"/>
          </a:fillRef>
          <a:effectRef idx="0">
            <a:schemeClr val="accent2"/>
          </a:effectRef>
          <a:fontRef idx="minor">
            <a:schemeClr val="tx1"/>
          </a:fontRef>
        </p:style>
      </p:cxnSp>
      <p:cxnSp>
        <p:nvCxnSpPr>
          <p:cNvPr id="90" name="Straight Arrow Connector 89"/>
          <p:cNvCxnSpPr/>
          <p:nvPr/>
        </p:nvCxnSpPr>
        <p:spPr>
          <a:xfrm>
            <a:off x="5715000" y="4495800"/>
            <a:ext cx="2133600" cy="228600"/>
          </a:xfrm>
          <a:prstGeom prst="straightConnector1">
            <a:avLst/>
          </a:prstGeom>
          <a:ln>
            <a:tailEnd type="arrow"/>
          </a:ln>
        </p:spPr>
        <p:style>
          <a:lnRef idx="1">
            <a:schemeClr val="accent2"/>
          </a:lnRef>
          <a:fillRef idx="0">
            <a:schemeClr val="accent2"/>
          </a:fillRef>
          <a:effectRef idx="0">
            <a:schemeClr val="accent2"/>
          </a:effectRef>
          <a:fontRef idx="minor">
            <a:schemeClr val="tx1"/>
          </a:fontRef>
        </p:style>
      </p:cxnSp>
      <p:cxnSp>
        <p:nvCxnSpPr>
          <p:cNvPr id="96" name="Straight Arrow Connector 95"/>
          <p:cNvCxnSpPr/>
          <p:nvPr/>
        </p:nvCxnSpPr>
        <p:spPr>
          <a:xfrm>
            <a:off x="6248400" y="4724400"/>
            <a:ext cx="1600200" cy="152400"/>
          </a:xfrm>
          <a:prstGeom prst="straightConnector1">
            <a:avLst/>
          </a:prstGeom>
          <a:ln>
            <a:tailEnd type="arrow"/>
          </a:ln>
        </p:spPr>
        <p:style>
          <a:lnRef idx="1">
            <a:schemeClr val="accent2"/>
          </a:lnRef>
          <a:fillRef idx="0">
            <a:schemeClr val="accent2"/>
          </a:fillRef>
          <a:effectRef idx="0">
            <a:schemeClr val="accent2"/>
          </a:effectRef>
          <a:fontRef idx="minor">
            <a:schemeClr val="tx1"/>
          </a:fontRef>
        </p:style>
      </p:cxnSp>
      <p:cxnSp>
        <p:nvCxnSpPr>
          <p:cNvPr id="99" name="Straight Arrow Connector 98"/>
          <p:cNvCxnSpPr/>
          <p:nvPr/>
        </p:nvCxnSpPr>
        <p:spPr>
          <a:xfrm>
            <a:off x="6781800" y="5029200"/>
            <a:ext cx="1066800" cy="76200"/>
          </a:xfrm>
          <a:prstGeom prst="straightConnector1">
            <a:avLst/>
          </a:prstGeom>
          <a:ln>
            <a:tailEnd type="arrow"/>
          </a:ln>
        </p:spPr>
        <p:style>
          <a:lnRef idx="1">
            <a:schemeClr val="accent2"/>
          </a:lnRef>
          <a:fillRef idx="0">
            <a:schemeClr val="accent2"/>
          </a:fillRef>
          <a:effectRef idx="0">
            <a:schemeClr val="accent2"/>
          </a:effectRef>
          <a:fontRef idx="minor">
            <a:schemeClr val="tx1"/>
          </a:fontRef>
        </p:style>
      </p:cxnSp>
      <p:cxnSp>
        <p:nvCxnSpPr>
          <p:cNvPr id="103" name="Straight Arrow Connector 102"/>
          <p:cNvCxnSpPr/>
          <p:nvPr/>
        </p:nvCxnSpPr>
        <p:spPr>
          <a:xfrm>
            <a:off x="7315200" y="5257800"/>
            <a:ext cx="533400" cy="77788"/>
          </a:xfrm>
          <a:prstGeom prst="straightConnector1">
            <a:avLst/>
          </a:prstGeom>
          <a:ln>
            <a:tailEnd type="arrow"/>
          </a:ln>
        </p:spPr>
        <p:style>
          <a:lnRef idx="1">
            <a:schemeClr val="accent2"/>
          </a:lnRef>
          <a:fillRef idx="0">
            <a:schemeClr val="accent2"/>
          </a:fillRef>
          <a:effectRef idx="0">
            <a:schemeClr val="accent2"/>
          </a:effectRef>
          <a:fontRef idx="minor">
            <a:schemeClr val="tx1"/>
          </a:fontRef>
        </p:style>
      </p:cxnSp>
      <p:cxnSp>
        <p:nvCxnSpPr>
          <p:cNvPr id="108" name="Straight Arrow Connector 107"/>
          <p:cNvCxnSpPr/>
          <p:nvPr/>
        </p:nvCxnSpPr>
        <p:spPr>
          <a:xfrm rot="10800000" flipV="1">
            <a:off x="2514600" y="5486400"/>
            <a:ext cx="5334000" cy="228600"/>
          </a:xfrm>
          <a:prstGeom prst="straightConnector1">
            <a:avLst/>
          </a:prstGeom>
          <a:ln>
            <a:tailEnd type="arrow"/>
          </a:ln>
        </p:spPr>
        <p:style>
          <a:lnRef idx="1">
            <a:schemeClr val="accent2"/>
          </a:lnRef>
          <a:fillRef idx="0">
            <a:schemeClr val="accent2"/>
          </a:fillRef>
          <a:effectRef idx="0">
            <a:schemeClr val="accent2"/>
          </a:effectRef>
          <a:fontRef idx="minor">
            <a:schemeClr val="tx1"/>
          </a:fontRef>
        </p:style>
      </p:cxnSp>
      <p:cxnSp>
        <p:nvCxnSpPr>
          <p:cNvPr id="9" name="Straight Arrow Connector 8"/>
          <p:cNvCxnSpPr/>
          <p:nvPr/>
        </p:nvCxnSpPr>
        <p:spPr>
          <a:xfrm>
            <a:off x="2514600" y="3429000"/>
            <a:ext cx="5334000" cy="228600"/>
          </a:xfrm>
          <a:prstGeom prst="straightConnector1">
            <a:avLst/>
          </a:prstGeom>
          <a:ln>
            <a:tailEnd type="arrow"/>
          </a:ln>
        </p:spPr>
        <p:style>
          <a:lnRef idx="1">
            <a:schemeClr val="accent2"/>
          </a:lnRef>
          <a:fillRef idx="0">
            <a:schemeClr val="accent2"/>
          </a:fillRef>
          <a:effectRef idx="0">
            <a:schemeClr val="accent2"/>
          </a:effectRef>
          <a:fontRef idx="minor">
            <a:schemeClr val="tx1"/>
          </a:fontRef>
        </p:style>
      </p:cxnSp>
      <p:cxnSp>
        <p:nvCxnSpPr>
          <p:cNvPr id="63" name="Straight Connector 62"/>
          <p:cNvCxnSpPr/>
          <p:nvPr/>
        </p:nvCxnSpPr>
        <p:spPr>
          <a:xfrm rot="5400000">
            <a:off x="3162300" y="4686300"/>
            <a:ext cx="2819400" cy="0"/>
          </a:xfrm>
          <a:prstGeom prst="line">
            <a:avLst/>
          </a:prstGeom>
        </p:spPr>
        <p:style>
          <a:lnRef idx="2">
            <a:schemeClr val="accent2"/>
          </a:lnRef>
          <a:fillRef idx="0">
            <a:schemeClr val="accent2"/>
          </a:fillRef>
          <a:effectRef idx="1">
            <a:schemeClr val="accent2"/>
          </a:effectRef>
          <a:fontRef idx="minor">
            <a:schemeClr val="tx1"/>
          </a:fontRef>
        </p:style>
      </p:cxnSp>
      <p:cxnSp>
        <p:nvCxnSpPr>
          <p:cNvPr id="64" name="Straight Connector 63"/>
          <p:cNvCxnSpPr/>
          <p:nvPr/>
        </p:nvCxnSpPr>
        <p:spPr>
          <a:xfrm rot="5400000">
            <a:off x="4076700" y="4762500"/>
            <a:ext cx="1295400" cy="0"/>
          </a:xfrm>
          <a:prstGeom prst="line">
            <a:avLst/>
          </a:prstGeom>
        </p:spPr>
        <p:style>
          <a:lnRef idx="2">
            <a:schemeClr val="dk1"/>
          </a:lnRef>
          <a:fillRef idx="0">
            <a:schemeClr val="dk1"/>
          </a:fillRef>
          <a:effectRef idx="1">
            <a:schemeClr val="dk1"/>
          </a:effectRef>
          <a:fontRef idx="minor">
            <a:schemeClr val="tx1"/>
          </a:fontRef>
        </p:style>
      </p:cxnSp>
    </p:spTree>
    <p:custDataLst>
      <p:tags r:id="rId1"/>
    </p:custDataLst>
    <p:extLst>
      <p:ext uri="{BB962C8B-B14F-4D97-AF65-F5344CB8AC3E}">
        <p14:creationId xmlns:p14="http://schemas.microsoft.com/office/powerpoint/2007/7/12/main" xmlns="" val="83805954"/>
      </p:ext>
    </p:extLst>
  </p:cSld>
  <p:clrMapOvr>
    <a:masterClrMapping/>
  </p:clrMapOvr>
  <p:transition advTm="96203">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500"/>
                                        <p:tgtEl>
                                          <p:spTgt spid="9"/>
                                        </p:tgtEl>
                                      </p:cBhvr>
                                    </p:animEffect>
                                  </p:childTnLst>
                                </p:cTn>
                              </p:par>
                              <p:par>
                                <p:cTn id="8" presetID="1" presetClass="entr" presetSubtype="0" fill="hold" nodeType="withEffect">
                                  <p:stCondLst>
                                    <p:cond delay="0"/>
                                  </p:stCondLst>
                                  <p:childTnLst>
                                    <p:set>
                                      <p:cBhvr>
                                        <p:cTn id="9" dur="1" fill="hold">
                                          <p:stCondLst>
                                            <p:cond delay="0"/>
                                          </p:stCondLst>
                                        </p:cTn>
                                        <p:tgtEl>
                                          <p:spTgt spid="14">
                                            <p:txEl>
                                              <p:pRg st="1" end="1"/>
                                            </p:txEl>
                                          </p:spTgt>
                                        </p:tgtEl>
                                        <p:attrNameLst>
                                          <p:attrName>style.visibility</p:attrName>
                                        </p:attrNameLst>
                                      </p:cBhvr>
                                      <p:to>
                                        <p:strVal val="visible"/>
                                      </p:to>
                                    </p:set>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nodeType="clickEffect">
                                  <p:stCondLst>
                                    <p:cond delay="0"/>
                                  </p:stCondLst>
                                  <p:childTnLst>
                                    <p:set>
                                      <p:cBhvr>
                                        <p:cTn id="13" dur="1" fill="hold">
                                          <p:stCondLst>
                                            <p:cond delay="0"/>
                                          </p:stCondLst>
                                        </p:cTn>
                                        <p:tgtEl>
                                          <p:spTgt spid="16"/>
                                        </p:tgtEl>
                                        <p:attrNameLst>
                                          <p:attrName>style.visibility</p:attrName>
                                        </p:attrNameLst>
                                      </p:cBhvr>
                                      <p:to>
                                        <p:strVal val="visible"/>
                                      </p:to>
                                    </p:set>
                                    <p:animEffect transition="in" filter="wipe(left)">
                                      <p:cBhvr>
                                        <p:cTn id="14" dur="500"/>
                                        <p:tgtEl>
                                          <p:spTgt spid="16"/>
                                        </p:tgtEl>
                                      </p:cBhvr>
                                    </p:animEffect>
                                  </p:childTnLst>
                                </p:cTn>
                              </p:par>
                              <p:par>
                                <p:cTn id="15" presetID="22" presetClass="entr" presetSubtype="8" fill="hold" nodeType="withEffect">
                                  <p:stCondLst>
                                    <p:cond delay="0"/>
                                  </p:stCondLst>
                                  <p:childTnLst>
                                    <p:set>
                                      <p:cBhvr>
                                        <p:cTn id="16" dur="1" fill="hold">
                                          <p:stCondLst>
                                            <p:cond delay="0"/>
                                          </p:stCondLst>
                                        </p:cTn>
                                        <p:tgtEl>
                                          <p:spTgt spid="60"/>
                                        </p:tgtEl>
                                        <p:attrNameLst>
                                          <p:attrName>style.visibility</p:attrName>
                                        </p:attrNameLst>
                                      </p:cBhvr>
                                      <p:to>
                                        <p:strVal val="visible"/>
                                      </p:to>
                                    </p:set>
                                    <p:animEffect transition="in" filter="wipe(left)">
                                      <p:cBhvr>
                                        <p:cTn id="17" dur="500"/>
                                        <p:tgtEl>
                                          <p:spTgt spid="60"/>
                                        </p:tgtEl>
                                      </p:cBhvr>
                                    </p:animEffect>
                                  </p:childTnLst>
                                </p:cTn>
                              </p:par>
                              <p:par>
                                <p:cTn id="18" presetID="22" presetClass="entr" presetSubtype="8" fill="hold" nodeType="withEffect">
                                  <p:stCondLst>
                                    <p:cond delay="0"/>
                                  </p:stCondLst>
                                  <p:childTnLst>
                                    <p:set>
                                      <p:cBhvr>
                                        <p:cTn id="19" dur="1" fill="hold">
                                          <p:stCondLst>
                                            <p:cond delay="0"/>
                                          </p:stCondLst>
                                        </p:cTn>
                                        <p:tgtEl>
                                          <p:spTgt spid="62"/>
                                        </p:tgtEl>
                                        <p:attrNameLst>
                                          <p:attrName>style.visibility</p:attrName>
                                        </p:attrNameLst>
                                      </p:cBhvr>
                                      <p:to>
                                        <p:strVal val="visible"/>
                                      </p:to>
                                    </p:set>
                                    <p:animEffect transition="in" filter="wipe(left)">
                                      <p:cBhvr>
                                        <p:cTn id="20" dur="500"/>
                                        <p:tgtEl>
                                          <p:spTgt spid="62"/>
                                        </p:tgtEl>
                                      </p:cBhvr>
                                    </p:animEffect>
                                  </p:childTnLst>
                                </p:cTn>
                              </p:par>
                              <p:par>
                                <p:cTn id="21" presetID="1" presetClass="entr" presetSubtype="0" fill="hold" nodeType="withEffect">
                                  <p:stCondLst>
                                    <p:cond delay="0"/>
                                  </p:stCondLst>
                                  <p:childTnLst>
                                    <p:set>
                                      <p:cBhvr>
                                        <p:cTn id="22" dur="1" fill="hold">
                                          <p:stCondLst>
                                            <p:cond delay="0"/>
                                          </p:stCondLst>
                                        </p:cTn>
                                        <p:tgtEl>
                                          <p:spTgt spid="14">
                                            <p:txEl>
                                              <p:pRg st="2" end="2"/>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nodeType="clickEffect">
                                  <p:stCondLst>
                                    <p:cond delay="0"/>
                                  </p:stCondLst>
                                  <p:childTnLst>
                                    <p:set>
                                      <p:cBhvr>
                                        <p:cTn id="26" dur="1" fill="hold">
                                          <p:stCondLst>
                                            <p:cond delay="0"/>
                                          </p:stCondLst>
                                        </p:cTn>
                                        <p:tgtEl>
                                          <p:spTgt spid="81"/>
                                        </p:tgtEl>
                                        <p:attrNameLst>
                                          <p:attrName>style.visibility</p:attrName>
                                        </p:attrNameLst>
                                      </p:cBhvr>
                                      <p:to>
                                        <p:strVal val="visible"/>
                                      </p:to>
                                    </p:set>
                                    <p:animEffect transition="in" filter="wipe(left)">
                                      <p:cBhvr>
                                        <p:cTn id="27" dur="500"/>
                                        <p:tgtEl>
                                          <p:spTgt spid="81"/>
                                        </p:tgtEl>
                                      </p:cBhvr>
                                    </p:animEffect>
                                  </p:childTnLst>
                                </p:cTn>
                              </p:par>
                              <p:par>
                                <p:cTn id="28" presetID="22" presetClass="entr" presetSubtype="8" fill="hold" nodeType="withEffect">
                                  <p:stCondLst>
                                    <p:cond delay="0"/>
                                  </p:stCondLst>
                                  <p:childTnLst>
                                    <p:set>
                                      <p:cBhvr>
                                        <p:cTn id="29" dur="1" fill="hold">
                                          <p:stCondLst>
                                            <p:cond delay="0"/>
                                          </p:stCondLst>
                                        </p:cTn>
                                        <p:tgtEl>
                                          <p:spTgt spid="82"/>
                                        </p:tgtEl>
                                        <p:attrNameLst>
                                          <p:attrName>style.visibility</p:attrName>
                                        </p:attrNameLst>
                                      </p:cBhvr>
                                      <p:to>
                                        <p:strVal val="visible"/>
                                      </p:to>
                                    </p:set>
                                    <p:animEffect transition="in" filter="wipe(left)">
                                      <p:cBhvr>
                                        <p:cTn id="30" dur="500"/>
                                        <p:tgtEl>
                                          <p:spTgt spid="82"/>
                                        </p:tgtEl>
                                      </p:cBhvr>
                                    </p:animEffect>
                                  </p:childTnLst>
                                </p:cTn>
                              </p:par>
                              <p:par>
                                <p:cTn id="31" presetID="22" presetClass="entr" presetSubtype="8" fill="hold" nodeType="withEffect">
                                  <p:stCondLst>
                                    <p:cond delay="0"/>
                                  </p:stCondLst>
                                  <p:childTnLst>
                                    <p:set>
                                      <p:cBhvr>
                                        <p:cTn id="32" dur="1" fill="hold">
                                          <p:stCondLst>
                                            <p:cond delay="0"/>
                                          </p:stCondLst>
                                        </p:cTn>
                                        <p:tgtEl>
                                          <p:spTgt spid="85"/>
                                        </p:tgtEl>
                                        <p:attrNameLst>
                                          <p:attrName>style.visibility</p:attrName>
                                        </p:attrNameLst>
                                      </p:cBhvr>
                                      <p:to>
                                        <p:strVal val="visible"/>
                                      </p:to>
                                    </p:set>
                                    <p:animEffect transition="in" filter="wipe(left)">
                                      <p:cBhvr>
                                        <p:cTn id="33" dur="500"/>
                                        <p:tgtEl>
                                          <p:spTgt spid="85"/>
                                        </p:tgtEl>
                                      </p:cBhvr>
                                    </p:animEffect>
                                  </p:childTnLst>
                                </p:cTn>
                              </p:par>
                              <p:par>
                                <p:cTn id="34" presetID="1" presetClass="entr" presetSubtype="0" fill="hold" nodeType="withEffect">
                                  <p:stCondLst>
                                    <p:cond delay="0"/>
                                  </p:stCondLst>
                                  <p:childTnLst>
                                    <p:set>
                                      <p:cBhvr>
                                        <p:cTn id="35" dur="1" fill="hold">
                                          <p:stCondLst>
                                            <p:cond delay="0"/>
                                          </p:stCondLst>
                                        </p:cTn>
                                        <p:tgtEl>
                                          <p:spTgt spid="14">
                                            <p:txEl>
                                              <p:pRg st="3" end="3"/>
                                            </p:txEl>
                                          </p:spTgt>
                                        </p:tgtEl>
                                        <p:attrNameLst>
                                          <p:attrName>style.visibility</p:attrName>
                                        </p:attrNameLst>
                                      </p:cBhvr>
                                      <p:to>
                                        <p:strVal val="visible"/>
                                      </p:to>
                                    </p:set>
                                  </p:childTnLst>
                                </p:cTn>
                              </p:par>
                            </p:childTnLst>
                          </p:cTn>
                        </p:par>
                      </p:childTnLst>
                    </p:cTn>
                  </p:par>
                  <p:par>
                    <p:cTn id="36" fill="hold">
                      <p:stCondLst>
                        <p:cond delay="indefinite"/>
                      </p:stCondLst>
                      <p:childTnLst>
                        <p:par>
                          <p:cTn id="37" fill="hold">
                            <p:stCondLst>
                              <p:cond delay="0"/>
                            </p:stCondLst>
                            <p:childTnLst>
                              <p:par>
                                <p:cTn id="38" presetID="22" presetClass="entr" presetSubtype="8" fill="hold" nodeType="clickEffect">
                                  <p:stCondLst>
                                    <p:cond delay="0"/>
                                  </p:stCondLst>
                                  <p:childTnLst>
                                    <p:set>
                                      <p:cBhvr>
                                        <p:cTn id="39" dur="1" fill="hold">
                                          <p:stCondLst>
                                            <p:cond delay="0"/>
                                          </p:stCondLst>
                                        </p:cTn>
                                        <p:tgtEl>
                                          <p:spTgt spid="65"/>
                                        </p:tgtEl>
                                        <p:attrNameLst>
                                          <p:attrName>style.visibility</p:attrName>
                                        </p:attrNameLst>
                                      </p:cBhvr>
                                      <p:to>
                                        <p:strVal val="visible"/>
                                      </p:to>
                                    </p:set>
                                    <p:animEffect transition="in" filter="wipe(left)">
                                      <p:cBhvr>
                                        <p:cTn id="40" dur="500"/>
                                        <p:tgtEl>
                                          <p:spTgt spid="65"/>
                                        </p:tgtEl>
                                      </p:cBhvr>
                                    </p:animEffect>
                                  </p:childTnLst>
                                </p:cTn>
                              </p:par>
                              <p:par>
                                <p:cTn id="41" presetID="22" presetClass="entr" presetSubtype="8" fill="hold" nodeType="withEffect">
                                  <p:stCondLst>
                                    <p:cond delay="0"/>
                                  </p:stCondLst>
                                  <p:childTnLst>
                                    <p:set>
                                      <p:cBhvr>
                                        <p:cTn id="42" dur="1" fill="hold">
                                          <p:stCondLst>
                                            <p:cond delay="0"/>
                                          </p:stCondLst>
                                        </p:cTn>
                                        <p:tgtEl>
                                          <p:spTgt spid="70"/>
                                        </p:tgtEl>
                                        <p:attrNameLst>
                                          <p:attrName>style.visibility</p:attrName>
                                        </p:attrNameLst>
                                      </p:cBhvr>
                                      <p:to>
                                        <p:strVal val="visible"/>
                                      </p:to>
                                    </p:set>
                                    <p:animEffect transition="in" filter="wipe(left)">
                                      <p:cBhvr>
                                        <p:cTn id="43" dur="500"/>
                                        <p:tgtEl>
                                          <p:spTgt spid="70"/>
                                        </p:tgtEl>
                                      </p:cBhvr>
                                    </p:animEffect>
                                  </p:childTnLst>
                                </p:cTn>
                              </p:par>
                              <p:par>
                                <p:cTn id="44" presetID="22" presetClass="entr" presetSubtype="8" fill="hold" nodeType="withEffect">
                                  <p:stCondLst>
                                    <p:cond delay="0"/>
                                  </p:stCondLst>
                                  <p:childTnLst>
                                    <p:set>
                                      <p:cBhvr>
                                        <p:cTn id="45" dur="1" fill="hold">
                                          <p:stCondLst>
                                            <p:cond delay="0"/>
                                          </p:stCondLst>
                                        </p:cTn>
                                        <p:tgtEl>
                                          <p:spTgt spid="71"/>
                                        </p:tgtEl>
                                        <p:attrNameLst>
                                          <p:attrName>style.visibility</p:attrName>
                                        </p:attrNameLst>
                                      </p:cBhvr>
                                      <p:to>
                                        <p:strVal val="visible"/>
                                      </p:to>
                                    </p:set>
                                    <p:animEffect transition="in" filter="wipe(left)">
                                      <p:cBhvr>
                                        <p:cTn id="46" dur="500"/>
                                        <p:tgtEl>
                                          <p:spTgt spid="71"/>
                                        </p:tgtEl>
                                      </p:cBhvr>
                                    </p:animEffect>
                                  </p:childTnLst>
                                </p:cTn>
                              </p:par>
                              <p:par>
                                <p:cTn id="47" presetID="22" presetClass="entr" presetSubtype="8" fill="hold" nodeType="withEffect">
                                  <p:stCondLst>
                                    <p:cond delay="0"/>
                                  </p:stCondLst>
                                  <p:childTnLst>
                                    <p:set>
                                      <p:cBhvr>
                                        <p:cTn id="48" dur="1" fill="hold">
                                          <p:stCondLst>
                                            <p:cond delay="0"/>
                                          </p:stCondLst>
                                        </p:cTn>
                                        <p:tgtEl>
                                          <p:spTgt spid="77"/>
                                        </p:tgtEl>
                                        <p:attrNameLst>
                                          <p:attrName>style.visibility</p:attrName>
                                        </p:attrNameLst>
                                      </p:cBhvr>
                                      <p:to>
                                        <p:strVal val="visible"/>
                                      </p:to>
                                    </p:set>
                                    <p:animEffect transition="in" filter="wipe(left)">
                                      <p:cBhvr>
                                        <p:cTn id="49" dur="500"/>
                                        <p:tgtEl>
                                          <p:spTgt spid="77"/>
                                        </p:tgtEl>
                                      </p:cBhvr>
                                    </p:animEffect>
                                  </p:childTnLst>
                                </p:cTn>
                              </p:par>
                              <p:par>
                                <p:cTn id="50" presetID="1" presetClass="entr" presetSubtype="0" fill="hold" nodeType="withEffect">
                                  <p:stCondLst>
                                    <p:cond delay="0"/>
                                  </p:stCondLst>
                                  <p:childTnLst>
                                    <p:set>
                                      <p:cBhvr>
                                        <p:cTn id="51" dur="1" fill="hold">
                                          <p:stCondLst>
                                            <p:cond delay="0"/>
                                          </p:stCondLst>
                                        </p:cTn>
                                        <p:tgtEl>
                                          <p:spTgt spid="14">
                                            <p:txEl>
                                              <p:pRg st="4" end="4"/>
                                            </p:txEl>
                                          </p:spTgt>
                                        </p:tgtEl>
                                        <p:attrNameLst>
                                          <p:attrName>style.visibility</p:attrName>
                                        </p:attrNameLst>
                                      </p:cBhvr>
                                      <p:to>
                                        <p:strVal val="visible"/>
                                      </p:to>
                                    </p:set>
                                  </p:childTnLst>
                                </p:cTn>
                              </p:par>
                            </p:childTnLst>
                          </p:cTn>
                        </p:par>
                      </p:childTnLst>
                    </p:cTn>
                  </p:par>
                  <p:par>
                    <p:cTn id="52" fill="hold">
                      <p:stCondLst>
                        <p:cond delay="indefinite"/>
                      </p:stCondLst>
                      <p:childTnLst>
                        <p:par>
                          <p:cTn id="53" fill="hold">
                            <p:stCondLst>
                              <p:cond delay="0"/>
                            </p:stCondLst>
                            <p:childTnLst>
                              <p:par>
                                <p:cTn id="54" presetID="22" presetClass="entr" presetSubtype="8" fill="hold" nodeType="clickEffect">
                                  <p:stCondLst>
                                    <p:cond delay="0"/>
                                  </p:stCondLst>
                                  <p:childTnLst>
                                    <p:set>
                                      <p:cBhvr>
                                        <p:cTn id="55" dur="1" fill="hold">
                                          <p:stCondLst>
                                            <p:cond delay="0"/>
                                          </p:stCondLst>
                                        </p:cTn>
                                        <p:tgtEl>
                                          <p:spTgt spid="90"/>
                                        </p:tgtEl>
                                        <p:attrNameLst>
                                          <p:attrName>style.visibility</p:attrName>
                                        </p:attrNameLst>
                                      </p:cBhvr>
                                      <p:to>
                                        <p:strVal val="visible"/>
                                      </p:to>
                                    </p:set>
                                    <p:animEffect transition="in" filter="wipe(left)">
                                      <p:cBhvr>
                                        <p:cTn id="56" dur="500"/>
                                        <p:tgtEl>
                                          <p:spTgt spid="90"/>
                                        </p:tgtEl>
                                      </p:cBhvr>
                                    </p:animEffect>
                                  </p:childTnLst>
                                </p:cTn>
                              </p:par>
                              <p:par>
                                <p:cTn id="57" presetID="22" presetClass="entr" presetSubtype="8" fill="hold" nodeType="withEffect">
                                  <p:stCondLst>
                                    <p:cond delay="0"/>
                                  </p:stCondLst>
                                  <p:childTnLst>
                                    <p:set>
                                      <p:cBhvr>
                                        <p:cTn id="58" dur="1" fill="hold">
                                          <p:stCondLst>
                                            <p:cond delay="0"/>
                                          </p:stCondLst>
                                        </p:cTn>
                                        <p:tgtEl>
                                          <p:spTgt spid="96"/>
                                        </p:tgtEl>
                                        <p:attrNameLst>
                                          <p:attrName>style.visibility</p:attrName>
                                        </p:attrNameLst>
                                      </p:cBhvr>
                                      <p:to>
                                        <p:strVal val="visible"/>
                                      </p:to>
                                    </p:set>
                                    <p:animEffect transition="in" filter="wipe(left)">
                                      <p:cBhvr>
                                        <p:cTn id="59" dur="500"/>
                                        <p:tgtEl>
                                          <p:spTgt spid="96"/>
                                        </p:tgtEl>
                                      </p:cBhvr>
                                    </p:animEffect>
                                  </p:childTnLst>
                                </p:cTn>
                              </p:par>
                              <p:par>
                                <p:cTn id="60" presetID="22" presetClass="entr" presetSubtype="8" fill="hold" nodeType="withEffect">
                                  <p:stCondLst>
                                    <p:cond delay="0"/>
                                  </p:stCondLst>
                                  <p:childTnLst>
                                    <p:set>
                                      <p:cBhvr>
                                        <p:cTn id="61" dur="1" fill="hold">
                                          <p:stCondLst>
                                            <p:cond delay="0"/>
                                          </p:stCondLst>
                                        </p:cTn>
                                        <p:tgtEl>
                                          <p:spTgt spid="99"/>
                                        </p:tgtEl>
                                        <p:attrNameLst>
                                          <p:attrName>style.visibility</p:attrName>
                                        </p:attrNameLst>
                                      </p:cBhvr>
                                      <p:to>
                                        <p:strVal val="visible"/>
                                      </p:to>
                                    </p:set>
                                    <p:animEffect transition="in" filter="wipe(left)">
                                      <p:cBhvr>
                                        <p:cTn id="62" dur="500"/>
                                        <p:tgtEl>
                                          <p:spTgt spid="99"/>
                                        </p:tgtEl>
                                      </p:cBhvr>
                                    </p:animEffect>
                                  </p:childTnLst>
                                </p:cTn>
                              </p:par>
                              <p:par>
                                <p:cTn id="63" presetID="22" presetClass="entr" presetSubtype="8" fill="hold" nodeType="withEffect">
                                  <p:stCondLst>
                                    <p:cond delay="0"/>
                                  </p:stCondLst>
                                  <p:childTnLst>
                                    <p:set>
                                      <p:cBhvr>
                                        <p:cTn id="64" dur="1" fill="hold">
                                          <p:stCondLst>
                                            <p:cond delay="0"/>
                                          </p:stCondLst>
                                        </p:cTn>
                                        <p:tgtEl>
                                          <p:spTgt spid="103"/>
                                        </p:tgtEl>
                                        <p:attrNameLst>
                                          <p:attrName>style.visibility</p:attrName>
                                        </p:attrNameLst>
                                      </p:cBhvr>
                                      <p:to>
                                        <p:strVal val="visible"/>
                                      </p:to>
                                    </p:set>
                                    <p:animEffect transition="in" filter="wipe(left)">
                                      <p:cBhvr>
                                        <p:cTn id="65" dur="500"/>
                                        <p:tgtEl>
                                          <p:spTgt spid="103"/>
                                        </p:tgtEl>
                                      </p:cBhvr>
                                    </p:animEffect>
                                  </p:childTnLst>
                                </p:cTn>
                              </p:par>
                              <p:par>
                                <p:cTn id="66" presetID="1" presetClass="entr" presetSubtype="0" fill="hold" nodeType="withEffect">
                                  <p:stCondLst>
                                    <p:cond delay="0"/>
                                  </p:stCondLst>
                                  <p:childTnLst>
                                    <p:set>
                                      <p:cBhvr>
                                        <p:cTn id="67" dur="1" fill="hold">
                                          <p:stCondLst>
                                            <p:cond delay="0"/>
                                          </p:stCondLst>
                                        </p:cTn>
                                        <p:tgtEl>
                                          <p:spTgt spid="14">
                                            <p:txEl>
                                              <p:pRg st="5" end="5"/>
                                            </p:txEl>
                                          </p:spTgt>
                                        </p:tgtEl>
                                        <p:attrNameLst>
                                          <p:attrName>style.visibility</p:attrName>
                                        </p:attrNameLst>
                                      </p:cBhvr>
                                      <p:to>
                                        <p:strVal val="visible"/>
                                      </p:to>
                                    </p:set>
                                  </p:childTnLst>
                                </p:cTn>
                              </p:par>
                            </p:childTnLst>
                          </p:cTn>
                        </p:par>
                      </p:childTnLst>
                    </p:cTn>
                  </p:par>
                  <p:par>
                    <p:cTn id="68" fill="hold">
                      <p:stCondLst>
                        <p:cond delay="indefinite"/>
                      </p:stCondLst>
                      <p:childTnLst>
                        <p:par>
                          <p:cTn id="69" fill="hold">
                            <p:stCondLst>
                              <p:cond delay="0"/>
                            </p:stCondLst>
                            <p:childTnLst>
                              <p:par>
                                <p:cTn id="70" presetID="22" presetClass="entr" presetSubtype="2" fill="hold" nodeType="clickEffect">
                                  <p:stCondLst>
                                    <p:cond delay="0"/>
                                  </p:stCondLst>
                                  <p:childTnLst>
                                    <p:set>
                                      <p:cBhvr>
                                        <p:cTn id="71" dur="1" fill="hold">
                                          <p:stCondLst>
                                            <p:cond delay="0"/>
                                          </p:stCondLst>
                                        </p:cTn>
                                        <p:tgtEl>
                                          <p:spTgt spid="108"/>
                                        </p:tgtEl>
                                        <p:attrNameLst>
                                          <p:attrName>style.visibility</p:attrName>
                                        </p:attrNameLst>
                                      </p:cBhvr>
                                      <p:to>
                                        <p:strVal val="visible"/>
                                      </p:to>
                                    </p:set>
                                    <p:animEffect transition="in" filter="wipe(right)">
                                      <p:cBhvr>
                                        <p:cTn id="72" dur="500"/>
                                        <p:tgtEl>
                                          <p:spTgt spid="108"/>
                                        </p:tgtEl>
                                      </p:cBhvr>
                                    </p:animEffect>
                                  </p:childTnLst>
                                </p:cTn>
                              </p:par>
                              <p:par>
                                <p:cTn id="73" presetID="1" presetClass="entr" presetSubtype="0" fill="hold" nodeType="withEffect">
                                  <p:stCondLst>
                                    <p:cond delay="0"/>
                                  </p:stCondLst>
                                  <p:childTnLst>
                                    <p:set>
                                      <p:cBhvr>
                                        <p:cTn id="74" dur="1" fill="hold">
                                          <p:stCondLst>
                                            <p:cond delay="0"/>
                                          </p:stCondLst>
                                        </p:cTn>
                                        <p:tgtEl>
                                          <p:spTgt spid="14">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Title 1"/>
          <p:cNvSpPr>
            <a:spLocks noGrp="1"/>
          </p:cNvSpPr>
          <p:nvPr>
            <p:ph type="title"/>
          </p:nvPr>
        </p:nvSpPr>
        <p:spPr>
          <a:xfrm>
            <a:off x="0" y="0"/>
            <a:ext cx="9144000" cy="533400"/>
          </a:xfrm>
          <a:solidFill>
            <a:schemeClr val="accent1"/>
          </a:solidFill>
        </p:spPr>
        <p:txBody>
          <a:bodyPr>
            <a:noAutofit/>
          </a:bodyPr>
          <a:lstStyle/>
          <a:p>
            <a:r>
              <a:rPr lang="en-US" sz="3600" dirty="0">
                <a:solidFill>
                  <a:schemeClr val="bg1"/>
                </a:solidFill>
              </a:rPr>
              <a:t>Consolidation</a:t>
            </a:r>
            <a:r>
              <a:rPr lang="en-US" sz="3200" dirty="0">
                <a:solidFill>
                  <a:schemeClr val="bg1"/>
                </a:solidFill>
              </a:rPr>
              <a:t> </a:t>
            </a:r>
            <a:r>
              <a:rPr lang="en-US" sz="3600" dirty="0" smtClean="0">
                <a:solidFill>
                  <a:schemeClr val="bg1"/>
                </a:solidFill>
              </a:rPr>
              <a:t>Hardware </a:t>
            </a:r>
            <a:r>
              <a:rPr lang="en-US" sz="2400" b="0" dirty="0" smtClean="0">
                <a:solidFill>
                  <a:schemeClr val="bg1"/>
                </a:solidFill>
              </a:rPr>
              <a:t>– </a:t>
            </a:r>
            <a:r>
              <a:rPr lang="en-US" sz="3200" b="0" dirty="0" smtClean="0">
                <a:solidFill>
                  <a:schemeClr val="bg1"/>
                </a:solidFill>
              </a:rPr>
              <a:t>Snoop Filtering</a:t>
            </a:r>
            <a:endParaRPr lang="en-US" sz="3200" b="0" dirty="0">
              <a:solidFill>
                <a:schemeClr val="bg1"/>
              </a:solidFill>
            </a:endParaRPr>
          </a:p>
        </p:txBody>
      </p:sp>
      <p:grpSp>
        <p:nvGrpSpPr>
          <p:cNvPr id="23" name="Group 22"/>
          <p:cNvGrpSpPr/>
          <p:nvPr/>
        </p:nvGrpSpPr>
        <p:grpSpPr>
          <a:xfrm>
            <a:off x="1676400" y="914400"/>
            <a:ext cx="6172200" cy="2819400"/>
            <a:chOff x="1447800" y="2133600"/>
            <a:chExt cx="6172200" cy="2819400"/>
          </a:xfrm>
        </p:grpSpPr>
        <p:sp>
          <p:nvSpPr>
            <p:cNvPr id="22" name="Rounded Rectangle 21"/>
            <p:cNvSpPr/>
            <p:nvPr/>
          </p:nvSpPr>
          <p:spPr>
            <a:xfrm>
              <a:off x="1447800" y="2362200"/>
              <a:ext cx="2667000" cy="1752600"/>
            </a:xfrm>
            <a:prstGeom prst="roundRect">
              <a:avLst/>
            </a:prstGeom>
            <a:solidFill>
              <a:schemeClr val="accent3">
                <a:lumMod val="20000"/>
                <a:lumOff val="80000"/>
                <a:alpha val="18000"/>
              </a:schemeClr>
            </a:solidFill>
            <a:ln>
              <a:noFill/>
            </a:ln>
          </p:spPr>
          <p:style>
            <a:lnRef idx="1">
              <a:schemeClr val="accent1"/>
            </a:lnRef>
            <a:fillRef idx="3">
              <a:schemeClr val="accent1"/>
            </a:fillRef>
            <a:effectRef idx="2">
              <a:schemeClr val="accent1"/>
            </a:effectRef>
            <a:fontRef idx="minor">
              <a:schemeClr val="lt1"/>
            </a:fontRef>
          </p:style>
          <p:txBody>
            <a:bodyPr rtlCol="0" anchor="t"/>
            <a:lstStyle/>
            <a:p>
              <a:r>
                <a:rPr lang="en-US" sz="1050" i="1" dirty="0" smtClean="0">
                  <a:solidFill>
                    <a:schemeClr val="tx1"/>
                  </a:solidFill>
                </a:rPr>
                <a:t>NUMA NODE 0</a:t>
              </a:r>
              <a:endParaRPr lang="en-US" sz="1050" i="1" dirty="0">
                <a:solidFill>
                  <a:schemeClr val="tx1"/>
                </a:solidFill>
              </a:endParaRPr>
            </a:p>
          </p:txBody>
        </p:sp>
        <p:sp>
          <p:nvSpPr>
            <p:cNvPr id="67" name="Rounded Rectangle 66"/>
            <p:cNvSpPr/>
            <p:nvPr/>
          </p:nvSpPr>
          <p:spPr>
            <a:xfrm>
              <a:off x="4692596" y="2362200"/>
              <a:ext cx="2667000" cy="1752600"/>
            </a:xfrm>
            <a:prstGeom prst="roundRect">
              <a:avLst/>
            </a:prstGeom>
            <a:solidFill>
              <a:schemeClr val="accent3">
                <a:lumMod val="20000"/>
                <a:lumOff val="80000"/>
                <a:alpha val="18000"/>
              </a:schemeClr>
            </a:solidFill>
            <a:ln>
              <a:noFill/>
            </a:ln>
          </p:spPr>
          <p:style>
            <a:lnRef idx="1">
              <a:schemeClr val="accent1"/>
            </a:lnRef>
            <a:fillRef idx="3">
              <a:schemeClr val="accent1"/>
            </a:fillRef>
            <a:effectRef idx="2">
              <a:schemeClr val="accent1"/>
            </a:effectRef>
            <a:fontRef idx="minor">
              <a:schemeClr val="lt1"/>
            </a:fontRef>
          </p:style>
          <p:txBody>
            <a:bodyPr rtlCol="0" anchor="t"/>
            <a:lstStyle/>
            <a:p>
              <a:r>
                <a:rPr lang="en-US" sz="1050" i="1" dirty="0" smtClean="0">
                  <a:solidFill>
                    <a:schemeClr val="tx1"/>
                  </a:solidFill>
                </a:rPr>
                <a:t>NUMA NODE 1</a:t>
              </a:r>
              <a:endParaRPr lang="en-US" sz="1050" i="1" dirty="0">
                <a:solidFill>
                  <a:schemeClr val="tx1"/>
                </a:solidFill>
              </a:endParaRPr>
            </a:p>
          </p:txBody>
        </p:sp>
        <p:sp>
          <p:nvSpPr>
            <p:cNvPr id="57" name="Left-Right Arrow 56"/>
            <p:cNvSpPr/>
            <p:nvPr/>
          </p:nvSpPr>
          <p:spPr>
            <a:xfrm>
              <a:off x="5486400" y="3276600"/>
              <a:ext cx="1066800" cy="152400"/>
            </a:xfrm>
            <a:prstGeom prst="leftRightArrow">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p>
          </p:txBody>
        </p:sp>
        <p:sp>
          <p:nvSpPr>
            <p:cNvPr id="51" name="Left-Right Arrow 50"/>
            <p:cNvSpPr/>
            <p:nvPr/>
          </p:nvSpPr>
          <p:spPr>
            <a:xfrm>
              <a:off x="2209800" y="3276600"/>
              <a:ext cx="1066800" cy="152400"/>
            </a:xfrm>
            <a:prstGeom prst="leftRightArrow">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p>
          </p:txBody>
        </p:sp>
        <p:graphicFrame>
          <p:nvGraphicFramePr>
            <p:cNvPr id="27" name="Diagram 26"/>
            <p:cNvGraphicFramePr/>
            <p:nvPr>
              <p:extLst>
                <p:ext uri="{D42A27DB-BD31-4B8C-83A1-F6EECF244321}">
                  <p14:modId xmlns:p14="http://schemas.microsoft.com/office/powerpoint/2007/7/12/main" xmlns="" val="2106898080"/>
                </p:ext>
              </p:extLst>
            </p:nvPr>
          </p:nvGraphicFramePr>
          <p:xfrm>
            <a:off x="1447800" y="2133600"/>
            <a:ext cx="2895600" cy="28194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18" name="Up-Down Arrow 17"/>
            <p:cNvSpPr/>
            <p:nvPr/>
          </p:nvSpPr>
          <p:spPr>
            <a:xfrm>
              <a:off x="1828800" y="3040049"/>
              <a:ext cx="152400" cy="228600"/>
            </a:xfrm>
            <a:prstGeom prst="upDownArrow">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p>
          </p:txBody>
        </p:sp>
        <p:sp>
          <p:nvSpPr>
            <p:cNvPr id="48" name="Up-Down Arrow 47"/>
            <p:cNvSpPr/>
            <p:nvPr/>
          </p:nvSpPr>
          <p:spPr>
            <a:xfrm>
              <a:off x="3525743" y="3048000"/>
              <a:ext cx="152400" cy="228600"/>
            </a:xfrm>
            <a:prstGeom prst="upDownArrow">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en-US"/>
            </a:p>
          </p:txBody>
        </p:sp>
        <p:sp>
          <p:nvSpPr>
            <p:cNvPr id="19" name="Left-Right Arrow 18"/>
            <p:cNvSpPr/>
            <p:nvPr/>
          </p:nvSpPr>
          <p:spPr>
            <a:xfrm>
              <a:off x="2209800" y="2819400"/>
              <a:ext cx="1066800" cy="152400"/>
            </a:xfrm>
            <a:prstGeom prst="leftRightArrow">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p>
          </p:txBody>
        </p:sp>
        <p:graphicFrame>
          <p:nvGraphicFramePr>
            <p:cNvPr id="53" name="Diagram 52"/>
            <p:cNvGraphicFramePr/>
            <p:nvPr>
              <p:extLst>
                <p:ext uri="{D42A27DB-BD31-4B8C-83A1-F6EECF244321}">
                  <p14:modId xmlns:p14="http://schemas.microsoft.com/office/powerpoint/2007/7/12/main" xmlns="" val="3723078075"/>
                </p:ext>
              </p:extLst>
            </p:nvPr>
          </p:nvGraphicFramePr>
          <p:xfrm>
            <a:off x="4724400" y="2133600"/>
            <a:ext cx="2895600" cy="2819400"/>
          </p:xfrm>
          <a:graphic>
            <a:graphicData uri="http://schemas.openxmlformats.org/drawingml/2006/diagram">
              <dgm:relIds xmlns:dgm="http://schemas.openxmlformats.org/drawingml/2006/diagram" xmlns:r="http://schemas.openxmlformats.org/officeDocument/2006/relationships" r:dm="rId9" r:lo="rId10" r:qs="rId11" r:cs="rId12"/>
            </a:graphicData>
          </a:graphic>
        </p:graphicFrame>
        <p:sp>
          <p:nvSpPr>
            <p:cNvPr id="54" name="Up-Down Arrow 53"/>
            <p:cNvSpPr/>
            <p:nvPr/>
          </p:nvSpPr>
          <p:spPr>
            <a:xfrm>
              <a:off x="5113351" y="3040049"/>
              <a:ext cx="152400" cy="228600"/>
            </a:xfrm>
            <a:prstGeom prst="upDownArrow">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p>
          </p:txBody>
        </p:sp>
        <p:sp>
          <p:nvSpPr>
            <p:cNvPr id="55" name="Up-Down Arrow 54"/>
            <p:cNvSpPr/>
            <p:nvPr/>
          </p:nvSpPr>
          <p:spPr>
            <a:xfrm>
              <a:off x="6810294" y="3048000"/>
              <a:ext cx="152400" cy="228600"/>
            </a:xfrm>
            <a:prstGeom prst="upDownArrow">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en-US"/>
            </a:p>
          </p:txBody>
        </p:sp>
        <p:sp>
          <p:nvSpPr>
            <p:cNvPr id="56" name="Left-Right Arrow 55"/>
            <p:cNvSpPr/>
            <p:nvPr/>
          </p:nvSpPr>
          <p:spPr>
            <a:xfrm>
              <a:off x="5494351" y="2819400"/>
              <a:ext cx="1066800" cy="152400"/>
            </a:xfrm>
            <a:prstGeom prst="leftRightArrow">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p>
          </p:txBody>
        </p:sp>
        <p:sp>
          <p:nvSpPr>
            <p:cNvPr id="68" name="Left-Right Arrow 67"/>
            <p:cNvSpPr/>
            <p:nvPr/>
          </p:nvSpPr>
          <p:spPr>
            <a:xfrm>
              <a:off x="4087023" y="3124200"/>
              <a:ext cx="625502" cy="228600"/>
            </a:xfrm>
            <a:prstGeom prst="leftRightArrow">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p>
          </p:txBody>
        </p:sp>
      </p:grpSp>
      <p:sp>
        <p:nvSpPr>
          <p:cNvPr id="3" name="Rounded Rectangle 2"/>
          <p:cNvSpPr/>
          <p:nvPr/>
        </p:nvSpPr>
        <p:spPr>
          <a:xfrm>
            <a:off x="1952500" y="1728850"/>
            <a:ext cx="381000" cy="76200"/>
          </a:xfrm>
          <a:prstGeom prst="roundRect">
            <a:avLst/>
          </a:prstGeom>
          <a:solidFill>
            <a:schemeClr val="accent2">
              <a:lumMod val="40000"/>
              <a:lumOff val="6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Rounded Rectangle 28"/>
          <p:cNvSpPr/>
          <p:nvPr/>
        </p:nvSpPr>
        <p:spPr>
          <a:xfrm>
            <a:off x="1962400" y="2274125"/>
            <a:ext cx="381000" cy="76200"/>
          </a:xfrm>
          <a:prstGeom prst="roundRect">
            <a:avLst/>
          </a:prstGeom>
          <a:solidFill>
            <a:schemeClr val="accent2">
              <a:lumMod val="40000"/>
              <a:lumOff val="6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Rounded Rectangle 32"/>
          <p:cNvSpPr/>
          <p:nvPr/>
        </p:nvSpPr>
        <p:spPr>
          <a:xfrm>
            <a:off x="3645725" y="1740725"/>
            <a:ext cx="381000" cy="76200"/>
          </a:xfrm>
          <a:prstGeom prst="roundRect">
            <a:avLst/>
          </a:prstGeom>
          <a:solidFill>
            <a:schemeClr val="accent2">
              <a:lumMod val="40000"/>
              <a:lumOff val="6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Rounded Rectangle 33"/>
          <p:cNvSpPr/>
          <p:nvPr/>
        </p:nvSpPr>
        <p:spPr>
          <a:xfrm>
            <a:off x="3633850" y="2274125"/>
            <a:ext cx="381000" cy="76200"/>
          </a:xfrm>
          <a:prstGeom prst="roundRect">
            <a:avLst/>
          </a:prstGeom>
          <a:solidFill>
            <a:schemeClr val="accent2">
              <a:lumMod val="40000"/>
              <a:lumOff val="6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 name="Rounded Rectangle 34"/>
          <p:cNvSpPr/>
          <p:nvPr/>
        </p:nvSpPr>
        <p:spPr>
          <a:xfrm>
            <a:off x="5234050" y="1726875"/>
            <a:ext cx="381000" cy="76200"/>
          </a:xfrm>
          <a:prstGeom prst="roundRect">
            <a:avLst/>
          </a:prstGeom>
          <a:solidFill>
            <a:schemeClr val="accent2">
              <a:lumMod val="40000"/>
              <a:lumOff val="6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6" name="Rounded Rectangle 35"/>
          <p:cNvSpPr/>
          <p:nvPr/>
        </p:nvSpPr>
        <p:spPr>
          <a:xfrm>
            <a:off x="6922325" y="1738750"/>
            <a:ext cx="381000" cy="76200"/>
          </a:xfrm>
          <a:prstGeom prst="roundRect">
            <a:avLst/>
          </a:prstGeom>
          <a:solidFill>
            <a:schemeClr val="accent2">
              <a:lumMod val="40000"/>
              <a:lumOff val="6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7" name="Rounded Rectangle 36"/>
          <p:cNvSpPr/>
          <p:nvPr/>
        </p:nvSpPr>
        <p:spPr>
          <a:xfrm>
            <a:off x="5234050" y="2274125"/>
            <a:ext cx="381000" cy="76200"/>
          </a:xfrm>
          <a:prstGeom prst="roundRect">
            <a:avLst/>
          </a:prstGeom>
          <a:solidFill>
            <a:schemeClr val="accent2">
              <a:lumMod val="40000"/>
              <a:lumOff val="6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8" name="Rounded Rectangle 37"/>
          <p:cNvSpPr/>
          <p:nvPr/>
        </p:nvSpPr>
        <p:spPr>
          <a:xfrm>
            <a:off x="6922325" y="2274125"/>
            <a:ext cx="381000" cy="76200"/>
          </a:xfrm>
          <a:prstGeom prst="roundRect">
            <a:avLst/>
          </a:prstGeom>
          <a:solidFill>
            <a:schemeClr val="accent2">
              <a:lumMod val="40000"/>
              <a:lumOff val="6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6" name="Straight Connector 5"/>
          <p:cNvCxnSpPr/>
          <p:nvPr/>
        </p:nvCxnSpPr>
        <p:spPr>
          <a:xfrm rot="5400000">
            <a:off x="1104900" y="4686300"/>
            <a:ext cx="2819400" cy="0"/>
          </a:xfrm>
          <a:prstGeom prst="line">
            <a:avLst/>
          </a:prstGeom>
        </p:spPr>
        <p:style>
          <a:lnRef idx="2">
            <a:schemeClr val="accent2"/>
          </a:lnRef>
          <a:fillRef idx="0">
            <a:schemeClr val="accent2"/>
          </a:fillRef>
          <a:effectRef idx="1">
            <a:schemeClr val="accent2"/>
          </a:effectRef>
          <a:fontRef idx="minor">
            <a:schemeClr val="tx1"/>
          </a:fontRef>
        </p:style>
      </p:cxnSp>
      <p:cxnSp>
        <p:nvCxnSpPr>
          <p:cNvPr id="40" name="Straight Connector 39"/>
          <p:cNvCxnSpPr/>
          <p:nvPr/>
        </p:nvCxnSpPr>
        <p:spPr>
          <a:xfrm rot="5400000">
            <a:off x="1638300" y="4686300"/>
            <a:ext cx="2819400" cy="0"/>
          </a:xfrm>
          <a:prstGeom prst="line">
            <a:avLst/>
          </a:prstGeom>
        </p:spPr>
        <p:style>
          <a:lnRef idx="2">
            <a:schemeClr val="accent2"/>
          </a:lnRef>
          <a:fillRef idx="0">
            <a:schemeClr val="accent2"/>
          </a:fillRef>
          <a:effectRef idx="1">
            <a:schemeClr val="accent2"/>
          </a:effectRef>
          <a:fontRef idx="minor">
            <a:schemeClr val="tx1"/>
          </a:fontRef>
        </p:style>
      </p:cxnSp>
      <p:cxnSp>
        <p:nvCxnSpPr>
          <p:cNvPr id="41" name="Straight Connector 40"/>
          <p:cNvCxnSpPr/>
          <p:nvPr/>
        </p:nvCxnSpPr>
        <p:spPr>
          <a:xfrm rot="5400000">
            <a:off x="2171700" y="4686300"/>
            <a:ext cx="2819400" cy="0"/>
          </a:xfrm>
          <a:prstGeom prst="line">
            <a:avLst/>
          </a:prstGeom>
        </p:spPr>
        <p:style>
          <a:lnRef idx="2">
            <a:schemeClr val="accent2"/>
          </a:lnRef>
          <a:fillRef idx="0">
            <a:schemeClr val="accent2"/>
          </a:fillRef>
          <a:effectRef idx="1">
            <a:schemeClr val="accent2"/>
          </a:effectRef>
          <a:fontRef idx="minor">
            <a:schemeClr val="tx1"/>
          </a:fontRef>
        </p:style>
      </p:cxnSp>
      <p:cxnSp>
        <p:nvCxnSpPr>
          <p:cNvPr id="42" name="Straight Connector 41"/>
          <p:cNvCxnSpPr/>
          <p:nvPr/>
        </p:nvCxnSpPr>
        <p:spPr>
          <a:xfrm rot="5400000">
            <a:off x="2705100" y="4686300"/>
            <a:ext cx="2819400" cy="0"/>
          </a:xfrm>
          <a:prstGeom prst="line">
            <a:avLst/>
          </a:prstGeom>
        </p:spPr>
        <p:style>
          <a:lnRef idx="2">
            <a:schemeClr val="accent2"/>
          </a:lnRef>
          <a:fillRef idx="0">
            <a:schemeClr val="accent2"/>
          </a:fillRef>
          <a:effectRef idx="1">
            <a:schemeClr val="accent2"/>
          </a:effectRef>
          <a:fontRef idx="minor">
            <a:schemeClr val="tx1"/>
          </a:fontRef>
        </p:style>
      </p:cxnSp>
      <p:cxnSp>
        <p:nvCxnSpPr>
          <p:cNvPr id="46" name="Straight Connector 45"/>
          <p:cNvCxnSpPr/>
          <p:nvPr/>
        </p:nvCxnSpPr>
        <p:spPr>
          <a:xfrm rot="5400000">
            <a:off x="4305300" y="4686300"/>
            <a:ext cx="2819400" cy="0"/>
          </a:xfrm>
          <a:prstGeom prst="line">
            <a:avLst/>
          </a:prstGeom>
        </p:spPr>
        <p:style>
          <a:lnRef idx="2">
            <a:schemeClr val="accent2"/>
          </a:lnRef>
          <a:fillRef idx="0">
            <a:schemeClr val="accent2"/>
          </a:fillRef>
          <a:effectRef idx="1">
            <a:schemeClr val="accent2"/>
          </a:effectRef>
          <a:fontRef idx="minor">
            <a:schemeClr val="tx1"/>
          </a:fontRef>
        </p:style>
      </p:cxnSp>
      <p:cxnSp>
        <p:nvCxnSpPr>
          <p:cNvPr id="47" name="Straight Connector 46"/>
          <p:cNvCxnSpPr/>
          <p:nvPr/>
        </p:nvCxnSpPr>
        <p:spPr>
          <a:xfrm rot="5400000">
            <a:off x="4838700" y="4686300"/>
            <a:ext cx="2819400" cy="0"/>
          </a:xfrm>
          <a:prstGeom prst="line">
            <a:avLst/>
          </a:prstGeom>
        </p:spPr>
        <p:style>
          <a:lnRef idx="2">
            <a:schemeClr val="accent2"/>
          </a:lnRef>
          <a:fillRef idx="0">
            <a:schemeClr val="accent2"/>
          </a:fillRef>
          <a:effectRef idx="1">
            <a:schemeClr val="accent2"/>
          </a:effectRef>
          <a:fontRef idx="minor">
            <a:schemeClr val="tx1"/>
          </a:fontRef>
        </p:style>
      </p:cxnSp>
      <p:cxnSp>
        <p:nvCxnSpPr>
          <p:cNvPr id="49" name="Straight Connector 48"/>
          <p:cNvCxnSpPr/>
          <p:nvPr/>
        </p:nvCxnSpPr>
        <p:spPr>
          <a:xfrm rot="5400000">
            <a:off x="5372100" y="4686300"/>
            <a:ext cx="2819400" cy="0"/>
          </a:xfrm>
          <a:prstGeom prst="line">
            <a:avLst/>
          </a:prstGeom>
        </p:spPr>
        <p:style>
          <a:lnRef idx="2">
            <a:schemeClr val="accent2"/>
          </a:lnRef>
          <a:fillRef idx="0">
            <a:schemeClr val="accent2"/>
          </a:fillRef>
          <a:effectRef idx="1">
            <a:schemeClr val="accent2"/>
          </a:effectRef>
          <a:fontRef idx="minor">
            <a:schemeClr val="tx1"/>
          </a:fontRef>
        </p:style>
      </p:cxnSp>
      <p:cxnSp>
        <p:nvCxnSpPr>
          <p:cNvPr id="50" name="Straight Connector 49"/>
          <p:cNvCxnSpPr/>
          <p:nvPr/>
        </p:nvCxnSpPr>
        <p:spPr>
          <a:xfrm rot="5400000">
            <a:off x="5905500" y="4686300"/>
            <a:ext cx="2819400" cy="0"/>
          </a:xfrm>
          <a:prstGeom prst="line">
            <a:avLst/>
          </a:prstGeom>
        </p:spPr>
        <p:style>
          <a:lnRef idx="2">
            <a:schemeClr val="accent2"/>
          </a:lnRef>
          <a:fillRef idx="0">
            <a:schemeClr val="accent2"/>
          </a:fillRef>
          <a:effectRef idx="1">
            <a:schemeClr val="accent2"/>
          </a:effectRef>
          <a:fontRef idx="minor">
            <a:schemeClr val="tx1"/>
          </a:fontRef>
        </p:style>
      </p:cxnSp>
      <p:cxnSp>
        <p:nvCxnSpPr>
          <p:cNvPr id="52" name="Straight Connector 51"/>
          <p:cNvCxnSpPr/>
          <p:nvPr/>
        </p:nvCxnSpPr>
        <p:spPr>
          <a:xfrm rot="5400000">
            <a:off x="6438899" y="4686300"/>
            <a:ext cx="2819400" cy="0"/>
          </a:xfrm>
          <a:prstGeom prst="line">
            <a:avLst/>
          </a:prstGeom>
        </p:spPr>
        <p:style>
          <a:lnRef idx="2">
            <a:schemeClr val="accent2"/>
          </a:lnRef>
          <a:fillRef idx="0">
            <a:schemeClr val="accent2"/>
          </a:fillRef>
          <a:effectRef idx="1">
            <a:schemeClr val="accent2"/>
          </a:effectRef>
          <a:fontRef idx="minor">
            <a:schemeClr val="tx1"/>
          </a:fontRef>
        </p:style>
      </p:cxnSp>
      <p:cxnSp>
        <p:nvCxnSpPr>
          <p:cNvPr id="58" name="Straight Connector 57"/>
          <p:cNvCxnSpPr/>
          <p:nvPr/>
        </p:nvCxnSpPr>
        <p:spPr>
          <a:xfrm rot="5400000">
            <a:off x="7353300" y="4762500"/>
            <a:ext cx="1295400" cy="0"/>
          </a:xfrm>
          <a:prstGeom prst="line">
            <a:avLst/>
          </a:prstGeom>
        </p:spPr>
        <p:style>
          <a:lnRef idx="2">
            <a:schemeClr val="dk1"/>
          </a:lnRef>
          <a:fillRef idx="0">
            <a:schemeClr val="dk1"/>
          </a:fillRef>
          <a:effectRef idx="1">
            <a:schemeClr val="dk1"/>
          </a:effectRef>
          <a:fontRef idx="minor">
            <a:schemeClr val="tx1"/>
          </a:fontRef>
        </p:style>
      </p:cxnSp>
      <p:sp>
        <p:nvSpPr>
          <p:cNvPr id="11" name="TextBox 10"/>
          <p:cNvSpPr txBox="1"/>
          <p:nvPr/>
        </p:nvSpPr>
        <p:spPr>
          <a:xfrm>
            <a:off x="7920335" y="3886200"/>
            <a:ext cx="461665" cy="1754326"/>
          </a:xfrm>
          <a:prstGeom prst="rect">
            <a:avLst/>
          </a:prstGeom>
          <a:noFill/>
        </p:spPr>
        <p:txBody>
          <a:bodyPr vert="vert" wrap="square" rtlCol="0" anchor="t">
            <a:spAutoFit/>
          </a:bodyPr>
          <a:lstStyle/>
          <a:p>
            <a:pPr algn="ctr"/>
            <a:r>
              <a:rPr lang="en-US" dirty="0" smtClean="0"/>
              <a:t>Memory</a:t>
            </a:r>
            <a:endParaRPr lang="en-US" dirty="0"/>
          </a:p>
        </p:txBody>
      </p:sp>
      <p:sp>
        <p:nvSpPr>
          <p:cNvPr id="13" name="TextBox 12"/>
          <p:cNvSpPr txBox="1"/>
          <p:nvPr/>
        </p:nvSpPr>
        <p:spPr>
          <a:xfrm>
            <a:off x="2057400" y="2895600"/>
            <a:ext cx="6248400" cy="369332"/>
          </a:xfrm>
          <a:prstGeom prst="rect">
            <a:avLst/>
          </a:prstGeom>
          <a:noFill/>
        </p:spPr>
        <p:txBody>
          <a:bodyPr wrap="square" rtlCol="0">
            <a:spAutoFit/>
          </a:bodyPr>
          <a:lstStyle/>
          <a:p>
            <a:r>
              <a:rPr lang="en-US" dirty="0"/>
              <a:t> </a:t>
            </a:r>
            <a:r>
              <a:rPr lang="en-US" dirty="0" smtClean="0"/>
              <a:t>    C0     C1      C2     C3    MCH0           C4      C5      C6     C7    MCH1</a:t>
            </a:r>
            <a:endParaRPr lang="en-US" dirty="0"/>
          </a:p>
        </p:txBody>
      </p:sp>
      <p:sp>
        <p:nvSpPr>
          <p:cNvPr id="14" name="TextBox 13"/>
          <p:cNvSpPr txBox="1"/>
          <p:nvPr/>
        </p:nvSpPr>
        <p:spPr>
          <a:xfrm>
            <a:off x="609600" y="3505200"/>
            <a:ext cx="1828800" cy="1938992"/>
          </a:xfrm>
          <a:prstGeom prst="rect">
            <a:avLst/>
          </a:prstGeom>
          <a:noFill/>
        </p:spPr>
        <p:txBody>
          <a:bodyPr wrap="square" rtlCol="0">
            <a:spAutoFit/>
          </a:bodyPr>
          <a:lstStyle/>
          <a:p>
            <a:r>
              <a:rPr lang="en-US" sz="1200" dirty="0" smtClean="0"/>
              <a:t>Fetch </a:t>
            </a:r>
            <a:r>
              <a:rPr lang="en-US" sz="1200" dirty="0" err="1" smtClean="0"/>
              <a:t>addr</a:t>
            </a:r>
            <a:r>
              <a:rPr lang="en-US" sz="1200" dirty="0" smtClean="0"/>
              <a:t> (first time)</a:t>
            </a:r>
          </a:p>
          <a:p>
            <a:pPr marL="342900" indent="-342900">
              <a:buFont typeface="+mj-lt"/>
              <a:buAutoNum type="arabicPeriod"/>
            </a:pPr>
            <a:r>
              <a:rPr lang="en-US" sz="1200" dirty="0" smtClean="0"/>
              <a:t>Issue Fetch to Memory Controller Hub (MCH)</a:t>
            </a:r>
          </a:p>
          <a:p>
            <a:pPr marL="342900" indent="-342900">
              <a:buFont typeface="+mj-lt"/>
              <a:buAutoNum type="arabicPeriod"/>
            </a:pPr>
            <a:r>
              <a:rPr lang="en-US" sz="1200" dirty="0" smtClean="0"/>
              <a:t>Check local snoop filter</a:t>
            </a:r>
          </a:p>
          <a:p>
            <a:pPr marL="342900" indent="-342900">
              <a:buFont typeface="+mj-lt"/>
              <a:buAutoNum type="arabicPeriod"/>
            </a:pPr>
            <a:r>
              <a:rPr lang="en-US" sz="1200" dirty="0" smtClean="0"/>
              <a:t>Check foreign snoop filter</a:t>
            </a:r>
          </a:p>
          <a:p>
            <a:pPr marL="342900" indent="-342900">
              <a:buFont typeface="+mj-lt"/>
              <a:buAutoNum type="arabicPeriod"/>
            </a:pPr>
            <a:r>
              <a:rPr lang="en-US" sz="1200" dirty="0" smtClean="0"/>
              <a:t>Get data from memory controller</a:t>
            </a:r>
            <a:endParaRPr lang="en-US" sz="1200" dirty="0"/>
          </a:p>
        </p:txBody>
      </p:sp>
      <p:cxnSp>
        <p:nvCxnSpPr>
          <p:cNvPr id="62" name="Straight Arrow Connector 61"/>
          <p:cNvCxnSpPr/>
          <p:nvPr/>
        </p:nvCxnSpPr>
        <p:spPr>
          <a:xfrm>
            <a:off x="2514600" y="4038599"/>
            <a:ext cx="2057400" cy="3810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03" name="Straight Arrow Connector 102"/>
          <p:cNvCxnSpPr/>
          <p:nvPr/>
        </p:nvCxnSpPr>
        <p:spPr>
          <a:xfrm>
            <a:off x="4572000" y="4419600"/>
            <a:ext cx="3276600" cy="380999"/>
          </a:xfrm>
          <a:prstGeom prst="straightConnector1">
            <a:avLst/>
          </a:prstGeom>
          <a:ln>
            <a:tailEnd type="arrow"/>
          </a:ln>
        </p:spPr>
        <p:style>
          <a:lnRef idx="1">
            <a:schemeClr val="accent2"/>
          </a:lnRef>
          <a:fillRef idx="0">
            <a:schemeClr val="accent2"/>
          </a:fillRef>
          <a:effectRef idx="0">
            <a:schemeClr val="accent2"/>
          </a:effectRef>
          <a:fontRef idx="minor">
            <a:schemeClr val="tx1"/>
          </a:fontRef>
        </p:style>
      </p:cxnSp>
      <p:cxnSp>
        <p:nvCxnSpPr>
          <p:cNvPr id="108" name="Straight Arrow Connector 107"/>
          <p:cNvCxnSpPr/>
          <p:nvPr/>
        </p:nvCxnSpPr>
        <p:spPr>
          <a:xfrm rot="10800000" flipV="1">
            <a:off x="2514600" y="4876799"/>
            <a:ext cx="5334000" cy="228600"/>
          </a:xfrm>
          <a:prstGeom prst="straightConnector1">
            <a:avLst/>
          </a:prstGeom>
          <a:ln>
            <a:tailEnd type="arrow"/>
          </a:ln>
        </p:spPr>
        <p:style>
          <a:lnRef idx="1">
            <a:schemeClr val="accent2"/>
          </a:lnRef>
          <a:fillRef idx="0">
            <a:schemeClr val="accent2"/>
          </a:fillRef>
          <a:effectRef idx="0">
            <a:schemeClr val="accent2"/>
          </a:effectRef>
          <a:fontRef idx="minor">
            <a:schemeClr val="tx1"/>
          </a:fontRef>
        </p:style>
      </p:cxnSp>
      <p:cxnSp>
        <p:nvCxnSpPr>
          <p:cNvPr id="9" name="Straight Arrow Connector 8"/>
          <p:cNvCxnSpPr/>
          <p:nvPr/>
        </p:nvCxnSpPr>
        <p:spPr>
          <a:xfrm>
            <a:off x="2514600" y="3962399"/>
            <a:ext cx="5334000" cy="228600"/>
          </a:xfrm>
          <a:prstGeom prst="straightConnector1">
            <a:avLst/>
          </a:prstGeom>
          <a:ln>
            <a:tailEnd type="arrow"/>
          </a:ln>
        </p:spPr>
        <p:style>
          <a:lnRef idx="1">
            <a:schemeClr val="accent2"/>
          </a:lnRef>
          <a:fillRef idx="0">
            <a:schemeClr val="accent2"/>
          </a:fillRef>
          <a:effectRef idx="0">
            <a:schemeClr val="accent2"/>
          </a:effectRef>
          <a:fontRef idx="minor">
            <a:schemeClr val="tx1"/>
          </a:fontRef>
        </p:style>
      </p:cxnSp>
      <p:cxnSp>
        <p:nvCxnSpPr>
          <p:cNvPr id="63" name="Straight Connector 62"/>
          <p:cNvCxnSpPr/>
          <p:nvPr/>
        </p:nvCxnSpPr>
        <p:spPr>
          <a:xfrm rot="5400000">
            <a:off x="3162300" y="4686300"/>
            <a:ext cx="2819400" cy="0"/>
          </a:xfrm>
          <a:prstGeom prst="line">
            <a:avLst/>
          </a:prstGeom>
        </p:spPr>
        <p:style>
          <a:lnRef idx="2">
            <a:schemeClr val="accent2"/>
          </a:lnRef>
          <a:fillRef idx="0">
            <a:schemeClr val="accent2"/>
          </a:fillRef>
          <a:effectRef idx="1">
            <a:schemeClr val="accent2"/>
          </a:effectRef>
          <a:fontRef idx="minor">
            <a:schemeClr val="tx1"/>
          </a:fontRef>
        </p:style>
      </p:cxnSp>
      <p:cxnSp>
        <p:nvCxnSpPr>
          <p:cNvPr id="64" name="Straight Connector 63"/>
          <p:cNvCxnSpPr/>
          <p:nvPr/>
        </p:nvCxnSpPr>
        <p:spPr>
          <a:xfrm rot="5400000">
            <a:off x="4076700" y="4762500"/>
            <a:ext cx="1295400" cy="0"/>
          </a:xfrm>
          <a:prstGeom prst="line">
            <a:avLst/>
          </a:prstGeom>
        </p:spPr>
        <p:style>
          <a:lnRef idx="2">
            <a:schemeClr val="dk1"/>
          </a:lnRef>
          <a:fillRef idx="0">
            <a:schemeClr val="dk1"/>
          </a:fillRef>
          <a:effectRef idx="1">
            <a:schemeClr val="dk1"/>
          </a:effectRef>
          <a:fontRef idx="minor">
            <a:schemeClr val="tx1"/>
          </a:fontRef>
        </p:style>
      </p:cxnSp>
      <p:sp>
        <p:nvSpPr>
          <p:cNvPr id="61" name="TextBox 60"/>
          <p:cNvSpPr txBox="1"/>
          <p:nvPr/>
        </p:nvSpPr>
        <p:spPr>
          <a:xfrm>
            <a:off x="457200" y="2971800"/>
            <a:ext cx="1752600" cy="523220"/>
          </a:xfrm>
          <a:prstGeom prst="rect">
            <a:avLst/>
          </a:prstGeom>
          <a:noFill/>
        </p:spPr>
        <p:txBody>
          <a:bodyPr wrap="square" rtlCol="0">
            <a:spAutoFit/>
          </a:bodyPr>
          <a:lstStyle/>
          <a:p>
            <a:r>
              <a:rPr lang="en-US" sz="1400" dirty="0" smtClean="0"/>
              <a:t>Snoop Filter reduces internode traffic</a:t>
            </a:r>
            <a:endParaRPr lang="en-US" sz="1400" dirty="0"/>
          </a:p>
        </p:txBody>
      </p:sp>
      <p:grpSp>
        <p:nvGrpSpPr>
          <p:cNvPr id="17" name="Group 16"/>
          <p:cNvGrpSpPr/>
          <p:nvPr/>
        </p:nvGrpSpPr>
        <p:grpSpPr>
          <a:xfrm>
            <a:off x="2843150" y="1805050"/>
            <a:ext cx="228600" cy="228600"/>
            <a:chOff x="685800" y="1805050"/>
            <a:chExt cx="228600" cy="228600"/>
          </a:xfrm>
        </p:grpSpPr>
        <p:sp>
          <p:nvSpPr>
            <p:cNvPr id="12" name="Rectangle 11"/>
            <p:cNvSpPr/>
            <p:nvPr/>
          </p:nvSpPr>
          <p:spPr>
            <a:xfrm>
              <a:off x="776350" y="1929186"/>
              <a:ext cx="57150" cy="104464"/>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Down Arrow 9"/>
            <p:cNvSpPr/>
            <p:nvPr/>
          </p:nvSpPr>
          <p:spPr>
            <a:xfrm>
              <a:off x="685800" y="1805050"/>
              <a:ext cx="228600" cy="156696"/>
            </a:xfrm>
            <a:prstGeom prst="downArrow">
              <a:avLst>
                <a:gd name="adj1" fmla="val 100000"/>
                <a:gd name="adj2" fmla="val 50000"/>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69" name="Group 68"/>
          <p:cNvGrpSpPr/>
          <p:nvPr/>
        </p:nvGrpSpPr>
        <p:grpSpPr>
          <a:xfrm>
            <a:off x="6160325" y="1805050"/>
            <a:ext cx="228600" cy="228600"/>
            <a:chOff x="685800" y="1805050"/>
            <a:chExt cx="228600" cy="228600"/>
          </a:xfrm>
        </p:grpSpPr>
        <p:sp>
          <p:nvSpPr>
            <p:cNvPr id="72" name="Rectangle 71"/>
            <p:cNvSpPr/>
            <p:nvPr/>
          </p:nvSpPr>
          <p:spPr>
            <a:xfrm>
              <a:off x="776350" y="1929186"/>
              <a:ext cx="57150" cy="104464"/>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3" name="Down Arrow 72"/>
            <p:cNvSpPr/>
            <p:nvPr/>
          </p:nvSpPr>
          <p:spPr>
            <a:xfrm>
              <a:off x="685800" y="1805050"/>
              <a:ext cx="228600" cy="156696"/>
            </a:xfrm>
            <a:prstGeom prst="downArrow">
              <a:avLst>
                <a:gd name="adj1" fmla="val 100000"/>
                <a:gd name="adj2" fmla="val 50000"/>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Tree>
    <p:custDataLst>
      <p:tags r:id="rId1"/>
    </p:custDataLst>
    <p:extLst>
      <p:ext uri="{BB962C8B-B14F-4D97-AF65-F5344CB8AC3E}">
        <p14:creationId xmlns:p14="http://schemas.microsoft.com/office/powerpoint/2007/7/12/main" xmlns="" val="2262176496"/>
      </p:ext>
    </p:extLst>
  </p:cSld>
  <p:clrMapOvr>
    <a:masterClrMapping/>
  </p:clrMapOvr>
  <p:transition advTm="73328">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500"/>
                                        <p:tgtEl>
                                          <p:spTgt spid="9"/>
                                        </p:tgtEl>
                                      </p:cBhvr>
                                    </p:animEffect>
                                  </p:childTnLst>
                                </p:cTn>
                              </p:par>
                              <p:par>
                                <p:cTn id="8" presetID="1" presetClass="entr" presetSubtype="0" fill="hold" nodeType="withEffect">
                                  <p:stCondLst>
                                    <p:cond delay="0"/>
                                  </p:stCondLst>
                                  <p:childTnLst>
                                    <p:set>
                                      <p:cBhvr>
                                        <p:cTn id="9" dur="1" fill="hold">
                                          <p:stCondLst>
                                            <p:cond delay="0"/>
                                          </p:stCondLst>
                                        </p:cTn>
                                        <p:tgtEl>
                                          <p:spTgt spid="14">
                                            <p:txEl>
                                              <p:pRg st="1" end="1"/>
                                            </p:txEl>
                                          </p:spTgt>
                                        </p:tgtEl>
                                        <p:attrNameLst>
                                          <p:attrName>style.visibility</p:attrName>
                                        </p:attrNameLst>
                                      </p:cBhvr>
                                      <p:to>
                                        <p:strVal val="visible"/>
                                      </p:to>
                                    </p:set>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nodeType="clickEffect">
                                  <p:stCondLst>
                                    <p:cond delay="0"/>
                                  </p:stCondLst>
                                  <p:childTnLst>
                                    <p:set>
                                      <p:cBhvr>
                                        <p:cTn id="13" dur="1" fill="hold">
                                          <p:stCondLst>
                                            <p:cond delay="0"/>
                                          </p:stCondLst>
                                        </p:cTn>
                                        <p:tgtEl>
                                          <p:spTgt spid="62"/>
                                        </p:tgtEl>
                                        <p:attrNameLst>
                                          <p:attrName>style.visibility</p:attrName>
                                        </p:attrNameLst>
                                      </p:cBhvr>
                                      <p:to>
                                        <p:strVal val="visible"/>
                                      </p:to>
                                    </p:set>
                                    <p:animEffect transition="in" filter="wipe(left)">
                                      <p:cBhvr>
                                        <p:cTn id="14" dur="500"/>
                                        <p:tgtEl>
                                          <p:spTgt spid="62"/>
                                        </p:tgtEl>
                                      </p:cBhvr>
                                    </p:animEffect>
                                  </p:childTnLst>
                                </p:cTn>
                              </p:par>
                              <p:par>
                                <p:cTn id="15" presetID="1" presetClass="entr" presetSubtype="0" fill="hold" nodeType="withEffect">
                                  <p:stCondLst>
                                    <p:cond delay="0"/>
                                  </p:stCondLst>
                                  <p:childTnLst>
                                    <p:set>
                                      <p:cBhvr>
                                        <p:cTn id="16" dur="1" fill="hold">
                                          <p:stCondLst>
                                            <p:cond delay="0"/>
                                          </p:stCondLst>
                                        </p:cTn>
                                        <p:tgtEl>
                                          <p:spTgt spid="14">
                                            <p:txEl>
                                              <p:pRg st="2" end="2"/>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22" presetClass="entr" presetSubtype="8" fill="hold" nodeType="clickEffect">
                                  <p:stCondLst>
                                    <p:cond delay="0"/>
                                  </p:stCondLst>
                                  <p:childTnLst>
                                    <p:set>
                                      <p:cBhvr>
                                        <p:cTn id="20" dur="1" fill="hold">
                                          <p:stCondLst>
                                            <p:cond delay="0"/>
                                          </p:stCondLst>
                                        </p:cTn>
                                        <p:tgtEl>
                                          <p:spTgt spid="103"/>
                                        </p:tgtEl>
                                        <p:attrNameLst>
                                          <p:attrName>style.visibility</p:attrName>
                                        </p:attrNameLst>
                                      </p:cBhvr>
                                      <p:to>
                                        <p:strVal val="visible"/>
                                      </p:to>
                                    </p:set>
                                    <p:animEffect transition="in" filter="wipe(left)">
                                      <p:cBhvr>
                                        <p:cTn id="21" dur="500"/>
                                        <p:tgtEl>
                                          <p:spTgt spid="103"/>
                                        </p:tgtEl>
                                      </p:cBhvr>
                                    </p:animEffect>
                                  </p:childTnLst>
                                </p:cTn>
                              </p:par>
                              <p:par>
                                <p:cTn id="22" presetID="1" presetClass="entr" presetSubtype="0" fill="hold" nodeType="withEffect">
                                  <p:stCondLst>
                                    <p:cond delay="0"/>
                                  </p:stCondLst>
                                  <p:childTnLst>
                                    <p:set>
                                      <p:cBhvr>
                                        <p:cTn id="23" dur="1" fill="hold">
                                          <p:stCondLst>
                                            <p:cond delay="0"/>
                                          </p:stCondLst>
                                        </p:cTn>
                                        <p:tgtEl>
                                          <p:spTgt spid="14">
                                            <p:txEl>
                                              <p:pRg st="3" end="3"/>
                                            </p:txEl>
                                          </p:spTgt>
                                        </p:tgtEl>
                                        <p:attrNameLst>
                                          <p:attrName>style.visibility</p:attrName>
                                        </p:attrNameLst>
                                      </p:cBhvr>
                                      <p:to>
                                        <p:strVal val="visible"/>
                                      </p:to>
                                    </p:set>
                                  </p:childTnLst>
                                </p:cTn>
                              </p:par>
                            </p:childTnLst>
                          </p:cTn>
                        </p:par>
                      </p:childTnLst>
                    </p:cTn>
                  </p:par>
                  <p:par>
                    <p:cTn id="24" fill="hold">
                      <p:stCondLst>
                        <p:cond delay="indefinite"/>
                      </p:stCondLst>
                      <p:childTnLst>
                        <p:par>
                          <p:cTn id="25" fill="hold">
                            <p:stCondLst>
                              <p:cond delay="0"/>
                            </p:stCondLst>
                            <p:childTnLst>
                              <p:par>
                                <p:cTn id="26" presetID="22" presetClass="entr" presetSubtype="2" fill="hold" nodeType="clickEffect">
                                  <p:stCondLst>
                                    <p:cond delay="0"/>
                                  </p:stCondLst>
                                  <p:childTnLst>
                                    <p:set>
                                      <p:cBhvr>
                                        <p:cTn id="27" dur="1" fill="hold">
                                          <p:stCondLst>
                                            <p:cond delay="0"/>
                                          </p:stCondLst>
                                        </p:cTn>
                                        <p:tgtEl>
                                          <p:spTgt spid="108"/>
                                        </p:tgtEl>
                                        <p:attrNameLst>
                                          <p:attrName>style.visibility</p:attrName>
                                        </p:attrNameLst>
                                      </p:cBhvr>
                                      <p:to>
                                        <p:strVal val="visible"/>
                                      </p:to>
                                    </p:set>
                                    <p:animEffect transition="in" filter="wipe(right)">
                                      <p:cBhvr>
                                        <p:cTn id="28" dur="500"/>
                                        <p:tgtEl>
                                          <p:spTgt spid="108"/>
                                        </p:tgtEl>
                                      </p:cBhvr>
                                    </p:animEffect>
                                  </p:childTnLst>
                                </p:cTn>
                              </p:par>
                              <p:par>
                                <p:cTn id="29" presetID="1" presetClass="entr" presetSubtype="0" fill="hold" nodeType="withEffect">
                                  <p:stCondLst>
                                    <p:cond delay="0"/>
                                  </p:stCondLst>
                                  <p:childTnLst>
                                    <p:set>
                                      <p:cBhvr>
                                        <p:cTn id="30" dur="1" fill="hold">
                                          <p:stCondLst>
                                            <p:cond delay="0"/>
                                          </p:stCondLst>
                                        </p:cTn>
                                        <p:tgtEl>
                                          <p:spTgt spid="14">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457200"/>
          </a:xfrm>
          <a:solidFill>
            <a:schemeClr val="accent1"/>
          </a:solidFill>
        </p:spPr>
        <p:txBody>
          <a:bodyPr>
            <a:noAutofit/>
          </a:bodyPr>
          <a:lstStyle/>
          <a:p>
            <a:r>
              <a:rPr lang="en-US" sz="3600" dirty="0" smtClean="0">
                <a:solidFill>
                  <a:schemeClr val="bg1"/>
                </a:solidFill>
              </a:rPr>
              <a:t>SQL Server Performance : </a:t>
            </a:r>
            <a:r>
              <a:rPr lang="en-US" sz="3600" b="0" dirty="0" smtClean="0">
                <a:solidFill>
                  <a:schemeClr val="bg1"/>
                </a:solidFill>
              </a:rPr>
              <a:t>Snoop Filter Impact</a:t>
            </a:r>
            <a:endParaRPr lang="en-US" sz="3600" b="0" dirty="0">
              <a:solidFill>
                <a:schemeClr val="bg1"/>
              </a:solidFill>
            </a:endParaRPr>
          </a:p>
        </p:txBody>
      </p:sp>
      <p:sp>
        <p:nvSpPr>
          <p:cNvPr id="7" name="Content Placeholder 2"/>
          <p:cNvSpPr txBox="1">
            <a:spLocks/>
          </p:cNvSpPr>
          <p:nvPr/>
        </p:nvSpPr>
        <p:spPr>
          <a:xfrm>
            <a:off x="4648200" y="533400"/>
            <a:ext cx="4316104" cy="1752600"/>
          </a:xfrm>
          <a:prstGeom prst="rect">
            <a:avLst/>
          </a:prstGeom>
          <a:ln>
            <a:solidFill>
              <a:schemeClr val="accent1">
                <a:lumMod val="75000"/>
              </a:schemeClr>
            </a:solidFill>
          </a:ln>
        </p:spPr>
        <p:txBody>
          <a:bodyPr vert="horz">
            <a:normAutofit/>
          </a:bodyPr>
          <a:lstStyle/>
          <a:p>
            <a:pPr marL="411480" marR="0" lvl="0" indent="-342900" algn="l" defTabSz="914400" rtl="0" eaLnBrk="1" fontAlgn="auto" latinLnBrk="0" hangingPunct="1">
              <a:spcBef>
                <a:spcPts val="0"/>
              </a:spcBef>
              <a:spcAft>
                <a:spcPts val="0"/>
              </a:spcAft>
              <a:buClr>
                <a:schemeClr val="accent1"/>
              </a:buClr>
              <a:buSzPct val="95000"/>
              <a:tabLst/>
              <a:defRPr/>
            </a:pPr>
            <a:r>
              <a:rPr kumimoji="0" lang="en-US" sz="1600" b="1" i="0" u="none" strike="noStrike" kern="1200" cap="none" spc="0" normalizeH="0" baseline="0" noProof="0" dirty="0" smtClean="0">
                <a:ln>
                  <a:noFill/>
                </a:ln>
                <a:effectLst/>
                <a:uLnTx/>
                <a:uFillTx/>
                <a:latin typeface="+mn-lt"/>
                <a:ea typeface="+mn-ea"/>
                <a:cs typeface="+mn-cs"/>
              </a:rPr>
              <a:t>Results:</a:t>
            </a:r>
          </a:p>
          <a:p>
            <a:pPr marL="287338" indent="-219075" defTabSz="914400">
              <a:spcBef>
                <a:spcPts val="0"/>
              </a:spcBef>
              <a:spcAft>
                <a:spcPts val="200"/>
              </a:spcAft>
              <a:buClr>
                <a:schemeClr val="accent1"/>
              </a:buClr>
              <a:buSzPct val="95000"/>
              <a:buFont typeface="Arial" pitchFamily="34" charset="0"/>
              <a:buChar char="•"/>
              <a:defRPr/>
            </a:pPr>
            <a:r>
              <a:rPr lang="en-US" sz="1300" dirty="0" smtClean="0">
                <a:latin typeface="+mn-lt"/>
              </a:rPr>
              <a:t>Drop-in compatibility of Istanbul processors with existing infrastructure </a:t>
            </a:r>
          </a:p>
          <a:p>
            <a:pPr marL="287338" indent="-219075" defTabSz="914400">
              <a:spcBef>
                <a:spcPts val="0"/>
              </a:spcBef>
              <a:spcAft>
                <a:spcPts val="200"/>
              </a:spcAft>
              <a:buClr>
                <a:schemeClr val="accent1"/>
              </a:buClr>
              <a:buSzPct val="95000"/>
              <a:buFont typeface="Arial" pitchFamily="34" charset="0"/>
              <a:buChar char="•"/>
              <a:defRPr/>
            </a:pPr>
            <a:r>
              <a:rPr lang="en-US" sz="1300" dirty="0" smtClean="0">
                <a:latin typeface="+mn-lt"/>
              </a:rPr>
              <a:t>AMD </a:t>
            </a:r>
            <a:r>
              <a:rPr lang="en-US" sz="1300" dirty="0" err="1" smtClean="0">
                <a:latin typeface="+mn-lt"/>
              </a:rPr>
              <a:t>HyperTransport</a:t>
            </a:r>
            <a:r>
              <a:rPr lang="en-US" sz="1300" dirty="0" smtClean="0">
                <a:latin typeface="+mn-lt"/>
              </a:rPr>
              <a:t> Assist (Intel snoop filter) feature huge benefit to SQL workload</a:t>
            </a:r>
          </a:p>
          <a:p>
            <a:pPr marL="742951" lvl="1" indent="-219075" defTabSz="914400">
              <a:spcBef>
                <a:spcPts val="0"/>
              </a:spcBef>
              <a:spcAft>
                <a:spcPts val="200"/>
              </a:spcAft>
              <a:buClr>
                <a:schemeClr val="accent1"/>
              </a:buClr>
              <a:buSzPct val="95000"/>
              <a:buFont typeface="Arial" pitchFamily="34" charset="0"/>
              <a:buChar char="•"/>
              <a:defRPr/>
            </a:pPr>
            <a:r>
              <a:rPr lang="en-US" sz="1200" dirty="0" smtClean="0">
                <a:latin typeface="+mn-lt"/>
              </a:rPr>
              <a:t>keep cache coherency traffic between the two sockets from appearing on the external bus</a:t>
            </a:r>
          </a:p>
          <a:p>
            <a:pPr marL="742951" lvl="1" indent="-219075" defTabSz="914400">
              <a:spcBef>
                <a:spcPts val="0"/>
              </a:spcBef>
              <a:spcAft>
                <a:spcPts val="200"/>
              </a:spcAft>
              <a:buClr>
                <a:schemeClr val="accent1"/>
              </a:buClr>
              <a:buSzPct val="95000"/>
              <a:buFont typeface="Arial" pitchFamily="34" charset="0"/>
              <a:buChar char="•"/>
              <a:defRPr/>
            </a:pPr>
            <a:r>
              <a:rPr lang="en-US" sz="1200" dirty="0" smtClean="0">
                <a:latin typeface="+mn-lt"/>
              </a:rPr>
              <a:t>~50% performance improvement</a:t>
            </a:r>
          </a:p>
        </p:txBody>
      </p:sp>
      <p:sp>
        <p:nvSpPr>
          <p:cNvPr id="8" name="Content Placeholder 2"/>
          <p:cNvSpPr txBox="1">
            <a:spLocks/>
          </p:cNvSpPr>
          <p:nvPr/>
        </p:nvSpPr>
        <p:spPr>
          <a:xfrm>
            <a:off x="152401" y="533400"/>
            <a:ext cx="4495800" cy="1752600"/>
          </a:xfrm>
          <a:prstGeom prst="rect">
            <a:avLst/>
          </a:prstGeom>
          <a:ln>
            <a:solidFill>
              <a:schemeClr val="accent1">
                <a:lumMod val="75000"/>
              </a:schemeClr>
            </a:solidFill>
          </a:ln>
        </p:spPr>
        <p:txBody>
          <a:bodyPr vert="horz">
            <a:normAutofit fontScale="92500" lnSpcReduction="20000"/>
          </a:bodyPr>
          <a:lstStyle/>
          <a:p>
            <a:pPr marL="411480" marR="0" lvl="0" indent="-342900" algn="l" defTabSz="914400" rtl="0" eaLnBrk="1" fontAlgn="auto" latinLnBrk="0" hangingPunct="1">
              <a:spcBef>
                <a:spcPts val="0"/>
              </a:spcBef>
              <a:spcAft>
                <a:spcPts val="0"/>
              </a:spcAft>
              <a:buClr>
                <a:schemeClr val="accent1"/>
              </a:buClr>
              <a:buSzPct val="95000"/>
              <a:tabLst/>
              <a:defRPr/>
            </a:pPr>
            <a:r>
              <a:rPr kumimoji="0" lang="en-US" sz="1600" b="1" i="0" u="none" strike="noStrike" kern="1200" cap="none" spc="0" normalizeH="0" baseline="0" noProof="0" dirty="0" smtClean="0">
                <a:ln>
                  <a:noFill/>
                </a:ln>
                <a:effectLst/>
                <a:uLnTx/>
                <a:uFillTx/>
                <a:latin typeface="+mn-lt"/>
                <a:ea typeface="+mn-ea"/>
                <a:cs typeface="+mn-cs"/>
              </a:rPr>
              <a:t>Configuration:</a:t>
            </a:r>
          </a:p>
          <a:p>
            <a:pPr marL="231775" marR="0" lvl="0" indent="-163513" algn="l" defTabSz="914400" rtl="0" eaLnBrk="1" fontAlgn="auto" latinLnBrk="0" hangingPunct="1">
              <a:spcBef>
                <a:spcPts val="0"/>
              </a:spcBef>
              <a:spcAft>
                <a:spcPts val="200"/>
              </a:spcAft>
              <a:buClr>
                <a:schemeClr val="accent1"/>
              </a:buClr>
              <a:buSzPct val="95000"/>
              <a:buFont typeface="Arial" pitchFamily="34" charset="0"/>
              <a:buChar char="•"/>
              <a:tabLst/>
              <a:defRPr/>
            </a:pPr>
            <a:r>
              <a:rPr kumimoji="0" lang="en-US" sz="1400" b="1" i="0" u="none" strike="noStrike" kern="1200" cap="none" spc="0" normalizeH="0" baseline="0" noProof="0" dirty="0" smtClean="0">
                <a:ln>
                  <a:noFill/>
                </a:ln>
                <a:effectLst/>
                <a:uLnTx/>
                <a:uFillTx/>
                <a:latin typeface="+mn-lt"/>
                <a:ea typeface="+mn-ea"/>
                <a:cs typeface="+mn-cs"/>
              </a:rPr>
              <a:t>OS</a:t>
            </a:r>
            <a:r>
              <a:rPr kumimoji="0" lang="en-US" sz="1400" b="0" i="0" u="none" strike="noStrike" kern="1200" cap="none" spc="0" normalizeH="0" baseline="0" noProof="0" dirty="0" smtClean="0">
                <a:ln>
                  <a:noFill/>
                </a:ln>
                <a:effectLst/>
                <a:uLnTx/>
                <a:uFillTx/>
                <a:latin typeface="+mn-lt"/>
                <a:ea typeface="+mn-ea"/>
                <a:cs typeface="+mn-cs"/>
              </a:rPr>
              <a:t>: Microsoft</a:t>
            </a:r>
            <a:r>
              <a:rPr kumimoji="0" lang="en-US" sz="1400" b="0" i="0" u="none" strike="noStrike" kern="1200" cap="none" spc="0" normalizeH="0" baseline="0" noProof="0" dirty="0" smtClean="0">
                <a:ln>
                  <a:noFill/>
                </a:ln>
                <a:effectLst/>
                <a:uLnTx/>
                <a:uFillTx/>
                <a:latin typeface="+mn-lt"/>
              </a:rPr>
              <a:t>®</a:t>
            </a:r>
            <a:r>
              <a:rPr kumimoji="0" lang="en-US" sz="1400" b="0" i="0" u="none" strike="noStrike" kern="1200" cap="none" spc="0" normalizeH="0" baseline="0" noProof="0" dirty="0" smtClean="0">
                <a:ln>
                  <a:noFill/>
                </a:ln>
                <a:effectLst/>
                <a:uLnTx/>
                <a:uFillTx/>
                <a:latin typeface="+mn-lt"/>
                <a:ea typeface="+mn-ea"/>
                <a:cs typeface="+mn-cs"/>
              </a:rPr>
              <a:t> Windows Server</a:t>
            </a:r>
            <a:r>
              <a:rPr kumimoji="0" lang="en-US" sz="1400" b="0" i="0" u="none" strike="noStrike" kern="1200" cap="none" spc="0" normalizeH="0" baseline="0" noProof="0" dirty="0" smtClean="0">
                <a:ln>
                  <a:noFill/>
                </a:ln>
                <a:effectLst/>
                <a:uLnTx/>
                <a:uFillTx/>
                <a:latin typeface="+mn-lt"/>
              </a:rPr>
              <a:t>®</a:t>
            </a:r>
            <a:r>
              <a:rPr kumimoji="0" lang="en-US" sz="1400" b="0" i="0" u="none" strike="noStrike" kern="1200" cap="none" spc="0" normalizeH="0" baseline="0" noProof="0" dirty="0" smtClean="0">
                <a:ln>
                  <a:noFill/>
                </a:ln>
                <a:effectLst/>
                <a:uLnTx/>
                <a:uFillTx/>
                <a:latin typeface="+mn-lt"/>
                <a:ea typeface="+mn-ea"/>
                <a:cs typeface="+mn-cs"/>
              </a:rPr>
              <a:t> 2008 </a:t>
            </a:r>
            <a:r>
              <a:rPr kumimoji="0" lang="en-US" sz="1400" i="0" u="none" strike="noStrike" kern="1200" cap="none" spc="0" normalizeH="0" baseline="0" noProof="0" dirty="0" smtClean="0">
                <a:ln>
                  <a:noFill/>
                </a:ln>
                <a:effectLst/>
                <a:uLnTx/>
                <a:uFillTx/>
                <a:latin typeface="+mn-lt"/>
                <a:ea typeface="+mn-ea"/>
                <a:cs typeface="+mn-cs"/>
              </a:rPr>
              <a:t>R2 H</a:t>
            </a:r>
            <a:r>
              <a:rPr kumimoji="0" lang="en-US" sz="1400" b="0" i="0" u="none" strike="noStrike" kern="1200" cap="none" spc="0" normalizeH="0" baseline="0" noProof="0" dirty="0" smtClean="0">
                <a:ln>
                  <a:noFill/>
                </a:ln>
                <a:effectLst/>
                <a:uLnTx/>
                <a:uFillTx/>
                <a:latin typeface="+mn-lt"/>
                <a:ea typeface="+mn-ea"/>
                <a:cs typeface="+mn-cs"/>
              </a:rPr>
              <a:t>yper-V™</a:t>
            </a:r>
          </a:p>
          <a:p>
            <a:pPr marL="231775" lvl="0" indent="-163513" defTabSz="914400">
              <a:spcBef>
                <a:spcPts val="0"/>
              </a:spcBef>
              <a:spcAft>
                <a:spcPts val="200"/>
              </a:spcAft>
              <a:buClr>
                <a:schemeClr val="accent1"/>
              </a:buClr>
              <a:buSzPct val="95000"/>
              <a:buFont typeface="Arial" pitchFamily="34" charset="0"/>
              <a:buChar char="•"/>
              <a:defRPr/>
            </a:pPr>
            <a:r>
              <a:rPr kumimoji="0" lang="en-US" sz="1400" b="1" i="0" u="none" strike="noStrike" kern="1200" cap="none" spc="0" normalizeH="0" baseline="0" noProof="0" dirty="0" smtClean="0">
                <a:ln>
                  <a:noFill/>
                </a:ln>
                <a:effectLst/>
                <a:uLnTx/>
                <a:uFillTx/>
                <a:latin typeface="+mn-lt"/>
                <a:ea typeface="+mn-ea"/>
                <a:cs typeface="+mn-cs"/>
              </a:rPr>
              <a:t>Hardware</a:t>
            </a:r>
            <a:r>
              <a:rPr kumimoji="0" lang="en-US" sz="1400" b="0" i="0" u="none" strike="noStrike" kern="1200" cap="none" spc="0" normalizeH="0" baseline="0" noProof="0" dirty="0" smtClean="0">
                <a:ln>
                  <a:noFill/>
                </a:ln>
                <a:effectLst/>
                <a:uLnTx/>
                <a:uFillTx/>
                <a:latin typeface="+mn-lt"/>
                <a:ea typeface="+mn-ea"/>
                <a:cs typeface="+mn-cs"/>
              </a:rPr>
              <a:t>: </a:t>
            </a:r>
          </a:p>
          <a:p>
            <a:pPr marL="687388" lvl="1" indent="-163513" defTabSz="914400">
              <a:spcBef>
                <a:spcPts val="0"/>
              </a:spcBef>
              <a:spcAft>
                <a:spcPts val="200"/>
              </a:spcAft>
              <a:buClr>
                <a:schemeClr val="accent1"/>
              </a:buClr>
              <a:buSzPct val="95000"/>
              <a:defRPr/>
            </a:pPr>
            <a:r>
              <a:rPr lang="en-US" sz="1400" dirty="0" smtClean="0">
                <a:latin typeface="+mn-lt"/>
              </a:rPr>
              <a:t>	</a:t>
            </a:r>
            <a:r>
              <a:rPr kumimoji="0" lang="en-US" sz="1400" b="0" i="0" u="none" strike="noStrike" kern="1200" cap="none" spc="0" normalizeH="0" baseline="0" noProof="0" dirty="0" smtClean="0">
                <a:ln>
                  <a:noFill/>
                </a:ln>
                <a:effectLst/>
                <a:uLnTx/>
                <a:uFillTx/>
                <a:latin typeface="+mn-lt"/>
                <a:ea typeface="+mn-ea"/>
                <a:cs typeface="+mn-cs"/>
              </a:rPr>
              <a:t>HP DL785</a:t>
            </a:r>
            <a:r>
              <a:rPr kumimoji="0" lang="en-US" sz="1400" b="0" i="0" u="none" strike="noStrike" kern="1200" cap="none" spc="0" normalizeH="0" noProof="0" dirty="0" smtClean="0">
                <a:ln>
                  <a:noFill/>
                </a:ln>
                <a:effectLst/>
                <a:uLnTx/>
                <a:uFillTx/>
                <a:latin typeface="+mn-lt"/>
                <a:ea typeface="+mn-ea"/>
                <a:cs typeface="+mn-cs"/>
              </a:rPr>
              <a:t> with and without snoop filter </a:t>
            </a:r>
            <a:r>
              <a:rPr lang="en-US" sz="1400" dirty="0" smtClean="0">
                <a:latin typeface="+mn-lt"/>
              </a:rPr>
              <a:t>support (Shanghai vs. Istanbul)</a:t>
            </a:r>
          </a:p>
          <a:p>
            <a:pPr marL="687388" lvl="1" indent="-163513" defTabSz="914400">
              <a:spcBef>
                <a:spcPts val="0"/>
              </a:spcBef>
              <a:spcAft>
                <a:spcPts val="200"/>
              </a:spcAft>
              <a:buClr>
                <a:schemeClr val="accent1"/>
              </a:buClr>
              <a:buSzPct val="95000"/>
              <a:defRPr/>
            </a:pPr>
            <a:r>
              <a:rPr kumimoji="0" lang="en-US" sz="1400" b="0" i="0" u="none" strike="noStrike" kern="1200" cap="none" spc="0" normalizeH="0" baseline="0" noProof="0" dirty="0" smtClean="0">
                <a:ln>
                  <a:noFill/>
                </a:ln>
                <a:effectLst/>
                <a:uLnTx/>
                <a:uFillTx/>
                <a:latin typeface="+mn-lt"/>
                <a:ea typeface="+mn-ea"/>
                <a:cs typeface="+mn-cs"/>
              </a:rPr>
              <a:t>	Hitachi</a:t>
            </a:r>
            <a:r>
              <a:rPr kumimoji="0" lang="en-US" sz="1400" b="0" i="0" u="none" strike="noStrike" kern="1200" cap="none" spc="0" normalizeH="0" noProof="0" dirty="0" smtClean="0">
                <a:ln>
                  <a:noFill/>
                </a:ln>
                <a:effectLst/>
                <a:uLnTx/>
                <a:uFillTx/>
                <a:latin typeface="+mn-lt"/>
                <a:ea typeface="+mn-ea"/>
                <a:cs typeface="+mn-cs"/>
              </a:rPr>
              <a:t> Data Systems AMS2500 Storage</a:t>
            </a:r>
          </a:p>
          <a:p>
            <a:pPr marL="687388" lvl="1" indent="-163513" defTabSz="914400">
              <a:spcBef>
                <a:spcPts val="0"/>
              </a:spcBef>
              <a:spcAft>
                <a:spcPts val="200"/>
              </a:spcAft>
              <a:buClr>
                <a:schemeClr val="accent1"/>
              </a:buClr>
              <a:buSzPct val="95000"/>
              <a:defRPr/>
            </a:pPr>
            <a:endParaRPr kumimoji="0" lang="en-US" sz="1400" b="0" i="0" u="none" strike="noStrike" kern="1200" cap="none" spc="0" normalizeH="0" baseline="0" noProof="0" dirty="0" smtClean="0">
              <a:ln>
                <a:noFill/>
              </a:ln>
              <a:effectLst/>
              <a:uLnTx/>
              <a:uFillTx/>
              <a:latin typeface="+mn-lt"/>
              <a:ea typeface="+mn-ea"/>
              <a:cs typeface="+mn-cs"/>
            </a:endParaRPr>
          </a:p>
          <a:p>
            <a:pPr marL="231775" marR="0" lvl="0" indent="-163513" algn="l" defTabSz="914400" rtl="0" eaLnBrk="1" fontAlgn="auto" latinLnBrk="0" hangingPunct="1">
              <a:spcBef>
                <a:spcPts val="0"/>
              </a:spcBef>
              <a:spcAft>
                <a:spcPts val="200"/>
              </a:spcAft>
              <a:buClr>
                <a:schemeClr val="accent1"/>
              </a:buClr>
              <a:buSzPct val="95000"/>
              <a:buFont typeface="Arial" pitchFamily="34" charset="0"/>
              <a:buChar char="•"/>
              <a:tabLst/>
              <a:defRPr/>
            </a:pPr>
            <a:r>
              <a:rPr kumimoji="0" lang="en-US" sz="1400" b="1" i="0" u="none" strike="noStrike" kern="1200" cap="none" spc="0" normalizeH="0" baseline="0" noProof="0" dirty="0" smtClean="0">
                <a:ln>
                  <a:noFill/>
                </a:ln>
                <a:effectLst/>
                <a:uLnTx/>
                <a:uFillTx/>
                <a:latin typeface="+mn-lt"/>
                <a:ea typeface="+mn-ea"/>
                <a:cs typeface="+mn-cs"/>
              </a:rPr>
              <a:t>Virtual Machines</a:t>
            </a:r>
            <a:r>
              <a:rPr kumimoji="0" lang="en-US" sz="1400" b="0" i="0" u="none" strike="noStrike" kern="1200" cap="none" spc="0" normalizeH="0" noProof="0" dirty="0" smtClean="0">
                <a:ln>
                  <a:noFill/>
                </a:ln>
                <a:effectLst/>
                <a:uLnTx/>
                <a:uFillTx/>
                <a:latin typeface="+mn-lt"/>
                <a:ea typeface="+mn-ea"/>
                <a:cs typeface="+mn-cs"/>
              </a:rPr>
              <a:t>: 4 virtual processors and 7 GB RAM per virtual machine; Fixed size VHD</a:t>
            </a:r>
          </a:p>
        </p:txBody>
      </p:sp>
      <p:pic>
        <p:nvPicPr>
          <p:cNvPr id="1026" name="Picture 2"/>
          <p:cNvPicPr>
            <a:picLocks noChangeAspect="1" noChangeArrowheads="1"/>
          </p:cNvPicPr>
          <p:nvPr/>
        </p:nvPicPr>
        <p:blipFill>
          <a:blip r:embed="rId3" cstate="print"/>
          <a:srcRect/>
          <a:stretch>
            <a:fillRect/>
          </a:stretch>
        </p:blipFill>
        <p:spPr bwMode="auto">
          <a:xfrm>
            <a:off x="609600" y="1295400"/>
            <a:ext cx="249865" cy="228600"/>
          </a:xfrm>
          <a:prstGeom prst="rect">
            <a:avLst/>
          </a:prstGeom>
          <a:noFill/>
          <a:ln w="9525">
            <a:noFill/>
            <a:miter lim="800000"/>
            <a:headEnd/>
            <a:tailEnd/>
          </a:ln>
        </p:spPr>
      </p:pic>
      <p:pic>
        <p:nvPicPr>
          <p:cNvPr id="9" name="Picture 4"/>
          <p:cNvPicPr>
            <a:picLocks noChangeAspect="1" noChangeArrowheads="1"/>
          </p:cNvPicPr>
          <p:nvPr/>
        </p:nvPicPr>
        <p:blipFill>
          <a:blip r:embed="rId4" cstate="print"/>
          <a:srcRect/>
          <a:stretch>
            <a:fillRect/>
          </a:stretch>
        </p:blipFill>
        <p:spPr bwMode="auto">
          <a:xfrm>
            <a:off x="609600" y="1524000"/>
            <a:ext cx="265471" cy="304800"/>
          </a:xfrm>
          <a:prstGeom prst="rect">
            <a:avLst/>
          </a:prstGeom>
          <a:noFill/>
          <a:ln w="9525">
            <a:noFill/>
            <a:miter lim="800000"/>
            <a:headEnd/>
            <a:tailEnd/>
          </a:ln>
        </p:spPr>
      </p:pic>
      <p:graphicFrame>
        <p:nvGraphicFramePr>
          <p:cNvPr id="10" name="Chart 9"/>
          <p:cNvGraphicFramePr/>
          <p:nvPr/>
        </p:nvGraphicFramePr>
        <p:xfrm>
          <a:off x="152400" y="2362200"/>
          <a:ext cx="8839200" cy="3886200"/>
        </p:xfrm>
        <a:graphic>
          <a:graphicData uri="http://schemas.openxmlformats.org/drawingml/2006/chart">
            <c:chart xmlns:c="http://schemas.openxmlformats.org/drawingml/2006/chart" xmlns:r="http://schemas.openxmlformats.org/officeDocument/2006/relationships" r:id="rId5"/>
          </a:graphicData>
        </a:graphic>
      </p:graphicFrame>
      <p:sp>
        <p:nvSpPr>
          <p:cNvPr id="11" name="Left Brace 10"/>
          <p:cNvSpPr/>
          <p:nvPr/>
        </p:nvSpPr>
        <p:spPr>
          <a:xfrm>
            <a:off x="838200" y="3581400"/>
            <a:ext cx="152400" cy="681789"/>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pic>
        <p:nvPicPr>
          <p:cNvPr id="12" name="Picture 2"/>
          <p:cNvPicPr>
            <a:picLocks noChangeAspect="1" noChangeArrowheads="1"/>
          </p:cNvPicPr>
          <p:nvPr/>
        </p:nvPicPr>
        <p:blipFill>
          <a:blip r:embed="rId6" cstate="print"/>
          <a:srcRect/>
          <a:stretch>
            <a:fillRect/>
          </a:stretch>
        </p:blipFill>
        <p:spPr bwMode="auto">
          <a:xfrm>
            <a:off x="457200" y="1143000"/>
            <a:ext cx="457200" cy="152400"/>
          </a:xfrm>
          <a:prstGeom prst="rect">
            <a:avLst/>
          </a:prstGeom>
          <a:noFill/>
          <a:ln w="9525">
            <a:noFill/>
            <a:miter lim="800000"/>
            <a:headEnd/>
            <a:tailEnd/>
          </a:ln>
        </p:spPr>
      </p:pic>
    </p:spTree>
    <p:extLst>
      <p:ext uri="{BB962C8B-B14F-4D97-AF65-F5344CB8AC3E}">
        <p14:creationId xmlns:p14="http://schemas.microsoft.com/office/powerpoint/2007/7/12/main" xmlns="" val="3535159888"/>
      </p:ext>
    </p:extLst>
  </p:cSld>
  <p:clrMapOvr>
    <a:masterClrMapping/>
  </p:clrMapOvr>
  <p:transition advTm="46421">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533400"/>
          </a:xfrm>
          <a:solidFill>
            <a:schemeClr val="accent1"/>
          </a:solidFill>
        </p:spPr>
        <p:txBody>
          <a:bodyPr>
            <a:normAutofit/>
          </a:bodyPr>
          <a:lstStyle/>
          <a:p>
            <a:r>
              <a:rPr lang="en-US" sz="3600" dirty="0" smtClean="0">
                <a:solidFill>
                  <a:schemeClr val="bg1"/>
                </a:solidFill>
              </a:rPr>
              <a:t>Agenda</a:t>
            </a:r>
            <a:endParaRPr lang="en-US" sz="3600" dirty="0">
              <a:solidFill>
                <a:schemeClr val="bg1"/>
              </a:solidFill>
            </a:endParaRPr>
          </a:p>
        </p:txBody>
      </p:sp>
      <p:sp>
        <p:nvSpPr>
          <p:cNvPr id="3" name="Content Placeholder 2"/>
          <p:cNvSpPr>
            <a:spLocks noGrp="1"/>
          </p:cNvSpPr>
          <p:nvPr>
            <p:ph idx="1"/>
          </p:nvPr>
        </p:nvSpPr>
        <p:spPr>
          <a:xfrm>
            <a:off x="609600" y="762000"/>
            <a:ext cx="7924800" cy="5334000"/>
          </a:xfrm>
        </p:spPr>
        <p:txBody>
          <a:bodyPr>
            <a:normAutofit/>
          </a:bodyPr>
          <a:lstStyle/>
          <a:p>
            <a:pPr>
              <a:lnSpc>
                <a:spcPct val="120000"/>
              </a:lnSpc>
              <a:defRPr/>
            </a:pPr>
            <a:r>
              <a:rPr lang="en-US" sz="2400" dirty="0" smtClean="0"/>
              <a:t>SQL Server Consolidation</a:t>
            </a:r>
          </a:p>
          <a:p>
            <a:pPr>
              <a:lnSpc>
                <a:spcPct val="120000"/>
              </a:lnSpc>
              <a:defRPr/>
            </a:pPr>
            <a:r>
              <a:rPr lang="en-US" sz="2600" dirty="0" smtClean="0"/>
              <a:t>Virtualization &amp; Microsoft Hyper-V</a:t>
            </a:r>
          </a:p>
          <a:p>
            <a:pPr lvl="1">
              <a:lnSpc>
                <a:spcPct val="120000"/>
              </a:lnSpc>
              <a:defRPr/>
            </a:pPr>
            <a:r>
              <a:rPr lang="en-US" sz="2100" dirty="0" smtClean="0"/>
              <a:t>Architecture</a:t>
            </a:r>
          </a:p>
          <a:p>
            <a:pPr lvl="1">
              <a:lnSpc>
                <a:spcPct val="120000"/>
              </a:lnSpc>
              <a:defRPr/>
            </a:pPr>
            <a:r>
              <a:rPr lang="en-US" sz="2100" dirty="0" smtClean="0"/>
              <a:t>Consolidation Performance</a:t>
            </a:r>
          </a:p>
          <a:p>
            <a:pPr lvl="1">
              <a:lnSpc>
                <a:spcPct val="120000"/>
              </a:lnSpc>
              <a:defRPr/>
            </a:pPr>
            <a:r>
              <a:rPr lang="en-US" sz="2100" dirty="0" smtClean="0"/>
              <a:t>High Availability &amp; Manageability offerings</a:t>
            </a:r>
          </a:p>
          <a:p>
            <a:pPr lvl="1">
              <a:lnSpc>
                <a:spcPct val="120000"/>
              </a:lnSpc>
              <a:defRPr/>
            </a:pPr>
            <a:r>
              <a:rPr lang="en-US" sz="2100" dirty="0" smtClean="0"/>
              <a:t>Achieving scalability with Virtualization</a:t>
            </a:r>
          </a:p>
          <a:p>
            <a:pPr>
              <a:lnSpc>
                <a:spcPct val="120000"/>
              </a:lnSpc>
              <a:defRPr/>
            </a:pPr>
            <a:r>
              <a:rPr lang="en-US" sz="2400" b="1" dirty="0" smtClean="0"/>
              <a:t>Best Practices and Recommendations</a:t>
            </a:r>
            <a:endParaRPr lang="en-US" sz="2000" b="1" dirty="0" smtClean="0"/>
          </a:p>
          <a:p>
            <a:pPr lvl="1">
              <a:lnSpc>
                <a:spcPct val="120000"/>
              </a:lnSpc>
              <a:defRPr/>
            </a:pPr>
            <a:r>
              <a:rPr lang="en-US" sz="2100" dirty="0" smtClean="0"/>
              <a:t>SQL Relational Workload</a:t>
            </a:r>
          </a:p>
          <a:p>
            <a:pPr lvl="1">
              <a:lnSpc>
                <a:spcPct val="120000"/>
              </a:lnSpc>
              <a:defRPr/>
            </a:pPr>
            <a:r>
              <a:rPr lang="en-US" sz="2100" dirty="0" smtClean="0"/>
              <a:t>A Case Study</a:t>
            </a:r>
          </a:p>
          <a:p>
            <a:pPr>
              <a:lnSpc>
                <a:spcPct val="120000"/>
              </a:lnSpc>
              <a:defRPr/>
            </a:pPr>
            <a:r>
              <a:rPr lang="en-US" sz="2400" dirty="0" smtClean="0"/>
              <a:t>Key Takeaways</a:t>
            </a:r>
          </a:p>
        </p:txBody>
      </p:sp>
    </p:spTree>
    <p:extLst>
      <p:ext uri="{BB962C8B-B14F-4D97-AF65-F5344CB8AC3E}">
        <p14:creationId xmlns:p14="http://schemas.microsoft.com/office/powerpoint/2007/7/12/main" xmlns="" val="2701226065"/>
      </p:ext>
    </p:extLst>
  </p:cSld>
  <p:clrMapOvr>
    <a:masterClrMapping/>
  </p:clrMapOvr>
  <p:transition advTm="16500">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609599"/>
          </a:xfrm>
          <a:solidFill>
            <a:schemeClr val="accent1"/>
          </a:solidFill>
        </p:spPr>
        <p:txBody>
          <a:bodyPr>
            <a:normAutofit/>
          </a:bodyPr>
          <a:lstStyle/>
          <a:p>
            <a:r>
              <a:rPr lang="en-US" sz="4000" dirty="0" smtClean="0">
                <a:solidFill>
                  <a:schemeClr val="bg1"/>
                </a:solidFill>
              </a:rPr>
              <a:t>Forces Driving Consolidation</a:t>
            </a:r>
            <a:endParaRPr lang="en-US" sz="4000" dirty="0">
              <a:solidFill>
                <a:schemeClr val="bg1"/>
              </a:solidFill>
            </a:endParaRPr>
          </a:p>
        </p:txBody>
      </p:sp>
      <p:sp>
        <p:nvSpPr>
          <p:cNvPr id="22" name="Content Placeholder 2"/>
          <p:cNvSpPr>
            <a:spLocks noGrp="1"/>
          </p:cNvSpPr>
          <p:nvPr>
            <p:ph idx="1"/>
          </p:nvPr>
        </p:nvSpPr>
        <p:spPr>
          <a:xfrm>
            <a:off x="5562600" y="914400"/>
            <a:ext cx="3276600" cy="5262595"/>
          </a:xfrm>
        </p:spPr>
        <p:txBody>
          <a:bodyPr>
            <a:normAutofit fontScale="85000" lnSpcReduction="20000"/>
          </a:bodyPr>
          <a:lstStyle/>
          <a:p>
            <a:pPr marL="0" indent="0">
              <a:lnSpc>
                <a:spcPct val="120000"/>
              </a:lnSpc>
              <a:buNone/>
              <a:defRPr/>
            </a:pPr>
            <a:r>
              <a:rPr lang="en-US" sz="2400" b="1" dirty="0" smtClean="0">
                <a:solidFill>
                  <a:schemeClr val="accent1"/>
                </a:solidFill>
                <a:latin typeface="+mn-lt"/>
              </a:rPr>
              <a:t>Reduce Cap-Ex</a:t>
            </a:r>
          </a:p>
          <a:p>
            <a:pPr marL="457200" lvl="1" indent="0">
              <a:lnSpc>
                <a:spcPct val="120000"/>
              </a:lnSpc>
              <a:buNone/>
              <a:defRPr/>
            </a:pPr>
            <a:r>
              <a:rPr lang="en-US" sz="2200" dirty="0" smtClean="0">
                <a:solidFill>
                  <a:schemeClr val="accent1"/>
                </a:solidFill>
                <a:latin typeface="+mn-lt"/>
              </a:rPr>
              <a:t>Upgrade &amp; standardize to fewer hardware</a:t>
            </a:r>
          </a:p>
          <a:p>
            <a:pPr marL="457200" lvl="1" indent="0">
              <a:lnSpc>
                <a:spcPct val="120000"/>
              </a:lnSpc>
              <a:buNone/>
              <a:defRPr/>
            </a:pPr>
            <a:r>
              <a:rPr lang="en-US" sz="2200" dirty="0" smtClean="0">
                <a:solidFill>
                  <a:schemeClr val="accent1"/>
                </a:solidFill>
                <a:latin typeface="+mn-lt"/>
              </a:rPr>
              <a:t>Reduce space, power and thermal needs</a:t>
            </a:r>
          </a:p>
          <a:p>
            <a:pPr marL="0" indent="0">
              <a:lnSpc>
                <a:spcPct val="120000"/>
              </a:lnSpc>
              <a:buNone/>
              <a:defRPr/>
            </a:pPr>
            <a:r>
              <a:rPr lang="en-US" sz="2400" b="1" dirty="0" smtClean="0">
                <a:solidFill>
                  <a:schemeClr val="accent1"/>
                </a:solidFill>
                <a:latin typeface="+mn-lt"/>
              </a:rPr>
              <a:t>Reduce Op-Ex</a:t>
            </a:r>
          </a:p>
          <a:p>
            <a:pPr marL="457200" lvl="1" indent="0">
              <a:lnSpc>
                <a:spcPct val="120000"/>
              </a:lnSpc>
              <a:buNone/>
              <a:defRPr/>
            </a:pPr>
            <a:r>
              <a:rPr lang="en-US" sz="2200" dirty="0" smtClean="0">
                <a:solidFill>
                  <a:schemeClr val="accent1"/>
                </a:solidFill>
                <a:latin typeface="+mn-lt"/>
              </a:rPr>
              <a:t>Improve Hardware Utilization Efficiency</a:t>
            </a:r>
            <a:endParaRPr lang="en-US" sz="1800" dirty="0" smtClean="0">
              <a:solidFill>
                <a:schemeClr val="accent1"/>
              </a:solidFill>
              <a:latin typeface="+mn-lt"/>
            </a:endParaRPr>
          </a:p>
          <a:p>
            <a:pPr marL="457200" lvl="1" indent="0">
              <a:lnSpc>
                <a:spcPct val="120000"/>
              </a:lnSpc>
              <a:buNone/>
              <a:defRPr/>
            </a:pPr>
            <a:r>
              <a:rPr lang="en-US" sz="2200" dirty="0" smtClean="0">
                <a:solidFill>
                  <a:schemeClr val="accent1"/>
                </a:solidFill>
                <a:latin typeface="+mn-lt"/>
              </a:rPr>
              <a:t>Improve Management Efficiency</a:t>
            </a:r>
          </a:p>
          <a:p>
            <a:pPr marL="457200" lvl="1" indent="0">
              <a:lnSpc>
                <a:spcPct val="120000"/>
              </a:lnSpc>
              <a:buNone/>
              <a:defRPr/>
            </a:pPr>
            <a:r>
              <a:rPr lang="en-US" sz="2100" dirty="0" smtClean="0">
                <a:solidFill>
                  <a:schemeClr val="accent1"/>
                </a:solidFill>
                <a:latin typeface="+mn-lt"/>
              </a:rPr>
              <a:t>Lowered cost and complexity for High Availability</a:t>
            </a:r>
          </a:p>
          <a:p>
            <a:pPr marL="0" indent="0">
              <a:lnSpc>
                <a:spcPct val="120000"/>
              </a:lnSpc>
              <a:buNone/>
              <a:defRPr/>
            </a:pPr>
            <a:r>
              <a:rPr lang="en-US" sz="2400" b="1" dirty="0" smtClean="0">
                <a:solidFill>
                  <a:schemeClr val="accent1"/>
                </a:solidFill>
                <a:latin typeface="+mn-lt"/>
              </a:rPr>
              <a:t>Infrastructure Agility</a:t>
            </a:r>
          </a:p>
          <a:p>
            <a:pPr marL="457200" lvl="1" indent="0">
              <a:lnSpc>
                <a:spcPct val="120000"/>
              </a:lnSpc>
              <a:buNone/>
              <a:defRPr/>
            </a:pPr>
            <a:r>
              <a:rPr lang="en-US" sz="2100" dirty="0" smtClean="0">
                <a:solidFill>
                  <a:schemeClr val="accent1"/>
                </a:solidFill>
                <a:latin typeface="+mn-lt"/>
              </a:rPr>
              <a:t>Load Balancing &amp; Dynamic Provisioning</a:t>
            </a:r>
          </a:p>
          <a:p>
            <a:pPr marL="457200" lvl="1" indent="0">
              <a:lnSpc>
                <a:spcPct val="120000"/>
              </a:lnSpc>
              <a:buNone/>
              <a:defRPr/>
            </a:pPr>
            <a:r>
              <a:rPr lang="en-US" sz="2100" dirty="0" smtClean="0">
                <a:solidFill>
                  <a:schemeClr val="accent1"/>
                </a:solidFill>
                <a:latin typeface="+mn-lt"/>
              </a:rPr>
              <a:t>Standardization of services</a:t>
            </a:r>
          </a:p>
        </p:txBody>
      </p:sp>
      <p:grpSp>
        <p:nvGrpSpPr>
          <p:cNvPr id="5" name="Group 23"/>
          <p:cNvGrpSpPr/>
          <p:nvPr/>
        </p:nvGrpSpPr>
        <p:grpSpPr>
          <a:xfrm>
            <a:off x="510209" y="3157682"/>
            <a:ext cx="4091609" cy="1390388"/>
            <a:chOff x="510209" y="3386282"/>
            <a:chExt cx="4091609" cy="1390388"/>
          </a:xfrm>
        </p:grpSpPr>
        <p:cxnSp>
          <p:nvCxnSpPr>
            <p:cNvPr id="20" name="Straight Arrow Connector 19"/>
            <p:cNvCxnSpPr/>
            <p:nvPr/>
          </p:nvCxnSpPr>
          <p:spPr>
            <a:xfrm flipV="1">
              <a:off x="510209" y="3386282"/>
              <a:ext cx="4091609" cy="139038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rot="20471211">
              <a:off x="1503730" y="3732505"/>
              <a:ext cx="2065052" cy="307777"/>
            </a:xfrm>
            <a:prstGeom prst="rect">
              <a:avLst/>
            </a:prstGeom>
            <a:noFill/>
          </p:spPr>
          <p:txBody>
            <a:bodyPr wrap="none" rtlCol="0">
              <a:spAutoFit/>
            </a:bodyPr>
            <a:lstStyle/>
            <a:p>
              <a:r>
                <a:rPr lang="en-US" sz="1400" dirty="0" smtClean="0"/>
                <a:t>Number of database apps</a:t>
              </a:r>
              <a:endParaRPr lang="en-US" sz="1400" dirty="0"/>
            </a:p>
          </p:txBody>
        </p:sp>
      </p:grpSp>
      <p:grpSp>
        <p:nvGrpSpPr>
          <p:cNvPr id="6" name="Group 18"/>
          <p:cNvGrpSpPr/>
          <p:nvPr/>
        </p:nvGrpSpPr>
        <p:grpSpPr>
          <a:xfrm>
            <a:off x="553278" y="4207675"/>
            <a:ext cx="4091609" cy="447348"/>
            <a:chOff x="553278" y="4436275"/>
            <a:chExt cx="4091609" cy="447348"/>
          </a:xfrm>
        </p:grpSpPr>
        <p:cxnSp>
          <p:nvCxnSpPr>
            <p:cNvPr id="18" name="Straight Arrow Connector 17"/>
            <p:cNvCxnSpPr/>
            <p:nvPr/>
          </p:nvCxnSpPr>
          <p:spPr>
            <a:xfrm flipV="1">
              <a:off x="553278" y="4509288"/>
              <a:ext cx="4091609" cy="374335"/>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rot="21275575">
              <a:off x="1730808" y="4436275"/>
              <a:ext cx="1421864" cy="307777"/>
            </a:xfrm>
            <a:prstGeom prst="rect">
              <a:avLst/>
            </a:prstGeom>
            <a:noFill/>
          </p:spPr>
          <p:txBody>
            <a:bodyPr wrap="none" rtlCol="0">
              <a:spAutoFit/>
            </a:bodyPr>
            <a:lstStyle/>
            <a:p>
              <a:r>
                <a:rPr lang="en-US" sz="1400" dirty="0" smtClean="0"/>
                <a:t>Number of DBA’s</a:t>
              </a:r>
              <a:endParaRPr lang="en-US" sz="1400" dirty="0"/>
            </a:p>
          </p:txBody>
        </p:sp>
      </p:grpSp>
      <p:cxnSp>
        <p:nvCxnSpPr>
          <p:cNvPr id="7" name="Straight Connector 6"/>
          <p:cNvCxnSpPr/>
          <p:nvPr/>
        </p:nvCxnSpPr>
        <p:spPr>
          <a:xfrm rot="5400000">
            <a:off x="-1008885" y="3425119"/>
            <a:ext cx="2780219" cy="449"/>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rot="10800000" flipV="1">
            <a:off x="381006" y="4800600"/>
            <a:ext cx="4267195" cy="14852"/>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424070" y="4922406"/>
            <a:ext cx="368942" cy="259194"/>
          </a:xfrm>
          <a:prstGeom prst="rect">
            <a:avLst/>
          </a:prstGeom>
          <a:noFill/>
        </p:spPr>
        <p:txBody>
          <a:bodyPr wrap="none" rtlCol="0">
            <a:spAutoFit/>
          </a:bodyPr>
          <a:lstStyle/>
          <a:p>
            <a:r>
              <a:rPr lang="en-US" dirty="0" smtClean="0"/>
              <a:t>1990</a:t>
            </a:r>
            <a:endParaRPr lang="en-US" dirty="0"/>
          </a:p>
        </p:txBody>
      </p:sp>
      <p:sp>
        <p:nvSpPr>
          <p:cNvPr id="10" name="TextBox 9"/>
          <p:cNvSpPr txBox="1"/>
          <p:nvPr/>
        </p:nvSpPr>
        <p:spPr>
          <a:xfrm>
            <a:off x="2103783" y="4922406"/>
            <a:ext cx="368942" cy="259194"/>
          </a:xfrm>
          <a:prstGeom prst="rect">
            <a:avLst/>
          </a:prstGeom>
          <a:noFill/>
        </p:spPr>
        <p:txBody>
          <a:bodyPr wrap="none" rtlCol="0">
            <a:spAutoFit/>
          </a:bodyPr>
          <a:lstStyle/>
          <a:p>
            <a:r>
              <a:rPr lang="en-US" dirty="0" smtClean="0"/>
              <a:t>2000</a:t>
            </a:r>
            <a:endParaRPr lang="en-US" dirty="0"/>
          </a:p>
        </p:txBody>
      </p:sp>
      <p:sp>
        <p:nvSpPr>
          <p:cNvPr id="11" name="TextBox 10"/>
          <p:cNvSpPr txBox="1"/>
          <p:nvPr/>
        </p:nvSpPr>
        <p:spPr>
          <a:xfrm>
            <a:off x="3568148" y="4922406"/>
            <a:ext cx="368942" cy="259194"/>
          </a:xfrm>
          <a:prstGeom prst="rect">
            <a:avLst/>
          </a:prstGeom>
          <a:noFill/>
        </p:spPr>
        <p:txBody>
          <a:bodyPr wrap="none" rtlCol="0">
            <a:spAutoFit/>
          </a:bodyPr>
          <a:lstStyle/>
          <a:p>
            <a:r>
              <a:rPr lang="en-US" dirty="0" smtClean="0"/>
              <a:t>2010</a:t>
            </a:r>
            <a:endParaRPr lang="en-US" dirty="0"/>
          </a:p>
        </p:txBody>
      </p:sp>
      <p:grpSp>
        <p:nvGrpSpPr>
          <p:cNvPr id="12" name="Group 24"/>
          <p:cNvGrpSpPr/>
          <p:nvPr/>
        </p:nvGrpSpPr>
        <p:grpSpPr>
          <a:xfrm>
            <a:off x="467139" y="1981200"/>
            <a:ext cx="3531704" cy="2459918"/>
            <a:chOff x="467139" y="2209800"/>
            <a:chExt cx="3531704" cy="2459918"/>
          </a:xfrm>
        </p:grpSpPr>
        <p:cxnSp>
          <p:nvCxnSpPr>
            <p:cNvPr id="16" name="Straight Arrow Connector 15"/>
            <p:cNvCxnSpPr/>
            <p:nvPr/>
          </p:nvCxnSpPr>
          <p:spPr>
            <a:xfrm flipV="1">
              <a:off x="467139" y="2209800"/>
              <a:ext cx="3531704" cy="245991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rot="19512018">
              <a:off x="1149660" y="2981052"/>
              <a:ext cx="2364622" cy="307777"/>
            </a:xfrm>
            <a:prstGeom prst="rect">
              <a:avLst/>
            </a:prstGeom>
            <a:noFill/>
          </p:spPr>
          <p:txBody>
            <a:bodyPr wrap="none" rtlCol="0">
              <a:spAutoFit/>
            </a:bodyPr>
            <a:lstStyle/>
            <a:p>
              <a:r>
                <a:rPr lang="en-US" sz="1400" dirty="0" smtClean="0"/>
                <a:t>Hardware computing capacity</a:t>
              </a:r>
              <a:endParaRPr lang="en-US" sz="1400" dirty="0"/>
            </a:p>
          </p:txBody>
        </p:sp>
      </p:grpSp>
      <p:sp>
        <p:nvSpPr>
          <p:cNvPr id="13" name="Cloud 12"/>
          <p:cNvSpPr/>
          <p:nvPr/>
        </p:nvSpPr>
        <p:spPr>
          <a:xfrm>
            <a:off x="3740426" y="2088153"/>
            <a:ext cx="1593574" cy="802147"/>
          </a:xfrm>
          <a:prstGeom prst="cloud">
            <a:avLst/>
          </a:prstGeom>
          <a:ln/>
        </p:spPr>
        <p:style>
          <a:lnRef idx="0">
            <a:schemeClr val="accent6"/>
          </a:lnRef>
          <a:fillRef idx="3">
            <a:schemeClr val="accent6"/>
          </a:fillRef>
          <a:effectRef idx="3">
            <a:schemeClr val="accent6"/>
          </a:effectRef>
          <a:fontRef idx="minor">
            <a:schemeClr val="lt1"/>
          </a:fontRef>
        </p:style>
        <p:txBody>
          <a:bodyPr rtlCol="0" anchor="ctr"/>
          <a:lstStyle/>
          <a:p>
            <a:pPr algn="ctr"/>
            <a:r>
              <a:rPr lang="en-US" sz="1200" dirty="0" smtClean="0">
                <a:solidFill>
                  <a:schemeClr val="tx1"/>
                </a:solidFill>
              </a:rPr>
              <a:t>Underutilized hardware</a:t>
            </a:r>
            <a:endParaRPr lang="en-US" sz="1200" dirty="0">
              <a:solidFill>
                <a:schemeClr val="tx1"/>
              </a:solidFill>
            </a:endParaRPr>
          </a:p>
        </p:txBody>
      </p:sp>
      <p:sp>
        <p:nvSpPr>
          <p:cNvPr id="14" name="Cloud 13"/>
          <p:cNvSpPr/>
          <p:nvPr/>
        </p:nvSpPr>
        <p:spPr>
          <a:xfrm>
            <a:off x="3810000" y="3352800"/>
            <a:ext cx="1573696" cy="802147"/>
          </a:xfrm>
          <a:prstGeom prst="cloud">
            <a:avLst/>
          </a:prstGeom>
          <a:ln/>
        </p:spPr>
        <p:style>
          <a:lnRef idx="0">
            <a:schemeClr val="accent6"/>
          </a:lnRef>
          <a:fillRef idx="3">
            <a:schemeClr val="accent6"/>
          </a:fillRef>
          <a:effectRef idx="3">
            <a:schemeClr val="accent6"/>
          </a:effectRef>
          <a:fontRef idx="minor">
            <a:schemeClr val="lt1"/>
          </a:fontRef>
        </p:style>
        <p:txBody>
          <a:bodyPr rtlCol="0" anchor="ctr"/>
          <a:lstStyle/>
          <a:p>
            <a:pPr algn="ctr"/>
            <a:r>
              <a:rPr lang="en-US" sz="1100" dirty="0" smtClean="0">
                <a:solidFill>
                  <a:schemeClr val="tx1"/>
                </a:solidFill>
              </a:rPr>
              <a:t>Overburdened Administrators</a:t>
            </a:r>
          </a:p>
        </p:txBody>
      </p:sp>
    </p:spTree>
    <p:custDataLst>
      <p:tags r:id="rId1"/>
    </p:custDataLst>
    <p:extLst>
      <p:ext uri="{BB962C8B-B14F-4D97-AF65-F5344CB8AC3E}">
        <p14:creationId xmlns:p14="http://schemas.microsoft.com/office/powerpoint/2007/7/12/main" xmlns="" val="1574173020"/>
      </p:ext>
    </p:extLst>
  </p:cSld>
  <p:clrMapOvr>
    <a:masterClrMapping/>
  </p:clrMapOvr>
  <p:transition advTm="198109">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500"/>
                                  </p:stCondLst>
                                  <p:childTnLst>
                                    <p:set>
                                      <p:cBhvr>
                                        <p:cTn id="11" dur="1" fill="hold">
                                          <p:stCondLst>
                                            <p:cond delay="0"/>
                                          </p:stCondLst>
                                        </p:cTn>
                                        <p:tgtEl>
                                          <p:spTgt spid="5"/>
                                        </p:tgtEl>
                                        <p:attrNameLst>
                                          <p:attrName>style.visibility</p:attrName>
                                        </p:attrNameLst>
                                      </p:cBhvr>
                                      <p:to>
                                        <p:strVal val="visible"/>
                                      </p:to>
                                    </p:set>
                                    <p:animEffect transition="in" filter="wipe(down)">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wipe(down)">
                                      <p:cBhvr>
                                        <p:cTn id="17" dur="500"/>
                                        <p:tgtEl>
                                          <p:spTgt spid="14"/>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nodeType="clickEffect">
                                  <p:stCondLst>
                                    <p:cond delay="500"/>
                                  </p:stCondLst>
                                  <p:childTnLst>
                                    <p:set>
                                      <p:cBhvr>
                                        <p:cTn id="21" dur="1" fill="hold">
                                          <p:stCondLst>
                                            <p:cond delay="0"/>
                                          </p:stCondLst>
                                        </p:cTn>
                                        <p:tgtEl>
                                          <p:spTgt spid="12"/>
                                        </p:tgtEl>
                                        <p:attrNameLst>
                                          <p:attrName>style.visibility</p:attrName>
                                        </p:attrNameLst>
                                      </p:cBhvr>
                                      <p:to>
                                        <p:strVal val="visible"/>
                                      </p:to>
                                    </p:set>
                                    <p:animEffect transition="in" filter="wipe(down)">
                                      <p:cBhvr>
                                        <p:cTn id="22" dur="500"/>
                                        <p:tgtEl>
                                          <p:spTgt spid="12"/>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wipe(down)">
                                      <p:cBhvr>
                                        <p:cTn id="27" dur="500"/>
                                        <p:tgtEl>
                                          <p:spTgt spid="13"/>
                                        </p:tgtEl>
                                      </p:cBhvr>
                                    </p:animEffect>
                                  </p:childTnLst>
                                </p:cTn>
                              </p:par>
                            </p:childTnLst>
                          </p:cTn>
                        </p:par>
                      </p:childTnLst>
                    </p:cTn>
                  </p:par>
                  <p:par>
                    <p:cTn id="28" fill="hold">
                      <p:stCondLst>
                        <p:cond delay="indefinite"/>
                      </p:stCondLst>
                      <p:childTnLst>
                        <p:par>
                          <p:cTn id="29" fill="hold">
                            <p:stCondLst>
                              <p:cond delay="0"/>
                            </p:stCondLst>
                            <p:childTnLst>
                              <p:par>
                                <p:cTn id="30" presetID="1" presetClass="entr" presetSubtype="0" fill="hold" nodeType="clickEffect">
                                  <p:stCondLst>
                                    <p:cond delay="0"/>
                                  </p:stCondLst>
                                  <p:childTnLst>
                                    <p:set>
                                      <p:cBhvr>
                                        <p:cTn id="31" dur="1" fill="hold">
                                          <p:stCondLst>
                                            <p:cond delay="0"/>
                                          </p:stCondLst>
                                        </p:cTn>
                                        <p:tgtEl>
                                          <p:spTgt spid="22">
                                            <p:txEl>
                                              <p:pRg st="0" end="0"/>
                                            </p:txEl>
                                          </p:spTgt>
                                        </p:tgtEl>
                                        <p:attrNameLst>
                                          <p:attrName>style.visibility</p:attrName>
                                        </p:attrNameLst>
                                      </p:cBhvr>
                                      <p:to>
                                        <p:strVal val="visible"/>
                                      </p:to>
                                    </p:set>
                                  </p:childTnLst>
                                </p:cTn>
                              </p:par>
                              <p:par>
                                <p:cTn id="32" presetID="1" presetClass="entr" presetSubtype="0" fill="hold" nodeType="withEffect">
                                  <p:stCondLst>
                                    <p:cond delay="0"/>
                                  </p:stCondLst>
                                  <p:childTnLst>
                                    <p:set>
                                      <p:cBhvr>
                                        <p:cTn id="33" dur="1" fill="hold">
                                          <p:stCondLst>
                                            <p:cond delay="0"/>
                                          </p:stCondLst>
                                        </p:cTn>
                                        <p:tgtEl>
                                          <p:spTgt spid="22">
                                            <p:txEl>
                                              <p:pRg st="1" end="1"/>
                                            </p:txEl>
                                          </p:spTgt>
                                        </p:tgtEl>
                                        <p:attrNameLst>
                                          <p:attrName>style.visibility</p:attrName>
                                        </p:attrNameLst>
                                      </p:cBhvr>
                                      <p:to>
                                        <p:strVal val="visible"/>
                                      </p:to>
                                    </p:set>
                                  </p:childTnLst>
                                </p:cTn>
                              </p:par>
                              <p:par>
                                <p:cTn id="34" presetID="1" presetClass="entr" presetSubtype="0" fill="hold" nodeType="withEffect">
                                  <p:stCondLst>
                                    <p:cond delay="0"/>
                                  </p:stCondLst>
                                  <p:childTnLst>
                                    <p:set>
                                      <p:cBhvr>
                                        <p:cTn id="35" dur="1" fill="hold">
                                          <p:stCondLst>
                                            <p:cond delay="0"/>
                                          </p:stCondLst>
                                        </p:cTn>
                                        <p:tgtEl>
                                          <p:spTgt spid="22">
                                            <p:txEl>
                                              <p:pRg st="2" end="2"/>
                                            </p:txEl>
                                          </p:spTgt>
                                        </p:tgtEl>
                                        <p:attrNameLst>
                                          <p:attrName>style.visibility</p:attrName>
                                        </p:attrNameLst>
                                      </p:cBhvr>
                                      <p:to>
                                        <p:strVal val="visible"/>
                                      </p:to>
                                    </p:set>
                                  </p:childTnLst>
                                </p:cTn>
                              </p:par>
                            </p:childTnLst>
                          </p:cTn>
                        </p:par>
                      </p:childTnLst>
                    </p:cTn>
                  </p:par>
                  <p:par>
                    <p:cTn id="36" fill="hold">
                      <p:stCondLst>
                        <p:cond delay="indefinite"/>
                      </p:stCondLst>
                      <p:childTnLst>
                        <p:par>
                          <p:cTn id="37" fill="hold">
                            <p:stCondLst>
                              <p:cond delay="0"/>
                            </p:stCondLst>
                            <p:childTnLst>
                              <p:par>
                                <p:cTn id="38" presetID="1" presetClass="entr" presetSubtype="0" fill="hold" nodeType="clickEffect">
                                  <p:stCondLst>
                                    <p:cond delay="0"/>
                                  </p:stCondLst>
                                  <p:childTnLst>
                                    <p:set>
                                      <p:cBhvr>
                                        <p:cTn id="39" dur="1" fill="hold">
                                          <p:stCondLst>
                                            <p:cond delay="0"/>
                                          </p:stCondLst>
                                        </p:cTn>
                                        <p:tgtEl>
                                          <p:spTgt spid="22">
                                            <p:txEl>
                                              <p:pRg st="3" end="3"/>
                                            </p:txEl>
                                          </p:spTgt>
                                        </p:tgtEl>
                                        <p:attrNameLst>
                                          <p:attrName>style.visibility</p:attrName>
                                        </p:attrNameLst>
                                      </p:cBhvr>
                                      <p:to>
                                        <p:strVal val="visible"/>
                                      </p:to>
                                    </p:set>
                                  </p:childTnLst>
                                </p:cTn>
                              </p:par>
                              <p:par>
                                <p:cTn id="40" presetID="1" presetClass="entr" presetSubtype="0" fill="hold" nodeType="withEffect">
                                  <p:stCondLst>
                                    <p:cond delay="0"/>
                                  </p:stCondLst>
                                  <p:childTnLst>
                                    <p:set>
                                      <p:cBhvr>
                                        <p:cTn id="41" dur="1" fill="hold">
                                          <p:stCondLst>
                                            <p:cond delay="0"/>
                                          </p:stCondLst>
                                        </p:cTn>
                                        <p:tgtEl>
                                          <p:spTgt spid="22">
                                            <p:txEl>
                                              <p:pRg st="4" end="4"/>
                                            </p:txEl>
                                          </p:spTgt>
                                        </p:tgtEl>
                                        <p:attrNameLst>
                                          <p:attrName>style.visibility</p:attrName>
                                        </p:attrNameLst>
                                      </p:cBhvr>
                                      <p:to>
                                        <p:strVal val="visible"/>
                                      </p:to>
                                    </p:set>
                                  </p:childTnLst>
                                </p:cTn>
                              </p:par>
                              <p:par>
                                <p:cTn id="42" presetID="1" presetClass="entr" presetSubtype="0" fill="hold" nodeType="withEffect">
                                  <p:stCondLst>
                                    <p:cond delay="0"/>
                                  </p:stCondLst>
                                  <p:childTnLst>
                                    <p:set>
                                      <p:cBhvr>
                                        <p:cTn id="43" dur="1" fill="hold">
                                          <p:stCondLst>
                                            <p:cond delay="0"/>
                                          </p:stCondLst>
                                        </p:cTn>
                                        <p:tgtEl>
                                          <p:spTgt spid="22">
                                            <p:txEl>
                                              <p:pRg st="5" end="5"/>
                                            </p:txEl>
                                          </p:spTgt>
                                        </p:tgtEl>
                                        <p:attrNameLst>
                                          <p:attrName>style.visibility</p:attrName>
                                        </p:attrNameLst>
                                      </p:cBhvr>
                                      <p:to>
                                        <p:strVal val="visible"/>
                                      </p:to>
                                    </p:set>
                                  </p:childTnLst>
                                </p:cTn>
                              </p:par>
                              <p:par>
                                <p:cTn id="44" presetID="1" presetClass="entr" presetSubtype="0" fill="hold" nodeType="withEffect">
                                  <p:stCondLst>
                                    <p:cond delay="0"/>
                                  </p:stCondLst>
                                  <p:childTnLst>
                                    <p:set>
                                      <p:cBhvr>
                                        <p:cTn id="45" dur="1" fill="hold">
                                          <p:stCondLst>
                                            <p:cond delay="0"/>
                                          </p:stCondLst>
                                        </p:cTn>
                                        <p:tgtEl>
                                          <p:spTgt spid="22">
                                            <p:txEl>
                                              <p:pRg st="6" end="6"/>
                                            </p:txEl>
                                          </p:spTgt>
                                        </p:tgtEl>
                                        <p:attrNameLst>
                                          <p:attrName>style.visibility</p:attrName>
                                        </p:attrNameLst>
                                      </p:cBhvr>
                                      <p:to>
                                        <p:strVal val="visible"/>
                                      </p:to>
                                    </p:set>
                                  </p:childTnLst>
                                </p:cTn>
                              </p:par>
                            </p:childTnLst>
                          </p:cTn>
                        </p:par>
                      </p:childTnLst>
                    </p:cTn>
                  </p:par>
                  <p:par>
                    <p:cTn id="46" fill="hold">
                      <p:stCondLst>
                        <p:cond delay="indefinite"/>
                      </p:stCondLst>
                      <p:childTnLst>
                        <p:par>
                          <p:cTn id="47" fill="hold">
                            <p:stCondLst>
                              <p:cond delay="0"/>
                            </p:stCondLst>
                            <p:childTnLst>
                              <p:par>
                                <p:cTn id="48" presetID="1" presetClass="entr" presetSubtype="0" fill="hold" nodeType="clickEffect">
                                  <p:stCondLst>
                                    <p:cond delay="0"/>
                                  </p:stCondLst>
                                  <p:childTnLst>
                                    <p:set>
                                      <p:cBhvr>
                                        <p:cTn id="49" dur="1" fill="hold">
                                          <p:stCondLst>
                                            <p:cond delay="0"/>
                                          </p:stCondLst>
                                        </p:cTn>
                                        <p:tgtEl>
                                          <p:spTgt spid="22">
                                            <p:txEl>
                                              <p:pRg st="7" end="7"/>
                                            </p:txEl>
                                          </p:spTgt>
                                        </p:tgtEl>
                                        <p:attrNameLst>
                                          <p:attrName>style.visibility</p:attrName>
                                        </p:attrNameLst>
                                      </p:cBhvr>
                                      <p:to>
                                        <p:strVal val="visible"/>
                                      </p:to>
                                    </p:set>
                                  </p:childTnLst>
                                </p:cTn>
                              </p:par>
                              <p:par>
                                <p:cTn id="50" presetID="1" presetClass="entr" presetSubtype="0" fill="hold" nodeType="withEffect">
                                  <p:stCondLst>
                                    <p:cond delay="0"/>
                                  </p:stCondLst>
                                  <p:childTnLst>
                                    <p:set>
                                      <p:cBhvr>
                                        <p:cTn id="51" dur="1" fill="hold">
                                          <p:stCondLst>
                                            <p:cond delay="0"/>
                                          </p:stCondLst>
                                        </p:cTn>
                                        <p:tgtEl>
                                          <p:spTgt spid="22">
                                            <p:txEl>
                                              <p:pRg st="8" end="8"/>
                                            </p:txEl>
                                          </p:spTgt>
                                        </p:tgtEl>
                                        <p:attrNameLst>
                                          <p:attrName>style.visibility</p:attrName>
                                        </p:attrNameLst>
                                      </p:cBhvr>
                                      <p:to>
                                        <p:strVal val="visible"/>
                                      </p:to>
                                    </p:set>
                                  </p:childTnLst>
                                </p:cTn>
                              </p:par>
                              <p:par>
                                <p:cTn id="52" presetID="1" presetClass="entr" presetSubtype="0" fill="hold" nodeType="withEffect">
                                  <p:stCondLst>
                                    <p:cond delay="0"/>
                                  </p:stCondLst>
                                  <p:childTnLst>
                                    <p:set>
                                      <p:cBhvr>
                                        <p:cTn id="53" dur="1" fill="hold">
                                          <p:stCondLst>
                                            <p:cond delay="0"/>
                                          </p:stCondLst>
                                        </p:cTn>
                                        <p:tgtEl>
                                          <p:spTgt spid="22">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a:xfrm>
            <a:off x="0" y="1"/>
            <a:ext cx="9144000" cy="609599"/>
          </a:xfrm>
          <a:solidFill>
            <a:schemeClr val="accent1"/>
          </a:solidFill>
        </p:spPr>
        <p:txBody>
          <a:bodyPr>
            <a:normAutofit/>
          </a:bodyPr>
          <a:lstStyle/>
          <a:p>
            <a:pPr>
              <a:defRPr/>
            </a:pPr>
            <a:r>
              <a:rPr lang="en-US" sz="4000" dirty="0" smtClean="0">
                <a:solidFill>
                  <a:schemeClr val="bg1"/>
                </a:solidFill>
              </a:rPr>
              <a:t>Best </a:t>
            </a:r>
            <a:r>
              <a:rPr lang="en-US" sz="4000" dirty="0">
                <a:solidFill>
                  <a:schemeClr val="bg1"/>
                </a:solidFill>
              </a:rPr>
              <a:t>Practices and Recommendations</a:t>
            </a:r>
          </a:p>
        </p:txBody>
      </p:sp>
      <p:sp>
        <p:nvSpPr>
          <p:cNvPr id="4" name="Text Placeholder 3"/>
          <p:cNvSpPr>
            <a:spLocks noGrp="1"/>
          </p:cNvSpPr>
          <p:nvPr>
            <p:ph type="body" sz="quarter" idx="10"/>
          </p:nvPr>
        </p:nvSpPr>
        <p:spPr>
          <a:xfrm>
            <a:off x="304800" y="990600"/>
            <a:ext cx="8382000" cy="5105400"/>
          </a:xfrm>
        </p:spPr>
        <p:txBody>
          <a:bodyPr/>
          <a:lstStyle/>
          <a:p>
            <a:pPr>
              <a:lnSpc>
                <a:spcPct val="120000"/>
              </a:lnSpc>
              <a:defRPr/>
            </a:pPr>
            <a:r>
              <a:rPr lang="en-US" sz="2000" dirty="0" smtClean="0">
                <a:solidFill>
                  <a:schemeClr val="accent1"/>
                </a:solidFill>
              </a:rPr>
              <a:t>Running SQL Server workloads within Hyper-V guest VM’s is a good option for production environment</a:t>
            </a:r>
          </a:p>
          <a:p>
            <a:pPr lvl="1">
              <a:lnSpc>
                <a:spcPct val="120000"/>
              </a:lnSpc>
              <a:defRPr/>
            </a:pPr>
            <a:r>
              <a:rPr lang="en-US" sz="1800" dirty="0" smtClean="0">
                <a:solidFill>
                  <a:schemeClr val="accent1"/>
                </a:solidFill>
              </a:rPr>
              <a:t>When compared against native the same throughput can be achieved within a guest VM at a cost of slightly increased CPU utilization</a:t>
            </a:r>
          </a:p>
          <a:p>
            <a:pPr lvl="1">
              <a:lnSpc>
                <a:spcPct val="120000"/>
              </a:lnSpc>
              <a:defRPr/>
            </a:pPr>
            <a:r>
              <a:rPr lang="en-US" sz="2000" dirty="0" smtClean="0">
                <a:solidFill>
                  <a:schemeClr val="accent1"/>
                </a:solidFill>
              </a:rPr>
              <a:t>Hyper-V benefits from newer generation of processor architecture (SLAT, Snoop filter)</a:t>
            </a:r>
          </a:p>
          <a:p>
            <a:pPr lvl="1">
              <a:lnSpc>
                <a:spcPct val="120000"/>
              </a:lnSpc>
              <a:defRPr/>
            </a:pPr>
            <a:r>
              <a:rPr lang="en-US" sz="1800" dirty="0" smtClean="0">
                <a:solidFill>
                  <a:schemeClr val="accent1"/>
                </a:solidFill>
              </a:rPr>
              <a:t>Assuming limitations of Guest VM meet requirements of the workload.</a:t>
            </a:r>
          </a:p>
          <a:p>
            <a:pPr lvl="2">
              <a:lnSpc>
                <a:spcPct val="120000"/>
              </a:lnSpc>
              <a:defRPr/>
            </a:pPr>
            <a:r>
              <a:rPr lang="en-US" sz="1600" dirty="0" smtClean="0">
                <a:solidFill>
                  <a:schemeClr val="accent1"/>
                </a:solidFill>
              </a:rPr>
              <a:t>Proper hardware sizing is critical to SQL Server performance </a:t>
            </a:r>
          </a:p>
          <a:p>
            <a:pPr lvl="2">
              <a:lnSpc>
                <a:spcPct val="120000"/>
              </a:lnSpc>
              <a:defRPr/>
            </a:pPr>
            <a:r>
              <a:rPr lang="en-US" sz="1600" dirty="0" smtClean="0">
                <a:solidFill>
                  <a:schemeClr val="accent1"/>
                </a:solidFill>
              </a:rPr>
              <a:t>Test/Monitor your workloads</a:t>
            </a:r>
          </a:p>
          <a:p>
            <a:pPr lvl="2">
              <a:lnSpc>
                <a:spcPct val="120000"/>
              </a:lnSpc>
              <a:buNone/>
              <a:defRPr/>
            </a:pPr>
            <a:endParaRPr lang="en-US" sz="1600" dirty="0" smtClean="0">
              <a:solidFill>
                <a:schemeClr val="accent1"/>
              </a:solidFill>
            </a:endParaRPr>
          </a:p>
          <a:p>
            <a:pPr>
              <a:lnSpc>
                <a:spcPct val="120000"/>
              </a:lnSpc>
              <a:defRPr/>
            </a:pPr>
            <a:r>
              <a:rPr lang="en-US" sz="2000" dirty="0" smtClean="0">
                <a:solidFill>
                  <a:schemeClr val="accent1"/>
                </a:solidFill>
              </a:rPr>
              <a:t>CPU Resources Over Commit on case by case basis for Higher Density</a:t>
            </a:r>
          </a:p>
          <a:p>
            <a:pPr lvl="1">
              <a:lnSpc>
                <a:spcPct val="120000"/>
              </a:lnSpc>
              <a:defRPr/>
            </a:pPr>
            <a:r>
              <a:rPr lang="en-US" sz="2000" dirty="0" smtClean="0">
                <a:solidFill>
                  <a:schemeClr val="accent1"/>
                </a:solidFill>
              </a:rPr>
              <a:t>May introduce noticeable performance overhead when all workloads are busy </a:t>
            </a:r>
          </a:p>
          <a:p>
            <a:endParaRPr lang="en-US" sz="2800" dirty="0">
              <a:solidFill>
                <a:schemeClr val="accent1"/>
              </a:solidFill>
            </a:endParaRPr>
          </a:p>
        </p:txBody>
      </p:sp>
    </p:spTree>
    <p:custDataLst>
      <p:tags r:id="rId1"/>
    </p:custDataLst>
    <p:extLst>
      <p:ext uri="{BB962C8B-B14F-4D97-AF65-F5344CB8AC3E}">
        <p14:creationId xmlns:p14="http://schemas.microsoft.com/office/powerpoint/2007/7/12/main" xmlns="" val="3297568449"/>
      </p:ext>
    </p:extLst>
  </p:cSld>
  <p:clrMapOvr>
    <a:masterClrMapping/>
  </p:clrMapOvr>
  <p:transition advTm="126781">
    <p:fad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0" y="1"/>
            <a:ext cx="9144000" cy="609599"/>
          </a:xfrm>
          <a:solidFill>
            <a:schemeClr val="accent1"/>
          </a:solidFill>
        </p:spPr>
        <p:txBody>
          <a:bodyPr/>
          <a:lstStyle/>
          <a:p>
            <a:pPr lvl="0"/>
            <a:r>
              <a:rPr lang="en-US" sz="3600" dirty="0" smtClean="0">
                <a:solidFill>
                  <a:schemeClr val="bg1"/>
                </a:solidFill>
                <a:latin typeface="Calibri" pitchFamily="34" charset="0"/>
              </a:rPr>
              <a:t>Best Practices and Recommendations</a:t>
            </a:r>
            <a:br>
              <a:rPr lang="en-US" sz="3600" dirty="0" smtClean="0">
                <a:solidFill>
                  <a:schemeClr val="bg1"/>
                </a:solidFill>
                <a:latin typeface="Calibri" pitchFamily="34" charset="0"/>
              </a:rPr>
            </a:br>
            <a:endParaRPr lang="en-US" sz="3600" dirty="0">
              <a:solidFill>
                <a:schemeClr val="bg1"/>
              </a:solidFill>
            </a:endParaRPr>
          </a:p>
        </p:txBody>
      </p:sp>
      <p:sp>
        <p:nvSpPr>
          <p:cNvPr id="6" name="Text Placeholder 5"/>
          <p:cNvSpPr>
            <a:spLocks noGrp="1"/>
          </p:cNvSpPr>
          <p:nvPr>
            <p:ph type="body" sz="quarter" idx="10"/>
          </p:nvPr>
        </p:nvSpPr>
        <p:spPr>
          <a:xfrm>
            <a:off x="381000" y="838200"/>
            <a:ext cx="8382000" cy="2515662"/>
          </a:xfrm>
        </p:spPr>
        <p:txBody>
          <a:bodyPr/>
          <a:lstStyle/>
          <a:p>
            <a:pPr>
              <a:lnSpc>
                <a:spcPct val="120000"/>
              </a:lnSpc>
              <a:defRPr/>
            </a:pPr>
            <a:r>
              <a:rPr lang="en-US" sz="2400" dirty="0" smtClean="0"/>
              <a:t>Integrated Component : “Enlightenments”</a:t>
            </a:r>
          </a:p>
          <a:p>
            <a:pPr lvl="1">
              <a:lnSpc>
                <a:spcPct val="120000"/>
              </a:lnSpc>
              <a:defRPr/>
            </a:pPr>
            <a:r>
              <a:rPr lang="en-US" sz="2200" dirty="0" smtClean="0"/>
              <a:t>Better IO performance</a:t>
            </a:r>
          </a:p>
          <a:p>
            <a:pPr lvl="1">
              <a:lnSpc>
                <a:spcPct val="120000"/>
              </a:lnSpc>
              <a:defRPr/>
            </a:pPr>
            <a:r>
              <a:rPr lang="en-US" sz="2200" dirty="0" smtClean="0"/>
              <a:t>Reduce memory access overhead</a:t>
            </a:r>
            <a:endParaRPr lang="en-US" sz="3000" dirty="0" smtClean="0"/>
          </a:p>
          <a:p>
            <a:pPr>
              <a:lnSpc>
                <a:spcPct val="120000"/>
              </a:lnSpc>
              <a:spcBef>
                <a:spcPts val="0"/>
              </a:spcBef>
              <a:defRPr/>
            </a:pPr>
            <a:r>
              <a:rPr lang="en-US" sz="2400" dirty="0" err="1" smtClean="0"/>
              <a:t>Passthrough</a:t>
            </a:r>
            <a:r>
              <a:rPr lang="en-US" sz="2400" dirty="0" smtClean="0"/>
              <a:t> and Fixed Size VHD for Better I/O performance</a:t>
            </a:r>
          </a:p>
          <a:p>
            <a:pPr lvl="1">
              <a:lnSpc>
                <a:spcPct val="120000"/>
              </a:lnSpc>
              <a:spcBef>
                <a:spcPts val="0"/>
              </a:spcBef>
              <a:defRPr/>
            </a:pPr>
            <a:r>
              <a:rPr lang="en-US" sz="1900" dirty="0" smtClean="0"/>
              <a:t>IO Performance Impact is minimal</a:t>
            </a:r>
          </a:p>
          <a:p>
            <a:pPr lvl="1">
              <a:lnSpc>
                <a:spcPct val="120000"/>
              </a:lnSpc>
              <a:spcBef>
                <a:spcPts val="0"/>
              </a:spcBef>
              <a:defRPr/>
            </a:pPr>
            <a:r>
              <a:rPr lang="en-US" sz="1900" dirty="0" smtClean="0"/>
              <a:t>SQL IO performance and sizing recommendations apply</a:t>
            </a:r>
          </a:p>
          <a:p>
            <a:pPr lvl="1">
              <a:lnSpc>
                <a:spcPct val="120000"/>
              </a:lnSpc>
              <a:spcBef>
                <a:spcPts val="0"/>
              </a:spcBef>
              <a:defRPr/>
            </a:pPr>
            <a:r>
              <a:rPr lang="en-US" sz="1900" dirty="0" smtClean="0"/>
              <a:t>Dynamic VHD not recommended for SQL Server deployments</a:t>
            </a:r>
          </a:p>
          <a:p>
            <a:pPr>
              <a:lnSpc>
                <a:spcPct val="120000"/>
              </a:lnSpc>
              <a:spcBef>
                <a:spcPts val="0"/>
              </a:spcBef>
              <a:defRPr/>
            </a:pPr>
            <a:r>
              <a:rPr lang="en-US" sz="2400" dirty="0" smtClean="0"/>
              <a:t>Proper sizing of memory capacity. </a:t>
            </a:r>
          </a:p>
          <a:p>
            <a:pPr lvl="1">
              <a:lnSpc>
                <a:spcPct val="120000"/>
              </a:lnSpc>
              <a:spcBef>
                <a:spcPts val="0"/>
              </a:spcBef>
              <a:defRPr/>
            </a:pPr>
            <a:r>
              <a:rPr lang="en-US" sz="1900" dirty="0" smtClean="0"/>
              <a:t>Memory is allocated for VMs in a static fashion and can only be modified when a guest is offline</a:t>
            </a:r>
          </a:p>
          <a:p>
            <a:pPr>
              <a:lnSpc>
                <a:spcPct val="120000"/>
              </a:lnSpc>
              <a:spcBef>
                <a:spcPts val="0"/>
              </a:spcBef>
              <a:defRPr/>
            </a:pPr>
            <a:r>
              <a:rPr lang="en-US" sz="2400" dirty="0" smtClean="0"/>
              <a:t>CPU Affinity Not Supported</a:t>
            </a:r>
          </a:p>
          <a:p>
            <a:pPr>
              <a:lnSpc>
                <a:spcPct val="120000"/>
              </a:lnSpc>
              <a:spcBef>
                <a:spcPts val="0"/>
              </a:spcBef>
              <a:defRPr/>
            </a:pPr>
            <a:r>
              <a:rPr lang="en-US" sz="2400" dirty="0" smtClean="0"/>
              <a:t>Network intensive workload might experience more overhead</a:t>
            </a:r>
          </a:p>
          <a:p>
            <a:pPr lvl="1">
              <a:lnSpc>
                <a:spcPct val="120000"/>
              </a:lnSpc>
              <a:spcBef>
                <a:spcPts val="0"/>
              </a:spcBef>
              <a:defRPr/>
            </a:pPr>
            <a:endParaRPr lang="en-US" sz="1800" dirty="0" smtClean="0"/>
          </a:p>
          <a:p>
            <a:endParaRPr lang="en-US" dirty="0"/>
          </a:p>
        </p:txBody>
      </p:sp>
    </p:spTree>
    <p:custDataLst>
      <p:tags r:id="rId1"/>
    </p:custDataLst>
    <p:extLst>
      <p:ext uri="{BB962C8B-B14F-4D97-AF65-F5344CB8AC3E}">
        <p14:creationId xmlns:p14="http://schemas.microsoft.com/office/powerpoint/2007/7/12/main" xmlns="" val="257429146"/>
      </p:ext>
    </p:extLst>
  </p:cSld>
  <p:clrMapOvr>
    <a:masterClrMapping/>
  </p:clrMapOvr>
  <p:transition advTm="148625">
    <p:fad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533400"/>
          </a:xfrm>
          <a:solidFill>
            <a:schemeClr val="accent1"/>
          </a:solidFill>
        </p:spPr>
        <p:txBody>
          <a:bodyPr>
            <a:noAutofit/>
          </a:bodyPr>
          <a:lstStyle/>
          <a:p>
            <a:r>
              <a:rPr lang="en-US" sz="3600" dirty="0" smtClean="0">
                <a:solidFill>
                  <a:schemeClr val="bg1"/>
                </a:solidFill>
              </a:rPr>
              <a:t>Case Study – MSIT SQL Consolidation</a:t>
            </a:r>
            <a:br>
              <a:rPr lang="en-US" sz="3600" dirty="0" smtClean="0">
                <a:solidFill>
                  <a:schemeClr val="bg1"/>
                </a:solidFill>
              </a:rPr>
            </a:br>
            <a:endParaRPr lang="en-US" sz="3600" dirty="0">
              <a:solidFill>
                <a:schemeClr val="bg1"/>
              </a:solidFill>
            </a:endParaRPr>
          </a:p>
        </p:txBody>
      </p:sp>
      <p:sp>
        <p:nvSpPr>
          <p:cNvPr id="5" name="Title 1"/>
          <p:cNvSpPr txBox="1">
            <a:spLocks/>
          </p:cNvSpPr>
          <p:nvPr/>
        </p:nvSpPr>
        <p:spPr>
          <a:xfrm>
            <a:off x="457200" y="838201"/>
            <a:ext cx="8413750" cy="775597"/>
          </a:xfrm>
          <a:prstGeom prst="rect">
            <a:avLst/>
          </a:prstGeom>
        </p:spPr>
        <p:txBody>
          <a:bodyPr vert="horz" wrap="square" lIns="0" tIns="0" rIns="0" bIns="0" rtlCol="0" anchor="t">
            <a:spAutoFit/>
          </a:bodyPr>
          <a:lstStyle/>
          <a:p>
            <a:pPr marL="0" marR="0" lvl="0" indent="0" algn="l" defTabSz="914363" rtl="0" eaLnBrk="1" fontAlgn="auto" latinLnBrk="0" hangingPunct="1">
              <a:lnSpc>
                <a:spcPct val="90000"/>
              </a:lnSpc>
              <a:spcBef>
                <a:spcPct val="0"/>
              </a:spcBef>
              <a:spcAft>
                <a:spcPts val="0"/>
              </a:spcAft>
              <a:buClrTx/>
              <a:buSzTx/>
              <a:buFontTx/>
              <a:buNone/>
              <a:tabLst/>
              <a:defRPr/>
            </a:pPr>
            <a:r>
              <a:rPr lang="en-US" sz="2800" spc="-150" dirty="0" smtClean="0">
                <a:ln w="3175">
                  <a:noFill/>
                </a:ln>
                <a:solidFill>
                  <a:schemeClr val="bg2"/>
                </a:solidFill>
                <a:latin typeface="+mj-lt"/>
                <a:cs typeface="Arial" charset="0"/>
              </a:rPr>
              <a:t>Microsoft IT  Infrastructure Overview</a:t>
            </a:r>
            <a:r>
              <a:rPr kumimoji="0" lang="en-US" sz="2800" b="0" i="0" u="none" strike="noStrike" kern="1200" cap="none" spc="-150" normalizeH="0" baseline="0" noProof="0" dirty="0" smtClean="0">
                <a:ln w="3175">
                  <a:noFill/>
                </a:ln>
                <a:solidFill>
                  <a:schemeClr val="bg2"/>
                </a:solidFill>
                <a:effectLst/>
                <a:uLnTx/>
                <a:uFillTx/>
                <a:latin typeface="+mj-lt"/>
                <a:cs typeface="Arial" charset="0"/>
              </a:rPr>
              <a:t/>
            </a:r>
            <a:br>
              <a:rPr kumimoji="0" lang="en-US" sz="2800" b="0" i="0" u="none" strike="noStrike" kern="1200" cap="none" spc="-150" normalizeH="0" baseline="0" noProof="0" dirty="0" smtClean="0">
                <a:ln w="3175">
                  <a:noFill/>
                </a:ln>
                <a:solidFill>
                  <a:schemeClr val="bg2"/>
                </a:solidFill>
                <a:effectLst/>
                <a:uLnTx/>
                <a:uFillTx/>
                <a:latin typeface="+mj-lt"/>
                <a:cs typeface="Arial" charset="0"/>
              </a:rPr>
            </a:br>
            <a:endParaRPr kumimoji="0" lang="en-US" sz="2800" b="0" i="0" u="none" strike="noStrike" kern="1200" cap="none" spc="-150" normalizeH="0" baseline="0" noProof="0" dirty="0">
              <a:ln w="3175">
                <a:noFill/>
              </a:ln>
              <a:solidFill>
                <a:schemeClr val="bg2"/>
              </a:solidFill>
              <a:effectLst/>
              <a:uLnTx/>
              <a:uFillTx/>
              <a:latin typeface="+mj-lt"/>
              <a:cs typeface="Arial" charset="0"/>
            </a:endParaRPr>
          </a:p>
        </p:txBody>
      </p:sp>
      <p:sp>
        <p:nvSpPr>
          <p:cNvPr id="6" name="Content Placeholder 2"/>
          <p:cNvSpPr>
            <a:spLocks noGrp="1"/>
          </p:cNvSpPr>
          <p:nvPr/>
        </p:nvSpPr>
        <p:spPr bwMode="auto">
          <a:xfrm>
            <a:off x="381000" y="1295400"/>
            <a:ext cx="8382000" cy="5105400"/>
          </a:xfrm>
          <a:prstGeom prst="rect">
            <a:avLst/>
          </a:prstGeom>
          <a:extLst>
            <a:ext uri="{909E8E84-426E-40dd-AFC4-6F175D3DCCD1}">
              <a14:hiddenFill xmlns:a14="http://schemas.microsoft.com/office/drawing/2007/7/7/main" xmlns="">
                <a:solidFill>
                  <a:srgbClr xmlns:mc="http://schemas.openxmlformats.org/markup-compatibility/2006" val="FFFFFF" mc:Ignorable=""/>
                </a:solidFill>
              </a14:hiddenFill>
            </a:ext>
            <a:ext uri="{91240B29-F687-4f45-9708-019B960494DF}">
              <a14:hiddenLine xmlns:a14="http://schemas.microsoft.com/office/drawing/2007/7/7/main" xmlns="" w="9525">
                <a:solidFill>
                  <a:srgbClr xmlns:mc="http://schemas.openxmlformats.org/markup-compatibility/2006" val="000000" mc:Ignorable=""/>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a:solidFill>
                  <a:srgbClr val="FFFF66"/>
                </a:solidFill>
                <a:latin typeface="+mn-lt"/>
                <a:ea typeface="+mn-ea"/>
                <a:cs typeface="+mn-cs"/>
              </a:defRPr>
            </a:lvl1pPr>
            <a:lvl2pPr marL="742950" indent="-285750" algn="l" rtl="0" eaLnBrk="0" fontAlgn="base" hangingPunct="0">
              <a:spcBef>
                <a:spcPct val="20000"/>
              </a:spcBef>
              <a:spcAft>
                <a:spcPct val="0"/>
              </a:spcAft>
              <a:buSzPct val="75000"/>
              <a:buFont typeface="Arial" charset="0"/>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rgbClr val="FFFF66"/>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rgbClr val="FFFF66"/>
                </a:solidFill>
                <a:latin typeface="+mn-lt"/>
              </a:defRPr>
            </a:lvl5pPr>
            <a:lvl6pPr marL="2514600" indent="-228600" algn="l" rtl="0" fontAlgn="base">
              <a:spcBef>
                <a:spcPct val="20000"/>
              </a:spcBef>
              <a:spcAft>
                <a:spcPct val="0"/>
              </a:spcAft>
              <a:buChar char="»"/>
              <a:defRPr sz="2000">
                <a:solidFill>
                  <a:srgbClr val="FFFF66"/>
                </a:solidFill>
                <a:latin typeface="+mn-lt"/>
              </a:defRPr>
            </a:lvl6pPr>
            <a:lvl7pPr marL="2971800" indent="-228600" algn="l" rtl="0" fontAlgn="base">
              <a:spcBef>
                <a:spcPct val="20000"/>
              </a:spcBef>
              <a:spcAft>
                <a:spcPct val="0"/>
              </a:spcAft>
              <a:buChar char="»"/>
              <a:defRPr sz="2000">
                <a:solidFill>
                  <a:srgbClr val="FFFF66"/>
                </a:solidFill>
                <a:latin typeface="+mn-lt"/>
              </a:defRPr>
            </a:lvl7pPr>
            <a:lvl8pPr marL="3429000" indent="-228600" algn="l" rtl="0" fontAlgn="base">
              <a:spcBef>
                <a:spcPct val="20000"/>
              </a:spcBef>
              <a:spcAft>
                <a:spcPct val="0"/>
              </a:spcAft>
              <a:buChar char="»"/>
              <a:defRPr sz="2000">
                <a:solidFill>
                  <a:srgbClr val="FFFF66"/>
                </a:solidFill>
                <a:latin typeface="+mn-lt"/>
              </a:defRPr>
            </a:lvl8pPr>
            <a:lvl9pPr marL="3886200" indent="-228600" algn="l" rtl="0" fontAlgn="base">
              <a:spcBef>
                <a:spcPct val="20000"/>
              </a:spcBef>
              <a:spcAft>
                <a:spcPct val="0"/>
              </a:spcAft>
              <a:buChar char="»"/>
              <a:defRPr sz="2000">
                <a:solidFill>
                  <a:srgbClr val="FFFF66"/>
                </a:solidFill>
                <a:latin typeface="+mn-lt"/>
              </a:defRPr>
            </a:lvl9pPr>
          </a:lstStyle>
          <a:p>
            <a:r>
              <a:rPr lang="en-US" sz="2000" dirty="0" smtClean="0">
                <a:solidFill>
                  <a:schemeClr val="bg2"/>
                </a:solidFill>
              </a:rPr>
              <a:t>Pre-Consolidation State</a:t>
            </a:r>
          </a:p>
          <a:p>
            <a:pPr lvl="1"/>
            <a:r>
              <a:rPr lang="en-US" sz="1800" dirty="0" smtClean="0">
                <a:solidFill>
                  <a:schemeClr val="bg2"/>
                </a:solidFill>
              </a:rPr>
              <a:t>~2,700 Applications in MSIT Portfolio</a:t>
            </a:r>
          </a:p>
          <a:p>
            <a:pPr lvl="1"/>
            <a:r>
              <a:rPr lang="en-US" sz="1800" dirty="0" smtClean="0">
                <a:solidFill>
                  <a:schemeClr val="bg2"/>
                </a:solidFill>
              </a:rPr>
              <a:t>~4797 SQL Server Instances</a:t>
            </a:r>
          </a:p>
          <a:p>
            <a:pPr lvl="1"/>
            <a:r>
              <a:rPr lang="en-US" sz="1800" dirty="0" smtClean="0">
                <a:solidFill>
                  <a:schemeClr val="bg2"/>
                </a:solidFill>
              </a:rPr>
              <a:t>~100,000 databases</a:t>
            </a:r>
          </a:p>
          <a:p>
            <a:pPr lvl="1"/>
            <a:r>
              <a:rPr lang="en-US" sz="1800" dirty="0" smtClean="0">
                <a:solidFill>
                  <a:schemeClr val="bg2"/>
                </a:solidFill>
              </a:rPr>
              <a:t>~20% end-of-life hosts/year</a:t>
            </a:r>
          </a:p>
          <a:p>
            <a:pPr lvl="1"/>
            <a:r>
              <a:rPr lang="en-US" sz="1800" dirty="0" smtClean="0">
                <a:solidFill>
                  <a:schemeClr val="bg2"/>
                </a:solidFill>
              </a:rPr>
              <a:t>~10% CPU utilization across hosts</a:t>
            </a:r>
          </a:p>
          <a:p>
            <a:pPr lvl="1">
              <a:buNone/>
            </a:pPr>
            <a:endParaRPr lang="en-US" sz="700" dirty="0" smtClean="0">
              <a:solidFill>
                <a:schemeClr val="bg2"/>
              </a:solidFill>
            </a:endParaRPr>
          </a:p>
          <a:p>
            <a:r>
              <a:rPr lang="en-US" sz="2000" dirty="0" smtClean="0">
                <a:solidFill>
                  <a:schemeClr val="bg2"/>
                </a:solidFill>
              </a:rPr>
              <a:t>Consolidation Approach</a:t>
            </a:r>
          </a:p>
          <a:p>
            <a:pPr lvl="1"/>
            <a:r>
              <a:rPr lang="en-US" sz="1800" dirty="0" smtClean="0">
                <a:solidFill>
                  <a:schemeClr val="bg2"/>
                </a:solidFill>
              </a:rPr>
              <a:t>Microsoft IT evaluated database, instance and host based consolidation </a:t>
            </a:r>
          </a:p>
          <a:p>
            <a:pPr lvl="1">
              <a:buNone/>
            </a:pPr>
            <a:r>
              <a:rPr lang="en-US" sz="700" dirty="0" smtClean="0">
                <a:solidFill>
                  <a:schemeClr val="bg2"/>
                </a:solidFill>
              </a:rPr>
              <a:t>   </a:t>
            </a:r>
          </a:p>
          <a:p>
            <a:r>
              <a:rPr lang="en-US" sz="2000" dirty="0" smtClean="0">
                <a:solidFill>
                  <a:schemeClr val="bg2"/>
                </a:solidFill>
              </a:rPr>
              <a:t>Resource Management Approach</a:t>
            </a:r>
            <a:endParaRPr lang="en-US" sz="1800" dirty="0" smtClean="0">
              <a:solidFill>
                <a:schemeClr val="bg2"/>
              </a:solidFill>
            </a:endParaRPr>
          </a:p>
          <a:p>
            <a:pPr lvl="1">
              <a:defRPr/>
            </a:pPr>
            <a:r>
              <a:rPr lang="en-US" sz="1800" dirty="0" smtClean="0">
                <a:solidFill>
                  <a:schemeClr val="bg2"/>
                </a:solidFill>
              </a:rPr>
              <a:t>Resource Management effectiveness considered critical issue</a:t>
            </a:r>
          </a:p>
          <a:p>
            <a:pPr lvl="1">
              <a:defRPr/>
            </a:pPr>
            <a:r>
              <a:rPr lang="en-US" sz="1800" dirty="0" smtClean="0">
                <a:solidFill>
                  <a:schemeClr val="bg2"/>
                </a:solidFill>
              </a:rPr>
              <a:t>Instance based would utilize WSRM </a:t>
            </a:r>
          </a:p>
          <a:p>
            <a:pPr lvl="1">
              <a:defRPr/>
            </a:pPr>
            <a:r>
              <a:rPr lang="en-US" sz="1800" dirty="0" smtClean="0">
                <a:solidFill>
                  <a:schemeClr val="bg2"/>
                </a:solidFill>
              </a:rPr>
              <a:t>Hyper-V allows explicit allocation of CPU and IO channels</a:t>
            </a:r>
          </a:p>
          <a:p>
            <a:pPr lvl="1">
              <a:buNone/>
              <a:defRPr/>
            </a:pPr>
            <a:endParaRPr lang="en-US" sz="1800" dirty="0" smtClean="0">
              <a:solidFill>
                <a:schemeClr val="bg2"/>
              </a:solidFill>
            </a:endParaRPr>
          </a:p>
          <a:p>
            <a:pPr lvl="1"/>
            <a:endParaRPr lang="en-US" sz="2400" dirty="0" smtClean="0">
              <a:solidFill>
                <a:schemeClr val="bg2"/>
              </a:solidFill>
            </a:endParaRPr>
          </a:p>
          <a:p>
            <a:endParaRPr lang="en-US" sz="1400" dirty="0">
              <a:solidFill>
                <a:schemeClr val="bg2"/>
              </a:solidFill>
            </a:endParaRPr>
          </a:p>
        </p:txBody>
      </p:sp>
    </p:spTree>
    <p:extLst>
      <p:ext uri="{BB962C8B-B14F-4D97-AF65-F5344CB8AC3E}">
        <p14:creationId xmlns:p14="http://schemas.microsoft.com/office/powerpoint/2007/7/12/main" xmlns="" val="314845370"/>
      </p:ext>
    </p:extLst>
  </p:cSld>
  <p:clrMapOvr>
    <a:masterClrMapping/>
  </p:clrMapOvr>
  <p:transition spd="slow" advTm="102703"/>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609600"/>
          </a:xfrm>
          <a:solidFill>
            <a:schemeClr val="accent1"/>
          </a:solidFill>
        </p:spPr>
        <p:txBody>
          <a:bodyPr>
            <a:noAutofit/>
          </a:bodyPr>
          <a:lstStyle/>
          <a:p>
            <a:r>
              <a:rPr lang="en-US" sz="3600" dirty="0" smtClean="0">
                <a:solidFill>
                  <a:schemeClr val="bg1"/>
                </a:solidFill>
              </a:rPr>
              <a:t>Case Study – MSIT SQL Consolidation</a:t>
            </a:r>
            <a:br>
              <a:rPr lang="en-US" sz="3600" dirty="0" smtClean="0">
                <a:solidFill>
                  <a:schemeClr val="bg1"/>
                </a:solidFill>
              </a:rPr>
            </a:br>
            <a:endParaRPr lang="en-US" sz="3600" dirty="0">
              <a:solidFill>
                <a:schemeClr val="bg1"/>
              </a:solidFill>
            </a:endParaRPr>
          </a:p>
        </p:txBody>
      </p:sp>
      <p:sp>
        <p:nvSpPr>
          <p:cNvPr id="5" name="Title 1"/>
          <p:cNvSpPr txBox="1">
            <a:spLocks/>
          </p:cNvSpPr>
          <p:nvPr/>
        </p:nvSpPr>
        <p:spPr>
          <a:xfrm>
            <a:off x="587375" y="857250"/>
            <a:ext cx="8413750" cy="861774"/>
          </a:xfrm>
          <a:prstGeom prst="rect">
            <a:avLst/>
          </a:prstGeom>
        </p:spPr>
        <p:txBody>
          <a:bodyPr vert="horz" wrap="square" lIns="0" tIns="0" rIns="0" bIns="0" rtlCol="0" anchor="t">
            <a:spAutoFit/>
          </a:bodyPr>
          <a:lstStyle/>
          <a:p>
            <a:pPr marL="0" marR="0" lvl="0" indent="0" algn="l" defTabSz="914363" rtl="0" eaLnBrk="1" fontAlgn="auto" latinLnBrk="0" hangingPunct="1">
              <a:spcBef>
                <a:spcPts val="300"/>
              </a:spcBef>
              <a:spcAft>
                <a:spcPts val="0"/>
              </a:spcAft>
              <a:buClrTx/>
              <a:buSzTx/>
              <a:buFontTx/>
              <a:buNone/>
              <a:tabLst/>
              <a:defRPr/>
            </a:pPr>
            <a:r>
              <a:rPr lang="en-US" sz="2800" spc="-150" dirty="0" smtClean="0">
                <a:ln w="3175">
                  <a:noFill/>
                </a:ln>
                <a:solidFill>
                  <a:schemeClr val="bg2"/>
                </a:solidFill>
                <a:latin typeface="+mj-lt"/>
                <a:cs typeface="Arial" charset="0"/>
              </a:rPr>
              <a:t>Microsoft IT  Consolidation Conclusions</a:t>
            </a:r>
            <a:r>
              <a:rPr kumimoji="0" lang="en-US" sz="2800" b="0" i="0" u="none" strike="noStrike" kern="1200" cap="none" spc="-150" normalizeH="0" baseline="0" noProof="0" dirty="0" smtClean="0">
                <a:ln w="3175">
                  <a:noFill/>
                </a:ln>
                <a:solidFill>
                  <a:schemeClr val="bg2"/>
                </a:solidFill>
                <a:effectLst/>
                <a:uLnTx/>
                <a:uFillTx/>
                <a:latin typeface="+mj-lt"/>
                <a:cs typeface="Arial" charset="0"/>
              </a:rPr>
              <a:t/>
            </a:r>
            <a:br>
              <a:rPr kumimoji="0" lang="en-US" sz="2800" b="0" i="0" u="none" strike="noStrike" kern="1200" cap="none" spc="-150" normalizeH="0" baseline="0" noProof="0" dirty="0" smtClean="0">
                <a:ln w="3175">
                  <a:noFill/>
                </a:ln>
                <a:solidFill>
                  <a:schemeClr val="bg2"/>
                </a:solidFill>
                <a:effectLst/>
                <a:uLnTx/>
                <a:uFillTx/>
                <a:latin typeface="+mj-lt"/>
                <a:cs typeface="Arial" charset="0"/>
              </a:rPr>
            </a:br>
            <a:endParaRPr kumimoji="0" lang="en-US" sz="2800" b="0" i="0" u="none" strike="noStrike" kern="1200" cap="none" spc="-150" normalizeH="0" baseline="0" noProof="0" dirty="0">
              <a:ln w="3175">
                <a:noFill/>
              </a:ln>
              <a:solidFill>
                <a:schemeClr val="bg2"/>
              </a:solidFill>
              <a:effectLst/>
              <a:uLnTx/>
              <a:uFillTx/>
              <a:latin typeface="+mj-lt"/>
              <a:cs typeface="Arial" charset="0"/>
            </a:endParaRPr>
          </a:p>
        </p:txBody>
      </p:sp>
      <p:sp>
        <p:nvSpPr>
          <p:cNvPr id="6" name="Content Placeholder 2"/>
          <p:cNvSpPr>
            <a:spLocks noGrp="1"/>
          </p:cNvSpPr>
          <p:nvPr/>
        </p:nvSpPr>
        <p:spPr bwMode="auto">
          <a:xfrm>
            <a:off x="381000" y="1371600"/>
            <a:ext cx="8382000" cy="5105400"/>
          </a:xfrm>
          <a:prstGeom prst="rect">
            <a:avLst/>
          </a:prstGeom>
          <a:extLst>
            <a:ext uri="{909E8E84-426E-40dd-AFC4-6F175D3DCCD1}">
              <a14:hiddenFill xmlns:a14="http://schemas.microsoft.com/office/drawing/2007/7/7/main" xmlns="">
                <a:solidFill>
                  <a:srgbClr xmlns:mc="http://schemas.openxmlformats.org/markup-compatibility/2006" val="FFFFFF" mc:Ignorable=""/>
                </a:solidFill>
              </a14:hiddenFill>
            </a:ext>
            <a:ext uri="{91240B29-F687-4f45-9708-019B960494DF}">
              <a14:hiddenLine xmlns:a14="http://schemas.microsoft.com/office/drawing/2007/7/7/main" xmlns="" w="9525">
                <a:solidFill>
                  <a:srgbClr xmlns:mc="http://schemas.openxmlformats.org/markup-compatibility/2006" val="000000" mc:Ignorable=""/>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a:solidFill>
                  <a:srgbClr val="FFFF66"/>
                </a:solidFill>
                <a:latin typeface="+mn-lt"/>
                <a:ea typeface="+mn-ea"/>
                <a:cs typeface="+mn-cs"/>
              </a:defRPr>
            </a:lvl1pPr>
            <a:lvl2pPr marL="742950" indent="-285750" algn="l" rtl="0" eaLnBrk="0" fontAlgn="base" hangingPunct="0">
              <a:spcBef>
                <a:spcPct val="20000"/>
              </a:spcBef>
              <a:spcAft>
                <a:spcPct val="0"/>
              </a:spcAft>
              <a:buSzPct val="75000"/>
              <a:buFont typeface="Arial" charset="0"/>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rgbClr val="FFFF66"/>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rgbClr val="FFFF66"/>
                </a:solidFill>
                <a:latin typeface="+mn-lt"/>
              </a:defRPr>
            </a:lvl5pPr>
            <a:lvl6pPr marL="2514600" indent="-228600" algn="l" rtl="0" fontAlgn="base">
              <a:spcBef>
                <a:spcPct val="20000"/>
              </a:spcBef>
              <a:spcAft>
                <a:spcPct val="0"/>
              </a:spcAft>
              <a:buChar char="»"/>
              <a:defRPr sz="2000">
                <a:solidFill>
                  <a:srgbClr val="FFFF66"/>
                </a:solidFill>
                <a:latin typeface="+mn-lt"/>
              </a:defRPr>
            </a:lvl6pPr>
            <a:lvl7pPr marL="2971800" indent="-228600" algn="l" rtl="0" fontAlgn="base">
              <a:spcBef>
                <a:spcPct val="20000"/>
              </a:spcBef>
              <a:spcAft>
                <a:spcPct val="0"/>
              </a:spcAft>
              <a:buChar char="»"/>
              <a:defRPr sz="2000">
                <a:solidFill>
                  <a:srgbClr val="FFFF66"/>
                </a:solidFill>
                <a:latin typeface="+mn-lt"/>
              </a:defRPr>
            </a:lvl7pPr>
            <a:lvl8pPr marL="3429000" indent="-228600" algn="l" rtl="0" fontAlgn="base">
              <a:spcBef>
                <a:spcPct val="20000"/>
              </a:spcBef>
              <a:spcAft>
                <a:spcPct val="0"/>
              </a:spcAft>
              <a:buChar char="»"/>
              <a:defRPr sz="2000">
                <a:solidFill>
                  <a:srgbClr val="FFFF66"/>
                </a:solidFill>
                <a:latin typeface="+mn-lt"/>
              </a:defRPr>
            </a:lvl8pPr>
            <a:lvl9pPr marL="3886200" indent="-228600" algn="l" rtl="0" fontAlgn="base">
              <a:spcBef>
                <a:spcPct val="20000"/>
              </a:spcBef>
              <a:spcAft>
                <a:spcPct val="0"/>
              </a:spcAft>
              <a:buChar char="»"/>
              <a:defRPr sz="2000">
                <a:solidFill>
                  <a:srgbClr val="FFFF66"/>
                </a:solidFill>
                <a:latin typeface="+mn-lt"/>
              </a:defRPr>
            </a:lvl9pPr>
          </a:lstStyle>
          <a:p>
            <a:r>
              <a:rPr lang="en-US" sz="2400" dirty="0" smtClean="0">
                <a:solidFill>
                  <a:schemeClr val="bg2"/>
                </a:solidFill>
              </a:rPr>
              <a:t>Consolidation Strategy</a:t>
            </a:r>
          </a:p>
          <a:p>
            <a:pPr lvl="1"/>
            <a:r>
              <a:rPr lang="en-US" sz="2000" dirty="0" smtClean="0">
                <a:solidFill>
                  <a:schemeClr val="bg2"/>
                </a:solidFill>
              </a:rPr>
              <a:t>Host  Consolidation utilizing Hyper-V</a:t>
            </a:r>
            <a:endParaRPr lang="en-US" sz="2400" dirty="0" smtClean="0">
              <a:solidFill>
                <a:schemeClr val="bg2"/>
              </a:solidFill>
            </a:endParaRPr>
          </a:p>
          <a:p>
            <a:pPr lvl="1"/>
            <a:r>
              <a:rPr lang="en-US" sz="2000" dirty="0" smtClean="0">
                <a:solidFill>
                  <a:schemeClr val="bg2"/>
                </a:solidFill>
              </a:rPr>
              <a:t>Target of 6 to 1 consolidation ratio</a:t>
            </a:r>
          </a:p>
          <a:p>
            <a:pPr lvl="1"/>
            <a:r>
              <a:rPr lang="en-US" sz="2000" dirty="0" smtClean="0">
                <a:solidFill>
                  <a:schemeClr val="bg2"/>
                </a:solidFill>
              </a:rPr>
              <a:t>Fixed Virtual Drives (VHDs) over Dynamic  and Pass Through</a:t>
            </a:r>
          </a:p>
          <a:p>
            <a:pPr lvl="1"/>
            <a:endParaRPr lang="en-US" sz="2000" dirty="0" smtClean="0">
              <a:solidFill>
                <a:schemeClr val="bg2"/>
              </a:solidFill>
            </a:endParaRPr>
          </a:p>
          <a:p>
            <a:r>
              <a:rPr lang="en-US" sz="2400" dirty="0" smtClean="0">
                <a:solidFill>
                  <a:schemeClr val="bg2"/>
                </a:solidFill>
              </a:rPr>
              <a:t>Consolidation Approach</a:t>
            </a:r>
          </a:p>
          <a:p>
            <a:pPr lvl="1"/>
            <a:r>
              <a:rPr lang="en-US" sz="2000" dirty="0" smtClean="0">
                <a:solidFill>
                  <a:schemeClr val="bg2"/>
                </a:solidFill>
              </a:rPr>
              <a:t>Decision starting point was instance based consolidation</a:t>
            </a:r>
          </a:p>
          <a:p>
            <a:pPr lvl="1"/>
            <a:r>
              <a:rPr lang="en-US" sz="2000" dirty="0" smtClean="0">
                <a:solidFill>
                  <a:schemeClr val="bg2"/>
                </a:solidFill>
              </a:rPr>
              <a:t>Evaluation led to decision change:   </a:t>
            </a:r>
            <a:r>
              <a:rPr lang="en-US" sz="2000" u="sng" dirty="0" smtClean="0">
                <a:solidFill>
                  <a:schemeClr val="bg2"/>
                </a:solidFill>
              </a:rPr>
              <a:t>Hyper-V based host consolidation</a:t>
            </a:r>
          </a:p>
          <a:p>
            <a:pPr lvl="1">
              <a:buNone/>
            </a:pPr>
            <a:r>
              <a:rPr lang="en-US" sz="2000" dirty="0" smtClean="0">
                <a:solidFill>
                  <a:schemeClr val="bg2"/>
                </a:solidFill>
              </a:rPr>
              <a:t> </a:t>
            </a:r>
          </a:p>
          <a:p>
            <a:r>
              <a:rPr lang="en-US" sz="2400" dirty="0" smtClean="0">
                <a:solidFill>
                  <a:schemeClr val="bg2"/>
                </a:solidFill>
              </a:rPr>
              <a:t>WSRM vs. Hyper-V </a:t>
            </a:r>
            <a:endParaRPr lang="en-US" sz="2000" dirty="0" smtClean="0">
              <a:solidFill>
                <a:schemeClr val="bg2"/>
              </a:solidFill>
            </a:endParaRPr>
          </a:p>
          <a:p>
            <a:pPr lvl="1">
              <a:defRPr/>
            </a:pPr>
            <a:r>
              <a:rPr lang="en-US" sz="2000" dirty="0" smtClean="0">
                <a:solidFill>
                  <a:schemeClr val="bg2"/>
                </a:solidFill>
              </a:rPr>
              <a:t>Microsoft IT evaluated WSRM vs. Hyper-V &amp; ultimately chose Hyper-V</a:t>
            </a:r>
          </a:p>
          <a:p>
            <a:pPr lvl="1"/>
            <a:endParaRPr lang="en-US" dirty="0" smtClean="0">
              <a:solidFill>
                <a:schemeClr val="bg2"/>
              </a:solidFill>
            </a:endParaRPr>
          </a:p>
          <a:p>
            <a:endParaRPr lang="en-US" sz="1600" dirty="0">
              <a:solidFill>
                <a:schemeClr val="bg2"/>
              </a:solidFill>
            </a:endParaRPr>
          </a:p>
        </p:txBody>
      </p:sp>
    </p:spTree>
    <p:extLst>
      <p:ext uri="{BB962C8B-B14F-4D97-AF65-F5344CB8AC3E}">
        <p14:creationId xmlns:p14="http://schemas.microsoft.com/office/powerpoint/2007/7/12/main" xmlns="" val="4232784643"/>
      </p:ext>
    </p:extLst>
  </p:cSld>
  <p:clrMapOvr>
    <a:masterClrMapping/>
  </p:clrMapOvr>
  <p:transition spd="slow" advTm="17718"/>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533400"/>
          </a:xfrm>
          <a:solidFill>
            <a:schemeClr val="accent1"/>
          </a:solidFill>
        </p:spPr>
        <p:txBody>
          <a:bodyPr>
            <a:normAutofit/>
          </a:bodyPr>
          <a:lstStyle/>
          <a:p>
            <a:r>
              <a:rPr lang="en-US" sz="3600" dirty="0" smtClean="0">
                <a:solidFill>
                  <a:schemeClr val="bg1"/>
                </a:solidFill>
              </a:rPr>
              <a:t>Case Study - Microsoft IT Consolidation</a:t>
            </a:r>
            <a:endParaRPr lang="en-US" sz="3600" dirty="0">
              <a:solidFill>
                <a:schemeClr val="bg1"/>
              </a:solidFill>
            </a:endParaRPr>
          </a:p>
        </p:txBody>
      </p:sp>
      <p:graphicFrame>
        <p:nvGraphicFramePr>
          <p:cNvPr id="6" name="Chart 5"/>
          <p:cNvGraphicFramePr/>
          <p:nvPr>
            <p:extLst>
              <p:ext uri="{D42A27DB-BD31-4B8C-83A1-F6EECF244321}">
                <p14:modId xmlns:p14="http://schemas.microsoft.com/office/powerpoint/2007/7/12/main" xmlns="" val="2282932058"/>
              </p:ext>
            </p:extLst>
          </p:nvPr>
        </p:nvGraphicFramePr>
        <p:xfrm>
          <a:off x="4724400" y="3505200"/>
          <a:ext cx="4038600" cy="25146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8" name="Chart 7"/>
          <p:cNvGraphicFramePr/>
          <p:nvPr/>
        </p:nvGraphicFramePr>
        <p:xfrm>
          <a:off x="381000" y="3505200"/>
          <a:ext cx="3886200" cy="2514600"/>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9" name="Chart 8"/>
          <p:cNvGraphicFramePr/>
          <p:nvPr/>
        </p:nvGraphicFramePr>
        <p:xfrm>
          <a:off x="2819400" y="914400"/>
          <a:ext cx="4191000" cy="2438400"/>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07/7/12/main" xmlns="" val="1603149799"/>
      </p:ext>
    </p:extLst>
  </p:cSld>
  <p:clrMapOvr>
    <a:masterClrMapping/>
  </p:clrMapOvr>
  <p:transition spd="slow" advTm="62093"/>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3634" name="Rectangle 2"/>
          <p:cNvSpPr>
            <a:spLocks noGrp="1" noChangeArrowheads="1"/>
          </p:cNvSpPr>
          <p:nvPr>
            <p:ph type="title"/>
          </p:nvPr>
        </p:nvSpPr>
        <p:spPr>
          <a:xfrm>
            <a:off x="0" y="1"/>
            <a:ext cx="9144000" cy="533400"/>
          </a:xfrm>
          <a:solidFill>
            <a:schemeClr val="accent1"/>
          </a:solidFill>
        </p:spPr>
        <p:txBody>
          <a:bodyPr>
            <a:normAutofit/>
          </a:bodyPr>
          <a:lstStyle/>
          <a:p>
            <a:pPr>
              <a:defRPr/>
            </a:pPr>
            <a:r>
              <a:rPr lang="en-US" sz="3600" dirty="0" smtClean="0">
                <a:solidFill>
                  <a:schemeClr val="bg1"/>
                </a:solidFill>
              </a:rPr>
              <a:t>Key Takeaways</a:t>
            </a:r>
            <a:endParaRPr lang="en-US" sz="3600" dirty="0">
              <a:solidFill>
                <a:schemeClr val="bg1"/>
              </a:solidFill>
            </a:endParaRPr>
          </a:p>
        </p:txBody>
      </p:sp>
      <p:sp>
        <p:nvSpPr>
          <p:cNvPr id="4" name="Text Placeholder 3"/>
          <p:cNvSpPr>
            <a:spLocks noGrp="1"/>
          </p:cNvSpPr>
          <p:nvPr>
            <p:ph type="body" sz="quarter" idx="10"/>
          </p:nvPr>
        </p:nvSpPr>
        <p:spPr>
          <a:xfrm>
            <a:off x="381000" y="838200"/>
            <a:ext cx="8382000" cy="2210862"/>
          </a:xfrm>
        </p:spPr>
        <p:txBody>
          <a:bodyPr/>
          <a:lstStyle/>
          <a:p>
            <a:pPr marL="0" indent="-182880">
              <a:lnSpc>
                <a:spcPct val="100000"/>
              </a:lnSpc>
              <a:spcBef>
                <a:spcPts val="600"/>
              </a:spcBef>
              <a:defRPr/>
            </a:pPr>
            <a:r>
              <a:rPr lang="en-US" sz="2000" dirty="0" smtClean="0"/>
              <a:t>No One-size Solution for Consolidation</a:t>
            </a:r>
          </a:p>
          <a:p>
            <a:pPr marL="457200" lvl="3" indent="-182880">
              <a:spcBef>
                <a:spcPts val="600"/>
              </a:spcBef>
              <a:defRPr/>
            </a:pPr>
            <a:r>
              <a:rPr lang="en-US" sz="1800" dirty="0" smtClean="0"/>
              <a:t>Hyper-V is a solid platform for SQL Server, both for scalability and performance</a:t>
            </a:r>
          </a:p>
          <a:p>
            <a:pPr marL="457200" lvl="3" indent="-182880">
              <a:spcBef>
                <a:spcPts val="600"/>
              </a:spcBef>
              <a:defRPr/>
            </a:pPr>
            <a:r>
              <a:rPr lang="en-US" sz="1800" dirty="0" smtClean="0"/>
              <a:t>Understand performance and functional needs of workloads being consolidated</a:t>
            </a:r>
          </a:p>
          <a:p>
            <a:pPr marL="457200" lvl="3" indent="-182880">
              <a:lnSpc>
                <a:spcPct val="100000"/>
              </a:lnSpc>
              <a:spcBef>
                <a:spcPts val="600"/>
              </a:spcBef>
              <a:defRPr/>
            </a:pPr>
            <a:r>
              <a:rPr lang="en-US" sz="1800" dirty="0" smtClean="0"/>
              <a:t>If possible, avoid consolidation of heterogeneous workloads on the same Windows Server</a:t>
            </a:r>
          </a:p>
          <a:p>
            <a:pPr marL="0" indent="-182880">
              <a:lnSpc>
                <a:spcPct val="100000"/>
              </a:lnSpc>
              <a:spcBef>
                <a:spcPts val="600"/>
              </a:spcBef>
              <a:defRPr/>
            </a:pPr>
            <a:r>
              <a:rPr lang="en-US" sz="2000" dirty="0" smtClean="0"/>
              <a:t>I/O design is very significant</a:t>
            </a:r>
          </a:p>
          <a:p>
            <a:pPr marL="457200" lvl="3" indent="-182880">
              <a:spcBef>
                <a:spcPts val="600"/>
              </a:spcBef>
              <a:defRPr/>
            </a:pPr>
            <a:r>
              <a:rPr lang="en-US" sz="1800" dirty="0" smtClean="0"/>
              <a:t>Especially </a:t>
            </a:r>
            <a:r>
              <a:rPr lang="en-US" sz="1800" dirty="0" err="1" smtClean="0"/>
              <a:t>tempdb</a:t>
            </a:r>
            <a:r>
              <a:rPr lang="en-US" sz="1800" dirty="0" smtClean="0"/>
              <a:t> and log files</a:t>
            </a:r>
          </a:p>
          <a:p>
            <a:pPr marL="457200" lvl="3" indent="-182880">
              <a:spcBef>
                <a:spcPts val="600"/>
              </a:spcBef>
              <a:defRPr/>
            </a:pPr>
            <a:r>
              <a:rPr lang="en-US" sz="1800" dirty="0" smtClean="0"/>
              <a:t>Monitor I/O latency and ensure healthy I/O performance</a:t>
            </a:r>
          </a:p>
          <a:p>
            <a:pPr marL="457200" lvl="3" indent="-182880">
              <a:spcBef>
                <a:spcPts val="600"/>
              </a:spcBef>
              <a:defRPr/>
            </a:pPr>
            <a:r>
              <a:rPr lang="en-US" sz="1800" dirty="0" smtClean="0"/>
              <a:t>Avoid spindle sharing with other servers/applications when possible</a:t>
            </a:r>
          </a:p>
          <a:p>
            <a:pPr marL="457200" lvl="3" indent="-182880">
              <a:spcBef>
                <a:spcPts val="600"/>
              </a:spcBef>
              <a:defRPr/>
            </a:pPr>
            <a:r>
              <a:rPr lang="en-US" sz="1800" dirty="0" smtClean="0"/>
              <a:t>Follow Best Practices for storage</a:t>
            </a:r>
          </a:p>
          <a:p>
            <a:pPr marL="0" lvl="2" indent="-182880">
              <a:spcBef>
                <a:spcPts val="600"/>
              </a:spcBef>
              <a:defRPr/>
            </a:pPr>
            <a:r>
              <a:rPr lang="en-US" sz="2000" dirty="0" smtClean="0"/>
              <a:t>Ensure No/minimal Contention for Memory Resources </a:t>
            </a:r>
          </a:p>
          <a:p>
            <a:pPr marL="400050" lvl="2" indent="-182880">
              <a:spcBef>
                <a:spcPts val="600"/>
              </a:spcBef>
              <a:defRPr/>
            </a:pPr>
            <a:r>
              <a:rPr lang="en-US" sz="1800" dirty="0" smtClean="0"/>
              <a:t>Determine and set upper memory limits for SQL Server and SSAS  (both single and multiple instances)</a:t>
            </a:r>
          </a:p>
          <a:p>
            <a:pPr marL="0" lvl="1" indent="-182880">
              <a:lnSpc>
                <a:spcPct val="100000"/>
              </a:lnSpc>
              <a:spcBef>
                <a:spcPts val="600"/>
              </a:spcBef>
              <a:defRPr/>
            </a:pPr>
            <a:r>
              <a:rPr lang="en-US" sz="2000" dirty="0" smtClean="0"/>
              <a:t>Take into account memory needed for OS, other applications</a:t>
            </a:r>
          </a:p>
          <a:p>
            <a:pPr marL="400050" lvl="2" indent="-182880">
              <a:spcBef>
                <a:spcPts val="600"/>
              </a:spcBef>
              <a:defRPr/>
            </a:pPr>
            <a:r>
              <a:rPr lang="en-US" sz="1800" dirty="0" smtClean="0"/>
              <a:t>Understand and test the impact of SSIS packages being run locally</a:t>
            </a:r>
          </a:p>
          <a:p>
            <a:pPr marL="400050" lvl="2" indent="-182880">
              <a:spcBef>
                <a:spcPts val="600"/>
              </a:spcBef>
              <a:defRPr/>
            </a:pPr>
            <a:r>
              <a:rPr lang="en-US" sz="1800" dirty="0" smtClean="0"/>
              <a:t>Ensure enough memory for CLR procedures</a:t>
            </a:r>
          </a:p>
          <a:p>
            <a:endParaRPr lang="en-US" dirty="0"/>
          </a:p>
        </p:txBody>
      </p:sp>
    </p:spTree>
    <p:extLst>
      <p:ext uri="{BB962C8B-B14F-4D97-AF65-F5344CB8AC3E}">
        <p14:creationId xmlns:p14="http://schemas.microsoft.com/office/powerpoint/2007/7/12/main" xmlns="" val="812314100"/>
      </p:ext>
    </p:extLst>
  </p:cSld>
  <p:clrMapOvr>
    <a:masterClrMapping/>
  </p:clrMapOvr>
  <p:transition advTm="175921">
    <p:fad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3634" name="Rectangle 2"/>
          <p:cNvSpPr>
            <a:spLocks noGrp="1" noChangeArrowheads="1"/>
          </p:cNvSpPr>
          <p:nvPr>
            <p:ph type="title"/>
          </p:nvPr>
        </p:nvSpPr>
        <p:spPr>
          <a:xfrm>
            <a:off x="0" y="1"/>
            <a:ext cx="9144000" cy="533400"/>
          </a:xfrm>
          <a:solidFill>
            <a:schemeClr val="accent1"/>
          </a:solidFill>
        </p:spPr>
        <p:txBody>
          <a:bodyPr>
            <a:normAutofit/>
          </a:bodyPr>
          <a:lstStyle/>
          <a:p>
            <a:pPr>
              <a:defRPr/>
            </a:pPr>
            <a:r>
              <a:rPr lang="en-US" sz="3600" dirty="0" smtClean="0">
                <a:solidFill>
                  <a:schemeClr val="bg1"/>
                </a:solidFill>
              </a:rPr>
              <a:t>Key Takeaways</a:t>
            </a:r>
            <a:endParaRPr lang="en-US" sz="3600" dirty="0">
              <a:solidFill>
                <a:schemeClr val="bg1"/>
              </a:solidFill>
            </a:endParaRPr>
          </a:p>
        </p:txBody>
      </p:sp>
      <p:sp>
        <p:nvSpPr>
          <p:cNvPr id="4" name="Text Placeholder 3"/>
          <p:cNvSpPr>
            <a:spLocks noGrp="1"/>
          </p:cNvSpPr>
          <p:nvPr>
            <p:ph type="body" sz="quarter" idx="10"/>
          </p:nvPr>
        </p:nvSpPr>
        <p:spPr>
          <a:xfrm>
            <a:off x="381000" y="914400"/>
            <a:ext cx="8382000" cy="5029200"/>
          </a:xfrm>
        </p:spPr>
        <p:txBody>
          <a:bodyPr/>
          <a:lstStyle/>
          <a:p>
            <a:pPr marL="0" indent="-182880">
              <a:lnSpc>
                <a:spcPct val="100000"/>
              </a:lnSpc>
              <a:spcBef>
                <a:spcPts val="600"/>
              </a:spcBef>
              <a:defRPr/>
            </a:pPr>
            <a:r>
              <a:rPr lang="en-US" sz="2000" dirty="0" smtClean="0"/>
              <a:t>Resource Management</a:t>
            </a:r>
          </a:p>
          <a:p>
            <a:pPr marL="457200" lvl="3" indent="-182880">
              <a:spcBef>
                <a:spcPts val="600"/>
              </a:spcBef>
              <a:defRPr/>
            </a:pPr>
            <a:r>
              <a:rPr lang="en-US" sz="1800" dirty="0" smtClean="0"/>
              <a:t>Hyper-V CPU management tools to manage CPU resources at VM Level</a:t>
            </a:r>
          </a:p>
          <a:p>
            <a:pPr marL="457200" lvl="3" indent="-182880">
              <a:spcBef>
                <a:spcPts val="600"/>
              </a:spcBef>
              <a:defRPr/>
            </a:pPr>
            <a:r>
              <a:rPr lang="en-US" sz="1800" dirty="0" smtClean="0"/>
              <a:t>WSRM to manage multiple instances CPU resource</a:t>
            </a:r>
          </a:p>
          <a:p>
            <a:pPr marL="457200" lvl="3" indent="-182880">
              <a:spcBef>
                <a:spcPts val="600"/>
              </a:spcBef>
              <a:defRPr/>
            </a:pPr>
            <a:r>
              <a:rPr lang="en-US" sz="1800" dirty="0" smtClean="0"/>
              <a:t>Resource Governor to manage within an instance</a:t>
            </a:r>
          </a:p>
          <a:p>
            <a:pPr marL="0" indent="-182880">
              <a:lnSpc>
                <a:spcPct val="100000"/>
              </a:lnSpc>
              <a:spcBef>
                <a:spcPts val="600"/>
              </a:spcBef>
              <a:defRPr/>
            </a:pPr>
            <a:r>
              <a:rPr lang="en-US" sz="2000" dirty="0" smtClean="0"/>
              <a:t>SQL Server Analysis Services</a:t>
            </a:r>
          </a:p>
          <a:p>
            <a:pPr marL="400050" lvl="2" indent="-182880">
              <a:spcBef>
                <a:spcPts val="600"/>
              </a:spcBef>
              <a:defRPr/>
            </a:pPr>
            <a:r>
              <a:rPr lang="en-US" sz="1800" dirty="0" smtClean="0"/>
              <a:t>Determine and set upper memory limits for SQL Server and SSAS  (both single and multiple instances)</a:t>
            </a:r>
            <a:endParaRPr lang="en-US" sz="2000" dirty="0" smtClean="0"/>
          </a:p>
          <a:p>
            <a:pPr marL="400050" lvl="1" indent="-182880">
              <a:lnSpc>
                <a:spcPct val="100000"/>
              </a:lnSpc>
              <a:spcBef>
                <a:spcPts val="600"/>
              </a:spcBef>
              <a:defRPr/>
            </a:pPr>
            <a:r>
              <a:rPr lang="en-US" sz="1800" dirty="0" smtClean="0"/>
              <a:t>SSAS consolidation enables better utilization of hardware (new or existing)</a:t>
            </a:r>
          </a:p>
          <a:p>
            <a:pPr marL="400050" lvl="1" indent="-182880">
              <a:lnSpc>
                <a:spcPct val="100000"/>
              </a:lnSpc>
              <a:spcBef>
                <a:spcPts val="600"/>
              </a:spcBef>
              <a:defRPr/>
            </a:pPr>
            <a:r>
              <a:rPr lang="en-US" sz="1800" dirty="0" smtClean="0"/>
              <a:t>SSAS consolidation requires planning to resolve resource contention and availability / single point of failure issues</a:t>
            </a:r>
          </a:p>
          <a:p>
            <a:pPr marL="0" indent="-182880">
              <a:lnSpc>
                <a:spcPct val="100000"/>
              </a:lnSpc>
              <a:spcBef>
                <a:spcPts val="600"/>
              </a:spcBef>
              <a:defRPr/>
            </a:pPr>
            <a:r>
              <a:rPr lang="en-US" sz="2000" dirty="0" smtClean="0"/>
              <a:t>Taking advantage of New Processor Architecture</a:t>
            </a:r>
          </a:p>
          <a:p>
            <a:pPr marL="400050" lvl="1" indent="-182880">
              <a:lnSpc>
                <a:spcPct val="100000"/>
              </a:lnSpc>
              <a:spcBef>
                <a:spcPts val="600"/>
              </a:spcBef>
              <a:defRPr/>
            </a:pPr>
            <a:r>
              <a:rPr lang="en-US" sz="1800" dirty="0" smtClean="0"/>
              <a:t>SLAT</a:t>
            </a:r>
          </a:p>
          <a:p>
            <a:pPr marL="400050" lvl="1" indent="-182880">
              <a:lnSpc>
                <a:spcPct val="100000"/>
              </a:lnSpc>
              <a:spcBef>
                <a:spcPts val="600"/>
              </a:spcBef>
              <a:defRPr/>
            </a:pPr>
            <a:r>
              <a:rPr lang="en-US" sz="1800" dirty="0" smtClean="0"/>
              <a:t>Snoop Filter</a:t>
            </a:r>
          </a:p>
          <a:p>
            <a:pPr marL="0" indent="-182880">
              <a:lnSpc>
                <a:spcPct val="100000"/>
              </a:lnSpc>
              <a:spcBef>
                <a:spcPts val="600"/>
              </a:spcBef>
              <a:defRPr/>
            </a:pPr>
            <a:r>
              <a:rPr lang="en-US" sz="2000" dirty="0" smtClean="0"/>
              <a:t>Share your Lessons Learned!</a:t>
            </a:r>
          </a:p>
          <a:p>
            <a:endParaRPr lang="en-US" dirty="0"/>
          </a:p>
        </p:txBody>
      </p:sp>
    </p:spTree>
    <p:extLst>
      <p:ext uri="{BB962C8B-B14F-4D97-AF65-F5344CB8AC3E}">
        <p14:creationId xmlns:p14="http://schemas.microsoft.com/office/powerpoint/2007/7/12/main" xmlns="" val="812314100"/>
      </p:ext>
    </p:extLst>
  </p:cSld>
  <p:clrMapOvr>
    <a:masterClrMapping/>
  </p:clrMapOvr>
  <p:transition advTm="117156">
    <p:fade/>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a:stretch>
            <a:fillRect/>
          </a:stretch>
        </p:blipFill>
        <p:spPr bwMode="auto">
          <a:xfrm>
            <a:off x="533400" y="3429000"/>
            <a:ext cx="1630956" cy="2209801"/>
          </a:xfrm>
          <a:prstGeom prst="rect">
            <a:avLst/>
          </a:prstGeom>
          <a:ln>
            <a:noFill/>
          </a:ln>
          <a:effectLst>
            <a:outerShdw blurRad="292100" dist="139700" dir="2700000" algn="tl" rotWithShape="0">
              <a:srgbClr val="333333">
                <a:alpha val="65000"/>
              </a:srgbClr>
            </a:outerShdw>
          </a:effectLst>
        </p:spPr>
      </p:pic>
      <p:sp>
        <p:nvSpPr>
          <p:cNvPr id="4" name="Title 3"/>
          <p:cNvSpPr>
            <a:spLocks noGrp="1"/>
          </p:cNvSpPr>
          <p:nvPr>
            <p:ph type="title"/>
          </p:nvPr>
        </p:nvSpPr>
        <p:spPr>
          <a:xfrm>
            <a:off x="0" y="0"/>
            <a:ext cx="9144000" cy="537163"/>
          </a:xfrm>
          <a:solidFill>
            <a:schemeClr val="accent1"/>
          </a:solidFill>
        </p:spPr>
        <p:txBody>
          <a:bodyPr>
            <a:normAutofit fontScale="90000"/>
          </a:bodyPr>
          <a:lstStyle/>
          <a:p>
            <a:pPr algn="l"/>
            <a:r>
              <a:rPr lang="en-US" dirty="0" smtClean="0">
                <a:solidFill>
                  <a:schemeClr val="bg1"/>
                </a:solidFill>
              </a:rPr>
              <a:t>SQL Solution Accelerators</a:t>
            </a:r>
            <a:endParaRPr lang="en-US" dirty="0">
              <a:solidFill>
                <a:schemeClr val="bg1"/>
              </a:solidFill>
            </a:endParaRPr>
          </a:p>
        </p:txBody>
      </p:sp>
      <p:pic>
        <p:nvPicPr>
          <p:cNvPr id="7" name="Picture 6" descr="MAP-UI-4-0-RTM-v10.jpg"/>
          <p:cNvPicPr>
            <a:picLocks noChangeAspect="1"/>
          </p:cNvPicPr>
          <p:nvPr/>
        </p:nvPicPr>
        <p:blipFill>
          <a:blip r:embed="rId4" cstate="print"/>
          <a:stretch>
            <a:fillRect/>
          </a:stretch>
        </p:blipFill>
        <p:spPr>
          <a:xfrm>
            <a:off x="5638800" y="3352800"/>
            <a:ext cx="1676400" cy="1258614"/>
          </a:xfrm>
          <a:prstGeom prst="rect">
            <a:avLst/>
          </a:prstGeom>
          <a:ln>
            <a:noFill/>
          </a:ln>
          <a:effectLst>
            <a:outerShdw blurRad="292100" dist="139700" dir="2700000" algn="tl" rotWithShape="0">
              <a:srgbClr val="333333">
                <a:alpha val="65000"/>
              </a:srgbClr>
            </a:outerShdw>
          </a:effectLst>
        </p:spPr>
      </p:pic>
      <p:pic>
        <p:nvPicPr>
          <p:cNvPr id="8" name="Picture 7" descr="SQL Decision flow.JPG"/>
          <p:cNvPicPr>
            <a:picLocks noChangeAspect="1"/>
          </p:cNvPicPr>
          <p:nvPr/>
        </p:nvPicPr>
        <p:blipFill>
          <a:blip r:embed="rId5" cstate="print"/>
          <a:stretch>
            <a:fillRect/>
          </a:stretch>
        </p:blipFill>
        <p:spPr>
          <a:xfrm>
            <a:off x="2209800" y="3429000"/>
            <a:ext cx="2262809" cy="1858736"/>
          </a:xfrm>
          <a:prstGeom prst="rect">
            <a:avLst/>
          </a:prstGeom>
          <a:ln>
            <a:noFill/>
          </a:ln>
          <a:effectLst>
            <a:outerShdw blurRad="292100" dist="139700" dir="2700000" algn="tl" rotWithShape="0">
              <a:srgbClr val="333333">
                <a:alpha val="65000"/>
              </a:srgbClr>
            </a:outerShdw>
          </a:effectLst>
        </p:spPr>
      </p:pic>
      <p:pic>
        <p:nvPicPr>
          <p:cNvPr id="9" name="Picture 8" descr="MAP-3-2-Report-SQLServer2008-55percent.jpg"/>
          <p:cNvPicPr>
            <a:picLocks noChangeAspect="1"/>
          </p:cNvPicPr>
          <p:nvPr/>
        </p:nvPicPr>
        <p:blipFill>
          <a:blip r:embed="rId6" cstate="print"/>
          <a:stretch>
            <a:fillRect/>
          </a:stretch>
        </p:blipFill>
        <p:spPr>
          <a:xfrm>
            <a:off x="5638800" y="4724400"/>
            <a:ext cx="1842445" cy="1152525"/>
          </a:xfrm>
          <a:prstGeom prst="rect">
            <a:avLst/>
          </a:prstGeom>
          <a:ln>
            <a:noFill/>
          </a:ln>
          <a:effectLst>
            <a:outerShdw blurRad="292100" dist="139700" dir="2700000" algn="tl" rotWithShape="0">
              <a:srgbClr val="333333">
                <a:alpha val="65000"/>
              </a:srgbClr>
            </a:outerShdw>
          </a:effectLst>
        </p:spPr>
      </p:pic>
      <p:pic>
        <p:nvPicPr>
          <p:cNvPr id="10" name="Picture 9" descr="MAP-3-2-Proposal-SQL2008-PieChart-v1.jpg"/>
          <p:cNvPicPr>
            <a:picLocks noChangeAspect="1"/>
          </p:cNvPicPr>
          <p:nvPr/>
        </p:nvPicPr>
        <p:blipFill>
          <a:blip r:embed="rId7" cstate="print"/>
          <a:stretch>
            <a:fillRect/>
          </a:stretch>
        </p:blipFill>
        <p:spPr>
          <a:xfrm>
            <a:off x="7543800" y="3352800"/>
            <a:ext cx="1457312" cy="1981200"/>
          </a:xfrm>
          <a:prstGeom prst="rect">
            <a:avLst/>
          </a:prstGeom>
          <a:ln>
            <a:noFill/>
          </a:ln>
          <a:effectLst>
            <a:outerShdw blurRad="292100" dist="139700" dir="2700000" algn="tl" rotWithShape="0">
              <a:srgbClr val="333333">
                <a:alpha val="65000"/>
              </a:srgbClr>
            </a:outerShdw>
          </a:effectLst>
        </p:spPr>
      </p:pic>
      <p:pic>
        <p:nvPicPr>
          <p:cNvPr id="11" name="Picture 10" descr="logo-sqlserver2008.jpg"/>
          <p:cNvPicPr>
            <a:picLocks noChangeAspect="1"/>
          </p:cNvPicPr>
          <p:nvPr/>
        </p:nvPicPr>
        <p:blipFill>
          <a:blip r:embed="rId8" cstate="print"/>
          <a:stretch>
            <a:fillRect/>
          </a:stretch>
        </p:blipFill>
        <p:spPr>
          <a:xfrm>
            <a:off x="7315200" y="0"/>
            <a:ext cx="1828800" cy="533400"/>
          </a:xfrm>
          <a:prstGeom prst="rect">
            <a:avLst/>
          </a:prstGeom>
        </p:spPr>
      </p:pic>
      <p:sp>
        <p:nvSpPr>
          <p:cNvPr id="13" name="Content Placeholder 12"/>
          <p:cNvSpPr>
            <a:spLocks noGrp="1"/>
          </p:cNvSpPr>
          <p:nvPr>
            <p:ph sz="half" idx="1"/>
          </p:nvPr>
        </p:nvSpPr>
        <p:spPr>
          <a:xfrm>
            <a:off x="304800" y="914400"/>
            <a:ext cx="4114800" cy="2129814"/>
          </a:xfrm>
        </p:spPr>
        <p:txBody>
          <a:bodyPr/>
          <a:lstStyle/>
          <a:p>
            <a:pPr indent="-182880">
              <a:lnSpc>
                <a:spcPct val="100000"/>
              </a:lnSpc>
            </a:pPr>
            <a:r>
              <a:rPr lang="en-US" sz="2400" dirty="0" smtClean="0"/>
              <a:t>Infrastructure Planning and Design Guide</a:t>
            </a:r>
          </a:p>
          <a:p>
            <a:pPr lvl="1" indent="-182880">
              <a:lnSpc>
                <a:spcPct val="100000"/>
              </a:lnSpc>
            </a:pPr>
            <a:r>
              <a:rPr lang="en-US" sz="1600" dirty="0" smtClean="0"/>
              <a:t>Outline SQL Server 2008 infrastructure design decisions and ensure that business and technical requirements are met</a:t>
            </a:r>
          </a:p>
          <a:p>
            <a:pPr lvl="1" indent="-182880">
              <a:lnSpc>
                <a:spcPct val="100000"/>
              </a:lnSpc>
            </a:pPr>
            <a:r>
              <a:rPr lang="en-US" sz="1600" dirty="0" smtClean="0"/>
              <a:t>Offer easy-to-follow steps to design architecture including decision flows</a:t>
            </a:r>
          </a:p>
          <a:p>
            <a:pPr lvl="1" indent="-182880">
              <a:lnSpc>
                <a:spcPct val="100000"/>
              </a:lnSpc>
            </a:pPr>
            <a:r>
              <a:rPr lang="en-US" sz="1600" dirty="0" smtClean="0"/>
              <a:t>Download at </a:t>
            </a:r>
            <a:r>
              <a:rPr lang="en-US" sz="1600" dirty="0" smtClean="0">
                <a:hlinkClick r:id="rId9"/>
              </a:rPr>
              <a:t>www.microsoft.com/IPD</a:t>
            </a:r>
            <a:r>
              <a:rPr lang="en-US" sz="1600" dirty="0" smtClean="0"/>
              <a:t> </a:t>
            </a:r>
          </a:p>
          <a:p>
            <a:endParaRPr lang="en-US" dirty="0"/>
          </a:p>
        </p:txBody>
      </p:sp>
      <p:sp>
        <p:nvSpPr>
          <p:cNvPr id="15" name="Content Placeholder 14"/>
          <p:cNvSpPr>
            <a:spLocks noGrp="1"/>
          </p:cNvSpPr>
          <p:nvPr>
            <p:ph sz="half" idx="2"/>
          </p:nvPr>
        </p:nvSpPr>
        <p:spPr>
          <a:xfrm>
            <a:off x="4648200" y="914400"/>
            <a:ext cx="4114800" cy="2129814"/>
          </a:xfrm>
        </p:spPr>
        <p:txBody>
          <a:bodyPr/>
          <a:lstStyle/>
          <a:p>
            <a:pPr indent="-182880">
              <a:lnSpc>
                <a:spcPct val="100000"/>
              </a:lnSpc>
            </a:pPr>
            <a:r>
              <a:rPr lang="en-US" sz="2400" dirty="0" smtClean="0"/>
              <a:t>Microsoft Assessment and Planning Toolkit</a:t>
            </a:r>
          </a:p>
          <a:p>
            <a:pPr lvl="1" indent="-182880">
              <a:lnSpc>
                <a:spcPct val="100000"/>
              </a:lnSpc>
            </a:pPr>
            <a:r>
              <a:rPr lang="en-US" sz="1600" dirty="0" smtClean="0"/>
              <a:t>Identify SQL instances automatically</a:t>
            </a:r>
          </a:p>
          <a:p>
            <a:pPr lvl="1" indent="-182880">
              <a:lnSpc>
                <a:spcPct val="100000"/>
              </a:lnSpc>
            </a:pPr>
            <a:r>
              <a:rPr lang="en-US" sz="1600" dirty="0" smtClean="0"/>
              <a:t>Assess Hyper-V virtualization candidates for server consolidation</a:t>
            </a:r>
          </a:p>
          <a:p>
            <a:pPr lvl="1" indent="-182880">
              <a:lnSpc>
                <a:spcPct val="100000"/>
              </a:lnSpc>
            </a:pPr>
            <a:r>
              <a:rPr lang="en-US" sz="1600" dirty="0" smtClean="0"/>
              <a:t>Download at </a:t>
            </a:r>
            <a:r>
              <a:rPr lang="en-US" sz="1600" dirty="0" smtClean="0">
                <a:hlinkClick r:id="rId10"/>
              </a:rPr>
              <a:t>www.microsoft.com/MAP</a:t>
            </a:r>
            <a:r>
              <a:rPr lang="en-US" sz="1600" dirty="0" smtClean="0"/>
              <a:t> </a:t>
            </a:r>
            <a:endParaRPr lang="en-US" sz="1400" dirty="0" smtClean="0"/>
          </a:p>
          <a:p>
            <a:endParaRPr lang="en-US" dirty="0"/>
          </a:p>
        </p:txBody>
      </p:sp>
    </p:spTree>
  </p:cSld>
  <p:clrMapOvr>
    <a:masterClrMapping/>
  </p:clrMapOvr>
  <p:transition advTm="12203">
    <p:fade/>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 Placeholder 16"/>
          <p:cNvSpPr>
            <a:spLocks noGrp="1"/>
          </p:cNvSpPr>
          <p:nvPr>
            <p:ph type="body" sz="quarter" idx="10"/>
          </p:nvPr>
        </p:nvSpPr>
        <p:spPr/>
        <p:txBody>
          <a:bodyPr/>
          <a:lstStyle/>
          <a:p>
            <a:r>
              <a:rPr lang="en-US" sz="8000" dirty="0" smtClean="0"/>
              <a:t>question &amp; answer</a:t>
            </a:r>
            <a:endParaRPr lang="en-US" sz="8000" dirty="0"/>
          </a:p>
        </p:txBody>
      </p:sp>
    </p:spTree>
  </p:cSld>
  <p:clrMapOvr>
    <a:masterClrMapping/>
  </p:clrMapOvr>
  <p:transition>
    <p:fade/>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Rounded Rectangle 28"/>
          <p:cNvSpPr/>
          <p:nvPr/>
        </p:nvSpPr>
        <p:spPr bwMode="auto">
          <a:xfrm>
            <a:off x="162044" y="1178489"/>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49" name="Rounded Rectangle 48"/>
          <p:cNvSpPr/>
          <p:nvPr/>
        </p:nvSpPr>
        <p:spPr bwMode="auto">
          <a:xfrm>
            <a:off x="162044" y="3506886"/>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24" name="Picture 23" descr="TechNet.png"/>
          <p:cNvPicPr>
            <a:picLocks noChangeAspect="1"/>
          </p:cNvPicPr>
          <p:nvPr/>
        </p:nvPicPr>
        <p:blipFill>
          <a:blip r:embed="rId3" cstate="print"/>
          <a:stretch>
            <a:fillRect/>
          </a:stretch>
        </p:blipFill>
        <p:spPr bwMode="black">
          <a:xfrm>
            <a:off x="762000" y="3607054"/>
            <a:ext cx="3624263" cy="738032"/>
          </a:xfrm>
          <a:prstGeom prst="rect">
            <a:avLst/>
          </a:prstGeom>
        </p:spPr>
      </p:pic>
      <p:grpSp>
        <p:nvGrpSpPr>
          <p:cNvPr id="2" name="Group 29"/>
          <p:cNvGrpSpPr/>
          <p:nvPr/>
        </p:nvGrpSpPr>
        <p:grpSpPr>
          <a:xfrm>
            <a:off x="276225" y="1426139"/>
            <a:ext cx="457200" cy="457200"/>
            <a:chOff x="0" y="1400175"/>
            <a:chExt cx="457200" cy="457200"/>
          </a:xfrm>
        </p:grpSpPr>
        <p:sp>
          <p:nvSpPr>
            <p:cNvPr id="31" name="Oval 30"/>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2" name="Oval 31"/>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3" name="Oval 32"/>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42" name="Oval 41"/>
          <p:cNvSpPr/>
          <p:nvPr/>
        </p:nvSpPr>
        <p:spPr bwMode="auto">
          <a:xfrm>
            <a:off x="123825" y="1273739"/>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47" name="Rectangle 46"/>
          <p:cNvSpPr/>
          <p:nvPr/>
        </p:nvSpPr>
        <p:spPr>
          <a:xfrm>
            <a:off x="838200" y="2322868"/>
            <a:ext cx="3849547" cy="954107"/>
          </a:xfrm>
          <a:prstGeom prst="rect">
            <a:avLst/>
          </a:prstGeom>
        </p:spPr>
        <p:txBody>
          <a:bodyPr wrap="square">
            <a:spAutoFit/>
          </a:bodyPr>
          <a:lstStyle/>
          <a:p>
            <a:pPr>
              <a:spcBef>
                <a:spcPts val="600"/>
              </a:spcBef>
            </a:pPr>
            <a:r>
              <a:rPr lang="en-US" sz="2000" dirty="0" smtClean="0">
                <a:hlinkClick r:id="rId4"/>
              </a:rPr>
              <a:t>www.microsoft.com/teched</a:t>
            </a:r>
            <a:r>
              <a:rPr lang="en-US" sz="2000" dirty="0" smtClean="0"/>
              <a:t> </a:t>
            </a:r>
          </a:p>
          <a:p>
            <a:pPr marL="0" lvl="1" indent="0">
              <a:lnSpc>
                <a:spcPct val="100000"/>
              </a:lnSpc>
              <a:spcBef>
                <a:spcPts val="0"/>
              </a:spcBef>
              <a:buNone/>
              <a:tabLst>
                <a:tab pos="1828800" algn="l"/>
              </a:tabLst>
            </a:pPr>
            <a:endParaRPr lang="en-US" dirty="0" smtClean="0"/>
          </a:p>
          <a:p>
            <a:pPr marL="0" lvl="1" indent="0">
              <a:lnSpc>
                <a:spcPct val="100000"/>
              </a:lnSpc>
              <a:spcBef>
                <a:spcPts val="0"/>
              </a:spcBef>
              <a:buNone/>
              <a:tabLst>
                <a:tab pos="1828800" algn="l"/>
              </a:tabLst>
            </a:pPr>
            <a:r>
              <a:rPr lang="en-US" dirty="0" smtClean="0"/>
              <a:t>Sessions On-Demand &amp; Community</a:t>
            </a:r>
          </a:p>
        </p:txBody>
      </p:sp>
      <p:sp>
        <p:nvSpPr>
          <p:cNvPr id="48" name="Rectangle 47"/>
          <p:cNvSpPr/>
          <p:nvPr/>
        </p:nvSpPr>
        <p:spPr>
          <a:xfrm>
            <a:off x="838200" y="4474336"/>
            <a:ext cx="3733800" cy="1046440"/>
          </a:xfrm>
          <a:prstGeom prst="rect">
            <a:avLst/>
          </a:prstGeom>
        </p:spPr>
        <p:txBody>
          <a:bodyPr wrap="square">
            <a:spAutoFit/>
          </a:bodyPr>
          <a:lstStyle/>
          <a:p>
            <a:pPr lvl="0">
              <a:spcBef>
                <a:spcPts val="600"/>
              </a:spcBef>
              <a:buSzPct val="120000"/>
              <a:tabLst>
                <a:tab pos="1828800" algn="l"/>
              </a:tabLst>
              <a:defRPr/>
            </a:pPr>
            <a:r>
              <a:rPr lang="en-US" sz="2000" dirty="0" smtClean="0">
                <a:latin typeface="Calibri" pitchFamily="34" charset="0"/>
                <a:hlinkClick r:id="rId5"/>
              </a:rPr>
              <a:t>http://microsoft.com/technet</a:t>
            </a:r>
            <a:r>
              <a:rPr lang="en-US" sz="2400" b="1" dirty="0" smtClean="0">
                <a:latin typeface="Calibri" pitchFamily="34" charset="0"/>
              </a:rPr>
              <a:t>  </a:t>
            </a:r>
            <a:endParaRPr lang="en-US" sz="2400" dirty="0" smtClean="0">
              <a:latin typeface="Calibri" pitchFamily="34" charset="0"/>
            </a:endParaRPr>
          </a:p>
          <a:p>
            <a:pPr marL="0" lvl="1">
              <a:tabLst>
                <a:tab pos="1828800" algn="l"/>
              </a:tabLst>
              <a:defRPr/>
            </a:pPr>
            <a:endParaRPr lang="en-US" dirty="0" smtClean="0">
              <a:latin typeface="Calibri" pitchFamily="34" charset="0"/>
            </a:endParaRPr>
          </a:p>
          <a:p>
            <a:pPr marL="0" lvl="1">
              <a:tabLst>
                <a:tab pos="1828800" algn="l"/>
              </a:tabLst>
              <a:defRPr/>
            </a:pPr>
            <a:r>
              <a:rPr lang="en-US" dirty="0" smtClean="0">
                <a:latin typeface="Calibri" pitchFamily="34" charset="0"/>
              </a:rPr>
              <a:t>Resources for IT Professionals</a:t>
            </a:r>
          </a:p>
        </p:txBody>
      </p:sp>
      <p:pic>
        <p:nvPicPr>
          <p:cNvPr id="25" name="Picture 24" descr="TechEd_online.png"/>
          <p:cNvPicPr>
            <a:picLocks noChangeAspect="1"/>
          </p:cNvPicPr>
          <p:nvPr/>
        </p:nvPicPr>
        <p:blipFill>
          <a:blip r:embed="rId6" cstate="print"/>
          <a:stretch>
            <a:fillRect/>
          </a:stretch>
        </p:blipFill>
        <p:spPr bwMode="black">
          <a:xfrm>
            <a:off x="914400" y="1281128"/>
            <a:ext cx="2409825" cy="1076325"/>
          </a:xfrm>
          <a:prstGeom prst="rect">
            <a:avLst/>
          </a:prstGeom>
        </p:spPr>
      </p:pic>
      <p:sp>
        <p:nvSpPr>
          <p:cNvPr id="22" name="Rounded Rectangle 21"/>
          <p:cNvSpPr/>
          <p:nvPr/>
        </p:nvSpPr>
        <p:spPr bwMode="auto">
          <a:xfrm>
            <a:off x="4612234" y="3506886"/>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27" name="Picture 26" descr="msdn_1inch_rgb.png"/>
          <p:cNvPicPr>
            <a:picLocks noChangeAspect="1"/>
          </p:cNvPicPr>
          <p:nvPr/>
        </p:nvPicPr>
        <p:blipFill>
          <a:blip r:embed="rId7" cstate="print"/>
          <a:stretch>
            <a:fillRect/>
          </a:stretch>
        </p:blipFill>
        <p:spPr bwMode="black">
          <a:xfrm>
            <a:off x="5457615" y="3583086"/>
            <a:ext cx="1857375" cy="942975"/>
          </a:xfrm>
          <a:prstGeom prst="rect">
            <a:avLst/>
          </a:prstGeom>
        </p:spPr>
      </p:pic>
      <p:sp>
        <p:nvSpPr>
          <p:cNvPr id="28" name="Rectangle 27"/>
          <p:cNvSpPr/>
          <p:nvPr/>
        </p:nvSpPr>
        <p:spPr>
          <a:xfrm>
            <a:off x="5457615" y="4474336"/>
            <a:ext cx="3352800" cy="1046440"/>
          </a:xfrm>
          <a:prstGeom prst="rect">
            <a:avLst/>
          </a:prstGeom>
        </p:spPr>
        <p:txBody>
          <a:bodyPr wrap="square">
            <a:spAutoFit/>
          </a:bodyPr>
          <a:lstStyle/>
          <a:p>
            <a:pPr>
              <a:spcBef>
                <a:spcPts val="600"/>
              </a:spcBef>
              <a:tabLst>
                <a:tab pos="1828800" algn="l"/>
              </a:tabLst>
            </a:pPr>
            <a:r>
              <a:rPr lang="en-US" sz="2000" dirty="0" smtClean="0">
                <a:hlinkClick r:id="rId8"/>
              </a:rPr>
              <a:t>http://microsoft.com/msdn</a:t>
            </a:r>
            <a:r>
              <a:rPr lang="en-US" sz="2400" b="1" dirty="0" smtClean="0"/>
              <a:t>  </a:t>
            </a:r>
            <a:endParaRPr lang="en-US" sz="2400" dirty="0" smtClean="0"/>
          </a:p>
          <a:p>
            <a:pPr marL="0" lvl="1" indent="0">
              <a:lnSpc>
                <a:spcPct val="100000"/>
              </a:lnSpc>
              <a:spcBef>
                <a:spcPts val="0"/>
              </a:spcBef>
              <a:buNone/>
              <a:tabLst>
                <a:tab pos="1828800" algn="l"/>
              </a:tabLst>
            </a:pPr>
            <a:endParaRPr lang="en-US" dirty="0" smtClean="0"/>
          </a:p>
          <a:p>
            <a:pPr marL="0" lvl="1" indent="0">
              <a:lnSpc>
                <a:spcPct val="100000"/>
              </a:lnSpc>
              <a:spcBef>
                <a:spcPts val="0"/>
              </a:spcBef>
              <a:buNone/>
              <a:tabLst>
                <a:tab pos="1828800" algn="l"/>
              </a:tabLst>
            </a:pPr>
            <a:r>
              <a:rPr lang="en-US" dirty="0" smtClean="0"/>
              <a:t>Resources for Developers</a:t>
            </a:r>
          </a:p>
        </p:txBody>
      </p:sp>
      <p:grpSp>
        <p:nvGrpSpPr>
          <p:cNvPr id="3" name="Group 29"/>
          <p:cNvGrpSpPr/>
          <p:nvPr/>
        </p:nvGrpSpPr>
        <p:grpSpPr>
          <a:xfrm>
            <a:off x="276225" y="3758636"/>
            <a:ext cx="457200" cy="457200"/>
            <a:chOff x="0" y="1400175"/>
            <a:chExt cx="457200" cy="457200"/>
          </a:xfrm>
        </p:grpSpPr>
        <p:sp>
          <p:nvSpPr>
            <p:cNvPr id="38" name="Oval 37"/>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9" name="Oval 38"/>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0" name="Oval 39"/>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41" name="Oval 40"/>
          <p:cNvSpPr/>
          <p:nvPr/>
        </p:nvSpPr>
        <p:spPr bwMode="auto">
          <a:xfrm>
            <a:off x="123825" y="3664111"/>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grpSp>
        <p:nvGrpSpPr>
          <p:cNvPr id="4" name="Group 43"/>
          <p:cNvGrpSpPr/>
          <p:nvPr/>
        </p:nvGrpSpPr>
        <p:grpSpPr>
          <a:xfrm>
            <a:off x="4800600" y="3758636"/>
            <a:ext cx="457200" cy="457200"/>
            <a:chOff x="0" y="1400175"/>
            <a:chExt cx="457200" cy="457200"/>
          </a:xfrm>
        </p:grpSpPr>
        <p:sp>
          <p:nvSpPr>
            <p:cNvPr id="45" name="Oval 44"/>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6" name="Oval 45"/>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50" name="Oval 49"/>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51" name="Oval 50"/>
          <p:cNvSpPr/>
          <p:nvPr/>
        </p:nvSpPr>
        <p:spPr bwMode="auto">
          <a:xfrm>
            <a:off x="4648200" y="3606236"/>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35" name="Rounded Rectangle 34"/>
          <p:cNvSpPr/>
          <p:nvPr/>
        </p:nvSpPr>
        <p:spPr bwMode="auto">
          <a:xfrm>
            <a:off x="4612234" y="1178489"/>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grpSp>
        <p:nvGrpSpPr>
          <p:cNvPr id="5" name="Group 29"/>
          <p:cNvGrpSpPr/>
          <p:nvPr/>
        </p:nvGrpSpPr>
        <p:grpSpPr>
          <a:xfrm>
            <a:off x="4761140" y="1426139"/>
            <a:ext cx="457200" cy="457200"/>
            <a:chOff x="0" y="1400175"/>
            <a:chExt cx="457200" cy="457200"/>
          </a:xfrm>
        </p:grpSpPr>
        <p:sp>
          <p:nvSpPr>
            <p:cNvPr id="37" name="Oval 36"/>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3" name="Oval 42"/>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4" name="Oval 43"/>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52" name="Oval 51"/>
          <p:cNvSpPr/>
          <p:nvPr/>
        </p:nvSpPr>
        <p:spPr bwMode="auto">
          <a:xfrm>
            <a:off x="4608740" y="1273739"/>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57" name="Rectangle 56"/>
          <p:cNvSpPr/>
          <p:nvPr/>
        </p:nvSpPr>
        <p:spPr>
          <a:xfrm>
            <a:off x="4629872" y="2322868"/>
            <a:ext cx="4514127" cy="954107"/>
          </a:xfrm>
          <a:prstGeom prst="rect">
            <a:avLst/>
          </a:prstGeom>
        </p:spPr>
        <p:txBody>
          <a:bodyPr wrap="square">
            <a:spAutoFit/>
          </a:bodyPr>
          <a:lstStyle/>
          <a:p>
            <a:pPr>
              <a:spcBef>
                <a:spcPts val="600"/>
              </a:spcBef>
            </a:pPr>
            <a:r>
              <a:rPr lang="en-US" sz="2000" dirty="0" smtClean="0">
                <a:hlinkClick r:id="rId9"/>
              </a:rPr>
              <a:t>www.microsoft.com/learning</a:t>
            </a:r>
            <a:r>
              <a:rPr lang="en-US" sz="2000" dirty="0" smtClean="0"/>
              <a:t>  </a:t>
            </a:r>
          </a:p>
          <a:p>
            <a:pPr marL="0" lvl="1" indent="0">
              <a:lnSpc>
                <a:spcPct val="100000"/>
              </a:lnSpc>
              <a:spcBef>
                <a:spcPts val="0"/>
              </a:spcBef>
              <a:buNone/>
              <a:tabLst>
                <a:tab pos="1828800" algn="l"/>
              </a:tabLst>
            </a:pPr>
            <a:endParaRPr lang="en-US" dirty="0" smtClean="0"/>
          </a:p>
          <a:p>
            <a:r>
              <a:rPr lang="en-US" dirty="0" smtClean="0"/>
              <a:t>Microsoft Certification &amp; Training Resources</a:t>
            </a:r>
            <a:endParaRPr lang="en-US" dirty="0"/>
          </a:p>
        </p:txBody>
      </p:sp>
      <p:sp>
        <p:nvSpPr>
          <p:cNvPr id="54" name="Title 1"/>
          <p:cNvSpPr>
            <a:spLocks noGrp="1"/>
          </p:cNvSpPr>
          <p:nvPr>
            <p:ph type="title"/>
          </p:nvPr>
        </p:nvSpPr>
        <p:spPr/>
        <p:txBody>
          <a:bodyPr vert="horz" wrap="square" lIns="0" tIns="0" rIns="0" bIns="0" rtlCol="0" anchor="t">
            <a:spAutoFit/>
          </a:bodyPr>
          <a:lstStyle/>
          <a:p>
            <a:r>
              <a:rPr/>
              <a:t>Resources</a:t>
            </a:r>
          </a:p>
        </p:txBody>
      </p:sp>
      <p:grpSp>
        <p:nvGrpSpPr>
          <p:cNvPr id="6" name="Group 57"/>
          <p:cNvGrpSpPr/>
          <p:nvPr/>
        </p:nvGrpSpPr>
        <p:grpSpPr bwMode="black">
          <a:xfrm>
            <a:off x="5457615" y="1234828"/>
            <a:ext cx="3477054" cy="771334"/>
            <a:chOff x="5561787" y="0"/>
            <a:chExt cx="3477054" cy="771334"/>
          </a:xfrm>
        </p:grpSpPr>
        <p:pic>
          <p:nvPicPr>
            <p:cNvPr id="56" name="Picture 55" descr="ms_Learning_w.eps"/>
            <p:cNvPicPr>
              <a:picLocks noChangeAspect="1"/>
            </p:cNvPicPr>
            <p:nvPr/>
          </p:nvPicPr>
          <p:blipFill>
            <a:blip r:embed="rId10" cstate="print"/>
            <a:srcRect l="51467"/>
            <a:stretch>
              <a:fillRect/>
            </a:stretch>
          </p:blipFill>
          <p:spPr bwMode="black">
            <a:xfrm>
              <a:off x="7257327" y="0"/>
              <a:ext cx="1781514" cy="771334"/>
            </a:xfrm>
            <a:prstGeom prst="rect">
              <a:avLst/>
            </a:prstGeom>
          </p:spPr>
        </p:pic>
        <p:pic>
          <p:nvPicPr>
            <p:cNvPr id="1026" name="Picture 2" descr="C:\Documents and Settings\Pennie\My Documents\ACERDATA (D)\Pennie's documents\MS Image\Boxshot_Logo\MICROSOFT\Microsoft Logo wht shadow.png"/>
            <p:cNvPicPr>
              <a:picLocks noChangeAspect="1" noChangeArrowheads="1"/>
            </p:cNvPicPr>
            <p:nvPr/>
          </p:nvPicPr>
          <p:blipFill>
            <a:blip r:embed="rId11" cstate="print"/>
            <a:srcRect/>
            <a:stretch>
              <a:fillRect/>
            </a:stretch>
          </p:blipFill>
          <p:spPr bwMode="black">
            <a:xfrm>
              <a:off x="5561787" y="254642"/>
              <a:ext cx="1693646" cy="312516"/>
            </a:xfrm>
            <a:prstGeom prst="rect">
              <a:avLst/>
            </a:prstGeom>
            <a:noFill/>
          </p:spPr>
        </p:pic>
      </p:grpSp>
      <p:sp>
        <p:nvSpPr>
          <p:cNvPr id="53" name="Rectangle 52"/>
          <p:cNvSpPr/>
          <p:nvPr/>
        </p:nvSpPr>
        <p:spPr bwMode="auto">
          <a:xfrm>
            <a:off x="-2298032" y="0"/>
            <a:ext cx="2141623" cy="3072384"/>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t" anchorCtr="0" compatLnSpc="1">
            <a:prstTxWarp prst="textNoShape">
              <a:avLst/>
            </a:prstTxWarp>
          </a:bodyPr>
          <a:lstStyle/>
          <a:p>
            <a:pPr defTabSz="914099" fontAlgn="base">
              <a:spcBef>
                <a:spcPct val="0"/>
              </a:spcBef>
              <a:spcAft>
                <a:spcPct val="0"/>
              </a:spcAft>
            </a:pPr>
            <a:r>
              <a:rPr lang="en-US" sz="2400" b="1" dirty="0" smtClean="0"/>
              <a:t>Required Slide</a:t>
            </a:r>
            <a:endParaRPr lang="en-US" sz="2400" b="1" dirty="0" smtClean="0">
              <a:solidFill>
                <a:srgbClr val="FFFFFF"/>
              </a:solidFill>
              <a:effectLst>
                <a:outerShdw blurRad="38100" dist="38100" dir="2700000" algn="tl">
                  <a:srgbClr val="000000">
                    <a:alpha val="43137"/>
                  </a:srgbClr>
                </a:outerShdw>
              </a:effectLst>
            </a:endParaRPr>
          </a:p>
          <a:p>
            <a:pPr defTabSz="914099" fontAlgn="base">
              <a:spcBef>
                <a:spcPct val="0"/>
              </a:spcBef>
              <a:spcAft>
                <a:spcPct val="0"/>
              </a:spcAft>
            </a:pPr>
            <a:r>
              <a:rPr lang="en-US" sz="2000" b="1" dirty="0" smtClean="0">
                <a:solidFill>
                  <a:schemeClr val="accent5"/>
                </a:solidFill>
              </a:rPr>
              <a:t>Speakers, </a:t>
            </a:r>
          </a:p>
          <a:p>
            <a:r>
              <a:rPr lang="en-US" dirty="0" smtClean="0"/>
              <a:t>TechEd 2009 is not producing </a:t>
            </a:r>
          </a:p>
          <a:p>
            <a:r>
              <a:rPr lang="en-US" dirty="0" smtClean="0"/>
              <a:t>a DVD. Please announce that </a:t>
            </a:r>
          </a:p>
          <a:p>
            <a:r>
              <a:rPr lang="en-US" dirty="0" smtClean="0"/>
              <a:t>attendees can </a:t>
            </a:r>
            <a:r>
              <a:rPr lang="en-US" b="1" dirty="0" smtClean="0"/>
              <a:t>access session </a:t>
            </a:r>
            <a:endParaRPr lang="en-US" dirty="0" smtClean="0"/>
          </a:p>
          <a:p>
            <a:r>
              <a:rPr lang="en-US" b="1" dirty="0" smtClean="0"/>
              <a:t>recordings at TechEd Online. </a:t>
            </a:r>
            <a:endParaRPr lang="en-US"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4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par>
                          <p:cTn id="9" fill="hold">
                            <p:stCondLst>
                              <p:cond delay="0"/>
                            </p:stCondLst>
                            <p:childTnLst>
                              <p:par>
                                <p:cTn id="10" presetID="10" presetClass="exit" presetSubtype="0" fill="hold" grpId="1" nodeType="afterEffect">
                                  <p:stCondLst>
                                    <p:cond delay="200"/>
                                  </p:stCondLst>
                                  <p:childTnLst>
                                    <p:animEffect transition="out" filter="fade">
                                      <p:cBhvr>
                                        <p:cTn id="11" dur="2000"/>
                                        <p:tgtEl>
                                          <p:spTgt spid="42"/>
                                        </p:tgtEl>
                                      </p:cBhvr>
                                    </p:animEffect>
                                    <p:set>
                                      <p:cBhvr>
                                        <p:cTn id="12" dur="1" fill="hold">
                                          <p:stCondLst>
                                            <p:cond delay="1999"/>
                                          </p:stCondLst>
                                        </p:cTn>
                                        <p:tgtEl>
                                          <p:spTgt spid="42"/>
                                        </p:tgtEl>
                                        <p:attrNameLst>
                                          <p:attrName>style.visibility</p:attrName>
                                        </p:attrNameLst>
                                      </p:cBhvr>
                                      <p:to>
                                        <p:strVal val="hidden"/>
                                      </p:to>
                                    </p:set>
                                  </p:childTnLst>
                                </p:cTn>
                              </p:par>
                            </p:childTnLst>
                          </p:cTn>
                        </p:par>
                        <p:par>
                          <p:cTn id="13" fill="hold">
                            <p:stCondLst>
                              <p:cond delay="2200"/>
                            </p:stCondLst>
                            <p:childTnLst>
                              <p:par>
                                <p:cTn id="14" presetID="1" presetClass="entr" presetSubtype="0" fill="hold" grpId="0" nodeType="afterEffect">
                                  <p:stCondLst>
                                    <p:cond delay="0"/>
                                  </p:stCondLst>
                                  <p:childTnLst>
                                    <p:set>
                                      <p:cBhvr>
                                        <p:cTn id="15" dur="1" fill="hold">
                                          <p:stCondLst>
                                            <p:cond delay="0"/>
                                          </p:stCondLst>
                                        </p:cTn>
                                        <p:tgtEl>
                                          <p:spTgt spid="41"/>
                                        </p:tgtEl>
                                        <p:attrNameLst>
                                          <p:attrName>style.visibility</p:attrName>
                                        </p:attrNameLst>
                                      </p:cBhvr>
                                      <p:to>
                                        <p:strVal val="visible"/>
                                      </p:to>
                                    </p:set>
                                  </p:childTnLst>
                                </p:cTn>
                              </p:par>
                              <p:par>
                                <p:cTn id="16" presetID="1" presetClass="entr" presetSubtype="0" fill="hold" nodeType="withEffect">
                                  <p:stCondLst>
                                    <p:cond delay="0"/>
                                  </p:stCondLst>
                                  <p:childTnLst>
                                    <p:set>
                                      <p:cBhvr>
                                        <p:cTn id="17" dur="1" fill="hold">
                                          <p:stCondLst>
                                            <p:cond delay="0"/>
                                          </p:stCondLst>
                                        </p:cTn>
                                        <p:tgtEl>
                                          <p:spTgt spid="3"/>
                                        </p:tgtEl>
                                        <p:attrNameLst>
                                          <p:attrName>style.visibility</p:attrName>
                                        </p:attrNameLst>
                                      </p:cBhvr>
                                      <p:to>
                                        <p:strVal val="visible"/>
                                      </p:to>
                                    </p:set>
                                  </p:childTnLst>
                                </p:cTn>
                              </p:par>
                            </p:childTnLst>
                          </p:cTn>
                        </p:par>
                        <p:par>
                          <p:cTn id="18" fill="hold">
                            <p:stCondLst>
                              <p:cond delay="2200"/>
                            </p:stCondLst>
                            <p:childTnLst>
                              <p:par>
                                <p:cTn id="19" presetID="10" presetClass="exit" presetSubtype="0" fill="hold" grpId="1" nodeType="afterEffect">
                                  <p:stCondLst>
                                    <p:cond delay="200"/>
                                  </p:stCondLst>
                                  <p:childTnLst>
                                    <p:animEffect transition="out" filter="fade">
                                      <p:cBhvr>
                                        <p:cTn id="20" dur="2000"/>
                                        <p:tgtEl>
                                          <p:spTgt spid="41"/>
                                        </p:tgtEl>
                                      </p:cBhvr>
                                    </p:animEffect>
                                    <p:set>
                                      <p:cBhvr>
                                        <p:cTn id="21" dur="1" fill="hold">
                                          <p:stCondLst>
                                            <p:cond delay="1999"/>
                                          </p:stCondLst>
                                        </p:cTn>
                                        <p:tgtEl>
                                          <p:spTgt spid="41"/>
                                        </p:tgtEl>
                                        <p:attrNameLst>
                                          <p:attrName>style.visibility</p:attrName>
                                        </p:attrNameLst>
                                      </p:cBhvr>
                                      <p:to>
                                        <p:strVal val="hidden"/>
                                      </p:to>
                                    </p:set>
                                  </p:childTnLst>
                                </p:cTn>
                              </p:par>
                            </p:childTnLst>
                          </p:cTn>
                        </p:par>
                        <p:par>
                          <p:cTn id="22" fill="hold">
                            <p:stCondLst>
                              <p:cond delay="4400"/>
                            </p:stCondLst>
                            <p:childTnLst>
                              <p:par>
                                <p:cTn id="23" presetID="1" presetClass="entr" presetSubtype="0" fill="hold" grpId="0" nodeType="afterEffect">
                                  <p:stCondLst>
                                    <p:cond delay="0"/>
                                  </p:stCondLst>
                                  <p:childTnLst>
                                    <p:set>
                                      <p:cBhvr>
                                        <p:cTn id="24" dur="1" fill="hold">
                                          <p:stCondLst>
                                            <p:cond delay="0"/>
                                          </p:stCondLst>
                                        </p:cTn>
                                        <p:tgtEl>
                                          <p:spTgt spid="51"/>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4"/>
                                        </p:tgtEl>
                                        <p:attrNameLst>
                                          <p:attrName>style.visibility</p:attrName>
                                        </p:attrNameLst>
                                      </p:cBhvr>
                                      <p:to>
                                        <p:strVal val="visible"/>
                                      </p:to>
                                    </p:set>
                                  </p:childTnLst>
                                </p:cTn>
                              </p:par>
                            </p:childTnLst>
                          </p:cTn>
                        </p:par>
                        <p:par>
                          <p:cTn id="27" fill="hold">
                            <p:stCondLst>
                              <p:cond delay="4400"/>
                            </p:stCondLst>
                            <p:childTnLst>
                              <p:par>
                                <p:cTn id="28" presetID="10" presetClass="exit" presetSubtype="0" fill="hold" grpId="1" nodeType="afterEffect">
                                  <p:stCondLst>
                                    <p:cond delay="200"/>
                                  </p:stCondLst>
                                  <p:childTnLst>
                                    <p:animEffect transition="out" filter="fade">
                                      <p:cBhvr>
                                        <p:cTn id="29" dur="2000"/>
                                        <p:tgtEl>
                                          <p:spTgt spid="51"/>
                                        </p:tgtEl>
                                      </p:cBhvr>
                                    </p:animEffect>
                                    <p:set>
                                      <p:cBhvr>
                                        <p:cTn id="30" dur="1" fill="hold">
                                          <p:stCondLst>
                                            <p:cond delay="1999"/>
                                          </p:stCondLst>
                                        </p:cTn>
                                        <p:tgtEl>
                                          <p:spTgt spid="51"/>
                                        </p:tgtEl>
                                        <p:attrNameLst>
                                          <p:attrName>style.visibility</p:attrName>
                                        </p:attrNameLst>
                                      </p:cBhvr>
                                      <p:to>
                                        <p:strVal val="hidden"/>
                                      </p:to>
                                    </p:set>
                                  </p:childTnLst>
                                </p:cTn>
                              </p:par>
                            </p:childTnLst>
                          </p:cTn>
                        </p:par>
                        <p:par>
                          <p:cTn id="31" fill="hold">
                            <p:stCondLst>
                              <p:cond delay="6600"/>
                            </p:stCondLst>
                            <p:childTnLst>
                              <p:par>
                                <p:cTn id="32" presetID="1" presetClass="entr" presetSubtype="0" fill="hold" grpId="0" nodeType="afterEffect">
                                  <p:stCondLst>
                                    <p:cond delay="0"/>
                                  </p:stCondLst>
                                  <p:childTnLst>
                                    <p:set>
                                      <p:cBhvr>
                                        <p:cTn id="33" dur="1" fill="hold">
                                          <p:stCondLst>
                                            <p:cond delay="0"/>
                                          </p:stCondLst>
                                        </p:cTn>
                                        <p:tgtEl>
                                          <p:spTgt spid="52"/>
                                        </p:tgtEl>
                                        <p:attrNameLst>
                                          <p:attrName>style.visibility</p:attrName>
                                        </p:attrNameLst>
                                      </p:cBhvr>
                                      <p:to>
                                        <p:strVal val="visible"/>
                                      </p:to>
                                    </p:set>
                                  </p:childTnLst>
                                </p:cTn>
                              </p:par>
                              <p:par>
                                <p:cTn id="34" presetID="1" presetClass="entr" presetSubtype="0" fill="hold" nodeType="withEffect">
                                  <p:stCondLst>
                                    <p:cond delay="0"/>
                                  </p:stCondLst>
                                  <p:childTnLst>
                                    <p:set>
                                      <p:cBhvr>
                                        <p:cTn id="35" dur="1" fill="hold">
                                          <p:stCondLst>
                                            <p:cond delay="0"/>
                                          </p:stCondLst>
                                        </p:cTn>
                                        <p:tgtEl>
                                          <p:spTgt spid="5"/>
                                        </p:tgtEl>
                                        <p:attrNameLst>
                                          <p:attrName>style.visibility</p:attrName>
                                        </p:attrNameLst>
                                      </p:cBhvr>
                                      <p:to>
                                        <p:strVal val="visible"/>
                                      </p:to>
                                    </p:set>
                                  </p:childTnLst>
                                </p:cTn>
                              </p:par>
                            </p:childTnLst>
                          </p:cTn>
                        </p:par>
                        <p:par>
                          <p:cTn id="36" fill="hold">
                            <p:stCondLst>
                              <p:cond delay="6600"/>
                            </p:stCondLst>
                            <p:childTnLst>
                              <p:par>
                                <p:cTn id="37" presetID="10" presetClass="exit" presetSubtype="0" fill="hold" grpId="1" nodeType="afterEffect">
                                  <p:stCondLst>
                                    <p:cond delay="200"/>
                                  </p:stCondLst>
                                  <p:childTnLst>
                                    <p:animEffect transition="out" filter="fade">
                                      <p:cBhvr>
                                        <p:cTn id="38" dur="2000"/>
                                        <p:tgtEl>
                                          <p:spTgt spid="52"/>
                                        </p:tgtEl>
                                      </p:cBhvr>
                                    </p:animEffect>
                                    <p:set>
                                      <p:cBhvr>
                                        <p:cTn id="39" dur="1" fill="hold">
                                          <p:stCondLst>
                                            <p:cond delay="1999"/>
                                          </p:stCondLst>
                                        </p:cTn>
                                        <p:tgtEl>
                                          <p:spTgt spid="5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2" grpId="1" animBg="1"/>
      <p:bldP spid="41" grpId="0" animBg="1"/>
      <p:bldP spid="41" grpId="1" animBg="1"/>
      <p:bldP spid="51" grpId="0" animBg="1"/>
      <p:bldP spid="51" grpId="1" animBg="1"/>
      <p:bldP spid="52" grpId="0" animBg="1"/>
      <p:bldP spid="52" grpId="1"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609600"/>
          </a:xfrm>
          <a:solidFill>
            <a:schemeClr val="accent1"/>
          </a:solidFill>
        </p:spPr>
        <p:txBody>
          <a:bodyPr>
            <a:normAutofit/>
          </a:bodyPr>
          <a:lstStyle/>
          <a:p>
            <a:r>
              <a:rPr lang="en-US" sz="4000" dirty="0" smtClean="0">
                <a:solidFill>
                  <a:schemeClr val="bg1"/>
                </a:solidFill>
              </a:rPr>
              <a:t>SQL Server Consolidation </a:t>
            </a:r>
            <a:endParaRPr lang="en-US" sz="4000" dirty="0">
              <a:solidFill>
                <a:schemeClr val="bg1"/>
              </a:solidFill>
            </a:endParaRPr>
          </a:p>
        </p:txBody>
      </p:sp>
      <p:sp>
        <p:nvSpPr>
          <p:cNvPr id="5" name="TextBox 4"/>
          <p:cNvSpPr txBox="1"/>
          <p:nvPr/>
        </p:nvSpPr>
        <p:spPr>
          <a:xfrm rot="16200000">
            <a:off x="-1931566" y="3288912"/>
            <a:ext cx="4481355" cy="523220"/>
          </a:xfrm>
          <a:prstGeom prst="rect">
            <a:avLst/>
          </a:prstGeom>
          <a:noFill/>
          <a:effectLst>
            <a:outerShdw blurRad="50800" dist="50800" dir="5400000" algn="ctr" rotWithShape="0">
              <a:srgbClr val="000000">
                <a:alpha val="70000"/>
              </a:srgbClr>
            </a:outerShdw>
          </a:effectLst>
        </p:spPr>
        <p:txBody>
          <a:bodyPr wrap="none" rtlCol="0">
            <a:spAutoFit/>
          </a:bodyPr>
          <a:lstStyle/>
          <a:p>
            <a:pPr algn="l" rtl="0"/>
            <a:r>
              <a:rPr lang="en-US" sz="2800" kern="1200" dirty="0">
                <a:solidFill>
                  <a:schemeClr val="accent1"/>
                </a:solidFill>
                <a:latin typeface="Calibri"/>
                <a:ea typeface="+mn-ea"/>
                <a:cs typeface="+mn-cs"/>
              </a:rPr>
              <a:t>Higher Isolation, Higher Costs</a:t>
            </a:r>
          </a:p>
        </p:txBody>
      </p:sp>
      <p:sp>
        <p:nvSpPr>
          <p:cNvPr id="6" name="TextBox 5"/>
          <p:cNvSpPr txBox="1"/>
          <p:nvPr/>
        </p:nvSpPr>
        <p:spPr>
          <a:xfrm rot="5400000">
            <a:off x="6728050" y="3264330"/>
            <a:ext cx="4308680" cy="523220"/>
          </a:xfrm>
          <a:prstGeom prst="rect">
            <a:avLst/>
          </a:prstGeom>
          <a:noFill/>
          <a:effectLst>
            <a:outerShdw blurRad="50800" dist="50800" dir="5400000" algn="ctr" rotWithShape="0">
              <a:srgbClr val="000000">
                <a:alpha val="70000"/>
              </a:srgbClr>
            </a:outerShdw>
          </a:effectLst>
        </p:spPr>
        <p:txBody>
          <a:bodyPr wrap="none" rtlCol="0">
            <a:spAutoFit/>
          </a:bodyPr>
          <a:lstStyle/>
          <a:p>
            <a:pPr algn="l" rtl="0"/>
            <a:r>
              <a:rPr lang="en-US" sz="2800" kern="1200" dirty="0">
                <a:solidFill>
                  <a:schemeClr val="accent1"/>
                </a:solidFill>
                <a:latin typeface="Calibri"/>
                <a:ea typeface="+mn-ea"/>
                <a:cs typeface="+mn-cs"/>
              </a:rPr>
              <a:t>Higher Density, Lower Costs </a:t>
            </a:r>
          </a:p>
        </p:txBody>
      </p:sp>
      <p:sp>
        <p:nvSpPr>
          <p:cNvPr id="25" name="TextBox 24"/>
          <p:cNvSpPr txBox="1"/>
          <p:nvPr/>
        </p:nvSpPr>
        <p:spPr>
          <a:xfrm>
            <a:off x="5531581" y="3475939"/>
            <a:ext cx="1200842" cy="369332"/>
          </a:xfrm>
          <a:prstGeom prst="rect">
            <a:avLst/>
          </a:prstGeom>
          <a:noFill/>
        </p:spPr>
        <p:txBody>
          <a:bodyPr wrap="none" rtlCol="0">
            <a:spAutoFit/>
          </a:bodyPr>
          <a:lstStyle/>
          <a:p>
            <a:pPr algn="ctr" rtl="0"/>
            <a:r>
              <a:rPr lang="en-US" kern="1200" dirty="0" smtClean="0">
                <a:latin typeface="Calibri"/>
                <a:ea typeface="+mn-ea"/>
                <a:cs typeface="+mn-cs"/>
              </a:rPr>
              <a:t>Databases </a:t>
            </a:r>
            <a:endParaRPr lang="en-US" kern="1200" dirty="0">
              <a:latin typeface="Calibri"/>
              <a:ea typeface="+mn-ea"/>
              <a:cs typeface="+mn-cs"/>
            </a:endParaRPr>
          </a:p>
        </p:txBody>
      </p:sp>
      <p:sp>
        <p:nvSpPr>
          <p:cNvPr id="26" name="TextBox 25"/>
          <p:cNvSpPr txBox="1"/>
          <p:nvPr/>
        </p:nvSpPr>
        <p:spPr>
          <a:xfrm>
            <a:off x="3937250" y="3477933"/>
            <a:ext cx="1060931" cy="646331"/>
          </a:xfrm>
          <a:prstGeom prst="rect">
            <a:avLst/>
          </a:prstGeom>
          <a:noFill/>
        </p:spPr>
        <p:txBody>
          <a:bodyPr wrap="none" rtlCol="0">
            <a:spAutoFit/>
          </a:bodyPr>
          <a:lstStyle/>
          <a:p>
            <a:pPr algn="l" rtl="0"/>
            <a:r>
              <a:rPr lang="en-US" kern="1200" dirty="0">
                <a:latin typeface="Calibri"/>
                <a:ea typeface="+mn-ea"/>
                <a:cs typeface="+mn-cs"/>
              </a:rPr>
              <a:t>Instances</a:t>
            </a:r>
          </a:p>
          <a:p>
            <a:pPr algn="l" rtl="0"/>
            <a:endParaRPr lang="en-US" kern="1200" dirty="0">
              <a:latin typeface="Calibri"/>
              <a:ea typeface="+mn-ea"/>
              <a:cs typeface="+mn-cs"/>
            </a:endParaRPr>
          </a:p>
        </p:txBody>
      </p:sp>
      <p:sp>
        <p:nvSpPr>
          <p:cNvPr id="28" name="TextBox 27"/>
          <p:cNvSpPr txBox="1"/>
          <p:nvPr/>
        </p:nvSpPr>
        <p:spPr>
          <a:xfrm>
            <a:off x="2254981" y="3412832"/>
            <a:ext cx="1091966" cy="646331"/>
          </a:xfrm>
          <a:prstGeom prst="rect">
            <a:avLst/>
          </a:prstGeom>
          <a:noFill/>
        </p:spPr>
        <p:txBody>
          <a:bodyPr wrap="none" rtlCol="0">
            <a:spAutoFit/>
          </a:bodyPr>
          <a:lstStyle/>
          <a:p>
            <a:pPr algn="ctr" rtl="0"/>
            <a:r>
              <a:rPr lang="en-US" kern="1200" dirty="0">
                <a:latin typeface="Calibri"/>
                <a:ea typeface="+mn-ea"/>
                <a:cs typeface="+mn-cs"/>
              </a:rPr>
              <a:t>Virtual</a:t>
            </a:r>
          </a:p>
          <a:p>
            <a:pPr algn="ctr" rtl="0"/>
            <a:r>
              <a:rPr lang="en-US" kern="1200" dirty="0">
                <a:latin typeface="Calibri"/>
                <a:ea typeface="+mn-ea"/>
                <a:cs typeface="+mn-cs"/>
              </a:rPr>
              <a:t>Machines</a:t>
            </a:r>
          </a:p>
        </p:txBody>
      </p:sp>
      <p:sp>
        <p:nvSpPr>
          <p:cNvPr id="4" name="Left-Right Arrow 3"/>
          <p:cNvSpPr/>
          <p:nvPr/>
        </p:nvSpPr>
        <p:spPr>
          <a:xfrm>
            <a:off x="609600" y="3048000"/>
            <a:ext cx="8001000" cy="440313"/>
          </a:xfrm>
          <a:prstGeom prst="leftRightArrow">
            <a:avLst/>
          </a:prstGeom>
          <a:gradFill>
            <a:gsLst>
              <a:gs pos="0">
                <a:schemeClr val="accent6">
                  <a:lumMod val="75000"/>
                </a:schemeClr>
              </a:gs>
              <a:gs pos="50000">
                <a:srgbClr val="9CB86E"/>
              </a:gs>
              <a:gs pos="100000">
                <a:srgbClr val="156B13"/>
              </a:gs>
            </a:gsLst>
            <a:lin ang="0" scaled="0"/>
          </a:gradFill>
          <a:ln>
            <a:noFill/>
          </a:ln>
          <a:effectLst>
            <a:outerShdw blurRad="50800" dist="50800" dir="5400000" algn="ctr" rotWithShape="0">
              <a:srgbClr val="000000">
                <a:alpha val="7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dirty="0">
              <a:solidFill>
                <a:srgbClr val="000000"/>
              </a:solidFill>
              <a:latin typeface="Calibri"/>
              <a:ea typeface="+mn-ea"/>
              <a:cs typeface="+mn-cs"/>
            </a:endParaRPr>
          </a:p>
        </p:txBody>
      </p:sp>
      <p:pic>
        <p:nvPicPr>
          <p:cNvPr id="240642" name="Picture 2"/>
          <p:cNvPicPr>
            <a:picLocks noChangeAspect="1" noChangeArrowheads="1"/>
          </p:cNvPicPr>
          <p:nvPr/>
        </p:nvPicPr>
        <p:blipFill>
          <a:blip r:embed="rId4" cstate="print"/>
          <a:srcRect r="38173" b="28248"/>
          <a:stretch>
            <a:fillRect/>
          </a:stretch>
        </p:blipFill>
        <p:spPr bwMode="auto">
          <a:xfrm>
            <a:off x="2171465" y="4038600"/>
            <a:ext cx="1418771" cy="1752600"/>
          </a:xfrm>
          <a:prstGeom prst="rect">
            <a:avLst/>
          </a:prstGeom>
          <a:noFill/>
          <a:ln w="9525">
            <a:noFill/>
            <a:miter lim="800000"/>
            <a:headEnd/>
            <a:tailEnd/>
          </a:ln>
          <a:effectLst/>
        </p:spPr>
      </p:pic>
      <p:grpSp>
        <p:nvGrpSpPr>
          <p:cNvPr id="3" name="Group 60"/>
          <p:cNvGrpSpPr/>
          <p:nvPr/>
        </p:nvGrpSpPr>
        <p:grpSpPr>
          <a:xfrm>
            <a:off x="3771665" y="4022725"/>
            <a:ext cx="1425271" cy="1768475"/>
            <a:chOff x="3657600" y="4327525"/>
            <a:chExt cx="1425271" cy="1768475"/>
          </a:xfrm>
          <a:solidFill>
            <a:schemeClr val="tx1"/>
          </a:solidFill>
        </p:grpSpPr>
        <p:sp>
          <p:nvSpPr>
            <p:cNvPr id="52" name="Rectangle 51"/>
            <p:cNvSpPr/>
            <p:nvPr/>
          </p:nvSpPr>
          <p:spPr bwMode="auto">
            <a:xfrm>
              <a:off x="3657600" y="4343400"/>
              <a:ext cx="1425271" cy="1752600"/>
            </a:xfrm>
            <a:prstGeom prst="rect">
              <a:avLst/>
            </a:prstGeom>
            <a:grp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rtl="0" fontAlgn="base">
                <a:spcBef>
                  <a:spcPct val="0"/>
                </a:spcBef>
                <a:spcAft>
                  <a:spcPct val="0"/>
                </a:spcAft>
              </a:pPr>
              <a:endParaRPr lang="en-US" sz="2400" kern="1200" dirty="0">
                <a:gradFill>
                  <a:gsLst>
                    <a:gs pos="36000">
                      <a:srgbClr val="FFFFFF"/>
                    </a:gs>
                    <a:gs pos="86000">
                      <a:srgbClr val="FFFFFF"/>
                    </a:gs>
                  </a:gsLst>
                  <a:lin ang="5400000" scaled="0"/>
                </a:gradFill>
                <a:effectLst>
                  <a:outerShdw blurRad="38100" dist="38100" dir="2700000" algn="tl">
                    <a:srgbClr val="000000">
                      <a:alpha val="43137"/>
                    </a:srgbClr>
                  </a:outerShdw>
                </a:effectLst>
                <a:latin typeface="Segoe" pitchFamily="34" charset="0"/>
                <a:ea typeface="+mn-ea"/>
                <a:cs typeface="+mn-cs"/>
              </a:endParaRPr>
            </a:p>
          </p:txBody>
        </p:sp>
        <p:pic>
          <p:nvPicPr>
            <p:cNvPr id="31" name="Picture 8"/>
            <p:cNvPicPr>
              <a:picLocks noChangeAspect="1" noChangeArrowheads="1"/>
            </p:cNvPicPr>
            <p:nvPr/>
          </p:nvPicPr>
          <p:blipFill>
            <a:blip r:embed="rId5" cstate="print"/>
            <a:srcRect/>
            <a:stretch>
              <a:fillRect/>
            </a:stretch>
          </p:blipFill>
          <p:spPr bwMode="auto">
            <a:xfrm>
              <a:off x="3657600" y="4984552"/>
              <a:ext cx="455611" cy="228600"/>
            </a:xfrm>
            <a:prstGeom prst="rect">
              <a:avLst/>
            </a:prstGeom>
            <a:grpFill/>
            <a:ln w="9525">
              <a:noFill/>
              <a:miter lim="800000"/>
              <a:headEnd/>
              <a:tailEnd/>
            </a:ln>
            <a:effectLst/>
          </p:spPr>
        </p:pic>
        <p:sp>
          <p:nvSpPr>
            <p:cNvPr id="32" name="TextBox 31"/>
            <p:cNvSpPr txBox="1"/>
            <p:nvPr/>
          </p:nvSpPr>
          <p:spPr>
            <a:xfrm>
              <a:off x="4090218" y="4695110"/>
              <a:ext cx="977317" cy="246221"/>
            </a:xfrm>
            <a:prstGeom prst="rect">
              <a:avLst/>
            </a:prstGeom>
            <a:grpFill/>
          </p:spPr>
          <p:txBody>
            <a:bodyPr wrap="square" rtlCol="0">
              <a:spAutoFit/>
            </a:bodyPr>
            <a:lstStyle/>
            <a:p>
              <a:pPr algn="l" rtl="0"/>
              <a:r>
                <a:rPr lang="en-US" sz="1000" dirty="0" smtClean="0">
                  <a:solidFill>
                    <a:srgbClr val="000000"/>
                  </a:solidFill>
                  <a:latin typeface="Tahoma" pitchFamily="34" charset="0"/>
                  <a:ea typeface="Tahoma" pitchFamily="34" charset="0"/>
                  <a:cs typeface="Tahoma" pitchFamily="34" charset="0"/>
                </a:rPr>
                <a:t>Sales</a:t>
              </a:r>
              <a:r>
                <a:rPr lang="en-US" sz="1000" kern="1200" dirty="0" smtClean="0">
                  <a:solidFill>
                    <a:srgbClr val="000000"/>
                  </a:solidFill>
                  <a:latin typeface="Tahoma" pitchFamily="34" charset="0"/>
                  <a:ea typeface="Tahoma" pitchFamily="34" charset="0"/>
                  <a:cs typeface="Tahoma" pitchFamily="34" charset="0"/>
                </a:rPr>
                <a:t>_1</a:t>
              </a:r>
              <a:endParaRPr lang="en-US" sz="1000" kern="1200" dirty="0">
                <a:solidFill>
                  <a:srgbClr val="000000"/>
                </a:solidFill>
                <a:latin typeface="Tahoma" pitchFamily="34" charset="0"/>
                <a:ea typeface="Tahoma" pitchFamily="34" charset="0"/>
                <a:cs typeface="Tahoma" pitchFamily="34" charset="0"/>
              </a:endParaRPr>
            </a:p>
          </p:txBody>
        </p:sp>
        <p:sp>
          <p:nvSpPr>
            <p:cNvPr id="33" name="TextBox 32"/>
            <p:cNvSpPr txBox="1"/>
            <p:nvPr/>
          </p:nvSpPr>
          <p:spPr>
            <a:xfrm>
              <a:off x="4090218" y="4938355"/>
              <a:ext cx="977317" cy="246221"/>
            </a:xfrm>
            <a:prstGeom prst="rect">
              <a:avLst/>
            </a:prstGeom>
            <a:grpFill/>
          </p:spPr>
          <p:txBody>
            <a:bodyPr wrap="square" rtlCol="0">
              <a:spAutoFit/>
            </a:bodyPr>
            <a:lstStyle/>
            <a:p>
              <a:pPr algn="l" rtl="0"/>
              <a:r>
                <a:rPr lang="en-US" sz="1000" dirty="0" smtClean="0">
                  <a:solidFill>
                    <a:srgbClr val="000000"/>
                  </a:solidFill>
                  <a:latin typeface="Tahoma" pitchFamily="34" charset="0"/>
                  <a:ea typeface="Tahoma" pitchFamily="34" charset="0"/>
                  <a:cs typeface="Tahoma" pitchFamily="34" charset="0"/>
                </a:rPr>
                <a:t>Marketing_1</a:t>
              </a:r>
              <a:endParaRPr lang="en-US" sz="1000" kern="1200" dirty="0">
                <a:solidFill>
                  <a:srgbClr val="000000"/>
                </a:solidFill>
                <a:latin typeface="Tahoma" pitchFamily="34" charset="0"/>
                <a:ea typeface="Tahoma" pitchFamily="34" charset="0"/>
                <a:cs typeface="Tahoma" pitchFamily="34" charset="0"/>
              </a:endParaRPr>
            </a:p>
          </p:txBody>
        </p:sp>
        <p:sp>
          <p:nvSpPr>
            <p:cNvPr id="34" name="TextBox 33"/>
            <p:cNvSpPr txBox="1"/>
            <p:nvPr/>
          </p:nvSpPr>
          <p:spPr>
            <a:xfrm>
              <a:off x="4090218" y="5181600"/>
              <a:ext cx="977317" cy="246221"/>
            </a:xfrm>
            <a:prstGeom prst="rect">
              <a:avLst/>
            </a:prstGeom>
            <a:grpFill/>
          </p:spPr>
          <p:txBody>
            <a:bodyPr wrap="square" rtlCol="0">
              <a:spAutoFit/>
            </a:bodyPr>
            <a:lstStyle/>
            <a:p>
              <a:pPr algn="l" rtl="0"/>
              <a:r>
                <a:rPr lang="en-US" sz="1000" dirty="0" smtClean="0">
                  <a:solidFill>
                    <a:srgbClr val="000000"/>
                  </a:solidFill>
                  <a:latin typeface="Tahoma" pitchFamily="34" charset="0"/>
                  <a:ea typeface="Tahoma" pitchFamily="34" charset="0"/>
                  <a:cs typeface="Tahoma" pitchFamily="34" charset="0"/>
                </a:rPr>
                <a:t>Online_Sales</a:t>
              </a:r>
              <a:endParaRPr lang="en-US" sz="1000" kern="1200" dirty="0">
                <a:solidFill>
                  <a:srgbClr val="000000"/>
                </a:solidFill>
                <a:latin typeface="Tahoma" pitchFamily="34" charset="0"/>
                <a:ea typeface="Tahoma" pitchFamily="34" charset="0"/>
                <a:cs typeface="Tahoma" pitchFamily="34" charset="0"/>
              </a:endParaRPr>
            </a:p>
          </p:txBody>
        </p:sp>
        <p:pic>
          <p:nvPicPr>
            <p:cNvPr id="50" name="Picture 8"/>
            <p:cNvPicPr>
              <a:picLocks noChangeAspect="1" noChangeArrowheads="1"/>
            </p:cNvPicPr>
            <p:nvPr/>
          </p:nvPicPr>
          <p:blipFill>
            <a:blip r:embed="rId5" cstate="print"/>
            <a:srcRect/>
            <a:stretch>
              <a:fillRect/>
            </a:stretch>
          </p:blipFill>
          <p:spPr bwMode="auto">
            <a:xfrm>
              <a:off x="3657600" y="5231590"/>
              <a:ext cx="455611" cy="228600"/>
            </a:xfrm>
            <a:prstGeom prst="rect">
              <a:avLst/>
            </a:prstGeom>
            <a:grpFill/>
            <a:ln w="9525">
              <a:noFill/>
              <a:miter lim="800000"/>
              <a:headEnd/>
              <a:tailEnd/>
            </a:ln>
            <a:effectLst/>
          </p:spPr>
        </p:pic>
        <p:pic>
          <p:nvPicPr>
            <p:cNvPr id="51" name="Picture 8"/>
            <p:cNvPicPr>
              <a:picLocks noChangeAspect="1" noChangeArrowheads="1"/>
            </p:cNvPicPr>
            <p:nvPr/>
          </p:nvPicPr>
          <p:blipFill>
            <a:blip r:embed="rId5" cstate="print"/>
            <a:srcRect/>
            <a:stretch>
              <a:fillRect/>
            </a:stretch>
          </p:blipFill>
          <p:spPr bwMode="auto">
            <a:xfrm>
              <a:off x="3657600" y="4737514"/>
              <a:ext cx="455611" cy="228600"/>
            </a:xfrm>
            <a:prstGeom prst="rect">
              <a:avLst/>
            </a:prstGeom>
            <a:grpFill/>
            <a:ln w="9525">
              <a:noFill/>
              <a:miter lim="800000"/>
              <a:headEnd/>
              <a:tailEnd/>
            </a:ln>
            <a:effectLst/>
          </p:spPr>
        </p:pic>
        <p:pic>
          <p:nvPicPr>
            <p:cNvPr id="240647" name="Picture 7"/>
            <p:cNvPicPr>
              <a:picLocks noChangeAspect="1" noChangeArrowheads="1"/>
            </p:cNvPicPr>
            <p:nvPr/>
          </p:nvPicPr>
          <p:blipFill>
            <a:blip r:embed="rId6" cstate="print"/>
            <a:srcRect l="1479"/>
            <a:stretch>
              <a:fillRect/>
            </a:stretch>
          </p:blipFill>
          <p:spPr bwMode="auto">
            <a:xfrm>
              <a:off x="3657600" y="4327525"/>
              <a:ext cx="1423988" cy="357188"/>
            </a:xfrm>
            <a:prstGeom prst="rect">
              <a:avLst/>
            </a:prstGeom>
            <a:grpFill/>
            <a:ln w="9525">
              <a:noFill/>
              <a:miter lim="800000"/>
              <a:headEnd/>
              <a:tailEnd/>
            </a:ln>
            <a:effectLst/>
          </p:spPr>
        </p:pic>
        <p:sp>
          <p:nvSpPr>
            <p:cNvPr id="56" name="TextBox 55"/>
            <p:cNvSpPr txBox="1"/>
            <p:nvPr/>
          </p:nvSpPr>
          <p:spPr>
            <a:xfrm>
              <a:off x="4090218" y="5424845"/>
              <a:ext cx="977317" cy="246221"/>
            </a:xfrm>
            <a:prstGeom prst="rect">
              <a:avLst/>
            </a:prstGeom>
            <a:grpFill/>
          </p:spPr>
          <p:txBody>
            <a:bodyPr wrap="square" rtlCol="0">
              <a:spAutoFit/>
            </a:bodyPr>
            <a:lstStyle/>
            <a:p>
              <a:pPr algn="l" rtl="0"/>
              <a:r>
                <a:rPr lang="en-US" sz="1000" dirty="0" smtClean="0">
                  <a:solidFill>
                    <a:srgbClr val="000000"/>
                  </a:solidFill>
                  <a:latin typeface="Tahoma" pitchFamily="34" charset="0"/>
                  <a:ea typeface="Tahoma" pitchFamily="34" charset="0"/>
                  <a:cs typeface="Tahoma" pitchFamily="34" charset="0"/>
                </a:rPr>
                <a:t>ERP_10</a:t>
              </a:r>
              <a:endParaRPr lang="en-US" sz="1000" kern="1200" dirty="0">
                <a:solidFill>
                  <a:srgbClr val="000000"/>
                </a:solidFill>
                <a:latin typeface="Tahoma" pitchFamily="34" charset="0"/>
                <a:ea typeface="Tahoma" pitchFamily="34" charset="0"/>
                <a:cs typeface="Tahoma" pitchFamily="34" charset="0"/>
              </a:endParaRPr>
            </a:p>
          </p:txBody>
        </p:sp>
        <p:sp>
          <p:nvSpPr>
            <p:cNvPr id="58" name="TextBox 57"/>
            <p:cNvSpPr txBox="1"/>
            <p:nvPr/>
          </p:nvSpPr>
          <p:spPr>
            <a:xfrm>
              <a:off x="4090218" y="5697379"/>
              <a:ext cx="977317" cy="246221"/>
            </a:xfrm>
            <a:prstGeom prst="rect">
              <a:avLst/>
            </a:prstGeom>
            <a:grpFill/>
          </p:spPr>
          <p:txBody>
            <a:bodyPr wrap="square" rtlCol="0">
              <a:spAutoFit/>
            </a:bodyPr>
            <a:lstStyle/>
            <a:p>
              <a:pPr algn="l" rtl="0"/>
              <a:r>
                <a:rPr lang="en-US" sz="1000" dirty="0" smtClean="0">
                  <a:solidFill>
                    <a:srgbClr val="000000"/>
                  </a:solidFill>
                  <a:latin typeface="Tahoma" pitchFamily="34" charset="0"/>
                  <a:ea typeface="Tahoma" pitchFamily="34" charset="0"/>
                  <a:cs typeface="Tahoma" pitchFamily="34" charset="0"/>
                </a:rPr>
                <a:t>ERP_10</a:t>
              </a:r>
              <a:endParaRPr lang="en-US" sz="1000" kern="1200" dirty="0">
                <a:solidFill>
                  <a:srgbClr val="000000"/>
                </a:solidFill>
                <a:latin typeface="Tahoma" pitchFamily="34" charset="0"/>
                <a:ea typeface="Tahoma" pitchFamily="34" charset="0"/>
                <a:cs typeface="Tahoma" pitchFamily="34" charset="0"/>
              </a:endParaRPr>
            </a:p>
          </p:txBody>
        </p:sp>
        <p:pic>
          <p:nvPicPr>
            <p:cNvPr id="59" name="Picture 8"/>
            <p:cNvPicPr>
              <a:picLocks noChangeAspect="1" noChangeArrowheads="1"/>
            </p:cNvPicPr>
            <p:nvPr/>
          </p:nvPicPr>
          <p:blipFill>
            <a:blip r:embed="rId5" cstate="print"/>
            <a:srcRect/>
            <a:stretch>
              <a:fillRect/>
            </a:stretch>
          </p:blipFill>
          <p:spPr bwMode="auto">
            <a:xfrm>
              <a:off x="3657600" y="5467962"/>
              <a:ext cx="455611" cy="228600"/>
            </a:xfrm>
            <a:prstGeom prst="rect">
              <a:avLst/>
            </a:prstGeom>
            <a:grpFill/>
            <a:ln w="9525">
              <a:noFill/>
              <a:miter lim="800000"/>
              <a:headEnd/>
              <a:tailEnd/>
            </a:ln>
            <a:effectLst/>
          </p:spPr>
        </p:pic>
        <p:pic>
          <p:nvPicPr>
            <p:cNvPr id="60" name="Picture 8"/>
            <p:cNvPicPr>
              <a:picLocks noChangeAspect="1" noChangeArrowheads="1"/>
            </p:cNvPicPr>
            <p:nvPr/>
          </p:nvPicPr>
          <p:blipFill>
            <a:blip r:embed="rId5" cstate="print"/>
            <a:srcRect/>
            <a:stretch>
              <a:fillRect/>
            </a:stretch>
          </p:blipFill>
          <p:spPr bwMode="auto">
            <a:xfrm>
              <a:off x="3657600" y="5715000"/>
              <a:ext cx="455611" cy="228600"/>
            </a:xfrm>
            <a:prstGeom prst="rect">
              <a:avLst/>
            </a:prstGeom>
            <a:grpFill/>
            <a:ln w="9525">
              <a:noFill/>
              <a:miter lim="800000"/>
              <a:headEnd/>
              <a:tailEnd/>
            </a:ln>
            <a:effectLst/>
          </p:spPr>
        </p:pic>
      </p:grpSp>
      <p:grpSp>
        <p:nvGrpSpPr>
          <p:cNvPr id="7" name="Group 73"/>
          <p:cNvGrpSpPr/>
          <p:nvPr/>
        </p:nvGrpSpPr>
        <p:grpSpPr>
          <a:xfrm>
            <a:off x="5448065" y="4029075"/>
            <a:ext cx="1486135" cy="1762125"/>
            <a:chOff x="5367338" y="4348163"/>
            <a:chExt cx="1486135" cy="1762125"/>
          </a:xfrm>
          <a:solidFill>
            <a:schemeClr val="tx1"/>
          </a:solidFill>
        </p:grpSpPr>
        <p:sp>
          <p:nvSpPr>
            <p:cNvPr id="67" name="Rectangle 66"/>
            <p:cNvSpPr/>
            <p:nvPr/>
          </p:nvSpPr>
          <p:spPr bwMode="auto">
            <a:xfrm>
              <a:off x="5372100" y="4495800"/>
              <a:ext cx="1447800" cy="1614488"/>
            </a:xfrm>
            <a:prstGeom prst="rect">
              <a:avLst/>
            </a:prstGeom>
            <a:grp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rtl="0" fontAlgn="base">
                <a:spcBef>
                  <a:spcPct val="0"/>
                </a:spcBef>
                <a:spcAft>
                  <a:spcPct val="0"/>
                </a:spcAft>
              </a:pPr>
              <a:endParaRPr lang="en-US" sz="2400" kern="1200" dirty="0">
                <a:gradFill>
                  <a:gsLst>
                    <a:gs pos="36000">
                      <a:srgbClr val="FFFFFF"/>
                    </a:gs>
                    <a:gs pos="86000">
                      <a:srgbClr val="FFFFFF"/>
                    </a:gs>
                  </a:gsLst>
                  <a:lin ang="5400000" scaled="0"/>
                </a:gradFill>
                <a:effectLst>
                  <a:outerShdw blurRad="38100" dist="38100" dir="2700000" algn="tl">
                    <a:srgbClr val="000000">
                      <a:alpha val="43137"/>
                    </a:srgbClr>
                  </a:outerShdw>
                </a:effectLst>
                <a:latin typeface="Segoe" pitchFamily="34" charset="0"/>
                <a:ea typeface="+mn-ea"/>
                <a:cs typeface="+mn-cs"/>
              </a:endParaRPr>
            </a:p>
          </p:txBody>
        </p:sp>
        <p:pic>
          <p:nvPicPr>
            <p:cNvPr id="1031" name="Picture 7"/>
            <p:cNvPicPr>
              <a:picLocks noChangeAspect="1" noChangeArrowheads="1"/>
            </p:cNvPicPr>
            <p:nvPr/>
          </p:nvPicPr>
          <p:blipFill>
            <a:blip r:embed="rId7" cstate="print"/>
            <a:srcRect r="38301"/>
            <a:stretch>
              <a:fillRect/>
            </a:stretch>
          </p:blipFill>
          <p:spPr bwMode="auto">
            <a:xfrm>
              <a:off x="5405515" y="4800600"/>
              <a:ext cx="1381048" cy="1066800"/>
            </a:xfrm>
            <a:prstGeom prst="rect">
              <a:avLst/>
            </a:prstGeom>
            <a:grpFill/>
            <a:ln w="9525">
              <a:noFill/>
              <a:miter lim="800000"/>
              <a:headEnd/>
              <a:tailEnd/>
            </a:ln>
            <a:effectLst/>
          </p:spPr>
        </p:pic>
        <p:sp>
          <p:nvSpPr>
            <p:cNvPr id="14" name="Rectangle 13"/>
            <p:cNvSpPr/>
            <p:nvPr/>
          </p:nvSpPr>
          <p:spPr>
            <a:xfrm>
              <a:off x="5740295" y="4776789"/>
              <a:ext cx="1060555" cy="20261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dirty="0">
                <a:solidFill>
                  <a:srgbClr val="FFFFFF"/>
                </a:solidFill>
                <a:latin typeface="Calibri"/>
                <a:ea typeface="+mn-ea"/>
                <a:cs typeface="+mn-cs"/>
              </a:endParaRPr>
            </a:p>
          </p:txBody>
        </p:sp>
        <p:sp>
          <p:nvSpPr>
            <p:cNvPr id="15" name="Rectangle 14"/>
            <p:cNvSpPr/>
            <p:nvPr/>
          </p:nvSpPr>
          <p:spPr>
            <a:xfrm>
              <a:off x="6091315" y="5410200"/>
              <a:ext cx="709535" cy="6858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dirty="0">
                <a:solidFill>
                  <a:srgbClr val="FFFFFF"/>
                </a:solidFill>
                <a:latin typeface="Calibri"/>
                <a:ea typeface="+mn-ea"/>
                <a:cs typeface="+mn-cs"/>
              </a:endParaRPr>
            </a:p>
          </p:txBody>
        </p:sp>
        <p:sp>
          <p:nvSpPr>
            <p:cNvPr id="17" name="TextBox 16"/>
            <p:cNvSpPr txBox="1"/>
            <p:nvPr/>
          </p:nvSpPr>
          <p:spPr>
            <a:xfrm>
              <a:off x="6034088" y="5410199"/>
              <a:ext cx="766762" cy="215444"/>
            </a:xfrm>
            <a:prstGeom prst="rect">
              <a:avLst/>
            </a:prstGeom>
            <a:grpFill/>
          </p:spPr>
          <p:txBody>
            <a:bodyPr wrap="square" rtlCol="0">
              <a:spAutoFit/>
            </a:bodyPr>
            <a:lstStyle/>
            <a:p>
              <a:pPr algn="l" rtl="0"/>
              <a:r>
                <a:rPr lang="en-US" sz="800" kern="1200" dirty="0">
                  <a:solidFill>
                    <a:srgbClr val="000000"/>
                  </a:solidFill>
                  <a:latin typeface="Tahoma" pitchFamily="34" charset="0"/>
                  <a:ea typeface="Tahoma" pitchFamily="34" charset="0"/>
                  <a:cs typeface="Tahoma" pitchFamily="34" charset="0"/>
                </a:rPr>
                <a:t>DB_1</a:t>
              </a:r>
            </a:p>
          </p:txBody>
        </p:sp>
        <p:sp>
          <p:nvSpPr>
            <p:cNvPr id="20" name="TextBox 19"/>
            <p:cNvSpPr txBox="1"/>
            <p:nvPr/>
          </p:nvSpPr>
          <p:spPr>
            <a:xfrm>
              <a:off x="6032838" y="5562599"/>
              <a:ext cx="768012" cy="215444"/>
            </a:xfrm>
            <a:prstGeom prst="rect">
              <a:avLst/>
            </a:prstGeom>
            <a:grpFill/>
          </p:spPr>
          <p:txBody>
            <a:bodyPr wrap="square" rtlCol="0">
              <a:spAutoFit/>
            </a:bodyPr>
            <a:lstStyle/>
            <a:p>
              <a:pPr algn="l" rtl="0"/>
              <a:r>
                <a:rPr lang="en-US" sz="800" kern="1200" dirty="0">
                  <a:solidFill>
                    <a:srgbClr val="000000"/>
                  </a:solidFill>
                  <a:latin typeface="Tahoma" pitchFamily="34" charset="0"/>
                  <a:ea typeface="Tahoma" pitchFamily="34" charset="0"/>
                  <a:cs typeface="Tahoma" pitchFamily="34" charset="0"/>
                </a:rPr>
                <a:t>DB_2</a:t>
              </a:r>
            </a:p>
          </p:txBody>
        </p:sp>
        <p:sp>
          <p:nvSpPr>
            <p:cNvPr id="21" name="TextBox 20"/>
            <p:cNvSpPr txBox="1"/>
            <p:nvPr/>
          </p:nvSpPr>
          <p:spPr>
            <a:xfrm>
              <a:off x="6034088" y="5705475"/>
              <a:ext cx="614362" cy="215444"/>
            </a:xfrm>
            <a:prstGeom prst="rect">
              <a:avLst/>
            </a:prstGeom>
            <a:grpFill/>
          </p:spPr>
          <p:txBody>
            <a:bodyPr wrap="square" rtlCol="0">
              <a:spAutoFit/>
            </a:bodyPr>
            <a:lstStyle/>
            <a:p>
              <a:pPr algn="l" rtl="0"/>
              <a:r>
                <a:rPr lang="en-US" sz="800" kern="1200" dirty="0">
                  <a:solidFill>
                    <a:srgbClr val="000000"/>
                  </a:solidFill>
                  <a:latin typeface="Tahoma" pitchFamily="34" charset="0"/>
                  <a:ea typeface="Tahoma" pitchFamily="34" charset="0"/>
                  <a:cs typeface="Tahoma" pitchFamily="34" charset="0"/>
                </a:rPr>
                <a:t>DB_3</a:t>
              </a:r>
            </a:p>
          </p:txBody>
        </p:sp>
        <p:pic>
          <p:nvPicPr>
            <p:cNvPr id="63" name="Picture 7"/>
            <p:cNvPicPr>
              <a:picLocks noChangeAspect="1" noChangeArrowheads="1"/>
            </p:cNvPicPr>
            <p:nvPr/>
          </p:nvPicPr>
          <p:blipFill>
            <a:blip r:embed="rId6" cstate="print"/>
            <a:srcRect l="1479" r="-2635"/>
            <a:stretch>
              <a:fillRect/>
            </a:stretch>
          </p:blipFill>
          <p:spPr bwMode="auto">
            <a:xfrm>
              <a:off x="5367338" y="4348163"/>
              <a:ext cx="1486135" cy="357188"/>
            </a:xfrm>
            <a:prstGeom prst="rect">
              <a:avLst/>
            </a:prstGeom>
            <a:grpFill/>
            <a:ln w="9525">
              <a:noFill/>
              <a:miter lim="800000"/>
              <a:headEnd/>
              <a:tailEnd/>
            </a:ln>
            <a:effectLst/>
          </p:spPr>
        </p:pic>
        <p:sp>
          <p:nvSpPr>
            <p:cNvPr id="66" name="TextBox 65"/>
            <p:cNvSpPr txBox="1"/>
            <p:nvPr/>
          </p:nvSpPr>
          <p:spPr>
            <a:xfrm>
              <a:off x="5695950" y="4776787"/>
              <a:ext cx="1085850" cy="230832"/>
            </a:xfrm>
            <a:prstGeom prst="rect">
              <a:avLst/>
            </a:prstGeom>
            <a:grpFill/>
          </p:spPr>
          <p:txBody>
            <a:bodyPr wrap="square" rtlCol="0">
              <a:spAutoFit/>
            </a:bodyPr>
            <a:lstStyle/>
            <a:p>
              <a:pPr algn="l" rtl="0"/>
              <a:r>
                <a:rPr lang="en-US" sz="900" b="1" dirty="0" smtClean="0">
                  <a:solidFill>
                    <a:srgbClr val="000000"/>
                  </a:solidFill>
                  <a:latin typeface="Courier New" pitchFamily="49" charset="0"/>
                  <a:ea typeface="Tahoma" pitchFamily="34" charset="0"/>
                  <a:cs typeface="Courier New" pitchFamily="49" charset="0"/>
                </a:rPr>
                <a:t>Consolidate_1</a:t>
              </a:r>
              <a:endParaRPr lang="en-US" sz="900" b="1" kern="1200" dirty="0">
                <a:solidFill>
                  <a:srgbClr val="000000"/>
                </a:solidFill>
                <a:latin typeface="Courier New" pitchFamily="49" charset="0"/>
                <a:ea typeface="Tahoma" pitchFamily="34" charset="0"/>
                <a:cs typeface="Courier New" pitchFamily="49" charset="0"/>
              </a:endParaRPr>
            </a:p>
          </p:txBody>
        </p:sp>
      </p:grpSp>
      <p:sp>
        <p:nvSpPr>
          <p:cNvPr id="86" name="Content Placeholder 2"/>
          <p:cNvSpPr txBox="1">
            <a:spLocks/>
          </p:cNvSpPr>
          <p:nvPr/>
        </p:nvSpPr>
        <p:spPr>
          <a:xfrm>
            <a:off x="838200" y="1295401"/>
            <a:ext cx="7772400" cy="1676400"/>
          </a:xfrm>
          <a:prstGeom prst="rect">
            <a:avLst/>
          </a:prstGeom>
        </p:spPr>
        <p:txBody>
          <a:bodyPr/>
          <a:lstStyle/>
          <a:p>
            <a:pPr marL="342900" marR="0" lvl="0" indent="-342900" defTabSz="914363" fontAlgn="base">
              <a:lnSpc>
                <a:spcPct val="120000"/>
              </a:lnSpc>
              <a:spcBef>
                <a:spcPct val="20000"/>
              </a:spcBef>
              <a:spcAft>
                <a:spcPct val="0"/>
              </a:spcAft>
              <a:buClr>
                <a:srgbClr val="FF0000"/>
              </a:buClr>
              <a:buSzPct val="75000"/>
              <a:buFont typeface="Wingdings 3" pitchFamily="8" charset="2"/>
              <a:buChar char="u"/>
              <a:tabLst/>
              <a:defRPr/>
            </a:pPr>
            <a:r>
              <a:rPr lang="en-US" sz="2000" dirty="0" smtClean="0">
                <a:solidFill>
                  <a:schemeClr val="bg2"/>
                </a:solidFill>
                <a:latin typeface="Calibri" pitchFamily="34" charset="0"/>
              </a:rPr>
              <a:t>Currently a variety of consolidation approaches exist and are utilized.</a:t>
            </a:r>
          </a:p>
          <a:p>
            <a:pPr marL="342900" marR="0" lvl="0" indent="-342900" defTabSz="914363" fontAlgn="base">
              <a:lnSpc>
                <a:spcPct val="120000"/>
              </a:lnSpc>
              <a:spcBef>
                <a:spcPct val="20000"/>
              </a:spcBef>
              <a:spcAft>
                <a:spcPct val="0"/>
              </a:spcAft>
              <a:buClr>
                <a:srgbClr val="FF0000"/>
              </a:buClr>
              <a:buSzPct val="75000"/>
              <a:buFont typeface="Wingdings 3" pitchFamily="8" charset="2"/>
              <a:buChar char="u"/>
              <a:tabLst/>
              <a:defRPr/>
            </a:pPr>
            <a:r>
              <a:rPr lang="en-US" sz="2000" dirty="0" smtClean="0">
                <a:solidFill>
                  <a:schemeClr val="bg2"/>
                </a:solidFill>
                <a:latin typeface="Calibri" pitchFamily="34" charset="0"/>
              </a:rPr>
              <a:t>Typically, as isolation goes up, density goes down and operation cost goes up.</a:t>
            </a:r>
          </a:p>
        </p:txBody>
      </p:sp>
      <p:sp>
        <p:nvSpPr>
          <p:cNvPr id="37" name="TextBox 36"/>
          <p:cNvSpPr txBox="1"/>
          <p:nvPr/>
        </p:nvSpPr>
        <p:spPr>
          <a:xfrm>
            <a:off x="690551" y="3426480"/>
            <a:ext cx="1388457" cy="646331"/>
          </a:xfrm>
          <a:prstGeom prst="rect">
            <a:avLst/>
          </a:prstGeom>
          <a:noFill/>
          <a:ln>
            <a:noFill/>
          </a:ln>
        </p:spPr>
        <p:txBody>
          <a:bodyPr wrap="none" rtlCol="0">
            <a:spAutoFit/>
          </a:bodyPr>
          <a:lstStyle/>
          <a:p>
            <a:pPr algn="ctr" rtl="0"/>
            <a:r>
              <a:rPr lang="en-US" kern="1200" dirty="0">
                <a:latin typeface="Calibri"/>
                <a:ea typeface="+mn-ea"/>
                <a:cs typeface="+mn-cs"/>
              </a:rPr>
              <a:t>IT </a:t>
            </a:r>
            <a:r>
              <a:rPr lang="en-US" kern="1200" dirty="0" smtClean="0">
                <a:latin typeface="Calibri"/>
                <a:ea typeface="+mn-ea"/>
                <a:cs typeface="+mn-cs"/>
              </a:rPr>
              <a:t>Managed</a:t>
            </a:r>
            <a:endParaRPr lang="en-US" kern="1200" dirty="0">
              <a:latin typeface="Calibri"/>
              <a:ea typeface="+mn-ea"/>
              <a:cs typeface="+mn-cs"/>
            </a:endParaRPr>
          </a:p>
          <a:p>
            <a:pPr algn="ctr" rtl="0"/>
            <a:r>
              <a:rPr lang="en-US" kern="1200" dirty="0">
                <a:latin typeface="Calibri"/>
                <a:ea typeface="+mn-ea"/>
                <a:cs typeface="+mn-cs"/>
              </a:rPr>
              <a:t>Environment</a:t>
            </a:r>
          </a:p>
        </p:txBody>
      </p:sp>
      <p:grpSp>
        <p:nvGrpSpPr>
          <p:cNvPr id="8" name="Group 74"/>
          <p:cNvGrpSpPr/>
          <p:nvPr/>
        </p:nvGrpSpPr>
        <p:grpSpPr>
          <a:xfrm>
            <a:off x="852492" y="4052248"/>
            <a:ext cx="1219200" cy="1662752"/>
            <a:chOff x="609600" y="4365345"/>
            <a:chExt cx="1219200" cy="1981200"/>
          </a:xfrm>
        </p:grpSpPr>
        <p:pic>
          <p:nvPicPr>
            <p:cNvPr id="39" name="Picture 4"/>
            <p:cNvPicPr>
              <a:picLocks noChangeAspect="1" noChangeArrowheads="1"/>
            </p:cNvPicPr>
            <p:nvPr/>
          </p:nvPicPr>
          <p:blipFill>
            <a:blip r:embed="rId8" cstate="print"/>
            <a:srcRect r="15789"/>
            <a:stretch>
              <a:fillRect/>
            </a:stretch>
          </p:blipFill>
          <p:spPr bwMode="auto">
            <a:xfrm>
              <a:off x="609601" y="4365345"/>
              <a:ext cx="1219199" cy="1229852"/>
            </a:xfrm>
            <a:prstGeom prst="rect">
              <a:avLst/>
            </a:prstGeom>
            <a:noFill/>
            <a:ln w="9525">
              <a:noFill/>
              <a:miter lim="800000"/>
              <a:headEnd/>
              <a:tailEnd/>
            </a:ln>
            <a:effectLst/>
          </p:spPr>
        </p:pic>
        <p:pic>
          <p:nvPicPr>
            <p:cNvPr id="40" name="Picture 5"/>
            <p:cNvPicPr>
              <a:picLocks noChangeAspect="1" noChangeArrowheads="1"/>
            </p:cNvPicPr>
            <p:nvPr/>
          </p:nvPicPr>
          <p:blipFill>
            <a:blip r:embed="rId9" cstate="print"/>
            <a:srcRect r="15789" b="37819"/>
            <a:stretch>
              <a:fillRect/>
            </a:stretch>
          </p:blipFill>
          <p:spPr bwMode="auto">
            <a:xfrm>
              <a:off x="609600" y="5584545"/>
              <a:ext cx="1219200" cy="762000"/>
            </a:xfrm>
            <a:prstGeom prst="rect">
              <a:avLst/>
            </a:prstGeom>
            <a:noFill/>
            <a:ln w="9525">
              <a:noFill/>
              <a:miter lim="800000"/>
              <a:headEnd/>
              <a:tailEnd/>
            </a:ln>
            <a:effectLst/>
          </p:spPr>
        </p:pic>
      </p:grpSp>
      <p:sp>
        <p:nvSpPr>
          <p:cNvPr id="41" name="TextBox 41"/>
          <p:cNvSpPr txBox="1"/>
          <p:nvPr/>
        </p:nvSpPr>
        <p:spPr>
          <a:xfrm>
            <a:off x="7219387" y="3495675"/>
            <a:ext cx="1010213" cy="369332"/>
          </a:xfrm>
          <a:prstGeom prst="rect">
            <a:avLst/>
          </a:prstGeom>
          <a:noFill/>
        </p:spPr>
        <p:txBody>
          <a:bodyPr wrap="none" rtlCol="0">
            <a:spAutoFit/>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lgn="l" rtl="0"/>
            <a:r>
              <a:rPr lang="en-US" kern="1200" dirty="0">
                <a:latin typeface="Calibri"/>
                <a:ea typeface="+mn-ea"/>
                <a:cs typeface="+mn-cs"/>
              </a:rPr>
              <a:t>Schemas</a:t>
            </a:r>
          </a:p>
        </p:txBody>
      </p:sp>
      <p:grpSp>
        <p:nvGrpSpPr>
          <p:cNvPr id="9" name="Group 41"/>
          <p:cNvGrpSpPr/>
          <p:nvPr/>
        </p:nvGrpSpPr>
        <p:grpSpPr>
          <a:xfrm>
            <a:off x="7043738" y="4029075"/>
            <a:ext cx="1462087" cy="1762125"/>
            <a:chOff x="6967538" y="4343400"/>
            <a:chExt cx="1462087" cy="1990725"/>
          </a:xfrm>
          <a:solidFill>
            <a:schemeClr val="tx1"/>
          </a:solidFill>
        </p:grpSpPr>
        <p:sp>
          <p:nvSpPr>
            <p:cNvPr id="43" name="Rectangle 42"/>
            <p:cNvSpPr/>
            <p:nvPr/>
          </p:nvSpPr>
          <p:spPr bwMode="auto">
            <a:xfrm>
              <a:off x="6969456" y="4352925"/>
              <a:ext cx="1428750" cy="1981200"/>
            </a:xfrm>
            <a:prstGeom prst="rect">
              <a:avLst/>
            </a:prstGeom>
            <a:grp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defTabSz="914099" rtl="0" fontAlgn="base">
                <a:spcBef>
                  <a:spcPct val="0"/>
                </a:spcBef>
                <a:spcAft>
                  <a:spcPct val="0"/>
                </a:spcAft>
              </a:pPr>
              <a:endParaRPr lang="en-US" sz="2400" kern="1200" dirty="0">
                <a:solidFill>
                  <a:schemeClr val="tx1"/>
                </a:solidFill>
                <a:effectLst>
                  <a:outerShdw blurRad="38100" dist="38100" dir="2700000" algn="tl">
                    <a:srgbClr val="000000">
                      <a:alpha val="43137"/>
                    </a:srgbClr>
                  </a:outerShdw>
                </a:effectLst>
                <a:latin typeface="Segoe" pitchFamily="34" charset="0"/>
                <a:ea typeface="+mn-ea"/>
                <a:cs typeface="+mn-cs"/>
              </a:endParaRPr>
            </a:p>
          </p:txBody>
        </p:sp>
        <p:pic>
          <p:nvPicPr>
            <p:cNvPr id="44" name="Picture 43"/>
            <p:cNvPicPr>
              <a:picLocks noChangeAspect="1" noChangeArrowheads="1"/>
            </p:cNvPicPr>
            <p:nvPr/>
          </p:nvPicPr>
          <p:blipFill>
            <a:blip r:embed="rId10" cstate="print"/>
            <a:srcRect r="9300"/>
            <a:stretch>
              <a:fillRect/>
            </a:stretch>
          </p:blipFill>
          <p:spPr bwMode="auto">
            <a:xfrm>
              <a:off x="7679870" y="5776913"/>
              <a:ext cx="625930" cy="485775"/>
            </a:xfrm>
            <a:prstGeom prst="rect">
              <a:avLst/>
            </a:prstGeom>
            <a:grpFill/>
            <a:ln w="9525">
              <a:noFill/>
              <a:miter lim="800000"/>
              <a:headEnd/>
              <a:tailEnd/>
            </a:ln>
            <a:effectLst/>
          </p:spPr>
        </p:pic>
        <p:pic>
          <p:nvPicPr>
            <p:cNvPr id="46" name="Picture 45"/>
            <p:cNvPicPr>
              <a:picLocks noChangeAspect="1" noChangeArrowheads="1"/>
            </p:cNvPicPr>
            <p:nvPr/>
          </p:nvPicPr>
          <p:blipFill>
            <a:blip r:embed="rId11" cstate="print"/>
            <a:srcRect t="59627" r="15000"/>
            <a:stretch>
              <a:fillRect/>
            </a:stretch>
          </p:blipFill>
          <p:spPr bwMode="auto">
            <a:xfrm>
              <a:off x="7010400" y="5172075"/>
              <a:ext cx="1295400" cy="619125"/>
            </a:xfrm>
            <a:prstGeom prst="rect">
              <a:avLst/>
            </a:prstGeom>
            <a:grpFill/>
            <a:ln w="9525">
              <a:noFill/>
              <a:miter lim="800000"/>
              <a:headEnd/>
              <a:tailEnd/>
            </a:ln>
            <a:effectLst/>
          </p:spPr>
        </p:pic>
        <p:pic>
          <p:nvPicPr>
            <p:cNvPr id="48" name="Picture 47"/>
            <p:cNvPicPr>
              <a:picLocks noChangeAspect="1" noChangeArrowheads="1"/>
            </p:cNvPicPr>
            <p:nvPr/>
          </p:nvPicPr>
          <p:blipFill>
            <a:blip r:embed="rId11" cstate="print"/>
            <a:srcRect r="12500" b="60248"/>
            <a:stretch>
              <a:fillRect/>
            </a:stretch>
          </p:blipFill>
          <p:spPr bwMode="auto">
            <a:xfrm>
              <a:off x="7010400" y="4724400"/>
              <a:ext cx="1333500" cy="609600"/>
            </a:xfrm>
            <a:prstGeom prst="rect">
              <a:avLst/>
            </a:prstGeom>
            <a:grpFill/>
            <a:ln w="9525">
              <a:noFill/>
              <a:miter lim="800000"/>
              <a:headEnd/>
              <a:tailEnd/>
            </a:ln>
            <a:effectLst/>
          </p:spPr>
        </p:pic>
        <p:pic>
          <p:nvPicPr>
            <p:cNvPr id="49" name="Picture 48"/>
            <p:cNvPicPr>
              <a:picLocks noChangeAspect="1" noChangeArrowheads="1"/>
            </p:cNvPicPr>
            <p:nvPr/>
          </p:nvPicPr>
          <p:blipFill>
            <a:blip r:embed="rId6" cstate="print"/>
            <a:srcRect l="1479" r="-2635"/>
            <a:stretch>
              <a:fillRect/>
            </a:stretch>
          </p:blipFill>
          <p:spPr bwMode="auto">
            <a:xfrm>
              <a:off x="6967538" y="4343400"/>
              <a:ext cx="1462087" cy="357188"/>
            </a:xfrm>
            <a:prstGeom prst="rect">
              <a:avLst/>
            </a:prstGeom>
            <a:grpFill/>
            <a:ln w="9525">
              <a:noFill/>
              <a:miter lim="800000"/>
              <a:headEnd/>
              <a:tailEnd/>
            </a:ln>
            <a:effectLst/>
          </p:spPr>
        </p:pic>
      </p:grpSp>
    </p:spTree>
    <p:custDataLst>
      <p:tags r:id="rId1"/>
    </p:custDataLst>
  </p:cSld>
  <p:clrMapOvr>
    <a:masterClrMapping/>
  </p:clrMapOvr>
  <p:transition advTm="82718">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2000"/>
                                        <p:tgtEl>
                                          <p:spTgt spid="41"/>
                                        </p:tgtEl>
                                      </p:cBhvr>
                                    </p:animEffect>
                                    <p:set>
                                      <p:cBhvr>
                                        <p:cTn id="7" dur="1" fill="hold">
                                          <p:stCondLst>
                                            <p:cond delay="1999"/>
                                          </p:stCondLst>
                                        </p:cTn>
                                        <p:tgtEl>
                                          <p:spTgt spid="41"/>
                                        </p:tgtEl>
                                        <p:attrNameLst>
                                          <p:attrName>style.visibility</p:attrName>
                                        </p:attrNameLst>
                                      </p:cBhvr>
                                      <p:to>
                                        <p:strVal val="hidden"/>
                                      </p:to>
                                    </p:set>
                                  </p:childTnLst>
                                </p:cTn>
                              </p:par>
                              <p:par>
                                <p:cTn id="8" presetID="10" presetClass="exit" presetSubtype="0" fill="hold" nodeType="withEffect">
                                  <p:stCondLst>
                                    <p:cond delay="0"/>
                                  </p:stCondLst>
                                  <p:childTnLst>
                                    <p:animEffect transition="out" filter="fade">
                                      <p:cBhvr>
                                        <p:cTn id="9" dur="2000"/>
                                        <p:tgtEl>
                                          <p:spTgt spid="9"/>
                                        </p:tgtEl>
                                      </p:cBhvr>
                                    </p:animEffect>
                                    <p:set>
                                      <p:cBhvr>
                                        <p:cTn id="10" dur="1" fill="hold">
                                          <p:stCondLst>
                                            <p:cond delay="1999"/>
                                          </p:stCondLst>
                                        </p:cTn>
                                        <p:tgtEl>
                                          <p:spTgt spid="9"/>
                                        </p:tgtEl>
                                        <p:attrNameLst>
                                          <p:attrName>style.visibility</p:attrName>
                                        </p:attrNameLst>
                                      </p:cBhvr>
                                      <p:to>
                                        <p:strVal val="hidden"/>
                                      </p:to>
                                    </p:set>
                                  </p:childTnLst>
                                </p:cTn>
                              </p:par>
                              <p:par>
                                <p:cTn id="11" presetID="10" presetClass="exit" presetSubtype="0" fill="hold" grpId="0" nodeType="withEffect">
                                  <p:stCondLst>
                                    <p:cond delay="0"/>
                                  </p:stCondLst>
                                  <p:childTnLst>
                                    <p:animEffect transition="out" filter="fade">
                                      <p:cBhvr>
                                        <p:cTn id="12" dur="2000"/>
                                        <p:tgtEl>
                                          <p:spTgt spid="37"/>
                                        </p:tgtEl>
                                      </p:cBhvr>
                                    </p:animEffect>
                                    <p:set>
                                      <p:cBhvr>
                                        <p:cTn id="13" dur="1" fill="hold">
                                          <p:stCondLst>
                                            <p:cond delay="1999"/>
                                          </p:stCondLst>
                                        </p:cTn>
                                        <p:tgtEl>
                                          <p:spTgt spid="37"/>
                                        </p:tgtEl>
                                        <p:attrNameLst>
                                          <p:attrName>style.visibility</p:attrName>
                                        </p:attrNameLst>
                                      </p:cBhvr>
                                      <p:to>
                                        <p:strVal val="hidden"/>
                                      </p:to>
                                    </p:set>
                                  </p:childTnLst>
                                </p:cTn>
                              </p:par>
                              <p:par>
                                <p:cTn id="14" presetID="10" presetClass="exit" presetSubtype="0" fill="hold" nodeType="withEffect">
                                  <p:stCondLst>
                                    <p:cond delay="0"/>
                                  </p:stCondLst>
                                  <p:childTnLst>
                                    <p:animEffect transition="out" filter="fade">
                                      <p:cBhvr>
                                        <p:cTn id="15" dur="2000"/>
                                        <p:tgtEl>
                                          <p:spTgt spid="8"/>
                                        </p:tgtEl>
                                      </p:cBhvr>
                                    </p:animEffect>
                                    <p:set>
                                      <p:cBhvr>
                                        <p:cTn id="16" dur="1" fill="hold">
                                          <p:stCondLst>
                                            <p:cond delay="1999"/>
                                          </p:stCondLst>
                                        </p:cTn>
                                        <p:tgtEl>
                                          <p:spTgt spid="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P spid="41"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Title 1"/>
          <p:cNvSpPr>
            <a:spLocks noGrp="1"/>
          </p:cNvSpPr>
          <p:nvPr>
            <p:ph type="title"/>
          </p:nvPr>
        </p:nvSpPr>
        <p:spPr>
          <a:xfrm>
            <a:off x="0" y="0"/>
            <a:ext cx="9144000" cy="498598"/>
          </a:xfrm>
          <a:solidFill>
            <a:schemeClr val="accent1"/>
          </a:solidFill>
        </p:spPr>
        <p:txBody>
          <a:bodyPr>
            <a:normAutofit/>
          </a:bodyPr>
          <a:lstStyle/>
          <a:p>
            <a:r>
              <a:rPr lang="en-US" sz="3600" dirty="0" smtClean="0">
                <a:solidFill>
                  <a:schemeClr val="bg1"/>
                </a:solidFill>
              </a:rPr>
              <a:t>References</a:t>
            </a:r>
          </a:p>
        </p:txBody>
      </p:sp>
      <p:sp>
        <p:nvSpPr>
          <p:cNvPr id="3" name="Content Placeholder 2"/>
          <p:cNvSpPr>
            <a:spLocks noGrp="1"/>
          </p:cNvSpPr>
          <p:nvPr>
            <p:ph idx="1"/>
          </p:nvPr>
        </p:nvSpPr>
        <p:spPr>
          <a:xfrm>
            <a:off x="304800" y="533400"/>
            <a:ext cx="8458200" cy="6019800"/>
          </a:xfrm>
        </p:spPr>
        <p:txBody>
          <a:bodyPr>
            <a:normAutofit/>
          </a:bodyPr>
          <a:lstStyle/>
          <a:p>
            <a:pPr>
              <a:lnSpc>
                <a:spcPct val="100000"/>
              </a:lnSpc>
              <a:spcBef>
                <a:spcPts val="550"/>
              </a:spcBef>
              <a:defRPr/>
            </a:pPr>
            <a:r>
              <a:rPr lang="en-US" sz="2000" dirty="0" smtClean="0"/>
              <a:t>Running SQL 2008 in Hyper-V Environment</a:t>
            </a:r>
          </a:p>
          <a:p>
            <a:pPr lvl="1">
              <a:lnSpc>
                <a:spcPct val="100000"/>
              </a:lnSpc>
              <a:spcBef>
                <a:spcPts val="550"/>
              </a:spcBef>
              <a:defRPr/>
            </a:pPr>
            <a:r>
              <a:rPr lang="en-US" sz="1600" dirty="0" smtClean="0">
                <a:hlinkClick r:id=""/>
              </a:rPr>
              <a:t>http://sqlcat.com/whitepapers/archive/2008/10/03/running-sql-server-2008-in-a-hyper-v-environment-best-practices-and-performance-recommendations.aspx</a:t>
            </a:r>
            <a:r>
              <a:rPr lang="en-US" sz="1600" dirty="0" smtClean="0"/>
              <a:t> </a:t>
            </a:r>
          </a:p>
          <a:p>
            <a:pPr>
              <a:lnSpc>
                <a:spcPct val="100000"/>
              </a:lnSpc>
              <a:spcBef>
                <a:spcPts val="550"/>
              </a:spcBef>
              <a:defRPr/>
            </a:pPr>
            <a:r>
              <a:rPr lang="en-US" sz="2000" dirty="0" smtClean="0"/>
              <a:t>Green IT in Practices: SQL Server Consolidation in Microsoft IT</a:t>
            </a:r>
          </a:p>
          <a:p>
            <a:pPr lvl="1">
              <a:lnSpc>
                <a:spcPct val="100000"/>
              </a:lnSpc>
              <a:spcBef>
                <a:spcPts val="550"/>
              </a:spcBef>
              <a:defRPr/>
            </a:pPr>
            <a:r>
              <a:rPr lang="en-US" sz="1200" u="sng" dirty="0" smtClean="0">
                <a:hlinkClick r:id=""/>
              </a:rPr>
              <a:t>http://www.msarchitecturejournal.com/pdf/Journal18.pdfhttp://msdn.microsoft.com/en-us/architecture/dd393309.aspx</a:t>
            </a:r>
            <a:endParaRPr lang="en-US" sz="2000" dirty="0" smtClean="0"/>
          </a:p>
          <a:p>
            <a:pPr>
              <a:lnSpc>
                <a:spcPct val="100000"/>
              </a:lnSpc>
              <a:spcBef>
                <a:spcPts val="550"/>
              </a:spcBef>
            </a:pPr>
            <a:r>
              <a:rPr lang="en-US" sz="2000" dirty="0" smtClean="0"/>
              <a:t>Support Policies of SQL Server in virtualized environments. </a:t>
            </a:r>
          </a:p>
          <a:p>
            <a:pPr lvl="1">
              <a:lnSpc>
                <a:spcPct val="100000"/>
              </a:lnSpc>
              <a:spcBef>
                <a:spcPts val="550"/>
              </a:spcBef>
            </a:pPr>
            <a:r>
              <a:rPr lang="en-US" sz="1600" dirty="0" smtClean="0">
                <a:hlinkClick r:id=""/>
              </a:rPr>
              <a:t>http://support.microsoft.com/?id=956893</a:t>
            </a:r>
          </a:p>
          <a:p>
            <a:pPr lvl="1">
              <a:lnSpc>
                <a:spcPct val="100000"/>
              </a:lnSpc>
              <a:spcBef>
                <a:spcPts val="550"/>
              </a:spcBef>
            </a:pPr>
            <a:r>
              <a:rPr lang="en-US" sz="1600" dirty="0" smtClean="0">
                <a:hlinkClick r:id=""/>
              </a:rPr>
              <a:t>http://blogs.msdn.com/psssql/archive/2008/10/08/sql-server-support-in-a-hardware-virtualization-environment.aspx</a:t>
            </a:r>
            <a:endParaRPr lang="en-US" sz="2000" dirty="0" smtClean="0"/>
          </a:p>
          <a:p>
            <a:pPr>
              <a:lnSpc>
                <a:spcPct val="100000"/>
              </a:lnSpc>
              <a:spcBef>
                <a:spcPts val="550"/>
              </a:spcBef>
              <a:defRPr/>
            </a:pPr>
            <a:r>
              <a:rPr lang="en-US" sz="2000" dirty="0" smtClean="0"/>
              <a:t>Windows Virtualization Validation Program</a:t>
            </a:r>
          </a:p>
          <a:p>
            <a:pPr lvl="1">
              <a:lnSpc>
                <a:spcPct val="100000"/>
              </a:lnSpc>
              <a:spcBef>
                <a:spcPts val="550"/>
              </a:spcBef>
              <a:defRPr/>
            </a:pPr>
            <a:r>
              <a:rPr lang="en-US" sz="1600" dirty="0" smtClean="0">
                <a:hlinkClick r:id=""/>
              </a:rPr>
              <a:t>http://windowsservercatalog.com/svvp.aspx?svvppage=svvp.htm</a:t>
            </a:r>
            <a:r>
              <a:rPr lang="en-US" sz="1600" dirty="0" smtClean="0"/>
              <a:t> </a:t>
            </a:r>
          </a:p>
          <a:p>
            <a:pPr>
              <a:lnSpc>
                <a:spcPct val="100000"/>
              </a:lnSpc>
              <a:spcBef>
                <a:spcPts val="550"/>
              </a:spcBef>
              <a:defRPr/>
            </a:pPr>
            <a:r>
              <a:rPr lang="en-US" sz="2000" dirty="0" smtClean="0"/>
              <a:t>Windows Server Hyper-V site </a:t>
            </a:r>
          </a:p>
          <a:p>
            <a:pPr lvl="1">
              <a:lnSpc>
                <a:spcPct val="100000"/>
              </a:lnSpc>
              <a:spcBef>
                <a:spcPts val="550"/>
              </a:spcBef>
              <a:defRPr/>
            </a:pPr>
            <a:r>
              <a:rPr lang="en-US" sz="1600" dirty="0" smtClean="0">
                <a:hlinkClick r:id="rId3"/>
              </a:rPr>
              <a:t>http://www.microsoft.com/windowsserver2008/en/us/virtualization-consolidation.aspx</a:t>
            </a:r>
            <a:endParaRPr lang="en-US" sz="1600" dirty="0" smtClean="0"/>
          </a:p>
          <a:p>
            <a:pPr>
              <a:lnSpc>
                <a:spcPct val="100000"/>
              </a:lnSpc>
              <a:spcBef>
                <a:spcPts val="550"/>
              </a:spcBef>
              <a:defRPr/>
            </a:pPr>
            <a:r>
              <a:rPr lang="en-US" sz="2000" dirty="0" smtClean="0"/>
              <a:t>Hyper-V </a:t>
            </a:r>
            <a:r>
              <a:rPr lang="en-US" sz="2000" dirty="0" err="1" smtClean="0"/>
              <a:t>Technet</a:t>
            </a:r>
            <a:r>
              <a:rPr lang="en-US" sz="2000" dirty="0" smtClean="0"/>
              <a:t> center </a:t>
            </a:r>
          </a:p>
          <a:p>
            <a:pPr lvl="1">
              <a:lnSpc>
                <a:spcPct val="100000"/>
              </a:lnSpc>
              <a:spcBef>
                <a:spcPts val="550"/>
              </a:spcBef>
              <a:defRPr/>
            </a:pPr>
            <a:r>
              <a:rPr lang="en-US" sz="1600" dirty="0" smtClean="0">
                <a:hlinkClick r:id=""/>
              </a:rPr>
              <a:t>http://technet2.microsoft.com/windowsserver2008/en/servermanager/virtualization.mspx</a:t>
            </a:r>
            <a:endParaRPr lang="en-US" sz="1600" dirty="0" smtClean="0"/>
          </a:p>
          <a:p>
            <a:pPr>
              <a:lnSpc>
                <a:spcPct val="100000"/>
              </a:lnSpc>
              <a:spcBef>
                <a:spcPts val="550"/>
              </a:spcBef>
              <a:defRPr/>
            </a:pPr>
            <a:r>
              <a:rPr lang="en-US" sz="2000" dirty="0" smtClean="0"/>
              <a:t>SQL Server 2008 Business Value Calculator:</a:t>
            </a:r>
            <a:r>
              <a:rPr lang="en-US" sz="2400" dirty="0" smtClean="0">
                <a:solidFill>
                  <a:srgbClr val="FFC000"/>
                </a:solidFill>
              </a:rPr>
              <a:t> www.moresqlserver.com</a:t>
            </a:r>
            <a:endParaRPr lang="en-US" sz="2000" dirty="0" smtClean="0">
              <a:solidFill>
                <a:srgbClr val="FFC000"/>
              </a:solidFill>
            </a:endParaRPr>
          </a:p>
          <a:p>
            <a:pPr>
              <a:lnSpc>
                <a:spcPct val="100000"/>
              </a:lnSpc>
              <a:spcBef>
                <a:spcPts val="550"/>
              </a:spcBef>
              <a:defRPr/>
            </a:pPr>
            <a:endParaRPr lang="en-US" sz="2000" dirty="0" smtClean="0"/>
          </a:p>
          <a:p>
            <a:pPr>
              <a:lnSpc>
                <a:spcPct val="100000"/>
              </a:lnSpc>
              <a:spcBef>
                <a:spcPts val="550"/>
              </a:spcBef>
              <a:buFont typeface="Times" pitchFamily="1" charset="0"/>
              <a:buChar char="–"/>
              <a:defRPr/>
            </a:pPr>
            <a:endParaRPr lang="en-US" sz="2000" dirty="0" smtClean="0"/>
          </a:p>
        </p:txBody>
      </p:sp>
    </p:spTree>
    <p:extLst>
      <p:ext uri="{BB962C8B-B14F-4D97-AF65-F5344CB8AC3E}">
        <p14:creationId xmlns:p14="http://schemas.microsoft.com/office/powerpoint/2007/7/12/main" xmlns="" val="1838742036"/>
      </p:ext>
    </p:extLst>
  </p:cSld>
  <p:clrMapOvr>
    <a:masterClrMapping/>
  </p:clrMapOvr>
  <p:transition>
    <p:fade/>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eval.png"/>
          <p:cNvPicPr>
            <a:picLocks noChangeAspect="1"/>
          </p:cNvPicPr>
          <p:nvPr/>
        </p:nvPicPr>
        <p:blipFill>
          <a:blip r:embed="rId2" cstate="print"/>
          <a:stretch>
            <a:fillRect/>
          </a:stretch>
        </p:blipFill>
        <p:spPr>
          <a:xfrm>
            <a:off x="1142" y="857"/>
            <a:ext cx="9142858" cy="6857143"/>
          </a:xfrm>
          <a:prstGeom prst="rect">
            <a:avLst/>
          </a:prstGeom>
        </p:spPr>
      </p:pic>
      <p:sp>
        <p:nvSpPr>
          <p:cNvPr id="3" name="Rounded Rectangle 2"/>
          <p:cNvSpPr/>
          <p:nvPr/>
        </p:nvSpPr>
        <p:spPr bwMode="blackGray">
          <a:xfrm>
            <a:off x="41077" y="3971504"/>
            <a:ext cx="5055579" cy="2009776"/>
          </a:xfrm>
          <a:prstGeom prst="roundRect">
            <a:avLst/>
          </a:prstGeom>
          <a:noFill/>
          <a:ln w="9525">
            <a:noFill/>
            <a:miter lim="800000"/>
            <a:headEnd/>
            <a:tailEnd/>
          </a:ln>
          <a:scene3d>
            <a:camera prst="orthographicFront"/>
            <a:lightRig rig="contrasting" dir="t">
              <a:rot lat="0" lon="0" rev="7800000"/>
            </a:lightRig>
          </a:scene3d>
          <a:sp3d prstMaterial="metal">
            <a:bevelB w="0" h="0"/>
          </a:sp3d>
        </p:spPr>
        <p:txBody>
          <a:bodyPr anchor="ctr" anchorCtr="0"/>
          <a:lstStyle/>
          <a:p>
            <a:pPr defTabSz="914099" fontAlgn="base">
              <a:spcBef>
                <a:spcPct val="0"/>
              </a:spcBef>
              <a:spcAft>
                <a:spcPct val="0"/>
              </a:spcAft>
              <a:defRPr/>
            </a:pPr>
            <a:r>
              <a:rPr lang="en-US" sz="3200" dirty="0" smtClean="0">
                <a:solidFill>
                  <a:srgbClr val="FFFFFF"/>
                </a:solidFill>
                <a:effectLst>
                  <a:outerShdw blurRad="38100" dist="38100" dir="2700000" algn="tl">
                    <a:srgbClr val="000000">
                      <a:alpha val="43137"/>
                    </a:srgbClr>
                  </a:outerShdw>
                </a:effectLst>
                <a:latin typeface="Segoe" pitchFamily="34" charset="0"/>
              </a:rPr>
              <a:t>Complete an evaluation on </a:t>
            </a:r>
            <a:r>
              <a:rPr lang="en-US" sz="3200" dirty="0" err="1" smtClean="0">
                <a:solidFill>
                  <a:srgbClr val="FFFFFF"/>
                </a:solidFill>
                <a:effectLst>
                  <a:outerShdw blurRad="38100" dist="38100" dir="2700000" algn="tl">
                    <a:srgbClr val="000000">
                      <a:alpha val="43137"/>
                    </a:srgbClr>
                  </a:outerShdw>
                </a:effectLst>
                <a:latin typeface="Segoe" pitchFamily="34" charset="0"/>
              </a:rPr>
              <a:t>CommNet</a:t>
            </a:r>
            <a:r>
              <a:rPr lang="en-US" sz="3200" dirty="0" smtClean="0">
                <a:solidFill>
                  <a:srgbClr val="FFFFFF"/>
                </a:solidFill>
                <a:effectLst>
                  <a:outerShdw blurRad="38100" dist="38100" dir="2700000" algn="tl">
                    <a:srgbClr val="000000">
                      <a:alpha val="43137"/>
                    </a:srgbClr>
                  </a:outerShdw>
                </a:effectLst>
                <a:latin typeface="Segoe" pitchFamily="34" charset="0"/>
              </a:rPr>
              <a:t> and enter to win an Xbox 360 Elite!</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childTnLst>
                                </p:cTn>
                              </p:par>
                              <p:par>
                                <p:cTn id="8" presetID="64" presetClass="path" presetSubtype="0" decel="50000" fill="hold" grpId="1" nodeType="withEffect">
                                  <p:stCondLst>
                                    <p:cond delay="0"/>
                                  </p:stCondLst>
                                  <p:childTnLst>
                                    <p:animMotion origin="layout" path="M -0.41701 -0.00138 L -2.77778E-6 -4.44444E-6 " pathEditMode="relative" rAng="0" ptsTypes="AA">
                                      <p:cBhvr>
                                        <p:cTn id="9" dur="1000" fill="hold"/>
                                        <p:tgtEl>
                                          <p:spTgt spid="3"/>
                                        </p:tgtEl>
                                        <p:attrNameLst>
                                          <p:attrName>ppt_x</p:attrName>
                                          <p:attrName>ppt_y</p:attrName>
                                        </p:attrNameLst>
                                      </p:cBhvr>
                                      <p:rCtr x="209" y="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Microsoft logo and tagline"/>
          <p:cNvPicPr>
            <a:picLocks noChangeAspect="1" noChangeArrowheads="1"/>
          </p:cNvPicPr>
          <p:nvPr/>
        </p:nvPicPr>
        <p:blipFill>
          <a:blip r:embed="rId3" cstate="print"/>
          <a:stretch>
            <a:fillRect/>
          </a:stretch>
        </p:blipFill>
        <p:spPr bwMode="black">
          <a:xfrm>
            <a:off x="2286000" y="2590800"/>
            <a:ext cx="4572000" cy="986114"/>
          </a:xfrm>
          <a:prstGeom prst="rect">
            <a:avLst/>
          </a:prstGeom>
          <a:noFill/>
          <a:ln>
            <a:noFill/>
          </a:ln>
        </p:spPr>
      </p:pic>
      <p:sp>
        <p:nvSpPr>
          <p:cNvPr id="5" name="Text Box 3"/>
          <p:cNvSpPr txBox="1">
            <a:spLocks noChangeArrowheads="1"/>
          </p:cNvSpPr>
          <p:nvPr/>
        </p:nvSpPr>
        <p:spPr bwMode="blackWhite">
          <a:xfrm>
            <a:off x="967578" y="5580925"/>
            <a:ext cx="7208845" cy="461651"/>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600" dirty="0">
                <a:latin typeface="Calibri" pitchFamily="34" charset="0"/>
                <a:cs typeface="Arial" charset="0"/>
              </a:rPr>
              <a:t>© </a:t>
            </a:r>
            <a:r>
              <a:rPr lang="en-US" sz="600" dirty="0" smtClean="0">
                <a:latin typeface="Calibri" pitchFamily="34" charset="0"/>
                <a:cs typeface="Arial" charset="0"/>
              </a:rPr>
              <a:t>2009 Microsoft </a:t>
            </a:r>
            <a:r>
              <a:rPr lang="en-US" sz="600" dirty="0">
                <a:latin typeface="Calibri" pitchFamily="34" charset="0"/>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600" dirty="0">
                <a:latin typeface="Calibr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600" dirty="0" smtClean="0">
                <a:latin typeface="Calibri" pitchFamily="34" charset="0"/>
                <a:cs typeface="Arial" charset="0"/>
              </a:rPr>
              <a:t>MICROSOFT </a:t>
            </a:r>
            <a:r>
              <a:rPr lang="en-US" sz="600" dirty="0">
                <a:latin typeface="Calibri" pitchFamily="34" charset="0"/>
                <a:cs typeface="Arial" charset="0"/>
              </a:rPr>
              <a:t>MAKES NO WARRANTIES, EXPRESS, IMPLIED OR STATUTORY, AS TO THE INFORMATION IN THIS PRESENTATION.</a:t>
            </a:r>
          </a:p>
        </p:txBody>
      </p:sp>
      <p:sp>
        <p:nvSpPr>
          <p:cNvPr id="6" name="Rectangle 5"/>
          <p:cNvSpPr/>
          <p:nvPr/>
        </p:nvSpPr>
        <p:spPr bwMode="auto">
          <a:xfrm>
            <a:off x="-2298032" y="0"/>
            <a:ext cx="2141623" cy="794084"/>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b="1" dirty="0" smtClean="0"/>
              <a:t>Required Slide</a:t>
            </a:r>
            <a:endParaRPr lang="en-US" sz="2400" b="1" dirty="0" smtClean="0">
              <a:solidFill>
                <a:srgbClr val="FFFFFF"/>
              </a:solidFill>
              <a:effectLst>
                <a:outerShdw blurRad="38100" dist="38100" dir="2700000" algn="tl">
                  <a:srgbClr val="000000">
                    <a:alpha val="43137"/>
                  </a:srgbClr>
                </a:outerShdw>
              </a:effectLst>
            </a:endParaRPr>
          </a:p>
        </p:txBody>
      </p:sp>
    </p:spTree>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609600"/>
          </a:xfrm>
          <a:solidFill>
            <a:schemeClr val="accent1"/>
          </a:solidFill>
        </p:spPr>
        <p:txBody>
          <a:bodyPr>
            <a:normAutofit/>
          </a:bodyPr>
          <a:lstStyle/>
          <a:p>
            <a:r>
              <a:rPr lang="en-US" sz="4000" dirty="0" smtClean="0">
                <a:solidFill>
                  <a:schemeClr val="bg1"/>
                </a:solidFill>
              </a:rPr>
              <a:t>SQL Server Consolidation Options </a:t>
            </a:r>
            <a:endParaRPr lang="en-US" sz="4000" dirty="0">
              <a:solidFill>
                <a:schemeClr val="bg1"/>
              </a:solidFill>
            </a:endParaRPr>
          </a:p>
        </p:txBody>
      </p:sp>
      <p:sp>
        <p:nvSpPr>
          <p:cNvPr id="5" name="TextBox 4"/>
          <p:cNvSpPr txBox="1"/>
          <p:nvPr/>
        </p:nvSpPr>
        <p:spPr>
          <a:xfrm rot="16200000">
            <a:off x="-1931566" y="3288912"/>
            <a:ext cx="4481355" cy="523220"/>
          </a:xfrm>
          <a:prstGeom prst="rect">
            <a:avLst/>
          </a:prstGeom>
          <a:noFill/>
          <a:effectLst>
            <a:outerShdw blurRad="50800" dist="50800" dir="5400000" algn="ctr" rotWithShape="0">
              <a:srgbClr val="000000">
                <a:alpha val="70000"/>
              </a:srgbClr>
            </a:outerShdw>
          </a:effectLst>
        </p:spPr>
        <p:txBody>
          <a:bodyPr wrap="none" rtlCol="0">
            <a:spAutoFit/>
          </a:bodyPr>
          <a:lstStyle/>
          <a:p>
            <a:pPr algn="l" rtl="0"/>
            <a:r>
              <a:rPr lang="en-US" sz="2800" kern="1200" dirty="0">
                <a:solidFill>
                  <a:schemeClr val="accent1"/>
                </a:solidFill>
                <a:latin typeface="Calibri"/>
                <a:ea typeface="+mn-ea"/>
                <a:cs typeface="+mn-cs"/>
              </a:rPr>
              <a:t>Higher Isolation, Higher Costs</a:t>
            </a:r>
          </a:p>
        </p:txBody>
      </p:sp>
      <p:sp>
        <p:nvSpPr>
          <p:cNvPr id="6" name="TextBox 5"/>
          <p:cNvSpPr txBox="1"/>
          <p:nvPr/>
        </p:nvSpPr>
        <p:spPr>
          <a:xfrm rot="5400000">
            <a:off x="6510010" y="3395990"/>
            <a:ext cx="4572000" cy="523220"/>
          </a:xfrm>
          <a:prstGeom prst="rect">
            <a:avLst/>
          </a:prstGeom>
          <a:noFill/>
          <a:effectLst>
            <a:outerShdw blurRad="50800" dist="50800" dir="5400000" algn="ctr" rotWithShape="0">
              <a:srgbClr val="000000">
                <a:alpha val="70000"/>
              </a:srgbClr>
            </a:outerShdw>
          </a:effectLst>
        </p:spPr>
        <p:txBody>
          <a:bodyPr wrap="square" rtlCol="0">
            <a:spAutoFit/>
          </a:bodyPr>
          <a:lstStyle/>
          <a:p>
            <a:pPr algn="l" rtl="0"/>
            <a:r>
              <a:rPr lang="en-US" sz="2800" kern="1200" dirty="0">
                <a:solidFill>
                  <a:schemeClr val="accent1"/>
                </a:solidFill>
                <a:latin typeface="Calibri"/>
                <a:ea typeface="+mn-ea"/>
                <a:cs typeface="+mn-cs"/>
              </a:rPr>
              <a:t>Higher Density, Lower Costs </a:t>
            </a:r>
          </a:p>
        </p:txBody>
      </p:sp>
      <p:sp>
        <p:nvSpPr>
          <p:cNvPr id="65" name="Left-Right Arrow 64"/>
          <p:cNvSpPr/>
          <p:nvPr/>
        </p:nvSpPr>
        <p:spPr>
          <a:xfrm>
            <a:off x="609600" y="3429000"/>
            <a:ext cx="8001000" cy="412898"/>
          </a:xfrm>
          <a:prstGeom prst="leftRightArrow">
            <a:avLst/>
          </a:prstGeom>
          <a:gradFill>
            <a:gsLst>
              <a:gs pos="0">
                <a:schemeClr val="accent6">
                  <a:lumMod val="75000"/>
                </a:schemeClr>
              </a:gs>
              <a:gs pos="50000">
                <a:srgbClr val="9CB86E"/>
              </a:gs>
              <a:gs pos="100000">
                <a:srgbClr val="156B13"/>
              </a:gs>
            </a:gsLst>
            <a:lin ang="0" scaled="0"/>
          </a:gradFill>
          <a:ln>
            <a:noFill/>
          </a:ln>
          <a:effectLst>
            <a:outerShdw blurRad="50800" dist="50800" dir="5400000" algn="ctr" rotWithShape="0">
              <a:srgbClr val="000000">
                <a:alpha val="7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dirty="0">
              <a:solidFill>
                <a:srgbClr val="000000"/>
              </a:solidFill>
              <a:latin typeface="Calibri"/>
              <a:ea typeface="+mn-ea"/>
              <a:cs typeface="+mn-cs"/>
            </a:endParaRPr>
          </a:p>
        </p:txBody>
      </p:sp>
      <p:cxnSp>
        <p:nvCxnSpPr>
          <p:cNvPr id="69" name="Straight Connector 68"/>
          <p:cNvCxnSpPr/>
          <p:nvPr/>
        </p:nvCxnSpPr>
        <p:spPr>
          <a:xfrm>
            <a:off x="838200" y="914400"/>
            <a:ext cx="7696200" cy="158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5" name="Content Placeholder 2"/>
          <p:cNvSpPr txBox="1">
            <a:spLocks/>
          </p:cNvSpPr>
          <p:nvPr/>
        </p:nvSpPr>
        <p:spPr>
          <a:xfrm>
            <a:off x="685800" y="990600"/>
            <a:ext cx="7620000" cy="2819400"/>
          </a:xfrm>
          <a:prstGeom prst="rect">
            <a:avLst/>
          </a:prstGeom>
        </p:spPr>
        <p:txBody>
          <a:bodyPr/>
          <a:lstStyle/>
          <a:p>
            <a:pPr marL="342900" marR="0" lvl="0" indent="-342900" defTabSz="914363" fontAlgn="base">
              <a:lnSpc>
                <a:spcPct val="120000"/>
              </a:lnSpc>
              <a:spcBef>
                <a:spcPct val="20000"/>
              </a:spcBef>
              <a:spcAft>
                <a:spcPct val="0"/>
              </a:spcAft>
              <a:buClr>
                <a:srgbClr val="FF0000"/>
              </a:buClr>
              <a:buSzPct val="75000"/>
              <a:buFont typeface="Wingdings 3" pitchFamily="8" charset="2"/>
              <a:buChar char="u"/>
              <a:tabLst/>
              <a:defRPr/>
            </a:pPr>
            <a:r>
              <a:rPr lang="en-US" sz="2000" b="1" u="sng" dirty="0" smtClean="0">
                <a:solidFill>
                  <a:schemeClr val="accent1"/>
                </a:solidFill>
                <a:latin typeface="Calibri" pitchFamily="34" charset="0"/>
              </a:rPr>
              <a:t>Database level consolidation  </a:t>
            </a:r>
          </a:p>
          <a:p>
            <a:pPr marL="396875" marR="0" lvl="0" indent="-396875" defTabSz="914363" fontAlgn="auto">
              <a:lnSpc>
                <a:spcPct val="70000"/>
              </a:lnSpc>
              <a:spcBef>
                <a:spcPct val="20000"/>
              </a:spcBef>
              <a:spcAft>
                <a:spcPts val="0"/>
              </a:spcAft>
              <a:buClrTx/>
              <a:buSzPct val="85000"/>
              <a:tabLst/>
              <a:defRPr/>
            </a:pPr>
            <a:r>
              <a:rPr lang="en-US" sz="2000" dirty="0" smtClean="0">
                <a:solidFill>
                  <a:schemeClr val="accent1"/>
                </a:solidFill>
              </a:rPr>
              <a:t>	</a:t>
            </a:r>
            <a:r>
              <a:rPr lang="en-US" dirty="0" smtClean="0">
                <a:solidFill>
                  <a:schemeClr val="accent1"/>
                </a:solidFill>
                <a:latin typeface="Calibri" pitchFamily="34" charset="0"/>
                <a:cs typeface="Calibri" pitchFamily="34" charset="0"/>
              </a:rPr>
              <a:t>Multiple databases are collapsed into a single instance</a:t>
            </a:r>
            <a:endParaRPr lang="en-US" sz="2400" dirty="0" smtClean="0">
              <a:solidFill>
                <a:schemeClr val="accent1"/>
              </a:solidFill>
              <a:latin typeface="Calibri" pitchFamily="34" charset="0"/>
              <a:cs typeface="Calibri" pitchFamily="34" charset="0"/>
            </a:endParaRPr>
          </a:p>
          <a:p>
            <a:pPr marL="742950" lvl="1" indent="-285750" defTabSz="914363" fontAlgn="base">
              <a:lnSpc>
                <a:spcPct val="120000"/>
              </a:lnSpc>
              <a:spcBef>
                <a:spcPct val="20000"/>
              </a:spcBef>
              <a:spcAft>
                <a:spcPct val="0"/>
              </a:spcAft>
              <a:buClr>
                <a:srgbClr val="FF0000"/>
              </a:buClr>
              <a:buSzPct val="85000"/>
              <a:buFont typeface="Wingdings" pitchFamily="8" charset="2"/>
              <a:buChar char="§"/>
              <a:defRPr/>
            </a:pPr>
            <a:r>
              <a:rPr lang="en-US" dirty="0" smtClean="0">
                <a:solidFill>
                  <a:schemeClr val="accent1"/>
                </a:solidFill>
                <a:latin typeface="Calibri" pitchFamily="34" charset="0"/>
              </a:rPr>
              <a:t>Common security, manageability and compatibility models required</a:t>
            </a:r>
          </a:p>
          <a:p>
            <a:pPr marL="742950" lvl="1" indent="-285750" defTabSz="914363" fontAlgn="base">
              <a:lnSpc>
                <a:spcPct val="120000"/>
              </a:lnSpc>
              <a:spcBef>
                <a:spcPct val="20000"/>
              </a:spcBef>
              <a:spcAft>
                <a:spcPct val="0"/>
              </a:spcAft>
              <a:buClr>
                <a:srgbClr val="FF0000"/>
              </a:buClr>
              <a:buSzPct val="85000"/>
              <a:buFont typeface="Wingdings" pitchFamily="8" charset="2"/>
              <a:buChar char="§"/>
              <a:defRPr/>
            </a:pPr>
            <a:r>
              <a:rPr lang="en-US" dirty="0" smtClean="0">
                <a:solidFill>
                  <a:schemeClr val="accent1"/>
                </a:solidFill>
                <a:latin typeface="Calibri" pitchFamily="34" charset="0"/>
              </a:rPr>
              <a:t>Might require changes to existing applications and scripts</a:t>
            </a:r>
          </a:p>
          <a:p>
            <a:pPr marL="742950" lvl="1" indent="-285750" defTabSz="914363" fontAlgn="base">
              <a:lnSpc>
                <a:spcPct val="120000"/>
              </a:lnSpc>
              <a:spcBef>
                <a:spcPct val="20000"/>
              </a:spcBef>
              <a:spcAft>
                <a:spcPct val="0"/>
              </a:spcAft>
              <a:buClr>
                <a:srgbClr val="FF0000"/>
              </a:buClr>
              <a:buSzPct val="85000"/>
              <a:buFont typeface="Wingdings" pitchFamily="8" charset="2"/>
              <a:buChar char="§"/>
              <a:defRPr/>
            </a:pPr>
            <a:r>
              <a:rPr lang="en-US" dirty="0" smtClean="0">
                <a:solidFill>
                  <a:schemeClr val="accent1"/>
                </a:solidFill>
                <a:latin typeface="Calibri" pitchFamily="34" charset="0"/>
              </a:rPr>
              <a:t>Lower manageability costs</a:t>
            </a:r>
          </a:p>
          <a:p>
            <a:pPr marL="742950" lvl="1" indent="-285750" defTabSz="914363" fontAlgn="base">
              <a:lnSpc>
                <a:spcPct val="120000"/>
              </a:lnSpc>
              <a:spcBef>
                <a:spcPct val="20000"/>
              </a:spcBef>
              <a:spcAft>
                <a:spcPct val="0"/>
              </a:spcAft>
              <a:buClr>
                <a:srgbClr val="FF0000"/>
              </a:buClr>
              <a:buSzPct val="85000"/>
              <a:buFont typeface="Wingdings" pitchFamily="8" charset="2"/>
              <a:buChar char="§"/>
              <a:defRPr/>
            </a:pPr>
            <a:r>
              <a:rPr lang="en-US" dirty="0" smtClean="0">
                <a:solidFill>
                  <a:schemeClr val="accent1"/>
                </a:solidFill>
                <a:latin typeface="Calibri" pitchFamily="34" charset="0"/>
              </a:rPr>
              <a:t>Better resource isolation and allocation capabilities through Resource Governor</a:t>
            </a:r>
          </a:p>
          <a:p>
            <a:pPr marL="396875" marR="0" lvl="0" indent="-396875" algn="l" defTabSz="914363" rtl="0" eaLnBrk="1" fontAlgn="auto" latinLnBrk="0" hangingPunct="1">
              <a:spcBef>
                <a:spcPct val="20000"/>
              </a:spcBef>
              <a:spcAft>
                <a:spcPts val="0"/>
              </a:spcAft>
              <a:buClrTx/>
              <a:buSzTx/>
              <a:tabLst/>
              <a:defRPr/>
            </a:pPr>
            <a:endParaRPr kumimoji="0" lang="en-US" sz="2200" b="0" i="0" u="none" strike="noStrike" kern="1200" cap="none" spc="0" normalizeH="0" baseline="0" noProof="0" dirty="0" smtClean="0">
              <a:ln>
                <a:noFill/>
              </a:ln>
              <a:solidFill>
                <a:schemeClr val="accent1"/>
              </a:solidFill>
              <a:effectLst/>
              <a:uLnTx/>
              <a:uFillTx/>
              <a:latin typeface="+mn-lt"/>
              <a:ea typeface="+mn-ea"/>
              <a:cs typeface="+mn-cs"/>
            </a:endParaRPr>
          </a:p>
        </p:txBody>
      </p:sp>
      <p:sp>
        <p:nvSpPr>
          <p:cNvPr id="86" name="Rectangle 85"/>
          <p:cNvSpPr/>
          <p:nvPr/>
        </p:nvSpPr>
        <p:spPr bwMode="auto">
          <a:xfrm>
            <a:off x="5486401" y="3905250"/>
            <a:ext cx="1600199" cy="2266950"/>
          </a:xfrm>
          <a:prstGeom prst="rect">
            <a:avLst/>
          </a:prstGeom>
          <a:noFill/>
          <a:ln w="38100">
            <a:solidFill>
              <a:srgbClr val="03B507"/>
            </a:solidFill>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87" name="TextBox 86"/>
          <p:cNvSpPr txBox="1"/>
          <p:nvPr/>
        </p:nvSpPr>
        <p:spPr>
          <a:xfrm>
            <a:off x="5554883" y="3918035"/>
            <a:ext cx="1306640" cy="369332"/>
          </a:xfrm>
          <a:prstGeom prst="rect">
            <a:avLst/>
          </a:prstGeom>
          <a:noFill/>
        </p:spPr>
        <p:txBody>
          <a:bodyPr wrap="none" rtlCol="0">
            <a:spAutoFit/>
          </a:bodyPr>
          <a:lstStyle/>
          <a:p>
            <a:pPr algn="ctr" rtl="0"/>
            <a:r>
              <a:rPr lang="en-US" kern="1200" dirty="0" smtClean="0">
                <a:latin typeface="Calibri"/>
                <a:ea typeface="+mn-ea"/>
                <a:cs typeface="+mn-cs"/>
              </a:rPr>
              <a:t>  Databases </a:t>
            </a:r>
            <a:endParaRPr lang="en-US" kern="1200" dirty="0">
              <a:latin typeface="Calibri"/>
              <a:ea typeface="+mn-ea"/>
              <a:cs typeface="+mn-cs"/>
            </a:endParaRPr>
          </a:p>
        </p:txBody>
      </p:sp>
      <p:grpSp>
        <p:nvGrpSpPr>
          <p:cNvPr id="3" name="Group 73"/>
          <p:cNvGrpSpPr/>
          <p:nvPr/>
        </p:nvGrpSpPr>
        <p:grpSpPr>
          <a:xfrm>
            <a:off x="5529027" y="4552133"/>
            <a:ext cx="1447800" cy="1614488"/>
            <a:chOff x="5372100" y="4495800"/>
            <a:chExt cx="1447800" cy="1614488"/>
          </a:xfrm>
          <a:solidFill>
            <a:schemeClr val="tx1"/>
          </a:solidFill>
        </p:grpSpPr>
        <p:sp>
          <p:nvSpPr>
            <p:cNvPr id="89" name="Rectangle 88"/>
            <p:cNvSpPr/>
            <p:nvPr/>
          </p:nvSpPr>
          <p:spPr bwMode="auto">
            <a:xfrm>
              <a:off x="5372100" y="4495800"/>
              <a:ext cx="1447800" cy="1614488"/>
            </a:xfrm>
            <a:prstGeom prst="rect">
              <a:avLst/>
            </a:prstGeom>
            <a:grp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rtl="0" fontAlgn="base">
                <a:spcBef>
                  <a:spcPct val="0"/>
                </a:spcBef>
                <a:spcAft>
                  <a:spcPct val="0"/>
                </a:spcAft>
              </a:pPr>
              <a:endParaRPr lang="en-US" sz="2400" kern="1200" dirty="0">
                <a:gradFill>
                  <a:gsLst>
                    <a:gs pos="36000">
                      <a:srgbClr val="FFFFFF"/>
                    </a:gs>
                    <a:gs pos="86000">
                      <a:srgbClr val="FFFFFF"/>
                    </a:gs>
                  </a:gsLst>
                  <a:lin ang="5400000" scaled="0"/>
                </a:gradFill>
                <a:effectLst>
                  <a:outerShdw blurRad="38100" dist="38100" dir="2700000" algn="tl">
                    <a:srgbClr val="000000">
                      <a:alpha val="43137"/>
                    </a:srgbClr>
                  </a:outerShdw>
                </a:effectLst>
                <a:latin typeface="Segoe" pitchFamily="34" charset="0"/>
                <a:ea typeface="+mn-ea"/>
                <a:cs typeface="+mn-cs"/>
              </a:endParaRPr>
            </a:p>
          </p:txBody>
        </p:sp>
        <p:pic>
          <p:nvPicPr>
            <p:cNvPr id="90" name="Picture 7"/>
            <p:cNvPicPr>
              <a:picLocks noChangeAspect="1" noChangeArrowheads="1"/>
            </p:cNvPicPr>
            <p:nvPr/>
          </p:nvPicPr>
          <p:blipFill>
            <a:blip r:embed="rId3" cstate="print"/>
            <a:srcRect r="38301"/>
            <a:stretch>
              <a:fillRect/>
            </a:stretch>
          </p:blipFill>
          <p:spPr bwMode="auto">
            <a:xfrm>
              <a:off x="5405515" y="4800600"/>
              <a:ext cx="1295558" cy="1066800"/>
            </a:xfrm>
            <a:prstGeom prst="rect">
              <a:avLst/>
            </a:prstGeom>
            <a:grpFill/>
            <a:ln w="9525">
              <a:noFill/>
              <a:miter lim="800000"/>
              <a:headEnd/>
              <a:tailEnd/>
            </a:ln>
            <a:effectLst/>
          </p:spPr>
        </p:pic>
        <p:sp>
          <p:nvSpPr>
            <p:cNvPr id="91" name="Rectangle 90"/>
            <p:cNvSpPr/>
            <p:nvPr/>
          </p:nvSpPr>
          <p:spPr>
            <a:xfrm>
              <a:off x="5740295" y="4776789"/>
              <a:ext cx="1060555" cy="20261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dirty="0">
                <a:solidFill>
                  <a:srgbClr val="FFFFFF"/>
                </a:solidFill>
                <a:latin typeface="Calibri"/>
                <a:ea typeface="+mn-ea"/>
                <a:cs typeface="+mn-cs"/>
              </a:endParaRPr>
            </a:p>
          </p:txBody>
        </p:sp>
        <p:sp>
          <p:nvSpPr>
            <p:cNvPr id="92" name="Rectangle 91"/>
            <p:cNvSpPr/>
            <p:nvPr/>
          </p:nvSpPr>
          <p:spPr>
            <a:xfrm>
              <a:off x="6091315" y="5410200"/>
              <a:ext cx="709535" cy="6858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dirty="0">
                <a:solidFill>
                  <a:srgbClr val="FFFFFF"/>
                </a:solidFill>
                <a:latin typeface="Calibri"/>
                <a:ea typeface="+mn-ea"/>
                <a:cs typeface="+mn-cs"/>
              </a:endParaRPr>
            </a:p>
          </p:txBody>
        </p:sp>
        <p:sp>
          <p:nvSpPr>
            <p:cNvPr id="93" name="TextBox 92"/>
            <p:cNvSpPr txBox="1"/>
            <p:nvPr/>
          </p:nvSpPr>
          <p:spPr>
            <a:xfrm>
              <a:off x="6034088" y="5410199"/>
              <a:ext cx="766762" cy="215444"/>
            </a:xfrm>
            <a:prstGeom prst="rect">
              <a:avLst/>
            </a:prstGeom>
            <a:grpFill/>
          </p:spPr>
          <p:txBody>
            <a:bodyPr wrap="square" rtlCol="0">
              <a:spAutoFit/>
            </a:bodyPr>
            <a:lstStyle/>
            <a:p>
              <a:pPr algn="l" rtl="0"/>
              <a:r>
                <a:rPr lang="en-US" sz="800" kern="1200" dirty="0">
                  <a:solidFill>
                    <a:srgbClr val="000000"/>
                  </a:solidFill>
                  <a:latin typeface="Tahoma" pitchFamily="34" charset="0"/>
                  <a:ea typeface="Tahoma" pitchFamily="34" charset="0"/>
                  <a:cs typeface="Tahoma" pitchFamily="34" charset="0"/>
                </a:rPr>
                <a:t>DB_1</a:t>
              </a:r>
            </a:p>
          </p:txBody>
        </p:sp>
        <p:sp>
          <p:nvSpPr>
            <p:cNvPr id="94" name="TextBox 93"/>
            <p:cNvSpPr txBox="1"/>
            <p:nvPr/>
          </p:nvSpPr>
          <p:spPr>
            <a:xfrm>
              <a:off x="6032838" y="5562599"/>
              <a:ext cx="768012" cy="215444"/>
            </a:xfrm>
            <a:prstGeom prst="rect">
              <a:avLst/>
            </a:prstGeom>
            <a:grpFill/>
          </p:spPr>
          <p:txBody>
            <a:bodyPr wrap="square" rtlCol="0">
              <a:spAutoFit/>
            </a:bodyPr>
            <a:lstStyle/>
            <a:p>
              <a:pPr algn="l" rtl="0"/>
              <a:r>
                <a:rPr lang="en-US" sz="800" kern="1200" dirty="0">
                  <a:solidFill>
                    <a:srgbClr val="000000"/>
                  </a:solidFill>
                  <a:latin typeface="Tahoma" pitchFamily="34" charset="0"/>
                  <a:ea typeface="Tahoma" pitchFamily="34" charset="0"/>
                  <a:cs typeface="Tahoma" pitchFamily="34" charset="0"/>
                </a:rPr>
                <a:t>DB_2</a:t>
              </a:r>
            </a:p>
          </p:txBody>
        </p:sp>
        <p:sp>
          <p:nvSpPr>
            <p:cNvPr id="95" name="TextBox 94"/>
            <p:cNvSpPr txBox="1"/>
            <p:nvPr/>
          </p:nvSpPr>
          <p:spPr>
            <a:xfrm>
              <a:off x="6034088" y="5705475"/>
              <a:ext cx="614362" cy="215444"/>
            </a:xfrm>
            <a:prstGeom prst="rect">
              <a:avLst/>
            </a:prstGeom>
            <a:grpFill/>
          </p:spPr>
          <p:txBody>
            <a:bodyPr wrap="square" rtlCol="0">
              <a:spAutoFit/>
            </a:bodyPr>
            <a:lstStyle/>
            <a:p>
              <a:pPr algn="l" rtl="0"/>
              <a:r>
                <a:rPr lang="en-US" sz="800" kern="1200" dirty="0">
                  <a:solidFill>
                    <a:srgbClr val="000000"/>
                  </a:solidFill>
                  <a:latin typeface="Tahoma" pitchFamily="34" charset="0"/>
                  <a:ea typeface="Tahoma" pitchFamily="34" charset="0"/>
                  <a:cs typeface="Tahoma" pitchFamily="34" charset="0"/>
                </a:rPr>
                <a:t>DB_3</a:t>
              </a:r>
            </a:p>
          </p:txBody>
        </p:sp>
        <p:pic>
          <p:nvPicPr>
            <p:cNvPr id="97" name="Picture 7"/>
            <p:cNvPicPr>
              <a:picLocks noChangeAspect="1" noChangeArrowheads="1"/>
            </p:cNvPicPr>
            <p:nvPr/>
          </p:nvPicPr>
          <p:blipFill>
            <a:blip r:embed="rId4" cstate="print"/>
            <a:srcRect l="1479" r="-2635"/>
            <a:stretch>
              <a:fillRect/>
            </a:stretch>
          </p:blipFill>
          <p:spPr bwMode="auto">
            <a:xfrm>
              <a:off x="5405673" y="4515667"/>
              <a:ext cx="1409933" cy="304800"/>
            </a:xfrm>
            <a:prstGeom prst="rect">
              <a:avLst/>
            </a:prstGeom>
            <a:grpFill/>
            <a:ln w="9525">
              <a:noFill/>
              <a:miter lim="800000"/>
              <a:headEnd/>
              <a:tailEnd/>
            </a:ln>
            <a:effectLst/>
          </p:spPr>
        </p:pic>
        <p:sp>
          <p:nvSpPr>
            <p:cNvPr id="98" name="TextBox 97"/>
            <p:cNvSpPr txBox="1"/>
            <p:nvPr/>
          </p:nvSpPr>
          <p:spPr>
            <a:xfrm>
              <a:off x="5695950" y="4776787"/>
              <a:ext cx="1085850" cy="230832"/>
            </a:xfrm>
            <a:prstGeom prst="rect">
              <a:avLst/>
            </a:prstGeom>
            <a:grpFill/>
          </p:spPr>
          <p:txBody>
            <a:bodyPr wrap="square" rtlCol="0">
              <a:spAutoFit/>
            </a:bodyPr>
            <a:lstStyle/>
            <a:p>
              <a:pPr algn="l" rtl="0"/>
              <a:r>
                <a:rPr lang="en-US" sz="900" b="1" dirty="0" smtClean="0">
                  <a:solidFill>
                    <a:srgbClr val="000000"/>
                  </a:solidFill>
                  <a:latin typeface="Courier New" pitchFamily="49" charset="0"/>
                  <a:ea typeface="Tahoma" pitchFamily="34" charset="0"/>
                  <a:cs typeface="Courier New" pitchFamily="49" charset="0"/>
                </a:rPr>
                <a:t>Consolidate_1</a:t>
              </a:r>
              <a:endParaRPr lang="en-US" sz="900" b="1" kern="1200" dirty="0">
                <a:solidFill>
                  <a:srgbClr val="000000"/>
                </a:solidFill>
                <a:latin typeface="Courier New" pitchFamily="49" charset="0"/>
                <a:ea typeface="Tahoma" pitchFamily="34" charset="0"/>
                <a:cs typeface="Courier New" pitchFamily="49" charset="0"/>
              </a:endParaRPr>
            </a:p>
          </p:txBody>
        </p:sp>
      </p:grpSp>
      <p:sp>
        <p:nvSpPr>
          <p:cNvPr id="99" name="TextBox 98"/>
          <p:cNvSpPr txBox="1"/>
          <p:nvPr/>
        </p:nvSpPr>
        <p:spPr>
          <a:xfrm>
            <a:off x="3937250" y="3920029"/>
            <a:ext cx="1060931" cy="646331"/>
          </a:xfrm>
          <a:prstGeom prst="rect">
            <a:avLst/>
          </a:prstGeom>
          <a:noFill/>
        </p:spPr>
        <p:txBody>
          <a:bodyPr wrap="none" rtlCol="0">
            <a:spAutoFit/>
          </a:bodyPr>
          <a:lstStyle/>
          <a:p>
            <a:pPr algn="l" rtl="0"/>
            <a:r>
              <a:rPr lang="en-US" kern="1200" dirty="0">
                <a:latin typeface="Calibri"/>
                <a:ea typeface="+mn-ea"/>
                <a:cs typeface="+mn-cs"/>
              </a:rPr>
              <a:t>Instances</a:t>
            </a:r>
          </a:p>
          <a:p>
            <a:pPr algn="l" rtl="0"/>
            <a:endParaRPr lang="en-US" kern="1200" dirty="0">
              <a:latin typeface="Calibri"/>
              <a:ea typeface="+mn-ea"/>
              <a:cs typeface="+mn-cs"/>
            </a:endParaRPr>
          </a:p>
        </p:txBody>
      </p:sp>
      <p:sp>
        <p:nvSpPr>
          <p:cNvPr id="100" name="TextBox 99"/>
          <p:cNvSpPr txBox="1"/>
          <p:nvPr/>
        </p:nvSpPr>
        <p:spPr>
          <a:xfrm>
            <a:off x="2286000" y="3733800"/>
            <a:ext cx="1091966" cy="646331"/>
          </a:xfrm>
          <a:prstGeom prst="rect">
            <a:avLst/>
          </a:prstGeom>
          <a:noFill/>
        </p:spPr>
        <p:txBody>
          <a:bodyPr wrap="none" rtlCol="0">
            <a:spAutoFit/>
          </a:bodyPr>
          <a:lstStyle/>
          <a:p>
            <a:pPr algn="ctr" rtl="0"/>
            <a:r>
              <a:rPr lang="en-US" kern="1200" dirty="0">
                <a:latin typeface="Calibri"/>
                <a:ea typeface="+mn-ea"/>
                <a:cs typeface="+mn-cs"/>
              </a:rPr>
              <a:t>Virtual</a:t>
            </a:r>
          </a:p>
          <a:p>
            <a:pPr algn="ctr" rtl="0"/>
            <a:r>
              <a:rPr lang="en-US" kern="1200" dirty="0">
                <a:latin typeface="Calibri"/>
                <a:ea typeface="+mn-ea"/>
                <a:cs typeface="+mn-cs"/>
              </a:rPr>
              <a:t>Machines</a:t>
            </a:r>
          </a:p>
        </p:txBody>
      </p:sp>
      <p:pic>
        <p:nvPicPr>
          <p:cNvPr id="101" name="Picture 2"/>
          <p:cNvPicPr>
            <a:picLocks noChangeAspect="1" noChangeArrowheads="1"/>
          </p:cNvPicPr>
          <p:nvPr/>
        </p:nvPicPr>
        <p:blipFill>
          <a:blip r:embed="rId5" cstate="print"/>
          <a:srcRect r="38173" b="28248"/>
          <a:stretch>
            <a:fillRect/>
          </a:stretch>
        </p:blipFill>
        <p:spPr bwMode="auto">
          <a:xfrm>
            <a:off x="2209800" y="4419600"/>
            <a:ext cx="1418771" cy="1752600"/>
          </a:xfrm>
          <a:prstGeom prst="rect">
            <a:avLst/>
          </a:prstGeom>
          <a:noFill/>
          <a:ln w="9525">
            <a:noFill/>
            <a:miter lim="800000"/>
            <a:headEnd/>
            <a:tailEnd/>
          </a:ln>
          <a:effectLst/>
        </p:spPr>
      </p:pic>
      <p:grpSp>
        <p:nvGrpSpPr>
          <p:cNvPr id="4" name="Group 60"/>
          <p:cNvGrpSpPr/>
          <p:nvPr/>
        </p:nvGrpSpPr>
        <p:grpSpPr>
          <a:xfrm>
            <a:off x="3771665" y="4404496"/>
            <a:ext cx="1425271" cy="1768475"/>
            <a:chOff x="3657600" y="4327525"/>
            <a:chExt cx="1425271" cy="1768475"/>
          </a:xfrm>
          <a:solidFill>
            <a:schemeClr val="tx1"/>
          </a:solidFill>
        </p:grpSpPr>
        <p:sp>
          <p:nvSpPr>
            <p:cNvPr id="103" name="Rectangle 102"/>
            <p:cNvSpPr/>
            <p:nvPr/>
          </p:nvSpPr>
          <p:spPr bwMode="auto">
            <a:xfrm>
              <a:off x="3657600" y="4343400"/>
              <a:ext cx="1425271" cy="1752600"/>
            </a:xfrm>
            <a:prstGeom prst="rect">
              <a:avLst/>
            </a:prstGeom>
            <a:grp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rtl="0" fontAlgn="base">
                <a:spcBef>
                  <a:spcPct val="0"/>
                </a:spcBef>
                <a:spcAft>
                  <a:spcPct val="0"/>
                </a:spcAft>
              </a:pPr>
              <a:endParaRPr lang="en-US" sz="2400" kern="1200" dirty="0">
                <a:gradFill>
                  <a:gsLst>
                    <a:gs pos="36000">
                      <a:srgbClr val="FFFFFF"/>
                    </a:gs>
                    <a:gs pos="86000">
                      <a:srgbClr val="FFFFFF"/>
                    </a:gs>
                  </a:gsLst>
                  <a:lin ang="5400000" scaled="0"/>
                </a:gradFill>
                <a:effectLst>
                  <a:outerShdw blurRad="38100" dist="38100" dir="2700000" algn="tl">
                    <a:srgbClr val="000000">
                      <a:alpha val="43137"/>
                    </a:srgbClr>
                  </a:outerShdw>
                </a:effectLst>
                <a:latin typeface="Segoe" pitchFamily="34" charset="0"/>
                <a:ea typeface="+mn-ea"/>
                <a:cs typeface="+mn-cs"/>
              </a:endParaRPr>
            </a:p>
          </p:txBody>
        </p:sp>
        <p:pic>
          <p:nvPicPr>
            <p:cNvPr id="104" name="Picture 8"/>
            <p:cNvPicPr>
              <a:picLocks noChangeAspect="1" noChangeArrowheads="1"/>
            </p:cNvPicPr>
            <p:nvPr/>
          </p:nvPicPr>
          <p:blipFill>
            <a:blip r:embed="rId6" cstate="print"/>
            <a:srcRect/>
            <a:stretch>
              <a:fillRect/>
            </a:stretch>
          </p:blipFill>
          <p:spPr bwMode="auto">
            <a:xfrm>
              <a:off x="3657600" y="4984552"/>
              <a:ext cx="455611" cy="228600"/>
            </a:xfrm>
            <a:prstGeom prst="rect">
              <a:avLst/>
            </a:prstGeom>
            <a:grpFill/>
            <a:ln w="9525">
              <a:noFill/>
              <a:miter lim="800000"/>
              <a:headEnd/>
              <a:tailEnd/>
            </a:ln>
            <a:effectLst/>
          </p:spPr>
        </p:pic>
        <p:sp>
          <p:nvSpPr>
            <p:cNvPr id="105" name="TextBox 104"/>
            <p:cNvSpPr txBox="1"/>
            <p:nvPr/>
          </p:nvSpPr>
          <p:spPr>
            <a:xfrm>
              <a:off x="4090218" y="4724400"/>
              <a:ext cx="977317" cy="246221"/>
            </a:xfrm>
            <a:prstGeom prst="rect">
              <a:avLst/>
            </a:prstGeom>
            <a:grpFill/>
          </p:spPr>
          <p:txBody>
            <a:bodyPr wrap="square" rtlCol="0">
              <a:spAutoFit/>
            </a:bodyPr>
            <a:lstStyle/>
            <a:p>
              <a:pPr algn="l" rtl="0"/>
              <a:r>
                <a:rPr lang="en-US" sz="1000" dirty="0" smtClean="0">
                  <a:solidFill>
                    <a:srgbClr val="000000"/>
                  </a:solidFill>
                  <a:latin typeface="Tahoma" pitchFamily="34" charset="0"/>
                  <a:ea typeface="Tahoma" pitchFamily="34" charset="0"/>
                  <a:cs typeface="Tahoma" pitchFamily="34" charset="0"/>
                </a:rPr>
                <a:t>Sales</a:t>
              </a:r>
              <a:r>
                <a:rPr lang="en-US" sz="1000" kern="1200" dirty="0" smtClean="0">
                  <a:solidFill>
                    <a:srgbClr val="000000"/>
                  </a:solidFill>
                  <a:latin typeface="Tahoma" pitchFamily="34" charset="0"/>
                  <a:ea typeface="Tahoma" pitchFamily="34" charset="0"/>
                  <a:cs typeface="Tahoma" pitchFamily="34" charset="0"/>
                </a:rPr>
                <a:t>_1</a:t>
              </a:r>
              <a:endParaRPr lang="en-US" sz="1000" kern="1200" dirty="0">
                <a:solidFill>
                  <a:srgbClr val="000000"/>
                </a:solidFill>
                <a:latin typeface="Tahoma" pitchFamily="34" charset="0"/>
                <a:ea typeface="Tahoma" pitchFamily="34" charset="0"/>
                <a:cs typeface="Tahoma" pitchFamily="34" charset="0"/>
              </a:endParaRPr>
            </a:p>
          </p:txBody>
        </p:sp>
        <p:sp>
          <p:nvSpPr>
            <p:cNvPr id="106" name="TextBox 105"/>
            <p:cNvSpPr txBox="1"/>
            <p:nvPr/>
          </p:nvSpPr>
          <p:spPr>
            <a:xfrm>
              <a:off x="4090218" y="4922939"/>
              <a:ext cx="977317" cy="246221"/>
            </a:xfrm>
            <a:prstGeom prst="rect">
              <a:avLst/>
            </a:prstGeom>
            <a:grpFill/>
          </p:spPr>
          <p:txBody>
            <a:bodyPr wrap="square" rtlCol="0">
              <a:spAutoFit/>
            </a:bodyPr>
            <a:lstStyle/>
            <a:p>
              <a:pPr algn="l" rtl="0"/>
              <a:r>
                <a:rPr lang="en-US" sz="1000" dirty="0" smtClean="0">
                  <a:solidFill>
                    <a:srgbClr val="000000"/>
                  </a:solidFill>
                  <a:latin typeface="Tahoma" pitchFamily="34" charset="0"/>
                  <a:ea typeface="Tahoma" pitchFamily="34" charset="0"/>
                  <a:cs typeface="Tahoma" pitchFamily="34" charset="0"/>
                </a:rPr>
                <a:t>Marketing_1</a:t>
              </a:r>
              <a:endParaRPr lang="en-US" sz="1000" kern="1200" dirty="0">
                <a:solidFill>
                  <a:srgbClr val="000000"/>
                </a:solidFill>
                <a:latin typeface="Tahoma" pitchFamily="34" charset="0"/>
                <a:ea typeface="Tahoma" pitchFamily="34" charset="0"/>
                <a:cs typeface="Tahoma" pitchFamily="34" charset="0"/>
              </a:endParaRPr>
            </a:p>
          </p:txBody>
        </p:sp>
        <p:sp>
          <p:nvSpPr>
            <p:cNvPr id="107" name="TextBox 106"/>
            <p:cNvSpPr txBox="1"/>
            <p:nvPr/>
          </p:nvSpPr>
          <p:spPr>
            <a:xfrm>
              <a:off x="4090218" y="5166184"/>
              <a:ext cx="977317" cy="246221"/>
            </a:xfrm>
            <a:prstGeom prst="rect">
              <a:avLst/>
            </a:prstGeom>
            <a:grpFill/>
          </p:spPr>
          <p:txBody>
            <a:bodyPr wrap="square" rtlCol="0">
              <a:spAutoFit/>
            </a:bodyPr>
            <a:lstStyle/>
            <a:p>
              <a:pPr algn="l" rtl="0"/>
              <a:r>
                <a:rPr lang="en-US" sz="1000" dirty="0" smtClean="0">
                  <a:solidFill>
                    <a:srgbClr val="000000"/>
                  </a:solidFill>
                  <a:latin typeface="Tahoma" pitchFamily="34" charset="0"/>
                  <a:ea typeface="Tahoma" pitchFamily="34" charset="0"/>
                  <a:cs typeface="Tahoma" pitchFamily="34" charset="0"/>
                </a:rPr>
                <a:t>Online_Sales</a:t>
              </a:r>
              <a:endParaRPr lang="en-US" sz="1000" kern="1200" dirty="0">
                <a:solidFill>
                  <a:srgbClr val="000000"/>
                </a:solidFill>
                <a:latin typeface="Tahoma" pitchFamily="34" charset="0"/>
                <a:ea typeface="Tahoma" pitchFamily="34" charset="0"/>
                <a:cs typeface="Tahoma" pitchFamily="34" charset="0"/>
              </a:endParaRPr>
            </a:p>
          </p:txBody>
        </p:sp>
        <p:pic>
          <p:nvPicPr>
            <p:cNvPr id="108" name="Picture 8"/>
            <p:cNvPicPr>
              <a:picLocks noChangeAspect="1" noChangeArrowheads="1"/>
            </p:cNvPicPr>
            <p:nvPr/>
          </p:nvPicPr>
          <p:blipFill>
            <a:blip r:embed="rId6" cstate="print"/>
            <a:srcRect/>
            <a:stretch>
              <a:fillRect/>
            </a:stretch>
          </p:blipFill>
          <p:spPr bwMode="auto">
            <a:xfrm>
              <a:off x="3657600" y="5231590"/>
              <a:ext cx="455611" cy="228600"/>
            </a:xfrm>
            <a:prstGeom prst="rect">
              <a:avLst/>
            </a:prstGeom>
            <a:grpFill/>
            <a:ln w="9525">
              <a:noFill/>
              <a:miter lim="800000"/>
              <a:headEnd/>
              <a:tailEnd/>
            </a:ln>
            <a:effectLst/>
          </p:spPr>
        </p:pic>
        <p:pic>
          <p:nvPicPr>
            <p:cNvPr id="109" name="Picture 8"/>
            <p:cNvPicPr>
              <a:picLocks noChangeAspect="1" noChangeArrowheads="1"/>
            </p:cNvPicPr>
            <p:nvPr/>
          </p:nvPicPr>
          <p:blipFill>
            <a:blip r:embed="rId6" cstate="print"/>
            <a:srcRect/>
            <a:stretch>
              <a:fillRect/>
            </a:stretch>
          </p:blipFill>
          <p:spPr bwMode="auto">
            <a:xfrm>
              <a:off x="3657600" y="4737514"/>
              <a:ext cx="455611" cy="228600"/>
            </a:xfrm>
            <a:prstGeom prst="rect">
              <a:avLst/>
            </a:prstGeom>
            <a:grpFill/>
            <a:ln w="9525">
              <a:noFill/>
              <a:miter lim="800000"/>
              <a:headEnd/>
              <a:tailEnd/>
            </a:ln>
            <a:effectLst/>
          </p:spPr>
        </p:pic>
        <p:pic>
          <p:nvPicPr>
            <p:cNvPr id="110" name="Picture 7"/>
            <p:cNvPicPr>
              <a:picLocks noChangeAspect="1" noChangeArrowheads="1"/>
            </p:cNvPicPr>
            <p:nvPr/>
          </p:nvPicPr>
          <p:blipFill>
            <a:blip r:embed="rId4" cstate="print"/>
            <a:srcRect l="1479"/>
            <a:stretch>
              <a:fillRect/>
            </a:stretch>
          </p:blipFill>
          <p:spPr bwMode="auto">
            <a:xfrm>
              <a:off x="3657600" y="4327525"/>
              <a:ext cx="1423988" cy="357188"/>
            </a:xfrm>
            <a:prstGeom prst="rect">
              <a:avLst/>
            </a:prstGeom>
            <a:grpFill/>
            <a:ln w="9525">
              <a:noFill/>
              <a:miter lim="800000"/>
              <a:headEnd/>
              <a:tailEnd/>
            </a:ln>
            <a:effectLst/>
          </p:spPr>
        </p:pic>
        <p:sp>
          <p:nvSpPr>
            <p:cNvPr id="111" name="TextBox 110"/>
            <p:cNvSpPr txBox="1"/>
            <p:nvPr/>
          </p:nvSpPr>
          <p:spPr>
            <a:xfrm>
              <a:off x="4090218" y="5409429"/>
              <a:ext cx="977317" cy="246221"/>
            </a:xfrm>
            <a:prstGeom prst="rect">
              <a:avLst/>
            </a:prstGeom>
            <a:grpFill/>
          </p:spPr>
          <p:txBody>
            <a:bodyPr wrap="square" rtlCol="0">
              <a:spAutoFit/>
            </a:bodyPr>
            <a:lstStyle/>
            <a:p>
              <a:pPr algn="l" rtl="0"/>
              <a:r>
                <a:rPr lang="en-US" sz="1000" dirty="0" smtClean="0">
                  <a:solidFill>
                    <a:srgbClr val="000000"/>
                  </a:solidFill>
                  <a:latin typeface="Tahoma" pitchFamily="34" charset="0"/>
                  <a:ea typeface="Tahoma" pitchFamily="34" charset="0"/>
                  <a:cs typeface="Tahoma" pitchFamily="34" charset="0"/>
                </a:rPr>
                <a:t>ERP_10</a:t>
              </a:r>
              <a:endParaRPr lang="en-US" sz="1000" kern="1200" dirty="0">
                <a:solidFill>
                  <a:srgbClr val="000000"/>
                </a:solidFill>
                <a:latin typeface="Tahoma" pitchFamily="34" charset="0"/>
                <a:ea typeface="Tahoma" pitchFamily="34" charset="0"/>
                <a:cs typeface="Tahoma" pitchFamily="34" charset="0"/>
              </a:endParaRPr>
            </a:p>
          </p:txBody>
        </p:sp>
        <p:sp>
          <p:nvSpPr>
            <p:cNvPr id="112" name="TextBox 111"/>
            <p:cNvSpPr txBox="1"/>
            <p:nvPr/>
          </p:nvSpPr>
          <p:spPr>
            <a:xfrm>
              <a:off x="4090218" y="5652673"/>
              <a:ext cx="977317" cy="246221"/>
            </a:xfrm>
            <a:prstGeom prst="rect">
              <a:avLst/>
            </a:prstGeom>
            <a:grpFill/>
          </p:spPr>
          <p:txBody>
            <a:bodyPr wrap="square" rtlCol="0">
              <a:spAutoFit/>
            </a:bodyPr>
            <a:lstStyle/>
            <a:p>
              <a:pPr algn="l" rtl="0"/>
              <a:r>
                <a:rPr lang="en-US" sz="1000" dirty="0" smtClean="0">
                  <a:solidFill>
                    <a:srgbClr val="000000"/>
                  </a:solidFill>
                  <a:latin typeface="Tahoma" pitchFamily="34" charset="0"/>
                  <a:ea typeface="Tahoma" pitchFamily="34" charset="0"/>
                  <a:cs typeface="Tahoma" pitchFamily="34" charset="0"/>
                </a:rPr>
                <a:t>ERP_10</a:t>
              </a:r>
              <a:endParaRPr lang="en-US" sz="1000" kern="1200" dirty="0">
                <a:solidFill>
                  <a:srgbClr val="000000"/>
                </a:solidFill>
                <a:latin typeface="Tahoma" pitchFamily="34" charset="0"/>
                <a:ea typeface="Tahoma" pitchFamily="34" charset="0"/>
                <a:cs typeface="Tahoma" pitchFamily="34" charset="0"/>
              </a:endParaRPr>
            </a:p>
          </p:txBody>
        </p:sp>
        <p:pic>
          <p:nvPicPr>
            <p:cNvPr id="113" name="Picture 8"/>
            <p:cNvPicPr>
              <a:picLocks noChangeAspect="1" noChangeArrowheads="1"/>
            </p:cNvPicPr>
            <p:nvPr/>
          </p:nvPicPr>
          <p:blipFill>
            <a:blip r:embed="rId6" cstate="print"/>
            <a:srcRect/>
            <a:stretch>
              <a:fillRect/>
            </a:stretch>
          </p:blipFill>
          <p:spPr bwMode="auto">
            <a:xfrm>
              <a:off x="3657600" y="5467962"/>
              <a:ext cx="455611" cy="228600"/>
            </a:xfrm>
            <a:prstGeom prst="rect">
              <a:avLst/>
            </a:prstGeom>
            <a:grpFill/>
            <a:ln w="9525">
              <a:noFill/>
              <a:miter lim="800000"/>
              <a:headEnd/>
              <a:tailEnd/>
            </a:ln>
            <a:effectLst/>
          </p:spPr>
        </p:pic>
        <p:pic>
          <p:nvPicPr>
            <p:cNvPr id="114" name="Picture 8"/>
            <p:cNvPicPr>
              <a:picLocks noChangeAspect="1" noChangeArrowheads="1"/>
            </p:cNvPicPr>
            <p:nvPr/>
          </p:nvPicPr>
          <p:blipFill>
            <a:blip r:embed="rId6" cstate="print"/>
            <a:srcRect/>
            <a:stretch>
              <a:fillRect/>
            </a:stretch>
          </p:blipFill>
          <p:spPr bwMode="auto">
            <a:xfrm>
              <a:off x="3657600" y="5715000"/>
              <a:ext cx="455611" cy="228600"/>
            </a:xfrm>
            <a:prstGeom prst="rect">
              <a:avLst/>
            </a:prstGeom>
            <a:grpFill/>
            <a:ln w="9525">
              <a:noFill/>
              <a:miter lim="800000"/>
              <a:headEnd/>
              <a:tailEnd/>
            </a:ln>
            <a:effectLst/>
          </p:spPr>
        </p:pic>
      </p:grpSp>
    </p:spTree>
  </p:cSld>
  <p:clrMapOvr>
    <a:masterClrMapping/>
  </p:clrMapOvr>
  <p:transition advTm="57890">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 name="Content Placeholder 2"/>
          <p:cNvSpPr txBox="1">
            <a:spLocks/>
          </p:cNvSpPr>
          <p:nvPr/>
        </p:nvSpPr>
        <p:spPr>
          <a:xfrm>
            <a:off x="762000" y="838200"/>
            <a:ext cx="7619999" cy="2438400"/>
          </a:xfrm>
          <a:prstGeom prst="rect">
            <a:avLst/>
          </a:prstGeom>
        </p:spPr>
        <p:txBody>
          <a:bodyPr/>
          <a:lstStyle/>
          <a:p>
            <a:pPr marL="342900" indent="-342900" defTabSz="914363" fontAlgn="base">
              <a:lnSpc>
                <a:spcPct val="120000"/>
              </a:lnSpc>
              <a:spcBef>
                <a:spcPct val="20000"/>
              </a:spcBef>
              <a:spcAft>
                <a:spcPct val="0"/>
              </a:spcAft>
              <a:buClr>
                <a:srgbClr val="FF0000"/>
              </a:buClr>
              <a:buSzPct val="75000"/>
              <a:buFont typeface="Wingdings 3" pitchFamily="8" charset="2"/>
              <a:buChar char="u"/>
              <a:defRPr/>
            </a:pPr>
            <a:r>
              <a:rPr lang="en-US" sz="2000" b="1" u="sng" dirty="0" smtClean="0">
                <a:solidFill>
                  <a:schemeClr val="bg2"/>
                </a:solidFill>
                <a:latin typeface="Calibri" pitchFamily="34" charset="0"/>
              </a:rPr>
              <a:t>Instance level consolidation</a:t>
            </a:r>
          </a:p>
          <a:p>
            <a:pPr marL="396875" marR="0" lvl="0" indent="-396875" algn="l" defTabSz="914363" rtl="0" eaLnBrk="1" fontAlgn="auto" latinLnBrk="0" hangingPunct="1">
              <a:spcAft>
                <a:spcPts val="0"/>
              </a:spcAft>
              <a:buClrTx/>
              <a:buSzTx/>
              <a:tabLst/>
              <a:defRPr/>
            </a:pPr>
            <a:r>
              <a:rPr lang="en-US" sz="2000" dirty="0" smtClean="0">
                <a:solidFill>
                  <a:schemeClr val="bg2"/>
                </a:solidFill>
              </a:rPr>
              <a:t>        </a:t>
            </a:r>
            <a:r>
              <a:rPr lang="en-US" dirty="0" smtClean="0">
                <a:solidFill>
                  <a:schemeClr val="bg2"/>
                </a:solidFill>
                <a:latin typeface="Calibri" pitchFamily="34" charset="0"/>
                <a:cs typeface="Calibri" pitchFamily="34" charset="0"/>
              </a:rPr>
              <a:t>Multiple Instances running on one system</a:t>
            </a:r>
          </a:p>
          <a:p>
            <a:pPr marL="396875" marR="0" lvl="0" indent="-396875" algn="l" defTabSz="914363" rtl="0" eaLnBrk="1" fontAlgn="auto" latinLnBrk="0" hangingPunct="1">
              <a:spcAft>
                <a:spcPts val="0"/>
              </a:spcAft>
              <a:buClrTx/>
              <a:buSzTx/>
              <a:tabLst/>
              <a:defRPr/>
            </a:pPr>
            <a:r>
              <a:rPr lang="en-US" sz="800" dirty="0" smtClean="0">
                <a:solidFill>
                  <a:schemeClr val="bg2"/>
                </a:solidFill>
              </a:rPr>
              <a:t>   </a:t>
            </a:r>
          </a:p>
          <a:p>
            <a:pPr marL="742950" lvl="1" indent="-285750" defTabSz="914363" fontAlgn="base">
              <a:lnSpc>
                <a:spcPct val="120000"/>
              </a:lnSpc>
              <a:spcBef>
                <a:spcPct val="20000"/>
              </a:spcBef>
              <a:spcAft>
                <a:spcPct val="0"/>
              </a:spcAft>
              <a:buClr>
                <a:srgbClr val="FF0000"/>
              </a:buClr>
              <a:buSzPct val="85000"/>
              <a:buFont typeface="Wingdings" pitchFamily="8" charset="2"/>
              <a:buChar char="§"/>
              <a:defRPr/>
            </a:pPr>
            <a:r>
              <a:rPr lang="en-US" dirty="0" smtClean="0">
                <a:solidFill>
                  <a:schemeClr val="bg2"/>
                </a:solidFill>
                <a:latin typeface="Calibri" pitchFamily="34" charset="0"/>
              </a:rPr>
              <a:t>Full schema and security isolation</a:t>
            </a:r>
          </a:p>
          <a:p>
            <a:pPr marL="742950" lvl="1" indent="-285750" defTabSz="914363" fontAlgn="base">
              <a:lnSpc>
                <a:spcPct val="120000"/>
              </a:lnSpc>
              <a:spcBef>
                <a:spcPct val="20000"/>
              </a:spcBef>
              <a:spcAft>
                <a:spcPct val="0"/>
              </a:spcAft>
              <a:buClr>
                <a:srgbClr val="FF0000"/>
              </a:buClr>
              <a:buSzPct val="85000"/>
              <a:buFont typeface="Wingdings" pitchFamily="8" charset="2"/>
              <a:buChar char="§"/>
              <a:defRPr/>
            </a:pPr>
            <a:r>
              <a:rPr lang="en-US" dirty="0" smtClean="0">
                <a:solidFill>
                  <a:schemeClr val="bg2"/>
                </a:solidFill>
                <a:latin typeface="Calibri" pitchFamily="34" charset="0"/>
              </a:rPr>
              <a:t>Partial system resource &amp; management isolation</a:t>
            </a:r>
          </a:p>
          <a:p>
            <a:pPr marL="742950" lvl="1" indent="-285750" defTabSz="914363" fontAlgn="base">
              <a:lnSpc>
                <a:spcPct val="120000"/>
              </a:lnSpc>
              <a:spcBef>
                <a:spcPct val="20000"/>
              </a:spcBef>
              <a:spcAft>
                <a:spcPct val="0"/>
              </a:spcAft>
              <a:buClr>
                <a:srgbClr val="FF0000"/>
              </a:buClr>
              <a:buSzPct val="85000"/>
              <a:buFont typeface="Wingdings" pitchFamily="8" charset="2"/>
              <a:buChar char="§"/>
              <a:defRPr/>
            </a:pPr>
            <a:r>
              <a:rPr lang="en-US" dirty="0" smtClean="0">
                <a:solidFill>
                  <a:schemeClr val="bg2"/>
                </a:solidFill>
                <a:latin typeface="Calibri" pitchFamily="34" charset="0"/>
              </a:rPr>
              <a:t>Potential conflicts in namespace, resources and system roles</a:t>
            </a:r>
          </a:p>
          <a:p>
            <a:pPr marL="742950" lvl="1" indent="-285750" defTabSz="914363" fontAlgn="base">
              <a:lnSpc>
                <a:spcPct val="120000"/>
              </a:lnSpc>
              <a:spcBef>
                <a:spcPct val="20000"/>
              </a:spcBef>
              <a:spcAft>
                <a:spcPct val="0"/>
              </a:spcAft>
              <a:buClr>
                <a:srgbClr val="FF0000"/>
              </a:buClr>
              <a:buSzPct val="85000"/>
              <a:buFont typeface="Wingdings" pitchFamily="8" charset="2"/>
              <a:buChar char="§"/>
              <a:defRPr/>
            </a:pPr>
            <a:r>
              <a:rPr lang="en-US" dirty="0" smtClean="0">
                <a:solidFill>
                  <a:schemeClr val="bg2"/>
                </a:solidFill>
                <a:latin typeface="Calibri" pitchFamily="34" charset="0"/>
              </a:rPr>
              <a:t>IO, System Memory and CPU are typical density limiters</a:t>
            </a:r>
          </a:p>
          <a:p>
            <a:pPr marL="914400" marR="0" lvl="1" indent="-396875" algn="l" defTabSz="914363" rtl="0" eaLnBrk="1" fontAlgn="auto" latinLnBrk="0" hangingPunct="1">
              <a:lnSpc>
                <a:spcPct val="120000"/>
              </a:lnSpc>
              <a:spcBef>
                <a:spcPct val="20000"/>
              </a:spcBef>
              <a:spcAft>
                <a:spcPts val="0"/>
              </a:spcAft>
              <a:buClrTx/>
              <a:buSzPct val="90000"/>
              <a:tabLst/>
              <a:defRPr/>
            </a:pPr>
            <a:endParaRPr kumimoji="0" lang="en-US" sz="2000" b="0" i="0" u="none" strike="noStrike" kern="1200" cap="none" spc="0" normalizeH="0" baseline="0" noProof="0" dirty="0" smtClean="0">
              <a:ln>
                <a:noFill/>
              </a:ln>
              <a:solidFill>
                <a:schemeClr val="bg2"/>
              </a:solidFill>
              <a:effectLst/>
              <a:uLnTx/>
              <a:uFillTx/>
              <a:latin typeface="+mn-lt"/>
              <a:ea typeface="+mn-ea"/>
              <a:cs typeface="+mn-cs"/>
            </a:endParaRPr>
          </a:p>
          <a:p>
            <a:pPr marL="396875" marR="0" lvl="0" indent="-396875" algn="l" defTabSz="914363" rtl="0" eaLnBrk="1" fontAlgn="auto" latinLnBrk="0" hangingPunct="1">
              <a:lnSpc>
                <a:spcPct val="120000"/>
              </a:lnSpc>
              <a:spcBef>
                <a:spcPct val="20000"/>
              </a:spcBef>
              <a:spcAft>
                <a:spcPts val="0"/>
              </a:spcAft>
              <a:buClrTx/>
              <a:buSzTx/>
              <a:tabLst/>
              <a:defRPr/>
            </a:pPr>
            <a:endParaRPr kumimoji="0" lang="en-US" sz="2200" b="0" i="0" u="none" strike="noStrike" kern="1200" cap="none" spc="0" normalizeH="0" baseline="0" noProof="0" dirty="0" smtClean="0">
              <a:ln>
                <a:noFill/>
              </a:ln>
              <a:solidFill>
                <a:schemeClr val="bg2"/>
              </a:solidFill>
              <a:effectLst/>
              <a:uLnTx/>
              <a:uFillTx/>
              <a:latin typeface="+mn-lt"/>
              <a:ea typeface="+mn-ea"/>
              <a:cs typeface="+mn-cs"/>
            </a:endParaRPr>
          </a:p>
        </p:txBody>
      </p:sp>
      <p:sp>
        <p:nvSpPr>
          <p:cNvPr id="2" name="Title 1"/>
          <p:cNvSpPr>
            <a:spLocks noGrp="1"/>
          </p:cNvSpPr>
          <p:nvPr>
            <p:ph type="title"/>
          </p:nvPr>
        </p:nvSpPr>
        <p:spPr>
          <a:xfrm>
            <a:off x="0" y="0"/>
            <a:ext cx="9144000" cy="609600"/>
          </a:xfrm>
          <a:solidFill>
            <a:schemeClr val="accent1"/>
          </a:solidFill>
        </p:spPr>
        <p:txBody>
          <a:bodyPr>
            <a:normAutofit/>
          </a:bodyPr>
          <a:lstStyle/>
          <a:p>
            <a:r>
              <a:rPr lang="en-US" sz="4000" dirty="0" smtClean="0">
                <a:solidFill>
                  <a:schemeClr val="bg1"/>
                </a:solidFill>
              </a:rPr>
              <a:t>SQL Server Consolidation Options</a:t>
            </a:r>
            <a:endParaRPr lang="en-US" sz="4000" dirty="0">
              <a:solidFill>
                <a:schemeClr val="bg1"/>
              </a:solidFill>
            </a:endParaRPr>
          </a:p>
        </p:txBody>
      </p:sp>
      <p:sp>
        <p:nvSpPr>
          <p:cNvPr id="5" name="TextBox 4"/>
          <p:cNvSpPr txBox="1"/>
          <p:nvPr/>
        </p:nvSpPr>
        <p:spPr>
          <a:xfrm rot="16200000">
            <a:off x="-1931566" y="3288912"/>
            <a:ext cx="4481355" cy="523220"/>
          </a:xfrm>
          <a:prstGeom prst="rect">
            <a:avLst/>
          </a:prstGeom>
          <a:noFill/>
          <a:effectLst>
            <a:outerShdw blurRad="50800" dist="50800" dir="5400000" algn="ctr" rotWithShape="0">
              <a:srgbClr val="000000">
                <a:alpha val="70000"/>
              </a:srgbClr>
            </a:outerShdw>
          </a:effectLst>
        </p:spPr>
        <p:txBody>
          <a:bodyPr wrap="none" rtlCol="0">
            <a:spAutoFit/>
          </a:bodyPr>
          <a:lstStyle/>
          <a:p>
            <a:pPr algn="l" rtl="0"/>
            <a:r>
              <a:rPr lang="en-US" sz="2800" kern="1200" dirty="0">
                <a:latin typeface="Calibri"/>
                <a:ea typeface="+mn-ea"/>
                <a:cs typeface="+mn-cs"/>
              </a:rPr>
              <a:t>Higher Isolation, Higher Costs</a:t>
            </a:r>
          </a:p>
        </p:txBody>
      </p:sp>
      <p:sp>
        <p:nvSpPr>
          <p:cNvPr id="6" name="TextBox 5"/>
          <p:cNvSpPr txBox="1"/>
          <p:nvPr/>
        </p:nvSpPr>
        <p:spPr>
          <a:xfrm rot="5400000">
            <a:off x="6565470" y="3111930"/>
            <a:ext cx="4308680" cy="523220"/>
          </a:xfrm>
          <a:prstGeom prst="rect">
            <a:avLst/>
          </a:prstGeom>
          <a:noFill/>
          <a:effectLst>
            <a:outerShdw blurRad="50800" dist="50800" dir="5400000" algn="ctr" rotWithShape="0">
              <a:srgbClr val="000000">
                <a:alpha val="70000"/>
              </a:srgbClr>
            </a:outerShdw>
          </a:effectLst>
        </p:spPr>
        <p:txBody>
          <a:bodyPr wrap="square" rtlCol="0">
            <a:spAutoFit/>
          </a:bodyPr>
          <a:lstStyle/>
          <a:p>
            <a:pPr algn="l" rtl="0"/>
            <a:r>
              <a:rPr lang="en-US" sz="2800" kern="1200" dirty="0">
                <a:latin typeface="Calibri"/>
                <a:ea typeface="+mn-ea"/>
                <a:cs typeface="+mn-cs"/>
              </a:rPr>
              <a:t>Higher Density, Lower Costs </a:t>
            </a:r>
          </a:p>
        </p:txBody>
      </p:sp>
      <p:sp>
        <p:nvSpPr>
          <p:cNvPr id="65" name="Left-Right Arrow 64"/>
          <p:cNvSpPr/>
          <p:nvPr/>
        </p:nvSpPr>
        <p:spPr>
          <a:xfrm>
            <a:off x="609600" y="3352800"/>
            <a:ext cx="8001000" cy="412898"/>
          </a:xfrm>
          <a:prstGeom prst="leftRightArrow">
            <a:avLst/>
          </a:prstGeom>
          <a:gradFill>
            <a:gsLst>
              <a:gs pos="0">
                <a:schemeClr val="accent6">
                  <a:lumMod val="75000"/>
                </a:schemeClr>
              </a:gs>
              <a:gs pos="50000">
                <a:srgbClr val="9CB86E"/>
              </a:gs>
              <a:gs pos="100000">
                <a:srgbClr val="156B13"/>
              </a:gs>
            </a:gsLst>
            <a:lin ang="0" scaled="0"/>
          </a:gradFill>
          <a:ln>
            <a:noFill/>
          </a:ln>
          <a:effectLst>
            <a:outerShdw blurRad="50800" dist="50800" dir="5400000" algn="ctr" rotWithShape="0">
              <a:srgbClr val="000000">
                <a:alpha val="7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dirty="0">
              <a:solidFill>
                <a:srgbClr val="000000"/>
              </a:solidFill>
              <a:latin typeface="Calibri"/>
              <a:ea typeface="+mn-ea"/>
              <a:cs typeface="+mn-cs"/>
            </a:endParaRPr>
          </a:p>
        </p:txBody>
      </p:sp>
      <p:sp>
        <p:nvSpPr>
          <p:cNvPr id="37" name="Rectangle 36"/>
          <p:cNvSpPr/>
          <p:nvPr/>
        </p:nvSpPr>
        <p:spPr bwMode="auto">
          <a:xfrm>
            <a:off x="3733800" y="3886200"/>
            <a:ext cx="1600199" cy="2266950"/>
          </a:xfrm>
          <a:prstGeom prst="rect">
            <a:avLst/>
          </a:prstGeom>
          <a:noFill/>
          <a:ln w="38100">
            <a:solidFill>
              <a:srgbClr val="03B507"/>
            </a:solidFill>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38" name="TextBox 37"/>
          <p:cNvSpPr txBox="1"/>
          <p:nvPr/>
        </p:nvSpPr>
        <p:spPr>
          <a:xfrm>
            <a:off x="5554883" y="3918035"/>
            <a:ext cx="1306640" cy="369332"/>
          </a:xfrm>
          <a:prstGeom prst="rect">
            <a:avLst/>
          </a:prstGeom>
          <a:noFill/>
        </p:spPr>
        <p:txBody>
          <a:bodyPr wrap="none" rtlCol="0">
            <a:spAutoFit/>
          </a:bodyPr>
          <a:lstStyle/>
          <a:p>
            <a:pPr algn="ctr" rtl="0"/>
            <a:r>
              <a:rPr lang="en-US" kern="1200" dirty="0" smtClean="0">
                <a:latin typeface="Calibri"/>
                <a:ea typeface="+mn-ea"/>
                <a:cs typeface="+mn-cs"/>
              </a:rPr>
              <a:t>  Databases </a:t>
            </a:r>
            <a:endParaRPr lang="en-US" kern="1200" dirty="0">
              <a:latin typeface="Calibri"/>
              <a:ea typeface="+mn-ea"/>
              <a:cs typeface="+mn-cs"/>
            </a:endParaRPr>
          </a:p>
        </p:txBody>
      </p:sp>
      <p:grpSp>
        <p:nvGrpSpPr>
          <p:cNvPr id="39" name="Group 73"/>
          <p:cNvGrpSpPr/>
          <p:nvPr/>
        </p:nvGrpSpPr>
        <p:grpSpPr>
          <a:xfrm>
            <a:off x="5529027" y="4552133"/>
            <a:ext cx="1447800" cy="1614488"/>
            <a:chOff x="5372100" y="4495800"/>
            <a:chExt cx="1447800" cy="1614488"/>
          </a:xfrm>
          <a:solidFill>
            <a:schemeClr val="tx1"/>
          </a:solidFill>
        </p:grpSpPr>
        <p:sp>
          <p:nvSpPr>
            <p:cNvPr id="40" name="Rectangle 39"/>
            <p:cNvSpPr/>
            <p:nvPr/>
          </p:nvSpPr>
          <p:spPr bwMode="auto">
            <a:xfrm>
              <a:off x="5372100" y="4495800"/>
              <a:ext cx="1447800" cy="1614488"/>
            </a:xfrm>
            <a:prstGeom prst="rect">
              <a:avLst/>
            </a:prstGeom>
            <a:grp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rtl="0" fontAlgn="base">
                <a:spcBef>
                  <a:spcPct val="0"/>
                </a:spcBef>
                <a:spcAft>
                  <a:spcPct val="0"/>
                </a:spcAft>
              </a:pPr>
              <a:endParaRPr lang="en-US" sz="2400" kern="1200" dirty="0">
                <a:gradFill>
                  <a:gsLst>
                    <a:gs pos="36000">
                      <a:srgbClr val="FFFFFF"/>
                    </a:gs>
                    <a:gs pos="86000">
                      <a:srgbClr val="FFFFFF"/>
                    </a:gs>
                  </a:gsLst>
                  <a:lin ang="5400000" scaled="0"/>
                </a:gradFill>
                <a:effectLst>
                  <a:outerShdw blurRad="38100" dist="38100" dir="2700000" algn="tl">
                    <a:srgbClr val="000000">
                      <a:alpha val="43137"/>
                    </a:srgbClr>
                  </a:outerShdw>
                </a:effectLst>
                <a:latin typeface="Segoe" pitchFamily="34" charset="0"/>
                <a:ea typeface="+mn-ea"/>
                <a:cs typeface="+mn-cs"/>
              </a:endParaRPr>
            </a:p>
          </p:txBody>
        </p:sp>
        <p:pic>
          <p:nvPicPr>
            <p:cNvPr id="41" name="Picture 7"/>
            <p:cNvPicPr>
              <a:picLocks noChangeAspect="1" noChangeArrowheads="1"/>
            </p:cNvPicPr>
            <p:nvPr/>
          </p:nvPicPr>
          <p:blipFill>
            <a:blip r:embed="rId3" cstate="print"/>
            <a:srcRect r="38301"/>
            <a:stretch>
              <a:fillRect/>
            </a:stretch>
          </p:blipFill>
          <p:spPr bwMode="auto">
            <a:xfrm>
              <a:off x="5405515" y="4800600"/>
              <a:ext cx="1295558" cy="1066800"/>
            </a:xfrm>
            <a:prstGeom prst="rect">
              <a:avLst/>
            </a:prstGeom>
            <a:grpFill/>
            <a:ln w="9525">
              <a:noFill/>
              <a:miter lim="800000"/>
              <a:headEnd/>
              <a:tailEnd/>
            </a:ln>
            <a:effectLst/>
          </p:spPr>
        </p:pic>
        <p:sp>
          <p:nvSpPr>
            <p:cNvPr id="42" name="Rectangle 41"/>
            <p:cNvSpPr/>
            <p:nvPr/>
          </p:nvSpPr>
          <p:spPr>
            <a:xfrm>
              <a:off x="5740295" y="4776789"/>
              <a:ext cx="1060555" cy="20261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dirty="0">
                <a:solidFill>
                  <a:srgbClr val="FFFFFF"/>
                </a:solidFill>
                <a:latin typeface="Calibri"/>
                <a:ea typeface="+mn-ea"/>
                <a:cs typeface="+mn-cs"/>
              </a:endParaRPr>
            </a:p>
          </p:txBody>
        </p:sp>
        <p:sp>
          <p:nvSpPr>
            <p:cNvPr id="43" name="Rectangle 42"/>
            <p:cNvSpPr/>
            <p:nvPr/>
          </p:nvSpPr>
          <p:spPr>
            <a:xfrm>
              <a:off x="6091315" y="5410200"/>
              <a:ext cx="709535" cy="6858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dirty="0">
                <a:solidFill>
                  <a:srgbClr val="FFFFFF"/>
                </a:solidFill>
                <a:latin typeface="Calibri"/>
                <a:ea typeface="+mn-ea"/>
                <a:cs typeface="+mn-cs"/>
              </a:endParaRPr>
            </a:p>
          </p:txBody>
        </p:sp>
        <p:sp>
          <p:nvSpPr>
            <p:cNvPr id="44" name="TextBox 43"/>
            <p:cNvSpPr txBox="1"/>
            <p:nvPr/>
          </p:nvSpPr>
          <p:spPr>
            <a:xfrm>
              <a:off x="6034088" y="5410199"/>
              <a:ext cx="766762" cy="215444"/>
            </a:xfrm>
            <a:prstGeom prst="rect">
              <a:avLst/>
            </a:prstGeom>
            <a:grpFill/>
          </p:spPr>
          <p:txBody>
            <a:bodyPr wrap="square" rtlCol="0">
              <a:spAutoFit/>
            </a:bodyPr>
            <a:lstStyle/>
            <a:p>
              <a:pPr algn="l" rtl="0"/>
              <a:r>
                <a:rPr lang="en-US" sz="800" kern="1200" dirty="0">
                  <a:solidFill>
                    <a:srgbClr val="000000"/>
                  </a:solidFill>
                  <a:latin typeface="Tahoma" pitchFamily="34" charset="0"/>
                  <a:ea typeface="Tahoma" pitchFamily="34" charset="0"/>
                  <a:cs typeface="Tahoma" pitchFamily="34" charset="0"/>
                </a:rPr>
                <a:t>DB_1</a:t>
              </a:r>
            </a:p>
          </p:txBody>
        </p:sp>
        <p:sp>
          <p:nvSpPr>
            <p:cNvPr id="45" name="TextBox 44"/>
            <p:cNvSpPr txBox="1"/>
            <p:nvPr/>
          </p:nvSpPr>
          <p:spPr>
            <a:xfrm>
              <a:off x="6032838" y="5562599"/>
              <a:ext cx="768012" cy="215444"/>
            </a:xfrm>
            <a:prstGeom prst="rect">
              <a:avLst/>
            </a:prstGeom>
            <a:grpFill/>
          </p:spPr>
          <p:txBody>
            <a:bodyPr wrap="square" rtlCol="0">
              <a:spAutoFit/>
            </a:bodyPr>
            <a:lstStyle/>
            <a:p>
              <a:pPr algn="l" rtl="0"/>
              <a:r>
                <a:rPr lang="en-US" sz="800" kern="1200" dirty="0">
                  <a:solidFill>
                    <a:srgbClr val="000000"/>
                  </a:solidFill>
                  <a:latin typeface="Tahoma" pitchFamily="34" charset="0"/>
                  <a:ea typeface="Tahoma" pitchFamily="34" charset="0"/>
                  <a:cs typeface="Tahoma" pitchFamily="34" charset="0"/>
                </a:rPr>
                <a:t>DB_2</a:t>
              </a:r>
            </a:p>
          </p:txBody>
        </p:sp>
        <p:sp>
          <p:nvSpPr>
            <p:cNvPr id="46" name="TextBox 45"/>
            <p:cNvSpPr txBox="1"/>
            <p:nvPr/>
          </p:nvSpPr>
          <p:spPr>
            <a:xfrm>
              <a:off x="6034088" y="5705475"/>
              <a:ext cx="614362" cy="215444"/>
            </a:xfrm>
            <a:prstGeom prst="rect">
              <a:avLst/>
            </a:prstGeom>
            <a:grpFill/>
          </p:spPr>
          <p:txBody>
            <a:bodyPr wrap="square" rtlCol="0">
              <a:spAutoFit/>
            </a:bodyPr>
            <a:lstStyle/>
            <a:p>
              <a:pPr algn="l" rtl="0"/>
              <a:r>
                <a:rPr lang="en-US" sz="800" kern="1200" dirty="0">
                  <a:solidFill>
                    <a:srgbClr val="000000"/>
                  </a:solidFill>
                  <a:latin typeface="Tahoma" pitchFamily="34" charset="0"/>
                  <a:ea typeface="Tahoma" pitchFamily="34" charset="0"/>
                  <a:cs typeface="Tahoma" pitchFamily="34" charset="0"/>
                </a:rPr>
                <a:t>DB_3</a:t>
              </a:r>
            </a:p>
          </p:txBody>
        </p:sp>
        <p:pic>
          <p:nvPicPr>
            <p:cNvPr id="48" name="Picture 7"/>
            <p:cNvPicPr>
              <a:picLocks noChangeAspect="1" noChangeArrowheads="1"/>
            </p:cNvPicPr>
            <p:nvPr/>
          </p:nvPicPr>
          <p:blipFill>
            <a:blip r:embed="rId4" cstate="print"/>
            <a:srcRect l="1479" r="-2635"/>
            <a:stretch>
              <a:fillRect/>
            </a:stretch>
          </p:blipFill>
          <p:spPr bwMode="auto">
            <a:xfrm>
              <a:off x="5405673" y="4515667"/>
              <a:ext cx="1409933" cy="304800"/>
            </a:xfrm>
            <a:prstGeom prst="rect">
              <a:avLst/>
            </a:prstGeom>
            <a:grpFill/>
            <a:ln w="9525">
              <a:noFill/>
              <a:miter lim="800000"/>
              <a:headEnd/>
              <a:tailEnd/>
            </a:ln>
            <a:effectLst/>
          </p:spPr>
        </p:pic>
        <p:sp>
          <p:nvSpPr>
            <p:cNvPr id="49" name="TextBox 48"/>
            <p:cNvSpPr txBox="1"/>
            <p:nvPr/>
          </p:nvSpPr>
          <p:spPr>
            <a:xfrm>
              <a:off x="5695950" y="4776787"/>
              <a:ext cx="1085850" cy="230832"/>
            </a:xfrm>
            <a:prstGeom prst="rect">
              <a:avLst/>
            </a:prstGeom>
            <a:grpFill/>
          </p:spPr>
          <p:txBody>
            <a:bodyPr wrap="square" rtlCol="0">
              <a:spAutoFit/>
            </a:bodyPr>
            <a:lstStyle/>
            <a:p>
              <a:pPr algn="l" rtl="0"/>
              <a:r>
                <a:rPr lang="en-US" sz="900" b="1" dirty="0" smtClean="0">
                  <a:solidFill>
                    <a:srgbClr val="000000"/>
                  </a:solidFill>
                  <a:latin typeface="Courier New" pitchFamily="49" charset="0"/>
                  <a:ea typeface="Tahoma" pitchFamily="34" charset="0"/>
                  <a:cs typeface="Courier New" pitchFamily="49" charset="0"/>
                </a:rPr>
                <a:t>Consolidate_1</a:t>
              </a:r>
              <a:endParaRPr lang="en-US" sz="900" b="1" kern="1200" dirty="0">
                <a:solidFill>
                  <a:srgbClr val="000000"/>
                </a:solidFill>
                <a:latin typeface="Courier New" pitchFamily="49" charset="0"/>
                <a:ea typeface="Tahoma" pitchFamily="34" charset="0"/>
                <a:cs typeface="Courier New" pitchFamily="49" charset="0"/>
              </a:endParaRPr>
            </a:p>
          </p:txBody>
        </p:sp>
      </p:grpSp>
      <p:sp>
        <p:nvSpPr>
          <p:cNvPr id="53" name="TextBox 52"/>
          <p:cNvSpPr txBox="1"/>
          <p:nvPr/>
        </p:nvSpPr>
        <p:spPr>
          <a:xfrm>
            <a:off x="3937250" y="3920029"/>
            <a:ext cx="1060931" cy="646331"/>
          </a:xfrm>
          <a:prstGeom prst="rect">
            <a:avLst/>
          </a:prstGeom>
          <a:noFill/>
        </p:spPr>
        <p:txBody>
          <a:bodyPr wrap="none" rtlCol="0">
            <a:spAutoFit/>
          </a:bodyPr>
          <a:lstStyle/>
          <a:p>
            <a:pPr algn="l" rtl="0"/>
            <a:r>
              <a:rPr lang="en-US" kern="1200" dirty="0">
                <a:latin typeface="Calibri"/>
                <a:ea typeface="+mn-ea"/>
                <a:cs typeface="+mn-cs"/>
              </a:rPr>
              <a:t>Instances</a:t>
            </a:r>
          </a:p>
          <a:p>
            <a:pPr algn="l" rtl="0"/>
            <a:endParaRPr lang="en-US" kern="1200" dirty="0">
              <a:latin typeface="Calibri"/>
              <a:ea typeface="+mn-ea"/>
              <a:cs typeface="+mn-cs"/>
            </a:endParaRPr>
          </a:p>
        </p:txBody>
      </p:sp>
      <p:sp>
        <p:nvSpPr>
          <p:cNvPr id="54" name="TextBox 53"/>
          <p:cNvSpPr txBox="1"/>
          <p:nvPr/>
        </p:nvSpPr>
        <p:spPr>
          <a:xfrm>
            <a:off x="2286000" y="3733800"/>
            <a:ext cx="1091966" cy="646331"/>
          </a:xfrm>
          <a:prstGeom prst="rect">
            <a:avLst/>
          </a:prstGeom>
          <a:noFill/>
        </p:spPr>
        <p:txBody>
          <a:bodyPr wrap="none" rtlCol="0">
            <a:spAutoFit/>
          </a:bodyPr>
          <a:lstStyle/>
          <a:p>
            <a:pPr algn="ctr" rtl="0"/>
            <a:r>
              <a:rPr lang="en-US" kern="1200" dirty="0">
                <a:latin typeface="Calibri"/>
                <a:ea typeface="+mn-ea"/>
                <a:cs typeface="+mn-cs"/>
              </a:rPr>
              <a:t>Virtual</a:t>
            </a:r>
          </a:p>
          <a:p>
            <a:pPr algn="ctr" rtl="0"/>
            <a:r>
              <a:rPr lang="en-US" kern="1200" dirty="0">
                <a:latin typeface="Calibri"/>
                <a:ea typeface="+mn-ea"/>
                <a:cs typeface="+mn-cs"/>
              </a:rPr>
              <a:t>Machines</a:t>
            </a:r>
          </a:p>
        </p:txBody>
      </p:sp>
      <p:pic>
        <p:nvPicPr>
          <p:cNvPr id="55" name="Picture 2"/>
          <p:cNvPicPr>
            <a:picLocks noChangeAspect="1" noChangeArrowheads="1"/>
          </p:cNvPicPr>
          <p:nvPr/>
        </p:nvPicPr>
        <p:blipFill>
          <a:blip r:embed="rId5" cstate="print"/>
          <a:srcRect r="38173" b="28248"/>
          <a:stretch>
            <a:fillRect/>
          </a:stretch>
        </p:blipFill>
        <p:spPr bwMode="auto">
          <a:xfrm>
            <a:off x="2209800" y="4419600"/>
            <a:ext cx="1418771" cy="1752600"/>
          </a:xfrm>
          <a:prstGeom prst="rect">
            <a:avLst/>
          </a:prstGeom>
          <a:noFill/>
          <a:ln w="9525">
            <a:noFill/>
            <a:miter lim="800000"/>
            <a:headEnd/>
            <a:tailEnd/>
          </a:ln>
          <a:effectLst/>
        </p:spPr>
      </p:pic>
      <p:grpSp>
        <p:nvGrpSpPr>
          <p:cNvPr id="63" name="Group 60"/>
          <p:cNvGrpSpPr/>
          <p:nvPr/>
        </p:nvGrpSpPr>
        <p:grpSpPr>
          <a:xfrm>
            <a:off x="3771665" y="4404496"/>
            <a:ext cx="1425271" cy="1768475"/>
            <a:chOff x="3657600" y="4327525"/>
            <a:chExt cx="1425271" cy="1768475"/>
          </a:xfrm>
          <a:solidFill>
            <a:schemeClr val="tx1"/>
          </a:solidFill>
        </p:grpSpPr>
        <p:sp>
          <p:nvSpPr>
            <p:cNvPr id="64" name="Rectangle 63"/>
            <p:cNvSpPr/>
            <p:nvPr/>
          </p:nvSpPr>
          <p:spPr bwMode="auto">
            <a:xfrm>
              <a:off x="3657600" y="4343400"/>
              <a:ext cx="1425271" cy="1752600"/>
            </a:xfrm>
            <a:prstGeom prst="rect">
              <a:avLst/>
            </a:prstGeom>
            <a:grp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rtl="0" fontAlgn="base">
                <a:spcBef>
                  <a:spcPct val="0"/>
                </a:spcBef>
                <a:spcAft>
                  <a:spcPct val="0"/>
                </a:spcAft>
              </a:pPr>
              <a:endParaRPr lang="en-US" sz="2400" kern="1200" dirty="0">
                <a:gradFill>
                  <a:gsLst>
                    <a:gs pos="36000">
                      <a:srgbClr val="FFFFFF"/>
                    </a:gs>
                    <a:gs pos="86000">
                      <a:srgbClr val="FFFFFF"/>
                    </a:gs>
                  </a:gsLst>
                  <a:lin ang="5400000" scaled="0"/>
                </a:gradFill>
                <a:effectLst>
                  <a:outerShdw blurRad="38100" dist="38100" dir="2700000" algn="tl">
                    <a:srgbClr val="000000">
                      <a:alpha val="43137"/>
                    </a:srgbClr>
                  </a:outerShdw>
                </a:effectLst>
                <a:latin typeface="Segoe" pitchFamily="34" charset="0"/>
                <a:ea typeface="+mn-ea"/>
                <a:cs typeface="+mn-cs"/>
              </a:endParaRPr>
            </a:p>
          </p:txBody>
        </p:sp>
        <p:pic>
          <p:nvPicPr>
            <p:cNvPr id="66" name="Picture 8"/>
            <p:cNvPicPr>
              <a:picLocks noChangeAspect="1" noChangeArrowheads="1"/>
            </p:cNvPicPr>
            <p:nvPr/>
          </p:nvPicPr>
          <p:blipFill>
            <a:blip r:embed="rId6" cstate="print"/>
            <a:srcRect/>
            <a:stretch>
              <a:fillRect/>
            </a:stretch>
          </p:blipFill>
          <p:spPr bwMode="auto">
            <a:xfrm>
              <a:off x="3657600" y="4984552"/>
              <a:ext cx="455611" cy="228600"/>
            </a:xfrm>
            <a:prstGeom prst="rect">
              <a:avLst/>
            </a:prstGeom>
            <a:grpFill/>
            <a:ln w="9525">
              <a:noFill/>
              <a:miter lim="800000"/>
              <a:headEnd/>
              <a:tailEnd/>
            </a:ln>
            <a:effectLst/>
          </p:spPr>
        </p:pic>
        <p:sp>
          <p:nvSpPr>
            <p:cNvPr id="67" name="TextBox 66"/>
            <p:cNvSpPr txBox="1"/>
            <p:nvPr/>
          </p:nvSpPr>
          <p:spPr>
            <a:xfrm>
              <a:off x="4090218" y="4724400"/>
              <a:ext cx="977317" cy="246221"/>
            </a:xfrm>
            <a:prstGeom prst="rect">
              <a:avLst/>
            </a:prstGeom>
            <a:grpFill/>
          </p:spPr>
          <p:txBody>
            <a:bodyPr wrap="square" rtlCol="0">
              <a:spAutoFit/>
            </a:bodyPr>
            <a:lstStyle/>
            <a:p>
              <a:pPr algn="l" rtl="0"/>
              <a:r>
                <a:rPr lang="en-US" sz="1000" dirty="0" smtClean="0">
                  <a:solidFill>
                    <a:srgbClr val="000000"/>
                  </a:solidFill>
                  <a:latin typeface="Tahoma" pitchFamily="34" charset="0"/>
                  <a:ea typeface="Tahoma" pitchFamily="34" charset="0"/>
                  <a:cs typeface="Tahoma" pitchFamily="34" charset="0"/>
                </a:rPr>
                <a:t>Sales</a:t>
              </a:r>
              <a:r>
                <a:rPr lang="en-US" sz="1000" kern="1200" dirty="0" smtClean="0">
                  <a:solidFill>
                    <a:srgbClr val="000000"/>
                  </a:solidFill>
                  <a:latin typeface="Tahoma" pitchFamily="34" charset="0"/>
                  <a:ea typeface="Tahoma" pitchFamily="34" charset="0"/>
                  <a:cs typeface="Tahoma" pitchFamily="34" charset="0"/>
                </a:rPr>
                <a:t>_1</a:t>
              </a:r>
              <a:endParaRPr lang="en-US" sz="1000" kern="1200" dirty="0">
                <a:solidFill>
                  <a:srgbClr val="000000"/>
                </a:solidFill>
                <a:latin typeface="Tahoma" pitchFamily="34" charset="0"/>
                <a:ea typeface="Tahoma" pitchFamily="34" charset="0"/>
                <a:cs typeface="Tahoma" pitchFamily="34" charset="0"/>
              </a:endParaRPr>
            </a:p>
          </p:txBody>
        </p:sp>
        <p:sp>
          <p:nvSpPr>
            <p:cNvPr id="68" name="TextBox 67"/>
            <p:cNvSpPr txBox="1"/>
            <p:nvPr/>
          </p:nvSpPr>
          <p:spPr>
            <a:xfrm>
              <a:off x="4090218" y="4922939"/>
              <a:ext cx="977317" cy="246221"/>
            </a:xfrm>
            <a:prstGeom prst="rect">
              <a:avLst/>
            </a:prstGeom>
            <a:grpFill/>
          </p:spPr>
          <p:txBody>
            <a:bodyPr wrap="square" rtlCol="0">
              <a:spAutoFit/>
            </a:bodyPr>
            <a:lstStyle/>
            <a:p>
              <a:pPr algn="l" rtl="0"/>
              <a:r>
                <a:rPr lang="en-US" sz="1000" dirty="0" smtClean="0">
                  <a:solidFill>
                    <a:srgbClr val="000000"/>
                  </a:solidFill>
                  <a:latin typeface="Tahoma" pitchFamily="34" charset="0"/>
                  <a:ea typeface="Tahoma" pitchFamily="34" charset="0"/>
                  <a:cs typeface="Tahoma" pitchFamily="34" charset="0"/>
                </a:rPr>
                <a:t>Marketing_1</a:t>
              </a:r>
              <a:endParaRPr lang="en-US" sz="1000" kern="1200" dirty="0">
                <a:solidFill>
                  <a:srgbClr val="000000"/>
                </a:solidFill>
                <a:latin typeface="Tahoma" pitchFamily="34" charset="0"/>
                <a:ea typeface="Tahoma" pitchFamily="34" charset="0"/>
                <a:cs typeface="Tahoma" pitchFamily="34" charset="0"/>
              </a:endParaRPr>
            </a:p>
          </p:txBody>
        </p:sp>
        <p:sp>
          <p:nvSpPr>
            <p:cNvPr id="70" name="TextBox 69"/>
            <p:cNvSpPr txBox="1"/>
            <p:nvPr/>
          </p:nvSpPr>
          <p:spPr>
            <a:xfrm>
              <a:off x="4090218" y="5166184"/>
              <a:ext cx="977317" cy="246221"/>
            </a:xfrm>
            <a:prstGeom prst="rect">
              <a:avLst/>
            </a:prstGeom>
            <a:grpFill/>
          </p:spPr>
          <p:txBody>
            <a:bodyPr wrap="square" rtlCol="0">
              <a:spAutoFit/>
            </a:bodyPr>
            <a:lstStyle/>
            <a:p>
              <a:pPr algn="l" rtl="0"/>
              <a:r>
                <a:rPr lang="en-US" sz="1000" dirty="0" smtClean="0">
                  <a:solidFill>
                    <a:srgbClr val="000000"/>
                  </a:solidFill>
                  <a:latin typeface="Tahoma" pitchFamily="34" charset="0"/>
                  <a:ea typeface="Tahoma" pitchFamily="34" charset="0"/>
                  <a:cs typeface="Tahoma" pitchFamily="34" charset="0"/>
                </a:rPr>
                <a:t>Online_Sales</a:t>
              </a:r>
              <a:endParaRPr lang="en-US" sz="1000" kern="1200" dirty="0">
                <a:solidFill>
                  <a:srgbClr val="000000"/>
                </a:solidFill>
                <a:latin typeface="Tahoma" pitchFamily="34" charset="0"/>
                <a:ea typeface="Tahoma" pitchFamily="34" charset="0"/>
                <a:cs typeface="Tahoma" pitchFamily="34" charset="0"/>
              </a:endParaRPr>
            </a:p>
          </p:txBody>
        </p:sp>
        <p:pic>
          <p:nvPicPr>
            <p:cNvPr id="72" name="Picture 8"/>
            <p:cNvPicPr>
              <a:picLocks noChangeAspect="1" noChangeArrowheads="1"/>
            </p:cNvPicPr>
            <p:nvPr/>
          </p:nvPicPr>
          <p:blipFill>
            <a:blip r:embed="rId6" cstate="print"/>
            <a:srcRect/>
            <a:stretch>
              <a:fillRect/>
            </a:stretch>
          </p:blipFill>
          <p:spPr bwMode="auto">
            <a:xfrm>
              <a:off x="3657600" y="5231590"/>
              <a:ext cx="455611" cy="228600"/>
            </a:xfrm>
            <a:prstGeom prst="rect">
              <a:avLst/>
            </a:prstGeom>
            <a:grpFill/>
            <a:ln w="9525">
              <a:noFill/>
              <a:miter lim="800000"/>
              <a:headEnd/>
              <a:tailEnd/>
            </a:ln>
            <a:effectLst/>
          </p:spPr>
        </p:pic>
        <p:pic>
          <p:nvPicPr>
            <p:cNvPr id="73" name="Picture 8"/>
            <p:cNvPicPr>
              <a:picLocks noChangeAspect="1" noChangeArrowheads="1"/>
            </p:cNvPicPr>
            <p:nvPr/>
          </p:nvPicPr>
          <p:blipFill>
            <a:blip r:embed="rId6" cstate="print"/>
            <a:srcRect/>
            <a:stretch>
              <a:fillRect/>
            </a:stretch>
          </p:blipFill>
          <p:spPr bwMode="auto">
            <a:xfrm>
              <a:off x="3657600" y="4737514"/>
              <a:ext cx="455611" cy="228600"/>
            </a:xfrm>
            <a:prstGeom prst="rect">
              <a:avLst/>
            </a:prstGeom>
            <a:grpFill/>
            <a:ln w="9525">
              <a:noFill/>
              <a:miter lim="800000"/>
              <a:headEnd/>
              <a:tailEnd/>
            </a:ln>
            <a:effectLst/>
          </p:spPr>
        </p:pic>
        <p:pic>
          <p:nvPicPr>
            <p:cNvPr id="74" name="Picture 7"/>
            <p:cNvPicPr>
              <a:picLocks noChangeAspect="1" noChangeArrowheads="1"/>
            </p:cNvPicPr>
            <p:nvPr/>
          </p:nvPicPr>
          <p:blipFill>
            <a:blip r:embed="rId4" cstate="print"/>
            <a:srcRect l="1479"/>
            <a:stretch>
              <a:fillRect/>
            </a:stretch>
          </p:blipFill>
          <p:spPr bwMode="auto">
            <a:xfrm>
              <a:off x="3657600" y="4327525"/>
              <a:ext cx="1423988" cy="357188"/>
            </a:xfrm>
            <a:prstGeom prst="rect">
              <a:avLst/>
            </a:prstGeom>
            <a:grpFill/>
            <a:ln w="9525">
              <a:noFill/>
              <a:miter lim="800000"/>
              <a:headEnd/>
              <a:tailEnd/>
            </a:ln>
            <a:effectLst/>
          </p:spPr>
        </p:pic>
        <p:sp>
          <p:nvSpPr>
            <p:cNvPr id="75" name="TextBox 74"/>
            <p:cNvSpPr txBox="1"/>
            <p:nvPr/>
          </p:nvSpPr>
          <p:spPr>
            <a:xfrm>
              <a:off x="4090218" y="5409429"/>
              <a:ext cx="977317" cy="246221"/>
            </a:xfrm>
            <a:prstGeom prst="rect">
              <a:avLst/>
            </a:prstGeom>
            <a:grpFill/>
          </p:spPr>
          <p:txBody>
            <a:bodyPr wrap="square" rtlCol="0">
              <a:spAutoFit/>
            </a:bodyPr>
            <a:lstStyle/>
            <a:p>
              <a:pPr algn="l" rtl="0"/>
              <a:r>
                <a:rPr lang="en-US" sz="1000" dirty="0" smtClean="0">
                  <a:solidFill>
                    <a:srgbClr val="000000"/>
                  </a:solidFill>
                  <a:latin typeface="Tahoma" pitchFamily="34" charset="0"/>
                  <a:ea typeface="Tahoma" pitchFamily="34" charset="0"/>
                  <a:cs typeface="Tahoma" pitchFamily="34" charset="0"/>
                </a:rPr>
                <a:t>ERP_10</a:t>
              </a:r>
              <a:endParaRPr lang="en-US" sz="1000" kern="1200" dirty="0">
                <a:solidFill>
                  <a:srgbClr val="000000"/>
                </a:solidFill>
                <a:latin typeface="Tahoma" pitchFamily="34" charset="0"/>
                <a:ea typeface="Tahoma" pitchFamily="34" charset="0"/>
                <a:cs typeface="Tahoma" pitchFamily="34" charset="0"/>
              </a:endParaRPr>
            </a:p>
          </p:txBody>
        </p:sp>
        <p:sp>
          <p:nvSpPr>
            <p:cNvPr id="76" name="TextBox 75"/>
            <p:cNvSpPr txBox="1"/>
            <p:nvPr/>
          </p:nvSpPr>
          <p:spPr>
            <a:xfrm>
              <a:off x="4090218" y="5652673"/>
              <a:ext cx="977317" cy="246221"/>
            </a:xfrm>
            <a:prstGeom prst="rect">
              <a:avLst/>
            </a:prstGeom>
            <a:grpFill/>
          </p:spPr>
          <p:txBody>
            <a:bodyPr wrap="square" rtlCol="0">
              <a:spAutoFit/>
            </a:bodyPr>
            <a:lstStyle/>
            <a:p>
              <a:pPr algn="l" rtl="0"/>
              <a:r>
                <a:rPr lang="en-US" sz="1000" dirty="0" smtClean="0">
                  <a:solidFill>
                    <a:srgbClr val="000000"/>
                  </a:solidFill>
                  <a:latin typeface="Tahoma" pitchFamily="34" charset="0"/>
                  <a:ea typeface="Tahoma" pitchFamily="34" charset="0"/>
                  <a:cs typeface="Tahoma" pitchFamily="34" charset="0"/>
                </a:rPr>
                <a:t>ERP_10</a:t>
              </a:r>
              <a:endParaRPr lang="en-US" sz="1000" kern="1200" dirty="0">
                <a:solidFill>
                  <a:srgbClr val="000000"/>
                </a:solidFill>
                <a:latin typeface="Tahoma" pitchFamily="34" charset="0"/>
                <a:ea typeface="Tahoma" pitchFamily="34" charset="0"/>
                <a:cs typeface="Tahoma" pitchFamily="34" charset="0"/>
              </a:endParaRPr>
            </a:p>
          </p:txBody>
        </p:sp>
        <p:pic>
          <p:nvPicPr>
            <p:cNvPr id="77" name="Picture 8"/>
            <p:cNvPicPr>
              <a:picLocks noChangeAspect="1" noChangeArrowheads="1"/>
            </p:cNvPicPr>
            <p:nvPr/>
          </p:nvPicPr>
          <p:blipFill>
            <a:blip r:embed="rId6" cstate="print"/>
            <a:srcRect/>
            <a:stretch>
              <a:fillRect/>
            </a:stretch>
          </p:blipFill>
          <p:spPr bwMode="auto">
            <a:xfrm>
              <a:off x="3657600" y="5467962"/>
              <a:ext cx="455611" cy="228600"/>
            </a:xfrm>
            <a:prstGeom prst="rect">
              <a:avLst/>
            </a:prstGeom>
            <a:grpFill/>
            <a:ln w="9525">
              <a:noFill/>
              <a:miter lim="800000"/>
              <a:headEnd/>
              <a:tailEnd/>
            </a:ln>
            <a:effectLst/>
          </p:spPr>
        </p:pic>
        <p:pic>
          <p:nvPicPr>
            <p:cNvPr id="78" name="Picture 8"/>
            <p:cNvPicPr>
              <a:picLocks noChangeAspect="1" noChangeArrowheads="1"/>
            </p:cNvPicPr>
            <p:nvPr/>
          </p:nvPicPr>
          <p:blipFill>
            <a:blip r:embed="rId6" cstate="print"/>
            <a:srcRect/>
            <a:stretch>
              <a:fillRect/>
            </a:stretch>
          </p:blipFill>
          <p:spPr bwMode="auto">
            <a:xfrm>
              <a:off x="3657600" y="5715000"/>
              <a:ext cx="455611" cy="228600"/>
            </a:xfrm>
            <a:prstGeom prst="rect">
              <a:avLst/>
            </a:prstGeom>
            <a:grpFill/>
            <a:ln w="9525">
              <a:noFill/>
              <a:miter lim="800000"/>
              <a:headEnd/>
              <a:tailEnd/>
            </a:ln>
            <a:effectLst/>
          </p:spPr>
        </p:pic>
      </p:grpSp>
    </p:spTree>
  </p:cSld>
  <p:clrMapOvr>
    <a:masterClrMapping/>
  </p:clrMapOvr>
  <p:transition advTm="54093">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609600"/>
          </a:xfrm>
          <a:solidFill>
            <a:schemeClr val="accent1"/>
          </a:solidFill>
        </p:spPr>
        <p:txBody>
          <a:bodyPr>
            <a:normAutofit/>
          </a:bodyPr>
          <a:lstStyle/>
          <a:p>
            <a:r>
              <a:rPr lang="en-US" sz="4000" dirty="0" smtClean="0">
                <a:solidFill>
                  <a:schemeClr val="bg1"/>
                </a:solidFill>
              </a:rPr>
              <a:t>SQL Server Consolidation Options </a:t>
            </a:r>
            <a:endParaRPr lang="en-US" sz="4000" dirty="0">
              <a:solidFill>
                <a:schemeClr val="bg1"/>
              </a:solidFill>
            </a:endParaRPr>
          </a:p>
        </p:txBody>
      </p:sp>
      <p:sp>
        <p:nvSpPr>
          <p:cNvPr id="5" name="TextBox 4"/>
          <p:cNvSpPr txBox="1"/>
          <p:nvPr/>
        </p:nvSpPr>
        <p:spPr>
          <a:xfrm rot="16200000">
            <a:off x="-1931566" y="3288912"/>
            <a:ext cx="4481355" cy="523220"/>
          </a:xfrm>
          <a:prstGeom prst="rect">
            <a:avLst/>
          </a:prstGeom>
          <a:noFill/>
          <a:effectLst>
            <a:outerShdw blurRad="50800" dist="50800" dir="5400000" algn="ctr" rotWithShape="0">
              <a:srgbClr val="000000">
                <a:alpha val="70000"/>
              </a:srgbClr>
            </a:outerShdw>
          </a:effectLst>
        </p:spPr>
        <p:txBody>
          <a:bodyPr wrap="none" rtlCol="0">
            <a:spAutoFit/>
          </a:bodyPr>
          <a:lstStyle/>
          <a:p>
            <a:pPr algn="l" rtl="0"/>
            <a:r>
              <a:rPr lang="en-US" sz="2800" kern="1200" dirty="0">
                <a:latin typeface="Calibri"/>
                <a:ea typeface="+mn-ea"/>
                <a:cs typeface="+mn-cs"/>
              </a:rPr>
              <a:t>Higher Isolation, Higher Costs</a:t>
            </a:r>
          </a:p>
        </p:txBody>
      </p:sp>
      <p:sp>
        <p:nvSpPr>
          <p:cNvPr id="6" name="TextBox 5"/>
          <p:cNvSpPr txBox="1"/>
          <p:nvPr/>
        </p:nvSpPr>
        <p:spPr>
          <a:xfrm rot="5400000">
            <a:off x="6565470" y="3264330"/>
            <a:ext cx="4308680" cy="523220"/>
          </a:xfrm>
          <a:prstGeom prst="rect">
            <a:avLst/>
          </a:prstGeom>
          <a:noFill/>
          <a:effectLst>
            <a:outerShdw blurRad="50800" dist="50800" dir="5400000" algn="ctr" rotWithShape="0">
              <a:srgbClr val="000000">
                <a:alpha val="70000"/>
              </a:srgbClr>
            </a:outerShdw>
          </a:effectLst>
        </p:spPr>
        <p:txBody>
          <a:bodyPr wrap="none" rtlCol="0">
            <a:spAutoFit/>
          </a:bodyPr>
          <a:lstStyle/>
          <a:p>
            <a:pPr algn="l" rtl="0"/>
            <a:r>
              <a:rPr lang="en-US" sz="2800" kern="1200" dirty="0">
                <a:latin typeface="Calibri"/>
                <a:ea typeface="+mn-ea"/>
                <a:cs typeface="+mn-cs"/>
              </a:rPr>
              <a:t>Higher Density, Lower Costs </a:t>
            </a:r>
          </a:p>
        </p:txBody>
      </p:sp>
      <p:sp>
        <p:nvSpPr>
          <p:cNvPr id="70" name="Content Placeholder 2"/>
          <p:cNvSpPr txBox="1">
            <a:spLocks/>
          </p:cNvSpPr>
          <p:nvPr/>
        </p:nvSpPr>
        <p:spPr>
          <a:xfrm>
            <a:off x="762000" y="914400"/>
            <a:ext cx="7619999" cy="2371945"/>
          </a:xfrm>
          <a:prstGeom prst="rect">
            <a:avLst/>
          </a:prstGeom>
        </p:spPr>
        <p:txBody>
          <a:bodyPr/>
          <a:lstStyle/>
          <a:p>
            <a:pPr marL="342900" marR="0" lvl="0" indent="-342900" defTabSz="914363" fontAlgn="base">
              <a:lnSpc>
                <a:spcPct val="120000"/>
              </a:lnSpc>
              <a:spcBef>
                <a:spcPct val="20000"/>
              </a:spcBef>
              <a:spcAft>
                <a:spcPct val="0"/>
              </a:spcAft>
              <a:buClr>
                <a:srgbClr val="FF0000"/>
              </a:buClr>
              <a:buSzPct val="75000"/>
              <a:buFont typeface="Wingdings 3" pitchFamily="8" charset="2"/>
              <a:buChar char="u"/>
              <a:tabLst/>
              <a:defRPr/>
            </a:pPr>
            <a:r>
              <a:rPr lang="en-US" b="1" u="sng" dirty="0" smtClean="0">
                <a:solidFill>
                  <a:schemeClr val="accent1"/>
                </a:solidFill>
                <a:latin typeface="Calibri" pitchFamily="34" charset="0"/>
              </a:rPr>
              <a:t>Virtual Machine consolidation</a:t>
            </a:r>
          </a:p>
          <a:p>
            <a:pPr marL="742950" marR="0" lvl="1" indent="-285750" defTabSz="914363" fontAlgn="base">
              <a:lnSpc>
                <a:spcPct val="120000"/>
              </a:lnSpc>
              <a:spcBef>
                <a:spcPct val="20000"/>
              </a:spcBef>
              <a:spcAft>
                <a:spcPct val="0"/>
              </a:spcAft>
              <a:buClr>
                <a:srgbClr val="FF0000"/>
              </a:buClr>
              <a:buSzPct val="85000"/>
              <a:buFont typeface="Wingdings" pitchFamily="8" charset="2"/>
              <a:buChar char="§"/>
              <a:tabLst/>
              <a:defRPr/>
            </a:pPr>
            <a:r>
              <a:rPr lang="en-US" sz="1600" dirty="0" smtClean="0">
                <a:solidFill>
                  <a:schemeClr val="accent1"/>
                </a:solidFill>
                <a:latin typeface="Calibri" pitchFamily="34" charset="0"/>
              </a:rPr>
              <a:t>Strong isolation between applications</a:t>
            </a:r>
          </a:p>
          <a:p>
            <a:pPr marL="742950" marR="0" lvl="1" indent="-285750" defTabSz="914363" fontAlgn="base">
              <a:lnSpc>
                <a:spcPct val="120000"/>
              </a:lnSpc>
              <a:spcBef>
                <a:spcPct val="20000"/>
              </a:spcBef>
              <a:spcAft>
                <a:spcPct val="0"/>
              </a:spcAft>
              <a:buClr>
                <a:srgbClr val="FF0000"/>
              </a:buClr>
              <a:buSzPct val="85000"/>
              <a:buFont typeface="Wingdings" pitchFamily="8" charset="2"/>
              <a:buChar char="§"/>
              <a:tabLst/>
              <a:defRPr/>
            </a:pPr>
            <a:r>
              <a:rPr lang="en-US" sz="1600" dirty="0" smtClean="0">
                <a:solidFill>
                  <a:schemeClr val="accent1"/>
                </a:solidFill>
                <a:latin typeface="Calibri" pitchFamily="34" charset="0"/>
              </a:rPr>
              <a:t>Ease of capturing and moving execution loads</a:t>
            </a:r>
          </a:p>
          <a:p>
            <a:pPr marL="742950" marR="0" lvl="1" indent="-285750" defTabSz="914363" fontAlgn="base">
              <a:lnSpc>
                <a:spcPct val="120000"/>
              </a:lnSpc>
              <a:spcBef>
                <a:spcPct val="20000"/>
              </a:spcBef>
              <a:spcAft>
                <a:spcPct val="0"/>
              </a:spcAft>
              <a:buClr>
                <a:srgbClr val="FF0000"/>
              </a:buClr>
              <a:buSzPct val="85000"/>
              <a:buFont typeface="Wingdings" pitchFamily="8" charset="2"/>
              <a:buChar char="§"/>
              <a:tabLst/>
              <a:defRPr/>
            </a:pPr>
            <a:r>
              <a:rPr lang="en-US" sz="1600" dirty="0" smtClean="0">
                <a:solidFill>
                  <a:schemeClr val="accent1"/>
                </a:solidFill>
                <a:latin typeface="Calibri" pitchFamily="34" charset="0"/>
              </a:rPr>
              <a:t>Out of the box High Availability configuration</a:t>
            </a:r>
          </a:p>
          <a:p>
            <a:pPr marL="742950" marR="0" lvl="1" indent="-285750" defTabSz="914363" fontAlgn="base">
              <a:lnSpc>
                <a:spcPct val="120000"/>
              </a:lnSpc>
              <a:spcBef>
                <a:spcPct val="20000"/>
              </a:spcBef>
              <a:spcAft>
                <a:spcPct val="0"/>
              </a:spcAft>
              <a:buClr>
                <a:srgbClr val="FF0000"/>
              </a:buClr>
              <a:buSzPct val="85000"/>
              <a:buFont typeface="Wingdings" pitchFamily="8" charset="2"/>
              <a:buChar char="§"/>
              <a:tabLst/>
              <a:defRPr/>
            </a:pPr>
            <a:r>
              <a:rPr lang="en-US" sz="1600" dirty="0" smtClean="0">
                <a:solidFill>
                  <a:schemeClr val="accent1"/>
                </a:solidFill>
                <a:latin typeface="Calibri" pitchFamily="34" charset="0"/>
              </a:rPr>
              <a:t>Flexible storage management</a:t>
            </a:r>
          </a:p>
          <a:p>
            <a:pPr marL="742950" marR="0" lvl="1" indent="-285750" defTabSz="914363" fontAlgn="base">
              <a:lnSpc>
                <a:spcPct val="120000"/>
              </a:lnSpc>
              <a:spcBef>
                <a:spcPct val="20000"/>
              </a:spcBef>
              <a:spcAft>
                <a:spcPct val="0"/>
              </a:spcAft>
              <a:buClr>
                <a:srgbClr val="FF0000"/>
              </a:buClr>
              <a:buSzPct val="85000"/>
              <a:buFont typeface="Wingdings" pitchFamily="8" charset="2"/>
              <a:buChar char="§"/>
              <a:tabLst/>
              <a:defRPr/>
            </a:pPr>
            <a:r>
              <a:rPr lang="en-US" sz="1600" dirty="0" smtClean="0">
                <a:solidFill>
                  <a:schemeClr val="accent1"/>
                </a:solidFill>
                <a:latin typeface="Calibri" pitchFamily="34" charset="0"/>
              </a:rPr>
              <a:t>Fewer systems, but just as many OS images to manage</a:t>
            </a:r>
          </a:p>
          <a:p>
            <a:pPr marL="742950" marR="0" lvl="1" indent="-285750" defTabSz="914363" fontAlgn="base">
              <a:lnSpc>
                <a:spcPct val="120000"/>
              </a:lnSpc>
              <a:spcBef>
                <a:spcPct val="20000"/>
              </a:spcBef>
              <a:spcAft>
                <a:spcPct val="0"/>
              </a:spcAft>
              <a:buClr>
                <a:srgbClr val="FF0000"/>
              </a:buClr>
              <a:buSzPct val="85000"/>
              <a:buFont typeface="Wingdings" pitchFamily="8" charset="2"/>
              <a:buChar char="§"/>
              <a:tabLst/>
              <a:defRPr/>
            </a:pPr>
            <a:r>
              <a:rPr lang="en-US" sz="1600" dirty="0" smtClean="0">
                <a:solidFill>
                  <a:schemeClr val="accent1"/>
                </a:solidFill>
                <a:latin typeface="Calibri" pitchFamily="34" charset="0"/>
              </a:rPr>
              <a:t>Increased resource usage</a:t>
            </a:r>
          </a:p>
          <a:p>
            <a:pPr marL="914400" marR="0" lvl="1" indent="-396875" algn="l" defTabSz="914363" rtl="0" eaLnBrk="1" fontAlgn="auto" latinLnBrk="0" hangingPunct="1">
              <a:lnSpc>
                <a:spcPct val="120000"/>
              </a:lnSpc>
              <a:spcAft>
                <a:spcPts val="300"/>
              </a:spcAft>
              <a:buClrTx/>
              <a:buSzPct val="90000"/>
              <a:tabLst/>
              <a:defRPr/>
            </a:pPr>
            <a:endParaRPr kumimoji="0" lang="en-US" b="0" i="0" u="none" strike="noStrike" kern="1200" cap="none" spc="0" normalizeH="0" baseline="0" noProof="0" dirty="0" smtClean="0">
              <a:ln>
                <a:noFill/>
              </a:ln>
              <a:solidFill>
                <a:schemeClr val="accent1"/>
              </a:solidFill>
              <a:effectLst/>
              <a:uLnTx/>
              <a:uFillTx/>
              <a:latin typeface="+mn-lt"/>
              <a:ea typeface="+mn-ea"/>
              <a:cs typeface="+mn-cs"/>
            </a:endParaRPr>
          </a:p>
          <a:p>
            <a:pPr marL="396875" marR="0" lvl="0" indent="-396875" algn="l" defTabSz="914363" rtl="0" eaLnBrk="1" fontAlgn="auto" latinLnBrk="0" hangingPunct="1">
              <a:lnSpc>
                <a:spcPct val="120000"/>
              </a:lnSpc>
              <a:spcAft>
                <a:spcPts val="300"/>
              </a:spcAft>
              <a:buClrTx/>
              <a:buSzTx/>
              <a:tabLst/>
              <a:defRPr/>
            </a:pPr>
            <a:endParaRPr kumimoji="0" lang="en-US" sz="2000" b="0" i="0" u="none" strike="noStrike" kern="1200" cap="none" spc="0" normalizeH="0" baseline="0" noProof="0" dirty="0" smtClean="0">
              <a:ln>
                <a:noFill/>
              </a:ln>
              <a:solidFill>
                <a:schemeClr val="accent1"/>
              </a:solidFill>
              <a:effectLst/>
              <a:uLnTx/>
              <a:uFillTx/>
              <a:latin typeface="+mn-lt"/>
              <a:ea typeface="+mn-ea"/>
              <a:cs typeface="+mn-cs"/>
            </a:endParaRPr>
          </a:p>
        </p:txBody>
      </p:sp>
      <p:sp>
        <p:nvSpPr>
          <p:cNvPr id="61" name="Left-Right Arrow 60"/>
          <p:cNvSpPr/>
          <p:nvPr/>
        </p:nvSpPr>
        <p:spPr>
          <a:xfrm>
            <a:off x="533400" y="3352800"/>
            <a:ext cx="8001000" cy="412898"/>
          </a:xfrm>
          <a:prstGeom prst="leftRightArrow">
            <a:avLst/>
          </a:prstGeom>
          <a:gradFill>
            <a:gsLst>
              <a:gs pos="0">
                <a:schemeClr val="accent6">
                  <a:lumMod val="75000"/>
                </a:schemeClr>
              </a:gs>
              <a:gs pos="50000">
                <a:srgbClr val="9CB86E"/>
              </a:gs>
              <a:gs pos="100000">
                <a:srgbClr val="156B13"/>
              </a:gs>
            </a:gsLst>
            <a:lin ang="0" scaled="0"/>
          </a:gradFill>
          <a:ln>
            <a:noFill/>
          </a:ln>
          <a:effectLst>
            <a:outerShdw blurRad="50800" dist="50800" dir="5400000" algn="ctr" rotWithShape="0">
              <a:srgbClr val="000000">
                <a:alpha val="7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dirty="0">
              <a:solidFill>
                <a:srgbClr val="000000"/>
              </a:solidFill>
              <a:latin typeface="Calibri"/>
              <a:ea typeface="+mn-ea"/>
              <a:cs typeface="+mn-cs"/>
            </a:endParaRPr>
          </a:p>
        </p:txBody>
      </p:sp>
      <p:cxnSp>
        <p:nvCxnSpPr>
          <p:cNvPr id="65" name="Straight Connector 64"/>
          <p:cNvCxnSpPr/>
          <p:nvPr/>
        </p:nvCxnSpPr>
        <p:spPr>
          <a:xfrm>
            <a:off x="838200" y="914400"/>
            <a:ext cx="7696200" cy="158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36" name="Rectangle 35"/>
          <p:cNvSpPr/>
          <p:nvPr/>
        </p:nvSpPr>
        <p:spPr bwMode="auto">
          <a:xfrm>
            <a:off x="2133600" y="3733800"/>
            <a:ext cx="1600199" cy="2419350"/>
          </a:xfrm>
          <a:prstGeom prst="rect">
            <a:avLst/>
          </a:prstGeom>
          <a:noFill/>
          <a:ln w="38100">
            <a:solidFill>
              <a:srgbClr val="03B507"/>
            </a:solidFill>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37" name="TextBox 36"/>
          <p:cNvSpPr txBox="1"/>
          <p:nvPr/>
        </p:nvSpPr>
        <p:spPr>
          <a:xfrm>
            <a:off x="5554883" y="3918035"/>
            <a:ext cx="1306640" cy="369332"/>
          </a:xfrm>
          <a:prstGeom prst="rect">
            <a:avLst/>
          </a:prstGeom>
          <a:noFill/>
        </p:spPr>
        <p:txBody>
          <a:bodyPr wrap="none" rtlCol="0">
            <a:spAutoFit/>
          </a:bodyPr>
          <a:lstStyle/>
          <a:p>
            <a:pPr algn="ctr" rtl="0"/>
            <a:r>
              <a:rPr lang="en-US" kern="1200" dirty="0" smtClean="0">
                <a:latin typeface="Calibri"/>
                <a:ea typeface="+mn-ea"/>
                <a:cs typeface="+mn-cs"/>
              </a:rPr>
              <a:t>  Databases </a:t>
            </a:r>
            <a:endParaRPr lang="en-US" kern="1200" dirty="0">
              <a:latin typeface="Calibri"/>
              <a:ea typeface="+mn-ea"/>
              <a:cs typeface="+mn-cs"/>
            </a:endParaRPr>
          </a:p>
        </p:txBody>
      </p:sp>
      <p:grpSp>
        <p:nvGrpSpPr>
          <p:cNvPr id="38" name="Group 73"/>
          <p:cNvGrpSpPr/>
          <p:nvPr/>
        </p:nvGrpSpPr>
        <p:grpSpPr>
          <a:xfrm>
            <a:off x="5529027" y="4552133"/>
            <a:ext cx="1447800" cy="1614488"/>
            <a:chOff x="5372100" y="4495800"/>
            <a:chExt cx="1447800" cy="1614488"/>
          </a:xfrm>
          <a:solidFill>
            <a:schemeClr val="tx1"/>
          </a:solidFill>
        </p:grpSpPr>
        <p:sp>
          <p:nvSpPr>
            <p:cNvPr id="39" name="Rectangle 38"/>
            <p:cNvSpPr/>
            <p:nvPr/>
          </p:nvSpPr>
          <p:spPr bwMode="auto">
            <a:xfrm>
              <a:off x="5372100" y="4495800"/>
              <a:ext cx="1447800" cy="1614488"/>
            </a:xfrm>
            <a:prstGeom prst="rect">
              <a:avLst/>
            </a:prstGeom>
            <a:grp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rtl="0" fontAlgn="base">
                <a:spcBef>
                  <a:spcPct val="0"/>
                </a:spcBef>
                <a:spcAft>
                  <a:spcPct val="0"/>
                </a:spcAft>
              </a:pPr>
              <a:endParaRPr lang="en-US" sz="2400" kern="1200" dirty="0">
                <a:gradFill>
                  <a:gsLst>
                    <a:gs pos="36000">
                      <a:srgbClr val="FFFFFF"/>
                    </a:gs>
                    <a:gs pos="86000">
                      <a:srgbClr val="FFFFFF"/>
                    </a:gs>
                  </a:gsLst>
                  <a:lin ang="5400000" scaled="0"/>
                </a:gradFill>
                <a:effectLst>
                  <a:outerShdw blurRad="38100" dist="38100" dir="2700000" algn="tl">
                    <a:srgbClr val="000000">
                      <a:alpha val="43137"/>
                    </a:srgbClr>
                  </a:outerShdw>
                </a:effectLst>
                <a:latin typeface="Segoe" pitchFamily="34" charset="0"/>
                <a:ea typeface="+mn-ea"/>
                <a:cs typeface="+mn-cs"/>
              </a:endParaRPr>
            </a:p>
          </p:txBody>
        </p:sp>
        <p:pic>
          <p:nvPicPr>
            <p:cNvPr id="40" name="Picture 7"/>
            <p:cNvPicPr>
              <a:picLocks noChangeAspect="1" noChangeArrowheads="1"/>
            </p:cNvPicPr>
            <p:nvPr/>
          </p:nvPicPr>
          <p:blipFill>
            <a:blip r:embed="rId3" cstate="print"/>
            <a:srcRect r="38301"/>
            <a:stretch>
              <a:fillRect/>
            </a:stretch>
          </p:blipFill>
          <p:spPr bwMode="auto">
            <a:xfrm>
              <a:off x="5405515" y="4800600"/>
              <a:ext cx="1295558" cy="1066800"/>
            </a:xfrm>
            <a:prstGeom prst="rect">
              <a:avLst/>
            </a:prstGeom>
            <a:grpFill/>
            <a:ln w="9525">
              <a:noFill/>
              <a:miter lim="800000"/>
              <a:headEnd/>
              <a:tailEnd/>
            </a:ln>
            <a:effectLst/>
          </p:spPr>
        </p:pic>
        <p:sp>
          <p:nvSpPr>
            <p:cNvPr id="41" name="Rectangle 40"/>
            <p:cNvSpPr/>
            <p:nvPr/>
          </p:nvSpPr>
          <p:spPr>
            <a:xfrm>
              <a:off x="5740295" y="4776789"/>
              <a:ext cx="1060555" cy="20261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dirty="0">
                <a:solidFill>
                  <a:srgbClr val="FFFFFF"/>
                </a:solidFill>
                <a:latin typeface="Calibri"/>
                <a:ea typeface="+mn-ea"/>
                <a:cs typeface="+mn-cs"/>
              </a:endParaRPr>
            </a:p>
          </p:txBody>
        </p:sp>
        <p:sp>
          <p:nvSpPr>
            <p:cNvPr id="42" name="Rectangle 41"/>
            <p:cNvSpPr/>
            <p:nvPr/>
          </p:nvSpPr>
          <p:spPr>
            <a:xfrm>
              <a:off x="6091315" y="5410200"/>
              <a:ext cx="709535" cy="6858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dirty="0">
                <a:solidFill>
                  <a:srgbClr val="FFFFFF"/>
                </a:solidFill>
                <a:latin typeface="Calibri"/>
                <a:ea typeface="+mn-ea"/>
                <a:cs typeface="+mn-cs"/>
              </a:endParaRPr>
            </a:p>
          </p:txBody>
        </p:sp>
        <p:sp>
          <p:nvSpPr>
            <p:cNvPr id="43" name="TextBox 42"/>
            <p:cNvSpPr txBox="1"/>
            <p:nvPr/>
          </p:nvSpPr>
          <p:spPr>
            <a:xfrm>
              <a:off x="6034088" y="5410199"/>
              <a:ext cx="766762" cy="215444"/>
            </a:xfrm>
            <a:prstGeom prst="rect">
              <a:avLst/>
            </a:prstGeom>
            <a:grpFill/>
          </p:spPr>
          <p:txBody>
            <a:bodyPr wrap="square" rtlCol="0">
              <a:spAutoFit/>
            </a:bodyPr>
            <a:lstStyle/>
            <a:p>
              <a:pPr algn="l" rtl="0"/>
              <a:r>
                <a:rPr lang="en-US" sz="800" kern="1200" dirty="0">
                  <a:solidFill>
                    <a:srgbClr val="000000"/>
                  </a:solidFill>
                  <a:latin typeface="Tahoma" pitchFamily="34" charset="0"/>
                  <a:ea typeface="Tahoma" pitchFamily="34" charset="0"/>
                  <a:cs typeface="Tahoma" pitchFamily="34" charset="0"/>
                </a:rPr>
                <a:t>DB_1</a:t>
              </a:r>
            </a:p>
          </p:txBody>
        </p:sp>
        <p:sp>
          <p:nvSpPr>
            <p:cNvPr id="44" name="TextBox 43"/>
            <p:cNvSpPr txBox="1"/>
            <p:nvPr/>
          </p:nvSpPr>
          <p:spPr>
            <a:xfrm>
              <a:off x="6032838" y="5562599"/>
              <a:ext cx="768012" cy="215444"/>
            </a:xfrm>
            <a:prstGeom prst="rect">
              <a:avLst/>
            </a:prstGeom>
            <a:grpFill/>
          </p:spPr>
          <p:txBody>
            <a:bodyPr wrap="square" rtlCol="0">
              <a:spAutoFit/>
            </a:bodyPr>
            <a:lstStyle/>
            <a:p>
              <a:pPr algn="l" rtl="0"/>
              <a:r>
                <a:rPr lang="en-US" sz="800" kern="1200" dirty="0">
                  <a:solidFill>
                    <a:srgbClr val="000000"/>
                  </a:solidFill>
                  <a:latin typeface="Tahoma" pitchFamily="34" charset="0"/>
                  <a:ea typeface="Tahoma" pitchFamily="34" charset="0"/>
                  <a:cs typeface="Tahoma" pitchFamily="34" charset="0"/>
                </a:rPr>
                <a:t>DB_2</a:t>
              </a:r>
            </a:p>
          </p:txBody>
        </p:sp>
        <p:sp>
          <p:nvSpPr>
            <p:cNvPr id="45" name="TextBox 44"/>
            <p:cNvSpPr txBox="1"/>
            <p:nvPr/>
          </p:nvSpPr>
          <p:spPr>
            <a:xfrm>
              <a:off x="6034088" y="5705475"/>
              <a:ext cx="614362" cy="215444"/>
            </a:xfrm>
            <a:prstGeom prst="rect">
              <a:avLst/>
            </a:prstGeom>
            <a:grpFill/>
          </p:spPr>
          <p:txBody>
            <a:bodyPr wrap="square" rtlCol="0">
              <a:spAutoFit/>
            </a:bodyPr>
            <a:lstStyle/>
            <a:p>
              <a:pPr algn="l" rtl="0"/>
              <a:r>
                <a:rPr lang="en-US" sz="800" kern="1200" dirty="0">
                  <a:solidFill>
                    <a:srgbClr val="000000"/>
                  </a:solidFill>
                  <a:latin typeface="Tahoma" pitchFamily="34" charset="0"/>
                  <a:ea typeface="Tahoma" pitchFamily="34" charset="0"/>
                  <a:cs typeface="Tahoma" pitchFamily="34" charset="0"/>
                </a:rPr>
                <a:t>DB_3</a:t>
              </a:r>
            </a:p>
          </p:txBody>
        </p:sp>
        <p:pic>
          <p:nvPicPr>
            <p:cNvPr id="47" name="Picture 7"/>
            <p:cNvPicPr>
              <a:picLocks noChangeAspect="1" noChangeArrowheads="1"/>
            </p:cNvPicPr>
            <p:nvPr/>
          </p:nvPicPr>
          <p:blipFill>
            <a:blip r:embed="rId4" cstate="print"/>
            <a:srcRect l="1479" r="-2635"/>
            <a:stretch>
              <a:fillRect/>
            </a:stretch>
          </p:blipFill>
          <p:spPr bwMode="auto">
            <a:xfrm>
              <a:off x="5405673" y="4515667"/>
              <a:ext cx="1409933" cy="304800"/>
            </a:xfrm>
            <a:prstGeom prst="rect">
              <a:avLst/>
            </a:prstGeom>
            <a:grpFill/>
            <a:ln w="9525">
              <a:noFill/>
              <a:miter lim="800000"/>
              <a:headEnd/>
              <a:tailEnd/>
            </a:ln>
            <a:effectLst/>
          </p:spPr>
        </p:pic>
        <p:sp>
          <p:nvSpPr>
            <p:cNvPr id="49" name="TextBox 48"/>
            <p:cNvSpPr txBox="1"/>
            <p:nvPr/>
          </p:nvSpPr>
          <p:spPr>
            <a:xfrm>
              <a:off x="5695950" y="4776787"/>
              <a:ext cx="1085850" cy="230832"/>
            </a:xfrm>
            <a:prstGeom prst="rect">
              <a:avLst/>
            </a:prstGeom>
            <a:grpFill/>
          </p:spPr>
          <p:txBody>
            <a:bodyPr wrap="square" rtlCol="0">
              <a:spAutoFit/>
            </a:bodyPr>
            <a:lstStyle/>
            <a:p>
              <a:pPr algn="l" rtl="0"/>
              <a:r>
                <a:rPr lang="en-US" sz="900" b="1" dirty="0" smtClean="0">
                  <a:solidFill>
                    <a:srgbClr val="000000"/>
                  </a:solidFill>
                  <a:latin typeface="Courier New" pitchFamily="49" charset="0"/>
                  <a:ea typeface="Tahoma" pitchFamily="34" charset="0"/>
                  <a:cs typeface="Courier New" pitchFamily="49" charset="0"/>
                </a:rPr>
                <a:t>Consolidate_1</a:t>
              </a:r>
              <a:endParaRPr lang="en-US" sz="900" b="1" kern="1200" dirty="0">
                <a:solidFill>
                  <a:srgbClr val="000000"/>
                </a:solidFill>
                <a:latin typeface="Courier New" pitchFamily="49" charset="0"/>
                <a:ea typeface="Tahoma" pitchFamily="34" charset="0"/>
                <a:cs typeface="Courier New" pitchFamily="49" charset="0"/>
              </a:endParaRPr>
            </a:p>
          </p:txBody>
        </p:sp>
      </p:grpSp>
      <p:sp>
        <p:nvSpPr>
          <p:cNvPr id="53" name="TextBox 52"/>
          <p:cNvSpPr txBox="1"/>
          <p:nvPr/>
        </p:nvSpPr>
        <p:spPr>
          <a:xfrm>
            <a:off x="3937250" y="3920029"/>
            <a:ext cx="1060931" cy="646331"/>
          </a:xfrm>
          <a:prstGeom prst="rect">
            <a:avLst/>
          </a:prstGeom>
          <a:noFill/>
        </p:spPr>
        <p:txBody>
          <a:bodyPr wrap="none" rtlCol="0">
            <a:spAutoFit/>
          </a:bodyPr>
          <a:lstStyle/>
          <a:p>
            <a:pPr algn="l" rtl="0"/>
            <a:r>
              <a:rPr lang="en-US" kern="1200" dirty="0">
                <a:latin typeface="Calibri"/>
                <a:ea typeface="+mn-ea"/>
                <a:cs typeface="+mn-cs"/>
              </a:rPr>
              <a:t>Instances</a:t>
            </a:r>
          </a:p>
          <a:p>
            <a:pPr algn="l" rtl="0"/>
            <a:endParaRPr lang="en-US" kern="1200" dirty="0">
              <a:latin typeface="Calibri"/>
              <a:ea typeface="+mn-ea"/>
              <a:cs typeface="+mn-cs"/>
            </a:endParaRPr>
          </a:p>
        </p:txBody>
      </p:sp>
      <p:sp>
        <p:nvSpPr>
          <p:cNvPr id="54" name="TextBox 53"/>
          <p:cNvSpPr txBox="1"/>
          <p:nvPr/>
        </p:nvSpPr>
        <p:spPr>
          <a:xfrm>
            <a:off x="2286000" y="3733800"/>
            <a:ext cx="1091966" cy="646331"/>
          </a:xfrm>
          <a:prstGeom prst="rect">
            <a:avLst/>
          </a:prstGeom>
          <a:noFill/>
        </p:spPr>
        <p:txBody>
          <a:bodyPr wrap="none" rtlCol="0">
            <a:spAutoFit/>
          </a:bodyPr>
          <a:lstStyle/>
          <a:p>
            <a:pPr algn="ctr" rtl="0"/>
            <a:r>
              <a:rPr lang="en-US" kern="1200" dirty="0">
                <a:latin typeface="Calibri"/>
                <a:ea typeface="+mn-ea"/>
                <a:cs typeface="+mn-cs"/>
              </a:rPr>
              <a:t>Virtual</a:t>
            </a:r>
          </a:p>
          <a:p>
            <a:pPr algn="ctr" rtl="0"/>
            <a:r>
              <a:rPr lang="en-US" kern="1200" dirty="0">
                <a:latin typeface="Calibri"/>
                <a:ea typeface="+mn-ea"/>
                <a:cs typeface="+mn-cs"/>
              </a:rPr>
              <a:t>Machines</a:t>
            </a:r>
          </a:p>
        </p:txBody>
      </p:sp>
      <p:pic>
        <p:nvPicPr>
          <p:cNvPr id="55" name="Picture 2"/>
          <p:cNvPicPr>
            <a:picLocks noChangeAspect="1" noChangeArrowheads="1"/>
          </p:cNvPicPr>
          <p:nvPr/>
        </p:nvPicPr>
        <p:blipFill>
          <a:blip r:embed="rId5" cstate="print"/>
          <a:srcRect r="38173" b="28248"/>
          <a:stretch>
            <a:fillRect/>
          </a:stretch>
        </p:blipFill>
        <p:spPr bwMode="auto">
          <a:xfrm>
            <a:off x="2209800" y="4419600"/>
            <a:ext cx="1418771" cy="1752600"/>
          </a:xfrm>
          <a:prstGeom prst="rect">
            <a:avLst/>
          </a:prstGeom>
          <a:noFill/>
          <a:ln w="9525">
            <a:noFill/>
            <a:miter lim="800000"/>
            <a:headEnd/>
            <a:tailEnd/>
          </a:ln>
          <a:effectLst/>
        </p:spPr>
      </p:pic>
      <p:grpSp>
        <p:nvGrpSpPr>
          <p:cNvPr id="59" name="Group 60"/>
          <p:cNvGrpSpPr/>
          <p:nvPr/>
        </p:nvGrpSpPr>
        <p:grpSpPr>
          <a:xfrm>
            <a:off x="3771665" y="4404496"/>
            <a:ext cx="1425271" cy="1768475"/>
            <a:chOff x="3657600" y="4327525"/>
            <a:chExt cx="1425271" cy="1768475"/>
          </a:xfrm>
          <a:solidFill>
            <a:schemeClr val="tx1"/>
          </a:solidFill>
        </p:grpSpPr>
        <p:sp>
          <p:nvSpPr>
            <p:cNvPr id="60" name="Rectangle 59"/>
            <p:cNvSpPr/>
            <p:nvPr/>
          </p:nvSpPr>
          <p:spPr bwMode="auto">
            <a:xfrm>
              <a:off x="3657600" y="4343400"/>
              <a:ext cx="1425271" cy="1752600"/>
            </a:xfrm>
            <a:prstGeom prst="rect">
              <a:avLst/>
            </a:prstGeom>
            <a:grp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rtl="0" fontAlgn="base">
                <a:spcBef>
                  <a:spcPct val="0"/>
                </a:spcBef>
                <a:spcAft>
                  <a:spcPct val="0"/>
                </a:spcAft>
              </a:pPr>
              <a:endParaRPr lang="en-US" sz="2400" kern="1200" dirty="0">
                <a:gradFill>
                  <a:gsLst>
                    <a:gs pos="36000">
                      <a:srgbClr val="FFFFFF"/>
                    </a:gs>
                    <a:gs pos="86000">
                      <a:srgbClr val="FFFFFF"/>
                    </a:gs>
                  </a:gsLst>
                  <a:lin ang="5400000" scaled="0"/>
                </a:gradFill>
                <a:effectLst>
                  <a:outerShdw blurRad="38100" dist="38100" dir="2700000" algn="tl">
                    <a:srgbClr val="000000">
                      <a:alpha val="43137"/>
                    </a:srgbClr>
                  </a:outerShdw>
                </a:effectLst>
                <a:latin typeface="Segoe" pitchFamily="34" charset="0"/>
                <a:ea typeface="+mn-ea"/>
                <a:cs typeface="+mn-cs"/>
              </a:endParaRPr>
            </a:p>
          </p:txBody>
        </p:sp>
        <p:pic>
          <p:nvPicPr>
            <p:cNvPr id="62" name="Picture 8"/>
            <p:cNvPicPr>
              <a:picLocks noChangeAspect="1" noChangeArrowheads="1"/>
            </p:cNvPicPr>
            <p:nvPr/>
          </p:nvPicPr>
          <p:blipFill>
            <a:blip r:embed="rId6" cstate="print"/>
            <a:srcRect/>
            <a:stretch>
              <a:fillRect/>
            </a:stretch>
          </p:blipFill>
          <p:spPr bwMode="auto">
            <a:xfrm>
              <a:off x="3657600" y="4984552"/>
              <a:ext cx="455611" cy="228600"/>
            </a:xfrm>
            <a:prstGeom prst="rect">
              <a:avLst/>
            </a:prstGeom>
            <a:grpFill/>
            <a:ln w="9525">
              <a:noFill/>
              <a:miter lim="800000"/>
              <a:headEnd/>
              <a:tailEnd/>
            </a:ln>
            <a:effectLst/>
          </p:spPr>
        </p:pic>
        <p:sp>
          <p:nvSpPr>
            <p:cNvPr id="63" name="TextBox 62"/>
            <p:cNvSpPr txBox="1"/>
            <p:nvPr/>
          </p:nvSpPr>
          <p:spPr>
            <a:xfrm>
              <a:off x="4090218" y="4724400"/>
              <a:ext cx="977317" cy="246221"/>
            </a:xfrm>
            <a:prstGeom prst="rect">
              <a:avLst/>
            </a:prstGeom>
            <a:grpFill/>
          </p:spPr>
          <p:txBody>
            <a:bodyPr wrap="square" rtlCol="0">
              <a:spAutoFit/>
            </a:bodyPr>
            <a:lstStyle/>
            <a:p>
              <a:pPr algn="l" rtl="0"/>
              <a:r>
                <a:rPr lang="en-US" sz="1000" dirty="0" smtClean="0">
                  <a:solidFill>
                    <a:srgbClr val="000000"/>
                  </a:solidFill>
                  <a:latin typeface="Tahoma" pitchFamily="34" charset="0"/>
                  <a:ea typeface="Tahoma" pitchFamily="34" charset="0"/>
                  <a:cs typeface="Tahoma" pitchFamily="34" charset="0"/>
                </a:rPr>
                <a:t>Sales</a:t>
              </a:r>
              <a:r>
                <a:rPr lang="en-US" sz="1000" kern="1200" dirty="0" smtClean="0">
                  <a:solidFill>
                    <a:srgbClr val="000000"/>
                  </a:solidFill>
                  <a:latin typeface="Tahoma" pitchFamily="34" charset="0"/>
                  <a:ea typeface="Tahoma" pitchFamily="34" charset="0"/>
                  <a:cs typeface="Tahoma" pitchFamily="34" charset="0"/>
                </a:rPr>
                <a:t>_1</a:t>
              </a:r>
              <a:endParaRPr lang="en-US" sz="1000" kern="1200" dirty="0">
                <a:solidFill>
                  <a:srgbClr val="000000"/>
                </a:solidFill>
                <a:latin typeface="Tahoma" pitchFamily="34" charset="0"/>
                <a:ea typeface="Tahoma" pitchFamily="34" charset="0"/>
                <a:cs typeface="Tahoma" pitchFamily="34" charset="0"/>
              </a:endParaRPr>
            </a:p>
          </p:txBody>
        </p:sp>
        <p:sp>
          <p:nvSpPr>
            <p:cNvPr id="64" name="TextBox 63"/>
            <p:cNvSpPr txBox="1"/>
            <p:nvPr/>
          </p:nvSpPr>
          <p:spPr>
            <a:xfrm>
              <a:off x="4090218" y="4922939"/>
              <a:ext cx="977317" cy="246221"/>
            </a:xfrm>
            <a:prstGeom prst="rect">
              <a:avLst/>
            </a:prstGeom>
            <a:grpFill/>
          </p:spPr>
          <p:txBody>
            <a:bodyPr wrap="square" rtlCol="0">
              <a:spAutoFit/>
            </a:bodyPr>
            <a:lstStyle/>
            <a:p>
              <a:pPr algn="l" rtl="0"/>
              <a:r>
                <a:rPr lang="en-US" sz="1000" dirty="0" smtClean="0">
                  <a:solidFill>
                    <a:srgbClr val="000000"/>
                  </a:solidFill>
                  <a:latin typeface="Tahoma" pitchFamily="34" charset="0"/>
                  <a:ea typeface="Tahoma" pitchFamily="34" charset="0"/>
                  <a:cs typeface="Tahoma" pitchFamily="34" charset="0"/>
                </a:rPr>
                <a:t>Marketing_1</a:t>
              </a:r>
              <a:endParaRPr lang="en-US" sz="1000" kern="1200" dirty="0">
                <a:solidFill>
                  <a:srgbClr val="000000"/>
                </a:solidFill>
                <a:latin typeface="Tahoma" pitchFamily="34" charset="0"/>
                <a:ea typeface="Tahoma" pitchFamily="34" charset="0"/>
                <a:cs typeface="Tahoma" pitchFamily="34" charset="0"/>
              </a:endParaRPr>
            </a:p>
          </p:txBody>
        </p:sp>
        <p:sp>
          <p:nvSpPr>
            <p:cNvPr id="66" name="TextBox 65"/>
            <p:cNvSpPr txBox="1"/>
            <p:nvPr/>
          </p:nvSpPr>
          <p:spPr>
            <a:xfrm>
              <a:off x="4090218" y="5166184"/>
              <a:ext cx="977317" cy="246221"/>
            </a:xfrm>
            <a:prstGeom prst="rect">
              <a:avLst/>
            </a:prstGeom>
            <a:grpFill/>
          </p:spPr>
          <p:txBody>
            <a:bodyPr wrap="square" rtlCol="0">
              <a:spAutoFit/>
            </a:bodyPr>
            <a:lstStyle/>
            <a:p>
              <a:pPr algn="l" rtl="0"/>
              <a:r>
                <a:rPr lang="en-US" sz="1000" dirty="0" smtClean="0">
                  <a:solidFill>
                    <a:srgbClr val="000000"/>
                  </a:solidFill>
                  <a:latin typeface="Tahoma" pitchFamily="34" charset="0"/>
                  <a:ea typeface="Tahoma" pitchFamily="34" charset="0"/>
                  <a:cs typeface="Tahoma" pitchFamily="34" charset="0"/>
                </a:rPr>
                <a:t>Online_Sales</a:t>
              </a:r>
              <a:endParaRPr lang="en-US" sz="1000" kern="1200" dirty="0">
                <a:solidFill>
                  <a:srgbClr val="000000"/>
                </a:solidFill>
                <a:latin typeface="Tahoma" pitchFamily="34" charset="0"/>
                <a:ea typeface="Tahoma" pitchFamily="34" charset="0"/>
                <a:cs typeface="Tahoma" pitchFamily="34" charset="0"/>
              </a:endParaRPr>
            </a:p>
          </p:txBody>
        </p:sp>
        <p:pic>
          <p:nvPicPr>
            <p:cNvPr id="67" name="Picture 8"/>
            <p:cNvPicPr>
              <a:picLocks noChangeAspect="1" noChangeArrowheads="1"/>
            </p:cNvPicPr>
            <p:nvPr/>
          </p:nvPicPr>
          <p:blipFill>
            <a:blip r:embed="rId6" cstate="print"/>
            <a:srcRect/>
            <a:stretch>
              <a:fillRect/>
            </a:stretch>
          </p:blipFill>
          <p:spPr bwMode="auto">
            <a:xfrm>
              <a:off x="3657600" y="5231590"/>
              <a:ext cx="455611" cy="228600"/>
            </a:xfrm>
            <a:prstGeom prst="rect">
              <a:avLst/>
            </a:prstGeom>
            <a:grpFill/>
            <a:ln w="9525">
              <a:noFill/>
              <a:miter lim="800000"/>
              <a:headEnd/>
              <a:tailEnd/>
            </a:ln>
            <a:effectLst/>
          </p:spPr>
        </p:pic>
        <p:pic>
          <p:nvPicPr>
            <p:cNvPr id="68" name="Picture 8"/>
            <p:cNvPicPr>
              <a:picLocks noChangeAspect="1" noChangeArrowheads="1"/>
            </p:cNvPicPr>
            <p:nvPr/>
          </p:nvPicPr>
          <p:blipFill>
            <a:blip r:embed="rId6" cstate="print"/>
            <a:srcRect/>
            <a:stretch>
              <a:fillRect/>
            </a:stretch>
          </p:blipFill>
          <p:spPr bwMode="auto">
            <a:xfrm>
              <a:off x="3657600" y="4737514"/>
              <a:ext cx="455611" cy="228600"/>
            </a:xfrm>
            <a:prstGeom prst="rect">
              <a:avLst/>
            </a:prstGeom>
            <a:grpFill/>
            <a:ln w="9525">
              <a:noFill/>
              <a:miter lim="800000"/>
              <a:headEnd/>
              <a:tailEnd/>
            </a:ln>
            <a:effectLst/>
          </p:spPr>
        </p:pic>
        <p:pic>
          <p:nvPicPr>
            <p:cNvPr id="69" name="Picture 7"/>
            <p:cNvPicPr>
              <a:picLocks noChangeAspect="1" noChangeArrowheads="1"/>
            </p:cNvPicPr>
            <p:nvPr/>
          </p:nvPicPr>
          <p:blipFill>
            <a:blip r:embed="rId4" cstate="print"/>
            <a:srcRect l="1479"/>
            <a:stretch>
              <a:fillRect/>
            </a:stretch>
          </p:blipFill>
          <p:spPr bwMode="auto">
            <a:xfrm>
              <a:off x="3657600" y="4327525"/>
              <a:ext cx="1423988" cy="357188"/>
            </a:xfrm>
            <a:prstGeom prst="rect">
              <a:avLst/>
            </a:prstGeom>
            <a:grpFill/>
            <a:ln w="9525">
              <a:noFill/>
              <a:miter lim="800000"/>
              <a:headEnd/>
              <a:tailEnd/>
            </a:ln>
            <a:effectLst/>
          </p:spPr>
        </p:pic>
        <p:sp>
          <p:nvSpPr>
            <p:cNvPr id="72" name="TextBox 71"/>
            <p:cNvSpPr txBox="1"/>
            <p:nvPr/>
          </p:nvSpPr>
          <p:spPr>
            <a:xfrm>
              <a:off x="4090218" y="5409429"/>
              <a:ext cx="977317" cy="246221"/>
            </a:xfrm>
            <a:prstGeom prst="rect">
              <a:avLst/>
            </a:prstGeom>
            <a:grpFill/>
          </p:spPr>
          <p:txBody>
            <a:bodyPr wrap="square" rtlCol="0">
              <a:spAutoFit/>
            </a:bodyPr>
            <a:lstStyle/>
            <a:p>
              <a:pPr algn="l" rtl="0"/>
              <a:r>
                <a:rPr lang="en-US" sz="1000" dirty="0" smtClean="0">
                  <a:solidFill>
                    <a:srgbClr val="000000"/>
                  </a:solidFill>
                  <a:latin typeface="Tahoma" pitchFamily="34" charset="0"/>
                  <a:ea typeface="Tahoma" pitchFamily="34" charset="0"/>
                  <a:cs typeface="Tahoma" pitchFamily="34" charset="0"/>
                </a:rPr>
                <a:t>ERP_10</a:t>
              </a:r>
              <a:endParaRPr lang="en-US" sz="1000" kern="1200" dirty="0">
                <a:solidFill>
                  <a:srgbClr val="000000"/>
                </a:solidFill>
                <a:latin typeface="Tahoma" pitchFamily="34" charset="0"/>
                <a:ea typeface="Tahoma" pitchFamily="34" charset="0"/>
                <a:cs typeface="Tahoma" pitchFamily="34" charset="0"/>
              </a:endParaRPr>
            </a:p>
          </p:txBody>
        </p:sp>
        <p:sp>
          <p:nvSpPr>
            <p:cNvPr id="73" name="TextBox 72"/>
            <p:cNvSpPr txBox="1"/>
            <p:nvPr/>
          </p:nvSpPr>
          <p:spPr>
            <a:xfrm>
              <a:off x="4090218" y="5652673"/>
              <a:ext cx="977317" cy="246221"/>
            </a:xfrm>
            <a:prstGeom prst="rect">
              <a:avLst/>
            </a:prstGeom>
            <a:grpFill/>
          </p:spPr>
          <p:txBody>
            <a:bodyPr wrap="square" rtlCol="0">
              <a:spAutoFit/>
            </a:bodyPr>
            <a:lstStyle/>
            <a:p>
              <a:pPr algn="l" rtl="0"/>
              <a:r>
                <a:rPr lang="en-US" sz="1000" dirty="0" smtClean="0">
                  <a:solidFill>
                    <a:srgbClr val="000000"/>
                  </a:solidFill>
                  <a:latin typeface="Tahoma" pitchFamily="34" charset="0"/>
                  <a:ea typeface="Tahoma" pitchFamily="34" charset="0"/>
                  <a:cs typeface="Tahoma" pitchFamily="34" charset="0"/>
                </a:rPr>
                <a:t>ERP_10</a:t>
              </a:r>
              <a:endParaRPr lang="en-US" sz="1000" kern="1200" dirty="0">
                <a:solidFill>
                  <a:srgbClr val="000000"/>
                </a:solidFill>
                <a:latin typeface="Tahoma" pitchFamily="34" charset="0"/>
                <a:ea typeface="Tahoma" pitchFamily="34" charset="0"/>
                <a:cs typeface="Tahoma" pitchFamily="34" charset="0"/>
              </a:endParaRPr>
            </a:p>
          </p:txBody>
        </p:sp>
        <p:pic>
          <p:nvPicPr>
            <p:cNvPr id="74" name="Picture 8"/>
            <p:cNvPicPr>
              <a:picLocks noChangeAspect="1" noChangeArrowheads="1"/>
            </p:cNvPicPr>
            <p:nvPr/>
          </p:nvPicPr>
          <p:blipFill>
            <a:blip r:embed="rId6" cstate="print"/>
            <a:srcRect/>
            <a:stretch>
              <a:fillRect/>
            </a:stretch>
          </p:blipFill>
          <p:spPr bwMode="auto">
            <a:xfrm>
              <a:off x="3657600" y="5467962"/>
              <a:ext cx="455611" cy="228600"/>
            </a:xfrm>
            <a:prstGeom prst="rect">
              <a:avLst/>
            </a:prstGeom>
            <a:grpFill/>
            <a:ln w="9525">
              <a:noFill/>
              <a:miter lim="800000"/>
              <a:headEnd/>
              <a:tailEnd/>
            </a:ln>
            <a:effectLst/>
          </p:spPr>
        </p:pic>
        <p:pic>
          <p:nvPicPr>
            <p:cNvPr id="75" name="Picture 8"/>
            <p:cNvPicPr>
              <a:picLocks noChangeAspect="1" noChangeArrowheads="1"/>
            </p:cNvPicPr>
            <p:nvPr/>
          </p:nvPicPr>
          <p:blipFill>
            <a:blip r:embed="rId6" cstate="print"/>
            <a:srcRect/>
            <a:stretch>
              <a:fillRect/>
            </a:stretch>
          </p:blipFill>
          <p:spPr bwMode="auto">
            <a:xfrm>
              <a:off x="3657600" y="5715000"/>
              <a:ext cx="455611" cy="228600"/>
            </a:xfrm>
            <a:prstGeom prst="rect">
              <a:avLst/>
            </a:prstGeom>
            <a:grpFill/>
            <a:ln w="9525">
              <a:noFill/>
              <a:miter lim="800000"/>
              <a:headEnd/>
              <a:tailEnd/>
            </a:ln>
            <a:effectLst/>
          </p:spPr>
        </p:pic>
      </p:grpSp>
    </p:spTree>
  </p:cSld>
  <p:clrMapOvr>
    <a:masterClrMapping/>
  </p:clrMapOvr>
  <p:transition advTm="71156">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ounded Rectangle 7"/>
          <p:cNvSpPr/>
          <p:nvPr/>
        </p:nvSpPr>
        <p:spPr>
          <a:xfrm>
            <a:off x="228600" y="4495800"/>
            <a:ext cx="8686800" cy="1371600"/>
          </a:xfrm>
          <a:prstGeom prst="roundRect">
            <a:avLst/>
          </a:prstGeom>
          <a:ln/>
        </p:spPr>
        <p:style>
          <a:lnRef idx="2">
            <a:schemeClr val="accent2">
              <a:shade val="50000"/>
            </a:schemeClr>
          </a:lnRef>
          <a:fillRef idx="1">
            <a:schemeClr val="accent2"/>
          </a:fillRef>
          <a:effectRef idx="0">
            <a:schemeClr val="accent2"/>
          </a:effectRef>
          <a:fontRef idx="minor">
            <a:schemeClr val="lt1"/>
          </a:fontRef>
        </p:style>
        <p:txBody>
          <a:bodyPr vert="vert270" rtlCol="0" anchor="t"/>
          <a:lstStyle/>
          <a:p>
            <a:pPr algn="ctr"/>
            <a:r>
              <a:rPr lang="en-US" dirty="0" smtClean="0">
                <a:ln>
                  <a:solidFill>
                    <a:schemeClr val="accent6">
                      <a:lumMod val="20000"/>
                      <a:lumOff val="80000"/>
                    </a:schemeClr>
                  </a:solidFill>
                </a:ln>
              </a:rPr>
              <a:t>Agile IT</a:t>
            </a:r>
            <a:endParaRPr lang="en-US" dirty="0">
              <a:ln>
                <a:solidFill>
                  <a:schemeClr val="accent6">
                    <a:lumMod val="20000"/>
                    <a:lumOff val="80000"/>
                  </a:schemeClr>
                </a:solidFill>
              </a:ln>
            </a:endParaRPr>
          </a:p>
        </p:txBody>
      </p:sp>
      <p:sp>
        <p:nvSpPr>
          <p:cNvPr id="7" name="Rounded Rectangle 6"/>
          <p:cNvSpPr/>
          <p:nvPr/>
        </p:nvSpPr>
        <p:spPr>
          <a:xfrm>
            <a:off x="228600" y="2819400"/>
            <a:ext cx="8686800" cy="1600200"/>
          </a:xfrm>
          <a:prstGeom prst="roundRect">
            <a:avLst/>
          </a:prstGeom>
          <a:ln/>
        </p:spPr>
        <p:style>
          <a:lnRef idx="2">
            <a:schemeClr val="accent2">
              <a:shade val="50000"/>
            </a:schemeClr>
          </a:lnRef>
          <a:fillRef idx="1">
            <a:schemeClr val="accent2"/>
          </a:fillRef>
          <a:effectRef idx="0">
            <a:schemeClr val="accent2"/>
          </a:effectRef>
          <a:fontRef idx="minor">
            <a:schemeClr val="lt1"/>
          </a:fontRef>
        </p:style>
        <p:txBody>
          <a:bodyPr vert="vert270" rtlCol="0" anchor="t"/>
          <a:lstStyle/>
          <a:p>
            <a:pPr algn="ctr"/>
            <a:r>
              <a:rPr lang="en-US" dirty="0" smtClean="0">
                <a:ln>
                  <a:solidFill>
                    <a:schemeClr val="accent6">
                      <a:lumMod val="20000"/>
                      <a:lumOff val="80000"/>
                    </a:schemeClr>
                  </a:solidFill>
                </a:ln>
              </a:rPr>
              <a:t>Reduce Op-Ex</a:t>
            </a:r>
            <a:endParaRPr lang="en-US" dirty="0">
              <a:ln>
                <a:solidFill>
                  <a:schemeClr val="accent6">
                    <a:lumMod val="20000"/>
                    <a:lumOff val="80000"/>
                  </a:schemeClr>
                </a:solidFill>
              </a:ln>
            </a:endParaRPr>
          </a:p>
        </p:txBody>
      </p:sp>
      <p:sp>
        <p:nvSpPr>
          <p:cNvPr id="2" name="Rounded Rectangle 1"/>
          <p:cNvSpPr/>
          <p:nvPr/>
        </p:nvSpPr>
        <p:spPr>
          <a:xfrm>
            <a:off x="228600" y="1066800"/>
            <a:ext cx="8686800" cy="1676400"/>
          </a:xfrm>
          <a:prstGeom prst="roundRect">
            <a:avLst/>
          </a:prstGeom>
          <a:ln/>
        </p:spPr>
        <p:style>
          <a:lnRef idx="2">
            <a:schemeClr val="accent2">
              <a:shade val="50000"/>
            </a:schemeClr>
          </a:lnRef>
          <a:fillRef idx="1">
            <a:schemeClr val="accent2"/>
          </a:fillRef>
          <a:effectRef idx="0">
            <a:schemeClr val="accent2"/>
          </a:effectRef>
          <a:fontRef idx="minor">
            <a:schemeClr val="lt1"/>
          </a:fontRef>
        </p:style>
        <p:txBody>
          <a:bodyPr vert="vert270" rtlCol="0" anchor="t"/>
          <a:lstStyle/>
          <a:p>
            <a:pPr algn="ctr"/>
            <a:r>
              <a:rPr lang="en-US" dirty="0" smtClean="0">
                <a:ln>
                  <a:solidFill>
                    <a:schemeClr val="accent6">
                      <a:lumMod val="20000"/>
                      <a:lumOff val="80000"/>
                    </a:schemeClr>
                  </a:solidFill>
                </a:ln>
              </a:rPr>
              <a:t>Reduce Cap-Ex</a:t>
            </a:r>
            <a:endParaRPr lang="en-US" dirty="0">
              <a:ln>
                <a:solidFill>
                  <a:schemeClr val="accent6">
                    <a:lumMod val="20000"/>
                    <a:lumOff val="80000"/>
                  </a:schemeClr>
                </a:solidFill>
              </a:ln>
            </a:endParaRPr>
          </a:p>
        </p:txBody>
      </p:sp>
      <p:sp>
        <p:nvSpPr>
          <p:cNvPr id="4" name="Title 1"/>
          <p:cNvSpPr>
            <a:spLocks noGrp="1"/>
          </p:cNvSpPr>
          <p:nvPr>
            <p:ph type="title"/>
          </p:nvPr>
        </p:nvSpPr>
        <p:spPr>
          <a:xfrm>
            <a:off x="0" y="0"/>
            <a:ext cx="9144000" cy="533400"/>
          </a:xfrm>
          <a:solidFill>
            <a:schemeClr val="accent1"/>
          </a:solidFill>
        </p:spPr>
        <p:txBody>
          <a:bodyPr>
            <a:noAutofit/>
          </a:bodyPr>
          <a:lstStyle/>
          <a:p>
            <a:r>
              <a:rPr lang="en-US" sz="3600" dirty="0" smtClean="0">
                <a:solidFill>
                  <a:schemeClr val="bg1"/>
                </a:solidFill>
              </a:rPr>
              <a:t>Choosing the Right Consolidation Approach</a:t>
            </a:r>
            <a:endParaRPr lang="en-US" sz="3600" dirty="0">
              <a:solidFill>
                <a:schemeClr val="bg1"/>
              </a:solidFill>
            </a:endParaRPr>
          </a:p>
        </p:txBody>
      </p:sp>
      <p:sp>
        <p:nvSpPr>
          <p:cNvPr id="6" name="Content Placeholder 2"/>
          <p:cNvSpPr txBox="1">
            <a:spLocks/>
          </p:cNvSpPr>
          <p:nvPr/>
        </p:nvSpPr>
        <p:spPr>
          <a:xfrm>
            <a:off x="609600" y="609600"/>
            <a:ext cx="7772400" cy="1676400"/>
          </a:xfrm>
          <a:prstGeom prst="rect">
            <a:avLst/>
          </a:prstGeom>
        </p:spPr>
        <p:txBody>
          <a:bodyPr/>
          <a:lstStyle/>
          <a:p>
            <a:pPr marL="342900" marR="0" lvl="0" indent="-342900" defTabSz="914363" fontAlgn="base">
              <a:lnSpc>
                <a:spcPct val="120000"/>
              </a:lnSpc>
              <a:spcBef>
                <a:spcPct val="20000"/>
              </a:spcBef>
              <a:spcAft>
                <a:spcPct val="0"/>
              </a:spcAft>
              <a:buClr>
                <a:srgbClr val="FF0000"/>
              </a:buClr>
              <a:buSzPct val="75000"/>
              <a:buFont typeface="Wingdings 3" pitchFamily="8" charset="2"/>
              <a:buChar char="u"/>
              <a:tabLst/>
              <a:defRPr/>
            </a:pPr>
            <a:r>
              <a:rPr lang="en-US" sz="2000" dirty="0" smtClean="0">
                <a:solidFill>
                  <a:schemeClr val="bg2"/>
                </a:solidFill>
                <a:latin typeface="Calibri" pitchFamily="34" charset="0"/>
              </a:rPr>
              <a:t>Evaluate key parameters for </a:t>
            </a:r>
            <a:r>
              <a:rPr lang="en-US" sz="2000" u="sng" dirty="0" smtClean="0">
                <a:solidFill>
                  <a:schemeClr val="bg2"/>
                </a:solidFill>
                <a:latin typeface="Calibri" pitchFamily="34" charset="0"/>
              </a:rPr>
              <a:t>your</a:t>
            </a:r>
            <a:r>
              <a:rPr lang="en-US" sz="2000" dirty="0" smtClean="0">
                <a:solidFill>
                  <a:schemeClr val="bg2"/>
                </a:solidFill>
                <a:latin typeface="Calibri" pitchFamily="34" charset="0"/>
              </a:rPr>
              <a:t> environment</a:t>
            </a:r>
            <a:endParaRPr lang="en-US" sz="2000" dirty="0">
              <a:solidFill>
                <a:schemeClr val="bg2"/>
              </a:solidFill>
              <a:latin typeface="Calibri" pitchFamily="34" charset="0"/>
            </a:endParaRPr>
          </a:p>
          <a:p>
            <a:pPr marL="800100" lvl="1" indent="-342900" defTabSz="914363" fontAlgn="base">
              <a:lnSpc>
                <a:spcPct val="120000"/>
              </a:lnSpc>
              <a:spcBef>
                <a:spcPct val="20000"/>
              </a:spcBef>
              <a:spcAft>
                <a:spcPct val="0"/>
              </a:spcAft>
              <a:buClr>
                <a:srgbClr val="FF0000"/>
              </a:buClr>
              <a:buSzPct val="75000"/>
              <a:buFont typeface="Wingdings 3" pitchFamily="8" charset="2"/>
              <a:buChar char="u"/>
              <a:defRPr/>
            </a:pPr>
            <a:r>
              <a:rPr lang="en-US" sz="2000" dirty="0" smtClean="0">
                <a:solidFill>
                  <a:schemeClr val="bg2"/>
                </a:solidFill>
                <a:latin typeface="Calibri" pitchFamily="34" charset="0"/>
              </a:rPr>
              <a:t>Isolation between apps</a:t>
            </a:r>
          </a:p>
          <a:p>
            <a:pPr marL="1257300" lvl="2" indent="-342900" defTabSz="914363" fontAlgn="base">
              <a:lnSpc>
                <a:spcPct val="120000"/>
              </a:lnSpc>
              <a:spcBef>
                <a:spcPct val="20000"/>
              </a:spcBef>
              <a:spcAft>
                <a:spcPct val="0"/>
              </a:spcAft>
              <a:buClr>
                <a:srgbClr val="FF0000"/>
              </a:buClr>
              <a:buSzPct val="75000"/>
              <a:buFont typeface="Wingdings 3" pitchFamily="8" charset="2"/>
              <a:buChar char="u"/>
              <a:defRPr/>
            </a:pPr>
            <a:r>
              <a:rPr lang="en-US" sz="2000" dirty="0" smtClean="0">
                <a:solidFill>
                  <a:schemeClr val="bg2"/>
                </a:solidFill>
                <a:latin typeface="Calibri" pitchFamily="34" charset="0"/>
              </a:rPr>
              <a:t>Security isolation</a:t>
            </a:r>
          </a:p>
          <a:p>
            <a:pPr marL="1257300" lvl="2" indent="-342900" defTabSz="914363" fontAlgn="base">
              <a:lnSpc>
                <a:spcPct val="120000"/>
              </a:lnSpc>
              <a:spcBef>
                <a:spcPct val="20000"/>
              </a:spcBef>
              <a:spcAft>
                <a:spcPct val="0"/>
              </a:spcAft>
              <a:buClr>
                <a:srgbClr val="FF0000"/>
              </a:buClr>
              <a:buSzPct val="75000"/>
              <a:buFont typeface="Wingdings 3" pitchFamily="8" charset="2"/>
              <a:buChar char="u"/>
              <a:defRPr/>
            </a:pPr>
            <a:r>
              <a:rPr lang="en-US" sz="2000" dirty="0" smtClean="0">
                <a:solidFill>
                  <a:schemeClr val="bg2"/>
                </a:solidFill>
                <a:latin typeface="Calibri" pitchFamily="34" charset="0"/>
              </a:rPr>
              <a:t>Predictable Performance : Resource isolation </a:t>
            </a:r>
          </a:p>
          <a:p>
            <a:pPr marL="1257300" lvl="2" indent="-342900" defTabSz="914363" fontAlgn="base">
              <a:lnSpc>
                <a:spcPct val="120000"/>
              </a:lnSpc>
              <a:spcBef>
                <a:spcPct val="20000"/>
              </a:spcBef>
              <a:spcAft>
                <a:spcPct val="0"/>
              </a:spcAft>
              <a:buClr>
                <a:srgbClr val="FF0000"/>
              </a:buClr>
              <a:buSzPct val="75000"/>
              <a:buFont typeface="Wingdings 3" pitchFamily="8" charset="2"/>
              <a:buChar char="u"/>
              <a:defRPr/>
            </a:pPr>
            <a:r>
              <a:rPr lang="en-US" sz="2000" dirty="0" smtClean="0">
                <a:solidFill>
                  <a:schemeClr val="bg2"/>
                </a:solidFill>
                <a:latin typeface="Calibri" pitchFamily="34" charset="0"/>
              </a:rPr>
              <a:t>HA : Failure isolation</a:t>
            </a:r>
          </a:p>
          <a:p>
            <a:pPr marL="800100" lvl="1" indent="-342900" defTabSz="914363" fontAlgn="base">
              <a:lnSpc>
                <a:spcPct val="120000"/>
              </a:lnSpc>
              <a:spcBef>
                <a:spcPct val="20000"/>
              </a:spcBef>
              <a:spcAft>
                <a:spcPct val="0"/>
              </a:spcAft>
              <a:buClr>
                <a:srgbClr val="FF0000"/>
              </a:buClr>
              <a:buSzPct val="75000"/>
              <a:buFont typeface="Wingdings 3" pitchFamily="8" charset="2"/>
              <a:buChar char="u"/>
              <a:defRPr/>
            </a:pPr>
            <a:r>
              <a:rPr lang="en-US" sz="2000" dirty="0" smtClean="0">
                <a:solidFill>
                  <a:schemeClr val="bg2"/>
                </a:solidFill>
                <a:latin typeface="Calibri" pitchFamily="34" charset="0"/>
              </a:rPr>
              <a:t>Density of apps</a:t>
            </a:r>
          </a:p>
          <a:p>
            <a:pPr marL="1257300" lvl="2" indent="-342900" defTabSz="914363" fontAlgn="base">
              <a:lnSpc>
                <a:spcPct val="120000"/>
              </a:lnSpc>
              <a:spcBef>
                <a:spcPct val="20000"/>
              </a:spcBef>
              <a:spcAft>
                <a:spcPct val="0"/>
              </a:spcAft>
              <a:buClr>
                <a:srgbClr val="FF0000"/>
              </a:buClr>
              <a:buSzPct val="75000"/>
              <a:buFont typeface="Wingdings 3" pitchFamily="8" charset="2"/>
              <a:buChar char="u"/>
              <a:defRPr/>
            </a:pPr>
            <a:r>
              <a:rPr lang="en-US" sz="2000" dirty="0" smtClean="0">
                <a:solidFill>
                  <a:schemeClr val="bg2"/>
                </a:solidFill>
                <a:latin typeface="Calibri" pitchFamily="34" charset="0"/>
              </a:rPr>
              <a:t>Performance : Resource utilization efficiency</a:t>
            </a:r>
          </a:p>
          <a:p>
            <a:pPr marL="1257300" lvl="2" indent="-342900" defTabSz="914363" fontAlgn="base">
              <a:lnSpc>
                <a:spcPct val="120000"/>
              </a:lnSpc>
              <a:spcBef>
                <a:spcPct val="20000"/>
              </a:spcBef>
              <a:spcAft>
                <a:spcPct val="0"/>
              </a:spcAft>
              <a:buClr>
                <a:srgbClr val="FF0000"/>
              </a:buClr>
              <a:buSzPct val="75000"/>
              <a:buFont typeface="Wingdings 3" pitchFamily="8" charset="2"/>
              <a:buChar char="u"/>
              <a:defRPr/>
            </a:pPr>
            <a:r>
              <a:rPr lang="en-US" sz="2000" dirty="0" smtClean="0">
                <a:solidFill>
                  <a:schemeClr val="bg2"/>
                </a:solidFill>
                <a:latin typeface="Calibri" pitchFamily="34" charset="0"/>
              </a:rPr>
              <a:t>Manageability Impact</a:t>
            </a:r>
          </a:p>
          <a:p>
            <a:pPr marL="1257300" lvl="2" indent="-342900" defTabSz="914363" fontAlgn="base">
              <a:lnSpc>
                <a:spcPct val="120000"/>
              </a:lnSpc>
              <a:spcBef>
                <a:spcPct val="20000"/>
              </a:spcBef>
              <a:spcAft>
                <a:spcPct val="0"/>
              </a:spcAft>
              <a:buClr>
                <a:srgbClr val="FF0000"/>
              </a:buClr>
              <a:buSzPct val="75000"/>
              <a:buFont typeface="Wingdings 3" pitchFamily="8" charset="2"/>
              <a:buChar char="u"/>
              <a:defRPr/>
            </a:pPr>
            <a:r>
              <a:rPr lang="en-US" sz="2000" dirty="0" smtClean="0">
                <a:solidFill>
                  <a:schemeClr val="bg2"/>
                </a:solidFill>
                <a:latin typeface="Calibri" pitchFamily="34" charset="0"/>
              </a:rPr>
              <a:t>HA : mitigating single point of failure</a:t>
            </a:r>
          </a:p>
          <a:p>
            <a:pPr marL="800100" lvl="1" indent="-342900" defTabSz="914363" fontAlgn="base">
              <a:lnSpc>
                <a:spcPct val="120000"/>
              </a:lnSpc>
              <a:spcBef>
                <a:spcPct val="20000"/>
              </a:spcBef>
              <a:spcAft>
                <a:spcPct val="0"/>
              </a:spcAft>
              <a:buClr>
                <a:srgbClr val="FF0000"/>
              </a:buClr>
              <a:buSzPct val="75000"/>
              <a:buFont typeface="Wingdings 3" pitchFamily="8" charset="2"/>
              <a:buChar char="u"/>
              <a:defRPr/>
            </a:pPr>
            <a:r>
              <a:rPr lang="en-US" sz="2000" dirty="0" smtClean="0">
                <a:solidFill>
                  <a:schemeClr val="bg2"/>
                </a:solidFill>
                <a:latin typeface="Calibri" pitchFamily="34" charset="0"/>
              </a:rPr>
              <a:t>Time to Market </a:t>
            </a:r>
          </a:p>
          <a:p>
            <a:pPr marL="1257300" lvl="2" indent="-342900" defTabSz="914363" fontAlgn="base">
              <a:lnSpc>
                <a:spcPct val="120000"/>
              </a:lnSpc>
              <a:spcBef>
                <a:spcPct val="20000"/>
              </a:spcBef>
              <a:spcAft>
                <a:spcPct val="0"/>
              </a:spcAft>
              <a:buClr>
                <a:srgbClr val="FF0000"/>
              </a:buClr>
              <a:buSzPct val="75000"/>
              <a:buFont typeface="Wingdings 3" pitchFamily="8" charset="2"/>
              <a:buChar char="u"/>
              <a:defRPr/>
            </a:pPr>
            <a:r>
              <a:rPr lang="en-US" sz="2000" dirty="0" smtClean="0">
                <a:solidFill>
                  <a:schemeClr val="bg2"/>
                </a:solidFill>
                <a:latin typeface="Calibri" pitchFamily="34" charset="0"/>
              </a:rPr>
              <a:t>How long does it take to consolidate?</a:t>
            </a:r>
          </a:p>
          <a:p>
            <a:pPr marL="1257300" lvl="2" indent="-342900" defTabSz="914363" fontAlgn="base">
              <a:lnSpc>
                <a:spcPct val="120000"/>
              </a:lnSpc>
              <a:spcBef>
                <a:spcPct val="20000"/>
              </a:spcBef>
              <a:spcAft>
                <a:spcPct val="0"/>
              </a:spcAft>
              <a:buClr>
                <a:srgbClr val="FF0000"/>
              </a:buClr>
              <a:buSzPct val="75000"/>
              <a:buFont typeface="Wingdings 3" pitchFamily="8" charset="2"/>
              <a:buChar char="u"/>
              <a:defRPr/>
            </a:pPr>
            <a:r>
              <a:rPr lang="en-US" sz="2000" dirty="0" smtClean="0">
                <a:solidFill>
                  <a:schemeClr val="bg2"/>
                </a:solidFill>
                <a:latin typeface="Calibri" pitchFamily="34" charset="0"/>
              </a:rPr>
              <a:t>Can my solution Scale?</a:t>
            </a:r>
          </a:p>
          <a:p>
            <a:pPr marR="0" lvl="0" defTabSz="914363" fontAlgn="base">
              <a:lnSpc>
                <a:spcPct val="120000"/>
              </a:lnSpc>
              <a:spcBef>
                <a:spcPct val="20000"/>
              </a:spcBef>
              <a:spcAft>
                <a:spcPct val="0"/>
              </a:spcAft>
              <a:buClr>
                <a:srgbClr val="FF0000"/>
              </a:buClr>
              <a:buSzPct val="75000"/>
              <a:tabLst/>
              <a:defRPr/>
            </a:pPr>
            <a:endParaRPr lang="en-US" sz="2000" i="1" dirty="0" smtClean="0">
              <a:solidFill>
                <a:schemeClr val="bg2"/>
              </a:solidFill>
            </a:endParaRPr>
          </a:p>
        </p:txBody>
      </p:sp>
    </p:spTree>
    <p:custDataLst>
      <p:tags r:id="rId1"/>
    </p:custDataLst>
    <p:extLst>
      <p:ext uri="{BB962C8B-B14F-4D97-AF65-F5344CB8AC3E}">
        <p14:creationId xmlns:p14="http://schemas.microsoft.com/office/powerpoint/2007/7/12/main" xmlns="" val="1403712272"/>
      </p:ext>
    </p:extLst>
  </p:cSld>
  <p:clrMapOvr>
    <a:masterClrMapping/>
  </p:clrMapOvr>
  <p:transition advTm="132437">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xEl>
                                              <p:pRg st="1" end="1"/>
                                            </p:txEl>
                                          </p:spTgt>
                                        </p:tgtEl>
                                        <p:attrNameLst>
                                          <p:attrName>style.visibility</p:attrName>
                                        </p:attrNameLst>
                                      </p:cBhvr>
                                      <p:to>
                                        <p:strVal val="visible"/>
                                      </p:to>
                                    </p:set>
                                    <p:animEffect transition="in" filter="fade">
                                      <p:cBhvr>
                                        <p:cTn id="7" dur="2000"/>
                                        <p:tgtEl>
                                          <p:spTgt spid="6">
                                            <p:txEl>
                                              <p:pRg st="1" end="1"/>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6">
                                            <p:txEl>
                                              <p:pRg st="2" end="2"/>
                                            </p:txEl>
                                          </p:spTgt>
                                        </p:tgtEl>
                                        <p:attrNameLst>
                                          <p:attrName>style.visibility</p:attrName>
                                        </p:attrNameLst>
                                      </p:cBhvr>
                                      <p:to>
                                        <p:strVal val="visible"/>
                                      </p:to>
                                    </p:set>
                                    <p:animEffect transition="in" filter="fade">
                                      <p:cBhvr>
                                        <p:cTn id="10" dur="2000"/>
                                        <p:tgtEl>
                                          <p:spTgt spid="6">
                                            <p:txEl>
                                              <p:pRg st="2" end="2"/>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6">
                                            <p:txEl>
                                              <p:pRg st="3" end="3"/>
                                            </p:txEl>
                                          </p:spTgt>
                                        </p:tgtEl>
                                        <p:attrNameLst>
                                          <p:attrName>style.visibility</p:attrName>
                                        </p:attrNameLst>
                                      </p:cBhvr>
                                      <p:to>
                                        <p:strVal val="visible"/>
                                      </p:to>
                                    </p:set>
                                    <p:animEffect transition="in" filter="fade">
                                      <p:cBhvr>
                                        <p:cTn id="13" dur="2000"/>
                                        <p:tgtEl>
                                          <p:spTgt spid="6">
                                            <p:txEl>
                                              <p:pRg st="3" end="3"/>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6">
                                            <p:txEl>
                                              <p:pRg st="4" end="4"/>
                                            </p:txEl>
                                          </p:spTgt>
                                        </p:tgtEl>
                                        <p:attrNameLst>
                                          <p:attrName>style.visibility</p:attrName>
                                        </p:attrNameLst>
                                      </p:cBhvr>
                                      <p:to>
                                        <p:strVal val="visible"/>
                                      </p:to>
                                    </p:set>
                                    <p:animEffect transition="in" filter="fade">
                                      <p:cBhvr>
                                        <p:cTn id="16" dur="2000"/>
                                        <p:tgtEl>
                                          <p:spTgt spid="6">
                                            <p:txEl>
                                              <p:pRg st="4" end="4"/>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2000"/>
                                        <p:tgtEl>
                                          <p:spTgt spid="2"/>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nodeType="clickEffect">
                                  <p:stCondLst>
                                    <p:cond delay="0"/>
                                  </p:stCondLst>
                                  <p:childTnLst>
                                    <p:set>
                                      <p:cBhvr>
                                        <p:cTn id="23" dur="1" fill="hold">
                                          <p:stCondLst>
                                            <p:cond delay="0"/>
                                          </p:stCondLst>
                                        </p:cTn>
                                        <p:tgtEl>
                                          <p:spTgt spid="6">
                                            <p:txEl>
                                              <p:pRg st="5" end="5"/>
                                            </p:txEl>
                                          </p:spTgt>
                                        </p:tgtEl>
                                        <p:attrNameLst>
                                          <p:attrName>style.visibility</p:attrName>
                                        </p:attrNameLst>
                                      </p:cBhvr>
                                      <p:to>
                                        <p:strVal val="visible"/>
                                      </p:to>
                                    </p:set>
                                    <p:animEffect transition="in" filter="fade">
                                      <p:cBhvr>
                                        <p:cTn id="24" dur="2000"/>
                                        <p:tgtEl>
                                          <p:spTgt spid="6">
                                            <p:txEl>
                                              <p:pRg st="5" end="5"/>
                                            </p:txEl>
                                          </p:spTgt>
                                        </p:tgtEl>
                                      </p:cBhvr>
                                    </p:animEffect>
                                  </p:childTnLst>
                                </p:cTn>
                              </p:par>
                              <p:par>
                                <p:cTn id="25" presetID="10" presetClass="entr" presetSubtype="0" fill="hold" nodeType="withEffect">
                                  <p:stCondLst>
                                    <p:cond delay="0"/>
                                  </p:stCondLst>
                                  <p:childTnLst>
                                    <p:set>
                                      <p:cBhvr>
                                        <p:cTn id="26" dur="1" fill="hold">
                                          <p:stCondLst>
                                            <p:cond delay="0"/>
                                          </p:stCondLst>
                                        </p:cTn>
                                        <p:tgtEl>
                                          <p:spTgt spid="6">
                                            <p:txEl>
                                              <p:pRg st="6" end="6"/>
                                            </p:txEl>
                                          </p:spTgt>
                                        </p:tgtEl>
                                        <p:attrNameLst>
                                          <p:attrName>style.visibility</p:attrName>
                                        </p:attrNameLst>
                                      </p:cBhvr>
                                      <p:to>
                                        <p:strVal val="visible"/>
                                      </p:to>
                                    </p:set>
                                    <p:animEffect transition="in" filter="fade">
                                      <p:cBhvr>
                                        <p:cTn id="27" dur="2000"/>
                                        <p:tgtEl>
                                          <p:spTgt spid="6">
                                            <p:txEl>
                                              <p:pRg st="6" end="6"/>
                                            </p:txEl>
                                          </p:spTgt>
                                        </p:tgtEl>
                                      </p:cBhvr>
                                    </p:animEffect>
                                  </p:childTnLst>
                                </p:cTn>
                              </p:par>
                              <p:par>
                                <p:cTn id="28" presetID="10" presetClass="entr" presetSubtype="0" fill="hold" nodeType="withEffect">
                                  <p:stCondLst>
                                    <p:cond delay="0"/>
                                  </p:stCondLst>
                                  <p:childTnLst>
                                    <p:set>
                                      <p:cBhvr>
                                        <p:cTn id="29" dur="1" fill="hold">
                                          <p:stCondLst>
                                            <p:cond delay="0"/>
                                          </p:stCondLst>
                                        </p:cTn>
                                        <p:tgtEl>
                                          <p:spTgt spid="6">
                                            <p:txEl>
                                              <p:pRg st="7" end="7"/>
                                            </p:txEl>
                                          </p:spTgt>
                                        </p:tgtEl>
                                        <p:attrNameLst>
                                          <p:attrName>style.visibility</p:attrName>
                                        </p:attrNameLst>
                                      </p:cBhvr>
                                      <p:to>
                                        <p:strVal val="visible"/>
                                      </p:to>
                                    </p:set>
                                    <p:animEffect transition="in" filter="fade">
                                      <p:cBhvr>
                                        <p:cTn id="30" dur="2000"/>
                                        <p:tgtEl>
                                          <p:spTgt spid="6">
                                            <p:txEl>
                                              <p:pRg st="7" end="7"/>
                                            </p:txEl>
                                          </p:spTgt>
                                        </p:tgtEl>
                                      </p:cBhvr>
                                    </p:animEffect>
                                  </p:childTnLst>
                                </p:cTn>
                              </p:par>
                              <p:par>
                                <p:cTn id="31" presetID="10" presetClass="entr" presetSubtype="0" fill="hold" nodeType="withEffect">
                                  <p:stCondLst>
                                    <p:cond delay="0"/>
                                  </p:stCondLst>
                                  <p:childTnLst>
                                    <p:set>
                                      <p:cBhvr>
                                        <p:cTn id="32" dur="1" fill="hold">
                                          <p:stCondLst>
                                            <p:cond delay="0"/>
                                          </p:stCondLst>
                                        </p:cTn>
                                        <p:tgtEl>
                                          <p:spTgt spid="6">
                                            <p:txEl>
                                              <p:pRg st="8" end="8"/>
                                            </p:txEl>
                                          </p:spTgt>
                                        </p:tgtEl>
                                        <p:attrNameLst>
                                          <p:attrName>style.visibility</p:attrName>
                                        </p:attrNameLst>
                                      </p:cBhvr>
                                      <p:to>
                                        <p:strVal val="visible"/>
                                      </p:to>
                                    </p:set>
                                    <p:animEffect transition="in" filter="fade">
                                      <p:cBhvr>
                                        <p:cTn id="33" dur="2000"/>
                                        <p:tgtEl>
                                          <p:spTgt spid="6">
                                            <p:txEl>
                                              <p:pRg st="8" end="8"/>
                                            </p:txEl>
                                          </p:spTgt>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7"/>
                                        </p:tgtEl>
                                        <p:attrNameLst>
                                          <p:attrName>style.visibility</p:attrName>
                                        </p:attrNameLst>
                                      </p:cBhvr>
                                      <p:to>
                                        <p:strVal val="visible"/>
                                      </p:to>
                                    </p:set>
                                    <p:animEffect transition="in" filter="fade">
                                      <p:cBhvr>
                                        <p:cTn id="36" dur="2000"/>
                                        <p:tgtEl>
                                          <p:spTgt spid="7"/>
                                        </p:tgtEl>
                                      </p:cBhvr>
                                    </p:animEffect>
                                  </p:childTnLst>
                                </p:cTn>
                              </p:par>
                            </p:childTnLst>
                          </p:cTn>
                        </p:par>
                      </p:childTnLst>
                    </p:cTn>
                  </p:par>
                  <p:par>
                    <p:cTn id="37" fill="hold">
                      <p:stCondLst>
                        <p:cond delay="indefinite"/>
                      </p:stCondLst>
                      <p:childTnLst>
                        <p:par>
                          <p:cTn id="38" fill="hold">
                            <p:stCondLst>
                              <p:cond delay="0"/>
                            </p:stCondLst>
                            <p:childTnLst>
                              <p:par>
                                <p:cTn id="39" presetID="10" presetClass="entr" presetSubtype="0" fill="hold" nodeType="clickEffect">
                                  <p:stCondLst>
                                    <p:cond delay="0"/>
                                  </p:stCondLst>
                                  <p:childTnLst>
                                    <p:set>
                                      <p:cBhvr>
                                        <p:cTn id="40" dur="1" fill="hold">
                                          <p:stCondLst>
                                            <p:cond delay="0"/>
                                          </p:stCondLst>
                                        </p:cTn>
                                        <p:tgtEl>
                                          <p:spTgt spid="6">
                                            <p:txEl>
                                              <p:pRg st="9" end="9"/>
                                            </p:txEl>
                                          </p:spTgt>
                                        </p:tgtEl>
                                        <p:attrNameLst>
                                          <p:attrName>style.visibility</p:attrName>
                                        </p:attrNameLst>
                                      </p:cBhvr>
                                      <p:to>
                                        <p:strVal val="visible"/>
                                      </p:to>
                                    </p:set>
                                    <p:animEffect transition="in" filter="fade">
                                      <p:cBhvr>
                                        <p:cTn id="41" dur="2000"/>
                                        <p:tgtEl>
                                          <p:spTgt spid="6">
                                            <p:txEl>
                                              <p:pRg st="9" end="9"/>
                                            </p:txEl>
                                          </p:spTgt>
                                        </p:tgtEl>
                                      </p:cBhvr>
                                    </p:animEffect>
                                  </p:childTnLst>
                                </p:cTn>
                              </p:par>
                              <p:par>
                                <p:cTn id="42" presetID="10" presetClass="entr" presetSubtype="0" fill="hold" nodeType="withEffect">
                                  <p:stCondLst>
                                    <p:cond delay="0"/>
                                  </p:stCondLst>
                                  <p:childTnLst>
                                    <p:set>
                                      <p:cBhvr>
                                        <p:cTn id="43" dur="1" fill="hold">
                                          <p:stCondLst>
                                            <p:cond delay="0"/>
                                          </p:stCondLst>
                                        </p:cTn>
                                        <p:tgtEl>
                                          <p:spTgt spid="6">
                                            <p:txEl>
                                              <p:pRg st="10" end="10"/>
                                            </p:txEl>
                                          </p:spTgt>
                                        </p:tgtEl>
                                        <p:attrNameLst>
                                          <p:attrName>style.visibility</p:attrName>
                                        </p:attrNameLst>
                                      </p:cBhvr>
                                      <p:to>
                                        <p:strVal val="visible"/>
                                      </p:to>
                                    </p:set>
                                    <p:animEffect transition="in" filter="fade">
                                      <p:cBhvr>
                                        <p:cTn id="44" dur="2000"/>
                                        <p:tgtEl>
                                          <p:spTgt spid="6">
                                            <p:txEl>
                                              <p:pRg st="10" end="10"/>
                                            </p:txEl>
                                          </p:spTgt>
                                        </p:tgtEl>
                                      </p:cBhvr>
                                    </p:animEffect>
                                  </p:childTnLst>
                                </p:cTn>
                              </p:par>
                              <p:par>
                                <p:cTn id="45" presetID="10" presetClass="entr" presetSubtype="0" fill="hold" nodeType="withEffect">
                                  <p:stCondLst>
                                    <p:cond delay="0"/>
                                  </p:stCondLst>
                                  <p:childTnLst>
                                    <p:set>
                                      <p:cBhvr>
                                        <p:cTn id="46" dur="1" fill="hold">
                                          <p:stCondLst>
                                            <p:cond delay="0"/>
                                          </p:stCondLst>
                                        </p:cTn>
                                        <p:tgtEl>
                                          <p:spTgt spid="6">
                                            <p:txEl>
                                              <p:pRg st="11" end="11"/>
                                            </p:txEl>
                                          </p:spTgt>
                                        </p:tgtEl>
                                        <p:attrNameLst>
                                          <p:attrName>style.visibility</p:attrName>
                                        </p:attrNameLst>
                                      </p:cBhvr>
                                      <p:to>
                                        <p:strVal val="visible"/>
                                      </p:to>
                                    </p:set>
                                    <p:animEffect transition="in" filter="fade">
                                      <p:cBhvr>
                                        <p:cTn id="47" dur="2000"/>
                                        <p:tgtEl>
                                          <p:spTgt spid="6">
                                            <p:txEl>
                                              <p:pRg st="11" end="11"/>
                                            </p:txEl>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8"/>
                                        </p:tgtEl>
                                        <p:attrNameLst>
                                          <p:attrName>style.visibility</p:attrName>
                                        </p:attrNameLst>
                                      </p:cBhvr>
                                      <p:to>
                                        <p:strVal val="visible"/>
                                      </p:to>
                                    </p:set>
                                    <p:animEffect transition="in" filter="fade">
                                      <p:cBhvr>
                                        <p:cTn id="50"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7" grpId="0" animBg="1"/>
      <p:bldP spid="2"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609398"/>
          </a:xfrm>
          <a:solidFill>
            <a:schemeClr val="accent1"/>
          </a:solidFill>
        </p:spPr>
        <p:txBody>
          <a:bodyPr>
            <a:normAutofit/>
          </a:bodyPr>
          <a:lstStyle/>
          <a:p>
            <a:r>
              <a:rPr lang="en-US" sz="3600" dirty="0" smtClean="0">
                <a:solidFill>
                  <a:schemeClr val="bg1"/>
                </a:solidFill>
              </a:rPr>
              <a:t>Agenda</a:t>
            </a:r>
            <a:endParaRPr lang="en-US" sz="3600" dirty="0">
              <a:solidFill>
                <a:schemeClr val="bg1"/>
              </a:solidFill>
            </a:endParaRPr>
          </a:p>
        </p:txBody>
      </p:sp>
      <p:sp>
        <p:nvSpPr>
          <p:cNvPr id="3" name="Content Placeholder 2"/>
          <p:cNvSpPr>
            <a:spLocks noGrp="1"/>
          </p:cNvSpPr>
          <p:nvPr>
            <p:ph idx="1"/>
          </p:nvPr>
        </p:nvSpPr>
        <p:spPr>
          <a:xfrm>
            <a:off x="609600" y="1066800"/>
            <a:ext cx="7924800" cy="5334000"/>
          </a:xfrm>
        </p:spPr>
        <p:txBody>
          <a:bodyPr>
            <a:normAutofit/>
          </a:bodyPr>
          <a:lstStyle/>
          <a:p>
            <a:pPr>
              <a:lnSpc>
                <a:spcPct val="120000"/>
              </a:lnSpc>
              <a:defRPr/>
            </a:pPr>
            <a:r>
              <a:rPr lang="en-US" sz="2400" dirty="0" smtClean="0"/>
              <a:t>SQL Server Consolidation</a:t>
            </a:r>
          </a:p>
          <a:p>
            <a:pPr>
              <a:lnSpc>
                <a:spcPct val="120000"/>
              </a:lnSpc>
              <a:defRPr/>
            </a:pPr>
            <a:r>
              <a:rPr lang="en-US" sz="2400" b="1" dirty="0" smtClean="0"/>
              <a:t>Virtualization &amp; Microsoft Hyper-V</a:t>
            </a:r>
          </a:p>
          <a:p>
            <a:pPr lvl="1">
              <a:lnSpc>
                <a:spcPct val="120000"/>
              </a:lnSpc>
              <a:defRPr/>
            </a:pPr>
            <a:r>
              <a:rPr lang="en-US" sz="2100" dirty="0" smtClean="0"/>
              <a:t>Architecture</a:t>
            </a:r>
          </a:p>
          <a:p>
            <a:pPr lvl="1">
              <a:lnSpc>
                <a:spcPct val="120000"/>
              </a:lnSpc>
              <a:defRPr/>
            </a:pPr>
            <a:r>
              <a:rPr lang="en-US" sz="2100" dirty="0" smtClean="0"/>
              <a:t>Consolidation Performance</a:t>
            </a:r>
          </a:p>
          <a:p>
            <a:pPr lvl="1">
              <a:lnSpc>
                <a:spcPct val="120000"/>
              </a:lnSpc>
              <a:defRPr/>
            </a:pPr>
            <a:r>
              <a:rPr lang="en-US" sz="2100" dirty="0" smtClean="0"/>
              <a:t>High Availability &amp; Manageability offerings</a:t>
            </a:r>
          </a:p>
          <a:p>
            <a:pPr lvl="1">
              <a:lnSpc>
                <a:spcPct val="120000"/>
              </a:lnSpc>
              <a:defRPr/>
            </a:pPr>
            <a:r>
              <a:rPr lang="en-US" sz="2100" dirty="0" smtClean="0"/>
              <a:t>Achieving scalability with Virtualization</a:t>
            </a:r>
          </a:p>
          <a:p>
            <a:pPr>
              <a:lnSpc>
                <a:spcPct val="120000"/>
              </a:lnSpc>
              <a:defRPr/>
            </a:pPr>
            <a:r>
              <a:rPr lang="en-US" sz="2400" dirty="0" smtClean="0"/>
              <a:t>Best Practices and Recommendations</a:t>
            </a:r>
            <a:endParaRPr lang="en-US" sz="2000" dirty="0" smtClean="0"/>
          </a:p>
          <a:p>
            <a:pPr lvl="1">
              <a:lnSpc>
                <a:spcPct val="120000"/>
              </a:lnSpc>
              <a:defRPr/>
            </a:pPr>
            <a:r>
              <a:rPr lang="en-US" sz="2100" dirty="0" smtClean="0"/>
              <a:t>SQL Relational Workload</a:t>
            </a:r>
          </a:p>
          <a:p>
            <a:pPr lvl="1">
              <a:lnSpc>
                <a:spcPct val="120000"/>
              </a:lnSpc>
              <a:defRPr/>
            </a:pPr>
            <a:r>
              <a:rPr lang="en-US" sz="2100" dirty="0" smtClean="0"/>
              <a:t>A Case Study</a:t>
            </a:r>
          </a:p>
          <a:p>
            <a:pPr>
              <a:lnSpc>
                <a:spcPct val="120000"/>
              </a:lnSpc>
              <a:defRPr/>
            </a:pPr>
            <a:r>
              <a:rPr lang="en-US" sz="2400" dirty="0" smtClean="0"/>
              <a:t>Key Takeaways</a:t>
            </a:r>
          </a:p>
        </p:txBody>
      </p:sp>
    </p:spTree>
    <p:custDataLst>
      <p:tags r:id="rId1"/>
    </p:custDataLst>
    <p:extLst>
      <p:ext uri="{BB962C8B-B14F-4D97-AF65-F5344CB8AC3E}">
        <p14:creationId xmlns:p14="http://schemas.microsoft.com/office/powerpoint/2007/7/12/main" xmlns="" val="2701226065"/>
      </p:ext>
    </p:extLst>
  </p:cSld>
  <p:clrMapOvr>
    <a:masterClrMapping/>
  </p:clrMapOvr>
  <p:transition advTm="12859">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mph" presetSubtype="1" nodeType="clickEffect">
                                  <p:stCondLst>
                                    <p:cond delay="0"/>
                                  </p:stCondLst>
                                  <p:childTnLst>
                                    <p:set>
                                      <p:cBhvr override="childStyle">
                                        <p:cTn id="6" dur="indefinite"/>
                                        <p:tgtEl>
                                          <p:spTgt spid="3">
                                            <p:txEl>
                                              <p:pRg st="2" end="2"/>
                                            </p:txEl>
                                          </p:spTgt>
                                        </p:tgtEl>
                                        <p:attrNameLst>
                                          <p:attrName>style.fontStyle</p:attrName>
                                        </p:attrNameLst>
                                      </p:cBhvr>
                                      <p:to>
                                        <p:strVal val="normal"/>
                                      </p:to>
                                    </p:set>
                                    <p:set>
                                      <p:cBhvr override="childStyle">
                                        <p:cTn id="7" dur="indefinite"/>
                                        <p:tgtEl>
                                          <p:spTgt spid="3">
                                            <p:txEl>
                                              <p:pRg st="2" end="2"/>
                                            </p:txEl>
                                          </p:spTgt>
                                        </p:tgtEl>
                                        <p:attrNameLst>
                                          <p:attrName>style.fontWeight</p:attrName>
                                        </p:attrNameLst>
                                      </p:cBhvr>
                                      <p:to>
                                        <p:strVal val="bold"/>
                                      </p:to>
                                    </p:set>
                                    <p:set>
                                      <p:cBhvr override="childStyle">
                                        <p:cTn id="8" dur="indefinite"/>
                                        <p:tgtEl>
                                          <p:spTgt spid="3">
                                            <p:txEl>
                                              <p:pRg st="2" end="2"/>
                                            </p:txEl>
                                          </p:spTgt>
                                        </p:tgtEl>
                                        <p:attrNameLst>
                                          <p:attrName>style.textDecorationUnderline</p:attrName>
                                        </p:attrNameLst>
                                      </p:cBhvr>
                                      <p:to>
                                        <p:strVal val="fals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WMTOOLS" val="&lt;WMTools ver=&quot;1.0&quot;&gt;&lt;Timings&gt;&lt;Slide id=&quot;457&quot; dur=&quot;4.390625&quot;/&gt;&lt;Slide id=&quot;584&quot; dur=&quot;1.4375&quot;/&gt;&lt;Slide id=&quot;457&quot; dur=&quot;357.8594&quot;/&gt;&lt;Slide id=&quot;584&quot; dur=&quot;92.59375&quot;/&gt;&lt;Slide id=&quot;585&quot; dur=&quot;41.25&quot;/&gt;&lt;Slide id=&quot;607&quot; dur=&quot;110.5469&quot;/&gt;&lt;Slide id=&quot;554&quot; dur=&quot;88.21875&quot; bld=&quot;|0&quot;/&gt;&lt;Slide id=&quot;594&quot; dur=&quot;198.1094&quot; bld=&quot;|17.1|13|7.9|9.4|13.9|54.1|22.3|34.4&quot;/&gt;&lt;Slide id=&quot;667&quot; dur=&quot;82.71875&quot; bld=&quot;|72.5&quot;/&gt;&lt;Slide id=&quot;668&quot; dur=&quot;57.89063&quot;/&gt;&lt;Slide id=&quot;669&quot; dur=&quot;54.09375&quot;/&gt;&lt;Slide id=&quot;670&quot; dur=&quot;71.15625&quot;/&gt;&lt;Slide id=&quot;595&quot; dur=&quot;132.4375&quot; bld=&quot;|14.2|37.6|43.8&quot;/&gt;&lt;Slide id=&quot;655&quot; dur=&quot;12.85938&quot; bld=&quot;|0&quot;/&gt;&lt;Slide id=&quot;466&quot; dur=&quot;74.45313&quot;/&gt;&lt;Slide id=&quot;661&quot; dur=&quot;19.375&quot; bld=&quot;|0&quot;/&gt;&lt;Slide id=&quot;611&quot; dur=&quot;302.9219&quot;/&gt;&lt;Slide id=&quot;612&quot; dur=&quot;238.75&quot;/&gt;&lt;Slide id=&quot;618&quot; dur=&quot;380.9375&quot;/&gt;&lt;Slide id=&quot;619&quot; dur=&quot;48.90625&quot;/&gt;&lt;Slide id=&quot;616&quot; dur=&quot;3.484375&quot;/&gt;&lt;Slide id=&quot;619&quot; dur=&quot;30.59375&quot;/&gt;&lt;Slide id=&quot;616&quot; dur=&quot;108.1563&quot;/&gt;&lt;Slide id=&quot;660&quot; dur=&quot;73.26563&quot;/&gt;&lt;Slide id=&quot;656&quot; dur=&quot;30.28125&quot;/&gt;&lt;Slide id=&quot;633&quot; dur=&quot;100.5&quot;/&gt;&lt;Slide id=&quot;631&quot; dur=&quot;169.7813&quot;/&gt;&lt;Slide id=&quot;634&quot; dur=&quot;29.28125&quot;/&gt;&lt;Slide id=&quot;671&quot; dur=&quot;2.265625&quot;/&gt;&lt;Slide id=&quot;634&quot; dur=&quot;315.875&quot;/&gt;&lt;Slide id=&quot;671&quot; dur=&quot;4.15625&quot;/&gt;&lt;Slide id=&quot;634&quot; dur=&quot;32.57813&quot;/&gt;&lt;Slide id=&quot;671&quot; dur=&quot;81.70313&quot;/&gt;&lt;Slide id=&quot;665&quot; dur=&quot;26.875&quot;/&gt;&lt;Slide id=&quot;601&quot; dur=&quot;137.7813&quot; bld=&quot;|13.1|24.5|15.8|2|43.5|1.7|1.5&quot;/&gt;&lt;Slide id=&quot;597&quot; dur=&quot;127.5&quot;/&gt;&lt;Slide id=&quot;620&quot; dur=&quot;50.32813&quot; bld=&quot;|.5&quot;/&gt;&lt;Slide id=&quot;609&quot; dur=&quot;96.20313&quot; bld=&quot;|36.9|10|17.5|4.7|5.6|2.5&quot;/&gt;&lt;Slide id=&quot;610&quot; dur=&quot;73.32813&quot; bld=&quot;|32.1|6.1|11.9|8.2&quot;/&gt;&lt;Slide id=&quot;621&quot; dur=&quot;46.42188&quot;/&gt;&lt;Slide id=&quot;658&quot; dur=&quot;16.5&quot;/&gt;&lt;Slide id=&quot;622&quot; dur=&quot;126.7813&quot; bld=&quot;|0|2|79.4&quot;/&gt;&lt;Slide id=&quot;623&quot; dur=&quot;148.625&quot; bld=&quot;|0|2|33.6|36.3|12.2&quot;/&gt;&lt;Slide id=&quot;646&quot; dur=&quot;295.6094&quot;/&gt;&lt;Slide id=&quot;648&quot; dur=&quot;77.60938&quot;/&gt;&lt;Slide id=&quot;639&quot; dur=&quot;102.7031&quot;/&gt;&lt;Slide id=&quot;640&quot; dur=&quot;17.71875&quot;/&gt;&lt;Slide id=&quot;641&quot; dur=&quot;62.09375&quot;/&gt;&lt;Slide id=&quot;659&quot; dur=&quot;11.35938&quot;/&gt;&lt;Slide id=&quot;635&quot; dur=&quot;175.9219&quot;/&gt;&lt;Slide id=&quot;663&quot; dur=&quot;117.1563&quot;/&gt;&lt;Slide id=&quot;664&quot; dur=&quot;12.20313&quot;/&gt;&lt;Slide id=&quot;662&quot; dur=&quot;395.9844&quot;/&gt;&lt;/Timings&gt;&lt;/WMTools&gt;"/>
</p:tagLst>
</file>

<file path=ppt/tags/tag10.xml><?xml version="1.0" encoding="utf-8"?>
<p:tagLst xmlns:a="http://schemas.openxmlformats.org/drawingml/2006/main" xmlns:r="http://schemas.openxmlformats.org/officeDocument/2006/relationships" xmlns:p="http://schemas.openxmlformats.org/presentationml/2006/main">
  <p:tag name="TIMING" val="|36.9|10|17.5|4.7|5.6|2.5"/>
</p:tagLst>
</file>

<file path=ppt/tags/tag11.xml><?xml version="1.0" encoding="utf-8"?>
<p:tagLst xmlns:a="http://schemas.openxmlformats.org/drawingml/2006/main" xmlns:r="http://schemas.openxmlformats.org/officeDocument/2006/relationships" xmlns:p="http://schemas.openxmlformats.org/presentationml/2006/main">
  <p:tag name="TIMING" val="|32.1|6.1|11.9|8.2"/>
</p:tagLst>
</file>

<file path=ppt/tags/tag12.xml><?xml version="1.0" encoding="utf-8"?>
<p:tagLst xmlns:a="http://schemas.openxmlformats.org/drawingml/2006/main" xmlns:r="http://schemas.openxmlformats.org/officeDocument/2006/relationships" xmlns:p="http://schemas.openxmlformats.org/presentationml/2006/main">
  <p:tag name="TIMING" val="|0|2|79.4"/>
</p:tagLst>
</file>

<file path=ppt/tags/tag13.xml><?xml version="1.0" encoding="utf-8"?>
<p:tagLst xmlns:a="http://schemas.openxmlformats.org/drawingml/2006/main" xmlns:r="http://schemas.openxmlformats.org/officeDocument/2006/relationships" xmlns:p="http://schemas.openxmlformats.org/presentationml/2006/main">
  <p:tag name="TIMING" val="|0|2|33.6|36.3|12.2"/>
</p:tagLst>
</file>

<file path=ppt/tags/tag2.xml><?xml version="1.0" encoding="utf-8"?>
<p:tagLst xmlns:a="http://schemas.openxmlformats.org/drawingml/2006/main" xmlns:r="http://schemas.openxmlformats.org/officeDocument/2006/relationships" xmlns:p="http://schemas.openxmlformats.org/presentationml/2006/main">
  <p:tag name="TIMING" val="|0"/>
</p:tagLst>
</file>

<file path=ppt/tags/tag3.xml><?xml version="1.0" encoding="utf-8"?>
<p:tagLst xmlns:a="http://schemas.openxmlformats.org/drawingml/2006/main" xmlns:r="http://schemas.openxmlformats.org/officeDocument/2006/relationships" xmlns:p="http://schemas.openxmlformats.org/presentationml/2006/main">
  <p:tag name="TIMING" val="|17.1|13|7.9|9.4|13.9|54.1|22.3|34.4"/>
</p:tagLst>
</file>

<file path=ppt/tags/tag4.xml><?xml version="1.0" encoding="utf-8"?>
<p:tagLst xmlns:a="http://schemas.openxmlformats.org/drawingml/2006/main" xmlns:r="http://schemas.openxmlformats.org/officeDocument/2006/relationships" xmlns:p="http://schemas.openxmlformats.org/presentationml/2006/main">
  <p:tag name="TIMING" val="|72.5"/>
</p:tagLst>
</file>

<file path=ppt/tags/tag5.xml><?xml version="1.0" encoding="utf-8"?>
<p:tagLst xmlns:a="http://schemas.openxmlformats.org/drawingml/2006/main" xmlns:r="http://schemas.openxmlformats.org/officeDocument/2006/relationships" xmlns:p="http://schemas.openxmlformats.org/presentationml/2006/main">
  <p:tag name="TIMING" val="|14.2|37.6|43.8"/>
</p:tagLst>
</file>

<file path=ppt/tags/tag6.xml><?xml version="1.0" encoding="utf-8"?>
<p:tagLst xmlns:a="http://schemas.openxmlformats.org/drawingml/2006/main" xmlns:r="http://schemas.openxmlformats.org/officeDocument/2006/relationships" xmlns:p="http://schemas.openxmlformats.org/presentationml/2006/main">
  <p:tag name="TIMING" val="|0"/>
</p:tagLst>
</file>

<file path=ppt/tags/tag7.xml><?xml version="1.0" encoding="utf-8"?>
<p:tagLst xmlns:a="http://schemas.openxmlformats.org/drawingml/2006/main" xmlns:r="http://schemas.openxmlformats.org/officeDocument/2006/relationships" xmlns:p="http://schemas.openxmlformats.org/presentationml/2006/main">
  <p:tag name="TIMING" val="|0"/>
</p:tagLst>
</file>

<file path=ppt/tags/tag8.xml><?xml version="1.0" encoding="utf-8"?>
<p:tagLst xmlns:a="http://schemas.openxmlformats.org/drawingml/2006/main" xmlns:r="http://schemas.openxmlformats.org/officeDocument/2006/relationships" xmlns:p="http://schemas.openxmlformats.org/presentationml/2006/main">
  <p:tag name="TIMING" val="|13.1|24.5|15.8|2|43.5|1.7|1.5"/>
</p:tagLst>
</file>

<file path=ppt/tags/tag9.xml><?xml version="1.0" encoding="utf-8"?>
<p:tagLst xmlns:a="http://schemas.openxmlformats.org/drawingml/2006/main" xmlns:r="http://schemas.openxmlformats.org/officeDocument/2006/relationships" xmlns:p="http://schemas.openxmlformats.org/presentationml/2006/main">
  <p:tag name="TIMING" val="|.5"/>
</p:tagLst>
</file>

<file path=ppt/theme/theme1.xml><?xml version="1.0" encoding="utf-8"?>
<a:theme xmlns:a="http://schemas.openxmlformats.org/drawingml/2006/main" name="TechEd_Europ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2.xml><?xml version="1.0" encoding="utf-8"?>
<a:theme xmlns:a="http://schemas.openxmlformats.org/drawingml/2006/main" name="TechEd09_Europe templat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outs:outSpaceData xmlns:outs="http://schemas.microsoft.com/office/2009/outspace/metadata">
  <outs:relatedDates>
    <outs:relatedDate>
      <outs:type>3</outs:type>
      <outs:displayName>Last Modified</outs:displayName>
      <outs:dateTime>2009-11-04T22:42:31Z</outs:dateTime>
      <outs:isPinned>true</outs:isPinned>
    </outs:relatedDate>
    <outs:relatedDate>
      <outs:type>2</outs:type>
      <outs:displayName>Created</outs:displayName>
      <outs:dateTime>2008-11-27T16:04:45Z</outs:dateTime>
      <outs:isPinned>true</outs:isPinned>
    </outs:relatedDate>
    <outs:relatedDate>
      <outs:type>4</outs:type>
      <outs:displayName>Last Printed</outs:displayName>
      <outs:dateTime/>
      <outs:isPinned>true</outs:isPinned>
    </outs:relatedDate>
  </outs:relatedDates>
  <outs:relatedDocuments>
    <outs:relatedDocument>
      <outs:type>2</outs:type>
      <outs:displayName>Other documents in current folder</outs:displayName>
      <outs:uri/>
      <outs:isPinned>true</outs:isPinned>
    </outs:relatedDocument>
  </outs:relatedDocuments>
  <outs:relatedPeople>
    <outs:relatedPeopleItem>
      <outs:category>Author</outs:category>
      <outs:people>
        <outs:relatedPerson>
          <outs:displayName>Lindsey Allen</outs:displayName>
          <outs:accountName/>
        </outs:relatedPerson>
      </outs:people>
      <outs:source>0</outs:source>
      <outs:isPinned>true</outs:isPinned>
    </outs:relatedPeopleItem>
    <outs:relatedPeopleItem>
      <outs:category>Last modified by</outs:category>
      <outs:people>
        <outs:relatedPerson>
          <outs:displayName>lingzhuz</outs:displayName>
          <outs:accountName/>
        </outs:relatedPerson>
      </outs:people>
      <outs:source>0</outs:source>
      <outs:isPinned>true</outs:isPinned>
    </outs:relatedPeopleItem>
    <outs:relatedPeopleItem>
      <outs:category>Manager</outs:category>
      <outs:people/>
      <outs:source>0</outs:source>
      <outs:isPinned>false</outs:isPinned>
    </outs:relatedPeopleItem>
  </outs:relatedPeople>
  <propertyMetadataList xmlns="http://schemas.microsoft.com/office/2009/outspace/metadata">
    <propertyMetadata>
      <type>0</type>
      <propertyId>2228224</propertyId>
      <propertyName/>
      <isPinned>true</isPinned>
    </propertyMetadata>
    <propertyMetadata>
      <type>0</type>
      <propertyId>1114115</propertyId>
      <propertyName/>
      <isPinned>true</isPinned>
    </propertyMetadata>
    <propertyMetadata>
      <type>0</type>
      <propertyId>1114117</propertyId>
      <propertyName/>
      <isPinned>true</isPinned>
    </propertyMetadata>
    <propertyMetadata>
      <type>0</type>
      <propertyId>589825</propertyId>
      <propertyName/>
      <isPinned>false</isPinned>
    </propertyMetadata>
    <propertyMetadata>
      <type>0</type>
      <propertyId>1114116</propertyId>
      <propertyName/>
      <isPinned>false</isPinned>
    </propertyMetadata>
    <propertyMetadata>
      <type>0</type>
      <propertyId>14</propertyId>
      <propertyName/>
      <isPinned>true</isPinned>
    </propertyMetadata>
    <propertyMetadata>
      <type>0</type>
      <propertyId>8</propertyId>
      <propertyName/>
      <isPinned>true</isPinned>
    </propertyMetadata>
    <propertyMetadata>
      <type>0</type>
      <propertyId>6</propertyId>
      <propertyName/>
      <isPinned>false</isPinned>
    </propertyMetadata>
    <propertyMetadata>
      <type>0</type>
      <propertyId>1114118</propertyId>
      <propertyName/>
      <isPinned>false</isPinned>
    </propertyMetadata>
    <propertyMetadata>
      <type>0</type>
      <propertyId>1179649</propertyId>
      <propertyName/>
      <isPinned>false</isPinned>
    </propertyMetadata>
    <propertyMetadata>
      <type>0</type>
      <propertyId>655365</propertyId>
      <propertyName/>
      <isPinned>false</isPinned>
    </propertyMetadata>
    <propertyMetadata>
      <type>0</type>
      <propertyId>1</propertyId>
      <propertyName/>
      <isPinned>false</isPinned>
    </propertyMetadata>
    <propertyMetadata>
      <type>0</type>
      <propertyId>0</propertyId>
      <propertyName/>
      <isPinned>true</isPinned>
    </propertyMetadata>
    <propertyMetadata>
      <type>0</type>
      <propertyId>13</propertyId>
      <propertyName/>
      <isPinned>false</isPinned>
    </propertyMetadata>
    <propertyMetadata>
      <type>0</type>
      <propertyId>1179653</propertyId>
      <propertyName/>
      <isPinned>false</isPinned>
    </propertyMetadata>
    <propertyMetadata>
      <type>0</type>
      <propertyId>22</propertyId>
      <propertyName/>
      <isPinned>false</isPinned>
    </propertyMetadata>
  </propertyMetadataList>
  <outs:corruptMetadataWasLost/>
</outs:outSpaceData>
</file>

<file path=customXml/itemProps1.xml><?xml version="1.0" encoding="utf-8"?>
<ds:datastoreItem xmlns:ds="http://schemas.openxmlformats.org/officeDocument/2006/customXml" ds:itemID="{D9CE8B85-F474-4A0F-B626-2E527F6AFA9F}">
  <ds:schemaRefs>
    <ds:schemaRef ds:uri="http://schemas.microsoft.com/office/2009/outspace/metadata"/>
  </ds:schemaRefs>
</ds:datastoreItem>
</file>

<file path=docProps/app.xml><?xml version="1.0" encoding="utf-8"?>
<Properties xmlns="http://schemas.openxmlformats.org/officeDocument/2006/extended-properties" xmlns:vt="http://schemas.openxmlformats.org/officeDocument/2006/docPropsVTypes">
  <Template>TechEd09_Europe</Template>
  <TotalTime>7317</TotalTime>
  <Words>3016</Words>
  <Application>Microsoft Office PowerPoint</Application>
  <PresentationFormat>On-screen Show (4:3)</PresentationFormat>
  <Paragraphs>662</Paragraphs>
  <Slides>42</Slides>
  <Notes>41</Notes>
  <HiddenSlides>0</HiddenSlides>
  <MMClips>0</MMClips>
  <ScaleCrop>false</ScaleCrop>
  <HeadingPairs>
    <vt:vector size="4" baseType="variant">
      <vt:variant>
        <vt:lpstr>Theme</vt:lpstr>
      </vt:variant>
      <vt:variant>
        <vt:i4>2</vt:i4>
      </vt:variant>
      <vt:variant>
        <vt:lpstr>Slide Titles</vt:lpstr>
      </vt:variant>
      <vt:variant>
        <vt:i4>42</vt:i4>
      </vt:variant>
    </vt:vector>
  </HeadingPairs>
  <TitlesOfParts>
    <vt:vector size="44" baseType="lpstr">
      <vt:lpstr>TechEd_Europe</vt:lpstr>
      <vt:lpstr>TechEd09_Europe template</vt:lpstr>
      <vt:lpstr>Virtualization and Consolidation Considerations for Microsoft SQL Server 2008 DAT305</vt:lpstr>
      <vt:lpstr>Agenda</vt:lpstr>
      <vt:lpstr>Forces Driving Consolidation</vt:lpstr>
      <vt:lpstr>SQL Server Consolidation </vt:lpstr>
      <vt:lpstr>SQL Server Consolidation Options </vt:lpstr>
      <vt:lpstr>SQL Server Consolidation Options</vt:lpstr>
      <vt:lpstr>SQL Server Consolidation Options </vt:lpstr>
      <vt:lpstr>Choosing the Right Consolidation Approach</vt:lpstr>
      <vt:lpstr>Agenda</vt:lpstr>
      <vt:lpstr>Hyper-V Architectural Overview</vt:lpstr>
      <vt:lpstr>Agenda</vt:lpstr>
      <vt:lpstr>Monitoring Performance: CPU </vt:lpstr>
      <vt:lpstr>Slide 13</vt:lpstr>
      <vt:lpstr>SQL Server Consolidation Performance: Native vs. Virtual</vt:lpstr>
      <vt:lpstr>SQL Server Consolidation Performance: Native vs. Virtual (overcommit)</vt:lpstr>
      <vt:lpstr>Passthrough vs. Fixed Size VHD</vt:lpstr>
      <vt:lpstr>Transaction Response Time </vt:lpstr>
      <vt:lpstr>Agenda</vt:lpstr>
      <vt:lpstr>High Availability with Guest Clustering Using iSCSI</vt:lpstr>
      <vt:lpstr>High Availability with Live Migration</vt:lpstr>
      <vt:lpstr>Creating and managing Virtual Machines</vt:lpstr>
      <vt:lpstr>Agenda</vt:lpstr>
      <vt:lpstr>Consolidation Hardware – NUMA &amp; 64bit</vt:lpstr>
      <vt:lpstr>Consolidation Hardware – SLAT</vt:lpstr>
      <vt:lpstr>SQL Server Performance: SLAT Impact </vt:lpstr>
      <vt:lpstr>Consolidation Hardware – Snoop Filtering</vt:lpstr>
      <vt:lpstr>Consolidation Hardware – Snoop Filtering</vt:lpstr>
      <vt:lpstr>SQL Server Performance : Snoop Filter Impact</vt:lpstr>
      <vt:lpstr>Agenda</vt:lpstr>
      <vt:lpstr>Best Practices and Recommendations</vt:lpstr>
      <vt:lpstr>Best Practices and Recommendations </vt:lpstr>
      <vt:lpstr>Case Study – MSIT SQL Consolidation </vt:lpstr>
      <vt:lpstr>Case Study – MSIT SQL Consolidation </vt:lpstr>
      <vt:lpstr>Case Study - Microsoft IT Consolidation</vt:lpstr>
      <vt:lpstr>Key Takeaways</vt:lpstr>
      <vt:lpstr>Key Takeaways</vt:lpstr>
      <vt:lpstr>SQL Solution Accelerators</vt:lpstr>
      <vt:lpstr>Slide 38</vt:lpstr>
      <vt:lpstr>Resources</vt:lpstr>
      <vt:lpstr>References</vt:lpstr>
      <vt:lpstr>Slide 41</vt:lpstr>
      <vt:lpstr>Slide 42</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DB302: SQL Server Consolidation and Virtualization Considerations, Best Practices and Roadmap</dc:title>
  <dc:subject>tech·ed Europe 2009</dc:subject>
  <dc:creator>Lindsey Allen</dc:creator>
  <dc:description>tech·ed Europe 2009</dc:description>
  <cp:lastModifiedBy>cn_user</cp:lastModifiedBy>
  <cp:revision>1059</cp:revision>
  <dcterms:created xsi:type="dcterms:W3CDTF">2008-11-27T16:04:45Z</dcterms:created>
  <dcterms:modified xsi:type="dcterms:W3CDTF">2009-11-10T13:41:09Z</dcterms:modified>
</cp:coreProperties>
</file>