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diagrams/data5.xml" ContentType="application/vnd.openxmlformats-officedocument.drawingml.diagramData+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3" r:id="rId1"/>
    <p:sldMasterId id="2147483678" r:id="rId2"/>
  </p:sldMasterIdLst>
  <p:notesMasterIdLst>
    <p:notesMasterId r:id="rId36"/>
  </p:notesMasterIdLst>
  <p:handoutMasterIdLst>
    <p:handoutMasterId r:id="rId37"/>
  </p:handoutMasterIdLst>
  <p:sldIdLst>
    <p:sldId id="265" r:id="rId3"/>
    <p:sldId id="317" r:id="rId4"/>
    <p:sldId id="314" r:id="rId5"/>
    <p:sldId id="307" r:id="rId6"/>
    <p:sldId id="268" r:id="rId7"/>
    <p:sldId id="270" r:id="rId8"/>
    <p:sldId id="272" r:id="rId9"/>
    <p:sldId id="273" r:id="rId10"/>
    <p:sldId id="274" r:id="rId11"/>
    <p:sldId id="276" r:id="rId12"/>
    <p:sldId id="318" r:id="rId13"/>
    <p:sldId id="325" r:id="rId14"/>
    <p:sldId id="326" r:id="rId15"/>
    <p:sldId id="327" r:id="rId16"/>
    <p:sldId id="329" r:id="rId17"/>
    <p:sldId id="328" r:id="rId18"/>
    <p:sldId id="330" r:id="rId19"/>
    <p:sldId id="284" r:id="rId20"/>
    <p:sldId id="355" r:id="rId21"/>
    <p:sldId id="331" r:id="rId22"/>
    <p:sldId id="332" r:id="rId23"/>
    <p:sldId id="344" r:id="rId24"/>
    <p:sldId id="345" r:id="rId25"/>
    <p:sldId id="299" r:id="rId26"/>
    <p:sldId id="300" r:id="rId27"/>
    <p:sldId id="348" r:id="rId28"/>
    <p:sldId id="302" r:id="rId29"/>
    <p:sldId id="303" r:id="rId30"/>
    <p:sldId id="349" r:id="rId31"/>
    <p:sldId id="350" r:id="rId32"/>
    <p:sldId id="351" r:id="rId33"/>
    <p:sldId id="356" r:id="rId34"/>
    <p:sldId id="354"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D6F181"/>
    <a:srgbClr val="FF7C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28501" autoAdjust="0"/>
    <p:restoredTop sz="72359" autoAdjust="0"/>
  </p:normalViewPr>
  <p:slideViewPr>
    <p:cSldViewPr snapToGrid="0">
      <p:cViewPr varScale="1">
        <p:scale>
          <a:sx n="93" d="100"/>
          <a:sy n="93" d="100"/>
        </p:scale>
        <p:origin x="-119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00" d="100"/>
          <a:sy n="100" d="100"/>
        </p:scale>
        <p:origin x="-2640"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741F46-E752-408F-812C-4969EA00846F}" type="doc">
      <dgm:prSet loTypeId="urn:microsoft.com/office/officeart/2005/8/layout/cycle8" loCatId="cycle" qsTypeId="urn:microsoft.com/office/officeart/2005/8/quickstyle/simple5" qsCatId="simple" csTypeId="urn:microsoft.com/office/officeart/2005/8/colors/colorful1" csCatId="colorful" phldr="1"/>
      <dgm:spPr/>
      <dgm:t>
        <a:bodyPr/>
        <a:lstStyle/>
        <a:p>
          <a:endParaRPr lang="en-US"/>
        </a:p>
      </dgm:t>
    </dgm:pt>
    <dgm:pt modelId="{AB7E4F99-E25E-41A9-BC1F-CDCB3EE4F200}">
      <dgm:prSet phldrT="[Text]" custT="1"/>
      <dgm:spPr/>
      <dgm:t>
        <a:bodyPr/>
        <a:lstStyle/>
        <a:p>
          <a:r>
            <a:rPr lang="en-US" sz="1200" b="1" smtClean="0">
              <a:solidFill>
                <a:schemeClr val="bg1"/>
              </a:solidFill>
            </a:rPr>
            <a:t>Analysis</a:t>
          </a:r>
          <a:endParaRPr lang="en-US" sz="1200" b="1" dirty="0">
            <a:solidFill>
              <a:schemeClr val="bg1"/>
            </a:solidFill>
          </a:endParaRPr>
        </a:p>
      </dgm:t>
    </dgm:pt>
    <dgm:pt modelId="{1A4428F4-E682-449C-863E-D2F88F1FB921}" type="parTrans" cxnId="{CEC0A8A7-E38D-4B71-B47E-2245BF1E3F02}">
      <dgm:prSet/>
      <dgm:spPr/>
      <dgm:t>
        <a:bodyPr/>
        <a:lstStyle/>
        <a:p>
          <a:endParaRPr lang="en-US" sz="3600" b="1">
            <a:solidFill>
              <a:schemeClr val="bg1"/>
            </a:solidFill>
          </a:endParaRPr>
        </a:p>
      </dgm:t>
    </dgm:pt>
    <dgm:pt modelId="{B1124F5F-30A9-4636-88EA-9B0ACD5AA73E}" type="sibTrans" cxnId="{CEC0A8A7-E38D-4B71-B47E-2245BF1E3F02}">
      <dgm:prSet custT="1"/>
      <dgm:spPr/>
      <dgm:t>
        <a:bodyPr/>
        <a:lstStyle/>
        <a:p>
          <a:endParaRPr lang="en-US" sz="1100" b="1">
            <a:solidFill>
              <a:schemeClr val="bg1"/>
            </a:solidFill>
          </a:endParaRPr>
        </a:p>
      </dgm:t>
    </dgm:pt>
    <dgm:pt modelId="{16331923-D44C-49A0-AAA5-AF95D3BDF5D2}">
      <dgm:prSet phldrT="[Text]" custT="1"/>
      <dgm:spPr/>
      <dgm:t>
        <a:bodyPr/>
        <a:lstStyle/>
        <a:p>
          <a:r>
            <a:rPr lang="en-US" sz="1200" b="1" smtClean="0">
              <a:solidFill>
                <a:schemeClr val="bg1"/>
              </a:solidFill>
            </a:rPr>
            <a:t>Solution Design</a:t>
          </a:r>
          <a:endParaRPr lang="en-US" sz="1200" b="1" dirty="0">
            <a:solidFill>
              <a:schemeClr val="bg1"/>
            </a:solidFill>
          </a:endParaRPr>
        </a:p>
      </dgm:t>
    </dgm:pt>
    <dgm:pt modelId="{6B54DD44-0244-45E5-AA35-4119C0C0E39F}" type="parTrans" cxnId="{46004DCF-4FD8-47B6-9338-8413003800DD}">
      <dgm:prSet/>
      <dgm:spPr/>
      <dgm:t>
        <a:bodyPr/>
        <a:lstStyle/>
        <a:p>
          <a:endParaRPr lang="en-US" sz="3600" b="1">
            <a:solidFill>
              <a:schemeClr val="bg1"/>
            </a:solidFill>
          </a:endParaRPr>
        </a:p>
      </dgm:t>
    </dgm:pt>
    <dgm:pt modelId="{8211C252-5E57-4C0E-AE4A-66BCF4067310}" type="sibTrans" cxnId="{46004DCF-4FD8-47B6-9338-8413003800DD}">
      <dgm:prSet custT="1"/>
      <dgm:spPr/>
      <dgm:t>
        <a:bodyPr/>
        <a:lstStyle/>
        <a:p>
          <a:endParaRPr lang="en-US" sz="1100" b="1">
            <a:solidFill>
              <a:schemeClr val="bg1"/>
            </a:solidFill>
          </a:endParaRPr>
        </a:p>
      </dgm:t>
    </dgm:pt>
    <dgm:pt modelId="{4525B1AF-77C2-4F18-8577-A3B3DCB850D3}">
      <dgm:prSet phldrT="[Text]" custT="1"/>
      <dgm:spPr/>
      <dgm:t>
        <a:bodyPr/>
        <a:lstStyle/>
        <a:p>
          <a:r>
            <a:rPr lang="en-US" sz="1200" b="1" smtClean="0">
              <a:solidFill>
                <a:schemeClr val="bg1"/>
              </a:solidFill>
            </a:rPr>
            <a:t>Testing</a:t>
          </a:r>
          <a:endParaRPr lang="en-US" sz="1200" b="1" dirty="0">
            <a:solidFill>
              <a:schemeClr val="bg1"/>
            </a:solidFill>
          </a:endParaRPr>
        </a:p>
      </dgm:t>
    </dgm:pt>
    <dgm:pt modelId="{C24DDE2C-6201-4457-97A3-2F866888B764}" type="parTrans" cxnId="{AC4D2391-5E10-4185-9CB7-997D12B948F1}">
      <dgm:prSet/>
      <dgm:spPr/>
      <dgm:t>
        <a:bodyPr/>
        <a:lstStyle/>
        <a:p>
          <a:endParaRPr lang="en-US" sz="3600" b="1">
            <a:solidFill>
              <a:schemeClr val="bg1"/>
            </a:solidFill>
          </a:endParaRPr>
        </a:p>
      </dgm:t>
    </dgm:pt>
    <dgm:pt modelId="{6462D799-CD54-4551-9AF4-C77F03D6D287}" type="sibTrans" cxnId="{AC4D2391-5E10-4185-9CB7-997D12B948F1}">
      <dgm:prSet custT="1"/>
      <dgm:spPr/>
      <dgm:t>
        <a:bodyPr/>
        <a:lstStyle/>
        <a:p>
          <a:endParaRPr lang="en-US" sz="1100" b="1">
            <a:solidFill>
              <a:schemeClr val="bg1"/>
            </a:solidFill>
          </a:endParaRPr>
        </a:p>
      </dgm:t>
    </dgm:pt>
    <dgm:pt modelId="{293C636D-F60A-46EB-B0CC-FEEFCA37FA7D}">
      <dgm:prSet phldrT="[Text]" custT="1"/>
      <dgm:spPr/>
      <dgm:t>
        <a:bodyPr/>
        <a:lstStyle/>
        <a:p>
          <a:r>
            <a:rPr lang="en-US" sz="1200" b="1" smtClean="0">
              <a:solidFill>
                <a:schemeClr val="bg1"/>
              </a:solidFill>
            </a:rPr>
            <a:t>Maintenance</a:t>
          </a:r>
          <a:endParaRPr lang="en-US" sz="1200" b="1" dirty="0">
            <a:solidFill>
              <a:schemeClr val="bg1"/>
            </a:solidFill>
          </a:endParaRPr>
        </a:p>
      </dgm:t>
    </dgm:pt>
    <dgm:pt modelId="{9C332E70-0672-465E-9E65-9CE06F16B155}" type="parTrans" cxnId="{BBCABB1D-E58C-4916-B19B-585291C84F10}">
      <dgm:prSet/>
      <dgm:spPr/>
      <dgm:t>
        <a:bodyPr/>
        <a:lstStyle/>
        <a:p>
          <a:endParaRPr lang="en-US" sz="3600" b="1">
            <a:solidFill>
              <a:schemeClr val="bg1"/>
            </a:solidFill>
          </a:endParaRPr>
        </a:p>
      </dgm:t>
    </dgm:pt>
    <dgm:pt modelId="{245FBC13-4488-4DC3-921A-58F05BDFD5AD}" type="sibTrans" cxnId="{BBCABB1D-E58C-4916-B19B-585291C84F10}">
      <dgm:prSet custT="1"/>
      <dgm:spPr/>
      <dgm:t>
        <a:bodyPr/>
        <a:lstStyle/>
        <a:p>
          <a:endParaRPr lang="en-US" sz="1100" b="1">
            <a:solidFill>
              <a:schemeClr val="bg1"/>
            </a:solidFill>
          </a:endParaRPr>
        </a:p>
      </dgm:t>
    </dgm:pt>
    <dgm:pt modelId="{3EB36592-90A7-47B3-8883-CE5F471FF474}">
      <dgm:prSet phldrT="[Text]" custT="1"/>
      <dgm:spPr/>
      <dgm:t>
        <a:bodyPr/>
        <a:lstStyle/>
        <a:p>
          <a:r>
            <a:rPr lang="en-US" sz="1200" b="1" smtClean="0">
              <a:solidFill>
                <a:schemeClr val="bg1"/>
              </a:solidFill>
            </a:rPr>
            <a:t>Implementation</a:t>
          </a:r>
          <a:endParaRPr lang="en-US" sz="1200" b="1" dirty="0">
            <a:solidFill>
              <a:schemeClr val="bg1"/>
            </a:solidFill>
          </a:endParaRPr>
        </a:p>
      </dgm:t>
    </dgm:pt>
    <dgm:pt modelId="{EE7384D1-FE51-4294-AB90-36C70831E328}" type="parTrans" cxnId="{48643F12-1D96-4B61-AD51-EFAAA05F40A8}">
      <dgm:prSet/>
      <dgm:spPr/>
      <dgm:t>
        <a:bodyPr/>
        <a:lstStyle/>
        <a:p>
          <a:endParaRPr lang="en-US" sz="3600" b="1">
            <a:solidFill>
              <a:schemeClr val="bg1"/>
            </a:solidFill>
          </a:endParaRPr>
        </a:p>
      </dgm:t>
    </dgm:pt>
    <dgm:pt modelId="{B3D5ACC1-68AA-4134-8E80-C61F66C6EB66}" type="sibTrans" cxnId="{48643F12-1D96-4B61-AD51-EFAAA05F40A8}">
      <dgm:prSet custT="1"/>
      <dgm:spPr/>
      <dgm:t>
        <a:bodyPr/>
        <a:lstStyle/>
        <a:p>
          <a:endParaRPr lang="en-US" sz="1100" b="1">
            <a:solidFill>
              <a:schemeClr val="bg1"/>
            </a:solidFill>
          </a:endParaRPr>
        </a:p>
      </dgm:t>
    </dgm:pt>
    <dgm:pt modelId="{D80C7401-BC42-4B2A-94BC-5B429FC20AE3}" type="pres">
      <dgm:prSet presAssocID="{DD741F46-E752-408F-812C-4969EA00846F}" presName="compositeShape" presStyleCnt="0">
        <dgm:presLayoutVars>
          <dgm:chMax val="7"/>
          <dgm:dir/>
          <dgm:resizeHandles val="exact"/>
        </dgm:presLayoutVars>
      </dgm:prSet>
      <dgm:spPr/>
      <dgm:t>
        <a:bodyPr/>
        <a:lstStyle/>
        <a:p>
          <a:endParaRPr lang="en-US"/>
        </a:p>
      </dgm:t>
    </dgm:pt>
    <dgm:pt modelId="{42D0DD85-FAA1-4F3D-BD12-8899211537D0}" type="pres">
      <dgm:prSet presAssocID="{DD741F46-E752-408F-812C-4969EA00846F}" presName="wedge1" presStyleLbl="node1" presStyleIdx="0" presStyleCnt="5"/>
      <dgm:spPr/>
      <dgm:t>
        <a:bodyPr/>
        <a:lstStyle/>
        <a:p>
          <a:endParaRPr lang="en-US"/>
        </a:p>
      </dgm:t>
    </dgm:pt>
    <dgm:pt modelId="{B4231291-497D-41B2-8303-5D65EF456BF6}" type="pres">
      <dgm:prSet presAssocID="{DD741F46-E752-408F-812C-4969EA00846F}" presName="dummy1a" presStyleCnt="0"/>
      <dgm:spPr/>
      <dgm:t>
        <a:bodyPr/>
        <a:lstStyle/>
        <a:p>
          <a:endParaRPr lang="en-US"/>
        </a:p>
      </dgm:t>
    </dgm:pt>
    <dgm:pt modelId="{DCB3384F-3B94-483E-8154-FBBE4C07FD55}" type="pres">
      <dgm:prSet presAssocID="{DD741F46-E752-408F-812C-4969EA00846F}" presName="dummy1b" presStyleCnt="0"/>
      <dgm:spPr/>
      <dgm:t>
        <a:bodyPr/>
        <a:lstStyle/>
        <a:p>
          <a:endParaRPr lang="en-US"/>
        </a:p>
      </dgm:t>
    </dgm:pt>
    <dgm:pt modelId="{4039911F-7574-4363-AA5A-93819B88DB44}" type="pres">
      <dgm:prSet presAssocID="{DD741F46-E752-408F-812C-4969EA00846F}" presName="wedge1Tx" presStyleLbl="node1" presStyleIdx="0" presStyleCnt="5">
        <dgm:presLayoutVars>
          <dgm:chMax val="0"/>
          <dgm:chPref val="0"/>
          <dgm:bulletEnabled val="1"/>
        </dgm:presLayoutVars>
      </dgm:prSet>
      <dgm:spPr/>
      <dgm:t>
        <a:bodyPr/>
        <a:lstStyle/>
        <a:p>
          <a:endParaRPr lang="en-US"/>
        </a:p>
      </dgm:t>
    </dgm:pt>
    <dgm:pt modelId="{4C80E5FF-1F60-4C5A-95DC-EE85DD1A3006}" type="pres">
      <dgm:prSet presAssocID="{DD741F46-E752-408F-812C-4969EA00846F}" presName="wedge2" presStyleLbl="node1" presStyleIdx="1" presStyleCnt="5"/>
      <dgm:spPr/>
      <dgm:t>
        <a:bodyPr/>
        <a:lstStyle/>
        <a:p>
          <a:endParaRPr lang="en-US"/>
        </a:p>
      </dgm:t>
    </dgm:pt>
    <dgm:pt modelId="{163D576D-5710-4DEA-87D8-61073DEC285C}" type="pres">
      <dgm:prSet presAssocID="{DD741F46-E752-408F-812C-4969EA00846F}" presName="dummy2a" presStyleCnt="0"/>
      <dgm:spPr/>
      <dgm:t>
        <a:bodyPr/>
        <a:lstStyle/>
        <a:p>
          <a:endParaRPr lang="en-US"/>
        </a:p>
      </dgm:t>
    </dgm:pt>
    <dgm:pt modelId="{B2A2D90C-AAF1-494A-9489-7739719BA095}" type="pres">
      <dgm:prSet presAssocID="{DD741F46-E752-408F-812C-4969EA00846F}" presName="dummy2b" presStyleCnt="0"/>
      <dgm:spPr/>
      <dgm:t>
        <a:bodyPr/>
        <a:lstStyle/>
        <a:p>
          <a:endParaRPr lang="en-US"/>
        </a:p>
      </dgm:t>
    </dgm:pt>
    <dgm:pt modelId="{3B83BD29-512D-491B-940A-94ED861965AE}" type="pres">
      <dgm:prSet presAssocID="{DD741F46-E752-408F-812C-4969EA00846F}" presName="wedge2Tx" presStyleLbl="node1" presStyleIdx="1" presStyleCnt="5">
        <dgm:presLayoutVars>
          <dgm:chMax val="0"/>
          <dgm:chPref val="0"/>
          <dgm:bulletEnabled val="1"/>
        </dgm:presLayoutVars>
      </dgm:prSet>
      <dgm:spPr/>
      <dgm:t>
        <a:bodyPr/>
        <a:lstStyle/>
        <a:p>
          <a:endParaRPr lang="en-US"/>
        </a:p>
      </dgm:t>
    </dgm:pt>
    <dgm:pt modelId="{296713B0-1A29-4FB8-AB46-4748FA0F08DE}" type="pres">
      <dgm:prSet presAssocID="{DD741F46-E752-408F-812C-4969EA00846F}" presName="wedge3" presStyleLbl="node1" presStyleIdx="2" presStyleCnt="5"/>
      <dgm:spPr/>
      <dgm:t>
        <a:bodyPr/>
        <a:lstStyle/>
        <a:p>
          <a:endParaRPr lang="en-US"/>
        </a:p>
      </dgm:t>
    </dgm:pt>
    <dgm:pt modelId="{01154863-E35B-4A4C-B50C-4DCAB7EA95C3}" type="pres">
      <dgm:prSet presAssocID="{DD741F46-E752-408F-812C-4969EA00846F}" presName="dummy3a" presStyleCnt="0"/>
      <dgm:spPr/>
      <dgm:t>
        <a:bodyPr/>
        <a:lstStyle/>
        <a:p>
          <a:endParaRPr lang="en-US"/>
        </a:p>
      </dgm:t>
    </dgm:pt>
    <dgm:pt modelId="{B4F3CEAC-7852-47DF-81EA-D1921FA1F00B}" type="pres">
      <dgm:prSet presAssocID="{DD741F46-E752-408F-812C-4969EA00846F}" presName="dummy3b" presStyleCnt="0"/>
      <dgm:spPr/>
      <dgm:t>
        <a:bodyPr/>
        <a:lstStyle/>
        <a:p>
          <a:endParaRPr lang="en-US"/>
        </a:p>
      </dgm:t>
    </dgm:pt>
    <dgm:pt modelId="{94D082C4-B709-40C4-BBBD-69140EBA79ED}" type="pres">
      <dgm:prSet presAssocID="{DD741F46-E752-408F-812C-4969EA00846F}" presName="wedge3Tx" presStyleLbl="node1" presStyleIdx="2" presStyleCnt="5">
        <dgm:presLayoutVars>
          <dgm:chMax val="0"/>
          <dgm:chPref val="0"/>
          <dgm:bulletEnabled val="1"/>
        </dgm:presLayoutVars>
      </dgm:prSet>
      <dgm:spPr/>
      <dgm:t>
        <a:bodyPr/>
        <a:lstStyle/>
        <a:p>
          <a:endParaRPr lang="en-US"/>
        </a:p>
      </dgm:t>
    </dgm:pt>
    <dgm:pt modelId="{B29C2300-0916-4304-9376-62F09CD67831}" type="pres">
      <dgm:prSet presAssocID="{DD741F46-E752-408F-812C-4969EA00846F}" presName="wedge4" presStyleLbl="node1" presStyleIdx="3" presStyleCnt="5"/>
      <dgm:spPr/>
      <dgm:t>
        <a:bodyPr/>
        <a:lstStyle/>
        <a:p>
          <a:endParaRPr lang="en-US"/>
        </a:p>
      </dgm:t>
    </dgm:pt>
    <dgm:pt modelId="{DBC9E299-A32E-4533-BD6A-30149597E0AF}" type="pres">
      <dgm:prSet presAssocID="{DD741F46-E752-408F-812C-4969EA00846F}" presName="dummy4a" presStyleCnt="0"/>
      <dgm:spPr/>
      <dgm:t>
        <a:bodyPr/>
        <a:lstStyle/>
        <a:p>
          <a:endParaRPr lang="en-US"/>
        </a:p>
      </dgm:t>
    </dgm:pt>
    <dgm:pt modelId="{67B0A4D3-5533-4A4D-9285-FD889B8CE4CE}" type="pres">
      <dgm:prSet presAssocID="{DD741F46-E752-408F-812C-4969EA00846F}" presName="dummy4b" presStyleCnt="0"/>
      <dgm:spPr/>
      <dgm:t>
        <a:bodyPr/>
        <a:lstStyle/>
        <a:p>
          <a:endParaRPr lang="en-US"/>
        </a:p>
      </dgm:t>
    </dgm:pt>
    <dgm:pt modelId="{E389D7A1-7DE8-4520-9AEA-BEF8BE2544EC}" type="pres">
      <dgm:prSet presAssocID="{DD741F46-E752-408F-812C-4969EA00846F}" presName="wedge4Tx" presStyleLbl="node1" presStyleIdx="3" presStyleCnt="5">
        <dgm:presLayoutVars>
          <dgm:chMax val="0"/>
          <dgm:chPref val="0"/>
          <dgm:bulletEnabled val="1"/>
        </dgm:presLayoutVars>
      </dgm:prSet>
      <dgm:spPr/>
      <dgm:t>
        <a:bodyPr/>
        <a:lstStyle/>
        <a:p>
          <a:endParaRPr lang="en-US"/>
        </a:p>
      </dgm:t>
    </dgm:pt>
    <dgm:pt modelId="{2AD322CB-4F91-4A82-9493-AF6A4E6D7BE8}" type="pres">
      <dgm:prSet presAssocID="{DD741F46-E752-408F-812C-4969EA00846F}" presName="wedge5" presStyleLbl="node1" presStyleIdx="4" presStyleCnt="5"/>
      <dgm:spPr/>
      <dgm:t>
        <a:bodyPr/>
        <a:lstStyle/>
        <a:p>
          <a:endParaRPr lang="en-US"/>
        </a:p>
      </dgm:t>
    </dgm:pt>
    <dgm:pt modelId="{7D101860-DE2F-4F8A-BED2-C7DBB3B80E70}" type="pres">
      <dgm:prSet presAssocID="{DD741F46-E752-408F-812C-4969EA00846F}" presName="dummy5a" presStyleCnt="0"/>
      <dgm:spPr/>
      <dgm:t>
        <a:bodyPr/>
        <a:lstStyle/>
        <a:p>
          <a:endParaRPr lang="en-US"/>
        </a:p>
      </dgm:t>
    </dgm:pt>
    <dgm:pt modelId="{C2844C34-191A-48FD-855C-A85D37A3D4EA}" type="pres">
      <dgm:prSet presAssocID="{DD741F46-E752-408F-812C-4969EA00846F}" presName="dummy5b" presStyleCnt="0"/>
      <dgm:spPr/>
      <dgm:t>
        <a:bodyPr/>
        <a:lstStyle/>
        <a:p>
          <a:endParaRPr lang="en-US"/>
        </a:p>
      </dgm:t>
    </dgm:pt>
    <dgm:pt modelId="{A8917C07-9948-49C0-85CF-EDF99D119DD6}" type="pres">
      <dgm:prSet presAssocID="{DD741F46-E752-408F-812C-4969EA00846F}" presName="wedge5Tx" presStyleLbl="node1" presStyleIdx="4" presStyleCnt="5">
        <dgm:presLayoutVars>
          <dgm:chMax val="0"/>
          <dgm:chPref val="0"/>
          <dgm:bulletEnabled val="1"/>
        </dgm:presLayoutVars>
      </dgm:prSet>
      <dgm:spPr/>
      <dgm:t>
        <a:bodyPr/>
        <a:lstStyle/>
        <a:p>
          <a:endParaRPr lang="en-US"/>
        </a:p>
      </dgm:t>
    </dgm:pt>
    <dgm:pt modelId="{EAFBB663-63FA-4EB5-ABFB-B695AF80CE37}" type="pres">
      <dgm:prSet presAssocID="{B1124F5F-30A9-4636-88EA-9B0ACD5AA73E}" presName="arrowWedge1" presStyleLbl="fgSibTrans2D1" presStyleIdx="0" presStyleCnt="5"/>
      <dgm:spPr/>
      <dgm:t>
        <a:bodyPr/>
        <a:lstStyle/>
        <a:p>
          <a:endParaRPr lang="en-US"/>
        </a:p>
      </dgm:t>
    </dgm:pt>
    <dgm:pt modelId="{0E5AE267-8262-4B56-AB3C-A80FDBDE70D4}" type="pres">
      <dgm:prSet presAssocID="{8211C252-5E57-4C0E-AE4A-66BCF4067310}" presName="arrowWedge2" presStyleLbl="fgSibTrans2D1" presStyleIdx="1" presStyleCnt="5"/>
      <dgm:spPr/>
      <dgm:t>
        <a:bodyPr/>
        <a:lstStyle/>
        <a:p>
          <a:endParaRPr lang="en-US"/>
        </a:p>
      </dgm:t>
    </dgm:pt>
    <dgm:pt modelId="{CC5BC5E9-E79B-4877-811B-32D068E4DA9D}" type="pres">
      <dgm:prSet presAssocID="{B3D5ACC1-68AA-4134-8E80-C61F66C6EB66}" presName="arrowWedge3" presStyleLbl="fgSibTrans2D1" presStyleIdx="2" presStyleCnt="5"/>
      <dgm:spPr/>
      <dgm:t>
        <a:bodyPr/>
        <a:lstStyle/>
        <a:p>
          <a:endParaRPr lang="en-US"/>
        </a:p>
      </dgm:t>
    </dgm:pt>
    <dgm:pt modelId="{7E57AB57-EBC5-4B30-8CBF-2A45D82782FB}" type="pres">
      <dgm:prSet presAssocID="{6462D799-CD54-4551-9AF4-C77F03D6D287}" presName="arrowWedge4" presStyleLbl="fgSibTrans2D1" presStyleIdx="3" presStyleCnt="5"/>
      <dgm:spPr/>
      <dgm:t>
        <a:bodyPr/>
        <a:lstStyle/>
        <a:p>
          <a:endParaRPr lang="en-US"/>
        </a:p>
      </dgm:t>
    </dgm:pt>
    <dgm:pt modelId="{CF255C2F-812E-4571-8444-7351EBCF41B0}" type="pres">
      <dgm:prSet presAssocID="{245FBC13-4488-4DC3-921A-58F05BDFD5AD}" presName="arrowWedge5" presStyleLbl="fgSibTrans2D1" presStyleIdx="4" presStyleCnt="5"/>
      <dgm:spPr/>
      <dgm:t>
        <a:bodyPr/>
        <a:lstStyle/>
        <a:p>
          <a:endParaRPr lang="en-US"/>
        </a:p>
      </dgm:t>
    </dgm:pt>
  </dgm:ptLst>
  <dgm:cxnLst>
    <dgm:cxn modelId="{F3072EF1-CE42-4BC5-A138-EA0C5085F7E3}" type="presOf" srcId="{AB7E4F99-E25E-41A9-BC1F-CDCB3EE4F200}" destId="{42D0DD85-FAA1-4F3D-BD12-8899211537D0}" srcOrd="0" destOrd="0" presId="urn:microsoft.com/office/officeart/2005/8/layout/cycle8"/>
    <dgm:cxn modelId="{AC4D2391-5E10-4185-9CB7-997D12B948F1}" srcId="{DD741F46-E752-408F-812C-4969EA00846F}" destId="{4525B1AF-77C2-4F18-8577-A3B3DCB850D3}" srcOrd="3" destOrd="0" parTransId="{C24DDE2C-6201-4457-97A3-2F866888B764}" sibTransId="{6462D799-CD54-4551-9AF4-C77F03D6D287}"/>
    <dgm:cxn modelId="{99D4B00D-3956-415E-A4D4-B3311E09692A}" type="presOf" srcId="{293C636D-F60A-46EB-B0CC-FEEFCA37FA7D}" destId="{A8917C07-9948-49C0-85CF-EDF99D119DD6}" srcOrd="1" destOrd="0" presId="urn:microsoft.com/office/officeart/2005/8/layout/cycle8"/>
    <dgm:cxn modelId="{46004DCF-4FD8-47B6-9338-8413003800DD}" srcId="{DD741F46-E752-408F-812C-4969EA00846F}" destId="{16331923-D44C-49A0-AAA5-AF95D3BDF5D2}" srcOrd="1" destOrd="0" parTransId="{6B54DD44-0244-45E5-AA35-4119C0C0E39F}" sibTransId="{8211C252-5E57-4C0E-AE4A-66BCF4067310}"/>
    <dgm:cxn modelId="{3839C585-0945-461D-8364-EEA05A9F879B}" type="presOf" srcId="{3EB36592-90A7-47B3-8883-CE5F471FF474}" destId="{94D082C4-B709-40C4-BBBD-69140EBA79ED}" srcOrd="1" destOrd="0" presId="urn:microsoft.com/office/officeart/2005/8/layout/cycle8"/>
    <dgm:cxn modelId="{643A5B93-F4B6-4651-AFDA-864E9DEC60DB}" type="presOf" srcId="{16331923-D44C-49A0-AAA5-AF95D3BDF5D2}" destId="{3B83BD29-512D-491B-940A-94ED861965AE}" srcOrd="1" destOrd="0" presId="urn:microsoft.com/office/officeart/2005/8/layout/cycle8"/>
    <dgm:cxn modelId="{8574E422-F4FF-413E-97B5-C770CAF6E800}" type="presOf" srcId="{16331923-D44C-49A0-AAA5-AF95D3BDF5D2}" destId="{4C80E5FF-1F60-4C5A-95DC-EE85DD1A3006}" srcOrd="0" destOrd="0" presId="urn:microsoft.com/office/officeart/2005/8/layout/cycle8"/>
    <dgm:cxn modelId="{AEF402C6-7096-4C4D-A205-00DCE7D7666D}" type="presOf" srcId="{DD741F46-E752-408F-812C-4969EA00846F}" destId="{D80C7401-BC42-4B2A-94BC-5B429FC20AE3}" srcOrd="0" destOrd="0" presId="urn:microsoft.com/office/officeart/2005/8/layout/cycle8"/>
    <dgm:cxn modelId="{954AA7CF-B825-4743-80B8-7C57E33E06CD}" type="presOf" srcId="{3EB36592-90A7-47B3-8883-CE5F471FF474}" destId="{296713B0-1A29-4FB8-AB46-4748FA0F08DE}" srcOrd="0" destOrd="0" presId="urn:microsoft.com/office/officeart/2005/8/layout/cycle8"/>
    <dgm:cxn modelId="{EE6C3BF3-17DE-4C57-B057-DDCCFFC7C110}" type="presOf" srcId="{293C636D-F60A-46EB-B0CC-FEEFCA37FA7D}" destId="{2AD322CB-4F91-4A82-9493-AF6A4E6D7BE8}" srcOrd="0" destOrd="0" presId="urn:microsoft.com/office/officeart/2005/8/layout/cycle8"/>
    <dgm:cxn modelId="{22922135-9EF7-43B8-9899-369B2760A390}" type="presOf" srcId="{4525B1AF-77C2-4F18-8577-A3B3DCB850D3}" destId="{E389D7A1-7DE8-4520-9AEA-BEF8BE2544EC}" srcOrd="1" destOrd="0" presId="urn:microsoft.com/office/officeart/2005/8/layout/cycle8"/>
    <dgm:cxn modelId="{CEC0A8A7-E38D-4B71-B47E-2245BF1E3F02}" srcId="{DD741F46-E752-408F-812C-4969EA00846F}" destId="{AB7E4F99-E25E-41A9-BC1F-CDCB3EE4F200}" srcOrd="0" destOrd="0" parTransId="{1A4428F4-E682-449C-863E-D2F88F1FB921}" sibTransId="{B1124F5F-30A9-4636-88EA-9B0ACD5AA73E}"/>
    <dgm:cxn modelId="{48643F12-1D96-4B61-AD51-EFAAA05F40A8}" srcId="{DD741F46-E752-408F-812C-4969EA00846F}" destId="{3EB36592-90A7-47B3-8883-CE5F471FF474}" srcOrd="2" destOrd="0" parTransId="{EE7384D1-FE51-4294-AB90-36C70831E328}" sibTransId="{B3D5ACC1-68AA-4134-8E80-C61F66C6EB66}"/>
    <dgm:cxn modelId="{E96FDDD9-FF42-4B3E-9AAB-30482BE5728A}" type="presOf" srcId="{4525B1AF-77C2-4F18-8577-A3B3DCB850D3}" destId="{B29C2300-0916-4304-9376-62F09CD67831}" srcOrd="0" destOrd="0" presId="urn:microsoft.com/office/officeart/2005/8/layout/cycle8"/>
    <dgm:cxn modelId="{EE208EB4-D9CF-4F75-813B-D38104BC8ABA}" type="presOf" srcId="{AB7E4F99-E25E-41A9-BC1F-CDCB3EE4F200}" destId="{4039911F-7574-4363-AA5A-93819B88DB44}" srcOrd="1" destOrd="0" presId="urn:microsoft.com/office/officeart/2005/8/layout/cycle8"/>
    <dgm:cxn modelId="{BBCABB1D-E58C-4916-B19B-585291C84F10}" srcId="{DD741F46-E752-408F-812C-4969EA00846F}" destId="{293C636D-F60A-46EB-B0CC-FEEFCA37FA7D}" srcOrd="4" destOrd="0" parTransId="{9C332E70-0672-465E-9E65-9CE06F16B155}" sibTransId="{245FBC13-4488-4DC3-921A-58F05BDFD5AD}"/>
    <dgm:cxn modelId="{44F5B5E0-1357-4C82-B873-6688720D71F0}" type="presParOf" srcId="{D80C7401-BC42-4B2A-94BC-5B429FC20AE3}" destId="{42D0DD85-FAA1-4F3D-BD12-8899211537D0}" srcOrd="0" destOrd="0" presId="urn:microsoft.com/office/officeart/2005/8/layout/cycle8"/>
    <dgm:cxn modelId="{F4CA1F26-6E47-4950-BCDB-C532274F1C95}" type="presParOf" srcId="{D80C7401-BC42-4B2A-94BC-5B429FC20AE3}" destId="{B4231291-497D-41B2-8303-5D65EF456BF6}" srcOrd="1" destOrd="0" presId="urn:microsoft.com/office/officeart/2005/8/layout/cycle8"/>
    <dgm:cxn modelId="{20D76595-E0F9-429F-A6DA-02C901BD2AEB}" type="presParOf" srcId="{D80C7401-BC42-4B2A-94BC-5B429FC20AE3}" destId="{DCB3384F-3B94-483E-8154-FBBE4C07FD55}" srcOrd="2" destOrd="0" presId="urn:microsoft.com/office/officeart/2005/8/layout/cycle8"/>
    <dgm:cxn modelId="{2D43AAFE-A129-498F-9322-CDCD15A825F0}" type="presParOf" srcId="{D80C7401-BC42-4B2A-94BC-5B429FC20AE3}" destId="{4039911F-7574-4363-AA5A-93819B88DB44}" srcOrd="3" destOrd="0" presId="urn:microsoft.com/office/officeart/2005/8/layout/cycle8"/>
    <dgm:cxn modelId="{09C9CBC9-6C99-45FE-A050-89183C9C6C4A}" type="presParOf" srcId="{D80C7401-BC42-4B2A-94BC-5B429FC20AE3}" destId="{4C80E5FF-1F60-4C5A-95DC-EE85DD1A3006}" srcOrd="4" destOrd="0" presId="urn:microsoft.com/office/officeart/2005/8/layout/cycle8"/>
    <dgm:cxn modelId="{75BB4DBD-81DF-448A-B7D9-F3DD7F3DD5E0}" type="presParOf" srcId="{D80C7401-BC42-4B2A-94BC-5B429FC20AE3}" destId="{163D576D-5710-4DEA-87D8-61073DEC285C}" srcOrd="5" destOrd="0" presId="urn:microsoft.com/office/officeart/2005/8/layout/cycle8"/>
    <dgm:cxn modelId="{F70A7E7E-9921-4030-A956-A256748522FB}" type="presParOf" srcId="{D80C7401-BC42-4B2A-94BC-5B429FC20AE3}" destId="{B2A2D90C-AAF1-494A-9489-7739719BA095}" srcOrd="6" destOrd="0" presId="urn:microsoft.com/office/officeart/2005/8/layout/cycle8"/>
    <dgm:cxn modelId="{F93A8ACC-B7C3-485D-A931-1639DAF42EFA}" type="presParOf" srcId="{D80C7401-BC42-4B2A-94BC-5B429FC20AE3}" destId="{3B83BD29-512D-491B-940A-94ED861965AE}" srcOrd="7" destOrd="0" presId="urn:microsoft.com/office/officeart/2005/8/layout/cycle8"/>
    <dgm:cxn modelId="{A343ECCF-709E-4AC3-922E-DB901C267F47}" type="presParOf" srcId="{D80C7401-BC42-4B2A-94BC-5B429FC20AE3}" destId="{296713B0-1A29-4FB8-AB46-4748FA0F08DE}" srcOrd="8" destOrd="0" presId="urn:microsoft.com/office/officeart/2005/8/layout/cycle8"/>
    <dgm:cxn modelId="{F3175897-75EA-41FE-ADC7-8AB60EFD806C}" type="presParOf" srcId="{D80C7401-BC42-4B2A-94BC-5B429FC20AE3}" destId="{01154863-E35B-4A4C-B50C-4DCAB7EA95C3}" srcOrd="9" destOrd="0" presId="urn:microsoft.com/office/officeart/2005/8/layout/cycle8"/>
    <dgm:cxn modelId="{E0522F38-6BEA-4349-B492-A97E453564D3}" type="presParOf" srcId="{D80C7401-BC42-4B2A-94BC-5B429FC20AE3}" destId="{B4F3CEAC-7852-47DF-81EA-D1921FA1F00B}" srcOrd="10" destOrd="0" presId="urn:microsoft.com/office/officeart/2005/8/layout/cycle8"/>
    <dgm:cxn modelId="{5E93E622-4EF5-46BC-A3B3-3055448B1B4D}" type="presParOf" srcId="{D80C7401-BC42-4B2A-94BC-5B429FC20AE3}" destId="{94D082C4-B709-40C4-BBBD-69140EBA79ED}" srcOrd="11" destOrd="0" presId="urn:microsoft.com/office/officeart/2005/8/layout/cycle8"/>
    <dgm:cxn modelId="{B174AE3D-3868-469B-A112-EB4916A8EF21}" type="presParOf" srcId="{D80C7401-BC42-4B2A-94BC-5B429FC20AE3}" destId="{B29C2300-0916-4304-9376-62F09CD67831}" srcOrd="12" destOrd="0" presId="urn:microsoft.com/office/officeart/2005/8/layout/cycle8"/>
    <dgm:cxn modelId="{18EC8DDD-A7C5-4BFD-B009-C55CE1F49360}" type="presParOf" srcId="{D80C7401-BC42-4B2A-94BC-5B429FC20AE3}" destId="{DBC9E299-A32E-4533-BD6A-30149597E0AF}" srcOrd="13" destOrd="0" presId="urn:microsoft.com/office/officeart/2005/8/layout/cycle8"/>
    <dgm:cxn modelId="{1ACE41BA-CC61-4F48-BA60-114B43EBE35A}" type="presParOf" srcId="{D80C7401-BC42-4B2A-94BC-5B429FC20AE3}" destId="{67B0A4D3-5533-4A4D-9285-FD889B8CE4CE}" srcOrd="14" destOrd="0" presId="urn:microsoft.com/office/officeart/2005/8/layout/cycle8"/>
    <dgm:cxn modelId="{DD5D5C5B-54D3-4E6E-B60C-A766617AD0D9}" type="presParOf" srcId="{D80C7401-BC42-4B2A-94BC-5B429FC20AE3}" destId="{E389D7A1-7DE8-4520-9AEA-BEF8BE2544EC}" srcOrd="15" destOrd="0" presId="urn:microsoft.com/office/officeart/2005/8/layout/cycle8"/>
    <dgm:cxn modelId="{C86AB0D0-755F-482A-8F76-EE31D695DE51}" type="presParOf" srcId="{D80C7401-BC42-4B2A-94BC-5B429FC20AE3}" destId="{2AD322CB-4F91-4A82-9493-AF6A4E6D7BE8}" srcOrd="16" destOrd="0" presId="urn:microsoft.com/office/officeart/2005/8/layout/cycle8"/>
    <dgm:cxn modelId="{1B965013-AC90-47B3-ACF3-7F0AB34740ED}" type="presParOf" srcId="{D80C7401-BC42-4B2A-94BC-5B429FC20AE3}" destId="{7D101860-DE2F-4F8A-BED2-C7DBB3B80E70}" srcOrd="17" destOrd="0" presId="urn:microsoft.com/office/officeart/2005/8/layout/cycle8"/>
    <dgm:cxn modelId="{FD54D532-C374-483B-B6CB-98D39393C9B9}" type="presParOf" srcId="{D80C7401-BC42-4B2A-94BC-5B429FC20AE3}" destId="{C2844C34-191A-48FD-855C-A85D37A3D4EA}" srcOrd="18" destOrd="0" presId="urn:microsoft.com/office/officeart/2005/8/layout/cycle8"/>
    <dgm:cxn modelId="{2230198E-C2F5-4268-BD68-AC84E00E0FB9}" type="presParOf" srcId="{D80C7401-BC42-4B2A-94BC-5B429FC20AE3}" destId="{A8917C07-9948-49C0-85CF-EDF99D119DD6}" srcOrd="19" destOrd="0" presId="urn:microsoft.com/office/officeart/2005/8/layout/cycle8"/>
    <dgm:cxn modelId="{78BE6195-3D1A-44E5-8DED-FC5DC1C3CEDB}" type="presParOf" srcId="{D80C7401-BC42-4B2A-94BC-5B429FC20AE3}" destId="{EAFBB663-63FA-4EB5-ABFB-B695AF80CE37}" srcOrd="20" destOrd="0" presId="urn:microsoft.com/office/officeart/2005/8/layout/cycle8"/>
    <dgm:cxn modelId="{30781FBD-6C09-4118-9D28-84CFC003160E}" type="presParOf" srcId="{D80C7401-BC42-4B2A-94BC-5B429FC20AE3}" destId="{0E5AE267-8262-4B56-AB3C-A80FDBDE70D4}" srcOrd="21" destOrd="0" presId="urn:microsoft.com/office/officeart/2005/8/layout/cycle8"/>
    <dgm:cxn modelId="{AD7299D6-C4DC-42FB-A43E-7C6F8554CEA1}" type="presParOf" srcId="{D80C7401-BC42-4B2A-94BC-5B429FC20AE3}" destId="{CC5BC5E9-E79B-4877-811B-32D068E4DA9D}" srcOrd="22" destOrd="0" presId="urn:microsoft.com/office/officeart/2005/8/layout/cycle8"/>
    <dgm:cxn modelId="{3A0624CB-1933-4ED8-A24E-257EC2E4CE2C}" type="presParOf" srcId="{D80C7401-BC42-4B2A-94BC-5B429FC20AE3}" destId="{7E57AB57-EBC5-4B30-8CBF-2A45D82782FB}" srcOrd="23" destOrd="0" presId="urn:microsoft.com/office/officeart/2005/8/layout/cycle8"/>
    <dgm:cxn modelId="{679D1FBF-C42A-4CA3-BBCB-F64EFBD4C151}" type="presParOf" srcId="{D80C7401-BC42-4B2A-94BC-5B429FC20AE3}" destId="{CF255C2F-812E-4571-8444-7351EBCF41B0}" srcOrd="24" destOrd="0" presId="urn:microsoft.com/office/officeart/2005/8/layout/cycle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D741F46-E752-408F-812C-4969EA00846F}" type="doc">
      <dgm:prSet loTypeId="urn:microsoft.com/office/officeart/2005/8/layout/cycle8" loCatId="cycle" qsTypeId="urn:microsoft.com/office/officeart/2005/8/quickstyle/simple5" qsCatId="simple" csTypeId="urn:microsoft.com/office/officeart/2005/8/colors/colorful1" csCatId="colorful" phldr="1"/>
      <dgm:spPr/>
      <dgm:t>
        <a:bodyPr/>
        <a:lstStyle/>
        <a:p>
          <a:endParaRPr lang="en-US"/>
        </a:p>
      </dgm:t>
    </dgm:pt>
    <dgm:pt modelId="{AB7E4F99-E25E-41A9-BC1F-CDCB3EE4F200}">
      <dgm:prSet phldrT="[Text]" custT="1"/>
      <dgm:spPr/>
      <dgm:t>
        <a:bodyPr/>
        <a:lstStyle/>
        <a:p>
          <a:r>
            <a:rPr lang="en-US" sz="1200" b="1" dirty="0" smtClean="0">
              <a:solidFill>
                <a:schemeClr val="bg1"/>
              </a:solidFill>
            </a:rPr>
            <a:t>Analysis</a:t>
          </a:r>
          <a:endParaRPr lang="en-US" sz="1200" b="1" dirty="0">
            <a:solidFill>
              <a:schemeClr val="bg1"/>
            </a:solidFill>
          </a:endParaRPr>
        </a:p>
      </dgm:t>
    </dgm:pt>
    <dgm:pt modelId="{1A4428F4-E682-449C-863E-D2F88F1FB921}" type="parTrans" cxnId="{CEC0A8A7-E38D-4B71-B47E-2245BF1E3F02}">
      <dgm:prSet/>
      <dgm:spPr/>
      <dgm:t>
        <a:bodyPr/>
        <a:lstStyle/>
        <a:p>
          <a:endParaRPr lang="en-US" sz="3600" b="1">
            <a:solidFill>
              <a:schemeClr val="bg1"/>
            </a:solidFill>
          </a:endParaRPr>
        </a:p>
      </dgm:t>
    </dgm:pt>
    <dgm:pt modelId="{B1124F5F-30A9-4636-88EA-9B0ACD5AA73E}" type="sibTrans" cxnId="{CEC0A8A7-E38D-4B71-B47E-2245BF1E3F02}">
      <dgm:prSet custT="1"/>
      <dgm:spPr/>
      <dgm:t>
        <a:bodyPr/>
        <a:lstStyle/>
        <a:p>
          <a:endParaRPr lang="en-US" sz="1100" b="1">
            <a:solidFill>
              <a:schemeClr val="bg1"/>
            </a:solidFill>
          </a:endParaRPr>
        </a:p>
      </dgm:t>
    </dgm:pt>
    <dgm:pt modelId="{16331923-D44C-49A0-AAA5-AF95D3BDF5D2}">
      <dgm:prSet phldrT="[Text]" custT="1"/>
      <dgm:spPr/>
      <dgm:t>
        <a:bodyPr/>
        <a:lstStyle/>
        <a:p>
          <a:r>
            <a:rPr lang="en-US" sz="1200" b="1" dirty="0" smtClean="0">
              <a:solidFill>
                <a:schemeClr val="bg1"/>
              </a:solidFill>
            </a:rPr>
            <a:t>Solution Design</a:t>
          </a:r>
          <a:endParaRPr lang="en-US" sz="1200" b="1" dirty="0">
            <a:solidFill>
              <a:schemeClr val="bg1"/>
            </a:solidFill>
          </a:endParaRPr>
        </a:p>
      </dgm:t>
    </dgm:pt>
    <dgm:pt modelId="{6B54DD44-0244-45E5-AA35-4119C0C0E39F}" type="parTrans" cxnId="{46004DCF-4FD8-47B6-9338-8413003800DD}">
      <dgm:prSet/>
      <dgm:spPr/>
      <dgm:t>
        <a:bodyPr/>
        <a:lstStyle/>
        <a:p>
          <a:endParaRPr lang="en-US" sz="3600" b="1">
            <a:solidFill>
              <a:schemeClr val="bg1"/>
            </a:solidFill>
          </a:endParaRPr>
        </a:p>
      </dgm:t>
    </dgm:pt>
    <dgm:pt modelId="{8211C252-5E57-4C0E-AE4A-66BCF4067310}" type="sibTrans" cxnId="{46004DCF-4FD8-47B6-9338-8413003800DD}">
      <dgm:prSet custT="1"/>
      <dgm:spPr/>
      <dgm:t>
        <a:bodyPr/>
        <a:lstStyle/>
        <a:p>
          <a:endParaRPr lang="en-US" sz="1100" b="1">
            <a:solidFill>
              <a:schemeClr val="bg1"/>
            </a:solidFill>
          </a:endParaRPr>
        </a:p>
      </dgm:t>
    </dgm:pt>
    <dgm:pt modelId="{4525B1AF-77C2-4F18-8577-A3B3DCB850D3}">
      <dgm:prSet phldrT="[Text]" custT="1"/>
      <dgm:spPr/>
      <dgm:t>
        <a:bodyPr/>
        <a:lstStyle/>
        <a:p>
          <a:r>
            <a:rPr lang="en-US" sz="1200" b="1" dirty="0" smtClean="0">
              <a:solidFill>
                <a:schemeClr val="bg1"/>
              </a:solidFill>
            </a:rPr>
            <a:t>Testing</a:t>
          </a:r>
          <a:endParaRPr lang="en-US" sz="1200" b="1" dirty="0">
            <a:solidFill>
              <a:schemeClr val="bg1"/>
            </a:solidFill>
          </a:endParaRPr>
        </a:p>
      </dgm:t>
    </dgm:pt>
    <dgm:pt modelId="{C24DDE2C-6201-4457-97A3-2F866888B764}" type="parTrans" cxnId="{AC4D2391-5E10-4185-9CB7-997D12B948F1}">
      <dgm:prSet/>
      <dgm:spPr/>
      <dgm:t>
        <a:bodyPr/>
        <a:lstStyle/>
        <a:p>
          <a:endParaRPr lang="en-US" sz="3600" b="1">
            <a:solidFill>
              <a:schemeClr val="bg1"/>
            </a:solidFill>
          </a:endParaRPr>
        </a:p>
      </dgm:t>
    </dgm:pt>
    <dgm:pt modelId="{6462D799-CD54-4551-9AF4-C77F03D6D287}" type="sibTrans" cxnId="{AC4D2391-5E10-4185-9CB7-997D12B948F1}">
      <dgm:prSet custT="1"/>
      <dgm:spPr/>
      <dgm:t>
        <a:bodyPr/>
        <a:lstStyle/>
        <a:p>
          <a:endParaRPr lang="en-US" sz="1100" b="1">
            <a:solidFill>
              <a:schemeClr val="bg1"/>
            </a:solidFill>
          </a:endParaRPr>
        </a:p>
      </dgm:t>
    </dgm:pt>
    <dgm:pt modelId="{293C636D-F60A-46EB-B0CC-FEEFCA37FA7D}">
      <dgm:prSet phldrT="[Text]" custT="1"/>
      <dgm:spPr/>
      <dgm:t>
        <a:bodyPr/>
        <a:lstStyle/>
        <a:p>
          <a:r>
            <a:rPr lang="en-US" sz="1200" b="1" dirty="0" smtClean="0">
              <a:solidFill>
                <a:schemeClr val="bg1"/>
              </a:solidFill>
            </a:rPr>
            <a:t>Maintenance</a:t>
          </a:r>
          <a:endParaRPr lang="en-US" sz="1200" b="1" dirty="0">
            <a:solidFill>
              <a:schemeClr val="bg1"/>
            </a:solidFill>
          </a:endParaRPr>
        </a:p>
      </dgm:t>
    </dgm:pt>
    <dgm:pt modelId="{9C332E70-0672-465E-9E65-9CE06F16B155}" type="parTrans" cxnId="{BBCABB1D-E58C-4916-B19B-585291C84F10}">
      <dgm:prSet/>
      <dgm:spPr/>
      <dgm:t>
        <a:bodyPr/>
        <a:lstStyle/>
        <a:p>
          <a:endParaRPr lang="en-US" sz="3600" b="1">
            <a:solidFill>
              <a:schemeClr val="bg1"/>
            </a:solidFill>
          </a:endParaRPr>
        </a:p>
      </dgm:t>
    </dgm:pt>
    <dgm:pt modelId="{245FBC13-4488-4DC3-921A-58F05BDFD5AD}" type="sibTrans" cxnId="{BBCABB1D-E58C-4916-B19B-585291C84F10}">
      <dgm:prSet custT="1"/>
      <dgm:spPr/>
      <dgm:t>
        <a:bodyPr/>
        <a:lstStyle/>
        <a:p>
          <a:endParaRPr lang="en-US" sz="1100" b="1">
            <a:solidFill>
              <a:schemeClr val="bg1"/>
            </a:solidFill>
          </a:endParaRPr>
        </a:p>
      </dgm:t>
    </dgm:pt>
    <dgm:pt modelId="{3EB36592-90A7-47B3-8883-CE5F471FF474}">
      <dgm:prSet phldrT="[Text]" custT="1"/>
      <dgm:spPr/>
      <dgm:t>
        <a:bodyPr/>
        <a:lstStyle/>
        <a:p>
          <a:r>
            <a:rPr lang="en-US" sz="1200" b="1" dirty="0" smtClean="0">
              <a:solidFill>
                <a:schemeClr val="bg1"/>
              </a:solidFill>
            </a:rPr>
            <a:t>Implementation</a:t>
          </a:r>
          <a:endParaRPr lang="en-US" sz="1200" b="1" dirty="0">
            <a:solidFill>
              <a:schemeClr val="bg1"/>
            </a:solidFill>
          </a:endParaRPr>
        </a:p>
      </dgm:t>
    </dgm:pt>
    <dgm:pt modelId="{EE7384D1-FE51-4294-AB90-36C70831E328}" type="parTrans" cxnId="{48643F12-1D96-4B61-AD51-EFAAA05F40A8}">
      <dgm:prSet/>
      <dgm:spPr/>
      <dgm:t>
        <a:bodyPr/>
        <a:lstStyle/>
        <a:p>
          <a:endParaRPr lang="en-US" sz="3600" b="1">
            <a:solidFill>
              <a:schemeClr val="bg1"/>
            </a:solidFill>
          </a:endParaRPr>
        </a:p>
      </dgm:t>
    </dgm:pt>
    <dgm:pt modelId="{B3D5ACC1-68AA-4134-8E80-C61F66C6EB66}" type="sibTrans" cxnId="{48643F12-1D96-4B61-AD51-EFAAA05F40A8}">
      <dgm:prSet custT="1"/>
      <dgm:spPr/>
      <dgm:t>
        <a:bodyPr/>
        <a:lstStyle/>
        <a:p>
          <a:endParaRPr lang="en-US" sz="1100" b="1">
            <a:solidFill>
              <a:schemeClr val="bg1"/>
            </a:solidFill>
          </a:endParaRPr>
        </a:p>
      </dgm:t>
    </dgm:pt>
    <dgm:pt modelId="{D80C7401-BC42-4B2A-94BC-5B429FC20AE3}" type="pres">
      <dgm:prSet presAssocID="{DD741F46-E752-408F-812C-4969EA00846F}" presName="compositeShape" presStyleCnt="0">
        <dgm:presLayoutVars>
          <dgm:chMax val="7"/>
          <dgm:dir/>
          <dgm:resizeHandles val="exact"/>
        </dgm:presLayoutVars>
      </dgm:prSet>
      <dgm:spPr/>
      <dgm:t>
        <a:bodyPr/>
        <a:lstStyle/>
        <a:p>
          <a:endParaRPr lang="en-US"/>
        </a:p>
      </dgm:t>
    </dgm:pt>
    <dgm:pt modelId="{42D0DD85-FAA1-4F3D-BD12-8899211537D0}" type="pres">
      <dgm:prSet presAssocID="{DD741F46-E752-408F-812C-4969EA00846F}" presName="wedge1" presStyleLbl="node1" presStyleIdx="0" presStyleCnt="5"/>
      <dgm:spPr/>
      <dgm:t>
        <a:bodyPr/>
        <a:lstStyle/>
        <a:p>
          <a:endParaRPr lang="en-US"/>
        </a:p>
      </dgm:t>
    </dgm:pt>
    <dgm:pt modelId="{B4231291-497D-41B2-8303-5D65EF456BF6}" type="pres">
      <dgm:prSet presAssocID="{DD741F46-E752-408F-812C-4969EA00846F}" presName="dummy1a" presStyleCnt="0"/>
      <dgm:spPr/>
    </dgm:pt>
    <dgm:pt modelId="{DCB3384F-3B94-483E-8154-FBBE4C07FD55}" type="pres">
      <dgm:prSet presAssocID="{DD741F46-E752-408F-812C-4969EA00846F}" presName="dummy1b" presStyleCnt="0"/>
      <dgm:spPr/>
    </dgm:pt>
    <dgm:pt modelId="{4039911F-7574-4363-AA5A-93819B88DB44}" type="pres">
      <dgm:prSet presAssocID="{DD741F46-E752-408F-812C-4969EA00846F}" presName="wedge1Tx" presStyleLbl="node1" presStyleIdx="0" presStyleCnt="5">
        <dgm:presLayoutVars>
          <dgm:chMax val="0"/>
          <dgm:chPref val="0"/>
          <dgm:bulletEnabled val="1"/>
        </dgm:presLayoutVars>
      </dgm:prSet>
      <dgm:spPr/>
      <dgm:t>
        <a:bodyPr/>
        <a:lstStyle/>
        <a:p>
          <a:endParaRPr lang="en-US"/>
        </a:p>
      </dgm:t>
    </dgm:pt>
    <dgm:pt modelId="{4C80E5FF-1F60-4C5A-95DC-EE85DD1A3006}" type="pres">
      <dgm:prSet presAssocID="{DD741F46-E752-408F-812C-4969EA00846F}" presName="wedge2" presStyleLbl="node1" presStyleIdx="1" presStyleCnt="5"/>
      <dgm:spPr/>
      <dgm:t>
        <a:bodyPr/>
        <a:lstStyle/>
        <a:p>
          <a:endParaRPr lang="en-US"/>
        </a:p>
      </dgm:t>
    </dgm:pt>
    <dgm:pt modelId="{163D576D-5710-4DEA-87D8-61073DEC285C}" type="pres">
      <dgm:prSet presAssocID="{DD741F46-E752-408F-812C-4969EA00846F}" presName="dummy2a" presStyleCnt="0"/>
      <dgm:spPr/>
    </dgm:pt>
    <dgm:pt modelId="{B2A2D90C-AAF1-494A-9489-7739719BA095}" type="pres">
      <dgm:prSet presAssocID="{DD741F46-E752-408F-812C-4969EA00846F}" presName="dummy2b" presStyleCnt="0"/>
      <dgm:spPr/>
    </dgm:pt>
    <dgm:pt modelId="{3B83BD29-512D-491B-940A-94ED861965AE}" type="pres">
      <dgm:prSet presAssocID="{DD741F46-E752-408F-812C-4969EA00846F}" presName="wedge2Tx" presStyleLbl="node1" presStyleIdx="1" presStyleCnt="5">
        <dgm:presLayoutVars>
          <dgm:chMax val="0"/>
          <dgm:chPref val="0"/>
          <dgm:bulletEnabled val="1"/>
        </dgm:presLayoutVars>
      </dgm:prSet>
      <dgm:spPr/>
      <dgm:t>
        <a:bodyPr/>
        <a:lstStyle/>
        <a:p>
          <a:endParaRPr lang="en-US"/>
        </a:p>
      </dgm:t>
    </dgm:pt>
    <dgm:pt modelId="{296713B0-1A29-4FB8-AB46-4748FA0F08DE}" type="pres">
      <dgm:prSet presAssocID="{DD741F46-E752-408F-812C-4969EA00846F}" presName="wedge3" presStyleLbl="node1" presStyleIdx="2" presStyleCnt="5"/>
      <dgm:spPr/>
      <dgm:t>
        <a:bodyPr/>
        <a:lstStyle/>
        <a:p>
          <a:endParaRPr lang="en-US"/>
        </a:p>
      </dgm:t>
    </dgm:pt>
    <dgm:pt modelId="{01154863-E35B-4A4C-B50C-4DCAB7EA95C3}" type="pres">
      <dgm:prSet presAssocID="{DD741F46-E752-408F-812C-4969EA00846F}" presName="dummy3a" presStyleCnt="0"/>
      <dgm:spPr/>
    </dgm:pt>
    <dgm:pt modelId="{B4F3CEAC-7852-47DF-81EA-D1921FA1F00B}" type="pres">
      <dgm:prSet presAssocID="{DD741F46-E752-408F-812C-4969EA00846F}" presName="dummy3b" presStyleCnt="0"/>
      <dgm:spPr/>
    </dgm:pt>
    <dgm:pt modelId="{94D082C4-B709-40C4-BBBD-69140EBA79ED}" type="pres">
      <dgm:prSet presAssocID="{DD741F46-E752-408F-812C-4969EA00846F}" presName="wedge3Tx" presStyleLbl="node1" presStyleIdx="2" presStyleCnt="5">
        <dgm:presLayoutVars>
          <dgm:chMax val="0"/>
          <dgm:chPref val="0"/>
          <dgm:bulletEnabled val="1"/>
        </dgm:presLayoutVars>
      </dgm:prSet>
      <dgm:spPr/>
      <dgm:t>
        <a:bodyPr/>
        <a:lstStyle/>
        <a:p>
          <a:endParaRPr lang="en-US"/>
        </a:p>
      </dgm:t>
    </dgm:pt>
    <dgm:pt modelId="{B29C2300-0916-4304-9376-62F09CD67831}" type="pres">
      <dgm:prSet presAssocID="{DD741F46-E752-408F-812C-4969EA00846F}" presName="wedge4" presStyleLbl="node1" presStyleIdx="3" presStyleCnt="5"/>
      <dgm:spPr/>
      <dgm:t>
        <a:bodyPr/>
        <a:lstStyle/>
        <a:p>
          <a:endParaRPr lang="en-US"/>
        </a:p>
      </dgm:t>
    </dgm:pt>
    <dgm:pt modelId="{DBC9E299-A32E-4533-BD6A-30149597E0AF}" type="pres">
      <dgm:prSet presAssocID="{DD741F46-E752-408F-812C-4969EA00846F}" presName="dummy4a" presStyleCnt="0"/>
      <dgm:spPr/>
    </dgm:pt>
    <dgm:pt modelId="{67B0A4D3-5533-4A4D-9285-FD889B8CE4CE}" type="pres">
      <dgm:prSet presAssocID="{DD741F46-E752-408F-812C-4969EA00846F}" presName="dummy4b" presStyleCnt="0"/>
      <dgm:spPr/>
    </dgm:pt>
    <dgm:pt modelId="{E389D7A1-7DE8-4520-9AEA-BEF8BE2544EC}" type="pres">
      <dgm:prSet presAssocID="{DD741F46-E752-408F-812C-4969EA00846F}" presName="wedge4Tx" presStyleLbl="node1" presStyleIdx="3" presStyleCnt="5">
        <dgm:presLayoutVars>
          <dgm:chMax val="0"/>
          <dgm:chPref val="0"/>
          <dgm:bulletEnabled val="1"/>
        </dgm:presLayoutVars>
      </dgm:prSet>
      <dgm:spPr/>
      <dgm:t>
        <a:bodyPr/>
        <a:lstStyle/>
        <a:p>
          <a:endParaRPr lang="en-US"/>
        </a:p>
      </dgm:t>
    </dgm:pt>
    <dgm:pt modelId="{2AD322CB-4F91-4A82-9493-AF6A4E6D7BE8}" type="pres">
      <dgm:prSet presAssocID="{DD741F46-E752-408F-812C-4969EA00846F}" presName="wedge5" presStyleLbl="node1" presStyleIdx="4" presStyleCnt="5"/>
      <dgm:spPr/>
      <dgm:t>
        <a:bodyPr/>
        <a:lstStyle/>
        <a:p>
          <a:endParaRPr lang="en-US"/>
        </a:p>
      </dgm:t>
    </dgm:pt>
    <dgm:pt modelId="{7D101860-DE2F-4F8A-BED2-C7DBB3B80E70}" type="pres">
      <dgm:prSet presAssocID="{DD741F46-E752-408F-812C-4969EA00846F}" presName="dummy5a" presStyleCnt="0"/>
      <dgm:spPr/>
    </dgm:pt>
    <dgm:pt modelId="{C2844C34-191A-48FD-855C-A85D37A3D4EA}" type="pres">
      <dgm:prSet presAssocID="{DD741F46-E752-408F-812C-4969EA00846F}" presName="dummy5b" presStyleCnt="0"/>
      <dgm:spPr/>
    </dgm:pt>
    <dgm:pt modelId="{A8917C07-9948-49C0-85CF-EDF99D119DD6}" type="pres">
      <dgm:prSet presAssocID="{DD741F46-E752-408F-812C-4969EA00846F}" presName="wedge5Tx" presStyleLbl="node1" presStyleIdx="4" presStyleCnt="5">
        <dgm:presLayoutVars>
          <dgm:chMax val="0"/>
          <dgm:chPref val="0"/>
          <dgm:bulletEnabled val="1"/>
        </dgm:presLayoutVars>
      </dgm:prSet>
      <dgm:spPr/>
      <dgm:t>
        <a:bodyPr/>
        <a:lstStyle/>
        <a:p>
          <a:endParaRPr lang="en-US"/>
        </a:p>
      </dgm:t>
    </dgm:pt>
    <dgm:pt modelId="{EAFBB663-63FA-4EB5-ABFB-B695AF80CE37}" type="pres">
      <dgm:prSet presAssocID="{B1124F5F-30A9-4636-88EA-9B0ACD5AA73E}" presName="arrowWedge1" presStyleLbl="fgSibTrans2D1" presStyleIdx="0" presStyleCnt="5"/>
      <dgm:spPr/>
    </dgm:pt>
    <dgm:pt modelId="{0E5AE267-8262-4B56-AB3C-A80FDBDE70D4}" type="pres">
      <dgm:prSet presAssocID="{8211C252-5E57-4C0E-AE4A-66BCF4067310}" presName="arrowWedge2" presStyleLbl="fgSibTrans2D1" presStyleIdx="1" presStyleCnt="5"/>
      <dgm:spPr/>
    </dgm:pt>
    <dgm:pt modelId="{CC5BC5E9-E79B-4877-811B-32D068E4DA9D}" type="pres">
      <dgm:prSet presAssocID="{B3D5ACC1-68AA-4134-8E80-C61F66C6EB66}" presName="arrowWedge3" presStyleLbl="fgSibTrans2D1" presStyleIdx="2" presStyleCnt="5"/>
      <dgm:spPr/>
    </dgm:pt>
    <dgm:pt modelId="{7E57AB57-EBC5-4B30-8CBF-2A45D82782FB}" type="pres">
      <dgm:prSet presAssocID="{6462D799-CD54-4551-9AF4-C77F03D6D287}" presName="arrowWedge4" presStyleLbl="fgSibTrans2D1" presStyleIdx="3" presStyleCnt="5"/>
      <dgm:spPr/>
    </dgm:pt>
    <dgm:pt modelId="{CF255C2F-812E-4571-8444-7351EBCF41B0}" type="pres">
      <dgm:prSet presAssocID="{245FBC13-4488-4DC3-921A-58F05BDFD5AD}" presName="arrowWedge5" presStyleLbl="fgSibTrans2D1" presStyleIdx="4" presStyleCnt="5"/>
      <dgm:spPr/>
    </dgm:pt>
  </dgm:ptLst>
  <dgm:cxnLst>
    <dgm:cxn modelId="{AC4D2391-5E10-4185-9CB7-997D12B948F1}" srcId="{DD741F46-E752-408F-812C-4969EA00846F}" destId="{4525B1AF-77C2-4F18-8577-A3B3DCB850D3}" srcOrd="3" destOrd="0" parTransId="{C24DDE2C-6201-4457-97A3-2F866888B764}" sibTransId="{6462D799-CD54-4551-9AF4-C77F03D6D287}"/>
    <dgm:cxn modelId="{22AB697E-17BC-4626-85A6-6DA1E9F5BAE7}" type="presOf" srcId="{4525B1AF-77C2-4F18-8577-A3B3DCB850D3}" destId="{B29C2300-0916-4304-9376-62F09CD67831}" srcOrd="0" destOrd="0" presId="urn:microsoft.com/office/officeart/2005/8/layout/cycle8"/>
    <dgm:cxn modelId="{E97A4CF6-947C-478F-B74E-7D0231CBE95C}" type="presOf" srcId="{293C636D-F60A-46EB-B0CC-FEEFCA37FA7D}" destId="{2AD322CB-4F91-4A82-9493-AF6A4E6D7BE8}" srcOrd="0" destOrd="0" presId="urn:microsoft.com/office/officeart/2005/8/layout/cycle8"/>
    <dgm:cxn modelId="{7BF47726-56C7-49A1-9566-80C2E61EB8F7}" type="presOf" srcId="{16331923-D44C-49A0-AAA5-AF95D3BDF5D2}" destId="{4C80E5FF-1F60-4C5A-95DC-EE85DD1A3006}" srcOrd="0" destOrd="0" presId="urn:microsoft.com/office/officeart/2005/8/layout/cycle8"/>
    <dgm:cxn modelId="{46004DCF-4FD8-47B6-9338-8413003800DD}" srcId="{DD741F46-E752-408F-812C-4969EA00846F}" destId="{16331923-D44C-49A0-AAA5-AF95D3BDF5D2}" srcOrd="1" destOrd="0" parTransId="{6B54DD44-0244-45E5-AA35-4119C0C0E39F}" sibTransId="{8211C252-5E57-4C0E-AE4A-66BCF4067310}"/>
    <dgm:cxn modelId="{26098082-D1D6-4F0C-B448-BCD0BB56ABFC}" type="presOf" srcId="{3EB36592-90A7-47B3-8883-CE5F471FF474}" destId="{296713B0-1A29-4FB8-AB46-4748FA0F08DE}" srcOrd="0" destOrd="0" presId="urn:microsoft.com/office/officeart/2005/8/layout/cycle8"/>
    <dgm:cxn modelId="{75D07358-4332-4182-A64E-3A31FA027C62}" type="presOf" srcId="{16331923-D44C-49A0-AAA5-AF95D3BDF5D2}" destId="{3B83BD29-512D-491B-940A-94ED861965AE}" srcOrd="1" destOrd="0" presId="urn:microsoft.com/office/officeart/2005/8/layout/cycle8"/>
    <dgm:cxn modelId="{379B1B87-416E-49B1-8744-515EF287238C}" type="presOf" srcId="{AB7E4F99-E25E-41A9-BC1F-CDCB3EE4F200}" destId="{42D0DD85-FAA1-4F3D-BD12-8899211537D0}" srcOrd="0" destOrd="0" presId="urn:microsoft.com/office/officeart/2005/8/layout/cycle8"/>
    <dgm:cxn modelId="{80CD673B-13B7-46C2-A894-8161AF10B3E8}" type="presOf" srcId="{AB7E4F99-E25E-41A9-BC1F-CDCB3EE4F200}" destId="{4039911F-7574-4363-AA5A-93819B88DB44}" srcOrd="1" destOrd="0" presId="urn:microsoft.com/office/officeart/2005/8/layout/cycle8"/>
    <dgm:cxn modelId="{697F4BE2-9514-4A4E-9BEC-51D430C2321C}" type="presOf" srcId="{293C636D-F60A-46EB-B0CC-FEEFCA37FA7D}" destId="{A8917C07-9948-49C0-85CF-EDF99D119DD6}" srcOrd="1" destOrd="0" presId="urn:microsoft.com/office/officeart/2005/8/layout/cycle8"/>
    <dgm:cxn modelId="{CEC0A8A7-E38D-4B71-B47E-2245BF1E3F02}" srcId="{DD741F46-E752-408F-812C-4969EA00846F}" destId="{AB7E4F99-E25E-41A9-BC1F-CDCB3EE4F200}" srcOrd="0" destOrd="0" parTransId="{1A4428F4-E682-449C-863E-D2F88F1FB921}" sibTransId="{B1124F5F-30A9-4636-88EA-9B0ACD5AA73E}"/>
    <dgm:cxn modelId="{5B013D7A-1A00-4F13-BC4F-C409CC5B0FE0}" type="presOf" srcId="{DD741F46-E752-408F-812C-4969EA00846F}" destId="{D80C7401-BC42-4B2A-94BC-5B429FC20AE3}" srcOrd="0" destOrd="0" presId="urn:microsoft.com/office/officeart/2005/8/layout/cycle8"/>
    <dgm:cxn modelId="{48643F12-1D96-4B61-AD51-EFAAA05F40A8}" srcId="{DD741F46-E752-408F-812C-4969EA00846F}" destId="{3EB36592-90A7-47B3-8883-CE5F471FF474}" srcOrd="2" destOrd="0" parTransId="{EE7384D1-FE51-4294-AB90-36C70831E328}" sibTransId="{B3D5ACC1-68AA-4134-8E80-C61F66C6EB66}"/>
    <dgm:cxn modelId="{BBCABB1D-E58C-4916-B19B-585291C84F10}" srcId="{DD741F46-E752-408F-812C-4969EA00846F}" destId="{293C636D-F60A-46EB-B0CC-FEEFCA37FA7D}" srcOrd="4" destOrd="0" parTransId="{9C332E70-0672-465E-9E65-9CE06F16B155}" sibTransId="{245FBC13-4488-4DC3-921A-58F05BDFD5AD}"/>
    <dgm:cxn modelId="{5234FB4F-6E8F-45AF-9786-2C5DCBECFB3D}" type="presOf" srcId="{4525B1AF-77C2-4F18-8577-A3B3DCB850D3}" destId="{E389D7A1-7DE8-4520-9AEA-BEF8BE2544EC}" srcOrd="1" destOrd="0" presId="urn:microsoft.com/office/officeart/2005/8/layout/cycle8"/>
    <dgm:cxn modelId="{48757F3F-C9D5-4BE9-B8FF-498B883A5D01}" type="presOf" srcId="{3EB36592-90A7-47B3-8883-CE5F471FF474}" destId="{94D082C4-B709-40C4-BBBD-69140EBA79ED}" srcOrd="1" destOrd="0" presId="urn:microsoft.com/office/officeart/2005/8/layout/cycle8"/>
    <dgm:cxn modelId="{39448172-E919-427E-A8B6-5D880D179C0C}" type="presParOf" srcId="{D80C7401-BC42-4B2A-94BC-5B429FC20AE3}" destId="{42D0DD85-FAA1-4F3D-BD12-8899211537D0}" srcOrd="0" destOrd="0" presId="urn:microsoft.com/office/officeart/2005/8/layout/cycle8"/>
    <dgm:cxn modelId="{F4BE285C-0499-4BF4-B700-22A25B0A336D}" type="presParOf" srcId="{D80C7401-BC42-4B2A-94BC-5B429FC20AE3}" destId="{B4231291-497D-41B2-8303-5D65EF456BF6}" srcOrd="1" destOrd="0" presId="urn:microsoft.com/office/officeart/2005/8/layout/cycle8"/>
    <dgm:cxn modelId="{382BEDD4-5F8F-4B3E-BC7C-8ECC5961FBE7}" type="presParOf" srcId="{D80C7401-BC42-4B2A-94BC-5B429FC20AE3}" destId="{DCB3384F-3B94-483E-8154-FBBE4C07FD55}" srcOrd="2" destOrd="0" presId="urn:microsoft.com/office/officeart/2005/8/layout/cycle8"/>
    <dgm:cxn modelId="{07C9D82E-C55D-4AA8-AF61-123A4D1E5E7E}" type="presParOf" srcId="{D80C7401-BC42-4B2A-94BC-5B429FC20AE3}" destId="{4039911F-7574-4363-AA5A-93819B88DB44}" srcOrd="3" destOrd="0" presId="urn:microsoft.com/office/officeart/2005/8/layout/cycle8"/>
    <dgm:cxn modelId="{E89FFDEB-7C8D-40B8-9464-8CE461A9C5CE}" type="presParOf" srcId="{D80C7401-BC42-4B2A-94BC-5B429FC20AE3}" destId="{4C80E5FF-1F60-4C5A-95DC-EE85DD1A3006}" srcOrd="4" destOrd="0" presId="urn:microsoft.com/office/officeart/2005/8/layout/cycle8"/>
    <dgm:cxn modelId="{33816872-E5D8-4476-B087-76312A8B35E5}" type="presParOf" srcId="{D80C7401-BC42-4B2A-94BC-5B429FC20AE3}" destId="{163D576D-5710-4DEA-87D8-61073DEC285C}" srcOrd="5" destOrd="0" presId="urn:microsoft.com/office/officeart/2005/8/layout/cycle8"/>
    <dgm:cxn modelId="{0D8084EF-BB3E-4CB8-9EA5-172D38189DFB}" type="presParOf" srcId="{D80C7401-BC42-4B2A-94BC-5B429FC20AE3}" destId="{B2A2D90C-AAF1-494A-9489-7739719BA095}" srcOrd="6" destOrd="0" presId="urn:microsoft.com/office/officeart/2005/8/layout/cycle8"/>
    <dgm:cxn modelId="{BB13DE14-9E0B-4B82-AE0A-212ACA3A0B47}" type="presParOf" srcId="{D80C7401-BC42-4B2A-94BC-5B429FC20AE3}" destId="{3B83BD29-512D-491B-940A-94ED861965AE}" srcOrd="7" destOrd="0" presId="urn:microsoft.com/office/officeart/2005/8/layout/cycle8"/>
    <dgm:cxn modelId="{044C26D9-D400-42A9-B20A-3131A5DE7138}" type="presParOf" srcId="{D80C7401-BC42-4B2A-94BC-5B429FC20AE3}" destId="{296713B0-1A29-4FB8-AB46-4748FA0F08DE}" srcOrd="8" destOrd="0" presId="urn:microsoft.com/office/officeart/2005/8/layout/cycle8"/>
    <dgm:cxn modelId="{5BCACF6E-E7EB-4B12-883A-169113F3A1DE}" type="presParOf" srcId="{D80C7401-BC42-4B2A-94BC-5B429FC20AE3}" destId="{01154863-E35B-4A4C-B50C-4DCAB7EA95C3}" srcOrd="9" destOrd="0" presId="urn:microsoft.com/office/officeart/2005/8/layout/cycle8"/>
    <dgm:cxn modelId="{66E06954-DBFD-428E-9EF5-999BB7347F3A}" type="presParOf" srcId="{D80C7401-BC42-4B2A-94BC-5B429FC20AE3}" destId="{B4F3CEAC-7852-47DF-81EA-D1921FA1F00B}" srcOrd="10" destOrd="0" presId="urn:microsoft.com/office/officeart/2005/8/layout/cycle8"/>
    <dgm:cxn modelId="{67AC34AF-1F7E-4EB5-8BF4-B3244E635D7D}" type="presParOf" srcId="{D80C7401-BC42-4B2A-94BC-5B429FC20AE3}" destId="{94D082C4-B709-40C4-BBBD-69140EBA79ED}" srcOrd="11" destOrd="0" presId="urn:microsoft.com/office/officeart/2005/8/layout/cycle8"/>
    <dgm:cxn modelId="{6F9D9614-1C81-4EF7-9F5D-427DA16AD5AC}" type="presParOf" srcId="{D80C7401-BC42-4B2A-94BC-5B429FC20AE3}" destId="{B29C2300-0916-4304-9376-62F09CD67831}" srcOrd="12" destOrd="0" presId="urn:microsoft.com/office/officeart/2005/8/layout/cycle8"/>
    <dgm:cxn modelId="{A6D3375D-C7D6-4A90-AF55-4708D677B4D2}" type="presParOf" srcId="{D80C7401-BC42-4B2A-94BC-5B429FC20AE3}" destId="{DBC9E299-A32E-4533-BD6A-30149597E0AF}" srcOrd="13" destOrd="0" presId="urn:microsoft.com/office/officeart/2005/8/layout/cycle8"/>
    <dgm:cxn modelId="{BE19D321-4E1D-4F47-8BB0-D464847FD322}" type="presParOf" srcId="{D80C7401-BC42-4B2A-94BC-5B429FC20AE3}" destId="{67B0A4D3-5533-4A4D-9285-FD889B8CE4CE}" srcOrd="14" destOrd="0" presId="urn:microsoft.com/office/officeart/2005/8/layout/cycle8"/>
    <dgm:cxn modelId="{DC114DD8-207B-4216-B8C9-ECFFB606903C}" type="presParOf" srcId="{D80C7401-BC42-4B2A-94BC-5B429FC20AE3}" destId="{E389D7A1-7DE8-4520-9AEA-BEF8BE2544EC}" srcOrd="15" destOrd="0" presId="urn:microsoft.com/office/officeart/2005/8/layout/cycle8"/>
    <dgm:cxn modelId="{0BE9FCFF-A945-4141-8A5D-BDDD69D976CE}" type="presParOf" srcId="{D80C7401-BC42-4B2A-94BC-5B429FC20AE3}" destId="{2AD322CB-4F91-4A82-9493-AF6A4E6D7BE8}" srcOrd="16" destOrd="0" presId="urn:microsoft.com/office/officeart/2005/8/layout/cycle8"/>
    <dgm:cxn modelId="{0F881086-B152-407F-842F-1E0653BD8D3C}" type="presParOf" srcId="{D80C7401-BC42-4B2A-94BC-5B429FC20AE3}" destId="{7D101860-DE2F-4F8A-BED2-C7DBB3B80E70}" srcOrd="17" destOrd="0" presId="urn:microsoft.com/office/officeart/2005/8/layout/cycle8"/>
    <dgm:cxn modelId="{908043FF-977F-4A06-B521-F62EF5A72226}" type="presParOf" srcId="{D80C7401-BC42-4B2A-94BC-5B429FC20AE3}" destId="{C2844C34-191A-48FD-855C-A85D37A3D4EA}" srcOrd="18" destOrd="0" presId="urn:microsoft.com/office/officeart/2005/8/layout/cycle8"/>
    <dgm:cxn modelId="{27C079B8-644D-465B-B69F-C3CBB1660453}" type="presParOf" srcId="{D80C7401-BC42-4B2A-94BC-5B429FC20AE3}" destId="{A8917C07-9948-49C0-85CF-EDF99D119DD6}" srcOrd="19" destOrd="0" presId="urn:microsoft.com/office/officeart/2005/8/layout/cycle8"/>
    <dgm:cxn modelId="{5CC2AF2C-0845-45D6-B2B1-B27A24076F44}" type="presParOf" srcId="{D80C7401-BC42-4B2A-94BC-5B429FC20AE3}" destId="{EAFBB663-63FA-4EB5-ABFB-B695AF80CE37}" srcOrd="20" destOrd="0" presId="urn:microsoft.com/office/officeart/2005/8/layout/cycle8"/>
    <dgm:cxn modelId="{29C1B5F5-E036-4D5F-84B9-873D1C84D7CD}" type="presParOf" srcId="{D80C7401-BC42-4B2A-94BC-5B429FC20AE3}" destId="{0E5AE267-8262-4B56-AB3C-A80FDBDE70D4}" srcOrd="21" destOrd="0" presId="urn:microsoft.com/office/officeart/2005/8/layout/cycle8"/>
    <dgm:cxn modelId="{8BF36CFD-7270-44F2-BE4B-4EC3C8209452}" type="presParOf" srcId="{D80C7401-BC42-4B2A-94BC-5B429FC20AE3}" destId="{CC5BC5E9-E79B-4877-811B-32D068E4DA9D}" srcOrd="22" destOrd="0" presId="urn:microsoft.com/office/officeart/2005/8/layout/cycle8"/>
    <dgm:cxn modelId="{0D9A7DEC-5ABC-42E1-AE73-95DB1A7F13AF}" type="presParOf" srcId="{D80C7401-BC42-4B2A-94BC-5B429FC20AE3}" destId="{7E57AB57-EBC5-4B30-8CBF-2A45D82782FB}" srcOrd="23" destOrd="0" presId="urn:microsoft.com/office/officeart/2005/8/layout/cycle8"/>
    <dgm:cxn modelId="{1B9024BF-3DB0-4A83-BE9B-1AC877460541}" type="presParOf" srcId="{D80C7401-BC42-4B2A-94BC-5B429FC20AE3}" destId="{CF255C2F-812E-4571-8444-7351EBCF41B0}" srcOrd="24" destOrd="0" presId="urn:microsoft.com/office/officeart/2005/8/layout/cycle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006DDF-6493-4B8A-AC77-74FCB17F4CD7}" type="doc">
      <dgm:prSet loTypeId="urn:microsoft.com/office/officeart/2005/8/layout/hierarchy6" loCatId="hierarchy" qsTypeId="urn:microsoft.com/office/officeart/2005/8/quickstyle/3d7" qsCatId="3D" csTypeId="urn:microsoft.com/office/officeart/2005/8/colors/colorful2" csCatId="colorful" phldr="1"/>
      <dgm:spPr/>
      <dgm:t>
        <a:bodyPr/>
        <a:lstStyle/>
        <a:p>
          <a:endParaRPr lang="en-US"/>
        </a:p>
      </dgm:t>
    </dgm:pt>
    <dgm:pt modelId="{B990E559-74AF-44F2-A388-EE20BEE616CC}">
      <dgm:prSet phldrT="[Text]" custT="1"/>
      <dgm:spPr/>
      <dgm:t>
        <a:bodyPr/>
        <a:lstStyle/>
        <a:p>
          <a:r>
            <a:rPr lang="en-US" sz="2000" b="1" dirty="0" smtClean="0"/>
            <a:t>Database Downtime</a:t>
          </a:r>
          <a:endParaRPr lang="en-US" sz="2000" b="1" dirty="0"/>
        </a:p>
      </dgm:t>
    </dgm:pt>
    <dgm:pt modelId="{CD3A2CF9-452B-49A2-BD7E-40056D21A7BF}" type="parTrans" cxnId="{916EEC01-D91D-4B5B-80BC-4AFFFD39F8E6}">
      <dgm:prSet/>
      <dgm:spPr/>
      <dgm:t>
        <a:bodyPr/>
        <a:lstStyle/>
        <a:p>
          <a:endParaRPr lang="en-US" sz="1100">
            <a:solidFill>
              <a:schemeClr val="tx1"/>
            </a:solidFill>
          </a:endParaRPr>
        </a:p>
      </dgm:t>
    </dgm:pt>
    <dgm:pt modelId="{85AE6CA2-A585-4400-B6C4-65E905BC0FE3}" type="sibTrans" cxnId="{916EEC01-D91D-4B5B-80BC-4AFFFD39F8E6}">
      <dgm:prSet/>
      <dgm:spPr/>
      <dgm:t>
        <a:bodyPr/>
        <a:lstStyle/>
        <a:p>
          <a:endParaRPr lang="en-US" sz="1100">
            <a:solidFill>
              <a:schemeClr val="tx1"/>
            </a:solidFill>
          </a:endParaRPr>
        </a:p>
      </dgm:t>
    </dgm:pt>
    <dgm:pt modelId="{6F018946-CFB0-4E78-88E2-16AAFFA082BA}">
      <dgm:prSet phldrT="[Text]" custT="1"/>
      <dgm:spPr/>
      <dgm:t>
        <a:bodyPr/>
        <a:lstStyle/>
        <a:p>
          <a:r>
            <a:rPr lang="en-US" sz="1800" b="1" smtClean="0"/>
            <a:t>Unplanned Downtime</a:t>
          </a:r>
          <a:endParaRPr lang="en-US" sz="1800" b="1" dirty="0"/>
        </a:p>
      </dgm:t>
    </dgm:pt>
    <dgm:pt modelId="{413A18FA-40EF-4738-B8CB-531458FF6079}" type="parTrans" cxnId="{50AC57DE-6CB0-4C7E-9EEE-E03DE95D1580}">
      <dgm:prSet custT="1"/>
      <dgm:spPr/>
      <dgm:t>
        <a:bodyPr/>
        <a:lstStyle/>
        <a:p>
          <a:endParaRPr lang="en-US" sz="100">
            <a:solidFill>
              <a:schemeClr val="tx1"/>
            </a:solidFill>
          </a:endParaRPr>
        </a:p>
      </dgm:t>
    </dgm:pt>
    <dgm:pt modelId="{4F62FEF4-05EF-4D35-AE7F-006AAF81D5BE}" type="sibTrans" cxnId="{50AC57DE-6CB0-4C7E-9EEE-E03DE95D1580}">
      <dgm:prSet/>
      <dgm:spPr/>
      <dgm:t>
        <a:bodyPr/>
        <a:lstStyle/>
        <a:p>
          <a:endParaRPr lang="en-US" sz="1100">
            <a:solidFill>
              <a:schemeClr val="tx1"/>
            </a:solidFill>
          </a:endParaRPr>
        </a:p>
      </dgm:t>
    </dgm:pt>
    <dgm:pt modelId="{B89B4EC5-8EDD-4A59-A95F-4F13363569EE}">
      <dgm:prSet phldrT="[Text]" custT="1"/>
      <dgm:spPr/>
      <dgm:t>
        <a:bodyPr/>
        <a:lstStyle/>
        <a:p>
          <a:r>
            <a:rPr lang="en-US" sz="1400" dirty="0" smtClean="0"/>
            <a:t>Failure</a:t>
          </a:r>
        </a:p>
        <a:p>
          <a:r>
            <a:rPr lang="en-US" sz="1400" dirty="0" smtClean="0"/>
            <a:t>Protection</a:t>
          </a:r>
          <a:endParaRPr lang="en-US" sz="1400" dirty="0"/>
        </a:p>
      </dgm:t>
    </dgm:pt>
    <dgm:pt modelId="{8B4C2FEE-2A16-43C3-B012-C3BC72A285D8}" type="parTrans" cxnId="{47DB958E-9F5F-4C84-B4C9-CEEA69BE7FC1}">
      <dgm:prSet custT="1"/>
      <dgm:spPr/>
      <dgm:t>
        <a:bodyPr/>
        <a:lstStyle/>
        <a:p>
          <a:endParaRPr lang="en-US" sz="100">
            <a:solidFill>
              <a:schemeClr val="tx1"/>
            </a:solidFill>
          </a:endParaRPr>
        </a:p>
      </dgm:t>
    </dgm:pt>
    <dgm:pt modelId="{A8515226-5783-46D3-A946-27204AE13FAD}" type="sibTrans" cxnId="{47DB958E-9F5F-4C84-B4C9-CEEA69BE7FC1}">
      <dgm:prSet/>
      <dgm:spPr/>
      <dgm:t>
        <a:bodyPr/>
        <a:lstStyle/>
        <a:p>
          <a:endParaRPr lang="en-US" sz="1100">
            <a:solidFill>
              <a:schemeClr val="tx1"/>
            </a:solidFill>
          </a:endParaRPr>
        </a:p>
      </dgm:t>
    </dgm:pt>
    <dgm:pt modelId="{E53837E1-3F55-42F3-B84C-A3BE516FB9FA}">
      <dgm:prSet phldrT="[Text]" custT="1"/>
      <dgm:spPr/>
      <dgm:t>
        <a:bodyPr/>
        <a:lstStyle/>
        <a:p>
          <a:r>
            <a:rPr lang="en-US" sz="1400" dirty="0" smtClean="0"/>
            <a:t>User Errors</a:t>
          </a:r>
          <a:endParaRPr lang="en-US" sz="1400" dirty="0"/>
        </a:p>
      </dgm:t>
    </dgm:pt>
    <dgm:pt modelId="{35F89F4A-DBFF-47A6-B351-2D9D80A1E1FD}" type="parTrans" cxnId="{24F43D4B-7E2B-4456-B84C-91F350941751}">
      <dgm:prSet custT="1"/>
      <dgm:spPr/>
      <dgm:t>
        <a:bodyPr/>
        <a:lstStyle/>
        <a:p>
          <a:endParaRPr lang="en-US" sz="100">
            <a:solidFill>
              <a:schemeClr val="tx1"/>
            </a:solidFill>
          </a:endParaRPr>
        </a:p>
      </dgm:t>
    </dgm:pt>
    <dgm:pt modelId="{50D3C0D8-543E-4A2E-B1FD-DC85DDB28B76}" type="sibTrans" cxnId="{24F43D4B-7E2B-4456-B84C-91F350941751}">
      <dgm:prSet/>
      <dgm:spPr/>
      <dgm:t>
        <a:bodyPr/>
        <a:lstStyle/>
        <a:p>
          <a:endParaRPr lang="en-US" sz="1100">
            <a:solidFill>
              <a:schemeClr val="tx1"/>
            </a:solidFill>
          </a:endParaRPr>
        </a:p>
      </dgm:t>
    </dgm:pt>
    <dgm:pt modelId="{8034DF08-08C7-4647-A799-30778D302FB8}">
      <dgm:prSet phldrT="[Text]" custT="1"/>
      <dgm:spPr/>
      <dgm:t>
        <a:bodyPr/>
        <a:lstStyle/>
        <a:p>
          <a:r>
            <a:rPr lang="en-US" sz="1800" b="1" dirty="0" smtClean="0"/>
            <a:t>Planned Downtime</a:t>
          </a:r>
          <a:endParaRPr lang="en-US" sz="1800" b="1" dirty="0"/>
        </a:p>
      </dgm:t>
    </dgm:pt>
    <dgm:pt modelId="{EE1605E7-8A95-4347-843F-15F939572BEB}" type="parTrans" cxnId="{0CB7251B-8CE3-4838-873D-00CB1C54B4AE}">
      <dgm:prSet custT="1"/>
      <dgm:spPr/>
      <dgm:t>
        <a:bodyPr/>
        <a:lstStyle/>
        <a:p>
          <a:endParaRPr lang="en-US" sz="100">
            <a:solidFill>
              <a:schemeClr val="tx1"/>
            </a:solidFill>
          </a:endParaRPr>
        </a:p>
      </dgm:t>
    </dgm:pt>
    <dgm:pt modelId="{3D931BA3-5AB1-45B0-AA56-E65E12CC6D92}" type="sibTrans" cxnId="{0CB7251B-8CE3-4838-873D-00CB1C54B4AE}">
      <dgm:prSet/>
      <dgm:spPr/>
      <dgm:t>
        <a:bodyPr/>
        <a:lstStyle/>
        <a:p>
          <a:endParaRPr lang="en-US" sz="1100">
            <a:solidFill>
              <a:schemeClr val="tx1"/>
            </a:solidFill>
          </a:endParaRPr>
        </a:p>
      </dgm:t>
    </dgm:pt>
    <dgm:pt modelId="{2101266A-6D2B-4E29-BCCD-7C16B9865DD9}">
      <dgm:prSet phldrT="[Text]" custT="1"/>
      <dgm:spPr/>
      <dgm:t>
        <a:bodyPr/>
        <a:lstStyle/>
        <a:p>
          <a:r>
            <a:rPr lang="en-US" sz="1400" smtClean="0"/>
            <a:t>Online </a:t>
          </a:r>
        </a:p>
        <a:p>
          <a:r>
            <a:rPr lang="en-US" sz="1400" smtClean="0"/>
            <a:t>Administration</a:t>
          </a:r>
          <a:endParaRPr lang="en-US" sz="1400" dirty="0"/>
        </a:p>
      </dgm:t>
    </dgm:pt>
    <dgm:pt modelId="{C5E4F95F-F84F-4357-A831-55D75CC79793}" type="parTrans" cxnId="{4DBD915A-9574-4C6E-8DDB-93D76BD7D56A}">
      <dgm:prSet custT="1"/>
      <dgm:spPr/>
      <dgm:t>
        <a:bodyPr/>
        <a:lstStyle/>
        <a:p>
          <a:endParaRPr lang="en-US" sz="100">
            <a:solidFill>
              <a:schemeClr val="tx1"/>
            </a:solidFill>
          </a:endParaRPr>
        </a:p>
      </dgm:t>
    </dgm:pt>
    <dgm:pt modelId="{3A16DFB8-90C4-49BD-9094-8FAB93542A15}" type="sibTrans" cxnId="{4DBD915A-9574-4C6E-8DDB-93D76BD7D56A}">
      <dgm:prSet/>
      <dgm:spPr/>
      <dgm:t>
        <a:bodyPr/>
        <a:lstStyle/>
        <a:p>
          <a:endParaRPr lang="en-US" sz="1100">
            <a:solidFill>
              <a:schemeClr val="tx1"/>
            </a:solidFill>
          </a:endParaRPr>
        </a:p>
      </dgm:t>
    </dgm:pt>
    <dgm:pt modelId="{399483F8-0E60-41B0-902F-3F38C119D570}">
      <dgm:prSet phldrT="[Text]" custT="1"/>
      <dgm:spPr/>
      <dgm:t>
        <a:bodyPr/>
        <a:lstStyle/>
        <a:p>
          <a:r>
            <a:rPr lang="en-US" sz="1400" smtClean="0"/>
            <a:t>Predictable Resourcing</a:t>
          </a:r>
          <a:endParaRPr lang="en-US" sz="1400" dirty="0"/>
        </a:p>
      </dgm:t>
    </dgm:pt>
    <dgm:pt modelId="{430D961D-8B0A-4126-AE02-62F60A98F187}" type="parTrans" cxnId="{2A6F2D57-2420-43BB-8985-2218AFCCFF9E}">
      <dgm:prSet custT="1"/>
      <dgm:spPr/>
      <dgm:t>
        <a:bodyPr/>
        <a:lstStyle/>
        <a:p>
          <a:endParaRPr lang="en-US" sz="100">
            <a:solidFill>
              <a:schemeClr val="tx1"/>
            </a:solidFill>
          </a:endParaRPr>
        </a:p>
      </dgm:t>
    </dgm:pt>
    <dgm:pt modelId="{61E394CA-0A82-49B3-8515-CD565FBE0EBA}" type="sibTrans" cxnId="{2A6F2D57-2420-43BB-8985-2218AFCCFF9E}">
      <dgm:prSet/>
      <dgm:spPr/>
      <dgm:t>
        <a:bodyPr/>
        <a:lstStyle/>
        <a:p>
          <a:endParaRPr lang="en-US" sz="1100">
            <a:solidFill>
              <a:schemeClr val="tx1"/>
            </a:solidFill>
          </a:endParaRPr>
        </a:p>
      </dgm:t>
    </dgm:pt>
    <dgm:pt modelId="{46CF53E2-430B-42B7-933A-235F102861C6}">
      <dgm:prSet phldrT="[Text]" custT="1"/>
      <dgm:spPr/>
      <dgm:t>
        <a:bodyPr/>
        <a:lstStyle/>
        <a:p>
          <a:r>
            <a:rPr lang="en-US" sz="1400" dirty="0" smtClean="0"/>
            <a:t>Upgrade and Migrations</a:t>
          </a:r>
          <a:endParaRPr lang="en-US" sz="1400" dirty="0"/>
        </a:p>
      </dgm:t>
    </dgm:pt>
    <dgm:pt modelId="{47AFEA58-5539-486C-936B-6E9302FEA7C9}" type="parTrans" cxnId="{477B3045-775F-4B0D-A8B8-0CECFCB04E96}">
      <dgm:prSet custT="1"/>
      <dgm:spPr/>
      <dgm:t>
        <a:bodyPr/>
        <a:lstStyle/>
        <a:p>
          <a:endParaRPr lang="en-US" sz="200"/>
        </a:p>
      </dgm:t>
    </dgm:pt>
    <dgm:pt modelId="{A589F9CD-5505-4C2D-BC25-3A98AA7D5526}" type="sibTrans" cxnId="{477B3045-775F-4B0D-A8B8-0CECFCB04E96}">
      <dgm:prSet/>
      <dgm:spPr/>
      <dgm:t>
        <a:bodyPr/>
        <a:lstStyle/>
        <a:p>
          <a:endParaRPr lang="en-US" sz="1200"/>
        </a:p>
      </dgm:t>
    </dgm:pt>
    <dgm:pt modelId="{3ED67491-1ACB-48B9-A28F-34A9A01E8B6F}" type="pres">
      <dgm:prSet presAssocID="{58006DDF-6493-4B8A-AC77-74FCB17F4CD7}" presName="mainComposite" presStyleCnt="0">
        <dgm:presLayoutVars>
          <dgm:chPref val="1"/>
          <dgm:dir/>
          <dgm:animOne val="branch"/>
          <dgm:animLvl val="lvl"/>
          <dgm:resizeHandles val="exact"/>
        </dgm:presLayoutVars>
      </dgm:prSet>
      <dgm:spPr/>
      <dgm:t>
        <a:bodyPr/>
        <a:lstStyle/>
        <a:p>
          <a:endParaRPr lang="en-US"/>
        </a:p>
      </dgm:t>
    </dgm:pt>
    <dgm:pt modelId="{57FE2208-EF8B-4243-8A40-0D69ACF432F8}" type="pres">
      <dgm:prSet presAssocID="{58006DDF-6493-4B8A-AC77-74FCB17F4CD7}" presName="hierFlow" presStyleCnt="0"/>
      <dgm:spPr/>
      <dgm:t>
        <a:bodyPr/>
        <a:lstStyle/>
        <a:p>
          <a:endParaRPr lang="en-US"/>
        </a:p>
      </dgm:t>
    </dgm:pt>
    <dgm:pt modelId="{91513127-2527-4BCB-9426-4FAB57B08C6C}" type="pres">
      <dgm:prSet presAssocID="{58006DDF-6493-4B8A-AC77-74FCB17F4CD7}" presName="hierChild1" presStyleCnt="0">
        <dgm:presLayoutVars>
          <dgm:chPref val="1"/>
          <dgm:animOne val="branch"/>
          <dgm:animLvl val="lvl"/>
        </dgm:presLayoutVars>
      </dgm:prSet>
      <dgm:spPr/>
      <dgm:t>
        <a:bodyPr/>
        <a:lstStyle/>
        <a:p>
          <a:endParaRPr lang="en-US"/>
        </a:p>
      </dgm:t>
    </dgm:pt>
    <dgm:pt modelId="{A3933499-BE61-4026-B581-E3EA905CB52A}" type="pres">
      <dgm:prSet presAssocID="{B990E559-74AF-44F2-A388-EE20BEE616CC}" presName="Name14" presStyleCnt="0"/>
      <dgm:spPr/>
      <dgm:t>
        <a:bodyPr/>
        <a:lstStyle/>
        <a:p>
          <a:endParaRPr lang="en-US"/>
        </a:p>
      </dgm:t>
    </dgm:pt>
    <dgm:pt modelId="{9183E765-8214-401B-8D34-6ECB9483B707}" type="pres">
      <dgm:prSet presAssocID="{B990E559-74AF-44F2-A388-EE20BEE616CC}" presName="level1Shape" presStyleLbl="node0" presStyleIdx="0" presStyleCnt="1">
        <dgm:presLayoutVars>
          <dgm:chPref val="3"/>
        </dgm:presLayoutVars>
      </dgm:prSet>
      <dgm:spPr/>
      <dgm:t>
        <a:bodyPr/>
        <a:lstStyle/>
        <a:p>
          <a:endParaRPr lang="en-US"/>
        </a:p>
      </dgm:t>
    </dgm:pt>
    <dgm:pt modelId="{5F9CC133-2DE8-4DA5-8CAD-0E937EDF7F45}" type="pres">
      <dgm:prSet presAssocID="{B990E559-74AF-44F2-A388-EE20BEE616CC}" presName="hierChild2" presStyleCnt="0"/>
      <dgm:spPr/>
      <dgm:t>
        <a:bodyPr/>
        <a:lstStyle/>
        <a:p>
          <a:endParaRPr lang="en-US"/>
        </a:p>
      </dgm:t>
    </dgm:pt>
    <dgm:pt modelId="{7587C58B-F27F-4240-990D-BEBB0C98F8B9}" type="pres">
      <dgm:prSet presAssocID="{413A18FA-40EF-4738-B8CB-531458FF6079}" presName="Name19" presStyleLbl="parChTrans1D2" presStyleIdx="0" presStyleCnt="2"/>
      <dgm:spPr/>
      <dgm:t>
        <a:bodyPr/>
        <a:lstStyle/>
        <a:p>
          <a:endParaRPr lang="en-US"/>
        </a:p>
      </dgm:t>
    </dgm:pt>
    <dgm:pt modelId="{8A0D7C0C-8A20-415E-A2E4-FE1E20EA96F7}" type="pres">
      <dgm:prSet presAssocID="{6F018946-CFB0-4E78-88E2-16AAFFA082BA}" presName="Name21" presStyleCnt="0"/>
      <dgm:spPr/>
      <dgm:t>
        <a:bodyPr/>
        <a:lstStyle/>
        <a:p>
          <a:endParaRPr lang="en-US"/>
        </a:p>
      </dgm:t>
    </dgm:pt>
    <dgm:pt modelId="{A17BE1F9-CD05-4548-8E5C-0AD6E02512A4}" type="pres">
      <dgm:prSet presAssocID="{6F018946-CFB0-4E78-88E2-16AAFFA082BA}" presName="level2Shape" presStyleLbl="node2" presStyleIdx="0" presStyleCnt="2"/>
      <dgm:spPr/>
      <dgm:t>
        <a:bodyPr/>
        <a:lstStyle/>
        <a:p>
          <a:endParaRPr lang="en-US"/>
        </a:p>
      </dgm:t>
    </dgm:pt>
    <dgm:pt modelId="{55FE6C36-48BC-4FB5-8D76-DBA156977EBD}" type="pres">
      <dgm:prSet presAssocID="{6F018946-CFB0-4E78-88E2-16AAFFA082BA}" presName="hierChild3" presStyleCnt="0"/>
      <dgm:spPr/>
      <dgm:t>
        <a:bodyPr/>
        <a:lstStyle/>
        <a:p>
          <a:endParaRPr lang="en-US"/>
        </a:p>
      </dgm:t>
    </dgm:pt>
    <dgm:pt modelId="{9BE50857-8895-4182-B3FD-43FDFC65E615}" type="pres">
      <dgm:prSet presAssocID="{8B4C2FEE-2A16-43C3-B012-C3BC72A285D8}" presName="Name19" presStyleLbl="parChTrans1D3" presStyleIdx="0" presStyleCnt="5"/>
      <dgm:spPr/>
      <dgm:t>
        <a:bodyPr/>
        <a:lstStyle/>
        <a:p>
          <a:endParaRPr lang="en-US"/>
        </a:p>
      </dgm:t>
    </dgm:pt>
    <dgm:pt modelId="{A6EB6DE7-1464-4634-BDC7-FC6CD7DD364C}" type="pres">
      <dgm:prSet presAssocID="{B89B4EC5-8EDD-4A59-A95F-4F13363569EE}" presName="Name21" presStyleCnt="0"/>
      <dgm:spPr/>
      <dgm:t>
        <a:bodyPr/>
        <a:lstStyle/>
        <a:p>
          <a:endParaRPr lang="en-US"/>
        </a:p>
      </dgm:t>
    </dgm:pt>
    <dgm:pt modelId="{4BAAFE3B-5B83-45D0-BD86-D1362F0BE53E}" type="pres">
      <dgm:prSet presAssocID="{B89B4EC5-8EDD-4A59-A95F-4F13363569EE}" presName="level2Shape" presStyleLbl="node3" presStyleIdx="0" presStyleCnt="5"/>
      <dgm:spPr/>
      <dgm:t>
        <a:bodyPr/>
        <a:lstStyle/>
        <a:p>
          <a:endParaRPr lang="en-US"/>
        </a:p>
      </dgm:t>
    </dgm:pt>
    <dgm:pt modelId="{39600CB5-8559-41EC-8D23-11855E195105}" type="pres">
      <dgm:prSet presAssocID="{B89B4EC5-8EDD-4A59-A95F-4F13363569EE}" presName="hierChild3" presStyleCnt="0"/>
      <dgm:spPr/>
      <dgm:t>
        <a:bodyPr/>
        <a:lstStyle/>
        <a:p>
          <a:endParaRPr lang="en-US"/>
        </a:p>
      </dgm:t>
    </dgm:pt>
    <dgm:pt modelId="{F8D565DE-E5E5-4C1E-A15D-14D577B1D807}" type="pres">
      <dgm:prSet presAssocID="{35F89F4A-DBFF-47A6-B351-2D9D80A1E1FD}" presName="Name19" presStyleLbl="parChTrans1D3" presStyleIdx="1" presStyleCnt="5"/>
      <dgm:spPr/>
      <dgm:t>
        <a:bodyPr/>
        <a:lstStyle/>
        <a:p>
          <a:endParaRPr lang="en-US"/>
        </a:p>
      </dgm:t>
    </dgm:pt>
    <dgm:pt modelId="{FAAA4426-E542-4A17-869F-AD016FA22D43}" type="pres">
      <dgm:prSet presAssocID="{E53837E1-3F55-42F3-B84C-A3BE516FB9FA}" presName="Name21" presStyleCnt="0"/>
      <dgm:spPr/>
      <dgm:t>
        <a:bodyPr/>
        <a:lstStyle/>
        <a:p>
          <a:endParaRPr lang="en-US"/>
        </a:p>
      </dgm:t>
    </dgm:pt>
    <dgm:pt modelId="{B07D554E-01C2-4CDD-9ED9-F16DE4F9E756}" type="pres">
      <dgm:prSet presAssocID="{E53837E1-3F55-42F3-B84C-A3BE516FB9FA}" presName="level2Shape" presStyleLbl="node3" presStyleIdx="1" presStyleCnt="5"/>
      <dgm:spPr/>
      <dgm:t>
        <a:bodyPr/>
        <a:lstStyle/>
        <a:p>
          <a:endParaRPr lang="en-US"/>
        </a:p>
      </dgm:t>
    </dgm:pt>
    <dgm:pt modelId="{81E3AA03-5B52-46AF-AB53-E281F4F29D4F}" type="pres">
      <dgm:prSet presAssocID="{E53837E1-3F55-42F3-B84C-A3BE516FB9FA}" presName="hierChild3" presStyleCnt="0"/>
      <dgm:spPr/>
      <dgm:t>
        <a:bodyPr/>
        <a:lstStyle/>
        <a:p>
          <a:endParaRPr lang="en-US"/>
        </a:p>
      </dgm:t>
    </dgm:pt>
    <dgm:pt modelId="{C0A6DF06-985B-44A4-A292-4C6BA9D6895A}" type="pres">
      <dgm:prSet presAssocID="{EE1605E7-8A95-4347-843F-15F939572BEB}" presName="Name19" presStyleLbl="parChTrans1D2" presStyleIdx="1" presStyleCnt="2"/>
      <dgm:spPr/>
      <dgm:t>
        <a:bodyPr/>
        <a:lstStyle/>
        <a:p>
          <a:endParaRPr lang="en-US"/>
        </a:p>
      </dgm:t>
    </dgm:pt>
    <dgm:pt modelId="{462CADEE-9C41-43ED-BC7B-787BF327EB47}" type="pres">
      <dgm:prSet presAssocID="{8034DF08-08C7-4647-A799-30778D302FB8}" presName="Name21" presStyleCnt="0"/>
      <dgm:spPr/>
      <dgm:t>
        <a:bodyPr/>
        <a:lstStyle/>
        <a:p>
          <a:endParaRPr lang="en-US"/>
        </a:p>
      </dgm:t>
    </dgm:pt>
    <dgm:pt modelId="{A9FE7CED-359A-4897-A8AD-878D2E4B750E}" type="pres">
      <dgm:prSet presAssocID="{8034DF08-08C7-4647-A799-30778D302FB8}" presName="level2Shape" presStyleLbl="node2" presStyleIdx="1" presStyleCnt="2"/>
      <dgm:spPr/>
      <dgm:t>
        <a:bodyPr/>
        <a:lstStyle/>
        <a:p>
          <a:endParaRPr lang="en-US"/>
        </a:p>
      </dgm:t>
    </dgm:pt>
    <dgm:pt modelId="{2BCCA2BF-A47C-4270-8742-61CAA3EB929A}" type="pres">
      <dgm:prSet presAssocID="{8034DF08-08C7-4647-A799-30778D302FB8}" presName="hierChild3" presStyleCnt="0"/>
      <dgm:spPr/>
      <dgm:t>
        <a:bodyPr/>
        <a:lstStyle/>
        <a:p>
          <a:endParaRPr lang="en-US"/>
        </a:p>
      </dgm:t>
    </dgm:pt>
    <dgm:pt modelId="{1F7FA3D5-2966-44CE-9EE2-E784E1F3E793}" type="pres">
      <dgm:prSet presAssocID="{47AFEA58-5539-486C-936B-6E9302FEA7C9}" presName="Name19" presStyleLbl="parChTrans1D3" presStyleIdx="2" presStyleCnt="5"/>
      <dgm:spPr/>
      <dgm:t>
        <a:bodyPr/>
        <a:lstStyle/>
        <a:p>
          <a:endParaRPr lang="en-US"/>
        </a:p>
      </dgm:t>
    </dgm:pt>
    <dgm:pt modelId="{695D10E6-0D56-44BB-9C93-4F3FD80D954F}" type="pres">
      <dgm:prSet presAssocID="{46CF53E2-430B-42B7-933A-235F102861C6}" presName="Name21" presStyleCnt="0"/>
      <dgm:spPr/>
      <dgm:t>
        <a:bodyPr/>
        <a:lstStyle/>
        <a:p>
          <a:endParaRPr lang="en-US"/>
        </a:p>
      </dgm:t>
    </dgm:pt>
    <dgm:pt modelId="{757BC1DF-445F-4F50-8D63-278473FAB786}" type="pres">
      <dgm:prSet presAssocID="{46CF53E2-430B-42B7-933A-235F102861C6}" presName="level2Shape" presStyleLbl="node3" presStyleIdx="2" presStyleCnt="5"/>
      <dgm:spPr/>
      <dgm:t>
        <a:bodyPr/>
        <a:lstStyle/>
        <a:p>
          <a:endParaRPr lang="en-US"/>
        </a:p>
      </dgm:t>
    </dgm:pt>
    <dgm:pt modelId="{CC460655-BFBA-4CEE-BC78-E7C5FE501A9E}" type="pres">
      <dgm:prSet presAssocID="{46CF53E2-430B-42B7-933A-235F102861C6}" presName="hierChild3" presStyleCnt="0"/>
      <dgm:spPr/>
      <dgm:t>
        <a:bodyPr/>
        <a:lstStyle/>
        <a:p>
          <a:endParaRPr lang="en-US"/>
        </a:p>
      </dgm:t>
    </dgm:pt>
    <dgm:pt modelId="{4DA0E977-A310-436D-B72C-9F361A83A7B8}" type="pres">
      <dgm:prSet presAssocID="{C5E4F95F-F84F-4357-A831-55D75CC79793}" presName="Name19" presStyleLbl="parChTrans1D3" presStyleIdx="3" presStyleCnt="5"/>
      <dgm:spPr/>
      <dgm:t>
        <a:bodyPr/>
        <a:lstStyle/>
        <a:p>
          <a:endParaRPr lang="en-US"/>
        </a:p>
      </dgm:t>
    </dgm:pt>
    <dgm:pt modelId="{A8011386-E40C-40DC-87DC-8849F8E418BD}" type="pres">
      <dgm:prSet presAssocID="{2101266A-6D2B-4E29-BCCD-7C16B9865DD9}" presName="Name21" presStyleCnt="0"/>
      <dgm:spPr/>
      <dgm:t>
        <a:bodyPr/>
        <a:lstStyle/>
        <a:p>
          <a:endParaRPr lang="en-US"/>
        </a:p>
      </dgm:t>
    </dgm:pt>
    <dgm:pt modelId="{0D078A41-FF6D-4FE8-9134-B6245CF2A941}" type="pres">
      <dgm:prSet presAssocID="{2101266A-6D2B-4E29-BCCD-7C16B9865DD9}" presName="level2Shape" presStyleLbl="node3" presStyleIdx="3" presStyleCnt="5"/>
      <dgm:spPr/>
      <dgm:t>
        <a:bodyPr/>
        <a:lstStyle/>
        <a:p>
          <a:endParaRPr lang="en-US"/>
        </a:p>
      </dgm:t>
    </dgm:pt>
    <dgm:pt modelId="{5D2A7BB7-CD03-47BB-AF83-7F96874ED1E7}" type="pres">
      <dgm:prSet presAssocID="{2101266A-6D2B-4E29-BCCD-7C16B9865DD9}" presName="hierChild3" presStyleCnt="0"/>
      <dgm:spPr/>
      <dgm:t>
        <a:bodyPr/>
        <a:lstStyle/>
        <a:p>
          <a:endParaRPr lang="en-US"/>
        </a:p>
      </dgm:t>
    </dgm:pt>
    <dgm:pt modelId="{D576625B-7BF2-4BB2-8407-0CDA679AE3C9}" type="pres">
      <dgm:prSet presAssocID="{430D961D-8B0A-4126-AE02-62F60A98F187}" presName="Name19" presStyleLbl="parChTrans1D3" presStyleIdx="4" presStyleCnt="5"/>
      <dgm:spPr/>
      <dgm:t>
        <a:bodyPr/>
        <a:lstStyle/>
        <a:p>
          <a:endParaRPr lang="en-US"/>
        </a:p>
      </dgm:t>
    </dgm:pt>
    <dgm:pt modelId="{8693E0BF-957D-4476-8729-461B7C0D759C}" type="pres">
      <dgm:prSet presAssocID="{399483F8-0E60-41B0-902F-3F38C119D570}" presName="Name21" presStyleCnt="0"/>
      <dgm:spPr/>
      <dgm:t>
        <a:bodyPr/>
        <a:lstStyle/>
        <a:p>
          <a:endParaRPr lang="en-US"/>
        </a:p>
      </dgm:t>
    </dgm:pt>
    <dgm:pt modelId="{4548424F-7E21-4149-A594-36255366621B}" type="pres">
      <dgm:prSet presAssocID="{399483F8-0E60-41B0-902F-3F38C119D570}" presName="level2Shape" presStyleLbl="node3" presStyleIdx="4" presStyleCnt="5"/>
      <dgm:spPr/>
      <dgm:t>
        <a:bodyPr/>
        <a:lstStyle/>
        <a:p>
          <a:endParaRPr lang="en-US"/>
        </a:p>
      </dgm:t>
    </dgm:pt>
    <dgm:pt modelId="{0ABAB84A-0B3C-4BBB-AAB0-4CDD080BB9BD}" type="pres">
      <dgm:prSet presAssocID="{399483F8-0E60-41B0-902F-3F38C119D570}" presName="hierChild3" presStyleCnt="0"/>
      <dgm:spPr/>
      <dgm:t>
        <a:bodyPr/>
        <a:lstStyle/>
        <a:p>
          <a:endParaRPr lang="en-US"/>
        </a:p>
      </dgm:t>
    </dgm:pt>
    <dgm:pt modelId="{AEFF3304-65B1-470A-B812-8BB0E43F294B}" type="pres">
      <dgm:prSet presAssocID="{58006DDF-6493-4B8A-AC77-74FCB17F4CD7}" presName="bgShapesFlow" presStyleCnt="0"/>
      <dgm:spPr/>
      <dgm:t>
        <a:bodyPr/>
        <a:lstStyle/>
        <a:p>
          <a:endParaRPr lang="en-US"/>
        </a:p>
      </dgm:t>
    </dgm:pt>
  </dgm:ptLst>
  <dgm:cxnLst>
    <dgm:cxn modelId="{E900A662-4BC6-4235-A9AC-32F0B7A2A912}" type="presOf" srcId="{430D961D-8B0A-4126-AE02-62F60A98F187}" destId="{D576625B-7BF2-4BB2-8407-0CDA679AE3C9}" srcOrd="0" destOrd="0" presId="urn:microsoft.com/office/officeart/2005/8/layout/hierarchy6"/>
    <dgm:cxn modelId="{56399E7F-26FF-409B-847F-50C00B68CAE4}" type="presOf" srcId="{6F018946-CFB0-4E78-88E2-16AAFFA082BA}" destId="{A17BE1F9-CD05-4548-8E5C-0AD6E02512A4}" srcOrd="0" destOrd="0" presId="urn:microsoft.com/office/officeart/2005/8/layout/hierarchy6"/>
    <dgm:cxn modelId="{2A6F2D57-2420-43BB-8985-2218AFCCFF9E}" srcId="{8034DF08-08C7-4647-A799-30778D302FB8}" destId="{399483F8-0E60-41B0-902F-3F38C119D570}" srcOrd="2" destOrd="0" parTransId="{430D961D-8B0A-4126-AE02-62F60A98F187}" sibTransId="{61E394CA-0A82-49B3-8515-CD565FBE0EBA}"/>
    <dgm:cxn modelId="{855A4C17-2928-42C0-B8B9-A07FC5D20D6B}" type="presOf" srcId="{EE1605E7-8A95-4347-843F-15F939572BEB}" destId="{C0A6DF06-985B-44A4-A292-4C6BA9D6895A}" srcOrd="0" destOrd="0" presId="urn:microsoft.com/office/officeart/2005/8/layout/hierarchy6"/>
    <dgm:cxn modelId="{017DF4CF-EF24-4D58-BA64-8416296FBDA7}" type="presOf" srcId="{413A18FA-40EF-4738-B8CB-531458FF6079}" destId="{7587C58B-F27F-4240-990D-BEBB0C98F8B9}" srcOrd="0" destOrd="0" presId="urn:microsoft.com/office/officeart/2005/8/layout/hierarchy6"/>
    <dgm:cxn modelId="{4A577398-303A-41FB-9131-906D1914640A}" type="presOf" srcId="{399483F8-0E60-41B0-902F-3F38C119D570}" destId="{4548424F-7E21-4149-A594-36255366621B}" srcOrd="0" destOrd="0" presId="urn:microsoft.com/office/officeart/2005/8/layout/hierarchy6"/>
    <dgm:cxn modelId="{641BFCD0-D220-4D54-98E0-7958E527FE88}" type="presOf" srcId="{35F89F4A-DBFF-47A6-B351-2D9D80A1E1FD}" destId="{F8D565DE-E5E5-4C1E-A15D-14D577B1D807}" srcOrd="0" destOrd="0" presId="urn:microsoft.com/office/officeart/2005/8/layout/hierarchy6"/>
    <dgm:cxn modelId="{E0631459-B971-4CDE-93D2-1D9558E81EEF}" type="presOf" srcId="{8034DF08-08C7-4647-A799-30778D302FB8}" destId="{A9FE7CED-359A-4897-A8AD-878D2E4B750E}" srcOrd="0" destOrd="0" presId="urn:microsoft.com/office/officeart/2005/8/layout/hierarchy6"/>
    <dgm:cxn modelId="{144EB5C6-A691-4085-BC4E-5A044155DAAC}" type="presOf" srcId="{B990E559-74AF-44F2-A388-EE20BEE616CC}" destId="{9183E765-8214-401B-8D34-6ECB9483B707}" srcOrd="0" destOrd="0" presId="urn:microsoft.com/office/officeart/2005/8/layout/hierarchy6"/>
    <dgm:cxn modelId="{FC679806-58F5-4406-90ED-EC64A7B24D0B}" type="presOf" srcId="{2101266A-6D2B-4E29-BCCD-7C16B9865DD9}" destId="{0D078A41-FF6D-4FE8-9134-B6245CF2A941}" srcOrd="0" destOrd="0" presId="urn:microsoft.com/office/officeart/2005/8/layout/hierarchy6"/>
    <dgm:cxn modelId="{477B3045-775F-4B0D-A8B8-0CECFCB04E96}" srcId="{8034DF08-08C7-4647-A799-30778D302FB8}" destId="{46CF53E2-430B-42B7-933A-235F102861C6}" srcOrd="0" destOrd="0" parTransId="{47AFEA58-5539-486C-936B-6E9302FEA7C9}" sibTransId="{A589F9CD-5505-4C2D-BC25-3A98AA7D5526}"/>
    <dgm:cxn modelId="{6DA37A16-EF44-4F3B-9F2E-5303F14064DC}" type="presOf" srcId="{58006DDF-6493-4B8A-AC77-74FCB17F4CD7}" destId="{3ED67491-1ACB-48B9-A28F-34A9A01E8B6F}" srcOrd="0" destOrd="0" presId="urn:microsoft.com/office/officeart/2005/8/layout/hierarchy6"/>
    <dgm:cxn modelId="{24F43D4B-7E2B-4456-B84C-91F350941751}" srcId="{6F018946-CFB0-4E78-88E2-16AAFFA082BA}" destId="{E53837E1-3F55-42F3-B84C-A3BE516FB9FA}" srcOrd="1" destOrd="0" parTransId="{35F89F4A-DBFF-47A6-B351-2D9D80A1E1FD}" sibTransId="{50D3C0D8-543E-4A2E-B1FD-DC85DDB28B76}"/>
    <dgm:cxn modelId="{40EBF12B-91F9-4BEE-860C-921CE3456C07}" type="presOf" srcId="{47AFEA58-5539-486C-936B-6E9302FEA7C9}" destId="{1F7FA3D5-2966-44CE-9EE2-E784E1F3E793}" srcOrd="0" destOrd="0" presId="urn:microsoft.com/office/officeart/2005/8/layout/hierarchy6"/>
    <dgm:cxn modelId="{4DBD915A-9574-4C6E-8DDB-93D76BD7D56A}" srcId="{8034DF08-08C7-4647-A799-30778D302FB8}" destId="{2101266A-6D2B-4E29-BCCD-7C16B9865DD9}" srcOrd="1" destOrd="0" parTransId="{C5E4F95F-F84F-4357-A831-55D75CC79793}" sibTransId="{3A16DFB8-90C4-49BD-9094-8FAB93542A15}"/>
    <dgm:cxn modelId="{0E8BFAFE-C18C-4B70-9678-FBD8C59EA973}" type="presOf" srcId="{B89B4EC5-8EDD-4A59-A95F-4F13363569EE}" destId="{4BAAFE3B-5B83-45D0-BD86-D1362F0BE53E}" srcOrd="0" destOrd="0" presId="urn:microsoft.com/office/officeart/2005/8/layout/hierarchy6"/>
    <dgm:cxn modelId="{5C898B0E-D90B-4116-BB81-658746D4EE1D}" type="presOf" srcId="{E53837E1-3F55-42F3-B84C-A3BE516FB9FA}" destId="{B07D554E-01C2-4CDD-9ED9-F16DE4F9E756}" srcOrd="0" destOrd="0" presId="urn:microsoft.com/office/officeart/2005/8/layout/hierarchy6"/>
    <dgm:cxn modelId="{47DB958E-9F5F-4C84-B4C9-CEEA69BE7FC1}" srcId="{6F018946-CFB0-4E78-88E2-16AAFFA082BA}" destId="{B89B4EC5-8EDD-4A59-A95F-4F13363569EE}" srcOrd="0" destOrd="0" parTransId="{8B4C2FEE-2A16-43C3-B012-C3BC72A285D8}" sibTransId="{A8515226-5783-46D3-A946-27204AE13FAD}"/>
    <dgm:cxn modelId="{916EEC01-D91D-4B5B-80BC-4AFFFD39F8E6}" srcId="{58006DDF-6493-4B8A-AC77-74FCB17F4CD7}" destId="{B990E559-74AF-44F2-A388-EE20BEE616CC}" srcOrd="0" destOrd="0" parTransId="{CD3A2CF9-452B-49A2-BD7E-40056D21A7BF}" sibTransId="{85AE6CA2-A585-4400-B6C4-65E905BC0FE3}"/>
    <dgm:cxn modelId="{0CB7251B-8CE3-4838-873D-00CB1C54B4AE}" srcId="{B990E559-74AF-44F2-A388-EE20BEE616CC}" destId="{8034DF08-08C7-4647-A799-30778D302FB8}" srcOrd="1" destOrd="0" parTransId="{EE1605E7-8A95-4347-843F-15F939572BEB}" sibTransId="{3D931BA3-5AB1-45B0-AA56-E65E12CC6D92}"/>
    <dgm:cxn modelId="{50AC57DE-6CB0-4C7E-9EEE-E03DE95D1580}" srcId="{B990E559-74AF-44F2-A388-EE20BEE616CC}" destId="{6F018946-CFB0-4E78-88E2-16AAFFA082BA}" srcOrd="0" destOrd="0" parTransId="{413A18FA-40EF-4738-B8CB-531458FF6079}" sibTransId="{4F62FEF4-05EF-4D35-AE7F-006AAF81D5BE}"/>
    <dgm:cxn modelId="{D44F2F21-F373-43B5-A1ED-4E4228EADF61}" type="presOf" srcId="{8B4C2FEE-2A16-43C3-B012-C3BC72A285D8}" destId="{9BE50857-8895-4182-B3FD-43FDFC65E615}" srcOrd="0" destOrd="0" presId="urn:microsoft.com/office/officeart/2005/8/layout/hierarchy6"/>
    <dgm:cxn modelId="{718A4696-9185-48BE-A58E-C8692EBE9E7C}" type="presOf" srcId="{46CF53E2-430B-42B7-933A-235F102861C6}" destId="{757BC1DF-445F-4F50-8D63-278473FAB786}" srcOrd="0" destOrd="0" presId="urn:microsoft.com/office/officeart/2005/8/layout/hierarchy6"/>
    <dgm:cxn modelId="{2E0AAD0C-F5E9-46C7-B32A-9480EC9E70EB}" type="presOf" srcId="{C5E4F95F-F84F-4357-A831-55D75CC79793}" destId="{4DA0E977-A310-436D-B72C-9F361A83A7B8}" srcOrd="0" destOrd="0" presId="urn:microsoft.com/office/officeart/2005/8/layout/hierarchy6"/>
    <dgm:cxn modelId="{2F4F9C2C-3F7C-497C-8556-79DA76EC1593}" type="presParOf" srcId="{3ED67491-1ACB-48B9-A28F-34A9A01E8B6F}" destId="{57FE2208-EF8B-4243-8A40-0D69ACF432F8}" srcOrd="0" destOrd="0" presId="urn:microsoft.com/office/officeart/2005/8/layout/hierarchy6"/>
    <dgm:cxn modelId="{FCBF4CE3-B5F7-4109-8B0B-256F90905FA6}" type="presParOf" srcId="{57FE2208-EF8B-4243-8A40-0D69ACF432F8}" destId="{91513127-2527-4BCB-9426-4FAB57B08C6C}" srcOrd="0" destOrd="0" presId="urn:microsoft.com/office/officeart/2005/8/layout/hierarchy6"/>
    <dgm:cxn modelId="{A1C81DD6-30EC-43DB-A04C-FBF36EBC180D}" type="presParOf" srcId="{91513127-2527-4BCB-9426-4FAB57B08C6C}" destId="{A3933499-BE61-4026-B581-E3EA905CB52A}" srcOrd="0" destOrd="0" presId="urn:microsoft.com/office/officeart/2005/8/layout/hierarchy6"/>
    <dgm:cxn modelId="{D5094FB6-01C0-4C3C-9F4E-20279AAE6ACD}" type="presParOf" srcId="{A3933499-BE61-4026-B581-E3EA905CB52A}" destId="{9183E765-8214-401B-8D34-6ECB9483B707}" srcOrd="0" destOrd="0" presId="urn:microsoft.com/office/officeart/2005/8/layout/hierarchy6"/>
    <dgm:cxn modelId="{A223E010-7AB5-46F3-82BE-947DA3AA863C}" type="presParOf" srcId="{A3933499-BE61-4026-B581-E3EA905CB52A}" destId="{5F9CC133-2DE8-4DA5-8CAD-0E937EDF7F45}" srcOrd="1" destOrd="0" presId="urn:microsoft.com/office/officeart/2005/8/layout/hierarchy6"/>
    <dgm:cxn modelId="{5E8DD6BF-218C-4F17-A639-D5CED3CB3AE1}" type="presParOf" srcId="{5F9CC133-2DE8-4DA5-8CAD-0E937EDF7F45}" destId="{7587C58B-F27F-4240-990D-BEBB0C98F8B9}" srcOrd="0" destOrd="0" presId="urn:microsoft.com/office/officeart/2005/8/layout/hierarchy6"/>
    <dgm:cxn modelId="{B4D80268-6E84-4962-BCA9-4C655F4AB014}" type="presParOf" srcId="{5F9CC133-2DE8-4DA5-8CAD-0E937EDF7F45}" destId="{8A0D7C0C-8A20-415E-A2E4-FE1E20EA96F7}" srcOrd="1" destOrd="0" presId="urn:microsoft.com/office/officeart/2005/8/layout/hierarchy6"/>
    <dgm:cxn modelId="{93A83913-D896-4A5B-B696-8668BB23BCB6}" type="presParOf" srcId="{8A0D7C0C-8A20-415E-A2E4-FE1E20EA96F7}" destId="{A17BE1F9-CD05-4548-8E5C-0AD6E02512A4}" srcOrd="0" destOrd="0" presId="urn:microsoft.com/office/officeart/2005/8/layout/hierarchy6"/>
    <dgm:cxn modelId="{071BAFE5-937F-48B1-97DB-BA086CCFD414}" type="presParOf" srcId="{8A0D7C0C-8A20-415E-A2E4-FE1E20EA96F7}" destId="{55FE6C36-48BC-4FB5-8D76-DBA156977EBD}" srcOrd="1" destOrd="0" presId="urn:microsoft.com/office/officeart/2005/8/layout/hierarchy6"/>
    <dgm:cxn modelId="{5BA32AD5-181A-4EF2-9533-5E958303A650}" type="presParOf" srcId="{55FE6C36-48BC-4FB5-8D76-DBA156977EBD}" destId="{9BE50857-8895-4182-B3FD-43FDFC65E615}" srcOrd="0" destOrd="0" presId="urn:microsoft.com/office/officeart/2005/8/layout/hierarchy6"/>
    <dgm:cxn modelId="{CDFE7B03-9D1C-492A-9E22-591A9A4F8208}" type="presParOf" srcId="{55FE6C36-48BC-4FB5-8D76-DBA156977EBD}" destId="{A6EB6DE7-1464-4634-BDC7-FC6CD7DD364C}" srcOrd="1" destOrd="0" presId="urn:microsoft.com/office/officeart/2005/8/layout/hierarchy6"/>
    <dgm:cxn modelId="{7D644E14-E81D-44D8-9BCA-ECFEDFE26E33}" type="presParOf" srcId="{A6EB6DE7-1464-4634-BDC7-FC6CD7DD364C}" destId="{4BAAFE3B-5B83-45D0-BD86-D1362F0BE53E}" srcOrd="0" destOrd="0" presId="urn:microsoft.com/office/officeart/2005/8/layout/hierarchy6"/>
    <dgm:cxn modelId="{B71936CB-C701-4CA5-8737-1A4B5433A20A}" type="presParOf" srcId="{A6EB6DE7-1464-4634-BDC7-FC6CD7DD364C}" destId="{39600CB5-8559-41EC-8D23-11855E195105}" srcOrd="1" destOrd="0" presId="urn:microsoft.com/office/officeart/2005/8/layout/hierarchy6"/>
    <dgm:cxn modelId="{4A52B18C-6576-493E-8907-ACBCED4CDB3F}" type="presParOf" srcId="{55FE6C36-48BC-4FB5-8D76-DBA156977EBD}" destId="{F8D565DE-E5E5-4C1E-A15D-14D577B1D807}" srcOrd="2" destOrd="0" presId="urn:microsoft.com/office/officeart/2005/8/layout/hierarchy6"/>
    <dgm:cxn modelId="{255D389C-8AAA-4A4F-8FC2-0143D3722987}" type="presParOf" srcId="{55FE6C36-48BC-4FB5-8D76-DBA156977EBD}" destId="{FAAA4426-E542-4A17-869F-AD016FA22D43}" srcOrd="3" destOrd="0" presId="urn:microsoft.com/office/officeart/2005/8/layout/hierarchy6"/>
    <dgm:cxn modelId="{E00F19AC-4989-4C6F-8CD2-C13223FBD461}" type="presParOf" srcId="{FAAA4426-E542-4A17-869F-AD016FA22D43}" destId="{B07D554E-01C2-4CDD-9ED9-F16DE4F9E756}" srcOrd="0" destOrd="0" presId="urn:microsoft.com/office/officeart/2005/8/layout/hierarchy6"/>
    <dgm:cxn modelId="{FA69A6BC-F084-4305-87E9-BB6145F4F3CB}" type="presParOf" srcId="{FAAA4426-E542-4A17-869F-AD016FA22D43}" destId="{81E3AA03-5B52-46AF-AB53-E281F4F29D4F}" srcOrd="1" destOrd="0" presId="urn:microsoft.com/office/officeart/2005/8/layout/hierarchy6"/>
    <dgm:cxn modelId="{4E3BA88E-36DC-4FFE-980A-09D65DB5B16A}" type="presParOf" srcId="{5F9CC133-2DE8-4DA5-8CAD-0E937EDF7F45}" destId="{C0A6DF06-985B-44A4-A292-4C6BA9D6895A}" srcOrd="2" destOrd="0" presId="urn:microsoft.com/office/officeart/2005/8/layout/hierarchy6"/>
    <dgm:cxn modelId="{0EA244BE-D186-4632-89C4-8C128D638C8E}" type="presParOf" srcId="{5F9CC133-2DE8-4DA5-8CAD-0E937EDF7F45}" destId="{462CADEE-9C41-43ED-BC7B-787BF327EB47}" srcOrd="3" destOrd="0" presId="urn:microsoft.com/office/officeart/2005/8/layout/hierarchy6"/>
    <dgm:cxn modelId="{D1273FB1-B84D-412D-BA6B-4750807E3437}" type="presParOf" srcId="{462CADEE-9C41-43ED-BC7B-787BF327EB47}" destId="{A9FE7CED-359A-4897-A8AD-878D2E4B750E}" srcOrd="0" destOrd="0" presId="urn:microsoft.com/office/officeart/2005/8/layout/hierarchy6"/>
    <dgm:cxn modelId="{2128989F-A5F2-48A7-8190-70A2308811CB}" type="presParOf" srcId="{462CADEE-9C41-43ED-BC7B-787BF327EB47}" destId="{2BCCA2BF-A47C-4270-8742-61CAA3EB929A}" srcOrd="1" destOrd="0" presId="urn:microsoft.com/office/officeart/2005/8/layout/hierarchy6"/>
    <dgm:cxn modelId="{4BD7ACCC-F6AB-4D1C-AB93-B61A8B6ADD12}" type="presParOf" srcId="{2BCCA2BF-A47C-4270-8742-61CAA3EB929A}" destId="{1F7FA3D5-2966-44CE-9EE2-E784E1F3E793}" srcOrd="0" destOrd="0" presId="urn:microsoft.com/office/officeart/2005/8/layout/hierarchy6"/>
    <dgm:cxn modelId="{2785F20C-AC19-4433-8956-F5D2BBEAFA35}" type="presParOf" srcId="{2BCCA2BF-A47C-4270-8742-61CAA3EB929A}" destId="{695D10E6-0D56-44BB-9C93-4F3FD80D954F}" srcOrd="1" destOrd="0" presId="urn:microsoft.com/office/officeart/2005/8/layout/hierarchy6"/>
    <dgm:cxn modelId="{5E2E5345-E76F-443F-937E-B54DDEDECB5C}" type="presParOf" srcId="{695D10E6-0D56-44BB-9C93-4F3FD80D954F}" destId="{757BC1DF-445F-4F50-8D63-278473FAB786}" srcOrd="0" destOrd="0" presId="urn:microsoft.com/office/officeart/2005/8/layout/hierarchy6"/>
    <dgm:cxn modelId="{6183C030-D43A-4DC9-8F2E-2C9135C88EFB}" type="presParOf" srcId="{695D10E6-0D56-44BB-9C93-4F3FD80D954F}" destId="{CC460655-BFBA-4CEE-BC78-E7C5FE501A9E}" srcOrd="1" destOrd="0" presId="urn:microsoft.com/office/officeart/2005/8/layout/hierarchy6"/>
    <dgm:cxn modelId="{04A02063-B602-4A0D-A17C-14495CE9E45C}" type="presParOf" srcId="{2BCCA2BF-A47C-4270-8742-61CAA3EB929A}" destId="{4DA0E977-A310-436D-B72C-9F361A83A7B8}" srcOrd="2" destOrd="0" presId="urn:microsoft.com/office/officeart/2005/8/layout/hierarchy6"/>
    <dgm:cxn modelId="{89E1AB9E-A668-47E3-B465-EE3194CDFE0E}" type="presParOf" srcId="{2BCCA2BF-A47C-4270-8742-61CAA3EB929A}" destId="{A8011386-E40C-40DC-87DC-8849F8E418BD}" srcOrd="3" destOrd="0" presId="urn:microsoft.com/office/officeart/2005/8/layout/hierarchy6"/>
    <dgm:cxn modelId="{B48A6293-6507-43B4-9D9A-00236E120073}" type="presParOf" srcId="{A8011386-E40C-40DC-87DC-8849F8E418BD}" destId="{0D078A41-FF6D-4FE8-9134-B6245CF2A941}" srcOrd="0" destOrd="0" presId="urn:microsoft.com/office/officeart/2005/8/layout/hierarchy6"/>
    <dgm:cxn modelId="{DE607A7F-4D08-402D-85AD-CF838FD8CCEC}" type="presParOf" srcId="{A8011386-E40C-40DC-87DC-8849F8E418BD}" destId="{5D2A7BB7-CD03-47BB-AF83-7F96874ED1E7}" srcOrd="1" destOrd="0" presId="urn:microsoft.com/office/officeart/2005/8/layout/hierarchy6"/>
    <dgm:cxn modelId="{1F0A13F9-B159-45F2-9917-B41E9E4DDB33}" type="presParOf" srcId="{2BCCA2BF-A47C-4270-8742-61CAA3EB929A}" destId="{D576625B-7BF2-4BB2-8407-0CDA679AE3C9}" srcOrd="4" destOrd="0" presId="urn:microsoft.com/office/officeart/2005/8/layout/hierarchy6"/>
    <dgm:cxn modelId="{00132562-3FE5-41CD-B08E-48CEDC64EEF7}" type="presParOf" srcId="{2BCCA2BF-A47C-4270-8742-61CAA3EB929A}" destId="{8693E0BF-957D-4476-8729-461B7C0D759C}" srcOrd="5" destOrd="0" presId="urn:microsoft.com/office/officeart/2005/8/layout/hierarchy6"/>
    <dgm:cxn modelId="{ACDADBB6-55A0-47CB-94A3-9CDDCF602C1F}" type="presParOf" srcId="{8693E0BF-957D-4476-8729-461B7C0D759C}" destId="{4548424F-7E21-4149-A594-36255366621B}" srcOrd="0" destOrd="0" presId="urn:microsoft.com/office/officeart/2005/8/layout/hierarchy6"/>
    <dgm:cxn modelId="{B5F1FFE2-4F64-4174-B864-F9011F7E6B6E}" type="presParOf" srcId="{8693E0BF-957D-4476-8729-461B7C0D759C}" destId="{0ABAB84A-0B3C-4BBB-AAB0-4CDD080BB9BD}" srcOrd="1" destOrd="0" presId="urn:microsoft.com/office/officeart/2005/8/layout/hierarchy6"/>
    <dgm:cxn modelId="{419B6719-08BA-4E08-8EB5-B288607BBA74}" type="presParOf" srcId="{3ED67491-1ACB-48B9-A28F-34A9A01E8B6F}" destId="{AEFF3304-65B1-470A-B812-8BB0E43F294B}" srcOrd="1" destOrd="0" presId="urn:microsoft.com/office/officeart/2005/8/layout/hierarchy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09FC23E-17B9-403B-8927-3B958230DD19}" type="doc">
      <dgm:prSet loTypeId="urn:microsoft.com/office/officeart/2005/8/layout/pyramid2" loCatId="list" qsTypeId="urn:microsoft.com/office/officeart/2005/8/quickstyle/3d2" qsCatId="3D" csTypeId="urn:microsoft.com/office/officeart/2005/8/colors/accent1_3" csCatId="accent1" phldr="1"/>
      <dgm:spPr/>
      <dgm:t>
        <a:bodyPr/>
        <a:lstStyle/>
        <a:p>
          <a:endParaRPr lang="en-US"/>
        </a:p>
      </dgm:t>
    </dgm:pt>
    <dgm:pt modelId="{ABD4376B-33A6-4691-92A8-96300EC65348}">
      <dgm:prSet phldrT="[Text]" custT="1"/>
      <dgm:spPr/>
      <dgm:t>
        <a:bodyPr/>
        <a:lstStyle/>
        <a:p>
          <a:r>
            <a:rPr lang="en-US" sz="1800" dirty="0" smtClean="0"/>
            <a:t>Solution Architecture</a:t>
          </a:r>
          <a:endParaRPr lang="en-US" sz="1800" dirty="0"/>
        </a:p>
      </dgm:t>
    </dgm:pt>
    <dgm:pt modelId="{F3BF742D-0B04-4E22-B967-3A6FB2D46343}" type="parTrans" cxnId="{46B81062-3BD6-4F72-8A5B-3D2990B875AE}">
      <dgm:prSet/>
      <dgm:spPr/>
      <dgm:t>
        <a:bodyPr/>
        <a:lstStyle/>
        <a:p>
          <a:endParaRPr lang="en-US" sz="1600"/>
        </a:p>
      </dgm:t>
    </dgm:pt>
    <dgm:pt modelId="{B3CE77E2-D297-402F-9DBF-1B0D3915AB23}" type="sibTrans" cxnId="{46B81062-3BD6-4F72-8A5B-3D2990B875AE}">
      <dgm:prSet/>
      <dgm:spPr/>
      <dgm:t>
        <a:bodyPr/>
        <a:lstStyle/>
        <a:p>
          <a:endParaRPr lang="en-US" sz="1600"/>
        </a:p>
      </dgm:t>
    </dgm:pt>
    <dgm:pt modelId="{1BDB105E-C8BB-4930-94EF-691C1F369EAC}">
      <dgm:prSet phldrT="[Text]" custT="1"/>
      <dgm:spPr/>
      <dgm:t>
        <a:bodyPr/>
        <a:lstStyle/>
        <a:p>
          <a:r>
            <a:rPr lang="en-US" sz="1800" dirty="0" smtClean="0"/>
            <a:t>HA Capabilities</a:t>
          </a:r>
          <a:endParaRPr lang="en-US" sz="1800" dirty="0"/>
        </a:p>
      </dgm:t>
    </dgm:pt>
    <dgm:pt modelId="{AEA2F3F7-1F68-4B9E-A7C9-D30EBE203D4C}" type="parTrans" cxnId="{3B87777C-8FB5-488B-A013-09124CA2DA50}">
      <dgm:prSet/>
      <dgm:spPr/>
      <dgm:t>
        <a:bodyPr/>
        <a:lstStyle/>
        <a:p>
          <a:endParaRPr lang="en-US" sz="1600"/>
        </a:p>
      </dgm:t>
    </dgm:pt>
    <dgm:pt modelId="{3D0CC855-E399-4B69-82E8-3C8EBC5E43A4}" type="sibTrans" cxnId="{3B87777C-8FB5-488B-A013-09124CA2DA50}">
      <dgm:prSet/>
      <dgm:spPr/>
      <dgm:t>
        <a:bodyPr/>
        <a:lstStyle/>
        <a:p>
          <a:endParaRPr lang="en-US" sz="1600"/>
        </a:p>
      </dgm:t>
    </dgm:pt>
    <dgm:pt modelId="{D289A036-CD17-4BDE-A2FC-437404BF9022}">
      <dgm:prSet phldrT="[Text]" custT="1"/>
      <dgm:spPr/>
      <dgm:t>
        <a:bodyPr/>
        <a:lstStyle/>
        <a:p>
          <a:r>
            <a:rPr lang="en-US" sz="1800" dirty="0" smtClean="0"/>
            <a:t>Limitations and Caveats</a:t>
          </a:r>
          <a:endParaRPr lang="en-US" sz="1800" dirty="0"/>
        </a:p>
      </dgm:t>
    </dgm:pt>
    <dgm:pt modelId="{EF6F0763-E6F0-40C0-B3E6-D6D3188A424D}" type="parTrans" cxnId="{9A73629F-D4AE-4A25-99F5-CDD0C620C8BD}">
      <dgm:prSet/>
      <dgm:spPr/>
      <dgm:t>
        <a:bodyPr/>
        <a:lstStyle/>
        <a:p>
          <a:endParaRPr lang="en-US" sz="1600"/>
        </a:p>
      </dgm:t>
    </dgm:pt>
    <dgm:pt modelId="{09081CCB-34FF-4F7B-B510-AF84A800B88D}" type="sibTrans" cxnId="{9A73629F-D4AE-4A25-99F5-CDD0C620C8BD}">
      <dgm:prSet/>
      <dgm:spPr/>
      <dgm:t>
        <a:bodyPr/>
        <a:lstStyle/>
        <a:p>
          <a:endParaRPr lang="en-US" sz="1600"/>
        </a:p>
      </dgm:t>
    </dgm:pt>
    <dgm:pt modelId="{C0525A35-5016-46EE-A8CE-C2A83EE060BE}">
      <dgm:prSet phldrT="[Text]" custT="1"/>
      <dgm:spPr/>
      <dgm:t>
        <a:bodyPr/>
        <a:lstStyle/>
        <a:p>
          <a:r>
            <a:rPr lang="en-US" sz="1800" dirty="0" smtClean="0"/>
            <a:t>Cost Vector</a:t>
          </a:r>
          <a:endParaRPr lang="en-US" sz="1800" dirty="0"/>
        </a:p>
      </dgm:t>
    </dgm:pt>
    <dgm:pt modelId="{79923C84-984A-4CC2-B3AC-A87A6BCA6767}" type="parTrans" cxnId="{425ECCE8-58EE-43BF-B552-B45C84252E25}">
      <dgm:prSet/>
      <dgm:spPr/>
      <dgm:t>
        <a:bodyPr/>
        <a:lstStyle/>
        <a:p>
          <a:endParaRPr lang="en-US" sz="1600"/>
        </a:p>
      </dgm:t>
    </dgm:pt>
    <dgm:pt modelId="{FFF41C10-17A0-4A4F-BCE2-160CCE44FF55}" type="sibTrans" cxnId="{425ECCE8-58EE-43BF-B552-B45C84252E25}">
      <dgm:prSet/>
      <dgm:spPr/>
      <dgm:t>
        <a:bodyPr/>
        <a:lstStyle/>
        <a:p>
          <a:endParaRPr lang="en-US" sz="1600"/>
        </a:p>
      </dgm:t>
    </dgm:pt>
    <dgm:pt modelId="{12C52A86-88F4-40B5-97B1-E141642FEC19}" type="pres">
      <dgm:prSet presAssocID="{609FC23E-17B9-403B-8927-3B958230DD19}" presName="compositeShape" presStyleCnt="0">
        <dgm:presLayoutVars>
          <dgm:dir/>
          <dgm:resizeHandles/>
        </dgm:presLayoutVars>
      </dgm:prSet>
      <dgm:spPr/>
      <dgm:t>
        <a:bodyPr/>
        <a:lstStyle/>
        <a:p>
          <a:endParaRPr lang="en-US"/>
        </a:p>
      </dgm:t>
    </dgm:pt>
    <dgm:pt modelId="{F81CF30F-00CF-4B68-98EC-F6F3142111AC}" type="pres">
      <dgm:prSet presAssocID="{609FC23E-17B9-403B-8927-3B958230DD19}" presName="pyramid" presStyleLbl="node1" presStyleIdx="0" presStyleCnt="1" custLinFactNeighborX="-70755" custLinFactNeighborY="7206"/>
      <dgm:spPr/>
      <dgm:t>
        <a:bodyPr/>
        <a:lstStyle/>
        <a:p>
          <a:endParaRPr lang="en-US"/>
        </a:p>
      </dgm:t>
    </dgm:pt>
    <dgm:pt modelId="{6243B4E7-19B4-4FEE-A889-4D96540C19EE}" type="pres">
      <dgm:prSet presAssocID="{609FC23E-17B9-403B-8927-3B958230DD19}" presName="theList" presStyleCnt="0"/>
      <dgm:spPr/>
      <dgm:t>
        <a:bodyPr/>
        <a:lstStyle/>
        <a:p>
          <a:endParaRPr lang="en-US"/>
        </a:p>
      </dgm:t>
    </dgm:pt>
    <dgm:pt modelId="{909CA8C2-4951-4440-A529-68E79C0A5816}" type="pres">
      <dgm:prSet presAssocID="{ABD4376B-33A6-4691-92A8-96300EC65348}" presName="aNode" presStyleLbl="fgAcc1" presStyleIdx="0" presStyleCnt="4">
        <dgm:presLayoutVars>
          <dgm:bulletEnabled val="1"/>
        </dgm:presLayoutVars>
      </dgm:prSet>
      <dgm:spPr/>
      <dgm:t>
        <a:bodyPr/>
        <a:lstStyle/>
        <a:p>
          <a:endParaRPr lang="en-US"/>
        </a:p>
      </dgm:t>
    </dgm:pt>
    <dgm:pt modelId="{6A8D49AC-0C13-401F-83D8-CE93F0927DAA}" type="pres">
      <dgm:prSet presAssocID="{ABD4376B-33A6-4691-92A8-96300EC65348}" presName="aSpace" presStyleCnt="0"/>
      <dgm:spPr/>
      <dgm:t>
        <a:bodyPr/>
        <a:lstStyle/>
        <a:p>
          <a:endParaRPr lang="en-US"/>
        </a:p>
      </dgm:t>
    </dgm:pt>
    <dgm:pt modelId="{26CDA773-B4A5-44F7-A394-AC33E940B4AE}" type="pres">
      <dgm:prSet presAssocID="{1BDB105E-C8BB-4930-94EF-691C1F369EAC}" presName="aNode" presStyleLbl="fgAcc1" presStyleIdx="1" presStyleCnt="4">
        <dgm:presLayoutVars>
          <dgm:bulletEnabled val="1"/>
        </dgm:presLayoutVars>
      </dgm:prSet>
      <dgm:spPr/>
      <dgm:t>
        <a:bodyPr/>
        <a:lstStyle/>
        <a:p>
          <a:endParaRPr lang="en-US"/>
        </a:p>
      </dgm:t>
    </dgm:pt>
    <dgm:pt modelId="{61B796E4-12ED-4F43-A7BA-7D9C60B6A433}" type="pres">
      <dgm:prSet presAssocID="{1BDB105E-C8BB-4930-94EF-691C1F369EAC}" presName="aSpace" presStyleCnt="0"/>
      <dgm:spPr/>
      <dgm:t>
        <a:bodyPr/>
        <a:lstStyle/>
        <a:p>
          <a:endParaRPr lang="en-US"/>
        </a:p>
      </dgm:t>
    </dgm:pt>
    <dgm:pt modelId="{078D2AED-1B1D-4562-B657-4C91B56AFE69}" type="pres">
      <dgm:prSet presAssocID="{D289A036-CD17-4BDE-A2FC-437404BF9022}" presName="aNode" presStyleLbl="fgAcc1" presStyleIdx="2" presStyleCnt="4">
        <dgm:presLayoutVars>
          <dgm:bulletEnabled val="1"/>
        </dgm:presLayoutVars>
      </dgm:prSet>
      <dgm:spPr/>
      <dgm:t>
        <a:bodyPr/>
        <a:lstStyle/>
        <a:p>
          <a:endParaRPr lang="en-US"/>
        </a:p>
      </dgm:t>
    </dgm:pt>
    <dgm:pt modelId="{F0086601-9BF4-443A-83FE-11688620C2BD}" type="pres">
      <dgm:prSet presAssocID="{D289A036-CD17-4BDE-A2FC-437404BF9022}" presName="aSpace" presStyleCnt="0"/>
      <dgm:spPr/>
      <dgm:t>
        <a:bodyPr/>
        <a:lstStyle/>
        <a:p>
          <a:endParaRPr lang="en-US"/>
        </a:p>
      </dgm:t>
    </dgm:pt>
    <dgm:pt modelId="{5039F729-0A92-4603-9218-C5CBD899958F}" type="pres">
      <dgm:prSet presAssocID="{C0525A35-5016-46EE-A8CE-C2A83EE060BE}" presName="aNode" presStyleLbl="fgAcc1" presStyleIdx="3" presStyleCnt="4">
        <dgm:presLayoutVars>
          <dgm:bulletEnabled val="1"/>
        </dgm:presLayoutVars>
      </dgm:prSet>
      <dgm:spPr/>
      <dgm:t>
        <a:bodyPr/>
        <a:lstStyle/>
        <a:p>
          <a:endParaRPr lang="en-US"/>
        </a:p>
      </dgm:t>
    </dgm:pt>
    <dgm:pt modelId="{260ABA51-30BB-4898-8648-BC55780F392F}" type="pres">
      <dgm:prSet presAssocID="{C0525A35-5016-46EE-A8CE-C2A83EE060BE}" presName="aSpace" presStyleCnt="0"/>
      <dgm:spPr/>
      <dgm:t>
        <a:bodyPr/>
        <a:lstStyle/>
        <a:p>
          <a:endParaRPr lang="en-US"/>
        </a:p>
      </dgm:t>
    </dgm:pt>
  </dgm:ptLst>
  <dgm:cxnLst>
    <dgm:cxn modelId="{3B87777C-8FB5-488B-A013-09124CA2DA50}" srcId="{609FC23E-17B9-403B-8927-3B958230DD19}" destId="{1BDB105E-C8BB-4930-94EF-691C1F369EAC}" srcOrd="1" destOrd="0" parTransId="{AEA2F3F7-1F68-4B9E-A7C9-D30EBE203D4C}" sibTransId="{3D0CC855-E399-4B69-82E8-3C8EBC5E43A4}"/>
    <dgm:cxn modelId="{F81ED0FF-7591-4A4F-A82E-08928ECFC98B}" type="presOf" srcId="{1BDB105E-C8BB-4930-94EF-691C1F369EAC}" destId="{26CDA773-B4A5-44F7-A394-AC33E940B4AE}" srcOrd="0" destOrd="0" presId="urn:microsoft.com/office/officeart/2005/8/layout/pyramid2"/>
    <dgm:cxn modelId="{7DC90F9D-D14D-46B1-A3CA-1976A58545EF}" type="presOf" srcId="{C0525A35-5016-46EE-A8CE-C2A83EE060BE}" destId="{5039F729-0A92-4603-9218-C5CBD899958F}" srcOrd="0" destOrd="0" presId="urn:microsoft.com/office/officeart/2005/8/layout/pyramid2"/>
    <dgm:cxn modelId="{9A73629F-D4AE-4A25-99F5-CDD0C620C8BD}" srcId="{609FC23E-17B9-403B-8927-3B958230DD19}" destId="{D289A036-CD17-4BDE-A2FC-437404BF9022}" srcOrd="2" destOrd="0" parTransId="{EF6F0763-E6F0-40C0-B3E6-D6D3188A424D}" sibTransId="{09081CCB-34FF-4F7B-B510-AF84A800B88D}"/>
    <dgm:cxn modelId="{7B69413B-CB03-4EB1-B41F-71C95D71E948}" type="presOf" srcId="{ABD4376B-33A6-4691-92A8-96300EC65348}" destId="{909CA8C2-4951-4440-A529-68E79C0A5816}" srcOrd="0" destOrd="0" presId="urn:microsoft.com/office/officeart/2005/8/layout/pyramid2"/>
    <dgm:cxn modelId="{46B81062-3BD6-4F72-8A5B-3D2990B875AE}" srcId="{609FC23E-17B9-403B-8927-3B958230DD19}" destId="{ABD4376B-33A6-4691-92A8-96300EC65348}" srcOrd="0" destOrd="0" parTransId="{F3BF742D-0B04-4E22-B967-3A6FB2D46343}" sibTransId="{B3CE77E2-D297-402F-9DBF-1B0D3915AB23}"/>
    <dgm:cxn modelId="{65D49E97-91B9-417C-8D41-B3179B054F40}" type="presOf" srcId="{D289A036-CD17-4BDE-A2FC-437404BF9022}" destId="{078D2AED-1B1D-4562-B657-4C91B56AFE69}" srcOrd="0" destOrd="0" presId="urn:microsoft.com/office/officeart/2005/8/layout/pyramid2"/>
    <dgm:cxn modelId="{F57E3AC2-18DF-4F00-A35C-6E1E0CBE8D7E}" type="presOf" srcId="{609FC23E-17B9-403B-8927-3B958230DD19}" destId="{12C52A86-88F4-40B5-97B1-E141642FEC19}" srcOrd="0" destOrd="0" presId="urn:microsoft.com/office/officeart/2005/8/layout/pyramid2"/>
    <dgm:cxn modelId="{425ECCE8-58EE-43BF-B552-B45C84252E25}" srcId="{609FC23E-17B9-403B-8927-3B958230DD19}" destId="{C0525A35-5016-46EE-A8CE-C2A83EE060BE}" srcOrd="3" destOrd="0" parTransId="{79923C84-984A-4CC2-B3AC-A87A6BCA6767}" sibTransId="{FFF41C10-17A0-4A4F-BCE2-160CCE44FF55}"/>
    <dgm:cxn modelId="{FCA70570-B438-4AEC-88E9-8952912C8037}" type="presParOf" srcId="{12C52A86-88F4-40B5-97B1-E141642FEC19}" destId="{F81CF30F-00CF-4B68-98EC-F6F3142111AC}" srcOrd="0" destOrd="0" presId="urn:microsoft.com/office/officeart/2005/8/layout/pyramid2"/>
    <dgm:cxn modelId="{906B93EE-61DC-40EC-8C9A-1DD31FE151BF}" type="presParOf" srcId="{12C52A86-88F4-40B5-97B1-E141642FEC19}" destId="{6243B4E7-19B4-4FEE-A889-4D96540C19EE}" srcOrd="1" destOrd="0" presId="urn:microsoft.com/office/officeart/2005/8/layout/pyramid2"/>
    <dgm:cxn modelId="{34CFAF9B-DA3F-4D57-9883-2377F739982F}" type="presParOf" srcId="{6243B4E7-19B4-4FEE-A889-4D96540C19EE}" destId="{909CA8C2-4951-4440-A529-68E79C0A5816}" srcOrd="0" destOrd="0" presId="urn:microsoft.com/office/officeart/2005/8/layout/pyramid2"/>
    <dgm:cxn modelId="{470061AE-11E0-494B-B16E-00D98B68BF05}" type="presParOf" srcId="{6243B4E7-19B4-4FEE-A889-4D96540C19EE}" destId="{6A8D49AC-0C13-401F-83D8-CE93F0927DAA}" srcOrd="1" destOrd="0" presId="urn:microsoft.com/office/officeart/2005/8/layout/pyramid2"/>
    <dgm:cxn modelId="{9B81CC62-A55A-411B-A5D3-F17CB76F3E77}" type="presParOf" srcId="{6243B4E7-19B4-4FEE-A889-4D96540C19EE}" destId="{26CDA773-B4A5-44F7-A394-AC33E940B4AE}" srcOrd="2" destOrd="0" presId="urn:microsoft.com/office/officeart/2005/8/layout/pyramid2"/>
    <dgm:cxn modelId="{69996267-23E2-4248-8185-AB0DC580C833}" type="presParOf" srcId="{6243B4E7-19B4-4FEE-A889-4D96540C19EE}" destId="{61B796E4-12ED-4F43-A7BA-7D9C60B6A433}" srcOrd="3" destOrd="0" presId="urn:microsoft.com/office/officeart/2005/8/layout/pyramid2"/>
    <dgm:cxn modelId="{CCC5D77C-F09B-497C-A624-6D800B47F3AC}" type="presParOf" srcId="{6243B4E7-19B4-4FEE-A889-4D96540C19EE}" destId="{078D2AED-1B1D-4562-B657-4C91B56AFE69}" srcOrd="4" destOrd="0" presId="urn:microsoft.com/office/officeart/2005/8/layout/pyramid2"/>
    <dgm:cxn modelId="{8C58AC2A-7628-4AA8-A32A-88A517C904D6}" type="presParOf" srcId="{6243B4E7-19B4-4FEE-A889-4D96540C19EE}" destId="{F0086601-9BF4-443A-83FE-11688620C2BD}" srcOrd="5" destOrd="0" presId="urn:microsoft.com/office/officeart/2005/8/layout/pyramid2"/>
    <dgm:cxn modelId="{629C4223-228F-4D23-BF2C-5CFBD5C07DA4}" type="presParOf" srcId="{6243B4E7-19B4-4FEE-A889-4D96540C19EE}" destId="{5039F729-0A92-4603-9218-C5CBD899958F}" srcOrd="6" destOrd="0" presId="urn:microsoft.com/office/officeart/2005/8/layout/pyramid2"/>
    <dgm:cxn modelId="{0EA1F7D6-CC70-40BD-9EC2-791E7B27343D}" type="presParOf" srcId="{6243B4E7-19B4-4FEE-A889-4D96540C19EE}" destId="{260ABA51-30BB-4898-8648-BC55780F392F}" srcOrd="7"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55842A-601C-4FAE-8C75-F5268C263A08}" type="doc">
      <dgm:prSet loTypeId="urn:microsoft.com/office/officeart/2005/8/layout/vList6" loCatId="list" qsTypeId="urn:microsoft.com/office/officeart/2005/8/quickstyle/3d5" qsCatId="3D" csTypeId="urn:microsoft.com/office/officeart/2005/8/colors/colorful1" csCatId="colorful" phldr="1"/>
      <dgm:spPr/>
      <dgm:t>
        <a:bodyPr/>
        <a:lstStyle/>
        <a:p>
          <a:endParaRPr lang="en-US"/>
        </a:p>
      </dgm:t>
    </dgm:pt>
    <dgm:pt modelId="{AF040958-125E-492A-891A-848EF9825BBF}">
      <dgm:prSet phldrT="[Text]" custT="1"/>
      <dgm:spPr/>
      <dgm:t>
        <a:bodyPr/>
        <a:lstStyle/>
        <a:p>
          <a:r>
            <a:rPr lang="en-US" sz="2400" dirty="0" smtClean="0">
              <a:solidFill>
                <a:schemeClr val="bg1"/>
              </a:solidFill>
            </a:rPr>
            <a:t>Increase</a:t>
          </a:r>
          <a:br>
            <a:rPr lang="en-US" sz="2400" dirty="0" smtClean="0">
              <a:solidFill>
                <a:schemeClr val="bg1"/>
              </a:solidFill>
            </a:rPr>
          </a:br>
          <a:r>
            <a:rPr lang="en-US" sz="2400" dirty="0" smtClean="0">
              <a:solidFill>
                <a:schemeClr val="bg1"/>
              </a:solidFill>
            </a:rPr>
            <a:t>Availability</a:t>
          </a:r>
          <a:endParaRPr lang="en-US" sz="2400" dirty="0">
            <a:solidFill>
              <a:schemeClr val="bg1"/>
            </a:solidFill>
          </a:endParaRPr>
        </a:p>
      </dgm:t>
    </dgm:pt>
    <dgm:pt modelId="{0446E868-CC60-4DCF-872E-AB893BC99402}" type="parTrans" cxnId="{7521C54B-2DD0-4062-926C-BB8E2DCD9764}">
      <dgm:prSet/>
      <dgm:spPr/>
      <dgm:t>
        <a:bodyPr/>
        <a:lstStyle/>
        <a:p>
          <a:endParaRPr lang="en-US" sz="1100">
            <a:solidFill>
              <a:schemeClr val="bg1"/>
            </a:solidFill>
          </a:endParaRPr>
        </a:p>
      </dgm:t>
    </dgm:pt>
    <dgm:pt modelId="{D37193E5-1433-4505-945F-11B06EAC86FE}" type="sibTrans" cxnId="{7521C54B-2DD0-4062-926C-BB8E2DCD9764}">
      <dgm:prSet/>
      <dgm:spPr/>
      <dgm:t>
        <a:bodyPr/>
        <a:lstStyle/>
        <a:p>
          <a:endParaRPr lang="en-US" sz="1100">
            <a:solidFill>
              <a:schemeClr val="bg1"/>
            </a:solidFill>
          </a:endParaRPr>
        </a:p>
      </dgm:t>
    </dgm:pt>
    <dgm:pt modelId="{9F140FF5-FA4A-46DB-A104-08D74A56A0FA}">
      <dgm:prSet phldrT="[Text]" custT="1"/>
      <dgm:spPr/>
      <dgm:t>
        <a:bodyPr/>
        <a:lstStyle/>
        <a:p>
          <a:r>
            <a:rPr lang="en-US" sz="1600" dirty="0" smtClean="0">
              <a:solidFill>
                <a:schemeClr val="bg1"/>
              </a:solidFill>
            </a:rPr>
            <a:t>Database Mirroring</a:t>
          </a:r>
          <a:endParaRPr lang="en-US" sz="1600" dirty="0">
            <a:solidFill>
              <a:schemeClr val="bg1"/>
            </a:solidFill>
          </a:endParaRPr>
        </a:p>
      </dgm:t>
    </dgm:pt>
    <dgm:pt modelId="{D684ED99-33F9-49E7-83E3-9F55FF2426FF}" type="parTrans" cxnId="{FD05B35F-A922-48A7-A0ED-D49AE0CBF4D6}">
      <dgm:prSet/>
      <dgm:spPr/>
      <dgm:t>
        <a:bodyPr/>
        <a:lstStyle/>
        <a:p>
          <a:endParaRPr lang="en-US" sz="1100">
            <a:solidFill>
              <a:schemeClr val="bg1"/>
            </a:solidFill>
          </a:endParaRPr>
        </a:p>
      </dgm:t>
    </dgm:pt>
    <dgm:pt modelId="{CCD3F883-55A3-49CF-8553-C5F78A758080}" type="sibTrans" cxnId="{FD05B35F-A922-48A7-A0ED-D49AE0CBF4D6}">
      <dgm:prSet/>
      <dgm:spPr/>
      <dgm:t>
        <a:bodyPr/>
        <a:lstStyle/>
        <a:p>
          <a:endParaRPr lang="en-US" sz="1100">
            <a:solidFill>
              <a:schemeClr val="bg1"/>
            </a:solidFill>
          </a:endParaRPr>
        </a:p>
      </dgm:t>
    </dgm:pt>
    <dgm:pt modelId="{8677B245-8D53-4CAB-AE1B-6BA40DD2170B}">
      <dgm:prSet phldrT="[Text]" custT="1"/>
      <dgm:spPr/>
      <dgm:t>
        <a:bodyPr/>
        <a:lstStyle/>
        <a:p>
          <a:r>
            <a:rPr lang="en-US" sz="2400" dirty="0" smtClean="0">
              <a:solidFill>
                <a:schemeClr val="bg1"/>
              </a:solidFill>
            </a:rPr>
            <a:t>Decrease Operational</a:t>
          </a:r>
          <a:br>
            <a:rPr lang="en-US" sz="2400" dirty="0" smtClean="0">
              <a:solidFill>
                <a:schemeClr val="bg1"/>
              </a:solidFill>
            </a:rPr>
          </a:br>
          <a:r>
            <a:rPr lang="en-US" sz="2400" dirty="0" smtClean="0">
              <a:solidFill>
                <a:schemeClr val="bg1"/>
              </a:solidFill>
            </a:rPr>
            <a:t>Downtime</a:t>
          </a:r>
          <a:endParaRPr lang="en-US" sz="2400" dirty="0">
            <a:solidFill>
              <a:schemeClr val="bg1"/>
            </a:solidFill>
          </a:endParaRPr>
        </a:p>
      </dgm:t>
    </dgm:pt>
    <dgm:pt modelId="{F806D966-B742-4197-823E-1195154D4B94}" type="parTrans" cxnId="{7B7881AB-2830-462C-9B86-DF8E88EB17F3}">
      <dgm:prSet/>
      <dgm:spPr/>
      <dgm:t>
        <a:bodyPr/>
        <a:lstStyle/>
        <a:p>
          <a:endParaRPr lang="en-US" sz="1100">
            <a:solidFill>
              <a:schemeClr val="bg1"/>
            </a:solidFill>
          </a:endParaRPr>
        </a:p>
      </dgm:t>
    </dgm:pt>
    <dgm:pt modelId="{BF00DD31-FA8A-4E94-983D-0CC411B97D52}" type="sibTrans" cxnId="{7B7881AB-2830-462C-9B86-DF8E88EB17F3}">
      <dgm:prSet/>
      <dgm:spPr/>
      <dgm:t>
        <a:bodyPr/>
        <a:lstStyle/>
        <a:p>
          <a:endParaRPr lang="en-US" sz="1100">
            <a:solidFill>
              <a:schemeClr val="bg1"/>
            </a:solidFill>
          </a:endParaRPr>
        </a:p>
      </dgm:t>
    </dgm:pt>
    <dgm:pt modelId="{F754751D-9589-46A8-AA65-B450875F25EE}">
      <dgm:prSet phldrT="[Text]" custT="1"/>
      <dgm:spPr/>
      <dgm:t>
        <a:bodyPr/>
        <a:lstStyle/>
        <a:p>
          <a:r>
            <a:rPr lang="en-US" sz="1400" dirty="0" smtClean="0">
              <a:solidFill>
                <a:schemeClr val="bg1"/>
              </a:solidFill>
            </a:rPr>
            <a:t>Online Index Operations</a:t>
          </a:r>
          <a:endParaRPr lang="en-US" sz="1400" dirty="0">
            <a:solidFill>
              <a:schemeClr val="bg1"/>
            </a:solidFill>
          </a:endParaRPr>
        </a:p>
      </dgm:t>
    </dgm:pt>
    <dgm:pt modelId="{2B12F723-4BCA-4E91-AD7A-6652C3473B82}" type="parTrans" cxnId="{24099776-4E30-4000-9A64-CB19D72EFADA}">
      <dgm:prSet/>
      <dgm:spPr/>
      <dgm:t>
        <a:bodyPr/>
        <a:lstStyle/>
        <a:p>
          <a:endParaRPr lang="en-US" sz="1100">
            <a:solidFill>
              <a:schemeClr val="bg1"/>
            </a:solidFill>
          </a:endParaRPr>
        </a:p>
      </dgm:t>
    </dgm:pt>
    <dgm:pt modelId="{073C9A3D-1F0C-4D4F-9265-FAFFA45A9973}" type="sibTrans" cxnId="{24099776-4E30-4000-9A64-CB19D72EFADA}">
      <dgm:prSet/>
      <dgm:spPr/>
      <dgm:t>
        <a:bodyPr/>
        <a:lstStyle/>
        <a:p>
          <a:endParaRPr lang="en-US" sz="1100">
            <a:solidFill>
              <a:schemeClr val="bg1"/>
            </a:solidFill>
          </a:endParaRPr>
        </a:p>
      </dgm:t>
    </dgm:pt>
    <dgm:pt modelId="{43F35A26-9262-49AA-AD73-32774379C0A9}">
      <dgm:prSet phldrT="[Text]" custT="1"/>
      <dgm:spPr/>
      <dgm:t>
        <a:bodyPr/>
        <a:lstStyle/>
        <a:p>
          <a:r>
            <a:rPr lang="en-US" sz="1400" dirty="0" smtClean="0">
              <a:solidFill>
                <a:schemeClr val="bg1"/>
              </a:solidFill>
            </a:rPr>
            <a:t>Table Partitioning</a:t>
          </a:r>
          <a:endParaRPr lang="en-US" sz="1400" dirty="0">
            <a:solidFill>
              <a:schemeClr val="bg1"/>
            </a:solidFill>
          </a:endParaRPr>
        </a:p>
      </dgm:t>
    </dgm:pt>
    <dgm:pt modelId="{A39EFC11-F8F3-499A-805D-CA45B344DCA5}" type="parTrans" cxnId="{3028FC58-B4C9-4D19-A721-23DE3D3670EE}">
      <dgm:prSet/>
      <dgm:spPr/>
      <dgm:t>
        <a:bodyPr/>
        <a:lstStyle/>
        <a:p>
          <a:endParaRPr lang="en-US" sz="1100">
            <a:solidFill>
              <a:schemeClr val="bg1"/>
            </a:solidFill>
          </a:endParaRPr>
        </a:p>
      </dgm:t>
    </dgm:pt>
    <dgm:pt modelId="{2DBD362C-888E-4DDD-8F80-BEBD9BF3703B}" type="sibTrans" cxnId="{3028FC58-B4C9-4D19-A721-23DE3D3670EE}">
      <dgm:prSet/>
      <dgm:spPr/>
      <dgm:t>
        <a:bodyPr/>
        <a:lstStyle/>
        <a:p>
          <a:endParaRPr lang="en-US" sz="1100">
            <a:solidFill>
              <a:schemeClr val="bg1"/>
            </a:solidFill>
          </a:endParaRPr>
        </a:p>
      </dgm:t>
    </dgm:pt>
    <dgm:pt modelId="{F9FC6156-E8CA-44DE-B634-5640CD693CEA}">
      <dgm:prSet phldrT="[Text]" custT="1"/>
      <dgm:spPr/>
      <dgm:t>
        <a:bodyPr/>
        <a:lstStyle/>
        <a:p>
          <a:r>
            <a:rPr lang="en-US" sz="1600" dirty="0" smtClean="0">
              <a:solidFill>
                <a:schemeClr val="bg1"/>
              </a:solidFill>
            </a:rPr>
            <a:t>Peer-Peer Replication</a:t>
          </a:r>
          <a:endParaRPr lang="en-US" sz="1600" dirty="0">
            <a:solidFill>
              <a:schemeClr val="bg1"/>
            </a:solidFill>
          </a:endParaRPr>
        </a:p>
      </dgm:t>
    </dgm:pt>
    <dgm:pt modelId="{400B8C9E-168A-40F0-A390-DB4D6F804ED1}" type="parTrans" cxnId="{CC1CEE64-B4AB-4BB7-AE5B-E066681085CE}">
      <dgm:prSet/>
      <dgm:spPr/>
      <dgm:t>
        <a:bodyPr/>
        <a:lstStyle/>
        <a:p>
          <a:endParaRPr lang="en-US" sz="1100">
            <a:solidFill>
              <a:schemeClr val="bg1"/>
            </a:solidFill>
          </a:endParaRPr>
        </a:p>
      </dgm:t>
    </dgm:pt>
    <dgm:pt modelId="{6FCB2702-7318-4C15-8B96-6A45BDD21BCC}" type="sibTrans" cxnId="{CC1CEE64-B4AB-4BB7-AE5B-E066681085CE}">
      <dgm:prSet/>
      <dgm:spPr/>
      <dgm:t>
        <a:bodyPr/>
        <a:lstStyle/>
        <a:p>
          <a:endParaRPr lang="en-US" sz="1100">
            <a:solidFill>
              <a:schemeClr val="bg1"/>
            </a:solidFill>
          </a:endParaRPr>
        </a:p>
      </dgm:t>
    </dgm:pt>
    <dgm:pt modelId="{3005A841-E339-4BC4-B065-46F64C0DC4F1}">
      <dgm:prSet phldrT="[Text]" custT="1"/>
      <dgm:spPr/>
      <dgm:t>
        <a:bodyPr/>
        <a:lstStyle/>
        <a:p>
          <a:r>
            <a:rPr lang="en-US" sz="1400" dirty="0" smtClean="0">
              <a:solidFill>
                <a:schemeClr val="bg1"/>
              </a:solidFill>
            </a:rPr>
            <a:t>Enhanced Locking</a:t>
          </a:r>
          <a:endParaRPr lang="en-US" sz="1400" dirty="0">
            <a:solidFill>
              <a:schemeClr val="bg1"/>
            </a:solidFill>
          </a:endParaRPr>
        </a:p>
      </dgm:t>
    </dgm:pt>
    <dgm:pt modelId="{8FA9D098-3538-480F-AC0F-88738CFF2197}" type="parTrans" cxnId="{11A9BA8A-5C08-4D49-9118-C6CEEE9C73A9}">
      <dgm:prSet/>
      <dgm:spPr/>
      <dgm:t>
        <a:bodyPr/>
        <a:lstStyle/>
        <a:p>
          <a:endParaRPr lang="en-US" sz="1100">
            <a:solidFill>
              <a:schemeClr val="bg1"/>
            </a:solidFill>
          </a:endParaRPr>
        </a:p>
      </dgm:t>
    </dgm:pt>
    <dgm:pt modelId="{30112694-F6A0-419E-8699-D3A593000B72}" type="sibTrans" cxnId="{11A9BA8A-5C08-4D49-9118-C6CEEE9C73A9}">
      <dgm:prSet/>
      <dgm:spPr/>
      <dgm:t>
        <a:bodyPr/>
        <a:lstStyle/>
        <a:p>
          <a:endParaRPr lang="en-US" sz="1100">
            <a:solidFill>
              <a:schemeClr val="bg1"/>
            </a:solidFill>
          </a:endParaRPr>
        </a:p>
      </dgm:t>
    </dgm:pt>
    <dgm:pt modelId="{BBDBD7E1-DCD6-4C35-A2B1-799F01C1789D}">
      <dgm:prSet phldrT="[Text]" custT="1"/>
      <dgm:spPr/>
      <dgm:t>
        <a:bodyPr/>
        <a:lstStyle/>
        <a:p>
          <a:r>
            <a:rPr lang="en-US" sz="1400" dirty="0" smtClean="0">
              <a:solidFill>
                <a:schemeClr val="bg1"/>
              </a:solidFill>
            </a:rPr>
            <a:t>Resource Governor</a:t>
          </a:r>
          <a:endParaRPr lang="en-US" sz="1400" dirty="0">
            <a:solidFill>
              <a:schemeClr val="bg1"/>
            </a:solidFill>
          </a:endParaRPr>
        </a:p>
      </dgm:t>
    </dgm:pt>
    <dgm:pt modelId="{B9285A31-C669-4B5C-8998-53C2E9AD9C0D}" type="parTrans" cxnId="{41EA27B6-CC5B-4EAF-93B3-9A3AC2291B86}">
      <dgm:prSet/>
      <dgm:spPr/>
      <dgm:t>
        <a:bodyPr/>
        <a:lstStyle/>
        <a:p>
          <a:endParaRPr lang="en-US" sz="1100">
            <a:solidFill>
              <a:schemeClr val="bg1"/>
            </a:solidFill>
          </a:endParaRPr>
        </a:p>
      </dgm:t>
    </dgm:pt>
    <dgm:pt modelId="{9D7CDC70-4C1B-4103-B787-8D86BA587BC3}" type="sibTrans" cxnId="{41EA27B6-CC5B-4EAF-93B3-9A3AC2291B86}">
      <dgm:prSet/>
      <dgm:spPr/>
      <dgm:t>
        <a:bodyPr/>
        <a:lstStyle/>
        <a:p>
          <a:endParaRPr lang="en-US" sz="1100">
            <a:solidFill>
              <a:schemeClr val="bg1"/>
            </a:solidFill>
          </a:endParaRPr>
        </a:p>
      </dgm:t>
    </dgm:pt>
    <dgm:pt modelId="{6B790547-575B-4319-8C9B-521638BD644D}">
      <dgm:prSet phldrT="[Text]" custT="1"/>
      <dgm:spPr/>
      <dgm:t>
        <a:bodyPr/>
        <a:lstStyle/>
        <a:p>
          <a:r>
            <a:rPr lang="en-US" sz="1400" dirty="0" smtClean="0">
              <a:solidFill>
                <a:schemeClr val="bg1"/>
              </a:solidFill>
            </a:rPr>
            <a:t>Database Snapshot</a:t>
          </a:r>
          <a:endParaRPr lang="en-US" sz="1400" dirty="0">
            <a:solidFill>
              <a:schemeClr val="bg1"/>
            </a:solidFill>
          </a:endParaRPr>
        </a:p>
      </dgm:t>
    </dgm:pt>
    <dgm:pt modelId="{11EA17B4-BA74-4175-9F51-CD3C9719A3D9}" type="parTrans" cxnId="{F3078F57-5510-4B40-8080-A70785F8290B}">
      <dgm:prSet/>
      <dgm:spPr/>
      <dgm:t>
        <a:bodyPr/>
        <a:lstStyle/>
        <a:p>
          <a:endParaRPr lang="en-US" sz="1100">
            <a:solidFill>
              <a:schemeClr val="bg1"/>
            </a:solidFill>
          </a:endParaRPr>
        </a:p>
      </dgm:t>
    </dgm:pt>
    <dgm:pt modelId="{3772D75F-DF76-4ED5-BC24-D043A569DF31}" type="sibTrans" cxnId="{F3078F57-5510-4B40-8080-A70785F8290B}">
      <dgm:prSet/>
      <dgm:spPr/>
      <dgm:t>
        <a:bodyPr/>
        <a:lstStyle/>
        <a:p>
          <a:endParaRPr lang="en-US" sz="1100">
            <a:solidFill>
              <a:schemeClr val="bg1"/>
            </a:solidFill>
          </a:endParaRPr>
        </a:p>
      </dgm:t>
    </dgm:pt>
    <dgm:pt modelId="{27459C69-DC56-47EC-AF24-45F1E4ADEDFF}">
      <dgm:prSet phldrT="[Text]" custT="1"/>
      <dgm:spPr/>
      <dgm:t>
        <a:bodyPr/>
        <a:lstStyle/>
        <a:p>
          <a:r>
            <a:rPr lang="en-US" sz="1400" dirty="0" smtClean="0">
              <a:solidFill>
                <a:schemeClr val="bg1"/>
              </a:solidFill>
            </a:rPr>
            <a:t>Dedicated Admin Connection</a:t>
          </a:r>
          <a:endParaRPr lang="en-US" sz="1400" dirty="0">
            <a:solidFill>
              <a:schemeClr val="bg1"/>
            </a:solidFill>
          </a:endParaRPr>
        </a:p>
      </dgm:t>
    </dgm:pt>
    <dgm:pt modelId="{FA94D542-C5F5-444F-870E-DB06D90EAACA}" type="parTrans" cxnId="{9A0971EB-C263-4C8F-9811-DBEBFA2675B4}">
      <dgm:prSet/>
      <dgm:spPr/>
      <dgm:t>
        <a:bodyPr/>
        <a:lstStyle/>
        <a:p>
          <a:endParaRPr lang="en-US" sz="1100">
            <a:solidFill>
              <a:schemeClr val="bg1"/>
            </a:solidFill>
          </a:endParaRPr>
        </a:p>
      </dgm:t>
    </dgm:pt>
    <dgm:pt modelId="{1CEC7D6D-C1BC-430F-A74E-6051060CAA54}" type="sibTrans" cxnId="{9A0971EB-C263-4C8F-9811-DBEBFA2675B4}">
      <dgm:prSet/>
      <dgm:spPr/>
      <dgm:t>
        <a:bodyPr/>
        <a:lstStyle/>
        <a:p>
          <a:endParaRPr lang="en-US" sz="1100">
            <a:solidFill>
              <a:schemeClr val="bg1"/>
            </a:solidFill>
          </a:endParaRPr>
        </a:p>
      </dgm:t>
    </dgm:pt>
    <dgm:pt modelId="{C7CB36CA-BC43-4197-94BD-CA8DA8144588}">
      <dgm:prSet phldrT="[Text]" custT="1"/>
      <dgm:spPr/>
      <dgm:t>
        <a:bodyPr/>
        <a:lstStyle/>
        <a:p>
          <a:r>
            <a:rPr lang="en-US" sz="1600" dirty="0" smtClean="0">
              <a:solidFill>
                <a:schemeClr val="bg1"/>
              </a:solidFill>
            </a:rPr>
            <a:t>Backup and Restore</a:t>
          </a:r>
          <a:endParaRPr lang="en-US" sz="1600" dirty="0">
            <a:solidFill>
              <a:schemeClr val="bg1"/>
            </a:solidFill>
          </a:endParaRPr>
        </a:p>
      </dgm:t>
    </dgm:pt>
    <dgm:pt modelId="{6851DF39-89A3-4487-AA29-096786D669A0}" type="parTrans" cxnId="{FC3B2391-F846-496D-8669-FFE63683843C}">
      <dgm:prSet/>
      <dgm:spPr/>
      <dgm:t>
        <a:bodyPr/>
        <a:lstStyle/>
        <a:p>
          <a:endParaRPr lang="en-US">
            <a:solidFill>
              <a:schemeClr val="bg1"/>
            </a:solidFill>
          </a:endParaRPr>
        </a:p>
      </dgm:t>
    </dgm:pt>
    <dgm:pt modelId="{DB03F90E-54A8-498A-BEAE-8C83736CD842}" type="sibTrans" cxnId="{FC3B2391-F846-496D-8669-FFE63683843C}">
      <dgm:prSet/>
      <dgm:spPr/>
      <dgm:t>
        <a:bodyPr/>
        <a:lstStyle/>
        <a:p>
          <a:endParaRPr lang="en-US">
            <a:solidFill>
              <a:schemeClr val="bg1"/>
            </a:solidFill>
          </a:endParaRPr>
        </a:p>
      </dgm:t>
    </dgm:pt>
    <dgm:pt modelId="{3782B9F6-86A4-460A-81B0-5D5746A620D4}">
      <dgm:prSet phldrT="[Text]" custT="1"/>
      <dgm:spPr/>
      <dgm:t>
        <a:bodyPr/>
        <a:lstStyle/>
        <a:p>
          <a:r>
            <a:rPr lang="en-US" sz="1600" dirty="0" smtClean="0">
              <a:solidFill>
                <a:schemeClr val="bg1"/>
              </a:solidFill>
            </a:rPr>
            <a:t>Log Shipping</a:t>
          </a:r>
          <a:endParaRPr lang="en-US" sz="1600" dirty="0">
            <a:solidFill>
              <a:schemeClr val="bg1"/>
            </a:solidFill>
          </a:endParaRPr>
        </a:p>
      </dgm:t>
    </dgm:pt>
    <dgm:pt modelId="{4A06C5C4-FC22-49C0-AA21-615D78F96098}" type="parTrans" cxnId="{6AAD8270-69EB-4B68-BC23-1EDAF5486FC0}">
      <dgm:prSet/>
      <dgm:spPr/>
      <dgm:t>
        <a:bodyPr/>
        <a:lstStyle/>
        <a:p>
          <a:endParaRPr lang="en-US">
            <a:solidFill>
              <a:schemeClr val="bg1"/>
            </a:solidFill>
          </a:endParaRPr>
        </a:p>
      </dgm:t>
    </dgm:pt>
    <dgm:pt modelId="{B633528B-7197-4E3E-A134-68A90AE97C5D}" type="sibTrans" cxnId="{6AAD8270-69EB-4B68-BC23-1EDAF5486FC0}">
      <dgm:prSet/>
      <dgm:spPr/>
      <dgm:t>
        <a:bodyPr/>
        <a:lstStyle/>
        <a:p>
          <a:endParaRPr lang="en-US">
            <a:solidFill>
              <a:schemeClr val="bg1"/>
            </a:solidFill>
          </a:endParaRPr>
        </a:p>
      </dgm:t>
    </dgm:pt>
    <dgm:pt modelId="{457BE4FE-D5E2-47EB-97AD-B1A5120C5C1B}">
      <dgm:prSet phldrT="[Text]" custT="1"/>
      <dgm:spPr/>
      <dgm:t>
        <a:bodyPr/>
        <a:lstStyle/>
        <a:p>
          <a:r>
            <a:rPr lang="en-US" sz="1400" dirty="0" smtClean="0">
              <a:solidFill>
                <a:schemeClr val="bg1"/>
              </a:solidFill>
            </a:rPr>
            <a:t>Dynamic Configuration</a:t>
          </a:r>
          <a:endParaRPr lang="en-US" sz="1400" dirty="0">
            <a:solidFill>
              <a:schemeClr val="bg1"/>
            </a:solidFill>
          </a:endParaRPr>
        </a:p>
      </dgm:t>
    </dgm:pt>
    <dgm:pt modelId="{BEDEE0EA-BCA4-4888-967D-7A27903DD105}" type="parTrans" cxnId="{8BC31F0D-33D8-4A57-A695-AB6BF9CE5471}">
      <dgm:prSet/>
      <dgm:spPr/>
      <dgm:t>
        <a:bodyPr/>
        <a:lstStyle/>
        <a:p>
          <a:endParaRPr lang="en-US">
            <a:solidFill>
              <a:schemeClr val="bg1"/>
            </a:solidFill>
          </a:endParaRPr>
        </a:p>
      </dgm:t>
    </dgm:pt>
    <dgm:pt modelId="{5BD365BC-D208-41B3-B514-91C973E7DE6D}" type="sibTrans" cxnId="{8BC31F0D-33D8-4A57-A695-AB6BF9CE5471}">
      <dgm:prSet/>
      <dgm:spPr/>
      <dgm:t>
        <a:bodyPr/>
        <a:lstStyle/>
        <a:p>
          <a:endParaRPr lang="en-US">
            <a:solidFill>
              <a:schemeClr val="bg1"/>
            </a:solidFill>
          </a:endParaRPr>
        </a:p>
      </dgm:t>
    </dgm:pt>
    <dgm:pt modelId="{51171A5F-94CB-4A39-B3DC-58594D591835}">
      <dgm:prSet phldrT="[Text]" custT="1"/>
      <dgm:spPr/>
      <dgm:t>
        <a:bodyPr/>
        <a:lstStyle/>
        <a:p>
          <a:endParaRPr lang="en-US" sz="1600" dirty="0">
            <a:solidFill>
              <a:schemeClr val="bg1"/>
            </a:solidFill>
          </a:endParaRPr>
        </a:p>
      </dgm:t>
    </dgm:pt>
    <dgm:pt modelId="{0B187BF3-8946-4DCA-BFFE-91F0702BCB69}" type="parTrans" cxnId="{5934CC16-6DA4-4FB3-80DE-13D6D01FF62F}">
      <dgm:prSet/>
      <dgm:spPr/>
      <dgm:t>
        <a:bodyPr/>
        <a:lstStyle/>
        <a:p>
          <a:endParaRPr lang="en-US">
            <a:solidFill>
              <a:schemeClr val="bg1"/>
            </a:solidFill>
          </a:endParaRPr>
        </a:p>
      </dgm:t>
    </dgm:pt>
    <dgm:pt modelId="{41489B71-5610-455A-B9C2-7FBB54C3DA11}" type="sibTrans" cxnId="{5934CC16-6DA4-4FB3-80DE-13D6D01FF62F}">
      <dgm:prSet/>
      <dgm:spPr/>
      <dgm:t>
        <a:bodyPr/>
        <a:lstStyle/>
        <a:p>
          <a:endParaRPr lang="en-US">
            <a:solidFill>
              <a:schemeClr val="bg1"/>
            </a:solidFill>
          </a:endParaRPr>
        </a:p>
      </dgm:t>
    </dgm:pt>
    <dgm:pt modelId="{4FD76339-06C0-4966-B840-31B767EFD915}">
      <dgm:prSet phldrT="[Text]" custT="1"/>
      <dgm:spPr/>
      <dgm:t>
        <a:bodyPr/>
        <a:lstStyle/>
        <a:p>
          <a:r>
            <a:rPr lang="en-US" sz="1600" smtClean="0">
              <a:solidFill>
                <a:schemeClr val="bg1"/>
              </a:solidFill>
            </a:rPr>
            <a:t>Failover Clustering</a:t>
          </a:r>
          <a:endParaRPr lang="en-US" sz="1600" dirty="0">
            <a:solidFill>
              <a:schemeClr val="bg1"/>
            </a:solidFill>
          </a:endParaRPr>
        </a:p>
      </dgm:t>
    </dgm:pt>
    <dgm:pt modelId="{3D7A7AB6-CDD4-41BB-8ACF-EBCC3E3611F1}" type="parTrans" cxnId="{320CFBEE-131A-4F08-A40D-2C13E22A4F30}">
      <dgm:prSet/>
      <dgm:spPr/>
    </dgm:pt>
    <dgm:pt modelId="{11897BF6-7D1C-4BD9-87B8-A76AB42DCB24}" type="sibTrans" cxnId="{320CFBEE-131A-4F08-A40D-2C13E22A4F30}">
      <dgm:prSet/>
      <dgm:spPr/>
    </dgm:pt>
    <dgm:pt modelId="{C5BADCBD-42C2-436E-9439-34743C608B5D}" type="pres">
      <dgm:prSet presAssocID="{4655842A-601C-4FAE-8C75-F5268C263A08}" presName="Name0" presStyleCnt="0">
        <dgm:presLayoutVars>
          <dgm:dir/>
          <dgm:animLvl val="lvl"/>
          <dgm:resizeHandles/>
        </dgm:presLayoutVars>
      </dgm:prSet>
      <dgm:spPr/>
      <dgm:t>
        <a:bodyPr/>
        <a:lstStyle/>
        <a:p>
          <a:endParaRPr lang="en-US"/>
        </a:p>
      </dgm:t>
    </dgm:pt>
    <dgm:pt modelId="{44FF1951-567E-4B6A-855D-476DE12B6796}" type="pres">
      <dgm:prSet presAssocID="{AF040958-125E-492A-891A-848EF9825BBF}" presName="linNode" presStyleCnt="0"/>
      <dgm:spPr/>
      <dgm:t>
        <a:bodyPr/>
        <a:lstStyle/>
        <a:p>
          <a:endParaRPr lang="en-US"/>
        </a:p>
      </dgm:t>
    </dgm:pt>
    <dgm:pt modelId="{9A755513-B908-474F-B8C7-C59CF6840610}" type="pres">
      <dgm:prSet presAssocID="{AF040958-125E-492A-891A-848EF9825BBF}" presName="parentShp" presStyleLbl="node1" presStyleIdx="0" presStyleCnt="2">
        <dgm:presLayoutVars>
          <dgm:bulletEnabled val="1"/>
        </dgm:presLayoutVars>
      </dgm:prSet>
      <dgm:spPr/>
      <dgm:t>
        <a:bodyPr/>
        <a:lstStyle/>
        <a:p>
          <a:endParaRPr lang="en-US"/>
        </a:p>
      </dgm:t>
    </dgm:pt>
    <dgm:pt modelId="{462916D4-C0E0-4930-94A8-48BBE111DF8C}" type="pres">
      <dgm:prSet presAssocID="{AF040958-125E-492A-891A-848EF9825BBF}" presName="childShp" presStyleLbl="bgAccFollowNode1" presStyleIdx="0" presStyleCnt="2">
        <dgm:presLayoutVars>
          <dgm:bulletEnabled val="1"/>
        </dgm:presLayoutVars>
      </dgm:prSet>
      <dgm:spPr/>
      <dgm:t>
        <a:bodyPr/>
        <a:lstStyle/>
        <a:p>
          <a:endParaRPr lang="en-US"/>
        </a:p>
      </dgm:t>
    </dgm:pt>
    <dgm:pt modelId="{AA52FF80-9C06-4E29-8D1D-C001EF9A294B}" type="pres">
      <dgm:prSet presAssocID="{D37193E5-1433-4505-945F-11B06EAC86FE}" presName="spacing" presStyleCnt="0"/>
      <dgm:spPr/>
      <dgm:t>
        <a:bodyPr/>
        <a:lstStyle/>
        <a:p>
          <a:endParaRPr lang="en-US"/>
        </a:p>
      </dgm:t>
    </dgm:pt>
    <dgm:pt modelId="{0858AA67-EACD-47DA-B95F-3C54FA99F6B2}" type="pres">
      <dgm:prSet presAssocID="{8677B245-8D53-4CAB-AE1B-6BA40DD2170B}" presName="linNode" presStyleCnt="0"/>
      <dgm:spPr/>
      <dgm:t>
        <a:bodyPr/>
        <a:lstStyle/>
        <a:p>
          <a:endParaRPr lang="en-US"/>
        </a:p>
      </dgm:t>
    </dgm:pt>
    <dgm:pt modelId="{B29079B7-A65B-40B7-9B26-39CB94A1B1B0}" type="pres">
      <dgm:prSet presAssocID="{8677B245-8D53-4CAB-AE1B-6BA40DD2170B}" presName="parentShp" presStyleLbl="node1" presStyleIdx="1" presStyleCnt="2">
        <dgm:presLayoutVars>
          <dgm:bulletEnabled val="1"/>
        </dgm:presLayoutVars>
      </dgm:prSet>
      <dgm:spPr/>
      <dgm:t>
        <a:bodyPr/>
        <a:lstStyle/>
        <a:p>
          <a:endParaRPr lang="en-US"/>
        </a:p>
      </dgm:t>
    </dgm:pt>
    <dgm:pt modelId="{F328CA36-DF64-4ACB-98B9-BAC2240D9B7E}" type="pres">
      <dgm:prSet presAssocID="{8677B245-8D53-4CAB-AE1B-6BA40DD2170B}" presName="childShp" presStyleLbl="bgAccFollowNode1" presStyleIdx="1" presStyleCnt="2">
        <dgm:presLayoutVars>
          <dgm:bulletEnabled val="1"/>
        </dgm:presLayoutVars>
      </dgm:prSet>
      <dgm:spPr/>
      <dgm:t>
        <a:bodyPr/>
        <a:lstStyle/>
        <a:p>
          <a:endParaRPr lang="en-US"/>
        </a:p>
      </dgm:t>
    </dgm:pt>
  </dgm:ptLst>
  <dgm:cxnLst>
    <dgm:cxn modelId="{9E370FBA-FF33-40ED-84CF-67F8D6DA96FC}" type="presOf" srcId="{457BE4FE-D5E2-47EB-97AD-B1A5120C5C1B}" destId="{F328CA36-DF64-4ACB-98B9-BAC2240D9B7E}" srcOrd="0" destOrd="6" presId="urn:microsoft.com/office/officeart/2005/8/layout/vList6"/>
    <dgm:cxn modelId="{7521C54B-2DD0-4062-926C-BB8E2DCD9764}" srcId="{4655842A-601C-4FAE-8C75-F5268C263A08}" destId="{AF040958-125E-492A-891A-848EF9825BBF}" srcOrd="0" destOrd="0" parTransId="{0446E868-CC60-4DCF-872E-AB893BC99402}" sibTransId="{D37193E5-1433-4505-945F-11B06EAC86FE}"/>
    <dgm:cxn modelId="{41EA27B6-CC5B-4EAF-93B3-9A3AC2291B86}" srcId="{8677B245-8D53-4CAB-AE1B-6BA40DD2170B}" destId="{BBDBD7E1-DCD6-4C35-A2B1-799F01C1789D}" srcOrd="3" destOrd="0" parTransId="{B9285A31-C669-4B5C-8998-53C2E9AD9C0D}" sibTransId="{9D7CDC70-4C1B-4103-B787-8D86BA587BC3}"/>
    <dgm:cxn modelId="{F52C36F7-2EB8-4EAF-BA8E-FCF1CFBDE65B}" type="presOf" srcId="{F9FC6156-E8CA-44DE-B634-5640CD693CEA}" destId="{462916D4-C0E0-4930-94A8-48BBE111DF8C}" srcOrd="0" destOrd="4" presId="urn:microsoft.com/office/officeart/2005/8/layout/vList6"/>
    <dgm:cxn modelId="{0F66237A-E3D4-46E0-B065-1C944A695A51}" type="presOf" srcId="{AF040958-125E-492A-891A-848EF9825BBF}" destId="{9A755513-B908-474F-B8C7-C59CF6840610}" srcOrd="0" destOrd="0" presId="urn:microsoft.com/office/officeart/2005/8/layout/vList6"/>
    <dgm:cxn modelId="{E4007076-BE13-4397-9E44-0D97CA9BB884}" type="presOf" srcId="{3782B9F6-86A4-460A-81B0-5D5746A620D4}" destId="{462916D4-C0E0-4930-94A8-48BBE111DF8C}" srcOrd="0" destOrd="2" presId="urn:microsoft.com/office/officeart/2005/8/layout/vList6"/>
    <dgm:cxn modelId="{398CF852-2411-43B6-9713-57F51898C082}" type="presOf" srcId="{8677B245-8D53-4CAB-AE1B-6BA40DD2170B}" destId="{B29079B7-A65B-40B7-9B26-39CB94A1B1B0}" srcOrd="0" destOrd="0" presId="urn:microsoft.com/office/officeart/2005/8/layout/vList6"/>
    <dgm:cxn modelId="{AD017A40-E1AD-4A14-AAF6-F21992217A50}" type="presOf" srcId="{4FD76339-06C0-4966-B840-31B767EFD915}" destId="{462916D4-C0E0-4930-94A8-48BBE111DF8C}" srcOrd="0" destOrd="5" presId="urn:microsoft.com/office/officeart/2005/8/layout/vList6"/>
    <dgm:cxn modelId="{A52EF4FD-749D-41FD-94FC-60883965F766}" type="presOf" srcId="{9F140FF5-FA4A-46DB-A104-08D74A56A0FA}" destId="{462916D4-C0E0-4930-94A8-48BBE111DF8C}" srcOrd="0" destOrd="3" presId="urn:microsoft.com/office/officeart/2005/8/layout/vList6"/>
    <dgm:cxn modelId="{7B7881AB-2830-462C-9B86-DF8E88EB17F3}" srcId="{4655842A-601C-4FAE-8C75-F5268C263A08}" destId="{8677B245-8D53-4CAB-AE1B-6BA40DD2170B}" srcOrd="1" destOrd="0" parTransId="{F806D966-B742-4197-823E-1195154D4B94}" sibTransId="{BF00DD31-FA8A-4E94-983D-0CC411B97D52}"/>
    <dgm:cxn modelId="{FC3B2391-F846-496D-8669-FFE63683843C}" srcId="{AF040958-125E-492A-891A-848EF9825BBF}" destId="{C7CB36CA-BC43-4197-94BD-CA8DA8144588}" srcOrd="1" destOrd="0" parTransId="{6851DF39-89A3-4487-AA29-096786D669A0}" sibTransId="{DB03F90E-54A8-498A-BEAE-8C83736CD842}"/>
    <dgm:cxn modelId="{9A0971EB-C263-4C8F-9811-DBEBFA2675B4}" srcId="{8677B245-8D53-4CAB-AE1B-6BA40DD2170B}" destId="{27459C69-DC56-47EC-AF24-45F1E4ADEDFF}" srcOrd="5" destOrd="0" parTransId="{FA94D542-C5F5-444F-870E-DB06D90EAACA}" sibTransId="{1CEC7D6D-C1BC-430F-A74E-6051060CAA54}"/>
    <dgm:cxn modelId="{18ACF079-DBD3-48B9-9C3D-E9EFC9748906}" type="presOf" srcId="{F754751D-9589-46A8-AA65-B450875F25EE}" destId="{F328CA36-DF64-4ACB-98B9-BAC2240D9B7E}" srcOrd="0" destOrd="0" presId="urn:microsoft.com/office/officeart/2005/8/layout/vList6"/>
    <dgm:cxn modelId="{04CD5EC8-2B1A-4DF2-878C-9263CF7C7340}" type="presOf" srcId="{BBDBD7E1-DCD6-4C35-A2B1-799F01C1789D}" destId="{F328CA36-DF64-4ACB-98B9-BAC2240D9B7E}" srcOrd="0" destOrd="3" presId="urn:microsoft.com/office/officeart/2005/8/layout/vList6"/>
    <dgm:cxn modelId="{CC1CEE64-B4AB-4BB7-AE5B-E066681085CE}" srcId="{AF040958-125E-492A-891A-848EF9825BBF}" destId="{F9FC6156-E8CA-44DE-B634-5640CD693CEA}" srcOrd="4" destOrd="0" parTransId="{400B8C9E-168A-40F0-A390-DB4D6F804ED1}" sibTransId="{6FCB2702-7318-4C15-8B96-6A45BDD21BCC}"/>
    <dgm:cxn modelId="{46C2A381-DA03-41A8-B2E4-EB389F952E21}" type="presOf" srcId="{6B790547-575B-4319-8C9B-521638BD644D}" destId="{F328CA36-DF64-4ACB-98B9-BAC2240D9B7E}" srcOrd="0" destOrd="4" presId="urn:microsoft.com/office/officeart/2005/8/layout/vList6"/>
    <dgm:cxn modelId="{11A9BA8A-5C08-4D49-9118-C6CEEE9C73A9}" srcId="{8677B245-8D53-4CAB-AE1B-6BA40DD2170B}" destId="{3005A841-E339-4BC4-B065-46F64C0DC4F1}" srcOrd="2" destOrd="0" parTransId="{8FA9D098-3538-480F-AC0F-88738CFF2197}" sibTransId="{30112694-F6A0-419E-8699-D3A593000B72}"/>
    <dgm:cxn modelId="{775CA235-2057-4CC6-A565-6EA18D138D47}" type="presOf" srcId="{3005A841-E339-4BC4-B065-46F64C0DC4F1}" destId="{F328CA36-DF64-4ACB-98B9-BAC2240D9B7E}" srcOrd="0" destOrd="2" presId="urn:microsoft.com/office/officeart/2005/8/layout/vList6"/>
    <dgm:cxn modelId="{8D0317C1-09D6-4732-959A-D946000623EA}" type="presOf" srcId="{C7CB36CA-BC43-4197-94BD-CA8DA8144588}" destId="{462916D4-C0E0-4930-94A8-48BBE111DF8C}" srcOrd="0" destOrd="1" presId="urn:microsoft.com/office/officeart/2005/8/layout/vList6"/>
    <dgm:cxn modelId="{24099776-4E30-4000-9A64-CB19D72EFADA}" srcId="{8677B245-8D53-4CAB-AE1B-6BA40DD2170B}" destId="{F754751D-9589-46A8-AA65-B450875F25EE}" srcOrd="0" destOrd="0" parTransId="{2B12F723-4BCA-4E91-AD7A-6652C3473B82}" sibTransId="{073C9A3D-1F0C-4D4F-9265-FAFFA45A9973}"/>
    <dgm:cxn modelId="{CC3E0879-2486-402E-89F3-1BD1CC7C2EA1}" type="presOf" srcId="{4655842A-601C-4FAE-8C75-F5268C263A08}" destId="{C5BADCBD-42C2-436E-9439-34743C608B5D}" srcOrd="0" destOrd="0" presId="urn:microsoft.com/office/officeart/2005/8/layout/vList6"/>
    <dgm:cxn modelId="{8BC31F0D-33D8-4A57-A695-AB6BF9CE5471}" srcId="{8677B245-8D53-4CAB-AE1B-6BA40DD2170B}" destId="{457BE4FE-D5E2-47EB-97AD-B1A5120C5C1B}" srcOrd="6" destOrd="0" parTransId="{BEDEE0EA-BCA4-4888-967D-7A27903DD105}" sibTransId="{5BD365BC-D208-41B3-B514-91C973E7DE6D}"/>
    <dgm:cxn modelId="{C5D03543-0531-4BD2-A7AA-6FD13FD27386}" type="presOf" srcId="{51171A5F-94CB-4A39-B3DC-58594D591835}" destId="{462916D4-C0E0-4930-94A8-48BBE111DF8C}" srcOrd="0" destOrd="0" presId="urn:microsoft.com/office/officeart/2005/8/layout/vList6"/>
    <dgm:cxn modelId="{6AAD8270-69EB-4B68-BC23-1EDAF5486FC0}" srcId="{AF040958-125E-492A-891A-848EF9825BBF}" destId="{3782B9F6-86A4-460A-81B0-5D5746A620D4}" srcOrd="2" destOrd="0" parTransId="{4A06C5C4-FC22-49C0-AA21-615D78F96098}" sibTransId="{B633528B-7197-4E3E-A134-68A90AE97C5D}"/>
    <dgm:cxn modelId="{C02F5B2A-6765-402C-BAEC-8C14AD1C779C}" type="presOf" srcId="{27459C69-DC56-47EC-AF24-45F1E4ADEDFF}" destId="{F328CA36-DF64-4ACB-98B9-BAC2240D9B7E}" srcOrd="0" destOrd="5" presId="urn:microsoft.com/office/officeart/2005/8/layout/vList6"/>
    <dgm:cxn modelId="{320CFBEE-131A-4F08-A40D-2C13E22A4F30}" srcId="{AF040958-125E-492A-891A-848EF9825BBF}" destId="{4FD76339-06C0-4966-B840-31B767EFD915}" srcOrd="5" destOrd="0" parTransId="{3D7A7AB6-CDD4-41BB-8ACF-EBCC3E3611F1}" sibTransId="{11897BF6-7D1C-4BD9-87B8-A76AB42DCB24}"/>
    <dgm:cxn modelId="{B978D314-7FEF-4B66-BB6B-E25DAB7A010C}" type="presOf" srcId="{43F35A26-9262-49AA-AD73-32774379C0A9}" destId="{F328CA36-DF64-4ACB-98B9-BAC2240D9B7E}" srcOrd="0" destOrd="1" presId="urn:microsoft.com/office/officeart/2005/8/layout/vList6"/>
    <dgm:cxn modelId="{5934CC16-6DA4-4FB3-80DE-13D6D01FF62F}" srcId="{AF040958-125E-492A-891A-848EF9825BBF}" destId="{51171A5F-94CB-4A39-B3DC-58594D591835}" srcOrd="0" destOrd="0" parTransId="{0B187BF3-8946-4DCA-BFFE-91F0702BCB69}" sibTransId="{41489B71-5610-455A-B9C2-7FBB54C3DA11}"/>
    <dgm:cxn modelId="{FD05B35F-A922-48A7-A0ED-D49AE0CBF4D6}" srcId="{AF040958-125E-492A-891A-848EF9825BBF}" destId="{9F140FF5-FA4A-46DB-A104-08D74A56A0FA}" srcOrd="3" destOrd="0" parTransId="{D684ED99-33F9-49E7-83E3-9F55FF2426FF}" sibTransId="{CCD3F883-55A3-49CF-8553-C5F78A758080}"/>
    <dgm:cxn modelId="{F3078F57-5510-4B40-8080-A70785F8290B}" srcId="{8677B245-8D53-4CAB-AE1B-6BA40DD2170B}" destId="{6B790547-575B-4319-8C9B-521638BD644D}" srcOrd="4" destOrd="0" parTransId="{11EA17B4-BA74-4175-9F51-CD3C9719A3D9}" sibTransId="{3772D75F-DF76-4ED5-BC24-D043A569DF31}"/>
    <dgm:cxn modelId="{3028FC58-B4C9-4D19-A721-23DE3D3670EE}" srcId="{8677B245-8D53-4CAB-AE1B-6BA40DD2170B}" destId="{43F35A26-9262-49AA-AD73-32774379C0A9}" srcOrd="1" destOrd="0" parTransId="{A39EFC11-F8F3-499A-805D-CA45B344DCA5}" sibTransId="{2DBD362C-888E-4DDD-8F80-BEBD9BF3703B}"/>
    <dgm:cxn modelId="{738C7CC8-49EB-464D-8B55-3CC062CEDEA3}" type="presParOf" srcId="{C5BADCBD-42C2-436E-9439-34743C608B5D}" destId="{44FF1951-567E-4B6A-855D-476DE12B6796}" srcOrd="0" destOrd="0" presId="urn:microsoft.com/office/officeart/2005/8/layout/vList6"/>
    <dgm:cxn modelId="{08588FB4-7FB2-49DF-9BAE-39FD545C93F5}" type="presParOf" srcId="{44FF1951-567E-4B6A-855D-476DE12B6796}" destId="{9A755513-B908-474F-B8C7-C59CF6840610}" srcOrd="0" destOrd="0" presId="urn:microsoft.com/office/officeart/2005/8/layout/vList6"/>
    <dgm:cxn modelId="{FE6D3ADD-0042-450E-BDE2-877920ECB2C3}" type="presParOf" srcId="{44FF1951-567E-4B6A-855D-476DE12B6796}" destId="{462916D4-C0E0-4930-94A8-48BBE111DF8C}" srcOrd="1" destOrd="0" presId="urn:microsoft.com/office/officeart/2005/8/layout/vList6"/>
    <dgm:cxn modelId="{0556CD74-5447-472A-8BF4-4F73DD91F2C3}" type="presParOf" srcId="{C5BADCBD-42C2-436E-9439-34743C608B5D}" destId="{AA52FF80-9C06-4E29-8D1D-C001EF9A294B}" srcOrd="1" destOrd="0" presId="urn:microsoft.com/office/officeart/2005/8/layout/vList6"/>
    <dgm:cxn modelId="{DBCC0A4A-1E0C-4506-B248-5010EAA37F79}" type="presParOf" srcId="{C5BADCBD-42C2-436E-9439-34743C608B5D}" destId="{0858AA67-EACD-47DA-B95F-3C54FA99F6B2}" srcOrd="2" destOrd="0" presId="urn:microsoft.com/office/officeart/2005/8/layout/vList6"/>
    <dgm:cxn modelId="{F6618AE0-A902-4F18-8163-27D53BCBB8BF}" type="presParOf" srcId="{0858AA67-EACD-47DA-B95F-3C54FA99F6B2}" destId="{B29079B7-A65B-40B7-9B26-39CB94A1B1B0}" srcOrd="0" destOrd="0" presId="urn:microsoft.com/office/officeart/2005/8/layout/vList6"/>
    <dgm:cxn modelId="{27D2D95D-0C19-4473-B6B7-D9596F0ADDB0}" type="presParOf" srcId="{0858AA67-EACD-47DA-B95F-3C54FA99F6B2}" destId="{F328CA36-DF64-4ACB-98B9-BAC2240D9B7E}"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2D0DD85-FAA1-4F3D-BD12-8899211537D0}">
      <dsp:nvSpPr>
        <dsp:cNvPr id="0" name=""/>
        <dsp:cNvSpPr/>
      </dsp:nvSpPr>
      <dsp:spPr>
        <a:xfrm>
          <a:off x="1130876" y="285866"/>
          <a:ext cx="3879287" cy="3879287"/>
        </a:xfrm>
        <a:prstGeom prst="pie">
          <a:avLst>
            <a:gd name="adj1" fmla="val 16200000"/>
            <a:gd name="adj2" fmla="val 20520000"/>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smtClean="0">
              <a:solidFill>
                <a:schemeClr val="bg1"/>
              </a:solidFill>
            </a:rPr>
            <a:t>Analysis</a:t>
          </a:r>
          <a:endParaRPr lang="en-US" sz="1200" b="1" kern="1200" dirty="0">
            <a:solidFill>
              <a:schemeClr val="bg1"/>
            </a:solidFill>
          </a:endParaRPr>
        </a:p>
      </dsp:txBody>
      <dsp:txXfrm>
        <a:off x="3154571" y="937956"/>
        <a:ext cx="1246913" cy="831275"/>
      </dsp:txXfrm>
    </dsp:sp>
    <dsp:sp modelId="{4C80E5FF-1F60-4C5A-95DC-EE85DD1A3006}">
      <dsp:nvSpPr>
        <dsp:cNvPr id="0" name=""/>
        <dsp:cNvSpPr/>
      </dsp:nvSpPr>
      <dsp:spPr>
        <a:xfrm>
          <a:off x="1164127" y="389314"/>
          <a:ext cx="3879287" cy="3879287"/>
        </a:xfrm>
        <a:prstGeom prst="pie">
          <a:avLst>
            <a:gd name="adj1" fmla="val 20520000"/>
            <a:gd name="adj2" fmla="val 324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smtClean="0">
              <a:solidFill>
                <a:schemeClr val="bg1"/>
              </a:solidFill>
            </a:rPr>
            <a:t>Solution Design</a:t>
          </a:r>
          <a:endParaRPr lang="en-US" sz="1200" b="1" kern="1200" dirty="0">
            <a:solidFill>
              <a:schemeClr val="bg1"/>
            </a:solidFill>
          </a:endParaRPr>
        </a:p>
      </dsp:txBody>
      <dsp:txXfrm>
        <a:off x="3662573" y="2161778"/>
        <a:ext cx="1154549" cy="923639"/>
      </dsp:txXfrm>
    </dsp:sp>
    <dsp:sp modelId="{296713B0-1A29-4FB8-AB46-4748FA0F08DE}">
      <dsp:nvSpPr>
        <dsp:cNvPr id="0" name=""/>
        <dsp:cNvSpPr/>
      </dsp:nvSpPr>
      <dsp:spPr>
        <a:xfrm>
          <a:off x="1076381" y="453045"/>
          <a:ext cx="3879287" cy="3879287"/>
        </a:xfrm>
        <a:prstGeom prst="pie">
          <a:avLst>
            <a:gd name="adj1" fmla="val 3240000"/>
            <a:gd name="adj2" fmla="val 7560000"/>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4">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smtClean="0">
              <a:solidFill>
                <a:schemeClr val="bg1"/>
              </a:solidFill>
            </a:rPr>
            <a:t>Implementation</a:t>
          </a:r>
          <a:endParaRPr lang="en-US" sz="1200" b="1" kern="1200" dirty="0">
            <a:solidFill>
              <a:schemeClr val="bg1"/>
            </a:solidFill>
          </a:endParaRPr>
        </a:p>
      </dsp:txBody>
      <dsp:txXfrm>
        <a:off x="2461841" y="3177782"/>
        <a:ext cx="1108367" cy="1016003"/>
      </dsp:txXfrm>
    </dsp:sp>
    <dsp:sp modelId="{B29C2300-0916-4304-9376-62F09CD67831}">
      <dsp:nvSpPr>
        <dsp:cNvPr id="0" name=""/>
        <dsp:cNvSpPr/>
      </dsp:nvSpPr>
      <dsp:spPr>
        <a:xfrm>
          <a:off x="988636" y="389314"/>
          <a:ext cx="3879287" cy="3879287"/>
        </a:xfrm>
        <a:prstGeom prst="pie">
          <a:avLst>
            <a:gd name="adj1" fmla="val 7560000"/>
            <a:gd name="adj2" fmla="val 11880000"/>
          </a:avLst>
        </a:prstGeom>
        <a:gradFill rotWithShape="0">
          <a:gsLst>
            <a:gs pos="0">
              <a:schemeClr val="accent5">
                <a:hueOff val="0"/>
                <a:satOff val="0"/>
                <a:lumOff val="0"/>
                <a:alphaOff val="0"/>
                <a:shade val="15000"/>
                <a:satMod val="180000"/>
              </a:schemeClr>
            </a:gs>
            <a:gs pos="50000">
              <a:schemeClr val="accent5">
                <a:hueOff val="0"/>
                <a:satOff val="0"/>
                <a:lumOff val="0"/>
                <a:alphaOff val="0"/>
                <a:shade val="45000"/>
                <a:satMod val="170000"/>
              </a:schemeClr>
            </a:gs>
            <a:gs pos="70000">
              <a:schemeClr val="accent5">
                <a:hueOff val="0"/>
                <a:satOff val="0"/>
                <a:lumOff val="0"/>
                <a:alphaOff val="0"/>
                <a:tint val="99000"/>
                <a:shade val="65000"/>
                <a:satMod val="155000"/>
              </a:schemeClr>
            </a:gs>
            <a:gs pos="100000">
              <a:schemeClr val="accent5">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smtClean="0">
              <a:solidFill>
                <a:schemeClr val="bg1"/>
              </a:solidFill>
            </a:rPr>
            <a:t>Testing</a:t>
          </a:r>
          <a:endParaRPr lang="en-US" sz="1200" b="1" kern="1200" dirty="0">
            <a:solidFill>
              <a:schemeClr val="bg1"/>
            </a:solidFill>
          </a:endParaRPr>
        </a:p>
      </dsp:txBody>
      <dsp:txXfrm>
        <a:off x="1214927" y="2161778"/>
        <a:ext cx="1154549" cy="923639"/>
      </dsp:txXfrm>
    </dsp:sp>
    <dsp:sp modelId="{2AD322CB-4F91-4A82-9493-AF6A4E6D7BE8}">
      <dsp:nvSpPr>
        <dsp:cNvPr id="0" name=""/>
        <dsp:cNvSpPr/>
      </dsp:nvSpPr>
      <dsp:spPr>
        <a:xfrm>
          <a:off x="1021887" y="285866"/>
          <a:ext cx="3879287" cy="3879287"/>
        </a:xfrm>
        <a:prstGeom prst="pie">
          <a:avLst>
            <a:gd name="adj1" fmla="val 11880000"/>
            <a:gd name="adj2" fmla="val 16200000"/>
          </a:avLst>
        </a:prstGeom>
        <a:gradFill rotWithShape="0">
          <a:gsLst>
            <a:gs pos="0">
              <a:schemeClr val="accent6">
                <a:hueOff val="0"/>
                <a:satOff val="0"/>
                <a:lumOff val="0"/>
                <a:alphaOff val="0"/>
                <a:shade val="15000"/>
                <a:satMod val="180000"/>
              </a:schemeClr>
            </a:gs>
            <a:gs pos="50000">
              <a:schemeClr val="accent6">
                <a:hueOff val="0"/>
                <a:satOff val="0"/>
                <a:lumOff val="0"/>
                <a:alphaOff val="0"/>
                <a:shade val="45000"/>
                <a:satMod val="170000"/>
              </a:schemeClr>
            </a:gs>
            <a:gs pos="70000">
              <a:schemeClr val="accent6">
                <a:hueOff val="0"/>
                <a:satOff val="0"/>
                <a:lumOff val="0"/>
                <a:alphaOff val="0"/>
                <a:tint val="99000"/>
                <a:shade val="65000"/>
                <a:satMod val="155000"/>
              </a:schemeClr>
            </a:gs>
            <a:gs pos="100000">
              <a:schemeClr val="accent6">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6">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smtClean="0">
              <a:solidFill>
                <a:schemeClr val="bg1"/>
              </a:solidFill>
            </a:rPr>
            <a:t>Maintenance</a:t>
          </a:r>
          <a:endParaRPr lang="en-US" sz="1200" b="1" kern="1200" dirty="0">
            <a:solidFill>
              <a:schemeClr val="bg1"/>
            </a:solidFill>
          </a:endParaRPr>
        </a:p>
      </dsp:txBody>
      <dsp:txXfrm>
        <a:off x="1630565" y="937956"/>
        <a:ext cx="1246913" cy="831275"/>
      </dsp:txXfrm>
    </dsp:sp>
    <dsp:sp modelId="{EAFBB663-63FA-4EB5-ABFB-B695AF80CE37}">
      <dsp:nvSpPr>
        <dsp:cNvPr id="0" name=""/>
        <dsp:cNvSpPr/>
      </dsp:nvSpPr>
      <dsp:spPr>
        <a:xfrm>
          <a:off x="890547" y="45720"/>
          <a:ext cx="4359579" cy="4359579"/>
        </a:xfrm>
        <a:prstGeom prst="circularArrow">
          <a:avLst>
            <a:gd name="adj1" fmla="val 5085"/>
            <a:gd name="adj2" fmla="val 327528"/>
            <a:gd name="adj3" fmla="val 20192361"/>
            <a:gd name="adj4" fmla="val 16200324"/>
            <a:gd name="adj5" fmla="val 5932"/>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0E5AE267-8262-4B56-AB3C-A80FDBDE70D4}">
      <dsp:nvSpPr>
        <dsp:cNvPr id="0" name=""/>
        <dsp:cNvSpPr/>
      </dsp:nvSpPr>
      <dsp:spPr>
        <a:xfrm>
          <a:off x="924249" y="149133"/>
          <a:ext cx="4359579" cy="4359579"/>
        </a:xfrm>
        <a:prstGeom prst="circularArrow">
          <a:avLst>
            <a:gd name="adj1" fmla="val 5085"/>
            <a:gd name="adj2" fmla="val 327528"/>
            <a:gd name="adj3" fmla="val 2912753"/>
            <a:gd name="adj4" fmla="val 20519953"/>
            <a:gd name="adj5" fmla="val 5932"/>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CC5BC5E9-E79B-4877-811B-32D068E4DA9D}">
      <dsp:nvSpPr>
        <dsp:cNvPr id="0" name=""/>
        <dsp:cNvSpPr/>
      </dsp:nvSpPr>
      <dsp:spPr>
        <a:xfrm>
          <a:off x="836235" y="213059"/>
          <a:ext cx="4359579" cy="4359579"/>
        </a:xfrm>
        <a:prstGeom prst="circularArrow">
          <a:avLst>
            <a:gd name="adj1" fmla="val 5085"/>
            <a:gd name="adj2" fmla="val 327528"/>
            <a:gd name="adj3" fmla="val 7232777"/>
            <a:gd name="adj4" fmla="val 3239695"/>
            <a:gd name="adj5" fmla="val 5932"/>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4">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7E57AB57-EBC5-4B30-8CBF-2A45D82782FB}">
      <dsp:nvSpPr>
        <dsp:cNvPr id="0" name=""/>
        <dsp:cNvSpPr/>
      </dsp:nvSpPr>
      <dsp:spPr>
        <a:xfrm>
          <a:off x="748221" y="149133"/>
          <a:ext cx="4359579" cy="4359579"/>
        </a:xfrm>
        <a:prstGeom prst="circularArrow">
          <a:avLst>
            <a:gd name="adj1" fmla="val 5085"/>
            <a:gd name="adj2" fmla="val 327528"/>
            <a:gd name="adj3" fmla="val 11552519"/>
            <a:gd name="adj4" fmla="val 7559718"/>
            <a:gd name="adj5" fmla="val 5932"/>
          </a:avLst>
        </a:prstGeom>
        <a:gradFill rotWithShape="0">
          <a:gsLst>
            <a:gs pos="0">
              <a:schemeClr val="accent5">
                <a:hueOff val="0"/>
                <a:satOff val="0"/>
                <a:lumOff val="0"/>
                <a:alphaOff val="0"/>
                <a:shade val="15000"/>
                <a:satMod val="180000"/>
              </a:schemeClr>
            </a:gs>
            <a:gs pos="50000">
              <a:schemeClr val="accent5">
                <a:hueOff val="0"/>
                <a:satOff val="0"/>
                <a:lumOff val="0"/>
                <a:alphaOff val="0"/>
                <a:shade val="45000"/>
                <a:satMod val="170000"/>
              </a:schemeClr>
            </a:gs>
            <a:gs pos="70000">
              <a:schemeClr val="accent5">
                <a:hueOff val="0"/>
                <a:satOff val="0"/>
                <a:lumOff val="0"/>
                <a:alphaOff val="0"/>
                <a:tint val="99000"/>
                <a:shade val="65000"/>
                <a:satMod val="155000"/>
              </a:schemeClr>
            </a:gs>
            <a:gs pos="100000">
              <a:schemeClr val="accent5">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CF255C2F-812E-4571-8444-7351EBCF41B0}">
      <dsp:nvSpPr>
        <dsp:cNvPr id="0" name=""/>
        <dsp:cNvSpPr/>
      </dsp:nvSpPr>
      <dsp:spPr>
        <a:xfrm>
          <a:off x="781923" y="45720"/>
          <a:ext cx="4359579" cy="4359579"/>
        </a:xfrm>
        <a:prstGeom prst="circularArrow">
          <a:avLst>
            <a:gd name="adj1" fmla="val 5085"/>
            <a:gd name="adj2" fmla="val 327528"/>
            <a:gd name="adj3" fmla="val 15872148"/>
            <a:gd name="adj4" fmla="val 11880111"/>
            <a:gd name="adj5" fmla="val 5932"/>
          </a:avLst>
        </a:prstGeom>
        <a:gradFill rotWithShape="0">
          <a:gsLst>
            <a:gs pos="0">
              <a:schemeClr val="accent6">
                <a:hueOff val="0"/>
                <a:satOff val="0"/>
                <a:lumOff val="0"/>
                <a:alphaOff val="0"/>
                <a:shade val="15000"/>
                <a:satMod val="180000"/>
              </a:schemeClr>
            </a:gs>
            <a:gs pos="50000">
              <a:schemeClr val="accent6">
                <a:hueOff val="0"/>
                <a:satOff val="0"/>
                <a:lumOff val="0"/>
                <a:alphaOff val="0"/>
                <a:shade val="45000"/>
                <a:satMod val="170000"/>
              </a:schemeClr>
            </a:gs>
            <a:gs pos="70000">
              <a:schemeClr val="accent6">
                <a:hueOff val="0"/>
                <a:satOff val="0"/>
                <a:lumOff val="0"/>
                <a:alphaOff val="0"/>
                <a:tint val="99000"/>
                <a:shade val="65000"/>
                <a:satMod val="155000"/>
              </a:schemeClr>
            </a:gs>
            <a:gs pos="100000">
              <a:schemeClr val="accent6">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6">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2D0DD85-FAA1-4F3D-BD12-8899211537D0}">
      <dsp:nvSpPr>
        <dsp:cNvPr id="0" name=""/>
        <dsp:cNvSpPr/>
      </dsp:nvSpPr>
      <dsp:spPr>
        <a:xfrm>
          <a:off x="703474" y="287068"/>
          <a:ext cx="3895599" cy="3895599"/>
        </a:xfrm>
        <a:prstGeom prst="pie">
          <a:avLst>
            <a:gd name="adj1" fmla="val 16200000"/>
            <a:gd name="adj2" fmla="val 20520000"/>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Analysis</a:t>
          </a:r>
          <a:endParaRPr lang="en-US" sz="1200" b="1" kern="1200" dirty="0">
            <a:solidFill>
              <a:schemeClr val="bg1"/>
            </a:solidFill>
          </a:endParaRPr>
        </a:p>
      </dsp:txBody>
      <dsp:txXfrm>
        <a:off x="2735679" y="941900"/>
        <a:ext cx="1252157" cy="834771"/>
      </dsp:txXfrm>
    </dsp:sp>
    <dsp:sp modelId="{4C80E5FF-1F60-4C5A-95DC-EE85DD1A3006}">
      <dsp:nvSpPr>
        <dsp:cNvPr id="0" name=""/>
        <dsp:cNvSpPr/>
      </dsp:nvSpPr>
      <dsp:spPr>
        <a:xfrm>
          <a:off x="736865" y="390951"/>
          <a:ext cx="3895599" cy="3895599"/>
        </a:xfrm>
        <a:prstGeom prst="pie">
          <a:avLst>
            <a:gd name="adj1" fmla="val 20520000"/>
            <a:gd name="adj2" fmla="val 324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Solution Design</a:t>
          </a:r>
          <a:endParaRPr lang="en-US" sz="1200" b="1" kern="1200" dirty="0">
            <a:solidFill>
              <a:schemeClr val="bg1"/>
            </a:solidFill>
          </a:endParaRPr>
        </a:p>
      </dsp:txBody>
      <dsp:txXfrm>
        <a:off x="3245817" y="2170869"/>
        <a:ext cx="1159404" cy="927523"/>
      </dsp:txXfrm>
    </dsp:sp>
    <dsp:sp modelId="{296713B0-1A29-4FB8-AB46-4748FA0F08DE}">
      <dsp:nvSpPr>
        <dsp:cNvPr id="0" name=""/>
        <dsp:cNvSpPr/>
      </dsp:nvSpPr>
      <dsp:spPr>
        <a:xfrm>
          <a:off x="648751" y="454950"/>
          <a:ext cx="3895599" cy="3895599"/>
        </a:xfrm>
        <a:prstGeom prst="pie">
          <a:avLst>
            <a:gd name="adj1" fmla="val 3240000"/>
            <a:gd name="adj2" fmla="val 7560000"/>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4">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Implementation</a:t>
          </a:r>
          <a:endParaRPr lang="en-US" sz="1200" b="1" kern="1200" dirty="0">
            <a:solidFill>
              <a:schemeClr val="bg1"/>
            </a:solidFill>
          </a:endParaRPr>
        </a:p>
      </dsp:txBody>
      <dsp:txXfrm>
        <a:off x="2040036" y="3191145"/>
        <a:ext cx="1113028" cy="1020276"/>
      </dsp:txXfrm>
    </dsp:sp>
    <dsp:sp modelId="{B29C2300-0916-4304-9376-62F09CD67831}">
      <dsp:nvSpPr>
        <dsp:cNvPr id="0" name=""/>
        <dsp:cNvSpPr/>
      </dsp:nvSpPr>
      <dsp:spPr>
        <a:xfrm>
          <a:off x="560636" y="390951"/>
          <a:ext cx="3895599" cy="3895599"/>
        </a:xfrm>
        <a:prstGeom prst="pie">
          <a:avLst>
            <a:gd name="adj1" fmla="val 7560000"/>
            <a:gd name="adj2" fmla="val 11880000"/>
          </a:avLst>
        </a:prstGeom>
        <a:gradFill rotWithShape="0">
          <a:gsLst>
            <a:gs pos="0">
              <a:schemeClr val="accent5">
                <a:hueOff val="0"/>
                <a:satOff val="0"/>
                <a:lumOff val="0"/>
                <a:alphaOff val="0"/>
                <a:shade val="15000"/>
                <a:satMod val="180000"/>
              </a:schemeClr>
            </a:gs>
            <a:gs pos="50000">
              <a:schemeClr val="accent5">
                <a:hueOff val="0"/>
                <a:satOff val="0"/>
                <a:lumOff val="0"/>
                <a:alphaOff val="0"/>
                <a:shade val="45000"/>
                <a:satMod val="170000"/>
              </a:schemeClr>
            </a:gs>
            <a:gs pos="70000">
              <a:schemeClr val="accent5">
                <a:hueOff val="0"/>
                <a:satOff val="0"/>
                <a:lumOff val="0"/>
                <a:alphaOff val="0"/>
                <a:tint val="99000"/>
                <a:shade val="65000"/>
                <a:satMod val="155000"/>
              </a:schemeClr>
            </a:gs>
            <a:gs pos="100000">
              <a:schemeClr val="accent5">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Testing</a:t>
          </a:r>
          <a:endParaRPr lang="en-US" sz="1200" b="1" kern="1200" dirty="0">
            <a:solidFill>
              <a:schemeClr val="bg1"/>
            </a:solidFill>
          </a:endParaRPr>
        </a:p>
      </dsp:txBody>
      <dsp:txXfrm>
        <a:off x="787879" y="2170869"/>
        <a:ext cx="1159404" cy="927523"/>
      </dsp:txXfrm>
    </dsp:sp>
    <dsp:sp modelId="{2AD322CB-4F91-4A82-9493-AF6A4E6D7BE8}">
      <dsp:nvSpPr>
        <dsp:cNvPr id="0" name=""/>
        <dsp:cNvSpPr/>
      </dsp:nvSpPr>
      <dsp:spPr>
        <a:xfrm>
          <a:off x="594027" y="287068"/>
          <a:ext cx="3895599" cy="3895599"/>
        </a:xfrm>
        <a:prstGeom prst="pie">
          <a:avLst>
            <a:gd name="adj1" fmla="val 11880000"/>
            <a:gd name="adj2" fmla="val 16200000"/>
          </a:avLst>
        </a:prstGeom>
        <a:gradFill rotWithShape="0">
          <a:gsLst>
            <a:gs pos="0">
              <a:schemeClr val="accent6">
                <a:hueOff val="0"/>
                <a:satOff val="0"/>
                <a:lumOff val="0"/>
                <a:alphaOff val="0"/>
                <a:shade val="15000"/>
                <a:satMod val="180000"/>
              </a:schemeClr>
            </a:gs>
            <a:gs pos="50000">
              <a:schemeClr val="accent6">
                <a:hueOff val="0"/>
                <a:satOff val="0"/>
                <a:lumOff val="0"/>
                <a:alphaOff val="0"/>
                <a:shade val="45000"/>
                <a:satMod val="170000"/>
              </a:schemeClr>
            </a:gs>
            <a:gs pos="70000">
              <a:schemeClr val="accent6">
                <a:hueOff val="0"/>
                <a:satOff val="0"/>
                <a:lumOff val="0"/>
                <a:alphaOff val="0"/>
                <a:tint val="99000"/>
                <a:shade val="65000"/>
                <a:satMod val="155000"/>
              </a:schemeClr>
            </a:gs>
            <a:gs pos="100000">
              <a:schemeClr val="accent6">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6">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Maintenance</a:t>
          </a:r>
          <a:endParaRPr lang="en-US" sz="1200" b="1" kern="1200" dirty="0">
            <a:solidFill>
              <a:schemeClr val="bg1"/>
            </a:solidFill>
          </a:endParaRPr>
        </a:p>
      </dsp:txBody>
      <dsp:txXfrm>
        <a:off x="1205265" y="941900"/>
        <a:ext cx="1252157" cy="834771"/>
      </dsp:txXfrm>
    </dsp:sp>
    <dsp:sp modelId="{EAFBB663-63FA-4EB5-ABFB-B695AF80CE37}">
      <dsp:nvSpPr>
        <dsp:cNvPr id="0" name=""/>
        <dsp:cNvSpPr/>
      </dsp:nvSpPr>
      <dsp:spPr>
        <a:xfrm>
          <a:off x="462135" y="45912"/>
          <a:ext cx="4377912" cy="4377912"/>
        </a:xfrm>
        <a:prstGeom prst="circularArrow">
          <a:avLst>
            <a:gd name="adj1" fmla="val 5085"/>
            <a:gd name="adj2" fmla="val 327528"/>
            <a:gd name="adj3" fmla="val 20192361"/>
            <a:gd name="adj4" fmla="val 16200324"/>
            <a:gd name="adj5" fmla="val 5932"/>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0E5AE267-8262-4B56-AB3C-A80FDBDE70D4}">
      <dsp:nvSpPr>
        <dsp:cNvPr id="0" name=""/>
        <dsp:cNvSpPr/>
      </dsp:nvSpPr>
      <dsp:spPr>
        <a:xfrm>
          <a:off x="495978" y="149760"/>
          <a:ext cx="4377912" cy="4377912"/>
        </a:xfrm>
        <a:prstGeom prst="circularArrow">
          <a:avLst>
            <a:gd name="adj1" fmla="val 5085"/>
            <a:gd name="adj2" fmla="val 327528"/>
            <a:gd name="adj3" fmla="val 2912753"/>
            <a:gd name="adj4" fmla="val 20519953"/>
            <a:gd name="adj5" fmla="val 5932"/>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CC5BC5E9-E79B-4877-811B-32D068E4DA9D}">
      <dsp:nvSpPr>
        <dsp:cNvPr id="0" name=""/>
        <dsp:cNvSpPr/>
      </dsp:nvSpPr>
      <dsp:spPr>
        <a:xfrm>
          <a:off x="407594" y="213955"/>
          <a:ext cx="4377912" cy="4377912"/>
        </a:xfrm>
        <a:prstGeom prst="circularArrow">
          <a:avLst>
            <a:gd name="adj1" fmla="val 5085"/>
            <a:gd name="adj2" fmla="val 327528"/>
            <a:gd name="adj3" fmla="val 7232777"/>
            <a:gd name="adj4" fmla="val 3239695"/>
            <a:gd name="adj5" fmla="val 5932"/>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4">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7E57AB57-EBC5-4B30-8CBF-2A45D82782FB}">
      <dsp:nvSpPr>
        <dsp:cNvPr id="0" name=""/>
        <dsp:cNvSpPr/>
      </dsp:nvSpPr>
      <dsp:spPr>
        <a:xfrm>
          <a:off x="319210" y="149760"/>
          <a:ext cx="4377912" cy="4377912"/>
        </a:xfrm>
        <a:prstGeom prst="circularArrow">
          <a:avLst>
            <a:gd name="adj1" fmla="val 5085"/>
            <a:gd name="adj2" fmla="val 327528"/>
            <a:gd name="adj3" fmla="val 11552519"/>
            <a:gd name="adj4" fmla="val 7559718"/>
            <a:gd name="adj5" fmla="val 5932"/>
          </a:avLst>
        </a:prstGeom>
        <a:gradFill rotWithShape="0">
          <a:gsLst>
            <a:gs pos="0">
              <a:schemeClr val="accent5">
                <a:hueOff val="0"/>
                <a:satOff val="0"/>
                <a:lumOff val="0"/>
                <a:alphaOff val="0"/>
                <a:shade val="15000"/>
                <a:satMod val="180000"/>
              </a:schemeClr>
            </a:gs>
            <a:gs pos="50000">
              <a:schemeClr val="accent5">
                <a:hueOff val="0"/>
                <a:satOff val="0"/>
                <a:lumOff val="0"/>
                <a:alphaOff val="0"/>
                <a:shade val="45000"/>
                <a:satMod val="170000"/>
              </a:schemeClr>
            </a:gs>
            <a:gs pos="70000">
              <a:schemeClr val="accent5">
                <a:hueOff val="0"/>
                <a:satOff val="0"/>
                <a:lumOff val="0"/>
                <a:alphaOff val="0"/>
                <a:tint val="99000"/>
                <a:shade val="65000"/>
                <a:satMod val="155000"/>
              </a:schemeClr>
            </a:gs>
            <a:gs pos="100000">
              <a:schemeClr val="accent5">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CF255C2F-812E-4571-8444-7351EBCF41B0}">
      <dsp:nvSpPr>
        <dsp:cNvPr id="0" name=""/>
        <dsp:cNvSpPr/>
      </dsp:nvSpPr>
      <dsp:spPr>
        <a:xfrm>
          <a:off x="353054" y="45912"/>
          <a:ext cx="4377912" cy="4377912"/>
        </a:xfrm>
        <a:prstGeom prst="circularArrow">
          <a:avLst>
            <a:gd name="adj1" fmla="val 5085"/>
            <a:gd name="adj2" fmla="val 327528"/>
            <a:gd name="adj3" fmla="val 15872148"/>
            <a:gd name="adj4" fmla="val 11880111"/>
            <a:gd name="adj5" fmla="val 5932"/>
          </a:avLst>
        </a:prstGeom>
        <a:gradFill rotWithShape="0">
          <a:gsLst>
            <a:gs pos="0">
              <a:schemeClr val="accent6">
                <a:hueOff val="0"/>
                <a:satOff val="0"/>
                <a:lumOff val="0"/>
                <a:alphaOff val="0"/>
                <a:shade val="15000"/>
                <a:satMod val="180000"/>
              </a:schemeClr>
            </a:gs>
            <a:gs pos="50000">
              <a:schemeClr val="accent6">
                <a:hueOff val="0"/>
                <a:satOff val="0"/>
                <a:lumOff val="0"/>
                <a:alphaOff val="0"/>
                <a:shade val="45000"/>
                <a:satMod val="170000"/>
              </a:schemeClr>
            </a:gs>
            <a:gs pos="70000">
              <a:schemeClr val="accent6">
                <a:hueOff val="0"/>
                <a:satOff val="0"/>
                <a:lumOff val="0"/>
                <a:alphaOff val="0"/>
                <a:tint val="99000"/>
                <a:shade val="65000"/>
                <a:satMod val="155000"/>
              </a:schemeClr>
            </a:gs>
            <a:gs pos="100000">
              <a:schemeClr val="accent6">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6">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183E765-8214-401B-8D34-6ECB9483B707}">
      <dsp:nvSpPr>
        <dsp:cNvPr id="0" name=""/>
        <dsp:cNvSpPr/>
      </dsp:nvSpPr>
      <dsp:spPr>
        <a:xfrm>
          <a:off x="3176043" y="754864"/>
          <a:ext cx="1394205" cy="929470"/>
        </a:xfrm>
        <a:prstGeom prst="roundRect">
          <a:avLst>
            <a:gd name="adj" fmla="val 10000"/>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t>Database Downtime</a:t>
          </a:r>
          <a:endParaRPr lang="en-US" sz="2000" b="1" kern="1200" dirty="0"/>
        </a:p>
      </dsp:txBody>
      <dsp:txXfrm>
        <a:off x="3176043" y="754864"/>
        <a:ext cx="1394205" cy="929470"/>
      </dsp:txXfrm>
    </dsp:sp>
    <dsp:sp modelId="{7587C58B-F27F-4240-990D-BEBB0C98F8B9}">
      <dsp:nvSpPr>
        <dsp:cNvPr id="0" name=""/>
        <dsp:cNvSpPr/>
      </dsp:nvSpPr>
      <dsp:spPr>
        <a:xfrm>
          <a:off x="1607561" y="1684334"/>
          <a:ext cx="2265584" cy="371788"/>
        </a:xfrm>
        <a:custGeom>
          <a:avLst/>
          <a:gdLst/>
          <a:ahLst/>
          <a:cxnLst/>
          <a:rect l="0" t="0" r="0" b="0"/>
          <a:pathLst>
            <a:path>
              <a:moveTo>
                <a:pt x="2265584" y="0"/>
              </a:moveTo>
              <a:lnTo>
                <a:pt x="2265584" y="185894"/>
              </a:lnTo>
              <a:lnTo>
                <a:pt x="0" y="185894"/>
              </a:lnTo>
              <a:lnTo>
                <a:pt x="0" y="371788"/>
              </a:lnTo>
            </a:path>
          </a:pathLst>
        </a:custGeom>
        <a:noFill/>
        <a:ln w="55000" cap="flat" cmpd="thickThin"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A17BE1F9-CD05-4548-8E5C-0AD6E02512A4}">
      <dsp:nvSpPr>
        <dsp:cNvPr id="0" name=""/>
        <dsp:cNvSpPr/>
      </dsp:nvSpPr>
      <dsp:spPr>
        <a:xfrm>
          <a:off x="910458" y="2056123"/>
          <a:ext cx="1394205" cy="929470"/>
        </a:xfrm>
        <a:prstGeom prst="roundRect">
          <a:avLst>
            <a:gd name="adj" fmla="val 10000"/>
          </a:avLst>
        </a:prstGeom>
        <a:solidFill>
          <a:schemeClr val="accent3">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smtClean="0"/>
            <a:t>Unplanned Downtime</a:t>
          </a:r>
          <a:endParaRPr lang="en-US" sz="1800" b="1" kern="1200" dirty="0"/>
        </a:p>
      </dsp:txBody>
      <dsp:txXfrm>
        <a:off x="910458" y="2056123"/>
        <a:ext cx="1394205" cy="929470"/>
      </dsp:txXfrm>
    </dsp:sp>
    <dsp:sp modelId="{9BE50857-8895-4182-B3FD-43FDFC65E615}">
      <dsp:nvSpPr>
        <dsp:cNvPr id="0" name=""/>
        <dsp:cNvSpPr/>
      </dsp:nvSpPr>
      <dsp:spPr>
        <a:xfrm>
          <a:off x="701327" y="2985593"/>
          <a:ext cx="906233" cy="371788"/>
        </a:xfrm>
        <a:custGeom>
          <a:avLst/>
          <a:gdLst/>
          <a:ahLst/>
          <a:cxnLst/>
          <a:rect l="0" t="0" r="0" b="0"/>
          <a:pathLst>
            <a:path>
              <a:moveTo>
                <a:pt x="906233" y="0"/>
              </a:moveTo>
              <a:lnTo>
                <a:pt x="906233" y="185894"/>
              </a:lnTo>
              <a:lnTo>
                <a:pt x="0" y="185894"/>
              </a:lnTo>
              <a:lnTo>
                <a:pt x="0" y="371788"/>
              </a:lnTo>
            </a:path>
          </a:pathLst>
        </a:custGeom>
        <a:noFill/>
        <a:ln w="55000" cap="flat" cmpd="thickThin" algn="ctr">
          <a:solidFill>
            <a:schemeClr val="accent4">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4BAAFE3B-5B83-45D0-BD86-D1362F0BE53E}">
      <dsp:nvSpPr>
        <dsp:cNvPr id="0" name=""/>
        <dsp:cNvSpPr/>
      </dsp:nvSpPr>
      <dsp:spPr>
        <a:xfrm>
          <a:off x="4224" y="3357382"/>
          <a:ext cx="1394205" cy="929470"/>
        </a:xfrm>
        <a:prstGeom prst="roundRect">
          <a:avLst>
            <a:gd name="adj" fmla="val 10000"/>
          </a:avLst>
        </a:prstGeom>
        <a:solidFill>
          <a:schemeClr val="accent4">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Failure</a:t>
          </a:r>
        </a:p>
        <a:p>
          <a:pPr lvl="0" algn="ctr" defTabSz="622300">
            <a:lnSpc>
              <a:spcPct val="90000"/>
            </a:lnSpc>
            <a:spcBef>
              <a:spcPct val="0"/>
            </a:spcBef>
            <a:spcAft>
              <a:spcPct val="35000"/>
            </a:spcAft>
          </a:pPr>
          <a:r>
            <a:rPr lang="en-US" sz="1400" kern="1200" dirty="0" smtClean="0"/>
            <a:t>Protection</a:t>
          </a:r>
          <a:endParaRPr lang="en-US" sz="1400" kern="1200" dirty="0"/>
        </a:p>
      </dsp:txBody>
      <dsp:txXfrm>
        <a:off x="4224" y="3357382"/>
        <a:ext cx="1394205" cy="929470"/>
      </dsp:txXfrm>
    </dsp:sp>
    <dsp:sp modelId="{F8D565DE-E5E5-4C1E-A15D-14D577B1D807}">
      <dsp:nvSpPr>
        <dsp:cNvPr id="0" name=""/>
        <dsp:cNvSpPr/>
      </dsp:nvSpPr>
      <dsp:spPr>
        <a:xfrm>
          <a:off x="1607561" y="2985593"/>
          <a:ext cx="906233" cy="371788"/>
        </a:xfrm>
        <a:custGeom>
          <a:avLst/>
          <a:gdLst/>
          <a:ahLst/>
          <a:cxnLst/>
          <a:rect l="0" t="0" r="0" b="0"/>
          <a:pathLst>
            <a:path>
              <a:moveTo>
                <a:pt x="0" y="0"/>
              </a:moveTo>
              <a:lnTo>
                <a:pt x="0" y="185894"/>
              </a:lnTo>
              <a:lnTo>
                <a:pt x="906233" y="185894"/>
              </a:lnTo>
              <a:lnTo>
                <a:pt x="906233" y="371788"/>
              </a:lnTo>
            </a:path>
          </a:pathLst>
        </a:custGeom>
        <a:noFill/>
        <a:ln w="55000" cap="flat" cmpd="thickThin" algn="ctr">
          <a:solidFill>
            <a:schemeClr val="accent4">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B07D554E-01C2-4CDD-9ED9-F16DE4F9E756}">
      <dsp:nvSpPr>
        <dsp:cNvPr id="0" name=""/>
        <dsp:cNvSpPr/>
      </dsp:nvSpPr>
      <dsp:spPr>
        <a:xfrm>
          <a:off x="1816692" y="3357382"/>
          <a:ext cx="1394205" cy="929470"/>
        </a:xfrm>
        <a:prstGeom prst="roundRect">
          <a:avLst>
            <a:gd name="adj" fmla="val 10000"/>
          </a:avLst>
        </a:prstGeom>
        <a:solidFill>
          <a:schemeClr val="accent4">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User Errors</a:t>
          </a:r>
          <a:endParaRPr lang="en-US" sz="1400" kern="1200" dirty="0"/>
        </a:p>
      </dsp:txBody>
      <dsp:txXfrm>
        <a:off x="1816692" y="3357382"/>
        <a:ext cx="1394205" cy="929470"/>
      </dsp:txXfrm>
    </dsp:sp>
    <dsp:sp modelId="{C0A6DF06-985B-44A4-A292-4C6BA9D6895A}">
      <dsp:nvSpPr>
        <dsp:cNvPr id="0" name=""/>
        <dsp:cNvSpPr/>
      </dsp:nvSpPr>
      <dsp:spPr>
        <a:xfrm>
          <a:off x="3873146" y="1684334"/>
          <a:ext cx="2265584" cy="371788"/>
        </a:xfrm>
        <a:custGeom>
          <a:avLst/>
          <a:gdLst/>
          <a:ahLst/>
          <a:cxnLst/>
          <a:rect l="0" t="0" r="0" b="0"/>
          <a:pathLst>
            <a:path>
              <a:moveTo>
                <a:pt x="0" y="0"/>
              </a:moveTo>
              <a:lnTo>
                <a:pt x="0" y="185894"/>
              </a:lnTo>
              <a:lnTo>
                <a:pt x="2265584" y="185894"/>
              </a:lnTo>
              <a:lnTo>
                <a:pt x="2265584" y="371788"/>
              </a:lnTo>
            </a:path>
          </a:pathLst>
        </a:custGeom>
        <a:noFill/>
        <a:ln w="55000" cap="flat" cmpd="thickThin"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A9FE7CED-359A-4897-A8AD-878D2E4B750E}">
      <dsp:nvSpPr>
        <dsp:cNvPr id="0" name=""/>
        <dsp:cNvSpPr/>
      </dsp:nvSpPr>
      <dsp:spPr>
        <a:xfrm>
          <a:off x="5441627" y="2056123"/>
          <a:ext cx="1394205" cy="929470"/>
        </a:xfrm>
        <a:prstGeom prst="roundRect">
          <a:avLst>
            <a:gd name="adj" fmla="val 10000"/>
          </a:avLst>
        </a:prstGeom>
        <a:solidFill>
          <a:schemeClr val="accent3">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t>Planned Downtime</a:t>
          </a:r>
          <a:endParaRPr lang="en-US" sz="1800" b="1" kern="1200" dirty="0"/>
        </a:p>
      </dsp:txBody>
      <dsp:txXfrm>
        <a:off x="5441627" y="2056123"/>
        <a:ext cx="1394205" cy="929470"/>
      </dsp:txXfrm>
    </dsp:sp>
    <dsp:sp modelId="{1F7FA3D5-2966-44CE-9EE2-E784E1F3E793}">
      <dsp:nvSpPr>
        <dsp:cNvPr id="0" name=""/>
        <dsp:cNvSpPr/>
      </dsp:nvSpPr>
      <dsp:spPr>
        <a:xfrm>
          <a:off x="4326263" y="2985593"/>
          <a:ext cx="1812467" cy="371788"/>
        </a:xfrm>
        <a:custGeom>
          <a:avLst/>
          <a:gdLst/>
          <a:ahLst/>
          <a:cxnLst/>
          <a:rect l="0" t="0" r="0" b="0"/>
          <a:pathLst>
            <a:path>
              <a:moveTo>
                <a:pt x="1812467" y="0"/>
              </a:moveTo>
              <a:lnTo>
                <a:pt x="1812467" y="185894"/>
              </a:lnTo>
              <a:lnTo>
                <a:pt x="0" y="185894"/>
              </a:lnTo>
              <a:lnTo>
                <a:pt x="0" y="371788"/>
              </a:lnTo>
            </a:path>
          </a:pathLst>
        </a:custGeom>
        <a:noFill/>
        <a:ln w="55000" cap="flat" cmpd="thickThin" algn="ctr">
          <a:solidFill>
            <a:schemeClr val="accent4">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757BC1DF-445F-4F50-8D63-278473FAB786}">
      <dsp:nvSpPr>
        <dsp:cNvPr id="0" name=""/>
        <dsp:cNvSpPr/>
      </dsp:nvSpPr>
      <dsp:spPr>
        <a:xfrm>
          <a:off x="3629160" y="3357382"/>
          <a:ext cx="1394205" cy="929470"/>
        </a:xfrm>
        <a:prstGeom prst="roundRect">
          <a:avLst>
            <a:gd name="adj" fmla="val 10000"/>
          </a:avLst>
        </a:prstGeom>
        <a:solidFill>
          <a:schemeClr val="accent4">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Upgrade and Migrations</a:t>
          </a:r>
          <a:endParaRPr lang="en-US" sz="1400" kern="1200" dirty="0"/>
        </a:p>
      </dsp:txBody>
      <dsp:txXfrm>
        <a:off x="3629160" y="3357382"/>
        <a:ext cx="1394205" cy="929470"/>
      </dsp:txXfrm>
    </dsp:sp>
    <dsp:sp modelId="{4DA0E977-A310-436D-B72C-9F361A83A7B8}">
      <dsp:nvSpPr>
        <dsp:cNvPr id="0" name=""/>
        <dsp:cNvSpPr/>
      </dsp:nvSpPr>
      <dsp:spPr>
        <a:xfrm>
          <a:off x="6093010" y="2985593"/>
          <a:ext cx="91440" cy="371788"/>
        </a:xfrm>
        <a:custGeom>
          <a:avLst/>
          <a:gdLst/>
          <a:ahLst/>
          <a:cxnLst/>
          <a:rect l="0" t="0" r="0" b="0"/>
          <a:pathLst>
            <a:path>
              <a:moveTo>
                <a:pt x="45720" y="0"/>
              </a:moveTo>
              <a:lnTo>
                <a:pt x="45720" y="371788"/>
              </a:lnTo>
            </a:path>
          </a:pathLst>
        </a:custGeom>
        <a:noFill/>
        <a:ln w="55000" cap="flat" cmpd="thickThin" algn="ctr">
          <a:solidFill>
            <a:schemeClr val="accent4">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0D078A41-FF6D-4FE8-9134-B6245CF2A941}">
      <dsp:nvSpPr>
        <dsp:cNvPr id="0" name=""/>
        <dsp:cNvSpPr/>
      </dsp:nvSpPr>
      <dsp:spPr>
        <a:xfrm>
          <a:off x="5441627" y="3357382"/>
          <a:ext cx="1394205" cy="929470"/>
        </a:xfrm>
        <a:prstGeom prst="roundRect">
          <a:avLst>
            <a:gd name="adj" fmla="val 10000"/>
          </a:avLst>
        </a:prstGeom>
        <a:solidFill>
          <a:schemeClr val="accent4">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smtClean="0"/>
            <a:t>Online </a:t>
          </a:r>
        </a:p>
        <a:p>
          <a:pPr lvl="0" algn="ctr" defTabSz="622300">
            <a:lnSpc>
              <a:spcPct val="90000"/>
            </a:lnSpc>
            <a:spcBef>
              <a:spcPct val="0"/>
            </a:spcBef>
            <a:spcAft>
              <a:spcPct val="35000"/>
            </a:spcAft>
          </a:pPr>
          <a:r>
            <a:rPr lang="en-US" sz="1400" kern="1200" smtClean="0"/>
            <a:t>Administration</a:t>
          </a:r>
          <a:endParaRPr lang="en-US" sz="1400" kern="1200" dirty="0"/>
        </a:p>
      </dsp:txBody>
      <dsp:txXfrm>
        <a:off x="5441627" y="3357382"/>
        <a:ext cx="1394205" cy="929470"/>
      </dsp:txXfrm>
    </dsp:sp>
    <dsp:sp modelId="{D576625B-7BF2-4BB2-8407-0CDA679AE3C9}">
      <dsp:nvSpPr>
        <dsp:cNvPr id="0" name=""/>
        <dsp:cNvSpPr/>
      </dsp:nvSpPr>
      <dsp:spPr>
        <a:xfrm>
          <a:off x="6138730" y="2985593"/>
          <a:ext cx="1812467" cy="371788"/>
        </a:xfrm>
        <a:custGeom>
          <a:avLst/>
          <a:gdLst/>
          <a:ahLst/>
          <a:cxnLst/>
          <a:rect l="0" t="0" r="0" b="0"/>
          <a:pathLst>
            <a:path>
              <a:moveTo>
                <a:pt x="0" y="0"/>
              </a:moveTo>
              <a:lnTo>
                <a:pt x="0" y="185894"/>
              </a:lnTo>
              <a:lnTo>
                <a:pt x="1812467" y="185894"/>
              </a:lnTo>
              <a:lnTo>
                <a:pt x="1812467" y="371788"/>
              </a:lnTo>
            </a:path>
          </a:pathLst>
        </a:custGeom>
        <a:noFill/>
        <a:ln w="55000" cap="flat" cmpd="thickThin" algn="ctr">
          <a:solidFill>
            <a:schemeClr val="accent4">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4548424F-7E21-4149-A594-36255366621B}">
      <dsp:nvSpPr>
        <dsp:cNvPr id="0" name=""/>
        <dsp:cNvSpPr/>
      </dsp:nvSpPr>
      <dsp:spPr>
        <a:xfrm>
          <a:off x="7254095" y="3357382"/>
          <a:ext cx="1394205" cy="929470"/>
        </a:xfrm>
        <a:prstGeom prst="roundRect">
          <a:avLst>
            <a:gd name="adj" fmla="val 10000"/>
          </a:avLst>
        </a:prstGeom>
        <a:solidFill>
          <a:schemeClr val="accent4">
            <a:hueOff val="0"/>
            <a:satOff val="0"/>
            <a:lumOff val="0"/>
            <a:alphaOff val="0"/>
          </a:schemeClr>
        </a:solidFill>
        <a:ln>
          <a:noFill/>
        </a:ln>
        <a:effectLst>
          <a:outerShdw blurRad="50800" dist="38100" dir="5400000" rotWithShape="0">
            <a:srgbClr val="000000">
              <a:alpha val="35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smtClean="0"/>
            <a:t>Predictable Resourcing</a:t>
          </a:r>
          <a:endParaRPr lang="en-US" sz="1400" kern="1200" dirty="0"/>
        </a:p>
      </dsp:txBody>
      <dsp:txXfrm>
        <a:off x="7254095" y="3357382"/>
        <a:ext cx="1394205" cy="92947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1CF30F-00CF-4B68-98EC-F6F3142111AC}">
      <dsp:nvSpPr>
        <dsp:cNvPr id="0" name=""/>
        <dsp:cNvSpPr/>
      </dsp:nvSpPr>
      <dsp:spPr>
        <a:xfrm>
          <a:off x="0" y="0"/>
          <a:ext cx="3192463" cy="3192463"/>
        </a:xfrm>
        <a:prstGeom prst="triangle">
          <a:avLst/>
        </a:prstGeom>
        <a:gradFill rotWithShape="0">
          <a:gsLst>
            <a:gs pos="0">
              <a:schemeClr val="accent1">
                <a:shade val="80000"/>
                <a:hueOff val="0"/>
                <a:satOff val="0"/>
                <a:lumOff val="0"/>
                <a:alphaOff val="0"/>
                <a:shade val="15000"/>
                <a:satMod val="180000"/>
              </a:schemeClr>
            </a:gs>
            <a:gs pos="50000">
              <a:schemeClr val="accent1">
                <a:shade val="80000"/>
                <a:hueOff val="0"/>
                <a:satOff val="0"/>
                <a:lumOff val="0"/>
                <a:alphaOff val="0"/>
                <a:shade val="45000"/>
                <a:satMod val="170000"/>
              </a:schemeClr>
            </a:gs>
            <a:gs pos="70000">
              <a:schemeClr val="accent1">
                <a:shade val="80000"/>
                <a:hueOff val="0"/>
                <a:satOff val="0"/>
                <a:lumOff val="0"/>
                <a:alphaOff val="0"/>
                <a:tint val="99000"/>
                <a:shade val="65000"/>
                <a:satMod val="155000"/>
              </a:schemeClr>
            </a:gs>
            <a:gs pos="100000">
              <a:schemeClr val="accent1">
                <a:shade val="8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909CA8C2-4951-4440-A529-68E79C0A5816}">
      <dsp:nvSpPr>
        <dsp:cNvPr id="0" name=""/>
        <dsp:cNvSpPr/>
      </dsp:nvSpPr>
      <dsp:spPr>
        <a:xfrm>
          <a:off x="1731446" y="319558"/>
          <a:ext cx="2075100" cy="567410"/>
        </a:xfrm>
        <a:prstGeom prst="round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Solution Architecture</a:t>
          </a:r>
          <a:endParaRPr lang="en-US" sz="1800" kern="1200" dirty="0"/>
        </a:p>
      </dsp:txBody>
      <dsp:txXfrm>
        <a:off x="1731446" y="319558"/>
        <a:ext cx="2075100" cy="567410"/>
      </dsp:txXfrm>
    </dsp:sp>
    <dsp:sp modelId="{26CDA773-B4A5-44F7-A394-AC33E940B4AE}">
      <dsp:nvSpPr>
        <dsp:cNvPr id="0" name=""/>
        <dsp:cNvSpPr/>
      </dsp:nvSpPr>
      <dsp:spPr>
        <a:xfrm>
          <a:off x="1731446" y="957894"/>
          <a:ext cx="2075100" cy="567410"/>
        </a:xfrm>
        <a:prstGeom prst="roundRect">
          <a:avLst/>
        </a:prstGeom>
        <a:solidFill>
          <a:schemeClr val="lt1">
            <a:alpha val="90000"/>
            <a:hueOff val="0"/>
            <a:satOff val="0"/>
            <a:lumOff val="0"/>
            <a:alphaOff val="0"/>
          </a:schemeClr>
        </a:solidFill>
        <a:ln w="9525" cap="flat" cmpd="sng" algn="ctr">
          <a:solidFill>
            <a:schemeClr val="accent1">
              <a:shade val="80000"/>
              <a:hueOff val="0"/>
              <a:satOff val="1829"/>
              <a:lumOff val="5847"/>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HA Capabilities</a:t>
          </a:r>
          <a:endParaRPr lang="en-US" sz="1800" kern="1200" dirty="0"/>
        </a:p>
      </dsp:txBody>
      <dsp:txXfrm>
        <a:off x="1731446" y="957894"/>
        <a:ext cx="2075100" cy="567410"/>
      </dsp:txXfrm>
    </dsp:sp>
    <dsp:sp modelId="{078D2AED-1B1D-4562-B657-4C91B56AFE69}">
      <dsp:nvSpPr>
        <dsp:cNvPr id="0" name=""/>
        <dsp:cNvSpPr/>
      </dsp:nvSpPr>
      <dsp:spPr>
        <a:xfrm>
          <a:off x="1731446" y="1596231"/>
          <a:ext cx="2075100" cy="567410"/>
        </a:xfrm>
        <a:prstGeom prst="roundRect">
          <a:avLst/>
        </a:prstGeom>
        <a:solidFill>
          <a:schemeClr val="lt1">
            <a:alpha val="90000"/>
            <a:hueOff val="0"/>
            <a:satOff val="0"/>
            <a:lumOff val="0"/>
            <a:alphaOff val="0"/>
          </a:schemeClr>
        </a:solidFill>
        <a:ln w="9525" cap="flat" cmpd="sng" algn="ctr">
          <a:solidFill>
            <a:schemeClr val="accent1">
              <a:shade val="80000"/>
              <a:hueOff val="0"/>
              <a:satOff val="3659"/>
              <a:lumOff val="11694"/>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Limitations and Caveats</a:t>
          </a:r>
          <a:endParaRPr lang="en-US" sz="1800" kern="1200" dirty="0"/>
        </a:p>
      </dsp:txBody>
      <dsp:txXfrm>
        <a:off x="1731446" y="1596231"/>
        <a:ext cx="2075100" cy="567410"/>
      </dsp:txXfrm>
    </dsp:sp>
    <dsp:sp modelId="{5039F729-0A92-4603-9218-C5CBD899958F}">
      <dsp:nvSpPr>
        <dsp:cNvPr id="0" name=""/>
        <dsp:cNvSpPr/>
      </dsp:nvSpPr>
      <dsp:spPr>
        <a:xfrm>
          <a:off x="1731446" y="2234568"/>
          <a:ext cx="2075100" cy="567410"/>
        </a:xfrm>
        <a:prstGeom prst="roundRect">
          <a:avLst/>
        </a:prstGeom>
        <a:solidFill>
          <a:schemeClr val="lt1">
            <a:alpha val="90000"/>
            <a:hueOff val="0"/>
            <a:satOff val="0"/>
            <a:lumOff val="0"/>
            <a:alphaOff val="0"/>
          </a:schemeClr>
        </a:solidFill>
        <a:ln w="9525" cap="flat" cmpd="sng" algn="ctr">
          <a:solidFill>
            <a:schemeClr val="accent1">
              <a:shade val="80000"/>
              <a:hueOff val="0"/>
              <a:satOff val="5488"/>
              <a:lumOff val="17541"/>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Cost Vector</a:t>
          </a:r>
          <a:endParaRPr lang="en-US" sz="1800" kern="1200" dirty="0"/>
        </a:p>
      </dsp:txBody>
      <dsp:txXfrm>
        <a:off x="1731446" y="2234568"/>
        <a:ext cx="2075100" cy="56741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62916D4-C0E0-4930-94A8-48BBE111DF8C}">
      <dsp:nvSpPr>
        <dsp:cNvPr id="0" name=""/>
        <dsp:cNvSpPr/>
      </dsp:nvSpPr>
      <dsp:spPr>
        <a:xfrm>
          <a:off x="2211811" y="558"/>
          <a:ext cx="3317717" cy="2176986"/>
        </a:xfrm>
        <a:prstGeom prst="rightArrow">
          <a:avLst>
            <a:gd name="adj1" fmla="val 75000"/>
            <a:gd name="adj2" fmla="val 50000"/>
          </a:avLst>
        </a:prstGeom>
        <a:solidFill>
          <a:schemeClr val="accent2">
            <a:tint val="40000"/>
            <a:alpha val="90000"/>
            <a:hueOff val="0"/>
            <a:satOff val="0"/>
            <a:lumOff val="0"/>
            <a:alphaOff val="0"/>
          </a:schemeClr>
        </a:solidFill>
        <a:ln>
          <a:noFill/>
        </a:ln>
        <a:effectLst>
          <a:outerShdw blurRad="50800" dist="38100" dir="5400000" rotWithShape="0">
            <a:srgbClr val="000000">
              <a:alpha val="35000"/>
            </a:srgbClr>
          </a:outerShdw>
        </a:effectLst>
        <a:sp3d z="-400500" extrusionH="63500" contourW="12700" prstMaterial="matte">
          <a:contourClr>
            <a:schemeClr val="lt1"/>
          </a:contourClr>
        </a:sp3d>
      </dsp:spPr>
      <dsp:style>
        <a:lnRef idx="0">
          <a:scrgbClr r="0" g="0" b="0"/>
        </a:lnRef>
        <a:fillRef idx="1">
          <a:scrgbClr r="0" g="0" b="0"/>
        </a:fillRef>
        <a:effectRef idx="2">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solidFill>
              <a:schemeClr val="bg1"/>
            </a:solidFill>
          </a:endParaRPr>
        </a:p>
        <a:p>
          <a:pPr marL="171450" lvl="1" indent="-171450" algn="l" defTabSz="711200">
            <a:lnSpc>
              <a:spcPct val="90000"/>
            </a:lnSpc>
            <a:spcBef>
              <a:spcPct val="0"/>
            </a:spcBef>
            <a:spcAft>
              <a:spcPct val="15000"/>
            </a:spcAft>
            <a:buChar char="••"/>
          </a:pPr>
          <a:r>
            <a:rPr lang="en-US" sz="1600" kern="1200" dirty="0" smtClean="0">
              <a:solidFill>
                <a:schemeClr val="bg1"/>
              </a:solidFill>
            </a:rPr>
            <a:t>Backup and Restore</a:t>
          </a:r>
          <a:endParaRPr lang="en-US" sz="1600" kern="1200" dirty="0">
            <a:solidFill>
              <a:schemeClr val="bg1"/>
            </a:solidFill>
          </a:endParaRPr>
        </a:p>
        <a:p>
          <a:pPr marL="171450" lvl="1" indent="-171450" algn="l" defTabSz="711200">
            <a:lnSpc>
              <a:spcPct val="90000"/>
            </a:lnSpc>
            <a:spcBef>
              <a:spcPct val="0"/>
            </a:spcBef>
            <a:spcAft>
              <a:spcPct val="15000"/>
            </a:spcAft>
            <a:buChar char="••"/>
          </a:pPr>
          <a:r>
            <a:rPr lang="en-US" sz="1600" kern="1200" dirty="0" smtClean="0">
              <a:solidFill>
                <a:schemeClr val="bg1"/>
              </a:solidFill>
            </a:rPr>
            <a:t>Log Shipping</a:t>
          </a:r>
          <a:endParaRPr lang="en-US" sz="1600" kern="1200" dirty="0">
            <a:solidFill>
              <a:schemeClr val="bg1"/>
            </a:solidFill>
          </a:endParaRPr>
        </a:p>
        <a:p>
          <a:pPr marL="171450" lvl="1" indent="-171450" algn="l" defTabSz="711200">
            <a:lnSpc>
              <a:spcPct val="90000"/>
            </a:lnSpc>
            <a:spcBef>
              <a:spcPct val="0"/>
            </a:spcBef>
            <a:spcAft>
              <a:spcPct val="15000"/>
            </a:spcAft>
            <a:buChar char="••"/>
          </a:pPr>
          <a:r>
            <a:rPr lang="en-US" sz="1600" kern="1200" dirty="0" smtClean="0">
              <a:solidFill>
                <a:schemeClr val="bg1"/>
              </a:solidFill>
            </a:rPr>
            <a:t>Database Mirroring</a:t>
          </a:r>
          <a:endParaRPr lang="en-US" sz="1600" kern="1200" dirty="0">
            <a:solidFill>
              <a:schemeClr val="bg1"/>
            </a:solidFill>
          </a:endParaRPr>
        </a:p>
        <a:p>
          <a:pPr marL="171450" lvl="1" indent="-171450" algn="l" defTabSz="711200">
            <a:lnSpc>
              <a:spcPct val="90000"/>
            </a:lnSpc>
            <a:spcBef>
              <a:spcPct val="0"/>
            </a:spcBef>
            <a:spcAft>
              <a:spcPct val="15000"/>
            </a:spcAft>
            <a:buChar char="••"/>
          </a:pPr>
          <a:r>
            <a:rPr lang="en-US" sz="1600" kern="1200" dirty="0" smtClean="0">
              <a:solidFill>
                <a:schemeClr val="bg1"/>
              </a:solidFill>
            </a:rPr>
            <a:t>Peer-Peer Replication</a:t>
          </a:r>
          <a:endParaRPr lang="en-US" sz="1600" kern="1200" dirty="0">
            <a:solidFill>
              <a:schemeClr val="bg1"/>
            </a:solidFill>
          </a:endParaRPr>
        </a:p>
        <a:p>
          <a:pPr marL="171450" lvl="1" indent="-171450" algn="l" defTabSz="711200">
            <a:lnSpc>
              <a:spcPct val="90000"/>
            </a:lnSpc>
            <a:spcBef>
              <a:spcPct val="0"/>
            </a:spcBef>
            <a:spcAft>
              <a:spcPct val="15000"/>
            </a:spcAft>
            <a:buChar char="••"/>
          </a:pPr>
          <a:r>
            <a:rPr lang="en-US" sz="1600" kern="1200" smtClean="0">
              <a:solidFill>
                <a:schemeClr val="bg1"/>
              </a:solidFill>
            </a:rPr>
            <a:t>Failover Clustering</a:t>
          </a:r>
          <a:endParaRPr lang="en-US" sz="1600" kern="1200" dirty="0">
            <a:solidFill>
              <a:schemeClr val="bg1"/>
            </a:solidFill>
          </a:endParaRPr>
        </a:p>
      </dsp:txBody>
      <dsp:txXfrm>
        <a:off x="2211811" y="558"/>
        <a:ext cx="3317717" cy="2176986"/>
      </dsp:txXfrm>
    </dsp:sp>
    <dsp:sp modelId="{9A755513-B908-474F-B8C7-C59CF6840610}">
      <dsp:nvSpPr>
        <dsp:cNvPr id="0" name=""/>
        <dsp:cNvSpPr/>
      </dsp:nvSpPr>
      <dsp:spPr>
        <a:xfrm>
          <a:off x="0" y="558"/>
          <a:ext cx="2211811" cy="2176986"/>
        </a:xfrm>
        <a:prstGeom prst="roundRect">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rPr>
            <a:t>Increase</a:t>
          </a:r>
          <a:br>
            <a:rPr lang="en-US" sz="2400" kern="1200" dirty="0" smtClean="0">
              <a:solidFill>
                <a:schemeClr val="bg1"/>
              </a:solidFill>
            </a:rPr>
          </a:br>
          <a:r>
            <a:rPr lang="en-US" sz="2400" kern="1200" dirty="0" smtClean="0">
              <a:solidFill>
                <a:schemeClr val="bg1"/>
              </a:solidFill>
            </a:rPr>
            <a:t>Availability</a:t>
          </a:r>
          <a:endParaRPr lang="en-US" sz="2400" kern="1200" dirty="0">
            <a:solidFill>
              <a:schemeClr val="bg1"/>
            </a:solidFill>
          </a:endParaRPr>
        </a:p>
      </dsp:txBody>
      <dsp:txXfrm>
        <a:off x="0" y="558"/>
        <a:ext cx="2211811" cy="2176986"/>
      </dsp:txXfrm>
    </dsp:sp>
    <dsp:sp modelId="{F328CA36-DF64-4ACB-98B9-BAC2240D9B7E}">
      <dsp:nvSpPr>
        <dsp:cNvPr id="0" name=""/>
        <dsp:cNvSpPr/>
      </dsp:nvSpPr>
      <dsp:spPr>
        <a:xfrm>
          <a:off x="2211811" y="2395243"/>
          <a:ext cx="3317717" cy="2176986"/>
        </a:xfrm>
        <a:prstGeom prst="rightArrow">
          <a:avLst>
            <a:gd name="adj1" fmla="val 75000"/>
            <a:gd name="adj2" fmla="val 50000"/>
          </a:avLst>
        </a:prstGeom>
        <a:solidFill>
          <a:schemeClr val="accent3">
            <a:tint val="40000"/>
            <a:alpha val="90000"/>
            <a:hueOff val="0"/>
            <a:satOff val="0"/>
            <a:lumOff val="0"/>
            <a:alphaOff val="0"/>
          </a:schemeClr>
        </a:solidFill>
        <a:ln>
          <a:noFill/>
        </a:ln>
        <a:effectLst>
          <a:outerShdw blurRad="50800" dist="38100" dir="5400000" rotWithShape="0">
            <a:srgbClr val="000000">
              <a:alpha val="35000"/>
            </a:srgbClr>
          </a:outerShdw>
        </a:effectLst>
        <a:sp3d z="-400500" extrusionH="63500" contourW="12700" prstMaterial="matte">
          <a:contourClr>
            <a:schemeClr val="lt1"/>
          </a:contourClr>
        </a:sp3d>
      </dsp:spPr>
      <dsp:style>
        <a:lnRef idx="0">
          <a:scrgbClr r="0" g="0" b="0"/>
        </a:lnRef>
        <a:fillRef idx="1">
          <a:scrgbClr r="0" g="0" b="0"/>
        </a:fillRef>
        <a:effectRef idx="2">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solidFill>
                <a:schemeClr val="bg1"/>
              </a:solidFill>
            </a:rPr>
            <a:t>Online Index Operations</a:t>
          </a:r>
          <a:endParaRPr lang="en-US" sz="1400" kern="1200" dirty="0">
            <a:solidFill>
              <a:schemeClr val="bg1"/>
            </a:solidFill>
          </a:endParaRPr>
        </a:p>
        <a:p>
          <a:pPr marL="114300" lvl="1" indent="-114300" algn="l" defTabSz="622300">
            <a:lnSpc>
              <a:spcPct val="90000"/>
            </a:lnSpc>
            <a:spcBef>
              <a:spcPct val="0"/>
            </a:spcBef>
            <a:spcAft>
              <a:spcPct val="15000"/>
            </a:spcAft>
            <a:buChar char="••"/>
          </a:pPr>
          <a:r>
            <a:rPr lang="en-US" sz="1400" kern="1200" dirty="0" smtClean="0">
              <a:solidFill>
                <a:schemeClr val="bg1"/>
              </a:solidFill>
            </a:rPr>
            <a:t>Table Partitioning</a:t>
          </a:r>
          <a:endParaRPr lang="en-US" sz="1400" kern="1200" dirty="0">
            <a:solidFill>
              <a:schemeClr val="bg1"/>
            </a:solidFill>
          </a:endParaRPr>
        </a:p>
        <a:p>
          <a:pPr marL="114300" lvl="1" indent="-114300" algn="l" defTabSz="622300">
            <a:lnSpc>
              <a:spcPct val="90000"/>
            </a:lnSpc>
            <a:spcBef>
              <a:spcPct val="0"/>
            </a:spcBef>
            <a:spcAft>
              <a:spcPct val="15000"/>
            </a:spcAft>
            <a:buChar char="••"/>
          </a:pPr>
          <a:r>
            <a:rPr lang="en-US" sz="1400" kern="1200" dirty="0" smtClean="0">
              <a:solidFill>
                <a:schemeClr val="bg1"/>
              </a:solidFill>
            </a:rPr>
            <a:t>Enhanced Locking</a:t>
          </a:r>
          <a:endParaRPr lang="en-US" sz="1400" kern="1200" dirty="0">
            <a:solidFill>
              <a:schemeClr val="bg1"/>
            </a:solidFill>
          </a:endParaRPr>
        </a:p>
        <a:p>
          <a:pPr marL="114300" lvl="1" indent="-114300" algn="l" defTabSz="622300">
            <a:lnSpc>
              <a:spcPct val="90000"/>
            </a:lnSpc>
            <a:spcBef>
              <a:spcPct val="0"/>
            </a:spcBef>
            <a:spcAft>
              <a:spcPct val="15000"/>
            </a:spcAft>
            <a:buChar char="••"/>
          </a:pPr>
          <a:r>
            <a:rPr lang="en-US" sz="1400" kern="1200" dirty="0" smtClean="0">
              <a:solidFill>
                <a:schemeClr val="bg1"/>
              </a:solidFill>
            </a:rPr>
            <a:t>Resource Governor</a:t>
          </a:r>
          <a:endParaRPr lang="en-US" sz="1400" kern="1200" dirty="0">
            <a:solidFill>
              <a:schemeClr val="bg1"/>
            </a:solidFill>
          </a:endParaRPr>
        </a:p>
        <a:p>
          <a:pPr marL="114300" lvl="1" indent="-114300" algn="l" defTabSz="622300">
            <a:lnSpc>
              <a:spcPct val="90000"/>
            </a:lnSpc>
            <a:spcBef>
              <a:spcPct val="0"/>
            </a:spcBef>
            <a:spcAft>
              <a:spcPct val="15000"/>
            </a:spcAft>
            <a:buChar char="••"/>
          </a:pPr>
          <a:r>
            <a:rPr lang="en-US" sz="1400" kern="1200" dirty="0" smtClean="0">
              <a:solidFill>
                <a:schemeClr val="bg1"/>
              </a:solidFill>
            </a:rPr>
            <a:t>Database Snapshot</a:t>
          </a:r>
          <a:endParaRPr lang="en-US" sz="1400" kern="1200" dirty="0">
            <a:solidFill>
              <a:schemeClr val="bg1"/>
            </a:solidFill>
          </a:endParaRPr>
        </a:p>
        <a:p>
          <a:pPr marL="114300" lvl="1" indent="-114300" algn="l" defTabSz="622300">
            <a:lnSpc>
              <a:spcPct val="90000"/>
            </a:lnSpc>
            <a:spcBef>
              <a:spcPct val="0"/>
            </a:spcBef>
            <a:spcAft>
              <a:spcPct val="15000"/>
            </a:spcAft>
            <a:buChar char="••"/>
          </a:pPr>
          <a:r>
            <a:rPr lang="en-US" sz="1400" kern="1200" dirty="0" smtClean="0">
              <a:solidFill>
                <a:schemeClr val="bg1"/>
              </a:solidFill>
            </a:rPr>
            <a:t>Dedicated Admin Connection</a:t>
          </a:r>
          <a:endParaRPr lang="en-US" sz="1400" kern="1200" dirty="0">
            <a:solidFill>
              <a:schemeClr val="bg1"/>
            </a:solidFill>
          </a:endParaRPr>
        </a:p>
        <a:p>
          <a:pPr marL="114300" lvl="1" indent="-114300" algn="l" defTabSz="622300">
            <a:lnSpc>
              <a:spcPct val="90000"/>
            </a:lnSpc>
            <a:spcBef>
              <a:spcPct val="0"/>
            </a:spcBef>
            <a:spcAft>
              <a:spcPct val="15000"/>
            </a:spcAft>
            <a:buChar char="••"/>
          </a:pPr>
          <a:r>
            <a:rPr lang="en-US" sz="1400" kern="1200" dirty="0" smtClean="0">
              <a:solidFill>
                <a:schemeClr val="bg1"/>
              </a:solidFill>
            </a:rPr>
            <a:t>Dynamic Configuration</a:t>
          </a:r>
          <a:endParaRPr lang="en-US" sz="1400" kern="1200" dirty="0">
            <a:solidFill>
              <a:schemeClr val="bg1"/>
            </a:solidFill>
          </a:endParaRPr>
        </a:p>
      </dsp:txBody>
      <dsp:txXfrm>
        <a:off x="2211811" y="2395243"/>
        <a:ext cx="3317717" cy="2176986"/>
      </dsp:txXfrm>
    </dsp:sp>
    <dsp:sp modelId="{B29079B7-A65B-40B7-9B26-39CB94A1B1B0}">
      <dsp:nvSpPr>
        <dsp:cNvPr id="0" name=""/>
        <dsp:cNvSpPr/>
      </dsp:nvSpPr>
      <dsp:spPr>
        <a:xfrm>
          <a:off x="0" y="2395243"/>
          <a:ext cx="2211811" cy="2176986"/>
        </a:xfrm>
        <a:prstGeom prst="roundRect">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rPr>
            <a:t>Decrease Operational</a:t>
          </a:r>
          <a:br>
            <a:rPr lang="en-US" sz="2400" kern="1200" dirty="0" smtClean="0">
              <a:solidFill>
                <a:schemeClr val="bg1"/>
              </a:solidFill>
            </a:rPr>
          </a:br>
          <a:r>
            <a:rPr lang="en-US" sz="2400" kern="1200" dirty="0" smtClean="0">
              <a:solidFill>
                <a:schemeClr val="bg1"/>
              </a:solidFill>
            </a:rPr>
            <a:t>Downtime</a:t>
          </a:r>
          <a:endParaRPr lang="en-US" sz="2400" kern="1200" dirty="0">
            <a:solidFill>
              <a:schemeClr val="bg1"/>
            </a:solidFill>
          </a:endParaRPr>
        </a:p>
      </dsp:txBody>
      <dsp:txXfrm>
        <a:off x="0" y="2395243"/>
        <a:ext cx="2211811" cy="2176986"/>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jpe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CA" sz="1400" smtClean="0"/>
              <a:t>Tech·Ed Europe 2009</a:t>
            </a:r>
            <a:endParaRPr lang="en-CA" sz="140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t>11/10/2009</a:t>
            </a:r>
            <a:endParaRPr lang="en-CA" sz="140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CA" sz="1400" smtClean="0"/>
              <a:t>dat301_ashok.pptx</a:t>
            </a:r>
            <a:endParaRPr lang="en-CA" sz="140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5FCE649-2D99-4090-A43E-AB9350B80CA1}" type="slidenum">
              <a:rPr lang="en-CA" sz="1400" smtClean="0"/>
              <a:pPr/>
              <a:t>‹#›</a:t>
            </a:fld>
            <a:endParaRPr lang="en-CA"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7C24FB-9FF2-4B3C-A977-923E2ADE5719}" type="datetimeFigureOut">
              <a:rPr lang="en-US" smtClean="0"/>
              <a:pPr/>
              <a:t>11/10/2009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A147FA-3FD6-4031-95DE-04146A18DB50}"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endParaRPr lang="en-US"/>
          </a:p>
        </p:txBody>
      </p:sp>
      <p:sp>
        <p:nvSpPr>
          <p:cNvPr id="5" name="Date Placeholder 4"/>
          <p:cNvSpPr>
            <a:spLocks noGrp="1"/>
          </p:cNvSpPr>
          <p:nvPr>
            <p:ph type="dt" idx="11"/>
          </p:nvPr>
        </p:nvSpPr>
        <p:spPr/>
        <p:txBody>
          <a:bodyPr/>
          <a:lstStyle/>
          <a:p>
            <a:pPr>
              <a:defRPr/>
            </a:pPr>
            <a:endParaRPr lang="en-US"/>
          </a:p>
        </p:txBody>
      </p:sp>
      <p:sp>
        <p:nvSpPr>
          <p:cNvPr id="6" name="Footer Placeholder 5"/>
          <p:cNvSpPr>
            <a:spLocks noGrp="1"/>
          </p:cNvSpPr>
          <p:nvPr>
            <p:ph type="ftr" sz="quarter" idx="12"/>
          </p:nvPr>
        </p:nvSpPr>
        <p:spPr/>
        <p:txBody>
          <a:bodyPr/>
          <a:lstStyle/>
          <a:p>
            <a:pPr>
              <a:defRPr/>
            </a:pPr>
            <a:endParaRPr lang="en-US"/>
          </a:p>
        </p:txBody>
      </p:sp>
      <p:sp>
        <p:nvSpPr>
          <p:cNvPr id="7" name="Slide Number Placeholder 6"/>
          <p:cNvSpPr>
            <a:spLocks noGrp="1"/>
          </p:cNvSpPr>
          <p:nvPr>
            <p:ph type="sldNum" sz="quarter" idx="13"/>
          </p:nvPr>
        </p:nvSpPr>
        <p:spPr/>
        <p:txBody>
          <a:bodyPr/>
          <a:lstStyle/>
          <a:p>
            <a:pPr>
              <a:defRPr/>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62" r:id="rId14"/>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7"/>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8"/>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79" r:id="rId1"/>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0.jpeg"/><Relationship Id="rId7"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sqlcat.com/blogs/technicalnotes/WindowsLiveWriter/DatabaseMirroringLogCompressioninSQLServ_147AA/image.png" TargetMode="External"/><Relationship Id="rId7" Type="http://schemas.openxmlformats.org/officeDocument/2006/relationships/hyperlink" Target="http://sqlcat.com/blogs/technicalnotes/WindowsLiveWriter/DatabaseMirroringLogCompressioninSQLServ_147AA/image_2.png"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hyperlink" Target="http://sqlcat.com/blogs/technicalnotes/WindowsLiveWriter/DatabaseMirroringLogCompressioninSQLServ_147AA/image_1.png" TargetMode="Externa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wmf"/></Relationships>
</file>

<file path=ppt/slides/_rels/slide27.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44.gif"/></Relationships>
</file>

<file path=ppt/slides/_rels/slide28.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hyperlink" Target="http://microsoft.com/technet" TargetMode="External"/><Relationship Id="rId10" Type="http://schemas.openxmlformats.org/officeDocument/2006/relationships/image" Target="../media/image49.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wm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5.wmf"/><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7091" y="4321175"/>
            <a:ext cx="8714509" cy="1241425"/>
          </a:xfrm>
        </p:spPr>
        <p:txBody>
          <a:bodyPr/>
          <a:lstStyle/>
          <a:p>
            <a:r>
              <a:rPr sz="4000" dirty="0" smtClean="0">
                <a:latin typeface="Arial" pitchFamily="34" charset="0"/>
                <a:cs typeface="Arial" pitchFamily="34" charset="0"/>
              </a:rPr>
              <a:t>Building a High Availability Strategy for Your Enterprise Using Microsoft SQL Server </a:t>
            </a:r>
            <a:r>
              <a:rPr sz="4000" dirty="0" smtClean="0">
                <a:latin typeface="Arial" pitchFamily="34" charset="0"/>
                <a:cs typeface="Arial" pitchFamily="34" charset="0"/>
              </a:rPr>
              <a:t>2008</a:t>
            </a:r>
            <a:br>
              <a:rPr sz="4000" dirty="0" smtClean="0">
                <a:latin typeface="Arial" pitchFamily="34" charset="0"/>
                <a:cs typeface="Arial" pitchFamily="34" charset="0"/>
              </a:rPr>
            </a:br>
            <a:r>
              <a:rPr lang="en-US" sz="4000" dirty="0" smtClean="0">
                <a:latin typeface="Arial" pitchFamily="34" charset="0"/>
                <a:cs typeface="Arial" pitchFamily="34" charset="0"/>
              </a:rPr>
              <a:t>DAT301</a:t>
            </a:r>
            <a:r>
              <a:rPr lang="en-US" sz="4000" dirty="0" smtClean="0">
                <a:latin typeface="Arial" pitchFamily="34" charset="0"/>
                <a:cs typeface="Arial" pitchFamily="34" charset="0"/>
              </a:rPr>
              <a:t/>
            </a:r>
            <a:br>
              <a:rPr lang="en-US" sz="4000" dirty="0" smtClean="0">
                <a:latin typeface="Arial" pitchFamily="34" charset="0"/>
                <a:cs typeface="Arial" pitchFamily="34" charset="0"/>
              </a:rPr>
            </a:br>
            <a:endParaRPr sz="4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Arial" pitchFamily="34" charset="0"/>
              <a:cs typeface="Arial" pitchFamily="34" charset="0"/>
            </a:endParaRPr>
          </a:p>
        </p:txBody>
      </p:sp>
      <p:sp>
        <p:nvSpPr>
          <p:cNvPr id="4" name="TextBox 3"/>
          <p:cNvSpPr txBox="1"/>
          <p:nvPr/>
        </p:nvSpPr>
        <p:spPr>
          <a:xfrm>
            <a:off x="6706473" y="5657671"/>
            <a:ext cx="2437527" cy="1200329"/>
          </a:xfrm>
          <a:prstGeom prst="rect">
            <a:avLst/>
          </a:prstGeom>
          <a:noFill/>
        </p:spPr>
        <p:txBody>
          <a:bodyPr wrap="none" rtlCol="0">
            <a:spAutoFit/>
          </a:bodyPr>
          <a:lstStyle/>
          <a:p>
            <a:r>
              <a:rPr lang="en-US" sz="2400" dirty="0" smtClean="0"/>
              <a:t>Gopal Ashok</a:t>
            </a:r>
          </a:p>
          <a:p>
            <a:r>
              <a:rPr lang="en-US" sz="2400" dirty="0" smtClean="0"/>
              <a:t>Program Manager</a:t>
            </a:r>
          </a:p>
          <a:p>
            <a:r>
              <a:rPr lang="en-US" sz="2400" dirty="0" smtClean="0"/>
              <a:t>Microsoft Corp</a:t>
            </a:r>
            <a:endParaRPr lang="en-US" sz="24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623455"/>
          </a:xfrm>
          <a:solidFill>
            <a:schemeClr val="accent1"/>
          </a:solidFill>
        </p:spPr>
        <p:txBody>
          <a:bodyPr anchor="ctr">
            <a:normAutofit/>
          </a:bodyPr>
          <a:lstStyle/>
          <a:p>
            <a:r>
              <a:rPr sz="4000" smtClean="0">
                <a:solidFill>
                  <a:schemeClr val="bg1"/>
                </a:solidFill>
              </a:rPr>
              <a:t>Alwa</a:t>
            </a:r>
            <a:r>
              <a:rPr lang="en-US" sz="4000" dirty="0" smtClean="0">
                <a:solidFill>
                  <a:schemeClr val="bg1"/>
                </a:solidFill>
              </a:rPr>
              <a:t>y</a:t>
            </a:r>
            <a:r>
              <a:rPr sz="4000" smtClean="0">
                <a:solidFill>
                  <a:schemeClr val="bg1"/>
                </a:solidFill>
              </a:rPr>
              <a:t>s On Technologies</a:t>
            </a:r>
            <a:endParaRPr lang="en-US" sz="4000" dirty="0">
              <a:solidFill>
                <a:schemeClr val="bg1"/>
              </a:solidFill>
            </a:endParaRPr>
          </a:p>
        </p:txBody>
      </p:sp>
      <p:sp>
        <p:nvSpPr>
          <p:cNvPr id="4" name="Text Placeholder 3"/>
          <p:cNvSpPr>
            <a:spLocks noGrp="1"/>
          </p:cNvSpPr>
          <p:nvPr>
            <p:ph type="body" sz="quarter" idx="10"/>
          </p:nvPr>
        </p:nvSpPr>
        <p:spPr>
          <a:xfrm>
            <a:off x="381000" y="1411551"/>
            <a:ext cx="3116179" cy="4459859"/>
          </a:xfrm>
        </p:spPr>
        <p:txBody>
          <a:bodyPr/>
          <a:lstStyle/>
          <a:p>
            <a:r>
              <a:rPr lang="en-US" sz="2800" dirty="0" smtClean="0"/>
              <a:t>Provides a full range of options to minimize operational downtime and maintain appropriate levels of application availability. </a:t>
            </a:r>
            <a:endParaRPr lang="en-US" sz="2800" dirty="0"/>
          </a:p>
        </p:txBody>
      </p:sp>
      <p:graphicFrame>
        <p:nvGraphicFramePr>
          <p:cNvPr id="10" name="Diagram 9"/>
          <p:cNvGraphicFramePr/>
          <p:nvPr/>
        </p:nvGraphicFramePr>
        <p:xfrm>
          <a:off x="3357797" y="1588169"/>
          <a:ext cx="5529529" cy="4572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68036"/>
          </a:xfrm>
          <a:solidFill>
            <a:schemeClr val="accent1"/>
          </a:solidFill>
          <a:ln w="9525">
            <a:noFill/>
            <a:miter lim="800000"/>
            <a:headEnd/>
            <a:tailEnd/>
          </a:ln>
        </p:spPr>
        <p:txBody>
          <a:bodyPr vert="horz" wrap="square" lIns="0" tIns="0" rIns="0" bIns="0" numCol="1" anchor="ctr" anchorCtr="0" compatLnSpc="1">
            <a:prstTxWarp prst="textNoShape">
              <a:avLst/>
            </a:prstTxWarp>
            <a:noAutofit/>
          </a:bodyPr>
          <a:lstStyle/>
          <a:p>
            <a:pPr>
              <a:defRPr/>
            </a:pPr>
            <a:r>
              <a:rPr lang="en-US" sz="3600" dirty="0" smtClean="0">
                <a:solidFill>
                  <a:schemeClr val="bg1"/>
                </a:solidFill>
              </a:rPr>
              <a:t>Always On Solution Characteristics</a:t>
            </a:r>
            <a:endParaRPr lang="en-US" sz="3600" dirty="0">
              <a:solidFill>
                <a:schemeClr val="bg1"/>
              </a:solidFill>
            </a:endParaRPr>
          </a:p>
        </p:txBody>
      </p:sp>
      <p:graphicFrame>
        <p:nvGraphicFramePr>
          <p:cNvPr id="4" name="Table 3"/>
          <p:cNvGraphicFramePr>
            <a:graphicFrameLocks noGrp="1"/>
          </p:cNvGraphicFramePr>
          <p:nvPr/>
        </p:nvGraphicFramePr>
        <p:xfrm>
          <a:off x="1447801" y="2057400"/>
          <a:ext cx="838199" cy="2895600"/>
        </p:xfrm>
        <a:graphic>
          <a:graphicData uri="http://schemas.openxmlformats.org/drawingml/2006/table">
            <a:tbl>
              <a:tblPr firstRow="1" bandRow="1">
                <a:tableStyleId>{5C22544A-7EE6-4342-B048-85BDC9FD1C3A}</a:tableStyleId>
              </a:tblPr>
              <a:tblGrid>
                <a:gridCol w="838199"/>
              </a:tblGrid>
              <a:tr h="683079">
                <a:tc>
                  <a:txBody>
                    <a:bodyPr/>
                    <a:lstStyle/>
                    <a:p>
                      <a:r>
                        <a:rPr lang="en-US" sz="1200" dirty="0" smtClean="0">
                          <a:solidFill>
                            <a:schemeClr val="bg1"/>
                          </a:solidFill>
                        </a:rPr>
                        <a:t>No Data Loss</a:t>
                      </a:r>
                    </a:p>
                    <a:p>
                      <a:r>
                        <a:rPr lang="en-US" sz="1200" dirty="0" smtClean="0">
                          <a:solidFill>
                            <a:schemeClr val="bg1"/>
                          </a:solidFill>
                        </a:rPr>
                        <a:t>(RPO=0)</a:t>
                      </a:r>
                      <a:endParaRPr lang="en-US" sz="1200" dirty="0">
                        <a:solidFill>
                          <a:schemeClr val="bg1"/>
                        </a:solidFill>
                      </a:endParaRPr>
                    </a:p>
                  </a:txBody>
                  <a:tcPr/>
                </a:tc>
              </a:tr>
              <a:tr h="346711">
                <a:tc>
                  <a:txBody>
                    <a:bodyPr/>
                    <a:lstStyle/>
                    <a:p>
                      <a:endParaRPr lang="en-US" sz="1200" dirty="0">
                        <a:solidFill>
                          <a:schemeClr val="bg1"/>
                        </a:solidFill>
                      </a:endParaRPr>
                    </a:p>
                  </a:txBody>
                  <a:tcPr/>
                </a:tc>
              </a:tr>
              <a:tr h="341810">
                <a:tc>
                  <a:txBody>
                    <a:bodyPr/>
                    <a:lstStyle/>
                    <a:p>
                      <a:endParaRPr lang="en-US" sz="1200" dirty="0">
                        <a:solidFill>
                          <a:schemeClr val="bg1"/>
                        </a:solidFill>
                      </a:endParaRPr>
                    </a:p>
                  </a:txBody>
                  <a:tcPr/>
                </a:tc>
              </a:tr>
              <a:tr h="299899">
                <a:tc>
                  <a:txBody>
                    <a:bodyPr/>
                    <a:lstStyle/>
                    <a:p>
                      <a:endParaRPr lang="en-US" sz="1200" dirty="0">
                        <a:solidFill>
                          <a:schemeClr val="bg1"/>
                        </a:solidFill>
                      </a:endParaRPr>
                    </a:p>
                  </a:txBody>
                  <a:tcPr/>
                </a:tc>
              </a:tr>
              <a:tr h="280642">
                <a:tc>
                  <a:txBody>
                    <a:bodyPr/>
                    <a:lstStyle/>
                    <a:p>
                      <a:endParaRPr lang="en-US" sz="1200" dirty="0">
                        <a:solidFill>
                          <a:schemeClr val="bg1"/>
                        </a:solidFill>
                      </a:endParaRPr>
                    </a:p>
                  </a:txBody>
                  <a:tcPr/>
                </a:tc>
              </a:tr>
              <a:tr h="486259">
                <a:tc>
                  <a:txBody>
                    <a:bodyPr/>
                    <a:lstStyle/>
                    <a:p>
                      <a:endParaRPr lang="en-US" sz="1200" dirty="0">
                        <a:solidFill>
                          <a:schemeClr val="bg1"/>
                        </a:solidFill>
                      </a:endParaRPr>
                    </a:p>
                  </a:txBody>
                  <a:tcPr/>
                </a:tc>
              </a:tr>
              <a:tr h="457200">
                <a:tc>
                  <a:txBody>
                    <a:bodyPr/>
                    <a:lstStyle/>
                    <a:p>
                      <a:endParaRPr lang="en-US" sz="1200" dirty="0">
                        <a:solidFill>
                          <a:schemeClr val="bg1"/>
                        </a:solidFill>
                      </a:endParaRPr>
                    </a:p>
                  </a:txBody>
                  <a:tcPr/>
                </a:tc>
              </a:tr>
            </a:tbl>
          </a:graphicData>
        </a:graphic>
      </p:graphicFrame>
      <p:graphicFrame>
        <p:nvGraphicFramePr>
          <p:cNvPr id="5" name="Table 4"/>
          <p:cNvGraphicFramePr>
            <a:graphicFrameLocks noGrp="1"/>
          </p:cNvGraphicFramePr>
          <p:nvPr/>
        </p:nvGraphicFramePr>
        <p:xfrm>
          <a:off x="2362200" y="2057401"/>
          <a:ext cx="2286001" cy="2895599"/>
        </p:xfrm>
        <a:graphic>
          <a:graphicData uri="http://schemas.openxmlformats.org/drawingml/2006/table">
            <a:tbl>
              <a:tblPr firstRow="1" bandRow="1">
                <a:tableStyleId>{5C22544A-7EE6-4342-B048-85BDC9FD1C3A}</a:tableStyleId>
              </a:tblPr>
              <a:tblGrid>
                <a:gridCol w="516194"/>
                <a:gridCol w="442452"/>
                <a:gridCol w="442452"/>
                <a:gridCol w="884903"/>
              </a:tblGrid>
              <a:tr h="473928">
                <a:tc gridSpan="3">
                  <a:txBody>
                    <a:bodyPr/>
                    <a:lstStyle/>
                    <a:p>
                      <a:r>
                        <a:rPr lang="en-US" sz="1200" dirty="0" smtClean="0">
                          <a:solidFill>
                            <a:schemeClr val="bg1"/>
                          </a:solidFill>
                        </a:rPr>
                        <a:t>Failover</a:t>
                      </a:r>
                      <a:r>
                        <a:rPr lang="en-US" sz="1200" baseline="0" dirty="0" smtClean="0">
                          <a:solidFill>
                            <a:schemeClr val="bg1"/>
                          </a:solidFill>
                        </a:rPr>
                        <a:t> Unit</a:t>
                      </a:r>
                    </a:p>
                    <a:p>
                      <a:endParaRPr lang="en-US" sz="1200" dirty="0">
                        <a:solidFill>
                          <a:schemeClr val="bg1"/>
                        </a:solidFill>
                      </a:endParaRPr>
                    </a:p>
                  </a:txBody>
                  <a:tcPr/>
                </a:tc>
                <a:tc hMerge="1">
                  <a:txBody>
                    <a:bodyPr/>
                    <a:lstStyle/>
                    <a:p>
                      <a:endParaRPr lang="en-US"/>
                    </a:p>
                  </a:txBody>
                  <a:tcPr/>
                </a:tc>
                <a:tc hMerge="1">
                  <a:txBody>
                    <a:bodyPr/>
                    <a:lstStyle/>
                    <a:p>
                      <a:endParaRPr lang="en-US"/>
                    </a:p>
                  </a:txBody>
                  <a:tcPr/>
                </a:tc>
                <a:tc rowSpan="2">
                  <a:txBody>
                    <a:bodyPr/>
                    <a:lstStyle/>
                    <a:p>
                      <a:r>
                        <a:rPr lang="en-US" sz="1200" dirty="0" smtClean="0">
                          <a:solidFill>
                            <a:schemeClr val="bg1"/>
                          </a:solidFill>
                        </a:rPr>
                        <a:t>Auto</a:t>
                      </a:r>
                    </a:p>
                    <a:p>
                      <a:r>
                        <a:rPr lang="en-US" sz="1200" dirty="0" smtClean="0">
                          <a:solidFill>
                            <a:schemeClr val="bg1"/>
                          </a:solidFill>
                        </a:rPr>
                        <a:t>Failover</a:t>
                      </a:r>
                    </a:p>
                    <a:p>
                      <a:r>
                        <a:rPr lang="en-US" sz="1200" dirty="0" smtClean="0">
                          <a:solidFill>
                            <a:schemeClr val="bg1"/>
                          </a:solidFill>
                        </a:rPr>
                        <a:t>(RTO)</a:t>
                      </a:r>
                      <a:endParaRPr lang="en-US" sz="1200" dirty="0">
                        <a:solidFill>
                          <a:schemeClr val="bg1"/>
                        </a:solidFill>
                      </a:endParaRPr>
                    </a:p>
                  </a:txBody>
                  <a:tcPr/>
                </a:tc>
              </a:tr>
              <a:tr h="280182">
                <a:tc>
                  <a:txBody>
                    <a:bodyPr/>
                    <a:lstStyle/>
                    <a:p>
                      <a:r>
                        <a:rPr lang="en-US" sz="1200" dirty="0" smtClean="0">
                          <a:solidFill>
                            <a:schemeClr val="bg1"/>
                          </a:solidFill>
                        </a:rPr>
                        <a:t>Inst</a:t>
                      </a:r>
                      <a:endParaRPr lang="en-US" sz="1200" dirty="0">
                        <a:solidFill>
                          <a:schemeClr val="bg1"/>
                        </a:solidFill>
                      </a:endParaRPr>
                    </a:p>
                  </a:txBody>
                  <a:tcPr>
                    <a:solidFill>
                      <a:schemeClr val="accent1"/>
                    </a:solidFill>
                  </a:tcPr>
                </a:tc>
                <a:tc>
                  <a:txBody>
                    <a:bodyPr/>
                    <a:lstStyle/>
                    <a:p>
                      <a:r>
                        <a:rPr lang="en-US" sz="1200" dirty="0" smtClean="0">
                          <a:solidFill>
                            <a:schemeClr val="bg1"/>
                          </a:solidFill>
                        </a:rPr>
                        <a:t>DB</a:t>
                      </a:r>
                      <a:endParaRPr lang="en-US" sz="1200" dirty="0">
                        <a:solidFill>
                          <a:schemeClr val="bg1"/>
                        </a:solidFill>
                      </a:endParaRPr>
                    </a:p>
                  </a:txBody>
                  <a:tcPr>
                    <a:solidFill>
                      <a:schemeClr val="accent1"/>
                    </a:solidFill>
                  </a:tcPr>
                </a:tc>
                <a:tc>
                  <a:txBody>
                    <a:bodyPr/>
                    <a:lstStyle/>
                    <a:p>
                      <a:r>
                        <a:rPr lang="en-US" sz="1200" dirty="0" smtClean="0">
                          <a:solidFill>
                            <a:schemeClr val="bg1"/>
                          </a:solidFill>
                        </a:rPr>
                        <a:t>Tab</a:t>
                      </a:r>
                      <a:endParaRPr lang="en-US" sz="1200" dirty="0">
                        <a:solidFill>
                          <a:schemeClr val="bg1"/>
                        </a:solidFill>
                      </a:endParaRPr>
                    </a:p>
                  </a:txBody>
                  <a:tcPr>
                    <a:solidFill>
                      <a:schemeClr val="accent1"/>
                    </a:solidFill>
                  </a:tcPr>
                </a:tc>
                <a:tc vMerge="1">
                  <a:txBody>
                    <a:bodyPr/>
                    <a:lstStyle/>
                    <a:p>
                      <a:endParaRPr lang="en-US" sz="1200" dirty="0">
                        <a:solidFill>
                          <a:schemeClr val="tx1"/>
                        </a:solidFill>
                      </a:endParaRPr>
                    </a:p>
                  </a:txBody>
                  <a:tcPr>
                    <a:solidFill>
                      <a:schemeClr val="accent1"/>
                    </a:solidFill>
                  </a:tcPr>
                </a:tc>
              </a:tr>
              <a:tr h="336776">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r>
              <a:tr h="280713">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pPr algn="r"/>
                      <a:r>
                        <a:rPr lang="en-US" sz="1200" dirty="0" smtClean="0">
                          <a:solidFill>
                            <a:schemeClr val="bg1"/>
                          </a:solidFill>
                        </a:rPr>
                        <a:t>+  **</a:t>
                      </a:r>
                      <a:endParaRPr lang="en-US" sz="1200" dirty="0">
                        <a:solidFill>
                          <a:schemeClr val="bg1"/>
                        </a:solidFill>
                      </a:endParaRPr>
                    </a:p>
                  </a:txBody>
                  <a:tcPr>
                    <a:solidFill>
                      <a:srgbClr val="92D050"/>
                    </a:solidFill>
                  </a:tcPr>
                </a:tc>
              </a:tr>
              <a:tr h="278613">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r>
              <a:tr h="278613">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r>
              <a:tr h="509574">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r>
              <a:tr h="457200">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c>
                  <a:txBody>
                    <a:bodyPr/>
                    <a:lstStyle/>
                    <a:p>
                      <a:endParaRPr lang="en-US" sz="1200" dirty="0">
                        <a:solidFill>
                          <a:schemeClr val="bg1"/>
                        </a:solidFill>
                      </a:endParaRPr>
                    </a:p>
                  </a:txBody>
                  <a:tcPr>
                    <a:solidFill>
                      <a:srgbClr val="92D050"/>
                    </a:solidFill>
                  </a:tcPr>
                </a:tc>
              </a:tr>
            </a:tbl>
          </a:graphicData>
        </a:graphic>
      </p:graphicFrame>
      <p:graphicFrame>
        <p:nvGraphicFramePr>
          <p:cNvPr id="6" name="Table 5"/>
          <p:cNvGraphicFramePr>
            <a:graphicFrameLocks noGrp="1"/>
          </p:cNvGraphicFramePr>
          <p:nvPr/>
        </p:nvGraphicFramePr>
        <p:xfrm>
          <a:off x="4724400" y="2057401"/>
          <a:ext cx="1828800" cy="2895599"/>
        </p:xfrm>
        <a:graphic>
          <a:graphicData uri="http://schemas.openxmlformats.org/drawingml/2006/table">
            <a:tbl>
              <a:tblPr firstRow="1" bandRow="1">
                <a:tableStyleId>{5C22544A-7EE6-4342-B048-85BDC9FD1C3A}</a:tableStyleId>
              </a:tblPr>
              <a:tblGrid>
                <a:gridCol w="609600"/>
                <a:gridCol w="586154"/>
                <a:gridCol w="633046"/>
              </a:tblGrid>
              <a:tr h="665836">
                <a:tc>
                  <a:txBody>
                    <a:bodyPr/>
                    <a:lstStyle/>
                    <a:p>
                      <a:r>
                        <a:rPr lang="en-US" sz="1200" dirty="0" smtClean="0">
                          <a:solidFill>
                            <a:schemeClr val="bg1"/>
                          </a:solidFill>
                        </a:rPr>
                        <a:t>Read</a:t>
                      </a:r>
                    </a:p>
                  </a:txBody>
                  <a:tcPr/>
                </a:tc>
                <a:tc>
                  <a:txBody>
                    <a:bodyPr/>
                    <a:lstStyle/>
                    <a:p>
                      <a:r>
                        <a:rPr lang="en-US" sz="1200" dirty="0" err="1" smtClean="0">
                          <a:solidFill>
                            <a:schemeClr val="bg1"/>
                          </a:solidFill>
                        </a:rPr>
                        <a:t>Mult-iple</a:t>
                      </a:r>
                      <a:endParaRPr lang="en-US" sz="1200" dirty="0">
                        <a:solidFill>
                          <a:schemeClr val="bg1"/>
                        </a:solidFill>
                      </a:endParaRPr>
                    </a:p>
                  </a:txBody>
                  <a:tcPr/>
                </a:tc>
                <a:tc>
                  <a:txBody>
                    <a:bodyPr/>
                    <a:lstStyle/>
                    <a:p>
                      <a:r>
                        <a:rPr lang="en-US" sz="1200" dirty="0" smtClean="0">
                          <a:solidFill>
                            <a:schemeClr val="bg1"/>
                          </a:solidFill>
                        </a:rPr>
                        <a:t>Write</a:t>
                      </a:r>
                    </a:p>
                  </a:txBody>
                  <a:tcPr/>
                </a:tc>
              </a:tr>
              <a:tr h="387206">
                <a:tc>
                  <a:txBody>
                    <a:bodyPr/>
                    <a:lstStyle/>
                    <a:p>
                      <a:pPr algn="r"/>
                      <a:r>
                        <a:rPr lang="en-US" sz="1200" dirty="0" smtClean="0">
                          <a:solidFill>
                            <a:schemeClr val="bg1"/>
                          </a:solidFill>
                        </a:rPr>
                        <a:t>*</a:t>
                      </a:r>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r>
              <a:tr h="318557">
                <a:tc>
                  <a:txBody>
                    <a:bodyPr/>
                    <a:lstStyle/>
                    <a:p>
                      <a:pPr algn="r"/>
                      <a:r>
                        <a:rPr lang="en-US" sz="1200" dirty="0" smtClean="0">
                          <a:solidFill>
                            <a:schemeClr val="bg1"/>
                          </a:solidFill>
                        </a:rPr>
                        <a:t>*</a:t>
                      </a:r>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r>
              <a:tr h="285359">
                <a:tc>
                  <a:txBody>
                    <a:bodyPr/>
                    <a:lstStyle/>
                    <a:p>
                      <a:pPr algn="r"/>
                      <a:r>
                        <a:rPr lang="en-US" sz="1200" dirty="0" smtClean="0">
                          <a:solidFill>
                            <a:schemeClr val="bg1"/>
                          </a:solidFill>
                        </a:rPr>
                        <a:t>*</a:t>
                      </a:r>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r>
              <a:tr h="285359">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r>
              <a:tr h="496082">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r>
              <a:tr h="457200">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c>
                  <a:txBody>
                    <a:bodyPr/>
                    <a:lstStyle/>
                    <a:p>
                      <a:endParaRPr lang="en-US" sz="1200" dirty="0">
                        <a:solidFill>
                          <a:schemeClr val="bg1"/>
                        </a:solidFill>
                      </a:endParaRPr>
                    </a:p>
                  </a:txBody>
                  <a:tcPr>
                    <a:solidFill>
                      <a:srgbClr val="00B0F0"/>
                    </a:solidFill>
                  </a:tcPr>
                </a:tc>
              </a:tr>
            </a:tbl>
          </a:graphicData>
        </a:graphic>
      </p:graphicFrame>
      <p:graphicFrame>
        <p:nvGraphicFramePr>
          <p:cNvPr id="86" name="Table 85"/>
          <p:cNvGraphicFramePr>
            <a:graphicFrameLocks noGrp="1"/>
          </p:cNvGraphicFramePr>
          <p:nvPr/>
        </p:nvGraphicFramePr>
        <p:xfrm>
          <a:off x="152400" y="2057400"/>
          <a:ext cx="1219202" cy="2895600"/>
        </p:xfrm>
        <a:graphic>
          <a:graphicData uri="http://schemas.openxmlformats.org/drawingml/2006/table">
            <a:tbl>
              <a:tblPr firstRow="1" bandRow="1">
                <a:tableStyleId>{5C22544A-7EE6-4342-B048-85BDC9FD1C3A}</a:tableStyleId>
              </a:tblPr>
              <a:tblGrid>
                <a:gridCol w="533400"/>
                <a:gridCol w="685802"/>
              </a:tblGrid>
              <a:tr h="667690">
                <a:tc gridSpan="2">
                  <a:txBody>
                    <a:bodyPr/>
                    <a:lstStyle/>
                    <a:p>
                      <a:r>
                        <a:rPr lang="en-US" sz="1200" b="1" dirty="0" smtClean="0">
                          <a:solidFill>
                            <a:schemeClr val="bg1"/>
                          </a:solidFill>
                        </a:rPr>
                        <a:t>Solutions</a:t>
                      </a:r>
                      <a:endParaRPr lang="en-US" sz="1200" b="1" dirty="0">
                        <a:solidFill>
                          <a:schemeClr val="bg1"/>
                        </a:solidFill>
                      </a:endParaRPr>
                    </a:p>
                  </a:txBody>
                  <a:tcPr/>
                </a:tc>
                <a:tc hMerge="1">
                  <a:txBody>
                    <a:bodyPr/>
                    <a:lstStyle/>
                    <a:p>
                      <a:endParaRPr lang="en-US"/>
                    </a:p>
                  </a:txBody>
                  <a:tcPr/>
                </a:tc>
              </a:tr>
              <a:tr h="338901">
                <a:tc gridSpan="2">
                  <a:txBody>
                    <a:bodyPr/>
                    <a:lstStyle/>
                    <a:p>
                      <a:r>
                        <a:rPr lang="en-US" sz="1200" b="1" dirty="0" smtClean="0">
                          <a:solidFill>
                            <a:schemeClr val="bg1"/>
                          </a:solidFill>
                        </a:rPr>
                        <a:t>Log Shipping</a:t>
                      </a:r>
                      <a:endParaRPr lang="en-US" sz="1200" b="1" dirty="0">
                        <a:solidFill>
                          <a:schemeClr val="bg1"/>
                        </a:solidFill>
                      </a:endParaRPr>
                    </a:p>
                  </a:txBody>
                  <a:tcPr/>
                </a:tc>
                <a:tc hMerge="1">
                  <a:txBody>
                    <a:bodyPr/>
                    <a:lstStyle/>
                    <a:p>
                      <a:endParaRPr lang="en-US"/>
                    </a:p>
                  </a:txBody>
                  <a:tcPr/>
                </a:tc>
              </a:tr>
              <a:tr h="320040">
                <a:tc rowSpan="2">
                  <a:txBody>
                    <a:bodyPr/>
                    <a:lstStyle/>
                    <a:p>
                      <a:r>
                        <a:rPr lang="en-US" sz="1200" b="1" dirty="0" smtClean="0">
                          <a:solidFill>
                            <a:schemeClr val="bg1"/>
                          </a:solidFill>
                        </a:rPr>
                        <a:t>DBM</a:t>
                      </a:r>
                      <a:endParaRPr lang="en-US" sz="1200" b="1" dirty="0">
                        <a:solidFill>
                          <a:schemeClr val="bg1"/>
                        </a:solidFill>
                      </a:endParaRPr>
                    </a:p>
                  </a:txBody>
                  <a:tcPr/>
                </a:tc>
                <a:tc>
                  <a:txBody>
                    <a:bodyPr/>
                    <a:lstStyle/>
                    <a:p>
                      <a:r>
                        <a:rPr lang="en-US" sz="1200" b="1" dirty="0" smtClean="0">
                          <a:solidFill>
                            <a:schemeClr val="bg1"/>
                          </a:solidFill>
                        </a:rPr>
                        <a:t>Sync</a:t>
                      </a:r>
                      <a:endParaRPr lang="en-US" sz="1200" b="1" dirty="0">
                        <a:solidFill>
                          <a:schemeClr val="bg1"/>
                        </a:solidFill>
                      </a:endParaRPr>
                    </a:p>
                  </a:txBody>
                  <a:tcPr/>
                </a:tc>
              </a:tr>
              <a:tr h="320040">
                <a:tc vMerge="1">
                  <a:txBody>
                    <a:bodyPr/>
                    <a:lstStyle/>
                    <a:p>
                      <a:endParaRPr lang="en-US"/>
                    </a:p>
                  </a:txBody>
                  <a:tcPr/>
                </a:tc>
                <a:tc>
                  <a:txBody>
                    <a:bodyPr/>
                    <a:lstStyle/>
                    <a:p>
                      <a:r>
                        <a:rPr lang="en-US" sz="1200" b="1" dirty="0" smtClean="0">
                          <a:solidFill>
                            <a:schemeClr val="bg1"/>
                          </a:solidFill>
                        </a:rPr>
                        <a:t>Async</a:t>
                      </a:r>
                      <a:endParaRPr lang="en-US" sz="1200" b="1" dirty="0">
                        <a:solidFill>
                          <a:schemeClr val="bg1"/>
                        </a:solidFill>
                      </a:endParaRPr>
                    </a:p>
                  </a:txBody>
                  <a:tcPr/>
                </a:tc>
              </a:tr>
              <a:tr h="334529">
                <a:tc gridSpan="2">
                  <a:txBody>
                    <a:bodyPr/>
                    <a:lstStyle/>
                    <a:p>
                      <a:r>
                        <a:rPr lang="en-US" sz="1200" b="1" dirty="0" smtClean="0">
                          <a:solidFill>
                            <a:schemeClr val="bg1"/>
                          </a:solidFill>
                        </a:rPr>
                        <a:t>Cluster</a:t>
                      </a:r>
                      <a:endParaRPr lang="en-US" sz="1200" b="1" dirty="0">
                        <a:solidFill>
                          <a:schemeClr val="bg1"/>
                        </a:solidFill>
                      </a:endParaRPr>
                    </a:p>
                  </a:txBody>
                  <a:tcPr/>
                </a:tc>
                <a:tc hMerge="1">
                  <a:txBody>
                    <a:bodyPr/>
                    <a:lstStyle/>
                    <a:p>
                      <a:endParaRPr lang="en-US"/>
                    </a:p>
                  </a:txBody>
                  <a:tcPr/>
                </a:tc>
              </a:tr>
              <a:tr h="381000">
                <a:tc gridSpan="2">
                  <a:txBody>
                    <a:bodyPr/>
                    <a:lstStyle/>
                    <a:p>
                      <a:r>
                        <a:rPr lang="en-US" sz="1200" b="1" dirty="0" smtClean="0">
                          <a:solidFill>
                            <a:schemeClr val="bg1"/>
                          </a:solidFill>
                        </a:rPr>
                        <a:t>Transactional</a:t>
                      </a:r>
                      <a:r>
                        <a:rPr lang="en-US" sz="1200" b="1" baseline="0" dirty="0" smtClean="0">
                          <a:solidFill>
                            <a:schemeClr val="bg1"/>
                          </a:solidFill>
                        </a:rPr>
                        <a:t> Replication</a:t>
                      </a:r>
                      <a:endParaRPr lang="en-US" sz="1200" b="1" dirty="0">
                        <a:solidFill>
                          <a:schemeClr val="bg1"/>
                        </a:solidFill>
                      </a:endParaRPr>
                    </a:p>
                  </a:txBody>
                  <a:tcPr/>
                </a:tc>
                <a:tc hMerge="1">
                  <a:txBody>
                    <a:bodyPr/>
                    <a:lstStyle/>
                    <a:p>
                      <a:endParaRPr lang="en-US"/>
                    </a:p>
                  </a:txBody>
                  <a:tcPr/>
                </a:tc>
              </a:tr>
              <a:tr h="381000">
                <a:tc gridSpan="2">
                  <a:txBody>
                    <a:bodyPr/>
                    <a:lstStyle/>
                    <a:p>
                      <a:r>
                        <a:rPr lang="en-US" sz="1200" b="1" dirty="0" smtClean="0">
                          <a:solidFill>
                            <a:schemeClr val="bg1"/>
                          </a:solidFill>
                        </a:rPr>
                        <a:t>Peer-Peer</a:t>
                      </a:r>
                    </a:p>
                    <a:p>
                      <a:r>
                        <a:rPr lang="en-US" sz="1200" b="1" dirty="0" smtClean="0">
                          <a:solidFill>
                            <a:schemeClr val="bg1"/>
                          </a:solidFill>
                        </a:rPr>
                        <a:t>Replication</a:t>
                      </a:r>
                      <a:endParaRPr lang="en-US" sz="1200" b="1" dirty="0">
                        <a:solidFill>
                          <a:schemeClr val="bg1"/>
                        </a:solidFill>
                      </a:endParaRPr>
                    </a:p>
                  </a:txBody>
                  <a:tcPr/>
                </a:tc>
                <a:tc hMerge="1">
                  <a:txBody>
                    <a:bodyPr/>
                    <a:lstStyle/>
                    <a:p>
                      <a:endParaRPr lang="en-US"/>
                    </a:p>
                  </a:txBody>
                  <a:tcPr/>
                </a:tc>
              </a:tr>
            </a:tbl>
          </a:graphicData>
        </a:graphic>
      </p:graphicFrame>
      <p:sp>
        <p:nvSpPr>
          <p:cNvPr id="91" name="TextBox 90"/>
          <p:cNvSpPr txBox="1"/>
          <p:nvPr/>
        </p:nvSpPr>
        <p:spPr>
          <a:xfrm>
            <a:off x="1752600" y="1524000"/>
            <a:ext cx="593432" cy="369332"/>
          </a:xfrm>
          <a:prstGeom prst="rect">
            <a:avLst/>
          </a:prstGeom>
          <a:noFill/>
        </p:spPr>
        <p:txBody>
          <a:bodyPr wrap="none" rtlCol="0">
            <a:spAutoFit/>
          </a:bodyPr>
          <a:lstStyle/>
          <a:p>
            <a:r>
              <a:rPr lang="en-US" b="1" dirty="0" smtClean="0"/>
              <a:t>RPO</a:t>
            </a:r>
            <a:endParaRPr lang="en-US" b="1" dirty="0"/>
          </a:p>
        </p:txBody>
      </p:sp>
      <p:sp>
        <p:nvSpPr>
          <p:cNvPr id="92" name="TextBox 91"/>
          <p:cNvSpPr txBox="1"/>
          <p:nvPr/>
        </p:nvSpPr>
        <p:spPr>
          <a:xfrm>
            <a:off x="3124200" y="1524000"/>
            <a:ext cx="936988" cy="369332"/>
          </a:xfrm>
          <a:prstGeom prst="rect">
            <a:avLst/>
          </a:prstGeom>
          <a:noFill/>
        </p:spPr>
        <p:txBody>
          <a:bodyPr wrap="none" rtlCol="0">
            <a:spAutoFit/>
          </a:bodyPr>
          <a:lstStyle/>
          <a:p>
            <a:r>
              <a:rPr lang="en-US" b="1" dirty="0" smtClean="0"/>
              <a:t>Failover</a:t>
            </a:r>
            <a:endParaRPr lang="en-US" b="1" dirty="0"/>
          </a:p>
        </p:txBody>
      </p:sp>
      <p:sp>
        <p:nvSpPr>
          <p:cNvPr id="93" name="TextBox 92"/>
          <p:cNvSpPr txBox="1"/>
          <p:nvPr/>
        </p:nvSpPr>
        <p:spPr>
          <a:xfrm>
            <a:off x="4876800" y="1295400"/>
            <a:ext cx="1828800" cy="646331"/>
          </a:xfrm>
          <a:prstGeom prst="rect">
            <a:avLst/>
          </a:prstGeom>
          <a:noFill/>
        </p:spPr>
        <p:txBody>
          <a:bodyPr wrap="square" rtlCol="0">
            <a:spAutoFit/>
          </a:bodyPr>
          <a:lstStyle/>
          <a:p>
            <a:pPr algn="ctr"/>
            <a:r>
              <a:rPr lang="en-US" b="1" dirty="0" smtClean="0"/>
              <a:t>Redundancy and Utilization</a:t>
            </a:r>
            <a:endParaRPr lang="en-US" b="1" dirty="0"/>
          </a:p>
        </p:txBody>
      </p:sp>
      <p:graphicFrame>
        <p:nvGraphicFramePr>
          <p:cNvPr id="105" name="Table 104"/>
          <p:cNvGraphicFramePr>
            <a:graphicFrameLocks noGrp="1"/>
          </p:cNvGraphicFramePr>
          <p:nvPr/>
        </p:nvGraphicFramePr>
        <p:xfrm>
          <a:off x="6629401" y="2057400"/>
          <a:ext cx="2286000" cy="2895600"/>
        </p:xfrm>
        <a:graphic>
          <a:graphicData uri="http://schemas.openxmlformats.org/drawingml/2006/table">
            <a:tbl>
              <a:tblPr firstRow="1" bandRow="1">
                <a:tableStyleId>{5C22544A-7EE6-4342-B048-85BDC9FD1C3A}</a:tableStyleId>
              </a:tblPr>
              <a:tblGrid>
                <a:gridCol w="761999"/>
                <a:gridCol w="762000"/>
                <a:gridCol w="762001"/>
              </a:tblGrid>
              <a:tr h="748539">
                <a:tc>
                  <a:txBody>
                    <a:bodyPr/>
                    <a:lstStyle/>
                    <a:p>
                      <a:r>
                        <a:rPr lang="en-US" sz="1200" b="1" dirty="0" smtClean="0">
                          <a:solidFill>
                            <a:schemeClr val="bg1"/>
                          </a:solidFill>
                        </a:rPr>
                        <a:t>Hard-ware</a:t>
                      </a:r>
                      <a:endParaRPr lang="en-US" sz="1200" b="1" dirty="0">
                        <a:solidFill>
                          <a:schemeClr val="bg1"/>
                        </a:solidFill>
                      </a:endParaRPr>
                    </a:p>
                  </a:txBody>
                  <a:tcPr/>
                </a:tc>
                <a:tc>
                  <a:txBody>
                    <a:bodyPr/>
                    <a:lstStyle/>
                    <a:p>
                      <a:r>
                        <a:rPr lang="en-US" sz="1050" b="1" dirty="0" smtClean="0">
                          <a:solidFill>
                            <a:schemeClr val="bg1"/>
                          </a:solidFill>
                        </a:rPr>
                        <a:t>App </a:t>
                      </a:r>
                    </a:p>
                    <a:p>
                      <a:r>
                        <a:rPr lang="en-US" sz="1050" b="1" dirty="0" err="1" smtClean="0">
                          <a:solidFill>
                            <a:schemeClr val="bg1"/>
                          </a:solidFill>
                        </a:rPr>
                        <a:t>Perf</a:t>
                      </a:r>
                      <a:endParaRPr lang="en-US" sz="1050" b="1" dirty="0" smtClean="0">
                        <a:solidFill>
                          <a:schemeClr val="bg1"/>
                        </a:solidFill>
                      </a:endParaRPr>
                    </a:p>
                    <a:p>
                      <a:r>
                        <a:rPr lang="en-US" sz="1050" b="1" dirty="0" smtClean="0">
                          <a:solidFill>
                            <a:schemeClr val="bg1"/>
                          </a:solidFill>
                        </a:rPr>
                        <a:t>Impact</a:t>
                      </a:r>
                      <a:endParaRPr lang="en-US" sz="1050" b="1" dirty="0">
                        <a:solidFill>
                          <a:schemeClr val="bg1"/>
                        </a:solidFill>
                      </a:endParaRPr>
                    </a:p>
                  </a:txBody>
                  <a:tcPr/>
                </a:tc>
                <a:tc>
                  <a:txBody>
                    <a:bodyPr/>
                    <a:lstStyle/>
                    <a:p>
                      <a:r>
                        <a:rPr lang="en-US" sz="1100" b="1" dirty="0" err="1" smtClean="0">
                          <a:solidFill>
                            <a:schemeClr val="bg1"/>
                          </a:solidFill>
                        </a:rPr>
                        <a:t>Manag-eability</a:t>
                      </a:r>
                      <a:endParaRPr lang="en-US" sz="1100" b="1" dirty="0">
                        <a:solidFill>
                          <a:schemeClr val="bg1"/>
                        </a:solidFill>
                      </a:endParaRPr>
                    </a:p>
                  </a:txBody>
                  <a:tcPr/>
                </a:tc>
              </a:tr>
              <a:tr h="318261">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r>
                        <a:rPr lang="en-US" sz="1200" b="1" baseline="0" dirty="0" smtClean="0">
                          <a:solidFill>
                            <a:schemeClr val="bg1"/>
                          </a:solidFill>
                        </a:rPr>
                        <a:t> </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r>
              <a:tr h="304800">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High</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r>
              <a:tr h="278592">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r>
              <a:tr h="278592">
                <a:tc>
                  <a:txBody>
                    <a:bodyPr/>
                    <a:lstStyle/>
                    <a:p>
                      <a:r>
                        <a:rPr lang="en-US" sz="1200" b="1" dirty="0" smtClean="0">
                          <a:solidFill>
                            <a:schemeClr val="bg1"/>
                          </a:solidFill>
                        </a:rPr>
                        <a:t>High***</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 ***</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r>
              <a:tr h="509616">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High</a:t>
                      </a:r>
                      <a:endParaRPr lang="en-US" sz="1200" b="1" dirty="0">
                        <a:solidFill>
                          <a:schemeClr val="bg1"/>
                        </a:solidFill>
                      </a:endParaRPr>
                    </a:p>
                  </a:txBody>
                  <a:tcPr>
                    <a:solidFill>
                      <a:schemeClr val="accent2"/>
                    </a:solidFill>
                  </a:tcPr>
                </a:tc>
              </a:tr>
              <a:tr h="457200">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Low</a:t>
                      </a:r>
                      <a:endParaRPr lang="en-US" sz="1200" b="1" dirty="0">
                        <a:solidFill>
                          <a:schemeClr val="bg1"/>
                        </a:solidFill>
                      </a:endParaRPr>
                    </a:p>
                  </a:txBody>
                  <a:tcPr>
                    <a:solidFill>
                      <a:schemeClr val="accent2"/>
                    </a:solidFill>
                  </a:tcPr>
                </a:tc>
                <a:tc>
                  <a:txBody>
                    <a:bodyPr/>
                    <a:lstStyle/>
                    <a:p>
                      <a:r>
                        <a:rPr lang="en-US" sz="1200" b="1" dirty="0" smtClean="0">
                          <a:solidFill>
                            <a:schemeClr val="bg1"/>
                          </a:solidFill>
                        </a:rPr>
                        <a:t>High</a:t>
                      </a:r>
                      <a:endParaRPr lang="en-US" sz="1200" b="1" dirty="0">
                        <a:solidFill>
                          <a:schemeClr val="bg1"/>
                        </a:solidFill>
                      </a:endParaRPr>
                    </a:p>
                  </a:txBody>
                  <a:tcPr>
                    <a:solidFill>
                      <a:schemeClr val="accent2"/>
                    </a:solidFill>
                  </a:tcPr>
                </a:tc>
              </a:tr>
            </a:tbl>
          </a:graphicData>
        </a:graphic>
      </p:graphicFrame>
      <p:sp>
        <p:nvSpPr>
          <p:cNvPr id="106" name="TextBox 105"/>
          <p:cNvSpPr txBox="1"/>
          <p:nvPr/>
        </p:nvSpPr>
        <p:spPr>
          <a:xfrm>
            <a:off x="7299158" y="1548064"/>
            <a:ext cx="1219200" cy="369332"/>
          </a:xfrm>
          <a:prstGeom prst="rect">
            <a:avLst/>
          </a:prstGeom>
          <a:noFill/>
        </p:spPr>
        <p:txBody>
          <a:bodyPr wrap="square" rtlCol="0">
            <a:spAutoFit/>
          </a:bodyPr>
          <a:lstStyle/>
          <a:p>
            <a:pPr algn="ctr"/>
            <a:r>
              <a:rPr lang="en-US" b="1" dirty="0" smtClean="0"/>
              <a:t>Cost</a:t>
            </a:r>
            <a:endParaRPr lang="en-US" b="1" dirty="0"/>
          </a:p>
        </p:txBody>
      </p:sp>
      <p:grpSp>
        <p:nvGrpSpPr>
          <p:cNvPr id="3" name="Group 69"/>
          <p:cNvGrpSpPr/>
          <p:nvPr/>
        </p:nvGrpSpPr>
        <p:grpSpPr>
          <a:xfrm>
            <a:off x="1740712" y="2819400"/>
            <a:ext cx="240488" cy="1996820"/>
            <a:chOff x="1740712" y="2819400"/>
            <a:chExt cx="240488" cy="1996820"/>
          </a:xfrm>
        </p:grpSpPr>
        <p:pic>
          <p:nvPicPr>
            <p:cNvPr id="9"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1740712" y="3200400"/>
              <a:ext cx="240488" cy="171519"/>
            </a:xfrm>
            <a:prstGeom prst="rect">
              <a:avLst/>
            </a:prstGeom>
            <a:noFill/>
          </p:spPr>
        </p:pic>
        <p:pic>
          <p:nvPicPr>
            <p:cNvPr id="10"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1740712" y="2819400"/>
              <a:ext cx="228600" cy="168020"/>
            </a:xfrm>
            <a:prstGeom prst="rect">
              <a:avLst/>
            </a:prstGeom>
            <a:noFill/>
          </p:spPr>
        </p:pic>
        <p:pic>
          <p:nvPicPr>
            <p:cNvPr id="97"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1740712" y="3505200"/>
              <a:ext cx="228600" cy="168020"/>
            </a:xfrm>
            <a:prstGeom prst="rect">
              <a:avLst/>
            </a:prstGeom>
            <a:noFill/>
          </p:spPr>
        </p:pic>
        <p:pic>
          <p:nvPicPr>
            <p:cNvPr id="104"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1740712" y="3810000"/>
              <a:ext cx="240488" cy="171519"/>
            </a:xfrm>
            <a:prstGeom prst="rect">
              <a:avLst/>
            </a:prstGeom>
            <a:noFill/>
          </p:spPr>
        </p:pic>
        <p:pic>
          <p:nvPicPr>
            <p:cNvPr id="107"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1740712" y="4191000"/>
              <a:ext cx="228600" cy="168020"/>
            </a:xfrm>
            <a:prstGeom prst="rect">
              <a:avLst/>
            </a:prstGeom>
            <a:noFill/>
          </p:spPr>
        </p:pic>
        <p:pic>
          <p:nvPicPr>
            <p:cNvPr id="108"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1740712" y="4648200"/>
              <a:ext cx="228600" cy="168020"/>
            </a:xfrm>
            <a:prstGeom prst="rect">
              <a:avLst/>
            </a:prstGeom>
            <a:noFill/>
          </p:spPr>
        </p:pic>
      </p:grpSp>
      <p:grpSp>
        <p:nvGrpSpPr>
          <p:cNvPr id="7" name="Group 62"/>
          <p:cNvGrpSpPr/>
          <p:nvPr/>
        </p:nvGrpSpPr>
        <p:grpSpPr>
          <a:xfrm>
            <a:off x="2514600" y="2895600"/>
            <a:ext cx="240488" cy="1920620"/>
            <a:chOff x="2438400" y="2895600"/>
            <a:chExt cx="240488" cy="1920620"/>
          </a:xfrm>
        </p:grpSpPr>
        <p:pic>
          <p:nvPicPr>
            <p:cNvPr id="85"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438400" y="2895600"/>
              <a:ext cx="228600" cy="168020"/>
            </a:xfrm>
            <a:prstGeom prst="rect">
              <a:avLst/>
            </a:prstGeom>
            <a:noFill/>
          </p:spPr>
        </p:pic>
        <p:pic>
          <p:nvPicPr>
            <p:cNvPr id="110"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438400" y="3200400"/>
              <a:ext cx="228600" cy="168020"/>
            </a:xfrm>
            <a:prstGeom prst="rect">
              <a:avLst/>
            </a:prstGeom>
            <a:noFill/>
          </p:spPr>
        </p:pic>
        <p:pic>
          <p:nvPicPr>
            <p:cNvPr id="113"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438400" y="3505200"/>
              <a:ext cx="228600" cy="168020"/>
            </a:xfrm>
            <a:prstGeom prst="rect">
              <a:avLst/>
            </a:prstGeom>
            <a:noFill/>
          </p:spPr>
        </p:pic>
        <p:pic>
          <p:nvPicPr>
            <p:cNvPr id="118"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2438400" y="3790881"/>
              <a:ext cx="240488" cy="171519"/>
            </a:xfrm>
            <a:prstGeom prst="rect">
              <a:avLst/>
            </a:prstGeom>
            <a:noFill/>
          </p:spPr>
        </p:pic>
        <p:pic>
          <p:nvPicPr>
            <p:cNvPr id="119"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438400" y="4114800"/>
              <a:ext cx="228600" cy="168020"/>
            </a:xfrm>
            <a:prstGeom prst="rect">
              <a:avLst/>
            </a:prstGeom>
            <a:noFill/>
          </p:spPr>
        </p:pic>
        <p:pic>
          <p:nvPicPr>
            <p:cNvPr id="121"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438400" y="4648200"/>
              <a:ext cx="228600" cy="168020"/>
            </a:xfrm>
            <a:prstGeom prst="rect">
              <a:avLst/>
            </a:prstGeom>
            <a:noFill/>
          </p:spPr>
        </p:pic>
      </p:grpSp>
      <p:grpSp>
        <p:nvGrpSpPr>
          <p:cNvPr id="8" name="Group 63"/>
          <p:cNvGrpSpPr/>
          <p:nvPr/>
        </p:nvGrpSpPr>
        <p:grpSpPr>
          <a:xfrm>
            <a:off x="2971800" y="2895600"/>
            <a:ext cx="240488" cy="1920620"/>
            <a:chOff x="2971800" y="2895600"/>
            <a:chExt cx="240488" cy="1920620"/>
          </a:xfrm>
        </p:grpSpPr>
        <p:pic>
          <p:nvPicPr>
            <p:cNvPr id="88"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2971800" y="2895600"/>
              <a:ext cx="240488" cy="171519"/>
            </a:xfrm>
            <a:prstGeom prst="rect">
              <a:avLst/>
            </a:prstGeom>
            <a:noFill/>
          </p:spPr>
        </p:pic>
        <p:pic>
          <p:nvPicPr>
            <p:cNvPr id="112"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2971800" y="3200400"/>
              <a:ext cx="240488" cy="171519"/>
            </a:xfrm>
            <a:prstGeom prst="rect">
              <a:avLst/>
            </a:prstGeom>
            <a:noFill/>
          </p:spPr>
        </p:pic>
        <p:pic>
          <p:nvPicPr>
            <p:cNvPr id="115"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2971800" y="3505200"/>
              <a:ext cx="240488" cy="171519"/>
            </a:xfrm>
            <a:prstGeom prst="rect">
              <a:avLst/>
            </a:prstGeom>
            <a:noFill/>
          </p:spPr>
        </p:pic>
        <p:pic>
          <p:nvPicPr>
            <p:cNvPr id="116"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971800" y="3790881"/>
              <a:ext cx="228600" cy="168020"/>
            </a:xfrm>
            <a:prstGeom prst="rect">
              <a:avLst/>
            </a:prstGeom>
            <a:noFill/>
          </p:spPr>
        </p:pic>
        <p:pic>
          <p:nvPicPr>
            <p:cNvPr id="120"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971800" y="4114800"/>
              <a:ext cx="228600" cy="168020"/>
            </a:xfrm>
            <a:prstGeom prst="rect">
              <a:avLst/>
            </a:prstGeom>
            <a:noFill/>
          </p:spPr>
        </p:pic>
        <p:pic>
          <p:nvPicPr>
            <p:cNvPr id="122"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2971800" y="4648200"/>
              <a:ext cx="228600" cy="168020"/>
            </a:xfrm>
            <a:prstGeom prst="rect">
              <a:avLst/>
            </a:prstGeom>
            <a:noFill/>
          </p:spPr>
        </p:pic>
      </p:grpSp>
      <p:grpSp>
        <p:nvGrpSpPr>
          <p:cNvPr id="11" name="Group 64"/>
          <p:cNvGrpSpPr/>
          <p:nvPr/>
        </p:nvGrpSpPr>
        <p:grpSpPr>
          <a:xfrm>
            <a:off x="3429000" y="2895600"/>
            <a:ext cx="240488" cy="1924119"/>
            <a:chOff x="3429000" y="2895600"/>
            <a:chExt cx="240488" cy="1924119"/>
          </a:xfrm>
        </p:grpSpPr>
        <p:pic>
          <p:nvPicPr>
            <p:cNvPr id="87"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3440888" y="2895600"/>
              <a:ext cx="228600" cy="168020"/>
            </a:xfrm>
            <a:prstGeom prst="rect">
              <a:avLst/>
            </a:prstGeom>
            <a:noFill/>
          </p:spPr>
        </p:pic>
        <p:pic>
          <p:nvPicPr>
            <p:cNvPr id="111"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3440888" y="3200400"/>
              <a:ext cx="228600" cy="168020"/>
            </a:xfrm>
            <a:prstGeom prst="rect">
              <a:avLst/>
            </a:prstGeom>
            <a:noFill/>
          </p:spPr>
        </p:pic>
        <p:pic>
          <p:nvPicPr>
            <p:cNvPr id="114"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3440888" y="3505200"/>
              <a:ext cx="228600" cy="168020"/>
            </a:xfrm>
            <a:prstGeom prst="rect">
              <a:avLst/>
            </a:prstGeom>
            <a:noFill/>
          </p:spPr>
        </p:pic>
        <p:pic>
          <p:nvPicPr>
            <p:cNvPr id="117"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3440888" y="3790881"/>
              <a:ext cx="228600" cy="168020"/>
            </a:xfrm>
            <a:prstGeom prst="rect">
              <a:avLst/>
            </a:prstGeom>
            <a:noFill/>
          </p:spPr>
        </p:pic>
        <p:pic>
          <p:nvPicPr>
            <p:cNvPr id="123"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3429000" y="4191000"/>
              <a:ext cx="240488" cy="171519"/>
            </a:xfrm>
            <a:prstGeom prst="rect">
              <a:avLst/>
            </a:prstGeom>
            <a:noFill/>
          </p:spPr>
        </p:pic>
        <p:pic>
          <p:nvPicPr>
            <p:cNvPr id="124"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3429000" y="4648200"/>
              <a:ext cx="240488" cy="171519"/>
            </a:xfrm>
            <a:prstGeom prst="rect">
              <a:avLst/>
            </a:prstGeom>
            <a:noFill/>
          </p:spPr>
        </p:pic>
      </p:grpSp>
      <p:grpSp>
        <p:nvGrpSpPr>
          <p:cNvPr id="12" name="Group 67"/>
          <p:cNvGrpSpPr/>
          <p:nvPr/>
        </p:nvGrpSpPr>
        <p:grpSpPr>
          <a:xfrm>
            <a:off x="5562600" y="2876481"/>
            <a:ext cx="240488" cy="1943238"/>
            <a:chOff x="5562600" y="2876481"/>
            <a:chExt cx="240488" cy="1943238"/>
          </a:xfrm>
        </p:grpSpPr>
        <p:pic>
          <p:nvPicPr>
            <p:cNvPr id="134"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5562600" y="2876481"/>
              <a:ext cx="240488" cy="171519"/>
            </a:xfrm>
            <a:prstGeom prst="rect">
              <a:avLst/>
            </a:prstGeom>
            <a:noFill/>
          </p:spPr>
        </p:pic>
        <p:pic>
          <p:nvPicPr>
            <p:cNvPr id="141"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5562600" y="3810000"/>
              <a:ext cx="240488" cy="171519"/>
            </a:xfrm>
            <a:prstGeom prst="rect">
              <a:avLst/>
            </a:prstGeom>
            <a:noFill/>
          </p:spPr>
        </p:pic>
        <p:pic>
          <p:nvPicPr>
            <p:cNvPr id="142"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5562600" y="3200400"/>
              <a:ext cx="228600" cy="168020"/>
            </a:xfrm>
            <a:prstGeom prst="rect">
              <a:avLst/>
            </a:prstGeom>
            <a:noFill/>
          </p:spPr>
        </p:pic>
        <p:pic>
          <p:nvPicPr>
            <p:cNvPr id="143"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5562600" y="3505200"/>
              <a:ext cx="228600" cy="168020"/>
            </a:xfrm>
            <a:prstGeom prst="rect">
              <a:avLst/>
            </a:prstGeom>
            <a:noFill/>
          </p:spPr>
        </p:pic>
        <p:pic>
          <p:nvPicPr>
            <p:cNvPr id="144"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5562600" y="4191000"/>
              <a:ext cx="240488" cy="171519"/>
            </a:xfrm>
            <a:prstGeom prst="rect">
              <a:avLst/>
            </a:prstGeom>
            <a:noFill/>
          </p:spPr>
        </p:pic>
        <p:pic>
          <p:nvPicPr>
            <p:cNvPr id="145"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5562600" y="4648200"/>
              <a:ext cx="240488" cy="171519"/>
            </a:xfrm>
            <a:prstGeom prst="rect">
              <a:avLst/>
            </a:prstGeom>
            <a:noFill/>
          </p:spPr>
        </p:pic>
      </p:grpSp>
      <p:grpSp>
        <p:nvGrpSpPr>
          <p:cNvPr id="13" name="Group 66"/>
          <p:cNvGrpSpPr/>
          <p:nvPr/>
        </p:nvGrpSpPr>
        <p:grpSpPr>
          <a:xfrm>
            <a:off x="4876800" y="2819400"/>
            <a:ext cx="240488" cy="2000319"/>
            <a:chOff x="4876800" y="2819400"/>
            <a:chExt cx="240488" cy="2000319"/>
          </a:xfrm>
        </p:grpSpPr>
        <p:pic>
          <p:nvPicPr>
            <p:cNvPr id="137"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876800" y="2819400"/>
              <a:ext cx="228600" cy="168020"/>
            </a:xfrm>
            <a:prstGeom prst="rect">
              <a:avLst/>
            </a:prstGeom>
            <a:noFill/>
          </p:spPr>
        </p:pic>
        <p:pic>
          <p:nvPicPr>
            <p:cNvPr id="138"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876800" y="3184780"/>
              <a:ext cx="228600" cy="168020"/>
            </a:xfrm>
            <a:prstGeom prst="rect">
              <a:avLst/>
            </a:prstGeom>
            <a:noFill/>
          </p:spPr>
        </p:pic>
        <p:pic>
          <p:nvPicPr>
            <p:cNvPr id="139"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876800" y="3489580"/>
              <a:ext cx="228600" cy="168020"/>
            </a:xfrm>
            <a:prstGeom prst="rect">
              <a:avLst/>
            </a:prstGeom>
            <a:noFill/>
          </p:spPr>
        </p:pic>
        <p:pic>
          <p:nvPicPr>
            <p:cNvPr id="140"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876800" y="3794380"/>
              <a:ext cx="228600" cy="168020"/>
            </a:xfrm>
            <a:prstGeom prst="rect">
              <a:avLst/>
            </a:prstGeom>
            <a:noFill/>
          </p:spPr>
        </p:pic>
        <p:pic>
          <p:nvPicPr>
            <p:cNvPr id="147"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4876800" y="4191000"/>
              <a:ext cx="240488" cy="171519"/>
            </a:xfrm>
            <a:prstGeom prst="rect">
              <a:avLst/>
            </a:prstGeom>
            <a:noFill/>
          </p:spPr>
        </p:pic>
        <p:pic>
          <p:nvPicPr>
            <p:cNvPr id="148"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4876800" y="4648200"/>
              <a:ext cx="240488" cy="171519"/>
            </a:xfrm>
            <a:prstGeom prst="rect">
              <a:avLst/>
            </a:prstGeom>
            <a:noFill/>
          </p:spPr>
        </p:pic>
      </p:grpSp>
      <p:grpSp>
        <p:nvGrpSpPr>
          <p:cNvPr id="14" name="Group 68"/>
          <p:cNvGrpSpPr/>
          <p:nvPr/>
        </p:nvGrpSpPr>
        <p:grpSpPr>
          <a:xfrm>
            <a:off x="6172200" y="2819400"/>
            <a:ext cx="240488" cy="1924119"/>
            <a:chOff x="6172200" y="2819400"/>
            <a:chExt cx="240488" cy="1924119"/>
          </a:xfrm>
        </p:grpSpPr>
        <p:pic>
          <p:nvPicPr>
            <p:cNvPr id="130"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6172200" y="2819400"/>
              <a:ext cx="228600" cy="168020"/>
            </a:xfrm>
            <a:prstGeom prst="rect">
              <a:avLst/>
            </a:prstGeom>
            <a:noFill/>
          </p:spPr>
        </p:pic>
        <p:pic>
          <p:nvPicPr>
            <p:cNvPr id="131"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6172200" y="3184780"/>
              <a:ext cx="228600" cy="168020"/>
            </a:xfrm>
            <a:prstGeom prst="rect">
              <a:avLst/>
            </a:prstGeom>
            <a:noFill/>
          </p:spPr>
        </p:pic>
        <p:pic>
          <p:nvPicPr>
            <p:cNvPr id="132"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6172200" y="3489580"/>
              <a:ext cx="228600" cy="168020"/>
            </a:xfrm>
            <a:prstGeom prst="rect">
              <a:avLst/>
            </a:prstGeom>
            <a:noFill/>
          </p:spPr>
        </p:pic>
        <p:pic>
          <p:nvPicPr>
            <p:cNvPr id="133"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6172200" y="3794380"/>
              <a:ext cx="228600" cy="168020"/>
            </a:xfrm>
            <a:prstGeom prst="rect">
              <a:avLst/>
            </a:prstGeom>
            <a:noFill/>
          </p:spPr>
        </p:pic>
        <p:pic>
          <p:nvPicPr>
            <p:cNvPr id="150"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6172200" y="4572000"/>
              <a:ext cx="240488" cy="171519"/>
            </a:xfrm>
            <a:prstGeom prst="rect">
              <a:avLst/>
            </a:prstGeom>
            <a:noFill/>
          </p:spPr>
        </p:pic>
        <p:pic>
          <p:nvPicPr>
            <p:cNvPr id="151"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6172200" y="4191000"/>
              <a:ext cx="228600" cy="168020"/>
            </a:xfrm>
            <a:prstGeom prst="rect">
              <a:avLst/>
            </a:prstGeom>
            <a:noFill/>
          </p:spPr>
        </p:pic>
      </p:grpSp>
      <p:grpSp>
        <p:nvGrpSpPr>
          <p:cNvPr id="15" name="Group 65"/>
          <p:cNvGrpSpPr/>
          <p:nvPr/>
        </p:nvGrpSpPr>
        <p:grpSpPr>
          <a:xfrm>
            <a:off x="4038600" y="2895600"/>
            <a:ext cx="240488" cy="1920620"/>
            <a:chOff x="4038600" y="2895600"/>
            <a:chExt cx="240488" cy="1920620"/>
          </a:xfrm>
        </p:grpSpPr>
        <p:pic>
          <p:nvPicPr>
            <p:cNvPr id="126"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4038600" y="3733800"/>
              <a:ext cx="240488" cy="171519"/>
            </a:xfrm>
            <a:prstGeom prst="rect">
              <a:avLst/>
            </a:prstGeom>
            <a:noFill/>
          </p:spPr>
        </p:pic>
        <p:pic>
          <p:nvPicPr>
            <p:cNvPr id="127"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038600" y="3505200"/>
              <a:ext cx="228600" cy="168020"/>
            </a:xfrm>
            <a:prstGeom prst="rect">
              <a:avLst/>
            </a:prstGeom>
            <a:noFill/>
          </p:spPr>
        </p:pic>
        <p:pic>
          <p:nvPicPr>
            <p:cNvPr id="128"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038600" y="4191000"/>
              <a:ext cx="228600" cy="168020"/>
            </a:xfrm>
            <a:prstGeom prst="rect">
              <a:avLst/>
            </a:prstGeom>
            <a:noFill/>
          </p:spPr>
        </p:pic>
        <p:pic>
          <p:nvPicPr>
            <p:cNvPr id="129"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038600" y="4648200"/>
              <a:ext cx="228600" cy="168020"/>
            </a:xfrm>
            <a:prstGeom prst="rect">
              <a:avLst/>
            </a:prstGeom>
            <a:noFill/>
          </p:spPr>
        </p:pic>
        <p:pic>
          <p:nvPicPr>
            <p:cNvPr id="156" name="Picture 2" descr="C:\Users\gopala\AppData\Local\Microsoft\Windows\Temporary Internet Files\Content.IE5\TR2GUO36\MCj04346650000[1].wmf"/>
            <p:cNvPicPr>
              <a:picLocks noChangeAspect="1" noChangeArrowheads="1"/>
            </p:cNvPicPr>
            <p:nvPr/>
          </p:nvPicPr>
          <p:blipFill>
            <a:blip r:embed="rId3"/>
            <a:srcRect/>
            <a:stretch>
              <a:fillRect/>
            </a:stretch>
          </p:blipFill>
          <p:spPr bwMode="auto">
            <a:xfrm>
              <a:off x="4038600" y="3200400"/>
              <a:ext cx="240488" cy="171519"/>
            </a:xfrm>
            <a:prstGeom prst="rect">
              <a:avLst/>
            </a:prstGeom>
            <a:noFill/>
          </p:spPr>
        </p:pic>
        <p:pic>
          <p:nvPicPr>
            <p:cNvPr id="62" name="Picture 3" descr="C:\Program Files\Microsoft Resource DVD Artwork\DVD_ART\Artwork_Imagery\Shapes and Graphics\MSN Illustration Icon\MSN icon stop.png"/>
            <p:cNvPicPr>
              <a:picLocks noChangeAspect="1" noChangeArrowheads="1"/>
            </p:cNvPicPr>
            <p:nvPr/>
          </p:nvPicPr>
          <p:blipFill>
            <a:blip r:embed="rId4" cstate="print"/>
            <a:srcRect/>
            <a:stretch>
              <a:fillRect/>
            </a:stretch>
          </p:blipFill>
          <p:spPr bwMode="auto">
            <a:xfrm>
              <a:off x="4038600" y="2895600"/>
              <a:ext cx="228600" cy="168020"/>
            </a:xfrm>
            <a:prstGeom prst="rect">
              <a:avLst/>
            </a:prstGeom>
            <a:noFill/>
          </p:spPr>
        </p:pic>
      </p:grpSp>
      <p:sp>
        <p:nvSpPr>
          <p:cNvPr id="73" name="Rectangle 72"/>
          <p:cNvSpPr/>
          <p:nvPr/>
        </p:nvSpPr>
        <p:spPr>
          <a:xfrm>
            <a:off x="216568" y="5103674"/>
            <a:ext cx="8590547" cy="1077218"/>
          </a:xfrm>
          <a:prstGeom prst="rect">
            <a:avLst/>
          </a:prstGeom>
        </p:spPr>
        <p:txBody>
          <a:bodyPr wrap="square">
            <a:spAutoFit/>
          </a:bodyPr>
          <a:lstStyle/>
          <a:p>
            <a:r>
              <a:rPr lang="en-US" sz="1600" dirty="0" smtClean="0">
                <a:sym typeface="Symbol"/>
              </a:rPr>
              <a:t>* </a:t>
            </a:r>
            <a:r>
              <a:rPr lang="en-US" sz="1600" dirty="0" smtClean="0"/>
              <a:t>Database Mirroring and Log Shipping can provide point in time read capability using STANDBY or </a:t>
            </a:r>
          </a:p>
          <a:p>
            <a:r>
              <a:rPr lang="en-US" sz="1600" dirty="0" smtClean="0"/>
              <a:t>   database snapshots respectively</a:t>
            </a:r>
            <a:endParaRPr lang="en-US" sz="1600" dirty="0" smtClean="0">
              <a:sym typeface="Symbol"/>
            </a:endParaRPr>
          </a:p>
          <a:p>
            <a:r>
              <a:rPr lang="en-US" sz="1600" dirty="0" smtClean="0">
                <a:sym typeface="Symbol"/>
              </a:rPr>
              <a:t>** Database Mirroring provides fastest failover to hot secondary</a:t>
            </a:r>
            <a:endParaRPr lang="en-US" sz="1600" dirty="0" smtClean="0"/>
          </a:p>
          <a:p>
            <a:r>
              <a:rPr lang="en-US" sz="1600" dirty="0" smtClean="0"/>
              <a:t>*** Depends on SAN technology</a:t>
            </a:r>
            <a:endParaRPr lang="en-US" sz="16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9" presetClass="emph" presetSubtype="0" nodeType="withEffect">
                                  <p:stCondLst>
                                    <p:cond delay="0"/>
                                  </p:stCondLst>
                                  <p:childTnLst>
                                    <p:set>
                                      <p:cBhvr rctx="PPT">
                                        <p:cTn id="29" dur="indefinite"/>
                                        <p:tgtEl>
                                          <p:spTgt spid="4"/>
                                        </p:tgtEl>
                                        <p:attrNameLst>
                                          <p:attrName>style.opacity</p:attrName>
                                        </p:attrNameLst>
                                      </p:cBhvr>
                                      <p:to>
                                        <p:strVal val="0.5"/>
                                      </p:to>
                                    </p:set>
                                    <p:animEffect filter="image" prLst="opacity: 0.5">
                                      <p:cBhvr rctx="IE">
                                        <p:cTn id="30" dur="indefinite"/>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linds(horizontal)">
                                      <p:cBhvr>
                                        <p:cTn id="35" dur="500"/>
                                        <p:tgtEl>
                                          <p:spTgt spid="6"/>
                                        </p:tgtEl>
                                      </p:cBhvr>
                                    </p:animEffect>
                                  </p:childTnLst>
                                </p:cTn>
                              </p:par>
                              <p:par>
                                <p:cTn id="36" presetID="3" presetClass="entr" presetSubtype="1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500"/>
                                        <p:tgtEl>
                                          <p:spTgt spid="13"/>
                                        </p:tgtEl>
                                      </p:cBhvr>
                                    </p:animEffect>
                                  </p:childTnLst>
                                </p:cTn>
                              </p:par>
                              <p:par>
                                <p:cTn id="39" presetID="3" presetClass="entr" presetSubtype="1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par>
                                <p:cTn id="42" presetID="3" presetClass="entr" presetSubtype="1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linds(horizontal)">
                                      <p:cBhvr>
                                        <p:cTn id="44" dur="500"/>
                                        <p:tgtEl>
                                          <p:spTgt spid="14"/>
                                        </p:tgtEl>
                                      </p:cBhvr>
                                    </p:animEffect>
                                  </p:childTnLst>
                                </p:cTn>
                              </p:par>
                              <p:par>
                                <p:cTn id="45" presetID="9" presetClass="emph" presetSubtype="0" nodeType="withEffect">
                                  <p:stCondLst>
                                    <p:cond delay="0"/>
                                  </p:stCondLst>
                                  <p:childTnLst>
                                    <p:set>
                                      <p:cBhvr rctx="PPT">
                                        <p:cTn id="46" dur="indefinite"/>
                                        <p:tgtEl>
                                          <p:spTgt spid="5"/>
                                        </p:tgtEl>
                                        <p:attrNameLst>
                                          <p:attrName>style.opacity</p:attrName>
                                        </p:attrNameLst>
                                      </p:cBhvr>
                                      <p:to>
                                        <p:strVal val="0.5"/>
                                      </p:to>
                                    </p:set>
                                    <p:animEffect filter="image" prLst="opacity: 0.5">
                                      <p:cBhvr rctx="IE">
                                        <p:cTn id="47" dur="indefinite"/>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blinds(horizontal)">
                                      <p:cBhvr>
                                        <p:cTn id="52" dur="500"/>
                                        <p:tgtEl>
                                          <p:spTgt spid="105"/>
                                        </p:tgtEl>
                                      </p:cBhvr>
                                    </p:animEffect>
                                  </p:childTnLst>
                                </p:cTn>
                              </p:par>
                              <p:par>
                                <p:cTn id="53" presetID="9" presetClass="emph" presetSubtype="0" nodeType="withEffect">
                                  <p:stCondLst>
                                    <p:cond delay="0"/>
                                  </p:stCondLst>
                                  <p:childTnLst>
                                    <p:set>
                                      <p:cBhvr rctx="PPT">
                                        <p:cTn id="54" dur="indefinite"/>
                                        <p:tgtEl>
                                          <p:spTgt spid="6"/>
                                        </p:tgtEl>
                                        <p:attrNameLst>
                                          <p:attrName>style.opacity</p:attrName>
                                        </p:attrNameLst>
                                      </p:cBhvr>
                                      <p:to>
                                        <p:strVal val="0.5"/>
                                      </p:to>
                                    </p:set>
                                    <p:animEffect filter="image" prLst="opacity: 0.5">
                                      <p:cBhvr rctx="IE">
                                        <p:cTn id="55" dur="indefinite"/>
                                        <p:tgtEl>
                                          <p:spTgt spid="6"/>
                                        </p:tgtEl>
                                      </p:cBhvr>
                                    </p:animEffect>
                                  </p:childTnLst>
                                </p:cTn>
                              </p:par>
                              <p:par>
                                <p:cTn id="56" presetID="9" presetClass="emph" presetSubtype="0" nodeType="withEffect">
                                  <p:stCondLst>
                                    <p:cond delay="0"/>
                                  </p:stCondLst>
                                  <p:childTnLst>
                                    <p:set>
                                      <p:cBhvr rctx="PPT">
                                        <p:cTn id="57" dur="indefinite"/>
                                        <p:tgtEl>
                                          <p:spTgt spid="4"/>
                                        </p:tgtEl>
                                        <p:attrNameLst>
                                          <p:attrName>style.opacity</p:attrName>
                                        </p:attrNameLst>
                                      </p:cBhvr>
                                      <p:to>
                                        <p:strVal val="1"/>
                                      </p:to>
                                    </p:set>
                                    <p:animEffect filter="image" prLst="opacity: 1">
                                      <p:cBhvr rctx="IE">
                                        <p:cTn id="58" dur="indefinite"/>
                                        <p:tgtEl>
                                          <p:spTgt spid="4"/>
                                        </p:tgtEl>
                                      </p:cBhvr>
                                    </p:animEffect>
                                  </p:childTnLst>
                                </p:cTn>
                              </p:par>
                              <p:par>
                                <p:cTn id="59" presetID="9" presetClass="emph" presetSubtype="0" nodeType="withEffect">
                                  <p:stCondLst>
                                    <p:cond delay="0"/>
                                  </p:stCondLst>
                                  <p:childTnLst>
                                    <p:set>
                                      <p:cBhvr rctx="PPT">
                                        <p:cTn id="60" dur="indefinite"/>
                                        <p:tgtEl>
                                          <p:spTgt spid="5"/>
                                        </p:tgtEl>
                                        <p:attrNameLst>
                                          <p:attrName>style.opacity</p:attrName>
                                        </p:attrNameLst>
                                      </p:cBhvr>
                                      <p:to>
                                        <p:strVal val="1"/>
                                      </p:to>
                                    </p:set>
                                    <p:animEffect filter="image" prLst="opacity: 1">
                                      <p:cBhvr rctx="IE">
                                        <p:cTn id="61" dur="indefinite"/>
                                        <p:tgtEl>
                                          <p:spTgt spid="5"/>
                                        </p:tgtEl>
                                      </p:cBhvr>
                                    </p:animEffect>
                                  </p:childTnLst>
                                </p:cTn>
                              </p:par>
                              <p:par>
                                <p:cTn id="62" presetID="9" presetClass="emph" presetSubtype="0" nodeType="withEffect">
                                  <p:stCondLst>
                                    <p:cond delay="0"/>
                                  </p:stCondLst>
                                  <p:childTnLst>
                                    <p:set>
                                      <p:cBhvr rctx="PPT">
                                        <p:cTn id="63" dur="indefinite"/>
                                        <p:tgtEl>
                                          <p:spTgt spid="6"/>
                                        </p:tgtEl>
                                        <p:attrNameLst>
                                          <p:attrName>style.opacity</p:attrName>
                                        </p:attrNameLst>
                                      </p:cBhvr>
                                      <p:to>
                                        <p:strVal val="1"/>
                                      </p:to>
                                    </p:set>
                                    <p:animEffect filter="image" prLst="opacity: 1">
                                      <p:cBhvr rctx="IE">
                                        <p:cTn id="64" dur="indefinite"/>
                                        <p:tgtEl>
                                          <p:spTgt spid="6"/>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blinds(horizontal)">
                                      <p:cBhvr>
                                        <p:cTn id="6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268941" y="878101"/>
            <a:ext cx="4034118" cy="1049311"/>
          </a:xfrm>
          <a:prstGeom prst="rect">
            <a:avLst/>
          </a:prstGeom>
          <a:noFill/>
          <a:ln w="9525">
            <a:noFill/>
            <a:miter lim="800000"/>
            <a:headEnd/>
            <a:tailEnd/>
          </a:ln>
        </p:spPr>
      </p:pic>
      <p:sp>
        <p:nvSpPr>
          <p:cNvPr id="15" name="Title 14"/>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Increasing Availability: ServiceU</a:t>
            </a:r>
            <a:endParaRPr lang="en-US" dirty="0">
              <a:solidFill>
                <a:schemeClr val="bg1"/>
              </a:solidFill>
            </a:endParaRPr>
          </a:p>
        </p:txBody>
      </p:sp>
      <p:sp>
        <p:nvSpPr>
          <p:cNvPr id="12" name="Content Placeholder 11"/>
          <p:cNvSpPr>
            <a:spLocks noGrp="1"/>
          </p:cNvSpPr>
          <p:nvPr>
            <p:ph sz="half" idx="1"/>
          </p:nvPr>
        </p:nvSpPr>
        <p:spPr>
          <a:xfrm>
            <a:off x="4809565" y="3155578"/>
            <a:ext cx="4114800" cy="1622920"/>
          </a:xfrm>
        </p:spPr>
        <p:txBody>
          <a:bodyPr/>
          <a:lstStyle/>
          <a:p>
            <a:r>
              <a:rPr lang="en-US" sz="2400" b="1" dirty="0" smtClean="0"/>
              <a:t>Unplanned downtime: </a:t>
            </a:r>
          </a:p>
          <a:p>
            <a:pPr lvl="1"/>
            <a:r>
              <a:rPr lang="en-US" sz="2000" dirty="0" smtClean="0"/>
              <a:t>Loss of a database server: </a:t>
            </a:r>
          </a:p>
          <a:p>
            <a:pPr lvl="2"/>
            <a:r>
              <a:rPr lang="en-US" sz="1800" dirty="0" smtClean="0"/>
              <a:t>RPO = 0; that is, no data loss</a:t>
            </a:r>
          </a:p>
          <a:p>
            <a:pPr lvl="2"/>
            <a:r>
              <a:rPr lang="en-US" sz="1800" dirty="0" smtClean="0"/>
              <a:t>RTO = 60 seconds maximum</a:t>
            </a:r>
          </a:p>
          <a:p>
            <a:pPr lvl="1"/>
            <a:r>
              <a:rPr lang="en-US" sz="2000" dirty="0" smtClean="0"/>
              <a:t>Loss of the primary data center, or the entire database storage unit in the primary data center: </a:t>
            </a:r>
          </a:p>
          <a:p>
            <a:pPr lvl="2"/>
            <a:r>
              <a:rPr lang="en-US" sz="1800" dirty="0" smtClean="0"/>
              <a:t>RPO = 3 minutes maximum; </a:t>
            </a:r>
          </a:p>
          <a:p>
            <a:pPr lvl="2"/>
            <a:r>
              <a:rPr lang="en-US" sz="1800" dirty="0" smtClean="0"/>
              <a:t>RTO = 15 minutes total, including evaluation of the issue; </a:t>
            </a:r>
          </a:p>
          <a:p>
            <a:pPr lvl="1"/>
            <a:endParaRPr lang="en-US" sz="2000" dirty="0"/>
          </a:p>
        </p:txBody>
      </p:sp>
      <p:sp>
        <p:nvSpPr>
          <p:cNvPr id="14" name="Content Placeholder 13"/>
          <p:cNvSpPr>
            <a:spLocks noGrp="1"/>
          </p:cNvSpPr>
          <p:nvPr>
            <p:ph sz="half" idx="2"/>
          </p:nvPr>
        </p:nvSpPr>
        <p:spPr>
          <a:xfrm>
            <a:off x="4755776" y="676447"/>
            <a:ext cx="4114800" cy="2129814"/>
          </a:xfrm>
        </p:spPr>
        <p:txBody>
          <a:bodyPr/>
          <a:lstStyle/>
          <a:p>
            <a:r>
              <a:rPr lang="en-US" sz="2400" b="1" dirty="0" smtClean="0"/>
              <a:t>Planned downtime: </a:t>
            </a:r>
          </a:p>
          <a:p>
            <a:pPr lvl="1"/>
            <a:r>
              <a:rPr lang="en-US" sz="2000" dirty="0" smtClean="0"/>
              <a:t>RPO = 0 (no data loss)</a:t>
            </a:r>
          </a:p>
          <a:p>
            <a:pPr lvl="1"/>
            <a:r>
              <a:rPr lang="en-US" sz="2000" dirty="0" smtClean="0"/>
              <a:t>RTO = 60 seconds maximum; some database changes may require a longer downtime than 60 seconds; in those cases every effort is made to minimize the service interruption </a:t>
            </a:r>
          </a:p>
          <a:p>
            <a:endParaRPr lang="en-US" sz="2400" dirty="0"/>
          </a:p>
        </p:txBody>
      </p:sp>
      <p:sp>
        <p:nvSpPr>
          <p:cNvPr id="16" name="Content Placeholder 11"/>
          <p:cNvSpPr txBox="1">
            <a:spLocks/>
          </p:cNvSpPr>
          <p:nvPr/>
        </p:nvSpPr>
        <p:spPr>
          <a:xfrm>
            <a:off x="300317" y="2052919"/>
            <a:ext cx="4114800" cy="4805081"/>
          </a:xfrm>
          <a:prstGeom prst="rect">
            <a:avLst/>
          </a:prstGeom>
        </p:spPr>
        <p:txBody>
          <a:bodyPr vert="horz" wrap="square" lIns="0" tIns="0" rIns="0" bIns="0" rtlCol="0">
            <a:noAutofit/>
          </a:bodyPr>
          <a:lstStyle/>
          <a:p>
            <a:pPr marL="216138" indent="-325424" defTabSz="914363">
              <a:lnSpc>
                <a:spcPct val="90000"/>
              </a:lnSpc>
              <a:spcBef>
                <a:spcPct val="20000"/>
              </a:spcBef>
              <a:buSzPct val="90000"/>
            </a:pPr>
            <a:r>
              <a:rPr lang="en-US" sz="2400" dirty="0" smtClean="0">
                <a:solidFill>
                  <a:schemeClr val="accent1"/>
                </a:solidFill>
              </a:rPr>
              <a:t>Provide solutions for reserved</a:t>
            </a:r>
          </a:p>
          <a:p>
            <a:pPr marL="216138" indent="-325424" defTabSz="914363">
              <a:lnSpc>
                <a:spcPct val="90000"/>
              </a:lnSpc>
              <a:spcBef>
                <a:spcPct val="20000"/>
              </a:spcBef>
              <a:buSzPct val="90000"/>
            </a:pPr>
            <a:r>
              <a:rPr lang="en-US" sz="2400" dirty="0" smtClean="0">
                <a:solidFill>
                  <a:schemeClr val="accent1"/>
                </a:solidFill>
              </a:rPr>
              <a:t>seat ticketing, box office</a:t>
            </a:r>
          </a:p>
          <a:p>
            <a:pPr marL="216138" indent="-325424" defTabSz="914363">
              <a:lnSpc>
                <a:spcPct val="90000"/>
              </a:lnSpc>
              <a:spcBef>
                <a:spcPct val="20000"/>
              </a:spcBef>
              <a:buSzPct val="90000"/>
            </a:pPr>
            <a:r>
              <a:rPr lang="en-US" sz="2400" dirty="0" smtClean="0">
                <a:solidFill>
                  <a:schemeClr val="accent1"/>
                </a:solidFill>
              </a:rPr>
              <a:t>management, event</a:t>
            </a:r>
          </a:p>
          <a:p>
            <a:pPr marL="216138" indent="-325424" defTabSz="914363">
              <a:lnSpc>
                <a:spcPct val="90000"/>
              </a:lnSpc>
              <a:spcBef>
                <a:spcPct val="20000"/>
              </a:spcBef>
              <a:buSzPct val="90000"/>
            </a:pPr>
            <a:r>
              <a:rPr lang="en-US" sz="2400" dirty="0" smtClean="0">
                <a:solidFill>
                  <a:schemeClr val="accent1"/>
                </a:solidFill>
              </a:rPr>
              <a:t>management and online</a:t>
            </a:r>
          </a:p>
          <a:p>
            <a:pPr marL="216138" indent="-325424" defTabSz="914363">
              <a:lnSpc>
                <a:spcPct val="90000"/>
              </a:lnSpc>
              <a:spcBef>
                <a:spcPct val="20000"/>
              </a:spcBef>
              <a:buSzPct val="90000"/>
            </a:pPr>
            <a:r>
              <a:rPr lang="en-US" sz="2400" dirty="0" smtClean="0">
                <a:solidFill>
                  <a:schemeClr val="accent1"/>
                </a:solidFill>
              </a:rPr>
              <a:t>Payments</a:t>
            </a:r>
          </a:p>
          <a:p>
            <a:pPr marL="216138" indent="-325424" defTabSz="914363">
              <a:lnSpc>
                <a:spcPct val="90000"/>
              </a:lnSpc>
              <a:spcBef>
                <a:spcPct val="20000"/>
              </a:spcBef>
              <a:buSzPct val="90000"/>
            </a:pPr>
            <a:endParaRPr lang="en-US" sz="2400" dirty="0" smtClean="0">
              <a:solidFill>
                <a:schemeClr val="accent1"/>
              </a:solidFill>
            </a:endParaRPr>
          </a:p>
          <a:p>
            <a:pPr marL="216138" indent="-325424" defTabSz="914363">
              <a:lnSpc>
                <a:spcPct val="90000"/>
              </a:lnSpc>
              <a:spcBef>
                <a:spcPct val="20000"/>
              </a:spcBef>
              <a:buSzPct val="90000"/>
            </a:pPr>
            <a:r>
              <a:rPr lang="en-US" sz="2400" dirty="0" smtClean="0">
                <a:solidFill>
                  <a:schemeClr val="accent1"/>
                </a:solidFill>
              </a:rPr>
              <a:t>No Service = No Revenue</a:t>
            </a:r>
          </a:p>
          <a:p>
            <a:pPr marL="216138" indent="-325424" defTabSz="914363">
              <a:lnSpc>
                <a:spcPct val="90000"/>
              </a:lnSpc>
              <a:spcBef>
                <a:spcPct val="20000"/>
              </a:spcBef>
              <a:buSzPct val="90000"/>
            </a:pPr>
            <a:endParaRPr lang="en-US" sz="2400" dirty="0">
              <a:solidFill>
                <a:schemeClr val="accent1"/>
              </a:solidFill>
            </a:endParaRPr>
          </a:p>
          <a:p>
            <a:pPr marL="216138" indent="-325424" defTabSz="914363">
              <a:lnSpc>
                <a:spcPct val="90000"/>
              </a:lnSpc>
              <a:spcBef>
                <a:spcPct val="20000"/>
              </a:spcBef>
              <a:buSzPct val="90000"/>
            </a:pPr>
            <a:endParaRPr lang="en-US" sz="2400" dirty="0" smtClean="0">
              <a:solidFill>
                <a:schemeClr val="accent1"/>
              </a:solidFill>
            </a:endParaRPr>
          </a:p>
          <a:p>
            <a:pPr marL="216138" indent="-325424" defTabSz="914363">
              <a:lnSpc>
                <a:spcPct val="90000"/>
              </a:lnSpc>
              <a:spcBef>
                <a:spcPct val="20000"/>
              </a:spcBef>
              <a:buSzPct val="90000"/>
            </a:pPr>
            <a:endParaRPr lang="en-US" sz="2400" dirty="0" smtClean="0">
              <a:solidFill>
                <a:schemeClr val="accent1"/>
              </a:solidFill>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rviceU.jpg"/>
          <p:cNvPicPr>
            <a:picLocks noChangeAspect="1"/>
          </p:cNvPicPr>
          <p:nvPr/>
        </p:nvPicPr>
        <p:blipFill>
          <a:blip r:embed="rId3"/>
          <a:stretch>
            <a:fillRect/>
          </a:stretch>
        </p:blipFill>
        <p:spPr>
          <a:xfrm>
            <a:off x="179882" y="914401"/>
            <a:ext cx="4227226" cy="5411449"/>
          </a:xfrm>
          <a:prstGeom prst="rect">
            <a:avLst/>
          </a:prstGeom>
          <a:ln>
            <a:noFill/>
          </a:ln>
          <a:effectLst>
            <a:outerShdw blurRad="190500" algn="tl" rotWithShape="0">
              <a:srgbClr val="000000">
                <a:alpha val="70000"/>
              </a:srgbClr>
            </a:outerShdw>
          </a:effectLst>
        </p:spPr>
      </p:pic>
      <p:sp>
        <p:nvSpPr>
          <p:cNvPr id="5" name="Title 4"/>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ServiceU High Availability Architecture</a:t>
            </a:r>
            <a:endParaRPr lang="en-US" dirty="0">
              <a:solidFill>
                <a:schemeClr val="bg1"/>
              </a:solidFill>
            </a:endParaRPr>
          </a:p>
        </p:txBody>
      </p:sp>
      <p:sp>
        <p:nvSpPr>
          <p:cNvPr id="9" name="Text Placeholder 8"/>
          <p:cNvSpPr>
            <a:spLocks noGrp="1"/>
          </p:cNvSpPr>
          <p:nvPr>
            <p:ph type="body" sz="quarter" idx="10"/>
          </p:nvPr>
        </p:nvSpPr>
        <p:spPr>
          <a:xfrm>
            <a:off x="4527028" y="944380"/>
            <a:ext cx="4392119" cy="5141626"/>
          </a:xfrm>
        </p:spPr>
        <p:txBody>
          <a:bodyPr/>
          <a:lstStyle/>
          <a:p>
            <a:r>
              <a:rPr lang="en-US" sz="2400" dirty="0" smtClean="0"/>
              <a:t>Basic Principle: Redundancy for all components</a:t>
            </a:r>
          </a:p>
          <a:p>
            <a:endParaRPr lang="en-US" sz="2400" dirty="0" smtClean="0"/>
          </a:p>
          <a:p>
            <a:r>
              <a:rPr lang="en-US" sz="2400" dirty="0" smtClean="0"/>
              <a:t>3-node cluster</a:t>
            </a:r>
          </a:p>
          <a:p>
            <a:pPr lvl="1"/>
            <a:r>
              <a:rPr lang="en-US" sz="2000" dirty="0" smtClean="0"/>
              <a:t>Redundancy during single node failure, patching etc</a:t>
            </a:r>
          </a:p>
          <a:p>
            <a:pPr lvl="1"/>
            <a:endParaRPr lang="en-US" sz="2000" dirty="0" smtClean="0"/>
          </a:p>
          <a:p>
            <a:r>
              <a:rPr lang="en-US" sz="2400" dirty="0" smtClean="0"/>
              <a:t>No Majority: Disk Only Quorum Model</a:t>
            </a:r>
          </a:p>
          <a:p>
            <a:pPr lvl="1"/>
            <a:r>
              <a:rPr lang="en-US" sz="2000" dirty="0" smtClean="0"/>
              <a:t>Availability during multi-node failure</a:t>
            </a:r>
          </a:p>
          <a:p>
            <a:pPr lvl="1"/>
            <a:endParaRPr lang="en-US" sz="2000" dirty="0" smtClean="0"/>
          </a:p>
          <a:p>
            <a:r>
              <a:rPr lang="en-US" sz="2400" dirty="0" smtClean="0"/>
              <a:t>No automatic failback to preferred node</a:t>
            </a:r>
            <a:endParaRPr lang="en-US" sz="2400"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398"/>
          </a:xfrm>
          <a:solidFill>
            <a:schemeClr val="accent1"/>
          </a:solidFill>
        </p:spPr>
        <p:txBody>
          <a:bodyPr/>
          <a:lstStyle/>
          <a:p>
            <a:r>
              <a:rPr lang="en-US" sz="4400" dirty="0" smtClean="0">
                <a:solidFill>
                  <a:schemeClr val="bg1"/>
                </a:solidFill>
              </a:rPr>
              <a:t>ServiceU Disaster Recovery Architecture</a:t>
            </a:r>
            <a:endParaRPr lang="en-US" sz="4400" dirty="0">
              <a:solidFill>
                <a:schemeClr val="bg1"/>
              </a:solidFill>
            </a:endParaRPr>
          </a:p>
        </p:txBody>
      </p:sp>
      <p:pic>
        <p:nvPicPr>
          <p:cNvPr id="4" name="Picture 3" descr="ServiceU DR.jpg"/>
          <p:cNvPicPr>
            <a:picLocks noChangeAspect="1"/>
          </p:cNvPicPr>
          <p:nvPr/>
        </p:nvPicPr>
        <p:blipFill>
          <a:blip r:embed="rId3"/>
          <a:stretch>
            <a:fillRect/>
          </a:stretch>
        </p:blipFill>
        <p:spPr>
          <a:xfrm>
            <a:off x="0" y="704538"/>
            <a:ext cx="9144000" cy="5426438"/>
          </a:xfrm>
          <a:prstGeom prst="rect">
            <a:avLst/>
          </a:prstGeom>
          <a:ln>
            <a:noFill/>
          </a:ln>
          <a:effectLst>
            <a:outerShdw blurRad="190500" algn="tl" rotWithShape="0">
              <a:srgbClr val="000000">
                <a:alpha val="70000"/>
              </a:srgbClr>
            </a:outerShdw>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Using Log Shipping to setup Mirroring</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Upgrading to SQL Server 2008</a:t>
            </a:r>
            <a:endParaRPr lang="en-US" dirty="0">
              <a:solidFill>
                <a:schemeClr val="bg1"/>
              </a:solidFill>
            </a:endParaRPr>
          </a:p>
        </p:txBody>
      </p:sp>
      <p:sp>
        <p:nvSpPr>
          <p:cNvPr id="7" name="Text Placeholder 6"/>
          <p:cNvSpPr>
            <a:spLocks noGrp="1"/>
          </p:cNvSpPr>
          <p:nvPr>
            <p:ph type="body" sz="quarter" idx="10"/>
          </p:nvPr>
        </p:nvSpPr>
        <p:spPr>
          <a:xfrm>
            <a:off x="336030" y="1064303"/>
            <a:ext cx="8382000" cy="4676930"/>
          </a:xfrm>
        </p:spPr>
        <p:txBody>
          <a:bodyPr/>
          <a:lstStyle/>
          <a:p>
            <a:r>
              <a:rPr lang="en-US" dirty="0" smtClean="0"/>
              <a:t>Windows Server 2003\SQL Server 2005</a:t>
            </a:r>
          </a:p>
          <a:p>
            <a:pPr lvl="1"/>
            <a:r>
              <a:rPr lang="en-US" dirty="0" smtClean="0"/>
              <a:t>Upgraded both OS and SQL Server to 2008</a:t>
            </a:r>
          </a:p>
          <a:p>
            <a:pPr lvl="1"/>
            <a:endParaRPr lang="en-US" dirty="0" smtClean="0"/>
          </a:p>
          <a:p>
            <a:r>
              <a:rPr lang="en-US" dirty="0" smtClean="0"/>
              <a:t>Had to do this with very little downtime</a:t>
            </a:r>
          </a:p>
          <a:p>
            <a:pPr lvl="1"/>
            <a:r>
              <a:rPr lang="en-US" dirty="0" smtClean="0"/>
              <a:t>How much? Let’s find out!!!!</a:t>
            </a:r>
          </a:p>
          <a:p>
            <a:endParaRPr lang="en-US" dirty="0" smtClean="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Primary Site Upgrade Process</a:t>
            </a:r>
            <a:endParaRPr lang="en-US" dirty="0">
              <a:solidFill>
                <a:schemeClr val="bg1"/>
              </a:solidFill>
            </a:endParaRPr>
          </a:p>
        </p:txBody>
      </p:sp>
      <p:sp>
        <p:nvSpPr>
          <p:cNvPr id="20" name="Text Placeholder 19"/>
          <p:cNvSpPr>
            <a:spLocks noGrp="1"/>
          </p:cNvSpPr>
          <p:nvPr>
            <p:ph type="body" sz="quarter" idx="10"/>
          </p:nvPr>
        </p:nvSpPr>
        <p:spPr>
          <a:xfrm>
            <a:off x="4482057" y="871906"/>
            <a:ext cx="4265951" cy="2500881"/>
          </a:xfrm>
        </p:spPr>
        <p:txBody>
          <a:bodyPr/>
          <a:lstStyle/>
          <a:p>
            <a:r>
              <a:rPr lang="en-US" sz="2800" dirty="0" smtClean="0"/>
              <a:t>Application Switch Over to temp cluster</a:t>
            </a:r>
          </a:p>
          <a:p>
            <a:pPr lvl="1"/>
            <a:r>
              <a:rPr lang="en-US" sz="2400" dirty="0" smtClean="0"/>
              <a:t>Block users</a:t>
            </a:r>
          </a:p>
          <a:p>
            <a:pPr lvl="1"/>
            <a:r>
              <a:rPr lang="en-US" sz="2400" dirty="0" smtClean="0"/>
              <a:t>Sync mirroring</a:t>
            </a:r>
          </a:p>
          <a:p>
            <a:pPr lvl="1"/>
            <a:r>
              <a:rPr lang="en-US" sz="2400" dirty="0" smtClean="0"/>
              <a:t>DBM Failover </a:t>
            </a:r>
          </a:p>
          <a:p>
            <a:pPr lvl="1"/>
            <a:r>
              <a:rPr lang="en-US" sz="2400" dirty="0" smtClean="0"/>
              <a:t>Redirection</a:t>
            </a:r>
          </a:p>
          <a:p>
            <a:pPr lvl="1"/>
            <a:r>
              <a:rPr lang="en-US" sz="2400" dirty="0" smtClean="0"/>
              <a:t>Remove DBM</a:t>
            </a:r>
          </a:p>
          <a:p>
            <a:pPr lvl="1"/>
            <a:endParaRPr lang="en-US" sz="2400" dirty="0" smtClean="0"/>
          </a:p>
          <a:p>
            <a:pPr lvl="1"/>
            <a:endParaRPr lang="en-US" sz="2400" dirty="0" smtClean="0"/>
          </a:p>
          <a:p>
            <a:pPr lvl="1"/>
            <a:endParaRPr lang="en-US" sz="2400" dirty="0" smtClean="0"/>
          </a:p>
          <a:p>
            <a:pPr lvl="1"/>
            <a:endParaRPr lang="en-US" sz="2400" dirty="0" smtClean="0"/>
          </a:p>
        </p:txBody>
      </p:sp>
      <p:pic>
        <p:nvPicPr>
          <p:cNvPr id="10" name="Picture 9" descr="ServiceU.jpg"/>
          <p:cNvPicPr>
            <a:picLocks noChangeAspect="1"/>
          </p:cNvPicPr>
          <p:nvPr/>
        </p:nvPicPr>
        <p:blipFill>
          <a:blip r:embed="rId3"/>
          <a:stretch>
            <a:fillRect/>
          </a:stretch>
        </p:blipFill>
        <p:spPr>
          <a:xfrm>
            <a:off x="179882" y="914401"/>
            <a:ext cx="3306268" cy="2038349"/>
          </a:xfrm>
          <a:prstGeom prst="rect">
            <a:avLst/>
          </a:prstGeom>
          <a:ln>
            <a:noFill/>
          </a:ln>
          <a:effectLst>
            <a:outerShdw blurRad="190500" algn="tl" rotWithShape="0">
              <a:srgbClr val="000000">
                <a:alpha val="70000"/>
              </a:srgbClr>
            </a:outerShdw>
          </a:effectLst>
        </p:spPr>
      </p:pic>
      <p:grpSp>
        <p:nvGrpSpPr>
          <p:cNvPr id="14" name="Group 13"/>
          <p:cNvGrpSpPr/>
          <p:nvPr/>
        </p:nvGrpSpPr>
        <p:grpSpPr>
          <a:xfrm>
            <a:off x="391929" y="3797820"/>
            <a:ext cx="3595455" cy="2333157"/>
            <a:chOff x="361950" y="3752850"/>
            <a:chExt cx="3539302" cy="2532281"/>
          </a:xfrm>
        </p:grpSpPr>
        <p:grpSp>
          <p:nvGrpSpPr>
            <p:cNvPr id="9" name="Group 8"/>
            <p:cNvGrpSpPr/>
            <p:nvPr/>
          </p:nvGrpSpPr>
          <p:grpSpPr>
            <a:xfrm>
              <a:off x="819151" y="3752850"/>
              <a:ext cx="1771649" cy="1981200"/>
              <a:chOff x="647701" y="3695510"/>
              <a:chExt cx="2488513" cy="2495740"/>
            </a:xfrm>
          </p:grpSpPr>
          <p:pic>
            <p:nvPicPr>
              <p:cNvPr id="3074" name="Picture 2" descr="C:\Program Files\Microsoft Resource DVD Artwork\DVD_ART\Artwork_Imagery\HARDWARE_IMAGERY\Illustration - Misc Hardware\XML Icons\Server.png"/>
              <p:cNvPicPr>
                <a:picLocks noChangeAspect="1" noChangeArrowheads="1"/>
              </p:cNvPicPr>
              <p:nvPr/>
            </p:nvPicPr>
            <p:blipFill>
              <a:blip r:embed="rId4"/>
              <a:srcRect/>
              <a:stretch>
                <a:fillRect/>
              </a:stretch>
            </p:blipFill>
            <p:spPr bwMode="auto">
              <a:xfrm>
                <a:off x="647701" y="3695510"/>
                <a:ext cx="1072035" cy="1581340"/>
              </a:xfrm>
              <a:prstGeom prst="rect">
                <a:avLst/>
              </a:prstGeom>
              <a:noFill/>
            </p:spPr>
          </p:pic>
          <p:pic>
            <p:nvPicPr>
              <p:cNvPr id="5" name="Picture 2" descr="C:\Program Files\Microsoft Resource DVD Artwork\DVD_ART\Artwork_Imagery\HARDWARE_IMAGERY\Illustration - Misc Hardware\XML Icons\Server.png"/>
              <p:cNvPicPr>
                <a:picLocks noChangeAspect="1" noChangeArrowheads="1"/>
              </p:cNvPicPr>
              <p:nvPr/>
            </p:nvPicPr>
            <p:blipFill>
              <a:blip r:embed="rId4"/>
              <a:srcRect/>
              <a:stretch>
                <a:fillRect/>
              </a:stretch>
            </p:blipFill>
            <p:spPr bwMode="auto">
              <a:xfrm>
                <a:off x="2108439" y="3703647"/>
                <a:ext cx="1027775" cy="1516053"/>
              </a:xfrm>
              <a:prstGeom prst="rect">
                <a:avLst/>
              </a:prstGeom>
              <a:noFill/>
            </p:spPr>
          </p:pic>
          <p:pic>
            <p:nvPicPr>
              <p:cNvPr id="3076" name="Picture 4" descr="C:\Program Files\Microsoft Resource DVD Artwork\DVD_ART\Artwork_Imagery\HARDWARE_IMAGERY\Illustration - Misc Hardware\XML Icons\storage array.png"/>
              <p:cNvPicPr>
                <a:picLocks noChangeAspect="1" noChangeArrowheads="1"/>
              </p:cNvPicPr>
              <p:nvPr/>
            </p:nvPicPr>
            <p:blipFill>
              <a:blip r:embed="rId5"/>
              <a:srcRect/>
              <a:stretch>
                <a:fillRect/>
              </a:stretch>
            </p:blipFill>
            <p:spPr bwMode="auto">
              <a:xfrm>
                <a:off x="1238250" y="5162549"/>
                <a:ext cx="1488632" cy="1028701"/>
              </a:xfrm>
              <a:prstGeom prst="rect">
                <a:avLst/>
              </a:prstGeom>
              <a:noFill/>
            </p:spPr>
          </p:pic>
        </p:grpSp>
        <p:sp>
          <p:nvSpPr>
            <p:cNvPr id="11" name="TextBox 10"/>
            <p:cNvSpPr txBox="1"/>
            <p:nvPr/>
          </p:nvSpPr>
          <p:spPr>
            <a:xfrm>
              <a:off x="361950" y="5638800"/>
              <a:ext cx="3539302" cy="646331"/>
            </a:xfrm>
            <a:prstGeom prst="rect">
              <a:avLst/>
            </a:prstGeom>
            <a:noFill/>
          </p:spPr>
          <p:txBody>
            <a:bodyPr wrap="none" rtlCol="0">
              <a:spAutoFit/>
            </a:bodyPr>
            <a:lstStyle/>
            <a:p>
              <a:r>
                <a:rPr lang="en-US" dirty="0" smtClean="0"/>
                <a:t>Temporary  SQL Server 2008 Cluster</a:t>
              </a:r>
            </a:p>
            <a:p>
              <a:r>
                <a:rPr lang="en-US" dirty="0" smtClean="0"/>
                <a:t>On Windows Server 2008</a:t>
              </a:r>
              <a:endParaRPr lang="en-US" dirty="0"/>
            </a:p>
          </p:txBody>
        </p:sp>
      </p:grpSp>
      <p:grpSp>
        <p:nvGrpSpPr>
          <p:cNvPr id="17" name="Group 16"/>
          <p:cNvGrpSpPr/>
          <p:nvPr/>
        </p:nvGrpSpPr>
        <p:grpSpPr>
          <a:xfrm>
            <a:off x="722787" y="2847975"/>
            <a:ext cx="2151615" cy="1409232"/>
            <a:chOff x="722787" y="2847975"/>
            <a:chExt cx="2151615" cy="1409232"/>
          </a:xfrm>
        </p:grpSpPr>
        <p:pic>
          <p:nvPicPr>
            <p:cNvPr id="3078" name="Picture 6" descr="C:\Program Files\Microsoft Resource DVD Artwork\DVD_ART\Artwork_Imagery\Shapes and Graphics\Arrows - arrow\Straight\Grreen-Up-arrow.png"/>
            <p:cNvPicPr>
              <a:picLocks noChangeAspect="1" noChangeArrowheads="1"/>
            </p:cNvPicPr>
            <p:nvPr/>
          </p:nvPicPr>
          <p:blipFill>
            <a:blip r:embed="rId6"/>
            <a:srcRect/>
            <a:stretch>
              <a:fillRect/>
            </a:stretch>
          </p:blipFill>
          <p:spPr bwMode="auto">
            <a:xfrm rot="10800000">
              <a:off x="1433512" y="2847975"/>
              <a:ext cx="714375" cy="1409232"/>
            </a:xfrm>
            <a:prstGeom prst="rect">
              <a:avLst/>
            </a:prstGeom>
            <a:noFill/>
          </p:spPr>
        </p:pic>
        <p:sp>
          <p:nvSpPr>
            <p:cNvPr id="15" name="TextBox 14"/>
            <p:cNvSpPr txBox="1"/>
            <p:nvPr/>
          </p:nvSpPr>
          <p:spPr>
            <a:xfrm>
              <a:off x="722787" y="3044314"/>
              <a:ext cx="2151615" cy="646331"/>
            </a:xfrm>
            <a:prstGeom prst="rect">
              <a:avLst/>
            </a:prstGeom>
            <a:noFill/>
          </p:spPr>
          <p:txBody>
            <a:bodyPr wrap="none" rtlCol="0">
              <a:spAutoFit/>
            </a:bodyPr>
            <a:lstStyle/>
            <a:p>
              <a:r>
                <a:rPr lang="en-US" dirty="0" smtClean="0"/>
                <a:t>Establish async DBM </a:t>
              </a:r>
            </a:p>
            <a:p>
              <a:r>
                <a:rPr lang="en-US" dirty="0" smtClean="0"/>
                <a:t>from 2005 to 2008</a:t>
              </a:r>
              <a:endParaRPr lang="en-US" dirty="0"/>
            </a:p>
          </p:txBody>
        </p:sp>
      </p:grpSp>
      <p:sp>
        <p:nvSpPr>
          <p:cNvPr id="18" name="Right Brace 17"/>
          <p:cNvSpPr/>
          <p:nvPr/>
        </p:nvSpPr>
        <p:spPr>
          <a:xfrm>
            <a:off x="3747541" y="914400"/>
            <a:ext cx="695094" cy="509665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Text Placeholder 19"/>
          <p:cNvSpPr txBox="1">
            <a:spLocks/>
          </p:cNvSpPr>
          <p:nvPr/>
        </p:nvSpPr>
        <p:spPr>
          <a:xfrm>
            <a:off x="4467067" y="3732552"/>
            <a:ext cx="4265951" cy="1166526"/>
          </a:xfrm>
          <a:prstGeom prst="rect">
            <a:avLst/>
          </a:prstGeom>
        </p:spPr>
        <p:txBody>
          <a:bodyPr vert="horz" wrap="square" lIns="0" tIns="0" rIns="0" bIns="0" rtlCol="0">
            <a:noAutofit/>
          </a:bodyPr>
          <a:lstStyle/>
          <a:p>
            <a:pPr marL="396875" marR="0" lvl="0" indent="-396875" algn="l" defTabSz="914363" rtl="0" eaLnBrk="1" fontAlgn="auto" latinLnBrk="0" hangingPunct="1">
              <a:lnSpc>
                <a:spcPct val="90000"/>
              </a:lnSpc>
              <a:spcBef>
                <a:spcPct val="20000"/>
              </a:spcBef>
              <a:spcAft>
                <a:spcPts val="0"/>
              </a:spcAft>
              <a:buClrTx/>
              <a:buSzTx/>
              <a:buFontTx/>
              <a:buBlip>
                <a:blip r:embed="rId7"/>
              </a:buBlip>
              <a:tabLst/>
              <a:defRPr/>
            </a:pPr>
            <a:r>
              <a:rPr kumimoji="0" lang="en-US" sz="2800" b="0" i="0" u="none" strike="noStrike" kern="1200" cap="none" spc="0" normalizeH="0" baseline="0" noProof="0" dirty="0" smtClean="0">
                <a:ln>
                  <a:noFill/>
                </a:ln>
                <a:solidFill>
                  <a:srgbClr val="99CC99"/>
                </a:solidFill>
                <a:effectLst/>
                <a:uLnTx/>
                <a:uFillTx/>
                <a:latin typeface="+mn-lt"/>
                <a:ea typeface="+mn-ea"/>
                <a:cs typeface="+mn-cs"/>
              </a:rPr>
              <a:t>Total </a:t>
            </a:r>
            <a:r>
              <a:rPr lang="en-US" sz="2800" dirty="0" smtClean="0">
                <a:solidFill>
                  <a:srgbClr val="99CC99"/>
                </a:solidFill>
              </a:rPr>
              <a:t>end user d</a:t>
            </a:r>
            <a:r>
              <a:rPr kumimoji="0" lang="en-US" sz="2800" b="0" i="0" u="none" strike="noStrike" kern="1200" cap="none" spc="0" normalizeH="0" baseline="0" noProof="0" dirty="0" smtClean="0">
                <a:ln>
                  <a:noFill/>
                </a:ln>
                <a:solidFill>
                  <a:srgbClr val="99CC99"/>
                </a:solidFill>
                <a:effectLst/>
                <a:uLnTx/>
                <a:uFillTx/>
                <a:latin typeface="+mn-lt"/>
                <a:ea typeface="+mn-ea"/>
                <a:cs typeface="+mn-cs"/>
              </a:rPr>
              <a:t>own-time</a:t>
            </a:r>
          </a:p>
          <a:p>
            <a:pPr marL="854075" lvl="1" indent="-396875" defTabSz="914363">
              <a:lnSpc>
                <a:spcPct val="90000"/>
              </a:lnSpc>
              <a:spcBef>
                <a:spcPct val="20000"/>
              </a:spcBef>
              <a:buFontTx/>
              <a:buBlip>
                <a:blip r:embed="rId7"/>
              </a:buBlip>
            </a:pPr>
            <a:r>
              <a:rPr lang="en-US" sz="2400" dirty="0" smtClean="0">
                <a:solidFill>
                  <a:srgbClr val="99CC99"/>
                </a:solidFill>
              </a:rPr>
              <a:t>10 minutes</a:t>
            </a:r>
            <a:endParaRPr kumimoji="0" lang="en-US" sz="2400" b="0" i="0" u="none" strike="noStrike" kern="1200" cap="none" spc="0" normalizeH="0" baseline="0" noProof="0" dirty="0" smtClean="0">
              <a:ln>
                <a:noFill/>
              </a:ln>
              <a:solidFill>
                <a:srgbClr val="99CC99"/>
              </a:solidFill>
              <a:effectLst/>
              <a:uLnTx/>
              <a:uFillTx/>
              <a:latin typeface="+mn-lt"/>
              <a:ea typeface="+mn-ea"/>
              <a:cs typeface="+mn-cs"/>
            </a:endParaRPr>
          </a:p>
          <a:p>
            <a:pPr marL="914400" marR="0" lvl="1" indent="-396875" algn="l" defTabSz="914363" rtl="0" eaLnBrk="1" fontAlgn="auto" latinLnBrk="0" hangingPunct="1">
              <a:lnSpc>
                <a:spcPct val="90000"/>
              </a:lnSpc>
              <a:spcBef>
                <a:spcPct val="20000"/>
              </a:spcBef>
              <a:spcAft>
                <a:spcPts val="0"/>
              </a:spcAft>
              <a:buClrTx/>
              <a:buSzPct val="90000"/>
              <a:buFontTx/>
              <a:buBlip>
                <a:blip r:embed="rId8"/>
              </a:buBlip>
              <a:tabLst/>
              <a:defRPr/>
            </a:pPr>
            <a:endParaRPr kumimoji="0" lang="en-US" sz="2400" b="0" i="0" u="none" strike="noStrike" kern="1200" cap="none" spc="0" normalizeH="0" baseline="0" noProof="0" dirty="0" smtClean="0">
              <a:ln>
                <a:noFill/>
              </a:ln>
              <a:solidFill>
                <a:srgbClr val="99CC99"/>
              </a:solidFill>
              <a:effectLst/>
              <a:uLnTx/>
              <a:uFillTx/>
              <a:latin typeface="+mn-lt"/>
              <a:ea typeface="+mn-ea"/>
              <a:cs typeface="+mn-cs"/>
            </a:endParaRPr>
          </a:p>
          <a:p>
            <a:pPr marL="914400" marR="0" lvl="1" indent="-396875" algn="l" defTabSz="914363" rtl="0" eaLnBrk="1" fontAlgn="auto" latinLnBrk="0" hangingPunct="1">
              <a:lnSpc>
                <a:spcPct val="90000"/>
              </a:lnSpc>
              <a:spcBef>
                <a:spcPct val="20000"/>
              </a:spcBef>
              <a:spcAft>
                <a:spcPts val="0"/>
              </a:spcAft>
              <a:buClrTx/>
              <a:buSzPct val="90000"/>
              <a:buFontTx/>
              <a:buBlip>
                <a:blip r:embed="rId8"/>
              </a:buBlip>
              <a:tabLst/>
              <a:defRPr/>
            </a:pPr>
            <a:endParaRPr kumimoji="0" lang="en-US" sz="2400" b="0" i="0" u="none" strike="noStrike" kern="1200" cap="none" spc="0" normalizeH="0" baseline="0" noProof="0" dirty="0" smtClean="0">
              <a:ln>
                <a:noFill/>
              </a:ln>
              <a:solidFill>
                <a:srgbClr val="99CC99"/>
              </a:solidFill>
              <a:effectLst/>
              <a:uLnTx/>
              <a:uFillTx/>
              <a:latin typeface="+mn-lt"/>
              <a:ea typeface="+mn-ea"/>
              <a:cs typeface="+mn-cs"/>
            </a:endParaRPr>
          </a:p>
        </p:txBody>
      </p:sp>
      <p:sp>
        <p:nvSpPr>
          <p:cNvPr id="23" name="Text Placeholder 19"/>
          <p:cNvSpPr txBox="1">
            <a:spLocks/>
          </p:cNvSpPr>
          <p:nvPr/>
        </p:nvSpPr>
        <p:spPr>
          <a:xfrm>
            <a:off x="4484554" y="4724400"/>
            <a:ext cx="4265951" cy="1511507"/>
          </a:xfrm>
          <a:prstGeom prst="rect">
            <a:avLst/>
          </a:prstGeom>
        </p:spPr>
        <p:txBody>
          <a:bodyPr vert="horz" wrap="square" lIns="0" tIns="0" rIns="0" bIns="0" rtlCol="0">
            <a:noAutofit/>
          </a:bodyPr>
          <a:lstStyle/>
          <a:p>
            <a:pPr marL="396875" marR="0" lvl="0" indent="-396875" algn="l" defTabSz="914363" rtl="0" eaLnBrk="1" fontAlgn="auto" latinLnBrk="0" hangingPunct="1">
              <a:lnSpc>
                <a:spcPct val="90000"/>
              </a:lnSpc>
              <a:spcBef>
                <a:spcPct val="20000"/>
              </a:spcBef>
              <a:spcAft>
                <a:spcPts val="0"/>
              </a:spcAft>
              <a:buClrTx/>
              <a:buSzTx/>
              <a:buFontTx/>
              <a:buBlip>
                <a:blip r:embed="rId7"/>
              </a:buBlip>
              <a:tabLst/>
              <a:defRPr/>
            </a:pPr>
            <a:r>
              <a:rPr lang="en-US" sz="2400" dirty="0" smtClean="0">
                <a:solidFill>
                  <a:srgbClr val="99CC99"/>
                </a:solidFill>
              </a:rPr>
              <a:t>Upgraded primary cluster to 2008</a:t>
            </a:r>
          </a:p>
          <a:p>
            <a:pPr marL="396875" marR="0" lvl="0" indent="-396875" algn="l" defTabSz="914363" rtl="0" eaLnBrk="1" fontAlgn="auto" latinLnBrk="0" hangingPunct="1">
              <a:lnSpc>
                <a:spcPct val="90000"/>
              </a:lnSpc>
              <a:spcBef>
                <a:spcPct val="20000"/>
              </a:spcBef>
              <a:spcAft>
                <a:spcPts val="0"/>
              </a:spcAft>
              <a:buClrTx/>
              <a:buSzTx/>
              <a:buFontTx/>
              <a:buBlip>
                <a:blip r:embed="rId7"/>
              </a:buBlip>
              <a:tabLst/>
              <a:defRPr/>
            </a:pPr>
            <a:r>
              <a:rPr lang="en-US" sz="2400" noProof="0" dirty="0" smtClean="0">
                <a:solidFill>
                  <a:srgbClr val="99CC99"/>
                </a:solidFill>
              </a:rPr>
              <a:t>Repeated steps above</a:t>
            </a:r>
          </a:p>
          <a:p>
            <a:pPr marL="854075" lvl="1" indent="-396875" defTabSz="914363">
              <a:lnSpc>
                <a:spcPct val="90000"/>
              </a:lnSpc>
              <a:spcBef>
                <a:spcPct val="20000"/>
              </a:spcBef>
              <a:buFontTx/>
              <a:buBlip>
                <a:blip r:embed="rId7"/>
              </a:buBlip>
            </a:pPr>
            <a:r>
              <a:rPr lang="en-US" sz="2000" noProof="0" dirty="0" smtClean="0">
                <a:solidFill>
                  <a:srgbClr val="99CC99"/>
                </a:solidFill>
              </a:rPr>
              <a:t>Downtime 6 minutes</a:t>
            </a:r>
            <a:endParaRPr kumimoji="0" lang="en-US" b="0" i="0" u="none" strike="noStrike" kern="1200" cap="none" spc="0" normalizeH="0" baseline="0" noProof="0" dirty="0" smtClean="0">
              <a:ln>
                <a:noFill/>
              </a:ln>
              <a:solidFill>
                <a:srgbClr val="99CC99"/>
              </a:solidFill>
              <a:effectLst/>
              <a:uLnTx/>
              <a:uFillTx/>
              <a:latin typeface="+mn-lt"/>
              <a:ea typeface="+mn-ea"/>
              <a:cs typeface="+mn-cs"/>
            </a:endParaRPr>
          </a:p>
          <a:p>
            <a:pPr marL="914400" marR="0" lvl="1" indent="-396875" algn="l" defTabSz="914363" rtl="0" eaLnBrk="1" fontAlgn="auto" latinLnBrk="0" hangingPunct="1">
              <a:lnSpc>
                <a:spcPct val="90000"/>
              </a:lnSpc>
              <a:spcBef>
                <a:spcPct val="20000"/>
              </a:spcBef>
              <a:spcAft>
                <a:spcPts val="0"/>
              </a:spcAft>
              <a:buClrTx/>
              <a:buSzPct val="90000"/>
              <a:buFontTx/>
              <a:buBlip>
                <a:blip r:embed="rId8"/>
              </a:buBlip>
              <a:tabLst/>
              <a:defRPr/>
            </a:pPr>
            <a:endParaRPr kumimoji="0" lang="en-US" sz="2000" b="0" i="0" u="none" strike="noStrike" kern="1200" cap="none" spc="0" normalizeH="0" baseline="0" noProof="0" dirty="0" smtClean="0">
              <a:ln>
                <a:noFill/>
              </a:ln>
              <a:solidFill>
                <a:srgbClr val="99CC99"/>
              </a:solidFill>
              <a:effectLst/>
              <a:uLnTx/>
              <a:uFillTx/>
              <a:latin typeface="+mn-lt"/>
              <a:ea typeface="+mn-ea"/>
              <a:cs typeface="+mn-cs"/>
            </a:endParaRPr>
          </a:p>
          <a:p>
            <a:pPr marL="914400" marR="0" lvl="1" indent="-396875" algn="l" defTabSz="914363" rtl="0" eaLnBrk="1" fontAlgn="auto" latinLnBrk="0" hangingPunct="1">
              <a:lnSpc>
                <a:spcPct val="90000"/>
              </a:lnSpc>
              <a:spcBef>
                <a:spcPct val="20000"/>
              </a:spcBef>
              <a:spcAft>
                <a:spcPts val="0"/>
              </a:spcAft>
              <a:buClrTx/>
              <a:buSzPct val="90000"/>
              <a:buFontTx/>
              <a:buBlip>
                <a:blip r:embed="rId8"/>
              </a:buBlip>
              <a:tabLst/>
              <a:defRPr/>
            </a:pPr>
            <a:endParaRPr kumimoji="0" lang="en-US" sz="2000" b="0" i="0" u="none" strike="noStrike" kern="1200" cap="none" spc="0" normalizeH="0" baseline="0" noProof="0" dirty="0" smtClean="0">
              <a:ln>
                <a:noFill/>
              </a:ln>
              <a:solidFill>
                <a:srgbClr val="99CC99"/>
              </a:solidFill>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18" grpId="0" animBg="1"/>
      <p:bldP spid="21"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9548"/>
          </a:xfrm>
          <a:solidFill>
            <a:schemeClr val="accent1"/>
          </a:solidFill>
        </p:spPr>
        <p:txBody>
          <a:bodyPr anchor="ctr"/>
          <a:lstStyle/>
          <a:p>
            <a:r>
              <a:rPr lang="en-US" sz="3200" dirty="0" smtClean="0">
                <a:solidFill>
                  <a:schemeClr val="bg1"/>
                </a:solidFill>
              </a:rPr>
              <a:t>Windows Server 2008 &amp; SQL Server 2008 Better Together</a:t>
            </a:r>
            <a:endParaRPr lang="en-US" sz="3200" dirty="0">
              <a:solidFill>
                <a:schemeClr val="bg1"/>
              </a:solidFill>
            </a:endParaRPr>
          </a:p>
        </p:txBody>
      </p:sp>
      <p:sp>
        <p:nvSpPr>
          <p:cNvPr id="3" name="Content Placeholder 2"/>
          <p:cNvSpPr>
            <a:spLocks noGrp="1"/>
          </p:cNvSpPr>
          <p:nvPr>
            <p:ph sz="half" idx="2"/>
          </p:nvPr>
        </p:nvSpPr>
        <p:spPr>
          <a:xfrm>
            <a:off x="397041" y="1019331"/>
            <a:ext cx="4114800" cy="4787649"/>
          </a:xfrm>
        </p:spPr>
        <p:txBody>
          <a:bodyPr/>
          <a:lstStyle/>
          <a:p>
            <a:pPr marL="344488" indent="-344488">
              <a:lnSpc>
                <a:spcPct val="100000"/>
              </a:lnSpc>
            </a:pPr>
            <a:r>
              <a:rPr lang="en-US" sz="2400" dirty="0" smtClean="0"/>
              <a:t>Failover Clustering</a:t>
            </a:r>
          </a:p>
          <a:p>
            <a:pPr marL="744538" lvl="1" indent="-344488">
              <a:lnSpc>
                <a:spcPct val="100000"/>
              </a:lnSpc>
            </a:pPr>
            <a:r>
              <a:rPr lang="en-US" dirty="0" smtClean="0"/>
              <a:t>Rolling upgrade and patching</a:t>
            </a:r>
          </a:p>
          <a:p>
            <a:pPr marL="744538" lvl="1" indent="-344488">
              <a:lnSpc>
                <a:spcPct val="100000"/>
              </a:lnSpc>
            </a:pPr>
            <a:r>
              <a:rPr lang="en-US" dirty="0" smtClean="0"/>
              <a:t>16 nodes</a:t>
            </a:r>
          </a:p>
          <a:p>
            <a:pPr marL="344488" indent="-344488"/>
            <a:endParaRPr lang="en-US" sz="2400" dirty="0" smtClean="0"/>
          </a:p>
          <a:p>
            <a:pPr marL="344488" indent="-344488"/>
            <a:r>
              <a:rPr lang="en-US" sz="2400" dirty="0" smtClean="0"/>
              <a:t>Resource Governor</a:t>
            </a:r>
          </a:p>
          <a:p>
            <a:pPr marL="624936" lvl="1" indent="-344488"/>
            <a:r>
              <a:rPr lang="en-US" sz="2100" dirty="0" smtClean="0"/>
              <a:t>Manage SQL Server workloads and resources by specifying limits on resource consumption</a:t>
            </a:r>
          </a:p>
          <a:p>
            <a:pPr marL="344488" indent="-344488"/>
            <a:endParaRPr lang="en-US" sz="2400" dirty="0" smtClean="0"/>
          </a:p>
          <a:p>
            <a:pPr marL="344488" indent="-344488"/>
            <a:r>
              <a:rPr lang="en-US" sz="2400" dirty="0" smtClean="0"/>
              <a:t>Backup Compression</a:t>
            </a:r>
          </a:p>
          <a:p>
            <a:pPr marL="688975" lvl="1" indent="-344488"/>
            <a:r>
              <a:rPr lang="en-US" sz="2000" dirty="0" smtClean="0"/>
              <a:t>Reduce backup and restore time</a:t>
            </a:r>
          </a:p>
        </p:txBody>
      </p:sp>
      <p:sp>
        <p:nvSpPr>
          <p:cNvPr id="4" name="Content Placeholder 3"/>
          <p:cNvSpPr>
            <a:spLocks noGrp="1"/>
          </p:cNvSpPr>
          <p:nvPr>
            <p:ph sz="quarter" idx="4"/>
          </p:nvPr>
        </p:nvSpPr>
        <p:spPr>
          <a:xfrm>
            <a:off x="4661068" y="989351"/>
            <a:ext cx="4117974" cy="4916774"/>
          </a:xfrm>
        </p:spPr>
        <p:txBody>
          <a:bodyPr>
            <a:noAutofit/>
          </a:bodyPr>
          <a:lstStyle/>
          <a:p>
            <a:pPr marL="344488" indent="-344488">
              <a:lnSpc>
                <a:spcPct val="100000"/>
              </a:lnSpc>
            </a:pPr>
            <a:r>
              <a:rPr lang="en-US" sz="2000" dirty="0" smtClean="0"/>
              <a:t>Database Mirroring</a:t>
            </a:r>
          </a:p>
          <a:p>
            <a:pPr marL="688975" lvl="1" indent="-344488">
              <a:lnSpc>
                <a:spcPct val="100000"/>
              </a:lnSpc>
            </a:pPr>
            <a:r>
              <a:rPr lang="en-US" sz="1800" dirty="0" smtClean="0"/>
              <a:t>Automatic recovery from page corruption</a:t>
            </a:r>
          </a:p>
          <a:p>
            <a:pPr marL="688975" lvl="1" indent="-344488">
              <a:lnSpc>
                <a:spcPct val="100000"/>
              </a:lnSpc>
            </a:pPr>
            <a:r>
              <a:rPr lang="en-US" sz="1800" dirty="0" smtClean="0"/>
              <a:t>Log stream compression</a:t>
            </a:r>
          </a:p>
          <a:p>
            <a:pPr marL="688975" lvl="1" indent="-344488">
              <a:lnSpc>
                <a:spcPct val="100000"/>
              </a:lnSpc>
            </a:pPr>
            <a:r>
              <a:rPr lang="en-US" sz="1800" dirty="0" smtClean="0"/>
              <a:t>Faster recovery on failover</a:t>
            </a:r>
          </a:p>
          <a:p>
            <a:pPr marL="688975" lvl="1" indent="-344488">
              <a:lnSpc>
                <a:spcPct val="100000"/>
              </a:lnSpc>
              <a:buNone/>
            </a:pPr>
            <a:endParaRPr lang="en-US" sz="1800" dirty="0" smtClean="0"/>
          </a:p>
          <a:p>
            <a:pPr marL="344488" indent="-344488">
              <a:lnSpc>
                <a:spcPct val="100000"/>
              </a:lnSpc>
            </a:pPr>
            <a:r>
              <a:rPr lang="en-US" sz="2000" dirty="0" smtClean="0"/>
              <a:t>Log Shipping</a:t>
            </a:r>
          </a:p>
          <a:p>
            <a:pPr marL="744538" lvl="1" indent="-344488">
              <a:lnSpc>
                <a:spcPct val="100000"/>
              </a:lnSpc>
            </a:pPr>
            <a:r>
              <a:rPr lang="en-US" sz="1800" dirty="0" smtClean="0"/>
              <a:t>Sub-Minute Log Shipping</a:t>
            </a:r>
          </a:p>
          <a:p>
            <a:pPr marL="744538" lvl="1" indent="-344488">
              <a:lnSpc>
                <a:spcPct val="100000"/>
              </a:lnSpc>
            </a:pPr>
            <a:r>
              <a:rPr lang="en-US" sz="1800" dirty="0" smtClean="0"/>
              <a:t>Backup compression</a:t>
            </a:r>
          </a:p>
          <a:p>
            <a:pPr marL="744538" lvl="1" indent="-344488">
              <a:lnSpc>
                <a:spcPct val="100000"/>
              </a:lnSpc>
              <a:buNone/>
            </a:pPr>
            <a:endParaRPr lang="en-US" sz="1800" dirty="0" smtClean="0"/>
          </a:p>
          <a:p>
            <a:pPr marL="344488" indent="-344488">
              <a:lnSpc>
                <a:spcPct val="100000"/>
              </a:lnSpc>
            </a:pPr>
            <a:r>
              <a:rPr lang="en-US" sz="2000" dirty="0" smtClean="0"/>
              <a:t>Replication</a:t>
            </a:r>
          </a:p>
          <a:p>
            <a:pPr marL="744538" lvl="1" indent="-344488">
              <a:lnSpc>
                <a:spcPct val="100000"/>
              </a:lnSpc>
            </a:pPr>
            <a:r>
              <a:rPr lang="en-US" sz="1800" dirty="0" smtClean="0"/>
              <a:t>Peer-Peer Replication: Hot add new nodes</a:t>
            </a:r>
          </a:p>
          <a:p>
            <a:pPr marL="744538" lvl="1" indent="-344488">
              <a:lnSpc>
                <a:spcPct val="100000"/>
              </a:lnSpc>
            </a:pPr>
            <a:r>
              <a:rPr lang="en-US" sz="1800" dirty="0" smtClean="0"/>
              <a:t>Improved performance over WAN links</a:t>
            </a:r>
          </a:p>
          <a:p>
            <a:pPr marL="744538" lvl="1" indent="-344488">
              <a:lnSpc>
                <a:spcPct val="100000"/>
              </a:lnSpc>
            </a:pPr>
            <a:endParaRPr lang="en-US" sz="1800" dirty="0" smtClean="0"/>
          </a:p>
          <a:p>
            <a:pPr>
              <a:lnSpc>
                <a:spcPct val="100000"/>
              </a:lnSpc>
            </a:pPr>
            <a:endParaRPr lang="en-US" sz="2000"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Database Mirroring Compression</a:t>
            </a:r>
            <a:endParaRPr lang="en-US" dirty="0">
              <a:solidFill>
                <a:schemeClr val="bg1"/>
              </a:solidFill>
            </a:endParaRPr>
          </a:p>
        </p:txBody>
      </p:sp>
      <p:sp>
        <p:nvSpPr>
          <p:cNvPr id="11" name="Text Placeholder 10"/>
          <p:cNvSpPr>
            <a:spLocks noGrp="1"/>
          </p:cNvSpPr>
          <p:nvPr>
            <p:ph type="body" idx="1"/>
          </p:nvPr>
        </p:nvSpPr>
        <p:spPr>
          <a:xfrm>
            <a:off x="273423" y="586800"/>
            <a:ext cx="4114800" cy="692498"/>
          </a:xfrm>
        </p:spPr>
        <p:txBody>
          <a:bodyPr/>
          <a:lstStyle/>
          <a:p>
            <a:pPr algn="ctr"/>
            <a:r>
              <a:rPr lang="en-US" sz="3600" dirty="0" smtClean="0"/>
              <a:t>Benefit</a:t>
            </a:r>
            <a:endParaRPr lang="en-US" sz="3600" dirty="0"/>
          </a:p>
        </p:txBody>
      </p:sp>
      <p:sp>
        <p:nvSpPr>
          <p:cNvPr id="13" name="Text Placeholder 12"/>
          <p:cNvSpPr>
            <a:spLocks noGrp="1"/>
          </p:cNvSpPr>
          <p:nvPr>
            <p:ph type="body" sz="quarter" idx="3"/>
          </p:nvPr>
        </p:nvSpPr>
        <p:spPr>
          <a:xfrm>
            <a:off x="4628051" y="1416423"/>
            <a:ext cx="4117019" cy="537883"/>
          </a:xfrm>
        </p:spPr>
        <p:txBody>
          <a:bodyPr/>
          <a:lstStyle/>
          <a:p>
            <a:pPr algn="ctr"/>
            <a:r>
              <a:rPr lang="en-US" sz="4000" dirty="0" smtClean="0"/>
              <a:t>Cost</a:t>
            </a:r>
            <a:endParaRPr lang="en-US" sz="4000" dirty="0"/>
          </a:p>
        </p:txBody>
      </p:sp>
      <p:pic>
        <p:nvPicPr>
          <p:cNvPr id="53250" name="Picture 2" descr="image">
            <a:hlinkClick r:id="rId3"/>
          </p:cNvPr>
          <p:cNvPicPr>
            <a:picLocks noChangeAspect="1" noChangeArrowheads="1"/>
          </p:cNvPicPr>
          <p:nvPr/>
        </p:nvPicPr>
        <p:blipFill>
          <a:blip r:embed="rId4"/>
          <a:srcRect/>
          <a:stretch>
            <a:fillRect/>
          </a:stretch>
        </p:blipFill>
        <p:spPr bwMode="auto">
          <a:xfrm>
            <a:off x="304800" y="1308847"/>
            <a:ext cx="4010025" cy="2280863"/>
          </a:xfrm>
          <a:prstGeom prst="rect">
            <a:avLst/>
          </a:prstGeom>
          <a:noFill/>
        </p:spPr>
      </p:pic>
      <p:pic>
        <p:nvPicPr>
          <p:cNvPr id="53252" name="Picture 4" descr="image">
            <a:hlinkClick r:id="rId5"/>
          </p:cNvPr>
          <p:cNvPicPr>
            <a:picLocks noChangeAspect="1" noChangeArrowheads="1"/>
          </p:cNvPicPr>
          <p:nvPr/>
        </p:nvPicPr>
        <p:blipFill>
          <a:blip r:embed="rId6"/>
          <a:srcRect/>
          <a:stretch>
            <a:fillRect/>
          </a:stretch>
        </p:blipFill>
        <p:spPr bwMode="auto">
          <a:xfrm>
            <a:off x="281080" y="3729317"/>
            <a:ext cx="4057837" cy="2286747"/>
          </a:xfrm>
          <a:prstGeom prst="rect">
            <a:avLst/>
          </a:prstGeom>
          <a:noFill/>
        </p:spPr>
      </p:pic>
      <p:pic>
        <p:nvPicPr>
          <p:cNvPr id="53254" name="Picture 6" descr="image">
            <a:hlinkClick r:id="rId7"/>
          </p:cNvPr>
          <p:cNvPicPr>
            <a:picLocks noChangeAspect="1" noChangeArrowheads="1"/>
          </p:cNvPicPr>
          <p:nvPr/>
        </p:nvPicPr>
        <p:blipFill>
          <a:blip r:embed="rId8"/>
          <a:srcRect/>
          <a:stretch>
            <a:fillRect/>
          </a:stretch>
        </p:blipFill>
        <p:spPr bwMode="auto">
          <a:xfrm>
            <a:off x="4709646" y="2030692"/>
            <a:ext cx="4095750" cy="2905125"/>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4664450" y="3477491"/>
            <a:ext cx="4313295" cy="3214254"/>
            <a:chOff x="580246" y="0"/>
            <a:chExt cx="8563752" cy="6252882"/>
          </a:xfrm>
        </p:grpSpPr>
        <p:pic>
          <p:nvPicPr>
            <p:cNvPr id="12" name="Picture 11" descr="Money.jpg"/>
            <p:cNvPicPr>
              <a:picLocks noChangeAspect="1"/>
            </p:cNvPicPr>
            <p:nvPr/>
          </p:nvPicPr>
          <p:blipFill>
            <a:blip r:embed="rId3"/>
            <a:stretch>
              <a:fillRect/>
            </a:stretch>
          </p:blipFill>
          <p:spPr>
            <a:xfrm>
              <a:off x="616750" y="0"/>
              <a:ext cx="8527248" cy="6252882"/>
            </a:xfrm>
            <a:prstGeom prst="rect">
              <a:avLst/>
            </a:prstGeom>
            <a:ln>
              <a:noFill/>
            </a:ln>
            <a:effectLst>
              <a:outerShdw blurRad="190500" algn="tl" rotWithShape="0">
                <a:srgbClr val="000000">
                  <a:alpha val="70000"/>
                </a:srgbClr>
              </a:outerShdw>
            </a:effectLst>
          </p:spPr>
        </p:pic>
        <p:sp>
          <p:nvSpPr>
            <p:cNvPr id="13" name="TextBox 12"/>
            <p:cNvSpPr txBox="1"/>
            <p:nvPr/>
          </p:nvSpPr>
          <p:spPr>
            <a:xfrm>
              <a:off x="580246" y="88737"/>
              <a:ext cx="5082987" cy="610293"/>
            </a:xfrm>
            <a:prstGeom prst="rect">
              <a:avLst/>
            </a:prstGeom>
            <a:noFill/>
          </p:spPr>
          <p:txBody>
            <a:bodyPr wrap="square" rtlCol="0">
              <a:spAutoFit/>
            </a:bodyPr>
            <a:lstStyle/>
            <a:p>
              <a:r>
                <a:rPr lang="en-US"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Revenue</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pSp>
      <p:grpSp>
        <p:nvGrpSpPr>
          <p:cNvPr id="6" name="Group 5"/>
          <p:cNvGrpSpPr/>
          <p:nvPr/>
        </p:nvGrpSpPr>
        <p:grpSpPr>
          <a:xfrm>
            <a:off x="4678584" y="193964"/>
            <a:ext cx="4285307" cy="3158836"/>
            <a:chOff x="-5109" y="0"/>
            <a:chExt cx="5083623" cy="3477491"/>
          </a:xfrm>
        </p:grpSpPr>
        <p:pic>
          <p:nvPicPr>
            <p:cNvPr id="2" name="Picture 1" descr="sheriff.jpg"/>
            <p:cNvPicPr>
              <a:picLocks noChangeAspect="1"/>
            </p:cNvPicPr>
            <p:nvPr/>
          </p:nvPicPr>
          <p:blipFill>
            <a:blip r:embed="rId4"/>
            <a:stretch>
              <a:fillRect/>
            </a:stretch>
          </p:blipFill>
          <p:spPr>
            <a:xfrm>
              <a:off x="0" y="0"/>
              <a:ext cx="5078514" cy="3477491"/>
            </a:xfrm>
            <a:prstGeom prst="rect">
              <a:avLst/>
            </a:prstGeom>
            <a:ln>
              <a:noFill/>
            </a:ln>
            <a:effectLst>
              <a:outerShdw blurRad="190500" algn="tl" rotWithShape="0">
                <a:srgbClr val="000000">
                  <a:alpha val="70000"/>
                </a:srgbClr>
              </a:outerShdw>
            </a:effectLst>
          </p:spPr>
        </p:pic>
        <p:sp>
          <p:nvSpPr>
            <p:cNvPr id="3" name="TextBox 2"/>
            <p:cNvSpPr txBox="1"/>
            <p:nvPr/>
          </p:nvSpPr>
          <p:spPr>
            <a:xfrm>
              <a:off x="-5109" y="22173"/>
              <a:ext cx="2729346" cy="338554"/>
            </a:xfrm>
            <a:prstGeom prst="rect">
              <a:avLst/>
            </a:prstGeom>
            <a:noFill/>
          </p:spPr>
          <p:txBody>
            <a:bodyPr wrap="square" rtlCol="0">
              <a:spAutoFit/>
            </a:bodyPr>
            <a:lstStyle/>
            <a:p>
              <a:r>
                <a:rPr lang="en-US"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Compliance</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pSp>
      <p:grpSp>
        <p:nvGrpSpPr>
          <p:cNvPr id="7" name="Group 6"/>
          <p:cNvGrpSpPr/>
          <p:nvPr/>
        </p:nvGrpSpPr>
        <p:grpSpPr>
          <a:xfrm>
            <a:off x="166255" y="180108"/>
            <a:ext cx="4336473" cy="3158837"/>
            <a:chOff x="5153890" y="0"/>
            <a:chExt cx="3990109" cy="3281082"/>
          </a:xfrm>
        </p:grpSpPr>
        <p:pic>
          <p:nvPicPr>
            <p:cNvPr id="4" name="Picture 3" descr="Competition.jpg"/>
            <p:cNvPicPr>
              <a:picLocks noChangeAspect="1"/>
            </p:cNvPicPr>
            <p:nvPr/>
          </p:nvPicPr>
          <p:blipFill>
            <a:blip r:embed="rId5"/>
            <a:stretch>
              <a:fillRect/>
            </a:stretch>
          </p:blipFill>
          <p:spPr>
            <a:xfrm>
              <a:off x="5153890" y="0"/>
              <a:ext cx="3990109" cy="3281082"/>
            </a:xfrm>
            <a:prstGeom prst="rect">
              <a:avLst/>
            </a:prstGeom>
            <a:ln>
              <a:noFill/>
            </a:ln>
            <a:effectLst>
              <a:outerShdw blurRad="190500" algn="tl" rotWithShape="0">
                <a:srgbClr val="000000">
                  <a:alpha val="70000"/>
                </a:srgbClr>
              </a:outerShdw>
            </a:effectLst>
          </p:spPr>
        </p:pic>
        <p:sp>
          <p:nvSpPr>
            <p:cNvPr id="5" name="TextBox 4"/>
            <p:cNvSpPr txBox="1"/>
            <p:nvPr/>
          </p:nvSpPr>
          <p:spPr>
            <a:xfrm>
              <a:off x="5166638" y="7957"/>
              <a:ext cx="2105145" cy="351656"/>
            </a:xfrm>
            <a:prstGeom prst="rect">
              <a:avLst/>
            </a:prstGeom>
            <a:noFill/>
          </p:spPr>
          <p:txBody>
            <a:bodyPr wrap="square" rtlCol="0">
              <a:spAutoFit/>
            </a:bodyPr>
            <a:lstStyle/>
            <a:p>
              <a:r>
                <a:rPr lang="en-US"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24x7 Global Business</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pSp>
      <p:grpSp>
        <p:nvGrpSpPr>
          <p:cNvPr id="8" name="Group 7"/>
          <p:cNvGrpSpPr/>
          <p:nvPr/>
        </p:nvGrpSpPr>
        <p:grpSpPr>
          <a:xfrm>
            <a:off x="166255" y="3463636"/>
            <a:ext cx="4391891" cy="3228108"/>
            <a:chOff x="0" y="0"/>
            <a:chExt cx="5154933" cy="3297382"/>
          </a:xfrm>
        </p:grpSpPr>
        <p:pic>
          <p:nvPicPr>
            <p:cNvPr id="9" name="Picture 8" descr="Profit.jpg"/>
            <p:cNvPicPr>
              <a:picLocks noChangeAspect="1"/>
            </p:cNvPicPr>
            <p:nvPr/>
          </p:nvPicPr>
          <p:blipFill>
            <a:blip r:embed="rId6"/>
            <a:stretch>
              <a:fillRect/>
            </a:stretch>
          </p:blipFill>
          <p:spPr>
            <a:xfrm>
              <a:off x="0" y="0"/>
              <a:ext cx="5154933" cy="3297382"/>
            </a:xfrm>
            <a:prstGeom prst="rect">
              <a:avLst/>
            </a:prstGeom>
            <a:ln>
              <a:noFill/>
            </a:ln>
            <a:effectLst>
              <a:outerShdw blurRad="190500" algn="tl" rotWithShape="0">
                <a:srgbClr val="000000">
                  <a:alpha val="70000"/>
                </a:srgbClr>
              </a:outerShdw>
            </a:effectLst>
          </p:spPr>
        </p:pic>
        <p:sp>
          <p:nvSpPr>
            <p:cNvPr id="10" name="TextBox 9"/>
            <p:cNvSpPr txBox="1"/>
            <p:nvPr/>
          </p:nvSpPr>
          <p:spPr>
            <a:xfrm>
              <a:off x="0" y="35371"/>
              <a:ext cx="5082986" cy="338554"/>
            </a:xfrm>
            <a:prstGeom prst="rect">
              <a:avLst/>
            </a:prstGeom>
            <a:noFill/>
          </p:spPr>
          <p:txBody>
            <a:bodyPr wrap="square" rtlCol="0">
              <a:spAutoFit/>
            </a:bodyPr>
            <a:lstStyle/>
            <a:p>
              <a:r>
                <a:rPr lang="en-US"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Growth</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Automatic Page Repair</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Rolling upgrade using Mirroring</a:t>
            </a:r>
            <a:endParaRPr lang="en-US" dirty="0">
              <a:solidFill>
                <a:schemeClr val="bg1"/>
              </a:solidFill>
            </a:endParaRPr>
          </a:p>
        </p:txBody>
      </p:sp>
      <p:pic>
        <p:nvPicPr>
          <p:cNvPr id="6" name="Picture 5" descr="DBM Rolling upgrade.gif"/>
          <p:cNvPicPr>
            <a:picLocks noChangeAspect="1"/>
          </p:cNvPicPr>
          <p:nvPr/>
        </p:nvPicPr>
        <p:blipFill>
          <a:blip r:embed="rId3"/>
          <a:stretch>
            <a:fillRect/>
          </a:stretch>
        </p:blipFill>
        <p:spPr>
          <a:xfrm>
            <a:off x="359765" y="885825"/>
            <a:ext cx="8079698" cy="5086350"/>
          </a:xfrm>
          <a:prstGeom prst="rect">
            <a:avLst/>
          </a:prstGeom>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Failure is not an option: </a:t>
            </a:r>
            <a:r>
              <a:rPr lang="en-US" dirty="0" err="1" smtClean="0">
                <a:solidFill>
                  <a:schemeClr val="bg1"/>
                </a:solidFill>
              </a:rPr>
              <a:t>bWin</a:t>
            </a:r>
            <a:endParaRPr lang="en-US" dirty="0">
              <a:solidFill>
                <a:schemeClr val="bg1"/>
              </a:solidFill>
            </a:endParaRPr>
          </a:p>
        </p:txBody>
      </p:sp>
      <p:sp>
        <p:nvSpPr>
          <p:cNvPr id="4" name="Content Placeholder 3"/>
          <p:cNvSpPr>
            <a:spLocks noGrp="1"/>
          </p:cNvSpPr>
          <p:nvPr>
            <p:ph sz="half" idx="1"/>
          </p:nvPr>
        </p:nvSpPr>
        <p:spPr>
          <a:xfrm>
            <a:off x="4818088" y="2910569"/>
            <a:ext cx="4114800" cy="2129814"/>
          </a:xfrm>
        </p:spPr>
        <p:txBody>
          <a:bodyPr/>
          <a:lstStyle/>
          <a:p>
            <a:r>
              <a:rPr lang="en-US" sz="2400" dirty="0" smtClean="0"/>
              <a:t>Environment</a:t>
            </a:r>
          </a:p>
          <a:p>
            <a:pPr lvl="1"/>
            <a:r>
              <a:rPr lang="en-US" sz="2000" dirty="0" smtClean="0"/>
              <a:t>100+ TB Data</a:t>
            </a:r>
          </a:p>
          <a:p>
            <a:pPr lvl="1"/>
            <a:r>
              <a:rPr lang="en-US" sz="2000" dirty="0" smtClean="0"/>
              <a:t>850+ DB’s</a:t>
            </a:r>
          </a:p>
          <a:p>
            <a:pPr lvl="1"/>
            <a:r>
              <a:rPr lang="en-US" sz="2000" dirty="0" smtClean="0"/>
              <a:t>100 Instances</a:t>
            </a:r>
          </a:p>
          <a:p>
            <a:pPr lvl="1"/>
            <a:r>
              <a:rPr lang="en-US" sz="2000" dirty="0" smtClean="0"/>
              <a:t>450K SQL Statements\Sec</a:t>
            </a:r>
            <a:endParaRPr lang="en-US" sz="2000" dirty="0"/>
          </a:p>
        </p:txBody>
      </p:sp>
      <p:sp>
        <p:nvSpPr>
          <p:cNvPr id="5" name="Content Placeholder 4"/>
          <p:cNvSpPr>
            <a:spLocks noGrp="1"/>
          </p:cNvSpPr>
          <p:nvPr>
            <p:ph sz="half" idx="2"/>
          </p:nvPr>
        </p:nvSpPr>
        <p:spPr>
          <a:xfrm>
            <a:off x="286062" y="2910570"/>
            <a:ext cx="4114800" cy="2129814"/>
          </a:xfrm>
        </p:spPr>
        <p:txBody>
          <a:bodyPr/>
          <a:lstStyle/>
          <a:p>
            <a:r>
              <a:rPr lang="en-US" sz="2400" dirty="0" smtClean="0"/>
              <a:t>Sports betting, Soft &amp; skill games </a:t>
            </a:r>
          </a:p>
          <a:p>
            <a:pPr lvl="1"/>
            <a:r>
              <a:rPr lang="en-US" sz="2000" dirty="0" smtClean="0"/>
              <a:t>1 million bets per day on &gt; 90 Sports </a:t>
            </a:r>
          </a:p>
          <a:p>
            <a:r>
              <a:rPr lang="en-US" sz="2400" dirty="0" smtClean="0"/>
              <a:t>The Mission: </a:t>
            </a:r>
          </a:p>
          <a:p>
            <a:pPr lvl="1"/>
            <a:r>
              <a:rPr lang="en-US" sz="2000" dirty="0" smtClean="0"/>
              <a:t>Failure is not an option &amp;</a:t>
            </a:r>
          </a:p>
          <a:p>
            <a:pPr lvl="1">
              <a:buNone/>
            </a:pPr>
            <a:r>
              <a:rPr lang="en-US" sz="2000" dirty="0" smtClean="0"/>
              <a:t>	Money is not a problem</a:t>
            </a:r>
          </a:p>
          <a:p>
            <a:r>
              <a:rPr lang="en-US" sz="2400" dirty="0" smtClean="0"/>
              <a:t>Rather lose availability  and performance than data</a:t>
            </a:r>
          </a:p>
          <a:p>
            <a:endParaRPr lang="en-US" sz="2400" dirty="0"/>
          </a:p>
        </p:txBody>
      </p:sp>
      <p:pic>
        <p:nvPicPr>
          <p:cNvPr id="4098" name="Picture 2"/>
          <p:cNvPicPr>
            <a:picLocks noChangeAspect="1" noChangeArrowheads="1"/>
          </p:cNvPicPr>
          <p:nvPr/>
        </p:nvPicPr>
        <p:blipFill>
          <a:blip r:embed="rId3"/>
          <a:srcRect/>
          <a:stretch>
            <a:fillRect/>
          </a:stretch>
        </p:blipFill>
        <p:spPr bwMode="auto">
          <a:xfrm>
            <a:off x="0" y="654493"/>
            <a:ext cx="9144000" cy="20437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1"/>
          <p:cNvGraphicFramePr>
            <a:graphicFrameLocks noChangeAspect="1"/>
          </p:cNvGraphicFramePr>
          <p:nvPr/>
        </p:nvGraphicFramePr>
        <p:xfrm>
          <a:off x="224853" y="969343"/>
          <a:ext cx="6355830" cy="4921791"/>
        </p:xfrm>
        <a:graphic>
          <a:graphicData uri="http://schemas.openxmlformats.org/presentationml/2006/ole">
            <p:oleObj spid="_x0000_s5122" name="Visio" r:id="rId4" imgW="6104781" imgH="4288975" progId="">
              <p:embed/>
            </p:oleObj>
          </a:graphicData>
        </a:graphic>
      </p:graphicFrame>
      <p:sp>
        <p:nvSpPr>
          <p:cNvPr id="4" name="Title 3"/>
          <p:cNvSpPr>
            <a:spLocks noGrp="1"/>
          </p:cNvSpPr>
          <p:nvPr>
            <p:ph type="title"/>
          </p:nvPr>
        </p:nvSpPr>
        <p:spPr>
          <a:xfrm>
            <a:off x="0" y="0"/>
            <a:ext cx="9144000" cy="664797"/>
          </a:xfrm>
          <a:solidFill>
            <a:schemeClr val="accent1"/>
          </a:solidFill>
        </p:spPr>
        <p:txBody>
          <a:bodyPr/>
          <a:lstStyle/>
          <a:p>
            <a:r>
              <a:rPr lang="en-US" dirty="0" err="1" smtClean="0">
                <a:solidFill>
                  <a:schemeClr val="bg1"/>
                </a:solidFill>
              </a:rPr>
              <a:t>bWin</a:t>
            </a:r>
            <a:r>
              <a:rPr lang="en-US" dirty="0" smtClean="0">
                <a:solidFill>
                  <a:schemeClr val="bg1"/>
                </a:solidFill>
              </a:rPr>
              <a:t> High Availability Architecture</a:t>
            </a:r>
            <a:endParaRPr lang="en-US" dirty="0">
              <a:solidFill>
                <a:schemeClr val="bg1"/>
              </a:solidFill>
            </a:endParaRPr>
          </a:p>
        </p:txBody>
      </p:sp>
      <p:sp>
        <p:nvSpPr>
          <p:cNvPr id="5" name="Text Placeholder 4"/>
          <p:cNvSpPr>
            <a:spLocks noGrp="1"/>
          </p:cNvSpPr>
          <p:nvPr>
            <p:ph type="body" sz="quarter" idx="10"/>
          </p:nvPr>
        </p:nvSpPr>
        <p:spPr>
          <a:xfrm>
            <a:off x="6940446" y="796956"/>
            <a:ext cx="1777584" cy="2210862"/>
          </a:xfrm>
        </p:spPr>
        <p:txBody>
          <a:bodyPr/>
          <a:lstStyle/>
          <a:p>
            <a:r>
              <a:rPr lang="en-US" sz="1600" dirty="0" smtClean="0"/>
              <a:t>Principal: 32 IA64 Dual Core CPU’s  </a:t>
            </a:r>
          </a:p>
          <a:p>
            <a:endParaRPr lang="en-US" sz="1600" dirty="0" smtClean="0"/>
          </a:p>
          <a:p>
            <a:r>
              <a:rPr lang="en-US" sz="1600" dirty="0" smtClean="0"/>
              <a:t>Mirror 32: IA64 Single Core</a:t>
            </a:r>
          </a:p>
          <a:p>
            <a:endParaRPr lang="en-US" sz="1600" dirty="0" smtClean="0"/>
          </a:p>
          <a:p>
            <a:r>
              <a:rPr lang="en-US" sz="1600" dirty="0" smtClean="0"/>
              <a:t>64 Network Ports (1 </a:t>
            </a:r>
            <a:r>
              <a:rPr lang="en-US" sz="1600" dirty="0" err="1" smtClean="0"/>
              <a:t>Gbps</a:t>
            </a:r>
            <a:r>
              <a:rPr lang="en-US" sz="1600" dirty="0" smtClean="0"/>
              <a:t>)</a:t>
            </a:r>
          </a:p>
          <a:p>
            <a:endParaRPr lang="en-US" sz="1600" dirty="0" smtClean="0"/>
          </a:p>
          <a:p>
            <a:r>
              <a:rPr lang="en-US" sz="1600" dirty="0" smtClean="0"/>
              <a:t>400 local SAS drives on 16 </a:t>
            </a:r>
          </a:p>
          <a:p>
            <a:endParaRPr lang="en-US" sz="1600" dirty="0" smtClean="0"/>
          </a:p>
          <a:p>
            <a:r>
              <a:rPr lang="en-US" sz="1600" dirty="0" smtClean="0"/>
              <a:t>RAID controllers (for OS, </a:t>
            </a:r>
            <a:r>
              <a:rPr lang="en-US" sz="1600" dirty="0" err="1" smtClean="0"/>
              <a:t>TempDB</a:t>
            </a:r>
            <a:r>
              <a:rPr lang="en-US" sz="1600" dirty="0" smtClean="0"/>
              <a:t> and Log files – low latency) </a:t>
            </a:r>
          </a:p>
          <a:p>
            <a:pPr>
              <a:buNone/>
            </a:pPr>
            <a:endParaRPr lang="en-US" sz="1600" dirty="0" smtClean="0"/>
          </a:p>
          <a:p>
            <a:r>
              <a:rPr lang="en-US" sz="1600" dirty="0" smtClean="0"/>
              <a:t>16 HBA’s for 256 Disk / 256GB cache SAN system </a:t>
            </a:r>
          </a:p>
          <a:p>
            <a:endParaRPr lang="en-US" sz="1600"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59567"/>
          </a:xfrm>
          <a:solidFill>
            <a:schemeClr val="accent1"/>
          </a:solidFill>
          <a:ln w="9525">
            <a:noFill/>
            <a:miter lim="800000"/>
            <a:headEnd/>
            <a:tailEnd/>
          </a:ln>
        </p:spPr>
        <p:txBody>
          <a:bodyPr vert="horz" wrap="square" lIns="0" tIns="0" rIns="0" bIns="0" numCol="1" anchor="ctr" anchorCtr="0" compatLnSpc="1">
            <a:prstTxWarp prst="textNoShape">
              <a:avLst/>
            </a:prstTxWarp>
            <a:noAutofit/>
          </a:bodyPr>
          <a:lstStyle/>
          <a:p>
            <a:r>
              <a:rPr lang="en-US" sz="3600" dirty="0" smtClean="0">
                <a:solidFill>
                  <a:schemeClr val="bg1"/>
                </a:solidFill>
              </a:rPr>
              <a:t>Scale Out and Availability Scenario</a:t>
            </a:r>
            <a:endParaRPr lang="en-US" sz="3600" dirty="0">
              <a:solidFill>
                <a:schemeClr val="bg1"/>
              </a:solidFill>
            </a:endParaRPr>
          </a:p>
        </p:txBody>
      </p:sp>
      <p:sp>
        <p:nvSpPr>
          <p:cNvPr id="3" name="Content Placeholder 2"/>
          <p:cNvSpPr>
            <a:spLocks noGrp="1"/>
          </p:cNvSpPr>
          <p:nvPr>
            <p:ph idx="1"/>
          </p:nvPr>
        </p:nvSpPr>
        <p:spPr>
          <a:xfrm>
            <a:off x="619828" y="816652"/>
            <a:ext cx="3052762" cy="4602163"/>
          </a:xfrm>
        </p:spPr>
        <p:txBody>
          <a:bodyPr/>
          <a:lstStyle/>
          <a:p>
            <a:pPr>
              <a:lnSpc>
                <a:spcPct val="100000"/>
              </a:lnSpc>
            </a:pPr>
            <a:r>
              <a:rPr lang="en-US" sz="2000" dirty="0" smtClean="0"/>
              <a:t>Adventureworks is building a new web based order management system that allows customers from all over the world to access the system and place orders</a:t>
            </a:r>
          </a:p>
          <a:p>
            <a:pPr>
              <a:lnSpc>
                <a:spcPct val="100000"/>
              </a:lnSpc>
            </a:pPr>
            <a:endParaRPr lang="en-US" sz="2000" dirty="0" smtClean="0"/>
          </a:p>
          <a:p>
            <a:pPr>
              <a:lnSpc>
                <a:spcPct val="100000"/>
              </a:lnSpc>
            </a:pPr>
            <a:r>
              <a:rPr lang="en-US" sz="2000" dirty="0" smtClean="0"/>
              <a:t>The core group of customers are in Western Europe, South East Asia and North America</a:t>
            </a:r>
            <a:endParaRPr lang="en-US" sz="2000" dirty="0"/>
          </a:p>
        </p:txBody>
      </p:sp>
      <p:sp>
        <p:nvSpPr>
          <p:cNvPr id="4" name="Content Placeholder 2"/>
          <p:cNvSpPr txBox="1">
            <a:spLocks/>
          </p:cNvSpPr>
          <p:nvPr/>
        </p:nvSpPr>
        <p:spPr bwMode="auto">
          <a:xfrm>
            <a:off x="4739390" y="786984"/>
            <a:ext cx="3829593" cy="448887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28600" marR="0" lvl="0" indent="-228600" algn="l" defTabSz="914400" rtl="0" eaLnBrk="1" fontAlgn="base" latinLnBrk="0" hangingPunct="1">
              <a:spcBef>
                <a:spcPct val="35000"/>
              </a:spcBef>
              <a:spcAft>
                <a:spcPct val="10000"/>
              </a:spcAft>
              <a:buClr>
                <a:schemeClr val="accent1"/>
              </a:buClr>
              <a:buSzPct val="90000"/>
              <a:buFont typeface="Wingdings" pitchFamily="2" charset="2"/>
              <a:buChar char="§"/>
              <a:tabLst/>
              <a:defRPr/>
            </a:pPr>
            <a:r>
              <a:rPr kumimoji="0" lang="en-US" b="0" i="0" u="none" strike="noStrike" kern="0" cap="none" spc="0" normalizeH="0" baseline="0" noProof="0" dirty="0" smtClean="0">
                <a:ln>
                  <a:noFill/>
                </a:ln>
                <a:solidFill>
                  <a:schemeClr val="accent1"/>
                </a:solidFill>
                <a:effectLst/>
                <a:uLnTx/>
                <a:uFillTx/>
                <a:latin typeface="+mn-lt"/>
                <a:ea typeface="+mn-ea"/>
                <a:cs typeface="+mn-cs"/>
              </a:rPr>
              <a:t>Requirements</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Geo Redundancy </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Data Locality</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High Availability</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Local Read-Scale </a:t>
            </a:r>
          </a:p>
          <a:p>
            <a:pPr marL="228600" marR="0" lvl="0" indent="-228600" algn="l" defTabSz="914400" rtl="0" eaLnBrk="1" fontAlgn="base" latinLnBrk="0" hangingPunct="1">
              <a:spcBef>
                <a:spcPct val="35000"/>
              </a:spcBef>
              <a:spcAft>
                <a:spcPct val="10000"/>
              </a:spcAft>
              <a:buClr>
                <a:schemeClr val="accent1"/>
              </a:buClr>
              <a:buSzPct val="90000"/>
              <a:buFont typeface="Wingdings" pitchFamily="2" charset="2"/>
              <a:buChar char="§"/>
              <a:tabLst/>
              <a:defRPr/>
            </a:pPr>
            <a:r>
              <a:rPr kumimoji="0" lang="en-US" b="0" i="0" u="none" strike="noStrike" kern="0" cap="none" spc="0" normalizeH="0" baseline="0" noProof="0" dirty="0" smtClean="0">
                <a:ln>
                  <a:noFill/>
                </a:ln>
                <a:solidFill>
                  <a:schemeClr val="accent1"/>
                </a:solidFill>
                <a:effectLst/>
                <a:uLnTx/>
                <a:uFillTx/>
                <a:latin typeface="+mn-lt"/>
                <a:ea typeface="+mn-ea"/>
                <a:cs typeface="+mn-cs"/>
              </a:rPr>
              <a:t>Workload Characteristics</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Mainly reads</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Few writes</a:t>
            </a:r>
          </a:p>
          <a:p>
            <a:pPr marL="228600" marR="0" lvl="0" indent="-228600" algn="l" defTabSz="914400" rtl="0" eaLnBrk="1" fontAlgn="base" latinLnBrk="0" hangingPunct="1">
              <a:spcBef>
                <a:spcPct val="35000"/>
              </a:spcBef>
              <a:spcAft>
                <a:spcPct val="10000"/>
              </a:spcAft>
              <a:buClr>
                <a:schemeClr val="accent1"/>
              </a:buClr>
              <a:buSzPct val="90000"/>
              <a:buFont typeface="Wingdings" pitchFamily="2" charset="2"/>
              <a:buChar char="§"/>
              <a:tabLst/>
              <a:defRPr/>
            </a:pPr>
            <a:r>
              <a:rPr kumimoji="0" lang="en-US" b="0" i="0" u="none" strike="noStrike" kern="0" cap="none" spc="0" normalizeH="0" baseline="0" noProof="0" dirty="0" smtClean="0">
                <a:ln>
                  <a:noFill/>
                </a:ln>
                <a:solidFill>
                  <a:schemeClr val="accent1"/>
                </a:solidFill>
                <a:effectLst/>
                <a:uLnTx/>
                <a:uFillTx/>
                <a:latin typeface="+mn-lt"/>
                <a:ea typeface="+mn-ea"/>
                <a:cs typeface="+mn-cs"/>
              </a:rPr>
              <a:t>Application Characteristics</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Each user logging in connects to a particular server</a:t>
            </a:r>
          </a:p>
          <a:p>
            <a:pPr marL="803275" marR="0" lvl="2" indent="-174625" algn="l" defTabSz="914400" rtl="0" eaLnBrk="1" fontAlgn="base" latinLnBrk="0" hangingPunct="1">
              <a:spcBef>
                <a:spcPct val="35000"/>
              </a:spcBef>
              <a:spcAft>
                <a:spcPct val="0"/>
              </a:spcAft>
              <a:buClr>
                <a:schemeClr val="accent1"/>
              </a:buClr>
              <a:buSzPct val="85000"/>
              <a:buFont typeface="Wingdings" pitchFamily="2" charset="2"/>
              <a:buChar char="§"/>
              <a:tabLst/>
              <a:defRPr/>
            </a:pPr>
            <a:r>
              <a:rPr kumimoji="0" lang="en-US" sz="1200" b="0" i="0" u="none" strike="noStrike" kern="0" cap="none" spc="0" normalizeH="0" baseline="0" noProof="0" dirty="0" smtClean="0">
                <a:ln>
                  <a:noFill/>
                </a:ln>
                <a:solidFill>
                  <a:schemeClr val="accent1"/>
                </a:solidFill>
                <a:effectLst/>
                <a:uLnTx/>
                <a:uFillTx/>
                <a:latin typeface="+mn-lt"/>
              </a:rPr>
              <a:t>Partitioned based on user-id and region</a:t>
            </a:r>
          </a:p>
          <a:p>
            <a:pPr marL="803275" marR="0" lvl="2" indent="-174625" algn="l" defTabSz="914400" rtl="0" eaLnBrk="1" fontAlgn="base" latinLnBrk="0" hangingPunct="1">
              <a:spcBef>
                <a:spcPct val="35000"/>
              </a:spcBef>
              <a:spcAft>
                <a:spcPct val="0"/>
              </a:spcAft>
              <a:buClr>
                <a:schemeClr val="accent1"/>
              </a:buClr>
              <a:buSzPct val="85000"/>
              <a:buFont typeface="Wingdings" pitchFamily="2" charset="2"/>
              <a:buChar char="§"/>
              <a:tabLst/>
              <a:defRPr/>
            </a:pPr>
            <a:r>
              <a:rPr kumimoji="0" lang="en-US" sz="1200" b="0" i="0" u="none" strike="noStrike" kern="0" cap="none" spc="0" normalizeH="0" baseline="0" noProof="0" dirty="0" smtClean="0">
                <a:ln>
                  <a:noFill/>
                </a:ln>
                <a:solidFill>
                  <a:schemeClr val="accent1"/>
                </a:solidFill>
                <a:effectLst/>
                <a:uLnTx/>
                <a:uFillTx/>
                <a:latin typeface="+mn-lt"/>
              </a:rPr>
              <a:t>Writes from a user always  happen on one server regardless of the region the user log in from</a:t>
            </a:r>
          </a:p>
          <a:p>
            <a:pPr marL="514350" marR="0" lvl="1" indent="-171450" algn="l" defTabSz="914400" rtl="0" eaLnBrk="1" fontAlgn="base" latinLnBrk="0" hangingPunct="1">
              <a:spcBef>
                <a:spcPct val="35000"/>
              </a:spcBef>
              <a:spcAft>
                <a:spcPct val="0"/>
              </a:spcAft>
              <a:buClr>
                <a:schemeClr val="accent1"/>
              </a:buClr>
              <a:buSzTx/>
              <a:buFont typeface="Times" pitchFamily="1" charset="0"/>
              <a:buChar char="–"/>
              <a:tabLst/>
              <a:defRPr/>
            </a:pPr>
            <a:r>
              <a:rPr kumimoji="0" lang="en-US" sz="1600" b="0" i="0" u="none" strike="noStrike" kern="0" cap="none" spc="0" normalizeH="0" baseline="0" noProof="0" dirty="0" smtClean="0">
                <a:ln>
                  <a:noFill/>
                </a:ln>
                <a:solidFill>
                  <a:schemeClr val="accent1"/>
                </a:solidFill>
                <a:effectLst/>
                <a:uLnTx/>
                <a:uFillTx/>
                <a:latin typeface="+mn-lt"/>
              </a:rPr>
              <a:t>All reads redirected to the closest geo-location</a:t>
            </a:r>
          </a:p>
          <a:p>
            <a:pPr marL="803275" marR="0" lvl="2" indent="-174625" algn="l" defTabSz="914400" rtl="0" eaLnBrk="1" fontAlgn="base" latinLnBrk="0" hangingPunct="1">
              <a:spcBef>
                <a:spcPct val="35000"/>
              </a:spcBef>
              <a:spcAft>
                <a:spcPct val="0"/>
              </a:spcAft>
              <a:buClr>
                <a:schemeClr val="accent1"/>
              </a:buClr>
              <a:buSzPct val="85000"/>
              <a:buFont typeface="Wingdings" pitchFamily="2" charset="2"/>
              <a:buChar char="§"/>
              <a:tabLst/>
              <a:defRPr/>
            </a:pPr>
            <a:r>
              <a:rPr kumimoji="0" lang="en-US" sz="1200" b="0" i="0" u="none" strike="noStrike" kern="0" cap="none" spc="0" normalizeH="0" baseline="0" noProof="0" dirty="0" smtClean="0">
                <a:ln>
                  <a:noFill/>
                </a:ln>
                <a:solidFill>
                  <a:schemeClr val="accent1"/>
                </a:solidFill>
                <a:effectLst/>
                <a:uLnTx/>
                <a:uFillTx/>
                <a:latin typeface="+mn-lt"/>
              </a:rPr>
              <a:t>Reasonable tolerance for latency (5-10 minutes)</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D:\Clip_Installer\DVD_ART\Artwork_Imagery\Shapes and Graphics\Map Globe\World Map Gold.png"/>
          <p:cNvPicPr>
            <a:picLocks noChangeAspect="1" noChangeArrowheads="1"/>
          </p:cNvPicPr>
          <p:nvPr/>
        </p:nvPicPr>
        <p:blipFill>
          <a:blip r:embed="rId3"/>
          <a:srcRect/>
          <a:stretch>
            <a:fillRect/>
          </a:stretch>
        </p:blipFill>
        <p:spPr bwMode="auto">
          <a:xfrm>
            <a:off x="177800" y="1244600"/>
            <a:ext cx="8763000" cy="5151983"/>
          </a:xfrm>
          <a:prstGeom prst="rect">
            <a:avLst/>
          </a:prstGeom>
          <a:noFill/>
        </p:spPr>
      </p:pic>
      <p:sp>
        <p:nvSpPr>
          <p:cNvPr id="5" name="Title 4"/>
          <p:cNvSpPr>
            <a:spLocks noGrp="1"/>
          </p:cNvSpPr>
          <p:nvPr>
            <p:ph type="title"/>
          </p:nvPr>
        </p:nvSpPr>
        <p:spPr>
          <a:xfrm>
            <a:off x="0" y="-1"/>
            <a:ext cx="9144000" cy="779490"/>
          </a:xfrm>
          <a:solidFill>
            <a:schemeClr val="accent1"/>
          </a:solidFill>
          <a:ln w="9525">
            <a:noFill/>
            <a:miter lim="800000"/>
            <a:headEnd/>
            <a:tailEnd/>
          </a:ln>
        </p:spPr>
        <p:txBody>
          <a:bodyPr vert="horz" wrap="square" lIns="0" tIns="0" rIns="0" bIns="0" numCol="1" anchor="ctr" anchorCtr="0" compatLnSpc="1">
            <a:prstTxWarp prst="textNoShape">
              <a:avLst/>
            </a:prstTxWarp>
            <a:noAutofit/>
          </a:bodyPr>
          <a:lstStyle/>
          <a:p>
            <a:r>
              <a:rPr lang="en-US" sz="3600" dirty="0" smtClean="0">
                <a:solidFill>
                  <a:schemeClr val="bg1"/>
                </a:solidFill>
              </a:rPr>
              <a:t>Replication Topology</a:t>
            </a:r>
            <a:endParaRPr lang="en-US" sz="3600" dirty="0">
              <a:solidFill>
                <a:schemeClr val="bg1"/>
              </a:solidFill>
            </a:endParaRPr>
          </a:p>
        </p:txBody>
      </p:sp>
      <p:pic>
        <p:nvPicPr>
          <p:cNvPr id="7" name="Picture 2" descr="C:\Program Files\Microsoft Resource DVD Artwork\DVD_ART\Artwork_Imagery\HARDWARE_IMAGERY\Illustration - Misc Hardware\XML Icons\Server SQL database.png"/>
          <p:cNvPicPr>
            <a:picLocks noChangeAspect="1" noChangeArrowheads="1"/>
          </p:cNvPicPr>
          <p:nvPr/>
        </p:nvPicPr>
        <p:blipFill>
          <a:blip r:embed="rId4" cstate="print"/>
          <a:srcRect/>
          <a:stretch>
            <a:fillRect/>
          </a:stretch>
        </p:blipFill>
        <p:spPr bwMode="auto">
          <a:xfrm>
            <a:off x="6642100" y="4363249"/>
            <a:ext cx="219038" cy="324205"/>
          </a:xfrm>
          <a:prstGeom prst="rect">
            <a:avLst/>
          </a:prstGeom>
          <a:noFill/>
        </p:spPr>
      </p:pic>
      <p:pic>
        <p:nvPicPr>
          <p:cNvPr id="8" name="Picture 2" descr="C:\Program Files\Microsoft Resource DVD Artwork\DVD_ART\Artwork_Imagery\HARDWARE_IMAGERY\Illustration - Misc Hardware\XML Icons\Server SQL database.png"/>
          <p:cNvPicPr>
            <a:picLocks noChangeAspect="1" noChangeArrowheads="1"/>
          </p:cNvPicPr>
          <p:nvPr/>
        </p:nvPicPr>
        <p:blipFill>
          <a:blip r:embed="rId4" cstate="print"/>
          <a:srcRect/>
          <a:stretch>
            <a:fillRect/>
          </a:stretch>
        </p:blipFill>
        <p:spPr bwMode="auto">
          <a:xfrm>
            <a:off x="2638462" y="2736495"/>
            <a:ext cx="219038" cy="324205"/>
          </a:xfrm>
          <a:prstGeom prst="rect">
            <a:avLst/>
          </a:prstGeom>
          <a:noFill/>
        </p:spPr>
      </p:pic>
      <p:pic>
        <p:nvPicPr>
          <p:cNvPr id="9" name="Picture 2" descr="C:\Program Files\Microsoft Resource DVD Artwork\DVD_ART\Artwork_Imagery\HARDWARE_IMAGERY\Illustration - Misc Hardware\XML Icons\Server SQL database.png"/>
          <p:cNvPicPr>
            <a:picLocks noChangeAspect="1" noChangeArrowheads="1"/>
          </p:cNvPicPr>
          <p:nvPr/>
        </p:nvPicPr>
        <p:blipFill>
          <a:blip r:embed="rId4" cstate="print"/>
          <a:srcRect/>
          <a:stretch>
            <a:fillRect/>
          </a:stretch>
        </p:blipFill>
        <p:spPr bwMode="auto">
          <a:xfrm>
            <a:off x="4848262" y="2726792"/>
            <a:ext cx="219038" cy="324205"/>
          </a:xfrm>
          <a:prstGeom prst="rect">
            <a:avLst/>
          </a:prstGeom>
          <a:noFill/>
        </p:spPr>
      </p:pic>
      <p:pic>
        <p:nvPicPr>
          <p:cNvPr id="10" name="Picture 2" descr="C:\Program Files\Microsoft Resource DVD Artwork\DVD_ART\Artwork_Imagery\HARDWARE_IMAGERY\Illustration - Misc Hardware\XML Icons\Server SQL database.png"/>
          <p:cNvPicPr>
            <a:picLocks noChangeAspect="1" noChangeArrowheads="1"/>
          </p:cNvPicPr>
          <p:nvPr/>
        </p:nvPicPr>
        <p:blipFill>
          <a:blip r:embed="rId4" cstate="print"/>
          <a:srcRect/>
          <a:stretch>
            <a:fillRect/>
          </a:stretch>
        </p:blipFill>
        <p:spPr bwMode="auto">
          <a:xfrm>
            <a:off x="2419424" y="2726792"/>
            <a:ext cx="219038" cy="324205"/>
          </a:xfrm>
          <a:prstGeom prst="rect">
            <a:avLst/>
          </a:prstGeom>
          <a:noFill/>
        </p:spPr>
      </p:pic>
      <p:pic>
        <p:nvPicPr>
          <p:cNvPr id="11" name="Picture 2" descr="C:\Program Files\Microsoft Resource DVD Artwork\DVD_ART\Artwork_Imagery\HARDWARE_IMAGERY\Illustration - Misc Hardware\XML Icons\Server SQL database.png"/>
          <p:cNvPicPr>
            <a:picLocks noChangeAspect="1" noChangeArrowheads="1"/>
          </p:cNvPicPr>
          <p:nvPr/>
        </p:nvPicPr>
        <p:blipFill>
          <a:blip r:embed="rId4" cstate="print"/>
          <a:srcRect/>
          <a:stretch>
            <a:fillRect/>
          </a:stretch>
        </p:blipFill>
        <p:spPr bwMode="auto">
          <a:xfrm>
            <a:off x="5067300" y="2717089"/>
            <a:ext cx="219038" cy="324205"/>
          </a:xfrm>
          <a:prstGeom prst="rect">
            <a:avLst/>
          </a:prstGeom>
          <a:noFill/>
        </p:spPr>
      </p:pic>
      <p:pic>
        <p:nvPicPr>
          <p:cNvPr id="12" name="Picture 2" descr="C:\Program Files\Microsoft Resource DVD Artwork\DVD_ART\Artwork_Imagery\HARDWARE_IMAGERY\Illustration - Misc Hardware\XML Icons\Server SQL database.png"/>
          <p:cNvPicPr>
            <a:picLocks noChangeAspect="1" noChangeArrowheads="1"/>
          </p:cNvPicPr>
          <p:nvPr/>
        </p:nvPicPr>
        <p:blipFill>
          <a:blip r:embed="rId4" cstate="print"/>
          <a:srcRect/>
          <a:stretch>
            <a:fillRect/>
          </a:stretch>
        </p:blipFill>
        <p:spPr bwMode="auto">
          <a:xfrm>
            <a:off x="6423062" y="4363249"/>
            <a:ext cx="219038" cy="324205"/>
          </a:xfrm>
          <a:prstGeom prst="rect">
            <a:avLst/>
          </a:prstGeom>
          <a:noFill/>
        </p:spPr>
      </p:pic>
      <p:pic>
        <p:nvPicPr>
          <p:cNvPr id="13"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2102746" y="2960242"/>
            <a:ext cx="109519" cy="162103"/>
          </a:xfrm>
          <a:prstGeom prst="rect">
            <a:avLst/>
          </a:prstGeom>
          <a:noFill/>
        </p:spPr>
      </p:pic>
      <p:pic>
        <p:nvPicPr>
          <p:cNvPr id="14"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2200386" y="2950539"/>
            <a:ext cx="109519" cy="162103"/>
          </a:xfrm>
          <a:prstGeom prst="rect">
            <a:avLst/>
          </a:prstGeom>
          <a:noFill/>
        </p:spPr>
      </p:pic>
      <p:pic>
        <p:nvPicPr>
          <p:cNvPr id="15"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2309905" y="2950539"/>
            <a:ext cx="109519" cy="162103"/>
          </a:xfrm>
          <a:prstGeom prst="rect">
            <a:avLst/>
          </a:prstGeom>
          <a:noFill/>
        </p:spPr>
      </p:pic>
      <p:pic>
        <p:nvPicPr>
          <p:cNvPr id="16"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4695862" y="3070403"/>
            <a:ext cx="109519" cy="162103"/>
          </a:xfrm>
          <a:prstGeom prst="rect">
            <a:avLst/>
          </a:prstGeom>
          <a:noFill/>
        </p:spPr>
      </p:pic>
      <p:pic>
        <p:nvPicPr>
          <p:cNvPr id="17"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4793502" y="3060700"/>
            <a:ext cx="109519" cy="162103"/>
          </a:xfrm>
          <a:prstGeom prst="rect">
            <a:avLst/>
          </a:prstGeom>
          <a:noFill/>
        </p:spPr>
      </p:pic>
      <p:pic>
        <p:nvPicPr>
          <p:cNvPr id="18"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4903021" y="3060700"/>
            <a:ext cx="109519" cy="162103"/>
          </a:xfrm>
          <a:prstGeom prst="rect">
            <a:avLst/>
          </a:prstGeom>
          <a:noFill/>
        </p:spPr>
      </p:pic>
      <p:pic>
        <p:nvPicPr>
          <p:cNvPr id="19"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6313543" y="4697157"/>
            <a:ext cx="109519" cy="162103"/>
          </a:xfrm>
          <a:prstGeom prst="rect">
            <a:avLst/>
          </a:prstGeom>
          <a:noFill/>
        </p:spPr>
      </p:pic>
      <p:pic>
        <p:nvPicPr>
          <p:cNvPr id="20"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6411183" y="4687454"/>
            <a:ext cx="109519" cy="162103"/>
          </a:xfrm>
          <a:prstGeom prst="rect">
            <a:avLst/>
          </a:prstGeom>
          <a:noFill/>
        </p:spPr>
      </p:pic>
      <p:pic>
        <p:nvPicPr>
          <p:cNvPr id="21"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6520702" y="4687454"/>
            <a:ext cx="109519" cy="162103"/>
          </a:xfrm>
          <a:prstGeom prst="rect">
            <a:avLst/>
          </a:prstGeom>
          <a:noFill/>
        </p:spPr>
      </p:pic>
      <p:pic>
        <p:nvPicPr>
          <p:cNvPr id="25"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2638462" y="3060700"/>
            <a:ext cx="109519" cy="162103"/>
          </a:xfrm>
          <a:prstGeom prst="rect">
            <a:avLst/>
          </a:prstGeom>
          <a:noFill/>
        </p:spPr>
      </p:pic>
      <p:pic>
        <p:nvPicPr>
          <p:cNvPr id="26"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2736102" y="3050997"/>
            <a:ext cx="109519" cy="162103"/>
          </a:xfrm>
          <a:prstGeom prst="rect">
            <a:avLst/>
          </a:prstGeom>
          <a:noFill/>
        </p:spPr>
      </p:pic>
      <p:pic>
        <p:nvPicPr>
          <p:cNvPr id="27"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2845621" y="3050997"/>
            <a:ext cx="109519" cy="162103"/>
          </a:xfrm>
          <a:prstGeom prst="rect">
            <a:avLst/>
          </a:prstGeom>
          <a:noFill/>
        </p:spPr>
      </p:pic>
      <p:pic>
        <p:nvPicPr>
          <p:cNvPr id="28"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5231578" y="3050997"/>
            <a:ext cx="109519" cy="162103"/>
          </a:xfrm>
          <a:prstGeom prst="rect">
            <a:avLst/>
          </a:prstGeom>
          <a:noFill/>
        </p:spPr>
      </p:pic>
      <p:pic>
        <p:nvPicPr>
          <p:cNvPr id="29"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5329218" y="3041294"/>
            <a:ext cx="109519" cy="162103"/>
          </a:xfrm>
          <a:prstGeom prst="rect">
            <a:avLst/>
          </a:prstGeom>
          <a:noFill/>
        </p:spPr>
      </p:pic>
      <p:pic>
        <p:nvPicPr>
          <p:cNvPr id="30"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5438737" y="3041294"/>
            <a:ext cx="109519" cy="162103"/>
          </a:xfrm>
          <a:prstGeom prst="rect">
            <a:avLst/>
          </a:prstGeom>
          <a:noFill/>
        </p:spPr>
      </p:pic>
      <p:pic>
        <p:nvPicPr>
          <p:cNvPr id="31"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6806378" y="4706860"/>
            <a:ext cx="109519" cy="162103"/>
          </a:xfrm>
          <a:prstGeom prst="rect">
            <a:avLst/>
          </a:prstGeom>
          <a:noFill/>
        </p:spPr>
      </p:pic>
      <p:pic>
        <p:nvPicPr>
          <p:cNvPr id="32"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6904018" y="4697157"/>
            <a:ext cx="109519" cy="162103"/>
          </a:xfrm>
          <a:prstGeom prst="rect">
            <a:avLst/>
          </a:prstGeom>
          <a:noFill/>
        </p:spPr>
      </p:pic>
      <p:pic>
        <p:nvPicPr>
          <p:cNvPr id="33"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7013537" y="4697157"/>
            <a:ext cx="109519" cy="162103"/>
          </a:xfrm>
          <a:prstGeom prst="rect">
            <a:avLst/>
          </a:prstGeom>
          <a:noFill/>
        </p:spPr>
      </p:pic>
      <p:pic>
        <p:nvPicPr>
          <p:cNvPr id="34" name="Picture 2" descr="C:\Program Files\Microsoft Resource DVD Artwork\DVD_ART\Artwork_Imagery\HARDWARE_IMAGERY\Illustration - Misc Hardware\XML Icons\Server SQL database.png"/>
          <p:cNvPicPr>
            <a:picLocks noChangeAspect="1" noChangeArrowheads="1"/>
          </p:cNvPicPr>
          <p:nvPr/>
        </p:nvPicPr>
        <p:blipFill>
          <a:blip r:embed="rId6" cstate="print"/>
          <a:srcRect/>
          <a:stretch>
            <a:fillRect/>
          </a:stretch>
        </p:blipFill>
        <p:spPr bwMode="auto">
          <a:xfrm>
            <a:off x="387054" y="5305401"/>
            <a:ext cx="368610" cy="545591"/>
          </a:xfrm>
          <a:prstGeom prst="rect">
            <a:avLst/>
          </a:prstGeom>
          <a:noFill/>
        </p:spPr>
      </p:pic>
      <p:pic>
        <p:nvPicPr>
          <p:cNvPr id="36"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438986" y="6030645"/>
            <a:ext cx="109519" cy="162103"/>
          </a:xfrm>
          <a:prstGeom prst="rect">
            <a:avLst/>
          </a:prstGeom>
          <a:noFill/>
        </p:spPr>
      </p:pic>
      <p:pic>
        <p:nvPicPr>
          <p:cNvPr id="37"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536626" y="6020942"/>
            <a:ext cx="109519" cy="162103"/>
          </a:xfrm>
          <a:prstGeom prst="rect">
            <a:avLst/>
          </a:prstGeom>
          <a:noFill/>
        </p:spPr>
      </p:pic>
      <p:pic>
        <p:nvPicPr>
          <p:cNvPr id="38" name="Picture 2" descr="C:\Program Files\Microsoft Resource DVD Artwork\DVD_ART\Artwork_Imagery\HARDWARE_IMAGERY\Illustration - Misc Hardware\XML Icons\Server SQL database.png"/>
          <p:cNvPicPr>
            <a:picLocks noChangeAspect="1" noChangeArrowheads="1"/>
          </p:cNvPicPr>
          <p:nvPr/>
        </p:nvPicPr>
        <p:blipFill>
          <a:blip r:embed="rId5" cstate="print"/>
          <a:srcRect/>
          <a:stretch>
            <a:fillRect/>
          </a:stretch>
        </p:blipFill>
        <p:spPr bwMode="auto">
          <a:xfrm>
            <a:off x="646145" y="6020942"/>
            <a:ext cx="109519" cy="162103"/>
          </a:xfrm>
          <a:prstGeom prst="rect">
            <a:avLst/>
          </a:prstGeom>
          <a:noFill/>
        </p:spPr>
      </p:pic>
      <p:sp>
        <p:nvSpPr>
          <p:cNvPr id="39" name="TextBox 38"/>
          <p:cNvSpPr txBox="1"/>
          <p:nvPr/>
        </p:nvSpPr>
        <p:spPr>
          <a:xfrm>
            <a:off x="755664" y="5428734"/>
            <a:ext cx="1130438" cy="307777"/>
          </a:xfrm>
          <a:prstGeom prst="rect">
            <a:avLst/>
          </a:prstGeom>
          <a:noFill/>
        </p:spPr>
        <p:txBody>
          <a:bodyPr wrap="none" rtlCol="0">
            <a:spAutoFit/>
          </a:bodyPr>
          <a:lstStyle/>
          <a:p>
            <a:r>
              <a:rPr lang="en-US" sz="1400" dirty="0" smtClean="0">
                <a:solidFill>
                  <a:schemeClr val="accent2"/>
                </a:solidFill>
              </a:rPr>
              <a:t>Peer Nodes</a:t>
            </a:r>
            <a:endParaRPr lang="en-US" sz="1400" dirty="0">
              <a:solidFill>
                <a:schemeClr val="accent2"/>
              </a:solidFill>
            </a:endParaRPr>
          </a:p>
        </p:txBody>
      </p:sp>
      <p:sp>
        <p:nvSpPr>
          <p:cNvPr id="40" name="TextBox 39"/>
          <p:cNvSpPr txBox="1"/>
          <p:nvPr/>
        </p:nvSpPr>
        <p:spPr>
          <a:xfrm>
            <a:off x="762829" y="5998379"/>
            <a:ext cx="1707519" cy="307777"/>
          </a:xfrm>
          <a:prstGeom prst="rect">
            <a:avLst/>
          </a:prstGeom>
          <a:noFill/>
        </p:spPr>
        <p:txBody>
          <a:bodyPr wrap="none" rtlCol="0">
            <a:spAutoFit/>
          </a:bodyPr>
          <a:lstStyle/>
          <a:p>
            <a:r>
              <a:rPr lang="en-US" sz="1400" dirty="0" smtClean="0">
                <a:solidFill>
                  <a:schemeClr val="accent2"/>
                </a:solidFill>
              </a:rPr>
              <a:t>Read-Only Servers</a:t>
            </a:r>
            <a:endParaRPr lang="en-US" sz="1400" dirty="0">
              <a:solidFill>
                <a:schemeClr val="accent2"/>
              </a:solidFill>
            </a:endParaRPr>
          </a:p>
        </p:txBody>
      </p:sp>
      <p:grpSp>
        <p:nvGrpSpPr>
          <p:cNvPr id="2" name="Group 54"/>
          <p:cNvGrpSpPr/>
          <p:nvPr/>
        </p:nvGrpSpPr>
        <p:grpSpPr>
          <a:xfrm>
            <a:off x="1308100" y="601763"/>
            <a:ext cx="5553038" cy="4105097"/>
            <a:chOff x="1308100" y="601763"/>
            <a:chExt cx="5553038" cy="4105097"/>
          </a:xfrm>
        </p:grpSpPr>
        <p:pic>
          <p:nvPicPr>
            <p:cNvPr id="5122" name="Picture 2" descr="D:\Clip_Installer\DVD_ART\Artwork_Imagery\Shapes and Graphics\Callouts\gold callout 3.png"/>
            <p:cNvPicPr>
              <a:picLocks noChangeAspect="1" noChangeArrowheads="1"/>
            </p:cNvPicPr>
            <p:nvPr/>
          </p:nvPicPr>
          <p:blipFill>
            <a:blip r:embed="rId7"/>
            <a:srcRect/>
            <a:stretch>
              <a:fillRect/>
            </a:stretch>
          </p:blipFill>
          <p:spPr bwMode="auto">
            <a:xfrm rot="16200000">
              <a:off x="2032070" y="-122207"/>
              <a:ext cx="4105097" cy="5553038"/>
            </a:xfrm>
            <a:prstGeom prst="rect">
              <a:avLst/>
            </a:prstGeom>
            <a:noFill/>
            <a:ln w="9525">
              <a:noFill/>
              <a:miter lim="800000"/>
              <a:headEnd/>
              <a:tailEnd/>
            </a:ln>
          </p:spPr>
        </p:pic>
        <p:pic>
          <p:nvPicPr>
            <p:cNvPr id="42" name="Picture 2" descr="C:\Program Files\Microsoft Resource DVD Artwork\DVD_ART\Artwork_Imagery\HARDWARE_IMAGERY\Illustration - Misc Hardware\XML Icons\Server SQL database.png"/>
            <p:cNvPicPr>
              <a:picLocks noChangeAspect="1" noChangeArrowheads="1"/>
            </p:cNvPicPr>
            <p:nvPr/>
          </p:nvPicPr>
          <p:blipFill>
            <a:blip r:embed="rId8" cstate="print"/>
            <a:srcRect/>
            <a:stretch>
              <a:fillRect/>
            </a:stretch>
          </p:blipFill>
          <p:spPr bwMode="auto">
            <a:xfrm>
              <a:off x="2857500" y="1244600"/>
              <a:ext cx="652791" cy="966216"/>
            </a:xfrm>
            <a:prstGeom prst="rect">
              <a:avLst/>
            </a:prstGeom>
            <a:noFill/>
            <a:ln w="9525">
              <a:noFill/>
              <a:miter lim="800000"/>
              <a:headEnd/>
              <a:tailEnd/>
            </a:ln>
          </p:spPr>
        </p:pic>
        <p:pic>
          <p:nvPicPr>
            <p:cNvPr id="43" name="Picture 2" descr="C:\Program Files\Microsoft Resource DVD Artwork\DVD_ART\Artwork_Imagery\HARDWARE_IMAGERY\Illustration - Misc Hardware\XML Icons\Server SQL database.png"/>
            <p:cNvPicPr>
              <a:picLocks noChangeAspect="1" noChangeArrowheads="1"/>
            </p:cNvPicPr>
            <p:nvPr/>
          </p:nvPicPr>
          <p:blipFill>
            <a:blip r:embed="rId8" cstate="print"/>
            <a:srcRect/>
            <a:stretch>
              <a:fillRect/>
            </a:stretch>
          </p:blipFill>
          <p:spPr bwMode="auto">
            <a:xfrm>
              <a:off x="4848262" y="1244600"/>
              <a:ext cx="652791" cy="966216"/>
            </a:xfrm>
            <a:prstGeom prst="rect">
              <a:avLst/>
            </a:prstGeom>
            <a:noFill/>
            <a:ln w="9525">
              <a:noFill/>
              <a:miter lim="800000"/>
              <a:headEnd/>
              <a:tailEnd/>
            </a:ln>
          </p:spPr>
        </p:pic>
        <p:pic>
          <p:nvPicPr>
            <p:cNvPr id="44" name="Picture 2" descr="C:\Program Files\Microsoft Resource DVD Artwork\DVD_ART\Artwork_Imagery\HARDWARE_IMAGERY\Illustration - Misc Hardware\XML Icons\Server SQL database.png"/>
            <p:cNvPicPr>
              <a:picLocks noChangeAspect="1" noChangeArrowheads="1"/>
            </p:cNvPicPr>
            <p:nvPr/>
          </p:nvPicPr>
          <p:blipFill>
            <a:blip r:embed="rId9" cstate="print"/>
            <a:srcRect/>
            <a:stretch>
              <a:fillRect/>
            </a:stretch>
          </p:blipFill>
          <p:spPr bwMode="auto">
            <a:xfrm>
              <a:off x="2279719" y="2655442"/>
              <a:ext cx="411855" cy="609600"/>
            </a:xfrm>
            <a:prstGeom prst="rect">
              <a:avLst/>
            </a:prstGeom>
            <a:noFill/>
            <a:ln w="9525">
              <a:noFill/>
              <a:miter lim="800000"/>
              <a:headEnd/>
              <a:tailEnd/>
            </a:ln>
          </p:spPr>
        </p:pic>
        <p:pic>
          <p:nvPicPr>
            <p:cNvPr id="45" name="Picture 2" descr="C:\Program Files\Microsoft Resource DVD Artwork\DVD_ART\Artwork_Imagery\HARDWARE_IMAGERY\Illustration - Misc Hardware\XML Icons\Server SQL database.png"/>
            <p:cNvPicPr>
              <a:picLocks noChangeAspect="1" noChangeArrowheads="1"/>
            </p:cNvPicPr>
            <p:nvPr/>
          </p:nvPicPr>
          <p:blipFill>
            <a:blip r:embed="rId9" cstate="print"/>
            <a:srcRect/>
            <a:stretch>
              <a:fillRect/>
            </a:stretch>
          </p:blipFill>
          <p:spPr bwMode="auto">
            <a:xfrm>
              <a:off x="2432119" y="2807842"/>
              <a:ext cx="411855" cy="609600"/>
            </a:xfrm>
            <a:prstGeom prst="rect">
              <a:avLst/>
            </a:prstGeom>
            <a:noFill/>
            <a:ln w="9525">
              <a:noFill/>
              <a:miter lim="800000"/>
              <a:headEnd/>
              <a:tailEnd/>
            </a:ln>
          </p:spPr>
        </p:pic>
        <p:pic>
          <p:nvPicPr>
            <p:cNvPr id="46" name="Picture 2" descr="C:\Program Files\Microsoft Resource DVD Artwork\DVD_ART\Artwork_Imagery\HARDWARE_IMAGERY\Illustration - Misc Hardware\XML Icons\Server SQL database.png"/>
            <p:cNvPicPr>
              <a:picLocks noChangeAspect="1" noChangeArrowheads="1"/>
            </p:cNvPicPr>
            <p:nvPr/>
          </p:nvPicPr>
          <p:blipFill>
            <a:blip r:embed="rId9" cstate="print"/>
            <a:srcRect/>
            <a:stretch>
              <a:fillRect/>
            </a:stretch>
          </p:blipFill>
          <p:spPr bwMode="auto">
            <a:xfrm>
              <a:off x="2584519" y="2960242"/>
              <a:ext cx="411855" cy="609600"/>
            </a:xfrm>
            <a:prstGeom prst="rect">
              <a:avLst/>
            </a:prstGeom>
            <a:noFill/>
            <a:ln w="9525">
              <a:noFill/>
              <a:miter lim="800000"/>
              <a:headEnd/>
              <a:tailEnd/>
            </a:ln>
          </p:spPr>
        </p:pic>
        <p:sp>
          <p:nvSpPr>
            <p:cNvPr id="47" name="Left-Right Arrow 46"/>
            <p:cNvSpPr/>
            <p:nvPr/>
          </p:nvSpPr>
          <p:spPr bwMode="auto">
            <a:xfrm>
              <a:off x="3577350" y="1651000"/>
              <a:ext cx="1216152" cy="320548"/>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8" name="TextBox 47"/>
            <p:cNvSpPr txBox="1"/>
            <p:nvPr/>
          </p:nvSpPr>
          <p:spPr>
            <a:xfrm>
              <a:off x="2889341" y="2210816"/>
              <a:ext cx="688009" cy="369332"/>
            </a:xfrm>
            <a:prstGeom prst="rect">
              <a:avLst/>
            </a:prstGeom>
            <a:noFill/>
          </p:spPr>
          <p:txBody>
            <a:bodyPr wrap="none" rtlCol="0">
              <a:spAutoFit/>
            </a:bodyPr>
            <a:lstStyle/>
            <a:p>
              <a:r>
                <a:rPr lang="en-US" dirty="0" smtClean="0">
                  <a:solidFill>
                    <a:schemeClr val="bg1"/>
                  </a:solidFill>
                </a:rPr>
                <a:t>Asia1</a:t>
              </a:r>
              <a:endParaRPr lang="en-US" dirty="0">
                <a:solidFill>
                  <a:schemeClr val="bg1"/>
                </a:solidFill>
              </a:endParaRPr>
            </a:p>
          </p:txBody>
        </p:sp>
        <p:sp>
          <p:nvSpPr>
            <p:cNvPr id="49" name="TextBox 48"/>
            <p:cNvSpPr txBox="1"/>
            <p:nvPr/>
          </p:nvSpPr>
          <p:spPr>
            <a:xfrm>
              <a:off x="4695862" y="2210816"/>
              <a:ext cx="688009" cy="369332"/>
            </a:xfrm>
            <a:prstGeom prst="rect">
              <a:avLst/>
            </a:prstGeom>
            <a:noFill/>
          </p:spPr>
          <p:txBody>
            <a:bodyPr wrap="none" rtlCol="0">
              <a:spAutoFit/>
            </a:bodyPr>
            <a:lstStyle/>
            <a:p>
              <a:r>
                <a:rPr lang="en-US" dirty="0" smtClean="0">
                  <a:solidFill>
                    <a:schemeClr val="bg1"/>
                  </a:solidFill>
                </a:rPr>
                <a:t>Asia2</a:t>
              </a:r>
              <a:endParaRPr lang="en-US" dirty="0">
                <a:solidFill>
                  <a:schemeClr val="bg1"/>
                </a:solidFill>
              </a:endParaRPr>
            </a:p>
          </p:txBody>
        </p:sp>
        <p:sp>
          <p:nvSpPr>
            <p:cNvPr id="50" name="Down Arrow 49"/>
            <p:cNvSpPr/>
            <p:nvPr/>
          </p:nvSpPr>
          <p:spPr bwMode="auto">
            <a:xfrm rot="2364222">
              <a:off x="2656600" y="2111661"/>
              <a:ext cx="315189" cy="623387"/>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51" name="Picture 2" descr="C:\Program Files\Microsoft Resource DVD Artwork\DVD_ART\Artwork_Imagery\HARDWARE_IMAGERY\Illustration - Misc Hardware\XML Icons\Server SQL database.png"/>
            <p:cNvPicPr>
              <a:picLocks noChangeAspect="1" noChangeArrowheads="1"/>
            </p:cNvPicPr>
            <p:nvPr/>
          </p:nvPicPr>
          <p:blipFill>
            <a:blip r:embed="rId9" cstate="print"/>
            <a:srcRect/>
            <a:stretch>
              <a:fillRect/>
            </a:stretch>
          </p:blipFill>
          <p:spPr bwMode="auto">
            <a:xfrm>
              <a:off x="5596888" y="2613203"/>
              <a:ext cx="411855" cy="609600"/>
            </a:xfrm>
            <a:prstGeom prst="rect">
              <a:avLst/>
            </a:prstGeom>
            <a:noFill/>
            <a:ln w="9525">
              <a:noFill/>
              <a:miter lim="800000"/>
              <a:headEnd/>
              <a:tailEnd/>
            </a:ln>
          </p:spPr>
        </p:pic>
        <p:pic>
          <p:nvPicPr>
            <p:cNvPr id="52" name="Picture 2" descr="C:\Program Files\Microsoft Resource DVD Artwork\DVD_ART\Artwork_Imagery\HARDWARE_IMAGERY\Illustration - Misc Hardware\XML Icons\Server SQL database.png"/>
            <p:cNvPicPr>
              <a:picLocks noChangeAspect="1" noChangeArrowheads="1"/>
            </p:cNvPicPr>
            <p:nvPr/>
          </p:nvPicPr>
          <p:blipFill>
            <a:blip r:embed="rId9" cstate="print"/>
            <a:srcRect/>
            <a:stretch>
              <a:fillRect/>
            </a:stretch>
          </p:blipFill>
          <p:spPr bwMode="auto">
            <a:xfrm>
              <a:off x="5749288" y="2765603"/>
              <a:ext cx="411855" cy="609600"/>
            </a:xfrm>
            <a:prstGeom prst="rect">
              <a:avLst/>
            </a:prstGeom>
            <a:noFill/>
            <a:ln w="9525">
              <a:noFill/>
              <a:miter lim="800000"/>
              <a:headEnd/>
              <a:tailEnd/>
            </a:ln>
          </p:spPr>
        </p:pic>
        <p:pic>
          <p:nvPicPr>
            <p:cNvPr id="53" name="Picture 2" descr="C:\Program Files\Microsoft Resource DVD Artwork\DVD_ART\Artwork_Imagery\HARDWARE_IMAGERY\Illustration - Misc Hardware\XML Icons\Server SQL database.png"/>
            <p:cNvPicPr>
              <a:picLocks noChangeAspect="1" noChangeArrowheads="1"/>
            </p:cNvPicPr>
            <p:nvPr/>
          </p:nvPicPr>
          <p:blipFill>
            <a:blip r:embed="rId9" cstate="print"/>
            <a:srcRect/>
            <a:stretch>
              <a:fillRect/>
            </a:stretch>
          </p:blipFill>
          <p:spPr bwMode="auto">
            <a:xfrm>
              <a:off x="5901688" y="2918003"/>
              <a:ext cx="411855" cy="609600"/>
            </a:xfrm>
            <a:prstGeom prst="rect">
              <a:avLst/>
            </a:prstGeom>
            <a:noFill/>
            <a:ln w="9525">
              <a:noFill/>
              <a:miter lim="800000"/>
              <a:headEnd/>
              <a:tailEnd/>
            </a:ln>
          </p:spPr>
        </p:pic>
        <p:sp>
          <p:nvSpPr>
            <p:cNvPr id="54" name="Down Arrow 53"/>
            <p:cNvSpPr/>
            <p:nvPr/>
          </p:nvSpPr>
          <p:spPr bwMode="auto">
            <a:xfrm rot="18787539">
              <a:off x="5431606" y="2135671"/>
              <a:ext cx="288181" cy="623387"/>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pic>
        <p:nvPicPr>
          <p:cNvPr id="5123" name="Picture 3" descr="D:\Clip_Installer\DVD_ART\Artwork_Imagery\Shapes and Graphics\Symbols\do not don't sign gradient shadow.png"/>
          <p:cNvPicPr>
            <a:picLocks noChangeAspect="1" noChangeArrowheads="1"/>
          </p:cNvPicPr>
          <p:nvPr/>
        </p:nvPicPr>
        <p:blipFill>
          <a:blip r:embed="rId10"/>
          <a:srcRect/>
          <a:stretch>
            <a:fillRect/>
          </a:stretch>
        </p:blipFill>
        <p:spPr bwMode="auto">
          <a:xfrm>
            <a:off x="2691574" y="1255072"/>
            <a:ext cx="955744" cy="955744"/>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64797"/>
          </a:xfrm>
          <a:solidFill>
            <a:schemeClr val="accent1"/>
          </a:solidFill>
        </p:spPr>
        <p:txBody>
          <a:bodyPr/>
          <a:lstStyle/>
          <a:p>
            <a:r>
              <a:rPr lang="en-US" dirty="0" smtClean="0">
                <a:solidFill>
                  <a:schemeClr val="bg1"/>
                </a:solidFill>
              </a:rPr>
              <a:t>Key to Success</a:t>
            </a:r>
            <a:endParaRPr lang="en-US" dirty="0">
              <a:solidFill>
                <a:schemeClr val="bg1"/>
              </a:solidFill>
            </a:endParaRPr>
          </a:p>
        </p:txBody>
      </p:sp>
      <p:sp>
        <p:nvSpPr>
          <p:cNvPr id="3" name="Rounded Rectangle 2"/>
          <p:cNvSpPr/>
          <p:nvPr/>
        </p:nvSpPr>
        <p:spPr bwMode="auto">
          <a:xfrm>
            <a:off x="1021978" y="1039905"/>
            <a:ext cx="6777316" cy="1810871"/>
          </a:xfrm>
          <a:prstGeom prst="roundRect">
            <a:avLst/>
          </a:prstGeom>
          <a:ln>
            <a:headEnd type="none" w="med" len="med"/>
            <a:tailEnd type="none" w="med" len="med"/>
          </a:ln>
          <a:scene3d>
            <a:camera prst="orthographicFront" fov="0">
              <a:rot lat="0" lon="0" rev="0"/>
            </a:camera>
            <a:lightRig rig="glow" dir="t">
              <a:rot lat="0" lon="0" rev="6360000"/>
            </a:lightRig>
          </a:scene3d>
          <a:sp3d contourW="1000" prstMaterial="flat">
            <a:bevelT w="95250" h="101600" prst="divo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600" dirty="0" smtClean="0">
                <a:solidFill>
                  <a:srgbClr val="FFFFFF"/>
                </a:solidFill>
                <a:effectLst>
                  <a:outerShdw blurRad="38100" dist="38100" dir="2700000" algn="tl">
                    <a:srgbClr val="000000">
                      <a:alpha val="43137"/>
                    </a:srgbClr>
                  </a:outerShdw>
                </a:effectLst>
                <a:latin typeface="Calibri" pitchFamily="34" charset="0"/>
              </a:rPr>
              <a:t>It’s not the vendor!</a:t>
            </a:r>
          </a:p>
          <a:p>
            <a:pPr algn="ctr" defTabSz="914099" fontAlgn="base">
              <a:spcBef>
                <a:spcPct val="0"/>
              </a:spcBef>
              <a:spcAft>
                <a:spcPct val="0"/>
              </a:spcAft>
            </a:pPr>
            <a:r>
              <a:rPr lang="en-US" sz="3600" dirty="0" smtClean="0">
                <a:solidFill>
                  <a:srgbClr val="FFFFFF"/>
                </a:solidFill>
                <a:effectLst>
                  <a:outerShdw blurRad="38100" dist="38100" dir="2700000" algn="tl">
                    <a:srgbClr val="000000">
                      <a:alpha val="43137"/>
                    </a:srgbClr>
                  </a:outerShdw>
                </a:effectLst>
                <a:latin typeface="Calibri" pitchFamily="34" charset="0"/>
              </a:rPr>
              <a:t>It’s not the technology!</a:t>
            </a:r>
          </a:p>
          <a:p>
            <a:pPr algn="ctr" defTabSz="914099" fontAlgn="base">
              <a:spcBef>
                <a:spcPct val="0"/>
              </a:spcBef>
              <a:spcAft>
                <a:spcPct val="0"/>
              </a:spcAft>
            </a:pPr>
            <a:r>
              <a:rPr lang="en-US" sz="3600" dirty="0" smtClean="0">
                <a:solidFill>
                  <a:srgbClr val="FFFFFF"/>
                </a:solidFill>
                <a:effectLst>
                  <a:outerShdw blurRad="38100" dist="38100" dir="2700000" algn="tl">
                    <a:srgbClr val="000000">
                      <a:alpha val="43137"/>
                    </a:srgbClr>
                  </a:outerShdw>
                </a:effectLst>
                <a:latin typeface="Calibri" pitchFamily="34" charset="0"/>
              </a:rPr>
              <a:t>It’s not the features!</a:t>
            </a:r>
          </a:p>
        </p:txBody>
      </p:sp>
      <p:grpSp>
        <p:nvGrpSpPr>
          <p:cNvPr id="13" name="Group 12"/>
          <p:cNvGrpSpPr/>
          <p:nvPr/>
        </p:nvGrpSpPr>
        <p:grpSpPr>
          <a:xfrm>
            <a:off x="796358" y="3540266"/>
            <a:ext cx="7776142" cy="2480215"/>
            <a:chOff x="796358" y="3540266"/>
            <a:chExt cx="7776142" cy="2480215"/>
          </a:xfrm>
        </p:grpSpPr>
        <p:pic>
          <p:nvPicPr>
            <p:cNvPr id="6146" name="Picture 2" descr="C:\Program Files\Microsoft Resource DVD Artwork\DVD_ART\Artwork_Imagery\Shapes and Graphics\people\yellow 3 business people silhouette.png"/>
            <p:cNvPicPr>
              <a:picLocks noChangeAspect="1" noChangeArrowheads="1"/>
            </p:cNvPicPr>
            <p:nvPr/>
          </p:nvPicPr>
          <p:blipFill>
            <a:blip r:embed="rId3"/>
            <a:srcRect/>
            <a:stretch>
              <a:fillRect/>
            </a:stretch>
          </p:blipFill>
          <p:spPr bwMode="auto">
            <a:xfrm>
              <a:off x="796358" y="3540266"/>
              <a:ext cx="2099242" cy="2480215"/>
            </a:xfrm>
            <a:prstGeom prst="rect">
              <a:avLst/>
            </a:prstGeom>
            <a:noFill/>
          </p:spPr>
        </p:pic>
        <p:pic>
          <p:nvPicPr>
            <p:cNvPr id="6149" name="Picture 5" descr="C:\Users\gopala\AppData\Local\Microsoft\Windows\Temporary Internet Files\Content.IE5\3VV827Z2\MCSY01308_0000[1].wmf"/>
            <p:cNvPicPr>
              <a:picLocks noChangeAspect="1" noChangeArrowheads="1"/>
            </p:cNvPicPr>
            <p:nvPr/>
          </p:nvPicPr>
          <p:blipFill>
            <a:blip r:embed="rId4"/>
            <a:srcRect/>
            <a:stretch>
              <a:fillRect/>
            </a:stretch>
          </p:blipFill>
          <p:spPr bwMode="auto">
            <a:xfrm>
              <a:off x="3218319" y="3654725"/>
              <a:ext cx="2134732" cy="1832617"/>
            </a:xfrm>
            <a:prstGeom prst="rect">
              <a:avLst/>
            </a:prstGeom>
            <a:noFill/>
          </p:spPr>
        </p:pic>
        <p:pic>
          <p:nvPicPr>
            <p:cNvPr id="6153" name="Picture 9" descr="C:\Program Files\Microsoft Resource DVD Artwork\DVD_ART\Artwork_Imagery\Shapes and Graphics\Charts and Graphs\diagrams\visio process chart 4.png"/>
            <p:cNvPicPr>
              <a:picLocks noChangeAspect="1" noChangeArrowheads="1"/>
            </p:cNvPicPr>
            <p:nvPr/>
          </p:nvPicPr>
          <p:blipFill>
            <a:blip r:embed="rId5"/>
            <a:srcRect/>
            <a:stretch>
              <a:fillRect/>
            </a:stretch>
          </p:blipFill>
          <p:spPr bwMode="auto">
            <a:xfrm>
              <a:off x="5410200" y="3671887"/>
              <a:ext cx="3162300" cy="17654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64797"/>
          </a:xfrm>
          <a:solidFill>
            <a:schemeClr val="accent1"/>
          </a:solidFill>
        </p:spPr>
        <p:txBody>
          <a:bodyPr anchor="ctr"/>
          <a:lstStyle/>
          <a:p>
            <a:r>
              <a:rPr lang="en-US" dirty="0" smtClean="0">
                <a:solidFill>
                  <a:schemeClr val="bg1"/>
                </a:solidFill>
              </a:rPr>
              <a:t>Licensing Facts</a:t>
            </a:r>
            <a:endParaRPr lang="en-US" dirty="0">
              <a:solidFill>
                <a:schemeClr val="bg1"/>
              </a:solidFill>
            </a:endParaRPr>
          </a:p>
        </p:txBody>
      </p:sp>
      <p:sp>
        <p:nvSpPr>
          <p:cNvPr id="6" name="Content Placeholder 5"/>
          <p:cNvSpPr>
            <a:spLocks noGrp="1"/>
          </p:cNvSpPr>
          <p:nvPr>
            <p:ph idx="1"/>
          </p:nvPr>
        </p:nvSpPr>
        <p:spPr>
          <a:xfrm>
            <a:off x="403412" y="1223682"/>
            <a:ext cx="4397188" cy="4959631"/>
          </a:xfrm>
        </p:spPr>
        <p:txBody>
          <a:bodyPr>
            <a:normAutofit/>
          </a:bodyPr>
          <a:lstStyle/>
          <a:p>
            <a:pPr>
              <a:lnSpc>
                <a:spcPct val="120000"/>
              </a:lnSpc>
            </a:pPr>
            <a:r>
              <a:rPr lang="en-US" sz="2000" dirty="0" smtClean="0"/>
              <a:t>Passive servers are mirror, log shipped secondary and clustering passive node</a:t>
            </a:r>
          </a:p>
          <a:p>
            <a:pPr>
              <a:lnSpc>
                <a:spcPct val="120000"/>
              </a:lnSpc>
            </a:pPr>
            <a:r>
              <a:rPr lang="en-US" sz="2000" dirty="0" smtClean="0"/>
              <a:t>No license required on passive if it is truly passive</a:t>
            </a:r>
          </a:p>
          <a:p>
            <a:pPr>
              <a:lnSpc>
                <a:spcPct val="120000"/>
              </a:lnSpc>
            </a:pPr>
            <a:r>
              <a:rPr lang="en-US" sz="2000" dirty="0" smtClean="0"/>
              <a:t>A passive server does not need a license if the number of processors in the passive server is equal to or less than the number of processors in the active server. </a:t>
            </a:r>
          </a:p>
          <a:p>
            <a:pPr>
              <a:lnSpc>
                <a:spcPct val="120000"/>
              </a:lnSpc>
            </a:pPr>
            <a:r>
              <a:rPr lang="en-US" sz="2000" dirty="0" smtClean="0"/>
              <a:t>The passive server can take the duties of the active server for 30 days. Afterwards, it must be licensed accordingly.</a:t>
            </a:r>
            <a:endParaRPr lang="en-US" sz="2000" dirty="0"/>
          </a:p>
        </p:txBody>
      </p:sp>
      <p:pic>
        <p:nvPicPr>
          <p:cNvPr id="4" name="Picture 3" descr="SpC_diag-sql05lic-passive-1.gif"/>
          <p:cNvPicPr>
            <a:picLocks noChangeAspect="1"/>
          </p:cNvPicPr>
          <p:nvPr/>
        </p:nvPicPr>
        <p:blipFill>
          <a:blip r:embed="rId3"/>
          <a:stretch>
            <a:fillRect/>
          </a:stretch>
        </p:blipFill>
        <p:spPr>
          <a:xfrm>
            <a:off x="4953000" y="1676400"/>
            <a:ext cx="3562350" cy="1676400"/>
          </a:xfrm>
          <a:prstGeom prst="rect">
            <a:avLst/>
          </a:prstGeom>
        </p:spPr>
      </p:pic>
      <p:pic>
        <p:nvPicPr>
          <p:cNvPr id="5" name="Picture 4" descr="SpC_diag-sql05lic-passive-2.gif"/>
          <p:cNvPicPr>
            <a:picLocks noChangeAspect="1"/>
          </p:cNvPicPr>
          <p:nvPr/>
        </p:nvPicPr>
        <p:blipFill>
          <a:blip r:embed="rId4"/>
          <a:stretch>
            <a:fillRect/>
          </a:stretch>
        </p:blipFill>
        <p:spPr>
          <a:xfrm>
            <a:off x="4953000" y="4114800"/>
            <a:ext cx="3562350" cy="1676400"/>
          </a:xfrm>
          <a:prstGeom prst="rect">
            <a:avLst/>
          </a:prstGeom>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64797"/>
          </a:xfrm>
          <a:solidFill>
            <a:schemeClr val="accent1"/>
          </a:solidFill>
        </p:spPr>
        <p:txBody>
          <a:bodyPr anchor="ctr"/>
          <a:lstStyle/>
          <a:p>
            <a:r>
              <a:rPr lang="en-US" dirty="0" smtClean="0">
                <a:solidFill>
                  <a:schemeClr val="bg1"/>
                </a:solidFill>
              </a:rPr>
              <a:t>HA Features Edition Support</a:t>
            </a:r>
            <a:endParaRPr lang="en-US" dirty="0">
              <a:solidFill>
                <a:schemeClr val="bg1"/>
              </a:solidFill>
            </a:endParaRPr>
          </a:p>
        </p:txBody>
      </p:sp>
      <p:graphicFrame>
        <p:nvGraphicFramePr>
          <p:cNvPr id="5" name="Content Placeholder 4"/>
          <p:cNvGraphicFramePr>
            <a:graphicFrameLocks noGrp="1"/>
          </p:cNvGraphicFramePr>
          <p:nvPr>
            <p:ph idx="1"/>
          </p:nvPr>
        </p:nvGraphicFramePr>
        <p:xfrm>
          <a:off x="413085" y="970548"/>
          <a:ext cx="8253414" cy="4888257"/>
        </p:xfrm>
        <a:graphic>
          <a:graphicData uri="http://schemas.openxmlformats.org/drawingml/2006/table">
            <a:tbl>
              <a:tblPr firstRow="1" bandRow="1">
                <a:tableStyleId>{5C22544A-7EE6-4342-B048-85BDC9FD1C3A}</a:tableStyleId>
              </a:tblPr>
              <a:tblGrid>
                <a:gridCol w="1375569"/>
                <a:gridCol w="1375569"/>
                <a:gridCol w="1375569"/>
                <a:gridCol w="1375569"/>
                <a:gridCol w="1375569"/>
                <a:gridCol w="1375569"/>
              </a:tblGrid>
              <a:tr h="269339">
                <a:tc>
                  <a:txBody>
                    <a:bodyPr/>
                    <a:lstStyle/>
                    <a:p>
                      <a:r>
                        <a:rPr lang="en-US" sz="1100" dirty="0">
                          <a:solidFill>
                            <a:schemeClr val="bg1"/>
                          </a:solidFill>
                        </a:rPr>
                        <a:t>Feature</a:t>
                      </a:r>
                    </a:p>
                  </a:txBody>
                  <a:tcPr anchor="ctr"/>
                </a:tc>
                <a:tc>
                  <a:txBody>
                    <a:bodyPr/>
                    <a:lstStyle/>
                    <a:p>
                      <a:r>
                        <a:rPr lang="en-US" sz="1100">
                          <a:solidFill>
                            <a:schemeClr val="bg1"/>
                          </a:solidFill>
                        </a:rPr>
                        <a:t>Express</a:t>
                      </a:r>
                    </a:p>
                  </a:txBody>
                  <a:tcPr anchor="ctr"/>
                </a:tc>
                <a:tc>
                  <a:txBody>
                    <a:bodyPr/>
                    <a:lstStyle/>
                    <a:p>
                      <a:r>
                        <a:rPr lang="en-US" sz="1100">
                          <a:solidFill>
                            <a:schemeClr val="bg1"/>
                          </a:solidFill>
                        </a:rPr>
                        <a:t>Workgroup</a:t>
                      </a:r>
                    </a:p>
                  </a:txBody>
                  <a:tcPr anchor="ctr"/>
                </a:tc>
                <a:tc>
                  <a:txBody>
                    <a:bodyPr/>
                    <a:lstStyle/>
                    <a:p>
                      <a:r>
                        <a:rPr lang="en-US" sz="1100">
                          <a:solidFill>
                            <a:schemeClr val="bg1"/>
                          </a:solidFill>
                        </a:rPr>
                        <a:t>Standard</a:t>
                      </a:r>
                    </a:p>
                  </a:txBody>
                  <a:tcPr anchor="ctr"/>
                </a:tc>
                <a:tc>
                  <a:txBody>
                    <a:bodyPr/>
                    <a:lstStyle/>
                    <a:p>
                      <a:r>
                        <a:rPr lang="en-US" sz="1100">
                          <a:solidFill>
                            <a:schemeClr val="bg1"/>
                          </a:solidFill>
                        </a:rPr>
                        <a:t>Enterprise</a:t>
                      </a:r>
                    </a:p>
                  </a:txBody>
                  <a:tcPr anchor="ctr"/>
                </a:tc>
                <a:tc>
                  <a:txBody>
                    <a:bodyPr/>
                    <a:lstStyle/>
                    <a:p>
                      <a:r>
                        <a:rPr lang="en-US" sz="1100">
                          <a:solidFill>
                            <a:schemeClr val="bg1"/>
                          </a:solidFill>
                        </a:rPr>
                        <a:t>Comments</a:t>
                      </a:r>
                    </a:p>
                  </a:txBody>
                  <a:tcPr anchor="ctr"/>
                </a:tc>
              </a:tr>
              <a:tr h="1126325">
                <a:tc>
                  <a:txBody>
                    <a:bodyPr/>
                    <a:lstStyle/>
                    <a:p>
                      <a:r>
                        <a:rPr lang="en-US" sz="1100" b="1">
                          <a:solidFill>
                            <a:schemeClr val="bg1"/>
                          </a:solidFill>
                        </a:rPr>
                        <a:t>Database Mirroring</a:t>
                      </a:r>
                      <a:endParaRPr lang="en-US" sz="110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dirty="0">
                        <a:solidFill>
                          <a:schemeClr val="bg1"/>
                        </a:solidFill>
                      </a:endParaRPr>
                    </a:p>
                  </a:txBody>
                  <a:tcPr anchor="ctr"/>
                </a:tc>
                <a:tc>
                  <a:txBody>
                    <a:bodyPr/>
                    <a:lstStyle/>
                    <a:p>
                      <a:r>
                        <a:rPr lang="en-US" sz="1100">
                          <a:solidFill>
                            <a:schemeClr val="bg1"/>
                          </a:solidFill>
                        </a:rPr>
                        <a:t> </a:t>
                      </a:r>
                      <a:r>
                        <a:rPr lang="en-US" sz="1100" baseline="30000">
                          <a:solidFill>
                            <a:schemeClr val="bg1"/>
                          </a:solidFill>
                        </a:rPr>
                        <a:t>1</a:t>
                      </a:r>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r>
                        <a:rPr lang="en-US" sz="1100">
                          <a:solidFill>
                            <a:schemeClr val="bg1"/>
                          </a:solidFill>
                        </a:rPr>
                        <a:t>Advanced high availability solution that includes fast failover and automatic client redirection</a:t>
                      </a:r>
                    </a:p>
                  </a:txBody>
                  <a:tcPr anchor="ctr"/>
                </a:tc>
              </a:tr>
              <a:tr h="440736">
                <a:tc>
                  <a:txBody>
                    <a:bodyPr/>
                    <a:lstStyle/>
                    <a:p>
                      <a:r>
                        <a:rPr lang="en-US" sz="1100" b="1">
                          <a:solidFill>
                            <a:schemeClr val="bg1"/>
                          </a:solidFill>
                        </a:rPr>
                        <a:t>Failover Clustering</a:t>
                      </a:r>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r>
                        <a:rPr lang="en-US" sz="1100">
                          <a:solidFill>
                            <a:schemeClr val="bg1"/>
                          </a:solidFill>
                        </a:rPr>
                        <a:t> </a:t>
                      </a:r>
                      <a:r>
                        <a:rPr lang="en-US" sz="1100" baseline="30000">
                          <a:solidFill>
                            <a:schemeClr val="bg1"/>
                          </a:solidFill>
                        </a:rPr>
                        <a:t>2</a:t>
                      </a:r>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r>
              <a:tr h="440736">
                <a:tc>
                  <a:txBody>
                    <a:bodyPr/>
                    <a:lstStyle/>
                    <a:p>
                      <a:r>
                        <a:rPr lang="en-US" sz="1100" b="1">
                          <a:solidFill>
                            <a:schemeClr val="bg1"/>
                          </a:solidFill>
                        </a:rPr>
                        <a:t>Backup Log-shipping</a:t>
                      </a:r>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r>
                        <a:rPr lang="en-US" sz="1100">
                          <a:solidFill>
                            <a:schemeClr val="bg1"/>
                          </a:solidFill>
                        </a:rPr>
                        <a:t>Data backup and recovery solution</a:t>
                      </a:r>
                    </a:p>
                  </a:txBody>
                  <a:tcPr anchor="ctr"/>
                </a:tc>
              </a:tr>
              <a:tr h="1009622">
                <a:tc>
                  <a:txBody>
                    <a:bodyPr/>
                    <a:lstStyle/>
                    <a:p>
                      <a:r>
                        <a:rPr lang="en-US" sz="1100" b="1" dirty="0">
                          <a:solidFill>
                            <a:schemeClr val="bg1"/>
                          </a:solidFill>
                        </a:rPr>
                        <a:t>Online System Changes</a:t>
                      </a:r>
                      <a:endParaRPr lang="en-US" sz="1100" dirty="0">
                        <a:solidFill>
                          <a:schemeClr val="bg1"/>
                        </a:solidFill>
                      </a:endParaRPr>
                    </a:p>
                  </a:txBody>
                  <a:tcPr anchor="ctr"/>
                </a:tc>
                <a:tc>
                  <a:txBody>
                    <a:bodyPr/>
                    <a:lstStyle/>
                    <a:p>
                      <a:endParaRPr lang="en-US" sz="1000" dirty="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a:solidFill>
                          <a:schemeClr val="bg1"/>
                        </a:solidFill>
                      </a:endParaRPr>
                    </a:p>
                  </a:txBody>
                  <a:tcPr anchor="ctr"/>
                </a:tc>
                <a:tc>
                  <a:txBody>
                    <a:bodyPr/>
                    <a:lstStyle/>
                    <a:p>
                      <a:r>
                        <a:rPr lang="en-US" sz="1100" dirty="0">
                          <a:solidFill>
                            <a:schemeClr val="bg1"/>
                          </a:solidFill>
                        </a:rPr>
                        <a:t>Includes Hot Add Memory, dedicated administrative connection, and other online operations</a:t>
                      </a:r>
                    </a:p>
                  </a:txBody>
                  <a:tcPr anchor="ctr"/>
                </a:tc>
              </a:tr>
              <a:tr h="462742">
                <a:tc>
                  <a:txBody>
                    <a:bodyPr/>
                    <a:lstStyle/>
                    <a:p>
                      <a:r>
                        <a:rPr lang="en-US" sz="1100" b="1">
                          <a:solidFill>
                            <a:schemeClr val="bg1"/>
                          </a:solidFill>
                        </a:rPr>
                        <a:t>Online Indexing</a:t>
                      </a:r>
                      <a:endParaRPr lang="en-US" sz="110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dirty="0">
                        <a:solidFill>
                          <a:schemeClr val="bg1"/>
                        </a:solidFill>
                      </a:endParaRPr>
                    </a:p>
                  </a:txBody>
                  <a:tcPr anchor="ctr"/>
                </a:tc>
              </a:tr>
              <a:tr h="438966">
                <a:tc>
                  <a:txBody>
                    <a:bodyPr/>
                    <a:lstStyle/>
                    <a:p>
                      <a:r>
                        <a:rPr lang="en-US" sz="1100" b="1">
                          <a:solidFill>
                            <a:schemeClr val="bg1"/>
                          </a:solidFill>
                        </a:rPr>
                        <a:t>Online Restore</a:t>
                      </a:r>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a:solidFill>
                          <a:schemeClr val="bg1"/>
                        </a:solidFill>
                      </a:endParaRPr>
                    </a:p>
                  </a:txBody>
                  <a:tcPr anchor="ctr"/>
                </a:tc>
              </a:tr>
              <a:tr h="612133">
                <a:tc>
                  <a:txBody>
                    <a:bodyPr/>
                    <a:lstStyle/>
                    <a:p>
                      <a:r>
                        <a:rPr lang="en-US" sz="1100" b="1" dirty="0">
                          <a:solidFill>
                            <a:schemeClr val="bg1"/>
                          </a:solidFill>
                        </a:rPr>
                        <a:t>Fast Recovery</a:t>
                      </a:r>
                      <a:endParaRPr lang="en-US" sz="1100" dirty="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dirty="0">
                        <a:solidFill>
                          <a:schemeClr val="bg1"/>
                        </a:solidFill>
                      </a:endParaRPr>
                    </a:p>
                  </a:txBody>
                  <a:tcPr anchor="ctr"/>
                </a:tc>
                <a:tc>
                  <a:txBody>
                    <a:bodyPr/>
                    <a:lstStyle/>
                    <a:p>
                      <a:endParaRPr lang="en-US" sz="1100">
                        <a:solidFill>
                          <a:schemeClr val="bg1"/>
                        </a:solidFill>
                      </a:endParaRPr>
                    </a:p>
                  </a:txBody>
                  <a:tcPr anchor="ctr"/>
                </a:tc>
                <a:tc>
                  <a:txBody>
                    <a:bodyPr/>
                    <a:lstStyle/>
                    <a:p>
                      <a:r>
                        <a:rPr lang="en-US" sz="1100" dirty="0">
                          <a:solidFill>
                            <a:schemeClr val="bg1"/>
                          </a:solidFill>
                        </a:rPr>
                        <a:t>Database available when undo operations begin </a:t>
                      </a:r>
                    </a:p>
                  </a:txBody>
                  <a:tcPr anchor="ctr"/>
                </a:tc>
              </a:tr>
            </a:tbl>
          </a:graphicData>
        </a:graphic>
      </p:graphicFrame>
      <p:grpSp>
        <p:nvGrpSpPr>
          <p:cNvPr id="3" name="Group 20"/>
          <p:cNvGrpSpPr/>
          <p:nvPr/>
        </p:nvGrpSpPr>
        <p:grpSpPr>
          <a:xfrm>
            <a:off x="2170447" y="1713097"/>
            <a:ext cx="4419601" cy="3905652"/>
            <a:chOff x="2443162" y="2114148"/>
            <a:chExt cx="4419601" cy="4015591"/>
          </a:xfrm>
        </p:grpSpPr>
        <p:pic>
          <p:nvPicPr>
            <p:cNvPr id="230403"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6557963" y="2114148"/>
              <a:ext cx="304800" cy="319489"/>
            </a:xfrm>
            <a:prstGeom prst="rect">
              <a:avLst/>
            </a:prstGeom>
            <a:noFill/>
          </p:spPr>
        </p:pic>
        <p:pic>
          <p:nvPicPr>
            <p:cNvPr id="8"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6557962" y="2914650"/>
              <a:ext cx="304800" cy="319489"/>
            </a:xfrm>
            <a:prstGeom prst="rect">
              <a:avLst/>
            </a:prstGeom>
            <a:noFill/>
          </p:spPr>
        </p:pic>
        <p:pic>
          <p:nvPicPr>
            <p:cNvPr id="9"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6557962" y="3371850"/>
              <a:ext cx="304800" cy="319489"/>
            </a:xfrm>
            <a:prstGeom prst="rect">
              <a:avLst/>
            </a:prstGeom>
            <a:noFill/>
          </p:spPr>
        </p:pic>
        <p:pic>
          <p:nvPicPr>
            <p:cNvPr id="10"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6557962" y="4057650"/>
              <a:ext cx="304800" cy="319489"/>
            </a:xfrm>
            <a:prstGeom prst="rect">
              <a:avLst/>
            </a:prstGeom>
            <a:noFill/>
          </p:spPr>
        </p:pic>
        <p:pic>
          <p:nvPicPr>
            <p:cNvPr id="11"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6557962" y="4819650"/>
              <a:ext cx="304800" cy="319489"/>
            </a:xfrm>
            <a:prstGeom prst="rect">
              <a:avLst/>
            </a:prstGeom>
            <a:noFill/>
          </p:spPr>
        </p:pic>
        <p:pic>
          <p:nvPicPr>
            <p:cNvPr id="12"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6557962" y="5353050"/>
              <a:ext cx="304800" cy="319489"/>
            </a:xfrm>
            <a:prstGeom prst="rect">
              <a:avLst/>
            </a:prstGeom>
            <a:noFill/>
          </p:spPr>
        </p:pic>
        <p:pic>
          <p:nvPicPr>
            <p:cNvPr id="13"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6557962" y="5810250"/>
              <a:ext cx="304800" cy="319489"/>
            </a:xfrm>
            <a:prstGeom prst="rect">
              <a:avLst/>
            </a:prstGeom>
            <a:noFill/>
          </p:spPr>
        </p:pic>
        <p:pic>
          <p:nvPicPr>
            <p:cNvPr id="14"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5338763" y="2114148"/>
              <a:ext cx="304800" cy="319489"/>
            </a:xfrm>
            <a:prstGeom prst="rect">
              <a:avLst/>
            </a:prstGeom>
            <a:noFill/>
          </p:spPr>
        </p:pic>
        <p:pic>
          <p:nvPicPr>
            <p:cNvPr id="15"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5338762" y="2914650"/>
              <a:ext cx="304800" cy="319489"/>
            </a:xfrm>
            <a:prstGeom prst="rect">
              <a:avLst/>
            </a:prstGeom>
            <a:noFill/>
          </p:spPr>
        </p:pic>
        <p:pic>
          <p:nvPicPr>
            <p:cNvPr id="16"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5338762" y="3371850"/>
              <a:ext cx="304800" cy="319489"/>
            </a:xfrm>
            <a:prstGeom prst="rect">
              <a:avLst/>
            </a:prstGeom>
            <a:noFill/>
          </p:spPr>
        </p:pic>
        <p:pic>
          <p:nvPicPr>
            <p:cNvPr id="17"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5338762" y="4057650"/>
              <a:ext cx="304800" cy="319489"/>
            </a:xfrm>
            <a:prstGeom prst="rect">
              <a:avLst/>
            </a:prstGeom>
            <a:noFill/>
          </p:spPr>
        </p:pic>
        <p:pic>
          <p:nvPicPr>
            <p:cNvPr id="18"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3890962" y="3371850"/>
              <a:ext cx="304800" cy="319489"/>
            </a:xfrm>
            <a:prstGeom prst="rect">
              <a:avLst/>
            </a:prstGeom>
            <a:noFill/>
          </p:spPr>
        </p:pic>
        <p:pic>
          <p:nvPicPr>
            <p:cNvPr id="19"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3890962" y="4057650"/>
              <a:ext cx="304800" cy="319489"/>
            </a:xfrm>
            <a:prstGeom prst="rect">
              <a:avLst/>
            </a:prstGeom>
            <a:noFill/>
          </p:spPr>
        </p:pic>
        <p:pic>
          <p:nvPicPr>
            <p:cNvPr id="20" name="Picture 3" descr="C:\Users\gopala\AppData\Local\Microsoft\Windows\Temporary Internet Files\Content.IE5\FJ4F4GOV\MCj04347130000[1].wmf"/>
            <p:cNvPicPr>
              <a:picLocks noChangeAspect="1" noChangeArrowheads="1"/>
            </p:cNvPicPr>
            <p:nvPr/>
          </p:nvPicPr>
          <p:blipFill>
            <a:blip r:embed="rId3"/>
            <a:srcRect/>
            <a:stretch>
              <a:fillRect/>
            </a:stretch>
          </p:blipFill>
          <p:spPr bwMode="auto">
            <a:xfrm>
              <a:off x="2443162" y="4057650"/>
              <a:ext cx="304800" cy="319489"/>
            </a:xfrm>
            <a:prstGeom prst="rect">
              <a:avLst/>
            </a:prstGeom>
            <a:noFill/>
          </p:spPr>
        </p:pic>
      </p:grpSp>
      <p:sp>
        <p:nvSpPr>
          <p:cNvPr id="22" name="TextBox 21"/>
          <p:cNvSpPr txBox="1"/>
          <p:nvPr/>
        </p:nvSpPr>
        <p:spPr>
          <a:xfrm>
            <a:off x="489285" y="5972039"/>
            <a:ext cx="2100703" cy="523220"/>
          </a:xfrm>
          <a:prstGeom prst="rect">
            <a:avLst/>
          </a:prstGeom>
          <a:noFill/>
        </p:spPr>
        <p:txBody>
          <a:bodyPr wrap="none" rtlCol="0">
            <a:spAutoFit/>
          </a:bodyPr>
          <a:lstStyle/>
          <a:p>
            <a:r>
              <a:rPr lang="en-US" sz="1400" dirty="0" smtClean="0">
                <a:latin typeface="Calibri"/>
              </a:rPr>
              <a:t>₁Single thread redo</a:t>
            </a:r>
          </a:p>
          <a:p>
            <a:r>
              <a:rPr lang="en-US" sz="1400" dirty="0" smtClean="0">
                <a:latin typeface="Calibri"/>
              </a:rPr>
              <a:t>₂ Limited to 2 node cluster</a:t>
            </a:r>
            <a:endParaRPr lang="en-US" sz="1400"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ystem Failure.jpg"/>
          <p:cNvPicPr>
            <a:picLocks noChangeAspect="1"/>
          </p:cNvPicPr>
          <p:nvPr/>
        </p:nvPicPr>
        <p:blipFill>
          <a:blip r:embed="rId3"/>
          <a:stretch>
            <a:fillRect/>
          </a:stretch>
        </p:blipFill>
        <p:spPr>
          <a:xfrm>
            <a:off x="0" y="0"/>
            <a:ext cx="9144000" cy="6216135"/>
          </a:xfrm>
          <a:prstGeom prst="rect">
            <a:avLst/>
          </a:prstGeom>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2"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6"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p:txBody>
          <a:bodyPr/>
          <a:lstStyle/>
          <a:p>
            <a:r>
              <a:rPr smtClean="0"/>
              <a:t>Breakout Sessions</a:t>
            </a:r>
          </a:p>
          <a:p>
            <a:r>
              <a:rPr lang="en-US" dirty="0" smtClean="0"/>
              <a:t>DAT312 All You Needed to Know about Microsoft SQL Server 2008 Failover Clustering</a:t>
            </a:r>
            <a:endParaRPr smtClean="0"/>
          </a:p>
        </p:txBody>
      </p:sp>
      <p:sp>
        <p:nvSpPr>
          <p:cNvPr id="19" name="Content Placeholder 18"/>
          <p:cNvSpPr>
            <a:spLocks noGrp="1"/>
          </p:cNvSpPr>
          <p:nvPr>
            <p:ph sz="quarter" idx="12"/>
          </p:nvPr>
        </p:nvSpPr>
        <p:spPr>
          <a:xfrm>
            <a:off x="381000" y="2647950"/>
            <a:ext cx="8385048" cy="1943099"/>
          </a:xfrm>
        </p:spPr>
        <p:txBody>
          <a:bodyPr/>
          <a:lstStyle/>
          <a:p>
            <a:r>
              <a:rPr smtClean="0"/>
              <a:t>Hands-on Labs</a:t>
            </a:r>
          </a:p>
          <a:p>
            <a:r>
              <a:rPr lang="en-US" dirty="0" smtClean="0"/>
              <a:t>DAT12-HOL Microsoft SQL Server 2008 Database Mirroring, Part 1</a:t>
            </a:r>
          </a:p>
          <a:p>
            <a:r>
              <a:rPr lang="en-US" dirty="0" smtClean="0"/>
              <a:t>DAT12-HOL Microsoft SQL Server 2008 Database Mirroring, Part 2</a:t>
            </a:r>
            <a:endParaRPr smtClean="0"/>
          </a:p>
          <a:p>
            <a:r>
              <a:rPr lang="en-US" dirty="0" smtClean="0"/>
              <a:t>DAT05-HOL Microsoft SQL Server 2008 Data Snapshots</a:t>
            </a:r>
          </a:p>
          <a:p>
            <a:r>
              <a:rPr lang="en-US" dirty="0" smtClean="0"/>
              <a:t>DAT07-HOL Microsoft SQL Server 2008 Peer-to-Peer Replication</a:t>
            </a:r>
          </a:p>
          <a:p>
            <a:r>
              <a:rPr lang="en-US" dirty="0" smtClean="0"/>
              <a:t>DAT06-HOL Microsoft SQL Server 2008 Online Operations</a:t>
            </a:r>
            <a:endParaRPr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65018"/>
          </a:xfrm>
          <a:solidFill>
            <a:schemeClr val="accent1"/>
          </a:solidFill>
          <a:ln>
            <a:solidFill>
              <a:schemeClr val="accent1"/>
            </a:solidFill>
          </a:ln>
        </p:spPr>
        <p:style>
          <a:lnRef idx="2">
            <a:schemeClr val="accent1"/>
          </a:lnRef>
          <a:fillRef idx="1">
            <a:schemeClr val="lt1"/>
          </a:fillRef>
          <a:effectRef idx="0">
            <a:schemeClr val="accent1"/>
          </a:effectRef>
          <a:fontRef idx="minor">
            <a:schemeClr val="dk1"/>
          </a:fontRef>
        </p:style>
        <p:txBody>
          <a:bodyPr anchor="ctr"/>
          <a:lstStyle/>
          <a:p>
            <a:r>
              <a:rPr lang="en-US" dirty="0" smtClean="0"/>
              <a:t>What is this talk about?</a:t>
            </a:r>
            <a:endParaRPr lang="en-US" dirty="0"/>
          </a:p>
        </p:txBody>
      </p:sp>
      <p:graphicFrame>
        <p:nvGraphicFramePr>
          <p:cNvPr id="5" name="Content Placeholder 4"/>
          <p:cNvGraphicFramePr>
            <a:graphicFrameLocks/>
          </p:cNvGraphicFramePr>
          <p:nvPr/>
        </p:nvGraphicFramePr>
        <p:xfrm>
          <a:off x="3823855" y="1020601"/>
          <a:ext cx="6032051" cy="4618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ounded Rectangle 6"/>
          <p:cNvSpPr/>
          <p:nvPr/>
        </p:nvSpPr>
        <p:spPr>
          <a:xfrm>
            <a:off x="5151146" y="5560579"/>
            <a:ext cx="3717559" cy="524656"/>
          </a:xfrm>
          <a:prstGeom prst="round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solidFill>
                  <a:schemeClr val="bg1"/>
                </a:solidFill>
              </a:rPr>
              <a:t>Deployments and Best Practices</a:t>
            </a:r>
            <a:endParaRPr lang="en-US" dirty="0">
              <a:solidFill>
                <a:schemeClr val="bg1"/>
              </a:solidFill>
            </a:endParaRPr>
          </a:p>
        </p:txBody>
      </p:sp>
      <p:sp>
        <p:nvSpPr>
          <p:cNvPr id="8" name="Rounded Rectangle 7"/>
          <p:cNvSpPr/>
          <p:nvPr/>
        </p:nvSpPr>
        <p:spPr>
          <a:xfrm>
            <a:off x="473860" y="1122793"/>
            <a:ext cx="3440622" cy="481997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buNone/>
            </a:pPr>
            <a:r>
              <a:rPr lang="en-US" sz="2800" dirty="0" smtClean="0">
                <a:solidFill>
                  <a:schemeClr val="bg1"/>
                </a:solidFill>
              </a:rPr>
              <a:t>Ensuring IT services</a:t>
            </a:r>
          </a:p>
          <a:p>
            <a:pPr>
              <a:buNone/>
            </a:pPr>
            <a:r>
              <a:rPr lang="en-US" sz="2800" dirty="0" smtClean="0">
                <a:solidFill>
                  <a:schemeClr val="bg1"/>
                </a:solidFill>
              </a:rPr>
              <a:t>and operational</a:t>
            </a:r>
          </a:p>
          <a:p>
            <a:pPr>
              <a:buNone/>
            </a:pPr>
            <a:r>
              <a:rPr lang="en-US" sz="2800" dirty="0" smtClean="0">
                <a:solidFill>
                  <a:schemeClr val="bg1"/>
                </a:solidFill>
              </a:rPr>
              <a:t>continuity in the</a:t>
            </a:r>
          </a:p>
          <a:p>
            <a:pPr>
              <a:buNone/>
            </a:pPr>
            <a:r>
              <a:rPr lang="en-US" sz="2800" dirty="0" smtClean="0">
                <a:solidFill>
                  <a:schemeClr val="bg1"/>
                </a:solidFill>
              </a:rPr>
              <a:t>enterprise</a:t>
            </a:r>
          </a:p>
          <a:p>
            <a:pPr>
              <a:buNone/>
            </a:pPr>
            <a:endParaRPr lang="en-US" sz="2800" dirty="0" smtClean="0">
              <a:solidFill>
                <a:schemeClr val="bg1"/>
              </a:solidFill>
            </a:endParaRPr>
          </a:p>
          <a:p>
            <a:pPr>
              <a:buNone/>
            </a:pPr>
            <a:r>
              <a:rPr lang="en-US" sz="2800" dirty="0" smtClean="0">
                <a:solidFill>
                  <a:schemeClr val="bg1"/>
                </a:solidFill>
              </a:rPr>
              <a:t>Protect mission</a:t>
            </a:r>
          </a:p>
          <a:p>
            <a:pPr>
              <a:buNone/>
            </a:pPr>
            <a:r>
              <a:rPr lang="en-US" sz="2800" dirty="0" smtClean="0">
                <a:solidFill>
                  <a:schemeClr val="bg1"/>
                </a:solidFill>
              </a:rPr>
              <a:t>critical SQL Server</a:t>
            </a:r>
          </a:p>
          <a:p>
            <a:pPr>
              <a:buNone/>
            </a:pPr>
            <a:r>
              <a:rPr lang="en-US" sz="2800" dirty="0" smtClean="0">
                <a:solidFill>
                  <a:schemeClr val="bg1"/>
                </a:solidFill>
              </a:rPr>
              <a:t>databases using Always On Technologies</a:t>
            </a:r>
          </a:p>
          <a:p>
            <a:pPr algn="ctr"/>
            <a:endParaRPr lang="en-US" sz="2800" dirty="0">
              <a:solidFill>
                <a:schemeClr val="bg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53998"/>
          </a:xfrm>
          <a:solidFill>
            <a:schemeClr val="accent1"/>
          </a:solidFill>
        </p:spPr>
        <p:txBody>
          <a:bodyPr anchor="ctr"/>
          <a:lstStyle/>
          <a:p>
            <a:r>
              <a:rPr lang="en-US" sz="4000" dirty="0" smtClean="0">
                <a:solidFill>
                  <a:schemeClr val="bg1"/>
                </a:solidFill>
              </a:rPr>
              <a:t>Defining HA and DR</a:t>
            </a:r>
            <a:endParaRPr lang="en-US" sz="4000" dirty="0">
              <a:solidFill>
                <a:schemeClr val="bg1"/>
              </a:solidFill>
            </a:endParaRPr>
          </a:p>
        </p:txBody>
      </p:sp>
      <p:sp>
        <p:nvSpPr>
          <p:cNvPr id="3" name="Content Placeholder 2"/>
          <p:cNvSpPr>
            <a:spLocks noGrp="1"/>
          </p:cNvSpPr>
          <p:nvPr>
            <p:ph sz="half" idx="2"/>
          </p:nvPr>
        </p:nvSpPr>
        <p:spPr>
          <a:xfrm>
            <a:off x="277090" y="685913"/>
            <a:ext cx="4040188" cy="4465707"/>
          </a:xfrm>
        </p:spPr>
        <p:txBody>
          <a:bodyPr>
            <a:noAutofit/>
          </a:bodyPr>
          <a:lstStyle/>
          <a:p>
            <a:pPr>
              <a:lnSpc>
                <a:spcPct val="100000"/>
              </a:lnSpc>
            </a:pPr>
            <a:r>
              <a:rPr lang="en-US" sz="1800" b="1" dirty="0" smtClean="0">
                <a:solidFill>
                  <a:schemeClr val="bg2">
                    <a:lumMod val="50000"/>
                  </a:schemeClr>
                </a:solidFill>
              </a:rPr>
              <a:t>High availability</a:t>
            </a:r>
            <a:r>
              <a:rPr lang="en-US" sz="1800" dirty="0" smtClean="0">
                <a:solidFill>
                  <a:schemeClr val="bg2">
                    <a:lumMod val="50000"/>
                  </a:schemeClr>
                </a:solidFill>
              </a:rPr>
              <a:t> </a:t>
            </a:r>
            <a:r>
              <a:rPr lang="en-US" sz="1800" dirty="0" smtClean="0"/>
              <a:t>is a system design protocol and associated implementation that ensures a certain absolute degree of </a:t>
            </a:r>
            <a:r>
              <a:rPr lang="en-US" sz="1800" b="1" dirty="0" smtClean="0">
                <a:solidFill>
                  <a:schemeClr val="bg2">
                    <a:lumMod val="50000"/>
                  </a:schemeClr>
                </a:solidFill>
              </a:rPr>
              <a:t>operational continuity during a given measurement period</a:t>
            </a:r>
          </a:p>
          <a:p>
            <a:pPr>
              <a:lnSpc>
                <a:spcPct val="100000"/>
              </a:lnSpc>
            </a:pPr>
            <a:endParaRPr lang="en-US" sz="1800" b="1" dirty="0" smtClean="0"/>
          </a:p>
          <a:p>
            <a:pPr>
              <a:lnSpc>
                <a:spcPct val="100000"/>
              </a:lnSpc>
            </a:pPr>
            <a:r>
              <a:rPr lang="en-US" sz="1800" b="1" dirty="0" smtClean="0">
                <a:solidFill>
                  <a:schemeClr val="bg2">
                    <a:lumMod val="50000"/>
                  </a:schemeClr>
                </a:solidFill>
              </a:rPr>
              <a:t>Disaster Recovery </a:t>
            </a:r>
            <a:r>
              <a:rPr lang="en-US" sz="1800" dirty="0" smtClean="0"/>
              <a:t>involves processes and procedures designed to </a:t>
            </a:r>
            <a:r>
              <a:rPr lang="en-US" sz="1800" b="1" dirty="0" smtClean="0"/>
              <a:t>restore </a:t>
            </a:r>
            <a:r>
              <a:rPr lang="en-US" sz="1800" b="1" dirty="0" smtClean="0">
                <a:solidFill>
                  <a:schemeClr val="bg2">
                    <a:lumMod val="50000"/>
                  </a:schemeClr>
                </a:solidFill>
              </a:rPr>
              <a:t>business operations due to a natural or human-induced disaster</a:t>
            </a:r>
          </a:p>
          <a:p>
            <a:pPr lvl="1">
              <a:lnSpc>
                <a:spcPct val="100000"/>
              </a:lnSpc>
            </a:pPr>
            <a:r>
              <a:rPr lang="en-US" sz="1600" dirty="0" smtClean="0"/>
              <a:t>Typically involves providing redundancy spanning multiple sites or across geographic regions </a:t>
            </a:r>
          </a:p>
          <a:p>
            <a:pPr lvl="1">
              <a:lnSpc>
                <a:spcPct val="100000"/>
              </a:lnSpc>
            </a:pPr>
            <a:endParaRPr lang="en-US" sz="1600" dirty="0" smtClean="0"/>
          </a:p>
          <a:p>
            <a:pPr>
              <a:lnSpc>
                <a:spcPct val="100000"/>
              </a:lnSpc>
            </a:pPr>
            <a:r>
              <a:rPr lang="en-US" sz="1800" dirty="0" smtClean="0"/>
              <a:t>Availability defined in terms of </a:t>
            </a:r>
            <a:r>
              <a:rPr lang="en-US" sz="1800" b="1" dirty="0" smtClean="0">
                <a:solidFill>
                  <a:schemeClr val="bg2">
                    <a:lumMod val="50000"/>
                  </a:schemeClr>
                </a:solidFill>
              </a:rPr>
              <a:t>service level agreements</a:t>
            </a:r>
            <a:r>
              <a:rPr lang="en-US" sz="1800" dirty="0" smtClean="0"/>
              <a:t> (SLA)</a:t>
            </a:r>
          </a:p>
          <a:p>
            <a:pPr lvl="1">
              <a:lnSpc>
                <a:spcPct val="100000"/>
              </a:lnSpc>
            </a:pPr>
            <a:r>
              <a:rPr lang="en-US" sz="1800" dirty="0" smtClean="0"/>
              <a:t>Recovery Time</a:t>
            </a:r>
          </a:p>
          <a:p>
            <a:pPr lvl="1">
              <a:lnSpc>
                <a:spcPct val="100000"/>
              </a:lnSpc>
            </a:pPr>
            <a:r>
              <a:rPr lang="en-US" sz="1800" dirty="0" smtClean="0"/>
              <a:t>Data loss during unplanned downtime</a:t>
            </a:r>
          </a:p>
          <a:p>
            <a:pPr lvl="1">
              <a:lnSpc>
                <a:spcPct val="100000"/>
              </a:lnSpc>
            </a:pPr>
            <a:endParaRPr lang="en-US" sz="1600" dirty="0" smtClean="0"/>
          </a:p>
          <a:p>
            <a:pPr lvl="1">
              <a:lnSpc>
                <a:spcPct val="100000"/>
              </a:lnSpc>
            </a:pPr>
            <a:endParaRPr lang="en-US" sz="1800" dirty="0" smtClean="0"/>
          </a:p>
        </p:txBody>
      </p:sp>
      <p:sp>
        <p:nvSpPr>
          <p:cNvPr id="4" name="Content Placeholder 3"/>
          <p:cNvSpPr>
            <a:spLocks noGrp="1"/>
          </p:cNvSpPr>
          <p:nvPr>
            <p:ph sz="quarter" idx="4"/>
          </p:nvPr>
        </p:nvSpPr>
        <p:spPr>
          <a:xfrm>
            <a:off x="4876799" y="595745"/>
            <a:ext cx="4041775" cy="3016106"/>
          </a:xfrm>
        </p:spPr>
        <p:txBody>
          <a:bodyPr>
            <a:normAutofit/>
          </a:bodyPr>
          <a:lstStyle/>
          <a:p>
            <a:pPr lvl="1">
              <a:lnSpc>
                <a:spcPct val="100000"/>
              </a:lnSpc>
            </a:pPr>
            <a:endParaRPr lang="en-US" sz="1800" dirty="0" smtClean="0"/>
          </a:p>
          <a:p>
            <a:r>
              <a:rPr lang="en-US" sz="1800" dirty="0" smtClean="0"/>
              <a:t>Recovery Time Objective (</a:t>
            </a:r>
            <a:r>
              <a:rPr lang="en-US" sz="1800" b="1" dirty="0" smtClean="0">
                <a:solidFill>
                  <a:schemeClr val="bg2">
                    <a:lumMod val="50000"/>
                  </a:schemeClr>
                </a:solidFill>
              </a:rPr>
              <a:t>RTO</a:t>
            </a:r>
            <a:r>
              <a:rPr lang="en-US" sz="1800" dirty="0" smtClean="0"/>
              <a:t>) guided by availability requirements</a:t>
            </a:r>
          </a:p>
          <a:p>
            <a:pPr lvl="1"/>
            <a:r>
              <a:rPr lang="en-US" sz="1600" dirty="0" smtClean="0"/>
              <a:t>How much downtime can you tolerate?</a:t>
            </a:r>
          </a:p>
          <a:p>
            <a:pPr>
              <a:buNone/>
            </a:pPr>
            <a:endParaRPr lang="en-US" sz="1800" dirty="0" smtClean="0"/>
          </a:p>
          <a:p>
            <a:r>
              <a:rPr lang="en-US" sz="1800" dirty="0" smtClean="0"/>
              <a:t>Recovery Point Objective (</a:t>
            </a:r>
            <a:r>
              <a:rPr lang="en-US" sz="1800" b="1" dirty="0" smtClean="0">
                <a:solidFill>
                  <a:schemeClr val="bg2">
                    <a:lumMod val="50000"/>
                  </a:schemeClr>
                </a:solidFill>
              </a:rPr>
              <a:t>RPO</a:t>
            </a:r>
            <a:r>
              <a:rPr lang="en-US" sz="1800" dirty="0" smtClean="0"/>
              <a:t>) guided by criticality of application data</a:t>
            </a:r>
          </a:p>
          <a:p>
            <a:pPr lvl="1"/>
            <a:r>
              <a:rPr lang="en-US" sz="1800" dirty="0" smtClean="0"/>
              <a:t>How much data can you lose?</a:t>
            </a:r>
          </a:p>
          <a:p>
            <a:pPr>
              <a:lnSpc>
                <a:spcPct val="100000"/>
              </a:lnSpc>
            </a:pPr>
            <a:endParaRPr lang="en-US" sz="2000" dirty="0"/>
          </a:p>
        </p:txBody>
      </p:sp>
      <p:graphicFrame>
        <p:nvGraphicFramePr>
          <p:cNvPr id="9" name="Group 291"/>
          <p:cNvGraphicFramePr>
            <a:graphicFrameLocks/>
          </p:cNvGraphicFramePr>
          <p:nvPr/>
        </p:nvGraphicFramePr>
        <p:xfrm>
          <a:off x="5062742" y="3285714"/>
          <a:ext cx="3886200" cy="2209800"/>
        </p:xfrm>
        <a:graphic>
          <a:graphicData uri="http://schemas.openxmlformats.org/drawingml/2006/table">
            <a:tbl>
              <a:tblPr>
                <a:tableStyleId>{8A107856-5554-42FB-B03E-39F5DBC370BA}</a:tableStyleId>
              </a:tblPr>
              <a:tblGrid>
                <a:gridCol w="1017814"/>
                <a:gridCol w="1480457"/>
                <a:gridCol w="1387929"/>
              </a:tblGrid>
              <a:tr h="611773">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Availability</a:t>
                      </a:r>
                    </a:p>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Class</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Acceptable Downtime (hrs/yr) OR RTO</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Acceptable Data Loss (time of last copy) OR RPO</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r>
              <a:tr h="500542">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600" u="none" strike="noStrike" cap="none" normalizeH="0" baseline="0" dirty="0" smtClean="0">
                          <a:ln>
                            <a:noFill/>
                          </a:ln>
                          <a:effectLst/>
                        </a:rPr>
                        <a:t>Tier 1</a:t>
                      </a:r>
                      <a:endParaRPr kumimoji="0" lang="en-US" sz="1600" b="0" i="0" u="none" strike="noStrike" cap="none" normalizeH="0" baseline="0" dirty="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&gt;99.99%</a:t>
                      </a:r>
                    </a:p>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(1 hr or less)</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5 min or less</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r>
              <a:tr h="463465">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600" u="none" strike="noStrike" cap="none" normalizeH="0" baseline="0" smtClean="0">
                          <a:ln>
                            <a:noFill/>
                          </a:ln>
                          <a:effectLst/>
                        </a:rPr>
                        <a:t>Tier 2</a:t>
                      </a:r>
                      <a:endParaRPr kumimoji="0" lang="en-US" sz="1600" b="0" i="0" u="none" strike="noStrike" cap="none" normalizeH="0" baseline="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99.9% - 99.99% (1- 8.5 hrs)</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5 </a:t>
                      </a:r>
                      <a:r>
                        <a:rPr kumimoji="0" lang="en-US" sz="1200" u="none" strike="noStrike" cap="none" normalizeH="0" baseline="0" dirty="0" err="1" smtClean="0">
                          <a:ln>
                            <a:noFill/>
                          </a:ln>
                          <a:effectLst/>
                        </a:rPr>
                        <a:t>mins</a:t>
                      </a:r>
                      <a:r>
                        <a:rPr kumimoji="0" lang="en-US" sz="1200" u="none" strike="noStrike" cap="none" normalizeH="0" baseline="0" dirty="0" smtClean="0">
                          <a:ln>
                            <a:noFill/>
                          </a:ln>
                          <a:effectLst/>
                        </a:rPr>
                        <a:t> to 8.5 hrs</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r>
              <a:tr h="634020">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600" u="none" strike="noStrike" cap="none" normalizeH="0" baseline="0" dirty="0" smtClean="0">
                          <a:ln>
                            <a:noFill/>
                          </a:ln>
                          <a:effectLst/>
                        </a:rPr>
                        <a:t>Tier 3</a:t>
                      </a:r>
                      <a:endParaRPr kumimoji="0" lang="en-US" sz="1600" b="0" i="0" u="none" strike="noStrike" cap="none" normalizeH="0" baseline="0" dirty="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(&lt;99.9%)</a:t>
                      </a:r>
                    </a:p>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(Hours to days)</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200" u="none" strike="noStrike" cap="none" normalizeH="0" baseline="0" dirty="0" smtClean="0">
                          <a:ln>
                            <a:noFill/>
                          </a:ln>
                          <a:effectLst/>
                        </a:rPr>
                        <a:t>Hours to days</a:t>
                      </a:r>
                      <a:endParaRPr kumimoji="0" lang="en-US" sz="1200" b="0" i="0" u="none" strike="noStrike" cap="none" normalizeH="0" baseline="0" dirty="0" smtClean="0">
                        <a:ln>
                          <a:noFill/>
                        </a:ln>
                        <a:solidFill>
                          <a:schemeClr val="tx1"/>
                        </a:solidFill>
                        <a:effectLst/>
                        <a:latin typeface="Segoe Semibold" pitchFamily="34" charset="0"/>
                      </a:endParaRPr>
                    </a:p>
                  </a:txBody>
                  <a:tcPr horzOverflow="overflow"/>
                </a:tc>
              </a:tr>
            </a:tbl>
          </a:graphicData>
        </a:graphic>
      </p:graphicFrame>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3741821" y="1638990"/>
            <a:ext cx="1905000" cy="2369574"/>
          </a:xfrm>
          <a:prstGeom prst="roundRect">
            <a:avLst/>
          </a:prstGeom>
          <a:solidFill>
            <a:srgbClr val="92D05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6" name="Rounded Rectangle 25"/>
          <p:cNvSpPr/>
          <p:nvPr/>
        </p:nvSpPr>
        <p:spPr>
          <a:xfrm>
            <a:off x="591370" y="3895314"/>
            <a:ext cx="2637502" cy="207279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7416" name="Picture 8" descr="C:\Program Files\Microsoft Resource DVD Artwork\DVD_ART\Artwork_Imagery\Shapes and Graphics\Buidlings and dwellings\building brick.png"/>
          <p:cNvPicPr>
            <a:picLocks noChangeAspect="1" noChangeArrowheads="1"/>
          </p:cNvPicPr>
          <p:nvPr/>
        </p:nvPicPr>
        <p:blipFill>
          <a:blip r:embed="rId3" cstate="print"/>
          <a:srcRect/>
          <a:stretch>
            <a:fillRect/>
          </a:stretch>
        </p:blipFill>
        <p:spPr bwMode="auto">
          <a:xfrm>
            <a:off x="2209800" y="3893127"/>
            <a:ext cx="910030" cy="1287036"/>
          </a:xfrm>
          <a:prstGeom prst="rect">
            <a:avLst/>
          </a:prstGeom>
          <a:noFill/>
        </p:spPr>
      </p:pic>
      <p:pic>
        <p:nvPicPr>
          <p:cNvPr id="17415" name="Picture 7"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1600200" y="4343400"/>
            <a:ext cx="639147" cy="1070624"/>
          </a:xfrm>
          <a:prstGeom prst="rect">
            <a:avLst/>
          </a:prstGeom>
          <a:noFill/>
        </p:spPr>
      </p:pic>
      <p:pic>
        <p:nvPicPr>
          <p:cNvPr id="17414" name="Picture 6" descr="C:\Program Files\Microsoft Resource DVD Artwork\DVD_ART\Artwork_Imagery\HARDWARE_IMAGERY\Illustration - Misc Hardware\XML Icons\database green.png"/>
          <p:cNvPicPr>
            <a:picLocks noChangeAspect="1" noChangeArrowheads="1"/>
          </p:cNvPicPr>
          <p:nvPr/>
        </p:nvPicPr>
        <p:blipFill>
          <a:blip r:embed="rId5" cstate="print"/>
          <a:srcRect/>
          <a:stretch>
            <a:fillRect/>
          </a:stretch>
        </p:blipFill>
        <p:spPr bwMode="auto">
          <a:xfrm>
            <a:off x="1219200" y="5105400"/>
            <a:ext cx="464651" cy="556468"/>
          </a:xfrm>
          <a:prstGeom prst="rect">
            <a:avLst/>
          </a:prstGeom>
          <a:noFill/>
        </p:spPr>
      </p:pic>
      <p:sp>
        <p:nvSpPr>
          <p:cNvPr id="2" name="Title 1"/>
          <p:cNvSpPr>
            <a:spLocks noGrp="1"/>
          </p:cNvSpPr>
          <p:nvPr>
            <p:ph type="title"/>
          </p:nvPr>
        </p:nvSpPr>
        <p:spPr>
          <a:xfrm>
            <a:off x="0" y="1"/>
            <a:ext cx="9143999" cy="552090"/>
          </a:xfrm>
          <a:solidFill>
            <a:schemeClr val="accent1"/>
          </a:solidFill>
        </p:spPr>
        <p:txBody>
          <a:bodyPr anchor="ctr">
            <a:normAutofit/>
          </a:bodyPr>
          <a:lstStyle/>
          <a:p>
            <a:r>
              <a:rPr lang="en-US" sz="4000" dirty="0" smtClean="0">
                <a:solidFill>
                  <a:schemeClr val="bg1"/>
                </a:solidFill>
              </a:rPr>
              <a:t>Protection Levels</a:t>
            </a:r>
            <a:endParaRPr lang="en-US" sz="4000" dirty="0">
              <a:solidFill>
                <a:schemeClr val="bg1"/>
              </a:solidFill>
            </a:endParaRPr>
          </a:p>
        </p:txBody>
      </p:sp>
      <p:sp>
        <p:nvSpPr>
          <p:cNvPr id="31" name="Content Placeholder 3"/>
          <p:cNvSpPr>
            <a:spLocks noGrp="1"/>
          </p:cNvSpPr>
          <p:nvPr>
            <p:ph idx="1"/>
          </p:nvPr>
        </p:nvSpPr>
        <p:spPr>
          <a:xfrm>
            <a:off x="471055" y="842515"/>
            <a:ext cx="3128962" cy="2237509"/>
          </a:xfrm>
        </p:spPr>
        <p:txBody>
          <a:bodyPr numCol="1">
            <a:noAutofit/>
          </a:bodyPr>
          <a:lstStyle/>
          <a:p>
            <a:pPr>
              <a:lnSpc>
                <a:spcPct val="100000"/>
              </a:lnSpc>
              <a:buNone/>
            </a:pPr>
            <a:r>
              <a:rPr lang="en-US" sz="1600" dirty="0" smtClean="0"/>
              <a:t>Protection against resource failures</a:t>
            </a:r>
          </a:p>
          <a:p>
            <a:pPr lvl="1">
              <a:lnSpc>
                <a:spcPct val="100000"/>
              </a:lnSpc>
            </a:pPr>
            <a:r>
              <a:rPr lang="en-US" sz="1600" dirty="0" smtClean="0"/>
              <a:t>Machine </a:t>
            </a:r>
          </a:p>
          <a:p>
            <a:pPr lvl="1">
              <a:lnSpc>
                <a:spcPct val="100000"/>
              </a:lnSpc>
            </a:pPr>
            <a:r>
              <a:rPr lang="en-US" sz="1600" dirty="0" smtClean="0"/>
              <a:t>Database Corruption</a:t>
            </a:r>
          </a:p>
          <a:p>
            <a:pPr lvl="1">
              <a:lnSpc>
                <a:spcPct val="100000"/>
              </a:lnSpc>
            </a:pPr>
            <a:r>
              <a:rPr lang="en-US" sz="1600" dirty="0" smtClean="0"/>
              <a:t>Disk</a:t>
            </a:r>
          </a:p>
          <a:p>
            <a:pPr lvl="1">
              <a:lnSpc>
                <a:spcPct val="100000"/>
              </a:lnSpc>
            </a:pPr>
            <a:r>
              <a:rPr lang="en-US" sz="1600" dirty="0" smtClean="0"/>
              <a:t>Resource Bottlenecks</a:t>
            </a:r>
          </a:p>
          <a:p>
            <a:pPr>
              <a:lnSpc>
                <a:spcPct val="100000"/>
              </a:lnSpc>
              <a:buNone/>
            </a:pPr>
            <a:r>
              <a:rPr lang="en-US" sz="1600" dirty="0" smtClean="0"/>
              <a:t>	</a:t>
            </a:r>
          </a:p>
          <a:p>
            <a:pPr>
              <a:lnSpc>
                <a:spcPct val="100000"/>
              </a:lnSpc>
              <a:buNone/>
            </a:pPr>
            <a:r>
              <a:rPr lang="en-US" sz="1600" dirty="0" smtClean="0"/>
              <a:t>Location Redundancy</a:t>
            </a:r>
          </a:p>
          <a:p>
            <a:pPr lvl="1">
              <a:lnSpc>
                <a:spcPct val="100000"/>
              </a:lnSpc>
            </a:pPr>
            <a:r>
              <a:rPr lang="en-US" sz="1600" dirty="0" smtClean="0"/>
              <a:t>Building</a:t>
            </a:r>
          </a:p>
          <a:p>
            <a:pPr lvl="1">
              <a:lnSpc>
                <a:spcPct val="100000"/>
              </a:lnSpc>
            </a:pPr>
            <a:r>
              <a:rPr lang="en-US" sz="1600" dirty="0" smtClean="0"/>
              <a:t>&lt; 10 miles</a:t>
            </a:r>
          </a:p>
          <a:p>
            <a:pPr>
              <a:lnSpc>
                <a:spcPct val="100000"/>
              </a:lnSpc>
            </a:pPr>
            <a:endParaRPr lang="en-US" sz="1600" dirty="0" smtClean="0"/>
          </a:p>
          <a:p>
            <a:pPr lvl="2"/>
            <a:endParaRPr lang="en-US" sz="1600" dirty="0" smtClean="0"/>
          </a:p>
        </p:txBody>
      </p:sp>
      <p:graphicFrame>
        <p:nvGraphicFramePr>
          <p:cNvPr id="12" name="Table 11"/>
          <p:cNvGraphicFramePr>
            <a:graphicFrameLocks noGrp="1"/>
          </p:cNvGraphicFramePr>
          <p:nvPr/>
        </p:nvGraphicFramePr>
        <p:xfrm>
          <a:off x="830179" y="5293895"/>
          <a:ext cx="416560" cy="350520"/>
        </p:xfrm>
        <a:graphic>
          <a:graphicData uri="http://schemas.openxmlformats.org/drawingml/2006/table">
            <a:tbl>
              <a:tblPr firstRow="1" bandRow="1">
                <a:tableStyleId>{5C22544A-7EE6-4342-B048-85BDC9FD1C3A}</a:tableStyleId>
              </a:tblPr>
              <a:tblGrid>
                <a:gridCol w="208280"/>
                <a:gridCol w="208280"/>
              </a:tblGrid>
              <a:tr h="0">
                <a:tc>
                  <a:txBody>
                    <a:bodyPr/>
                    <a:lstStyle/>
                    <a:p>
                      <a:endParaRPr lang="en-US" sz="100" dirty="0"/>
                    </a:p>
                  </a:txBody>
                  <a:tcPr/>
                </a:tc>
                <a:tc>
                  <a:txBody>
                    <a:bodyPr/>
                    <a:lstStyle/>
                    <a:p>
                      <a:endParaRPr lang="en-US" sz="100" dirty="0"/>
                    </a:p>
                  </a:txBody>
                  <a:tcPr/>
                </a:tc>
              </a:tr>
              <a:tr h="0">
                <a:tc>
                  <a:txBody>
                    <a:bodyPr/>
                    <a:lstStyle/>
                    <a:p>
                      <a:endParaRPr lang="en-US" sz="100"/>
                    </a:p>
                  </a:txBody>
                  <a:tcPr/>
                </a:tc>
                <a:tc>
                  <a:txBody>
                    <a:bodyPr/>
                    <a:lstStyle/>
                    <a:p>
                      <a:endParaRPr lang="en-US" sz="100" dirty="0"/>
                    </a:p>
                  </a:txBody>
                  <a:tcPr/>
                </a:tc>
              </a:tr>
              <a:tr h="0">
                <a:tc>
                  <a:txBody>
                    <a:bodyPr/>
                    <a:lstStyle/>
                    <a:p>
                      <a:endParaRPr lang="en-US" sz="100" dirty="0"/>
                    </a:p>
                  </a:txBody>
                  <a:tcPr/>
                </a:tc>
                <a:tc>
                  <a:txBody>
                    <a:bodyPr/>
                    <a:lstStyle/>
                    <a:p>
                      <a:endParaRPr lang="en-US" sz="100" dirty="0"/>
                    </a:p>
                  </a:txBody>
                  <a:tcPr/>
                </a:tc>
              </a:tr>
            </a:tbl>
          </a:graphicData>
        </a:graphic>
      </p:graphicFrame>
      <p:sp>
        <p:nvSpPr>
          <p:cNvPr id="27" name="TextBox 26"/>
          <p:cNvSpPr txBox="1"/>
          <p:nvPr/>
        </p:nvSpPr>
        <p:spPr>
          <a:xfrm>
            <a:off x="1268317" y="3503192"/>
            <a:ext cx="1095292" cy="338554"/>
          </a:xfrm>
          <a:prstGeom prst="rect">
            <a:avLst/>
          </a:prstGeom>
          <a:solidFill>
            <a:schemeClr val="accent1"/>
          </a:solidFill>
        </p:spPr>
        <p:txBody>
          <a:bodyPr wrap="square" rtlCol="0">
            <a:spAutoFit/>
          </a:bodyPr>
          <a:lstStyle/>
          <a:p>
            <a:pPr algn="ctr"/>
            <a:r>
              <a:rPr lang="en-US" sz="1600" b="1" dirty="0" smtClean="0">
                <a:solidFill>
                  <a:schemeClr val="bg1"/>
                </a:solidFill>
              </a:rPr>
              <a:t>Local HA</a:t>
            </a:r>
            <a:endParaRPr lang="en-US" sz="1600" b="1" dirty="0">
              <a:solidFill>
                <a:schemeClr val="bg1"/>
              </a:solidFill>
            </a:endParaRPr>
          </a:p>
        </p:txBody>
      </p:sp>
      <p:sp>
        <p:nvSpPr>
          <p:cNvPr id="28" name="TextBox 27"/>
          <p:cNvSpPr txBox="1"/>
          <p:nvPr/>
        </p:nvSpPr>
        <p:spPr>
          <a:xfrm>
            <a:off x="4037390" y="1276709"/>
            <a:ext cx="1365656" cy="369332"/>
          </a:xfrm>
          <a:prstGeom prst="rect">
            <a:avLst/>
          </a:prstGeom>
          <a:solidFill>
            <a:schemeClr val="accent1"/>
          </a:solidFill>
        </p:spPr>
        <p:txBody>
          <a:bodyPr wrap="square" rtlCol="0">
            <a:spAutoFit/>
          </a:bodyPr>
          <a:lstStyle/>
          <a:p>
            <a:r>
              <a:rPr lang="en-US" sz="1600" b="1" dirty="0" smtClean="0">
                <a:solidFill>
                  <a:schemeClr val="bg1"/>
                </a:solidFill>
              </a:rPr>
              <a:t>Regional </a:t>
            </a:r>
            <a:r>
              <a:rPr lang="en-US" b="1" dirty="0" smtClean="0">
                <a:solidFill>
                  <a:schemeClr val="bg1"/>
                </a:solidFill>
              </a:rPr>
              <a:t>DR</a:t>
            </a:r>
            <a:endParaRPr lang="en-US" sz="1600" b="1" dirty="0">
              <a:solidFill>
                <a:schemeClr val="bg1"/>
              </a:solidFill>
            </a:endParaRPr>
          </a:p>
        </p:txBody>
      </p:sp>
      <p:sp>
        <p:nvSpPr>
          <p:cNvPr id="29" name="TextBox 28"/>
          <p:cNvSpPr txBox="1"/>
          <p:nvPr/>
        </p:nvSpPr>
        <p:spPr>
          <a:xfrm>
            <a:off x="6203830" y="2718459"/>
            <a:ext cx="1680713" cy="338554"/>
          </a:xfrm>
          <a:prstGeom prst="rect">
            <a:avLst/>
          </a:prstGeom>
          <a:solidFill>
            <a:schemeClr val="accent1"/>
          </a:solidFill>
        </p:spPr>
        <p:txBody>
          <a:bodyPr wrap="square" rtlCol="0">
            <a:spAutoFit/>
          </a:bodyPr>
          <a:lstStyle/>
          <a:p>
            <a:pPr algn="ctr"/>
            <a:r>
              <a:rPr lang="en-US" sz="1600" b="1" dirty="0" smtClean="0">
                <a:solidFill>
                  <a:schemeClr val="bg1"/>
                </a:solidFill>
              </a:rPr>
              <a:t>Geographic DR</a:t>
            </a:r>
            <a:endParaRPr lang="en-US" sz="1600" b="1" dirty="0">
              <a:solidFill>
                <a:schemeClr val="bg1"/>
              </a:solidFill>
            </a:endParaRPr>
          </a:p>
        </p:txBody>
      </p:sp>
      <p:sp>
        <p:nvSpPr>
          <p:cNvPr id="47" name="Content Placeholder 3"/>
          <p:cNvSpPr txBox="1">
            <a:spLocks/>
          </p:cNvSpPr>
          <p:nvPr/>
        </p:nvSpPr>
        <p:spPr bwMode="auto">
          <a:xfrm>
            <a:off x="3659901" y="4152539"/>
            <a:ext cx="3128962" cy="1981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28600" marR="0" lvl="0" indent="-228600" algn="l" defTabSz="914400" rtl="0" eaLnBrk="1" fontAlgn="base" latinLnBrk="0" hangingPunct="1">
              <a:lnSpc>
                <a:spcPct val="85000"/>
              </a:lnSpc>
              <a:spcBef>
                <a:spcPct val="35000"/>
              </a:spcBef>
              <a:spcAft>
                <a:spcPct val="10000"/>
              </a:spcAft>
              <a:buClr>
                <a:schemeClr val="accent1"/>
              </a:buClr>
              <a:buSzPct val="90000"/>
              <a:buFont typeface="Wingdings" pitchFamily="2" charset="2"/>
              <a:buChar char="§"/>
              <a:tabLst/>
              <a:defRPr/>
            </a:pPr>
            <a:r>
              <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rPr>
              <a:t>Protection against </a:t>
            </a:r>
          </a:p>
          <a:p>
            <a:pPr marL="685800" lvl="1" indent="-228600" fontAlgn="base">
              <a:lnSpc>
                <a:spcPct val="85000"/>
              </a:lnSpc>
              <a:spcBef>
                <a:spcPct val="35000"/>
              </a:spcBef>
              <a:spcAft>
                <a:spcPct val="10000"/>
              </a:spcAft>
              <a:buClr>
                <a:schemeClr val="accent1"/>
              </a:buClr>
              <a:buSzPct val="90000"/>
              <a:buFont typeface="Wingdings" pitchFamily="2" charset="2"/>
              <a:buChar char="§"/>
            </a:pPr>
            <a:r>
              <a:rPr lang="en-US" sz="1600" kern="0" dirty="0" smtClean="0">
                <a:solidFill>
                  <a:schemeClr val="accent1"/>
                </a:solidFill>
                <a:latin typeface="Arial" pitchFamily="34" charset="0"/>
                <a:cs typeface="Arial" pitchFamily="34" charset="0"/>
              </a:rPr>
              <a:t>Network Outages</a:t>
            </a:r>
          </a:p>
          <a:p>
            <a:pPr marL="685800" lvl="1" indent="-228600" fontAlgn="base">
              <a:lnSpc>
                <a:spcPct val="85000"/>
              </a:lnSpc>
              <a:spcBef>
                <a:spcPct val="35000"/>
              </a:spcBef>
              <a:spcAft>
                <a:spcPct val="10000"/>
              </a:spcAft>
              <a:buClr>
                <a:schemeClr val="accent1"/>
              </a:buClr>
              <a:buSzPct val="90000"/>
              <a:buFont typeface="Wingdings" pitchFamily="2" charset="2"/>
              <a:buChar char="§"/>
            </a:pPr>
            <a:r>
              <a:rPr lang="en-US" sz="1600" kern="0" dirty="0" smtClean="0">
                <a:solidFill>
                  <a:schemeClr val="accent1"/>
                </a:solidFill>
                <a:latin typeface="Arial" pitchFamily="34" charset="0"/>
                <a:cs typeface="Arial" pitchFamily="34" charset="0"/>
              </a:rPr>
              <a:t>Site Failures</a:t>
            </a: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514350" marR="0" lvl="1" indent="-171450" algn="l" defTabSz="914400" rtl="0" eaLnBrk="1" fontAlgn="base" latinLnBrk="0" hangingPunct="1">
              <a:lnSpc>
                <a:spcPct val="85000"/>
              </a:lnSpc>
              <a:spcBef>
                <a:spcPct val="35000"/>
              </a:spcBef>
              <a:spcAft>
                <a:spcPct val="0"/>
              </a:spcAft>
              <a:buClr>
                <a:schemeClr val="accent1"/>
              </a:buClr>
              <a:buSzTx/>
              <a:buFont typeface="Times" pitchFamily="1" charset="0"/>
              <a:buChar char="–"/>
              <a:tabLst/>
              <a:defRPr/>
            </a:pP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228600" marR="0" lvl="0" indent="-228600" algn="l" defTabSz="914400" rtl="0" eaLnBrk="1" fontAlgn="base" latinLnBrk="0" hangingPunct="1">
              <a:lnSpc>
                <a:spcPct val="85000"/>
              </a:lnSpc>
              <a:spcBef>
                <a:spcPct val="35000"/>
              </a:spcBef>
              <a:spcAft>
                <a:spcPct val="10000"/>
              </a:spcAft>
              <a:buClr>
                <a:schemeClr val="accent1"/>
              </a:buClr>
              <a:buSzPct val="90000"/>
              <a:buFont typeface="Wingdings" pitchFamily="2" charset="2"/>
              <a:buChar char="§"/>
              <a:tabLst/>
              <a:defRPr/>
            </a:pPr>
            <a:r>
              <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rPr>
              <a:t>Location </a:t>
            </a:r>
            <a:r>
              <a:rPr kumimoji="0" lang="en-US" sz="1600" i="0" u="none" strike="noStrike" kern="0" cap="none" spc="0" normalizeH="0" noProof="0" dirty="0" smtClean="0">
                <a:ln>
                  <a:noFill/>
                </a:ln>
                <a:solidFill>
                  <a:schemeClr val="accent1"/>
                </a:solidFill>
                <a:effectLst/>
                <a:uLnTx/>
                <a:uFillTx/>
                <a:latin typeface="Arial" pitchFamily="34" charset="0"/>
                <a:cs typeface="Arial" pitchFamily="34" charset="0"/>
              </a:rPr>
              <a:t> Redundancy</a:t>
            </a: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514350" marR="0" lvl="1" indent="-171450" algn="l" defTabSz="914400" rtl="0" eaLnBrk="1" fontAlgn="base" latinLnBrk="0" hangingPunct="1">
              <a:lnSpc>
                <a:spcPct val="85000"/>
              </a:lnSpc>
              <a:spcBef>
                <a:spcPct val="35000"/>
              </a:spcBef>
              <a:spcAft>
                <a:spcPct val="0"/>
              </a:spcAft>
              <a:buClr>
                <a:schemeClr val="accent1"/>
              </a:buClr>
              <a:buSzTx/>
              <a:buFont typeface="Times" pitchFamily="1" charset="0"/>
              <a:buChar char="–"/>
              <a:tabLst/>
              <a:defRPr/>
            </a:pPr>
            <a:r>
              <a:rPr lang="en-US" sz="1600" kern="0" noProof="0" dirty="0" smtClean="0">
                <a:solidFill>
                  <a:schemeClr val="accent1"/>
                </a:solidFill>
                <a:latin typeface="Arial" pitchFamily="34" charset="0"/>
                <a:cs typeface="Arial" pitchFamily="34" charset="0"/>
              </a:rPr>
              <a:t>City, County</a:t>
            </a:r>
          </a:p>
          <a:p>
            <a:pPr marL="514350" marR="0" lvl="1" indent="-171450" algn="l" defTabSz="914400" rtl="0" eaLnBrk="1" fontAlgn="base" latinLnBrk="0" hangingPunct="1">
              <a:lnSpc>
                <a:spcPct val="85000"/>
              </a:lnSpc>
              <a:spcBef>
                <a:spcPct val="35000"/>
              </a:spcBef>
              <a:spcAft>
                <a:spcPct val="0"/>
              </a:spcAft>
              <a:buClr>
                <a:schemeClr val="accent1"/>
              </a:buClr>
              <a:buSzTx/>
              <a:buFont typeface="Times" pitchFamily="1" charset="0"/>
              <a:buChar char="–"/>
              <a:tabLst/>
              <a:defRPr/>
            </a:pPr>
            <a:r>
              <a:rPr kumimoji="0" lang="en-US" sz="1600" i="0" u="none" strike="noStrike" kern="0" cap="none" spc="0" normalizeH="0" baseline="0" dirty="0" smtClean="0">
                <a:ln>
                  <a:noFill/>
                </a:ln>
                <a:solidFill>
                  <a:schemeClr val="accent1"/>
                </a:solidFill>
                <a:effectLst/>
                <a:uLnTx/>
                <a:uFillTx/>
                <a:latin typeface="Arial" pitchFamily="34" charset="0"/>
                <a:cs typeface="Arial" pitchFamily="34" charset="0"/>
              </a:rPr>
              <a:t>&lt; 100</a:t>
            </a: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228600" marR="0" lvl="0" indent="-228600" algn="l" defTabSz="914400" rtl="0" eaLnBrk="1" fontAlgn="base" latinLnBrk="0" hangingPunct="1">
              <a:lnSpc>
                <a:spcPct val="85000"/>
              </a:lnSpc>
              <a:spcBef>
                <a:spcPct val="35000"/>
              </a:spcBef>
              <a:spcAft>
                <a:spcPct val="10000"/>
              </a:spcAft>
              <a:buClr>
                <a:schemeClr val="accent1"/>
              </a:buClr>
              <a:buSzPct val="90000"/>
              <a:buFont typeface="Wingdings" pitchFamily="2" charset="2"/>
              <a:buChar char="§"/>
              <a:tabLst/>
              <a:defRPr/>
            </a:pP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803275" marR="0" lvl="2" indent="-174625" algn="l" defTabSz="914400" rtl="0" eaLnBrk="1" fontAlgn="base" latinLnBrk="0" hangingPunct="1">
              <a:lnSpc>
                <a:spcPct val="85000"/>
              </a:lnSpc>
              <a:spcBef>
                <a:spcPct val="35000"/>
              </a:spcBef>
              <a:spcAft>
                <a:spcPct val="0"/>
              </a:spcAft>
              <a:buClr>
                <a:schemeClr val="accent1"/>
              </a:buClr>
              <a:buSzPct val="85000"/>
              <a:buFont typeface="Wingdings" pitchFamily="2" charset="2"/>
              <a:buChar char="§"/>
              <a:tabLst/>
              <a:defRPr/>
            </a:pP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p:txBody>
      </p:sp>
      <p:sp>
        <p:nvSpPr>
          <p:cNvPr id="48" name="Content Placeholder 3"/>
          <p:cNvSpPr txBox="1">
            <a:spLocks/>
          </p:cNvSpPr>
          <p:nvPr/>
        </p:nvSpPr>
        <p:spPr bwMode="auto">
          <a:xfrm>
            <a:off x="6015038" y="3328737"/>
            <a:ext cx="3128962" cy="1981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28600" marR="0" lvl="0" indent="-228600" algn="l" defTabSz="914400" rtl="0" eaLnBrk="1" fontAlgn="base" latinLnBrk="0" hangingPunct="1">
              <a:lnSpc>
                <a:spcPct val="85000"/>
              </a:lnSpc>
              <a:spcBef>
                <a:spcPct val="35000"/>
              </a:spcBef>
              <a:spcAft>
                <a:spcPct val="10000"/>
              </a:spcAft>
              <a:buClr>
                <a:schemeClr val="accent1"/>
              </a:buClr>
              <a:buSzPct val="90000"/>
              <a:buFont typeface="Wingdings" pitchFamily="2" charset="2"/>
              <a:buChar char="§"/>
              <a:tabLst/>
              <a:defRPr/>
            </a:pPr>
            <a:r>
              <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rPr>
              <a:t>Protection against </a:t>
            </a:r>
          </a:p>
          <a:p>
            <a:pPr marL="685800" lvl="1" indent="-228600" fontAlgn="base">
              <a:lnSpc>
                <a:spcPct val="85000"/>
              </a:lnSpc>
              <a:spcBef>
                <a:spcPct val="35000"/>
              </a:spcBef>
              <a:spcAft>
                <a:spcPct val="10000"/>
              </a:spcAft>
              <a:buClr>
                <a:schemeClr val="accent1"/>
              </a:buClr>
              <a:buSzPct val="90000"/>
              <a:buFont typeface="Wingdings" pitchFamily="2" charset="2"/>
              <a:buChar char="§"/>
            </a:pPr>
            <a:r>
              <a:rPr lang="en-US" sz="1600" kern="0" dirty="0" smtClean="0">
                <a:solidFill>
                  <a:schemeClr val="accent1"/>
                </a:solidFill>
                <a:latin typeface="Arial" pitchFamily="34" charset="0"/>
                <a:cs typeface="Arial" pitchFamily="34" charset="0"/>
              </a:rPr>
              <a:t>Natural Disasters</a:t>
            </a: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803275" marR="0" lvl="2" indent="-174625" algn="l" defTabSz="914400" rtl="0" eaLnBrk="1" fontAlgn="base" latinLnBrk="0" hangingPunct="1">
              <a:lnSpc>
                <a:spcPct val="85000"/>
              </a:lnSpc>
              <a:spcBef>
                <a:spcPct val="35000"/>
              </a:spcBef>
              <a:spcAft>
                <a:spcPct val="0"/>
              </a:spcAft>
              <a:buClr>
                <a:schemeClr val="accent1"/>
              </a:buClr>
              <a:buSzPct val="85000"/>
              <a:buFont typeface="Wingdings" pitchFamily="2" charset="2"/>
              <a:buNone/>
              <a:tabLst/>
              <a:defRPr/>
            </a:pP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228600" marR="0" lvl="0" indent="-228600" algn="l" defTabSz="914400" rtl="0" eaLnBrk="1" fontAlgn="base" latinLnBrk="0" hangingPunct="1">
              <a:lnSpc>
                <a:spcPct val="85000"/>
              </a:lnSpc>
              <a:spcBef>
                <a:spcPct val="35000"/>
              </a:spcBef>
              <a:spcAft>
                <a:spcPct val="10000"/>
              </a:spcAft>
              <a:buClr>
                <a:schemeClr val="accent1"/>
              </a:buClr>
              <a:buSzPct val="90000"/>
              <a:buFont typeface="Wingdings" pitchFamily="2" charset="2"/>
              <a:buChar char="§"/>
              <a:tabLst/>
              <a:defRPr/>
            </a:pPr>
            <a:r>
              <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rPr>
              <a:t>Location Redundancy</a:t>
            </a:r>
          </a:p>
          <a:p>
            <a:pPr marL="514350" marR="0" lvl="1" indent="-171450" algn="l" defTabSz="914400" rtl="0" eaLnBrk="1" fontAlgn="base" latinLnBrk="0" hangingPunct="1">
              <a:lnSpc>
                <a:spcPct val="85000"/>
              </a:lnSpc>
              <a:spcBef>
                <a:spcPct val="35000"/>
              </a:spcBef>
              <a:spcAft>
                <a:spcPct val="0"/>
              </a:spcAft>
              <a:buClr>
                <a:schemeClr val="accent1"/>
              </a:buClr>
              <a:buSzTx/>
              <a:buFont typeface="Times" pitchFamily="1" charset="0"/>
              <a:buChar char="–"/>
              <a:tabLst/>
              <a:defRPr/>
            </a:pPr>
            <a:r>
              <a:rPr lang="en-US" sz="1600" kern="0" dirty="0" smtClean="0">
                <a:solidFill>
                  <a:schemeClr val="accent1"/>
                </a:solidFill>
                <a:latin typeface="Arial" pitchFamily="34" charset="0"/>
                <a:cs typeface="Arial" pitchFamily="34" charset="0"/>
              </a:rPr>
              <a:t>State, Country</a:t>
            </a:r>
          </a:p>
          <a:p>
            <a:pPr marL="514350" marR="0" lvl="1" indent="-171450" algn="l" defTabSz="914400" rtl="0" eaLnBrk="1" fontAlgn="base" latinLnBrk="0" hangingPunct="1">
              <a:lnSpc>
                <a:spcPct val="85000"/>
              </a:lnSpc>
              <a:spcBef>
                <a:spcPct val="35000"/>
              </a:spcBef>
              <a:spcAft>
                <a:spcPct val="0"/>
              </a:spcAft>
              <a:buClr>
                <a:schemeClr val="accent1"/>
              </a:buClr>
              <a:buSzTx/>
              <a:buFont typeface="Times" pitchFamily="1" charset="0"/>
              <a:buChar char="–"/>
              <a:tabLst/>
              <a:defRPr/>
            </a:pPr>
            <a:r>
              <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rPr>
              <a:t>&gt; 100 miles</a:t>
            </a:r>
          </a:p>
          <a:p>
            <a:pPr marL="228600" marR="0" lvl="0" indent="-228600" algn="l" defTabSz="914400" rtl="0" eaLnBrk="1" fontAlgn="base" latinLnBrk="0" hangingPunct="1">
              <a:lnSpc>
                <a:spcPct val="85000"/>
              </a:lnSpc>
              <a:spcBef>
                <a:spcPct val="35000"/>
              </a:spcBef>
              <a:spcAft>
                <a:spcPct val="10000"/>
              </a:spcAft>
              <a:buClr>
                <a:schemeClr val="accent1"/>
              </a:buClr>
              <a:buSzPct val="90000"/>
              <a:buFont typeface="Wingdings" pitchFamily="2" charset="2"/>
              <a:buChar char="§"/>
              <a:tabLst/>
              <a:defRPr/>
            </a:pP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a:p>
            <a:pPr marL="803275" marR="0" lvl="2" indent="-174625" algn="l" defTabSz="914400" rtl="0" eaLnBrk="1" fontAlgn="base" latinLnBrk="0" hangingPunct="1">
              <a:lnSpc>
                <a:spcPct val="85000"/>
              </a:lnSpc>
              <a:spcBef>
                <a:spcPct val="35000"/>
              </a:spcBef>
              <a:spcAft>
                <a:spcPct val="0"/>
              </a:spcAft>
              <a:buClr>
                <a:schemeClr val="accent1"/>
              </a:buClr>
              <a:buSzPct val="85000"/>
              <a:buFont typeface="Wingdings" pitchFamily="2" charset="2"/>
              <a:buChar char="§"/>
              <a:tabLst/>
              <a:defRPr/>
            </a:pPr>
            <a:endParaRPr kumimoji="0" lang="en-US" sz="1600" i="0" u="none" strike="noStrike" kern="0" cap="none" spc="0" normalizeH="0" baseline="0" noProof="0" dirty="0" smtClean="0">
              <a:ln>
                <a:noFill/>
              </a:ln>
              <a:solidFill>
                <a:schemeClr val="accent1"/>
              </a:solidFill>
              <a:effectLst/>
              <a:uLnTx/>
              <a:uFillTx/>
              <a:latin typeface="Arial" pitchFamily="34" charset="0"/>
              <a:cs typeface="Arial" pitchFamily="34" charset="0"/>
            </a:endParaRPr>
          </a:p>
        </p:txBody>
      </p:sp>
      <p:pic>
        <p:nvPicPr>
          <p:cNvPr id="32769" name="Picture 1" descr="C:\Users\gopala\AppData\Local\Microsoft\Windows\Temporary Internet Files\Content.IE5\HB3DRFYG\MCj04076100000[1].wmf"/>
          <p:cNvPicPr>
            <a:picLocks noChangeAspect="1" noChangeArrowheads="1"/>
          </p:cNvPicPr>
          <p:nvPr/>
        </p:nvPicPr>
        <p:blipFill>
          <a:blip r:embed="rId6"/>
          <a:srcRect/>
          <a:stretch>
            <a:fillRect/>
          </a:stretch>
        </p:blipFill>
        <p:spPr bwMode="auto">
          <a:xfrm>
            <a:off x="6156492" y="814638"/>
            <a:ext cx="1739900" cy="1924050"/>
          </a:xfrm>
          <a:prstGeom prst="rect">
            <a:avLst/>
          </a:prstGeom>
          <a:noFill/>
        </p:spPr>
      </p:pic>
      <p:pic>
        <p:nvPicPr>
          <p:cNvPr id="32771" name="Picture 3" descr="C:\Users\gopala\AppData\Local\Microsoft\Windows\Temporary Internet Files\Content.IE5\09FIUWES\MCj02317890000[1].wmf"/>
          <p:cNvPicPr>
            <a:picLocks noChangeAspect="1" noChangeArrowheads="1"/>
          </p:cNvPicPr>
          <p:nvPr/>
        </p:nvPicPr>
        <p:blipFill>
          <a:blip r:embed="rId7"/>
          <a:srcRect/>
          <a:stretch>
            <a:fillRect/>
          </a:stretch>
        </p:blipFill>
        <p:spPr bwMode="auto">
          <a:xfrm>
            <a:off x="3773508" y="1806002"/>
            <a:ext cx="1917826" cy="2088333"/>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72860"/>
          </a:xfrm>
          <a:solidFill>
            <a:schemeClr val="accent1"/>
          </a:solidFill>
        </p:spPr>
        <p:txBody>
          <a:bodyPr anchor="ctr">
            <a:noAutofit/>
          </a:bodyPr>
          <a:lstStyle/>
          <a:p>
            <a:r>
              <a:rPr lang="en-US" sz="3600" dirty="0" smtClean="0">
                <a:solidFill>
                  <a:schemeClr val="bg1"/>
                </a:solidFill>
              </a:rPr>
              <a:t>SQL Server High Availability Planning</a:t>
            </a:r>
            <a:endParaRPr lang="en-US" sz="3600" dirty="0">
              <a:solidFill>
                <a:schemeClr val="bg1"/>
              </a:solidFill>
            </a:endParaRPr>
          </a:p>
        </p:txBody>
      </p:sp>
      <p:sp>
        <p:nvSpPr>
          <p:cNvPr id="3" name="Content Placeholder 2"/>
          <p:cNvSpPr>
            <a:spLocks noGrp="1"/>
          </p:cNvSpPr>
          <p:nvPr>
            <p:ph idx="1"/>
          </p:nvPr>
        </p:nvSpPr>
        <p:spPr>
          <a:xfrm>
            <a:off x="304246" y="1104095"/>
            <a:ext cx="4207794" cy="5048250"/>
          </a:xfrm>
        </p:spPr>
        <p:txBody>
          <a:bodyPr>
            <a:noAutofit/>
          </a:bodyPr>
          <a:lstStyle/>
          <a:p>
            <a:pPr>
              <a:lnSpc>
                <a:spcPct val="100000"/>
              </a:lnSpc>
            </a:pPr>
            <a:r>
              <a:rPr lang="en-US" sz="2000" dirty="0" smtClean="0">
                <a:solidFill>
                  <a:schemeClr val="accent2"/>
                </a:solidFill>
              </a:rPr>
              <a:t>Analysis</a:t>
            </a:r>
          </a:p>
          <a:p>
            <a:pPr lvl="1">
              <a:lnSpc>
                <a:spcPct val="100000"/>
              </a:lnSpc>
            </a:pPr>
            <a:r>
              <a:rPr lang="en-US" sz="1800" dirty="0" smtClean="0">
                <a:solidFill>
                  <a:schemeClr val="accent2"/>
                </a:solidFill>
              </a:rPr>
              <a:t>Application tiers serviced by the databases</a:t>
            </a:r>
          </a:p>
          <a:p>
            <a:pPr lvl="1">
              <a:lnSpc>
                <a:spcPct val="100000"/>
              </a:lnSpc>
            </a:pPr>
            <a:r>
              <a:rPr lang="en-US" sz="1800" dirty="0" smtClean="0">
                <a:solidFill>
                  <a:schemeClr val="accent2"/>
                </a:solidFill>
              </a:rPr>
              <a:t>Protection levels: Local HA, Regional DR, Geographic DR</a:t>
            </a:r>
          </a:p>
          <a:p>
            <a:pPr lvl="1">
              <a:lnSpc>
                <a:spcPct val="100000"/>
              </a:lnSpc>
            </a:pPr>
            <a:r>
              <a:rPr lang="en-US" sz="1800" dirty="0" smtClean="0">
                <a:solidFill>
                  <a:schemeClr val="accent2"/>
                </a:solidFill>
              </a:rPr>
              <a:t>Causes of database downtime</a:t>
            </a:r>
          </a:p>
          <a:p>
            <a:pPr>
              <a:lnSpc>
                <a:spcPct val="100000"/>
              </a:lnSpc>
            </a:pPr>
            <a:r>
              <a:rPr lang="en-US" sz="2000" dirty="0" smtClean="0">
                <a:solidFill>
                  <a:srgbClr val="00B0F0"/>
                </a:solidFill>
              </a:rPr>
              <a:t>Solution Design</a:t>
            </a:r>
          </a:p>
          <a:p>
            <a:pPr lvl="1">
              <a:lnSpc>
                <a:spcPct val="100000"/>
              </a:lnSpc>
            </a:pPr>
            <a:r>
              <a:rPr lang="en-US" sz="1800" dirty="0" smtClean="0">
                <a:solidFill>
                  <a:srgbClr val="00B0F0"/>
                </a:solidFill>
              </a:rPr>
              <a:t>Need to understand what solutions exists?</a:t>
            </a:r>
          </a:p>
          <a:p>
            <a:pPr lvl="1">
              <a:lnSpc>
                <a:spcPct val="100000"/>
              </a:lnSpc>
            </a:pPr>
            <a:r>
              <a:rPr lang="en-US" sz="1800" dirty="0" smtClean="0">
                <a:solidFill>
                  <a:srgbClr val="00B0F0"/>
                </a:solidFill>
              </a:rPr>
              <a:t>What are the characteristics  and cost of the solution?</a:t>
            </a:r>
          </a:p>
          <a:p>
            <a:pPr>
              <a:lnSpc>
                <a:spcPct val="100000"/>
              </a:lnSpc>
            </a:pPr>
            <a:r>
              <a:rPr lang="en-US" sz="2000" dirty="0" smtClean="0">
                <a:solidFill>
                  <a:srgbClr val="FFC000"/>
                </a:solidFill>
              </a:rPr>
              <a:t>Implementation</a:t>
            </a:r>
          </a:p>
          <a:p>
            <a:pPr lvl="1">
              <a:lnSpc>
                <a:spcPct val="100000"/>
              </a:lnSpc>
            </a:pPr>
            <a:r>
              <a:rPr lang="en-US" sz="1800" dirty="0" smtClean="0">
                <a:solidFill>
                  <a:srgbClr val="FFC000"/>
                </a:solidFill>
              </a:rPr>
              <a:t>What are the deployment steps and best practices?</a:t>
            </a:r>
          </a:p>
        </p:txBody>
      </p:sp>
      <p:graphicFrame>
        <p:nvGraphicFramePr>
          <p:cNvPr id="6" name="Content Placeholder 4"/>
          <p:cNvGraphicFramePr>
            <a:graphicFrameLocks/>
          </p:cNvGraphicFramePr>
          <p:nvPr/>
        </p:nvGraphicFramePr>
        <p:xfrm>
          <a:off x="4226944" y="1021309"/>
          <a:ext cx="5193102" cy="46376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53998"/>
          </a:xfrm>
          <a:solidFill>
            <a:schemeClr val="accent1"/>
          </a:solidFill>
        </p:spPr>
        <p:txBody>
          <a:bodyPr anchor="ctr"/>
          <a:lstStyle/>
          <a:p>
            <a:r>
              <a:rPr sz="4000" smtClean="0">
                <a:solidFill>
                  <a:schemeClr val="bg1"/>
                </a:solidFill>
              </a:rPr>
              <a:t>Database Downtime Drivers</a:t>
            </a:r>
            <a:endParaRPr lang="en-US" sz="4000" dirty="0">
              <a:solidFill>
                <a:schemeClr val="bg1"/>
              </a:solidFill>
            </a:endParaRPr>
          </a:p>
        </p:txBody>
      </p:sp>
      <p:graphicFrame>
        <p:nvGraphicFramePr>
          <p:cNvPr id="4" name="Diagram 3"/>
          <p:cNvGraphicFramePr/>
          <p:nvPr/>
        </p:nvGraphicFramePr>
        <p:xfrm>
          <a:off x="172819" y="901882"/>
          <a:ext cx="8652526" cy="50417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568036"/>
          </a:xfrm>
          <a:solidFill>
            <a:schemeClr val="accent1"/>
          </a:solidFill>
        </p:spPr>
        <p:txBody>
          <a:bodyPr anchor="ctr">
            <a:normAutofit/>
          </a:bodyPr>
          <a:lstStyle/>
          <a:p>
            <a:r>
              <a:rPr sz="3600" smtClean="0">
                <a:solidFill>
                  <a:schemeClr val="bg1"/>
                </a:solidFill>
                <a:latin typeface="Arial" pitchFamily="34" charset="0"/>
                <a:cs typeface="Arial" pitchFamily="34" charset="0"/>
              </a:rPr>
              <a:t>Solution Design</a:t>
            </a:r>
            <a:endParaRPr lang="en-US" sz="3600" dirty="0">
              <a:solidFill>
                <a:schemeClr val="bg1"/>
              </a:solidFill>
              <a:latin typeface="Arial" pitchFamily="34" charset="0"/>
              <a:cs typeface="Arial" pitchFamily="34" charset="0"/>
            </a:endParaRPr>
          </a:p>
        </p:txBody>
      </p:sp>
      <p:sp>
        <p:nvSpPr>
          <p:cNvPr id="9" name="Text Placeholder 8"/>
          <p:cNvSpPr>
            <a:spLocks noGrp="1"/>
          </p:cNvSpPr>
          <p:nvPr>
            <p:ph type="body" sz="quarter" idx="10"/>
          </p:nvPr>
        </p:nvSpPr>
        <p:spPr>
          <a:xfrm>
            <a:off x="467408" y="1143508"/>
            <a:ext cx="8061995" cy="1134997"/>
          </a:xfrm>
        </p:spPr>
        <p:txBody>
          <a:bodyPr/>
          <a:lstStyle/>
          <a:p>
            <a:pPr>
              <a:lnSpc>
                <a:spcPct val="100000"/>
              </a:lnSpc>
            </a:pPr>
            <a:r>
              <a:rPr lang="en-US" dirty="0" smtClean="0"/>
              <a:t>Understand the available technology options and characteristics before making a decision</a:t>
            </a:r>
            <a:endParaRPr lang="en-US" dirty="0"/>
          </a:p>
        </p:txBody>
      </p:sp>
      <p:graphicFrame>
        <p:nvGraphicFramePr>
          <p:cNvPr id="4" name="Content Placeholder 3"/>
          <p:cNvGraphicFramePr>
            <a:graphicFrameLocks noGrp="1"/>
          </p:cNvGraphicFramePr>
          <p:nvPr>
            <p:ph idx="4294967295"/>
          </p:nvPr>
        </p:nvGraphicFramePr>
        <p:xfrm>
          <a:off x="2286000" y="2337955"/>
          <a:ext cx="3941763" cy="31924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1254</TotalTime>
  <Words>1485</Words>
  <Application>Microsoft Office PowerPoint</Application>
  <PresentationFormat>On-screen Show (4:3)</PresentationFormat>
  <Paragraphs>382</Paragraphs>
  <Slides>33</Slides>
  <Notes>32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33</vt:i4>
      </vt:variant>
    </vt:vector>
  </HeadingPairs>
  <TitlesOfParts>
    <vt:vector size="36" baseType="lpstr">
      <vt:lpstr>TechEd_Europe</vt:lpstr>
      <vt:lpstr>TechEd09_Europe template</vt:lpstr>
      <vt:lpstr>Visio</vt:lpstr>
      <vt:lpstr>Building a High Availability Strategy for Your Enterprise Using Microsoft SQL Server 2008 DAT301 </vt:lpstr>
      <vt:lpstr>Slide 2</vt:lpstr>
      <vt:lpstr>Slide 3</vt:lpstr>
      <vt:lpstr>What is this talk about?</vt:lpstr>
      <vt:lpstr>Defining HA and DR</vt:lpstr>
      <vt:lpstr>Protection Levels</vt:lpstr>
      <vt:lpstr>SQL Server High Availability Planning</vt:lpstr>
      <vt:lpstr>Database Downtime Drivers</vt:lpstr>
      <vt:lpstr>Solution Design</vt:lpstr>
      <vt:lpstr>Always On Technologies</vt:lpstr>
      <vt:lpstr>Always On Solution Characteristics</vt:lpstr>
      <vt:lpstr>Increasing Availability: ServiceU</vt:lpstr>
      <vt:lpstr>ServiceU High Availability Architecture</vt:lpstr>
      <vt:lpstr>ServiceU Disaster Recovery Architecture</vt:lpstr>
      <vt:lpstr>Using Log Shipping to setup Mirroring</vt:lpstr>
      <vt:lpstr>Upgrading to SQL Server 2008</vt:lpstr>
      <vt:lpstr>Primary Site Upgrade Process</vt:lpstr>
      <vt:lpstr>Windows Server 2008 &amp; SQL Server 2008 Better Together</vt:lpstr>
      <vt:lpstr>Database Mirroring Compression</vt:lpstr>
      <vt:lpstr>Automatic Page Repair</vt:lpstr>
      <vt:lpstr>Rolling upgrade using Mirroring</vt:lpstr>
      <vt:lpstr>Failure is not an option: bWin</vt:lpstr>
      <vt:lpstr>bWin High Availability Architecture</vt:lpstr>
      <vt:lpstr>Scale Out and Availability Scenario</vt:lpstr>
      <vt:lpstr>Replication Topology</vt:lpstr>
      <vt:lpstr>Key to Success</vt:lpstr>
      <vt:lpstr>Licensing Facts</vt:lpstr>
      <vt:lpstr>HA Features Edition Support</vt:lpstr>
      <vt:lpstr>Slide 29</vt:lpstr>
      <vt:lpstr>Resources</vt:lpstr>
      <vt:lpstr>Related Content</vt:lpstr>
      <vt:lpstr>Slide 32</vt:lpstr>
      <vt:lpstr>Slide 33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High Availability Strategy for Your Enterprise Using Microsoft SQL Server 2008</dc:title>
  <dc:subject>tech·ed Europe 2009</dc:subject>
  <dc:creator>Gopal Ashok</dc:creator>
  <dc:description>tech·ed Europe 2009</dc:description>
  <cp:lastModifiedBy>cn_user</cp:lastModifiedBy>
  <cp:revision>75</cp:revision>
  <dcterms:created xsi:type="dcterms:W3CDTF">2009-10-23T21:04:36Z</dcterms:created>
  <dcterms:modified xsi:type="dcterms:W3CDTF">2009-11-10T13:39:54Z</dcterms:modified>
</cp:coreProperties>
</file>