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ppt/diagrams/drawing2.xml" ContentType="application/vnd.ms-office.drawingml.diagramDrawing+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colors4.xml" ContentType="application/vnd.openxmlformats-officedocument.drawingml.diagramColor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diagrams/layout4.xml" ContentType="application/vnd.openxmlformats-officedocument.drawingml.diagramLayout+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diagrams/layout2.xml" ContentType="application/vnd.openxmlformats-officedocument.drawingml.diagramLayout+xml"/>
  <Override PartName="/ppt/notesSlides/notesSlide31.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2"/>
    <p:sldMasterId id="2147483728" r:id="rId3"/>
    <p:sldMasterId id="2147483730" r:id="rId4"/>
  </p:sldMasterIdLst>
  <p:notesMasterIdLst>
    <p:notesMasterId r:id="rId41"/>
  </p:notesMasterIdLst>
  <p:handoutMasterIdLst>
    <p:handoutMasterId r:id="rId42"/>
  </p:handoutMasterIdLst>
  <p:sldIdLst>
    <p:sldId id="256" r:id="rId5"/>
    <p:sldId id="283" r:id="rId6"/>
    <p:sldId id="324" r:id="rId7"/>
    <p:sldId id="348" r:id="rId8"/>
    <p:sldId id="289" r:id="rId9"/>
    <p:sldId id="310" r:id="rId10"/>
    <p:sldId id="331" r:id="rId11"/>
    <p:sldId id="344" r:id="rId12"/>
    <p:sldId id="325" r:id="rId13"/>
    <p:sldId id="327" r:id="rId14"/>
    <p:sldId id="328" r:id="rId15"/>
    <p:sldId id="338" r:id="rId16"/>
    <p:sldId id="332" r:id="rId17"/>
    <p:sldId id="333" r:id="rId18"/>
    <p:sldId id="334" r:id="rId19"/>
    <p:sldId id="295" r:id="rId20"/>
    <p:sldId id="339" r:id="rId21"/>
    <p:sldId id="335" r:id="rId22"/>
    <p:sldId id="336" r:id="rId23"/>
    <p:sldId id="337" r:id="rId24"/>
    <p:sldId id="340" r:id="rId25"/>
    <p:sldId id="311" r:id="rId26"/>
    <p:sldId id="341" r:id="rId27"/>
    <p:sldId id="330" r:id="rId28"/>
    <p:sldId id="345" r:id="rId29"/>
    <p:sldId id="350" r:id="rId30"/>
    <p:sldId id="342" r:id="rId31"/>
    <p:sldId id="346" r:id="rId32"/>
    <p:sldId id="347" r:id="rId33"/>
    <p:sldId id="277" r:id="rId34"/>
    <p:sldId id="278" r:id="rId35"/>
    <p:sldId id="274" r:id="rId36"/>
    <p:sldId id="282" r:id="rId37"/>
    <p:sldId id="351" r:id="rId38"/>
    <p:sldId id="352" r:id="rId39"/>
    <p:sldId id="280" r:id="rId40"/>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 xmlns:p14="http://schemas.microsoft.com/office/powerpoint/2010/main">
          <a:srgbClr xmlns:mc="http://schemas.openxmlformats.org/markup-compatibility/2006" xmlns:a14="http://schemas.microsoft.com/office/drawing/2010/main" val="FF0000" mc:Ignorable=""/>
        </p14:laserClr>
      </p:ext>
      <p:ext uri="{2FDB2607-1784-4EEB-B798-7EB5836EED8A}">
        <p14:showMediaCtrls xmlns="" xmlns:p14="http://schemas.microsoft.com/office/powerpoint/2010/main" val="1"/>
      </p:ext>
    </p:extLst>
  </p:showPr>
  <p:clrMru>
    <a:srgbClr val="F6AE1E"/>
    <a:srgbClr val="9C42E6"/>
    <a:srgbClr val="D1943B"/>
    <a:srgbClr val="F3AF35"/>
    <a:srgbClr val="CCFFCC"/>
    <a:srgbClr val="CCCCCC"/>
    <a:srgbClr val="99CC99"/>
    <a:srgbClr val="FFFFFF"/>
    <a:srgbClr val="FF0066"/>
    <a:srgbClr val="0000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963" autoAdjust="0"/>
    <p:restoredTop sz="77928" autoAdjust="0"/>
  </p:normalViewPr>
  <p:slideViewPr>
    <p:cSldViewPr snapToGrid="0">
      <p:cViewPr>
        <p:scale>
          <a:sx n="70" d="100"/>
          <a:sy n="70" d="100"/>
        </p:scale>
        <p:origin x="-2016" y="-1080"/>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60" d="100"/>
        <a:sy n="60" d="100"/>
      </p:scale>
      <p:origin x="0" y="0"/>
    </p:cViewPr>
  </p:sorterViewPr>
  <p:notesViewPr>
    <p:cSldViewPr snapToGrid="0" showGuides="1">
      <p:cViewPr varScale="1">
        <p:scale>
          <a:sx n="64" d="100"/>
          <a:sy n="64" d="100"/>
        </p:scale>
        <p:origin x="-2862" y="-10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slideMaster" Target="slideMasters/slideMaster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handoutMaster" Target="handoutMasters/handoutMaster1.xml"/><Relationship Id="rId47"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heme" Target="theme/theme1.xml"/><Relationship Id="rId2" Type="http://schemas.openxmlformats.org/officeDocument/2006/relationships/slideMaster" Target="slideMasters/slideMaster1.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presProps" Target="presProps.xml"/><Relationship Id="rId4" Type="http://schemas.openxmlformats.org/officeDocument/2006/relationships/slideMaster" Target="slideMasters/slideMaster3.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FCDD0C1-E3D6-4DAA-A77D-CB7C35F9D70F}" type="doc">
      <dgm:prSet loTypeId="urn:microsoft.com/office/officeart/2005/8/layout/matrix3" loCatId="matrix" qsTypeId="urn:microsoft.com/office/officeart/2005/8/quickstyle/3d7" qsCatId="3D" csTypeId="urn:microsoft.com/office/officeart/2005/8/colors/colorful5" csCatId="colorful" phldr="1"/>
      <dgm:spPr/>
      <dgm:t>
        <a:bodyPr/>
        <a:lstStyle/>
        <a:p>
          <a:endParaRPr lang="en-US"/>
        </a:p>
      </dgm:t>
    </dgm:pt>
    <dgm:pt modelId="{A97F9327-07AE-466B-9C21-66422A3CD769}">
      <dgm:prSet phldrT="[Text]">
        <dgm:style>
          <a:lnRef idx="1">
            <a:schemeClr val="accent6"/>
          </a:lnRef>
          <a:fillRef idx="3">
            <a:schemeClr val="accent6"/>
          </a:fillRef>
          <a:effectRef idx="2">
            <a:schemeClr val="accent6"/>
          </a:effectRef>
          <a:fontRef idx="minor">
            <a:schemeClr val="lt1"/>
          </a:fontRef>
        </dgm:style>
      </dgm:prSet>
      <dgm:spPr/>
      <dgm:t>
        <a:bodyPr/>
        <a:lstStyle/>
        <a:p>
          <a:r>
            <a:rPr lang="en-US" dirty="0" smtClean="0"/>
            <a:t>Assurance</a:t>
          </a:r>
          <a:endParaRPr lang="en-US" dirty="0"/>
        </a:p>
      </dgm:t>
    </dgm:pt>
    <dgm:pt modelId="{41973162-6736-423D-A1B4-3EE9D549AB2A}" type="parTrans" cxnId="{C6EDB334-EA06-4D90-AB17-8C190CDB242C}">
      <dgm:prSet/>
      <dgm:spPr/>
      <dgm:t>
        <a:bodyPr/>
        <a:lstStyle/>
        <a:p>
          <a:endParaRPr lang="en-US"/>
        </a:p>
      </dgm:t>
    </dgm:pt>
    <dgm:pt modelId="{1F30C1E4-7D57-42A7-ACB0-307AF80C6D97}" type="sibTrans" cxnId="{C6EDB334-EA06-4D90-AB17-8C190CDB242C}">
      <dgm:prSet/>
      <dgm:spPr/>
      <dgm:t>
        <a:bodyPr/>
        <a:lstStyle/>
        <a:p>
          <a:endParaRPr lang="en-US"/>
        </a:p>
      </dgm:t>
    </dgm:pt>
    <dgm:pt modelId="{ACEC20D1-77E6-4B6E-9236-425BE9258E1C}">
      <dgm:prSet phldrT="[Text]">
        <dgm:style>
          <a:lnRef idx="1">
            <a:schemeClr val="accent1"/>
          </a:lnRef>
          <a:fillRef idx="3">
            <a:schemeClr val="accent1"/>
          </a:fillRef>
          <a:effectRef idx="2">
            <a:schemeClr val="accent1"/>
          </a:effectRef>
          <a:fontRef idx="minor">
            <a:schemeClr val="lt1"/>
          </a:fontRef>
        </dgm:style>
      </dgm:prSet>
      <dgm:spPr/>
      <dgm:t>
        <a:bodyPr/>
        <a:lstStyle/>
        <a:p>
          <a:r>
            <a:rPr lang="en-US" dirty="0" smtClean="0"/>
            <a:t>Manageability</a:t>
          </a:r>
          <a:endParaRPr lang="en-US" dirty="0"/>
        </a:p>
      </dgm:t>
    </dgm:pt>
    <dgm:pt modelId="{C925C827-B517-4E09-8CC1-CFE7150DEC34}" type="parTrans" cxnId="{C9732A9A-7191-48F3-B86B-AEE68A5C814B}">
      <dgm:prSet/>
      <dgm:spPr/>
      <dgm:t>
        <a:bodyPr/>
        <a:lstStyle/>
        <a:p>
          <a:endParaRPr lang="en-US"/>
        </a:p>
      </dgm:t>
    </dgm:pt>
    <dgm:pt modelId="{0645F63C-4FE8-42C4-94E7-4655F3349DA6}" type="sibTrans" cxnId="{C9732A9A-7191-48F3-B86B-AEE68A5C814B}">
      <dgm:prSet/>
      <dgm:spPr/>
      <dgm:t>
        <a:bodyPr/>
        <a:lstStyle/>
        <a:p>
          <a:endParaRPr lang="en-US"/>
        </a:p>
      </dgm:t>
    </dgm:pt>
    <dgm:pt modelId="{0F0EE9BA-744D-4731-8D45-2A882F319AB0}">
      <dgm:prSet phldrT="[Text]">
        <dgm:style>
          <a:lnRef idx="1">
            <a:schemeClr val="accent3"/>
          </a:lnRef>
          <a:fillRef idx="3">
            <a:schemeClr val="accent3"/>
          </a:fillRef>
          <a:effectRef idx="2">
            <a:schemeClr val="accent3"/>
          </a:effectRef>
          <a:fontRef idx="minor">
            <a:schemeClr val="lt1"/>
          </a:fontRef>
        </dgm:style>
      </dgm:prSet>
      <dgm:spPr/>
      <dgm:t>
        <a:bodyPr/>
        <a:lstStyle/>
        <a:p>
          <a:r>
            <a:rPr lang="en-US" dirty="0" smtClean="0">
              <a:solidFill>
                <a:schemeClr val="tx1"/>
              </a:solidFill>
            </a:rPr>
            <a:t>Supportability</a:t>
          </a:r>
          <a:endParaRPr lang="en-US" dirty="0">
            <a:solidFill>
              <a:schemeClr val="tx1"/>
            </a:solidFill>
          </a:endParaRPr>
        </a:p>
      </dgm:t>
    </dgm:pt>
    <dgm:pt modelId="{7074D851-9ED7-4C37-B424-94FA12BE5207}" type="parTrans" cxnId="{6077CB8E-95BE-42CD-B8A5-3C43A7B598BB}">
      <dgm:prSet/>
      <dgm:spPr/>
      <dgm:t>
        <a:bodyPr/>
        <a:lstStyle/>
        <a:p>
          <a:endParaRPr lang="en-US"/>
        </a:p>
      </dgm:t>
    </dgm:pt>
    <dgm:pt modelId="{D3289E95-E44E-4864-ACA9-D860C97D3A50}" type="sibTrans" cxnId="{6077CB8E-95BE-42CD-B8A5-3C43A7B598BB}">
      <dgm:prSet/>
      <dgm:spPr/>
      <dgm:t>
        <a:bodyPr/>
        <a:lstStyle/>
        <a:p>
          <a:endParaRPr lang="en-US"/>
        </a:p>
      </dgm:t>
    </dgm:pt>
    <dgm:pt modelId="{41945C01-66E3-417B-AF6B-D0CB6E5A61A1}">
      <dgm:prSet phldrT="[Text]">
        <dgm:style>
          <a:lnRef idx="1">
            <a:schemeClr val="accent4"/>
          </a:lnRef>
          <a:fillRef idx="3">
            <a:schemeClr val="accent4"/>
          </a:fillRef>
          <a:effectRef idx="2">
            <a:schemeClr val="accent4"/>
          </a:effectRef>
          <a:fontRef idx="minor">
            <a:schemeClr val="lt1"/>
          </a:fontRef>
        </dgm:style>
      </dgm:prSet>
      <dgm:spPr/>
      <dgm:t>
        <a:bodyPr/>
        <a:lstStyle/>
        <a:p>
          <a:r>
            <a:rPr lang="en-US" dirty="0" smtClean="0">
              <a:solidFill>
                <a:schemeClr val="tx1"/>
              </a:solidFill>
            </a:rPr>
            <a:t>License Compliance</a:t>
          </a:r>
          <a:endParaRPr lang="en-US" dirty="0">
            <a:solidFill>
              <a:schemeClr val="tx1"/>
            </a:solidFill>
          </a:endParaRPr>
        </a:p>
      </dgm:t>
    </dgm:pt>
    <dgm:pt modelId="{BC5455E7-DA6B-4EE7-8B58-B9F8F112AD29}" type="parTrans" cxnId="{38F6444F-5120-40A6-A11E-A9181727EDBA}">
      <dgm:prSet/>
      <dgm:spPr/>
      <dgm:t>
        <a:bodyPr/>
        <a:lstStyle/>
        <a:p>
          <a:endParaRPr lang="en-US"/>
        </a:p>
      </dgm:t>
    </dgm:pt>
    <dgm:pt modelId="{A44A4577-094C-4755-91D2-D14464DF5145}" type="sibTrans" cxnId="{38F6444F-5120-40A6-A11E-A9181727EDBA}">
      <dgm:prSet/>
      <dgm:spPr/>
      <dgm:t>
        <a:bodyPr/>
        <a:lstStyle/>
        <a:p>
          <a:endParaRPr lang="en-US"/>
        </a:p>
      </dgm:t>
    </dgm:pt>
    <dgm:pt modelId="{71291E2A-0401-496B-A291-CA7C8B09D760}" type="pres">
      <dgm:prSet presAssocID="{CFCDD0C1-E3D6-4DAA-A77D-CB7C35F9D70F}" presName="matrix" presStyleCnt="0">
        <dgm:presLayoutVars>
          <dgm:chMax val="1"/>
          <dgm:dir/>
          <dgm:resizeHandles val="exact"/>
        </dgm:presLayoutVars>
      </dgm:prSet>
      <dgm:spPr/>
      <dgm:t>
        <a:bodyPr/>
        <a:lstStyle/>
        <a:p>
          <a:endParaRPr lang="en-US"/>
        </a:p>
      </dgm:t>
    </dgm:pt>
    <dgm:pt modelId="{07BEA720-0AE3-45F8-A7E3-A685338CCBC2}" type="pres">
      <dgm:prSet presAssocID="{CFCDD0C1-E3D6-4DAA-A77D-CB7C35F9D70F}" presName="diamond" presStyleLbl="bgShp" presStyleIdx="0" presStyleCnt="1" custLinFactNeighborX="9343" custLinFactNeighborY="1172"/>
      <dgm:spPr/>
    </dgm:pt>
    <dgm:pt modelId="{A0D9948A-692F-42EB-9E61-5E12470879CC}" type="pres">
      <dgm:prSet presAssocID="{CFCDD0C1-E3D6-4DAA-A77D-CB7C35F9D70F}" presName="quad1" presStyleLbl="node1" presStyleIdx="0" presStyleCnt="4">
        <dgm:presLayoutVars>
          <dgm:chMax val="0"/>
          <dgm:chPref val="0"/>
          <dgm:bulletEnabled val="1"/>
        </dgm:presLayoutVars>
      </dgm:prSet>
      <dgm:spPr/>
      <dgm:t>
        <a:bodyPr/>
        <a:lstStyle/>
        <a:p>
          <a:endParaRPr lang="en-US"/>
        </a:p>
      </dgm:t>
    </dgm:pt>
    <dgm:pt modelId="{8176B8E5-BEA9-4F02-91A4-5AD5C6406878}" type="pres">
      <dgm:prSet presAssocID="{CFCDD0C1-E3D6-4DAA-A77D-CB7C35F9D70F}" presName="quad2" presStyleLbl="node1" presStyleIdx="1" presStyleCnt="4">
        <dgm:presLayoutVars>
          <dgm:chMax val="0"/>
          <dgm:chPref val="0"/>
          <dgm:bulletEnabled val="1"/>
        </dgm:presLayoutVars>
      </dgm:prSet>
      <dgm:spPr/>
      <dgm:t>
        <a:bodyPr/>
        <a:lstStyle/>
        <a:p>
          <a:endParaRPr lang="en-US"/>
        </a:p>
      </dgm:t>
    </dgm:pt>
    <dgm:pt modelId="{E2304DE4-E0CA-45ED-BE0C-6F0E3C70C680}" type="pres">
      <dgm:prSet presAssocID="{CFCDD0C1-E3D6-4DAA-A77D-CB7C35F9D70F}" presName="quad3" presStyleLbl="node1" presStyleIdx="2" presStyleCnt="4">
        <dgm:presLayoutVars>
          <dgm:chMax val="0"/>
          <dgm:chPref val="0"/>
          <dgm:bulletEnabled val="1"/>
        </dgm:presLayoutVars>
      </dgm:prSet>
      <dgm:spPr/>
      <dgm:t>
        <a:bodyPr/>
        <a:lstStyle/>
        <a:p>
          <a:endParaRPr lang="en-US"/>
        </a:p>
      </dgm:t>
    </dgm:pt>
    <dgm:pt modelId="{7D43884C-34E0-41FD-86FD-FF1964FFBB3B}" type="pres">
      <dgm:prSet presAssocID="{CFCDD0C1-E3D6-4DAA-A77D-CB7C35F9D70F}" presName="quad4" presStyleLbl="node1" presStyleIdx="3" presStyleCnt="4">
        <dgm:presLayoutVars>
          <dgm:chMax val="0"/>
          <dgm:chPref val="0"/>
          <dgm:bulletEnabled val="1"/>
        </dgm:presLayoutVars>
      </dgm:prSet>
      <dgm:spPr/>
      <dgm:t>
        <a:bodyPr/>
        <a:lstStyle/>
        <a:p>
          <a:endParaRPr lang="en-US"/>
        </a:p>
      </dgm:t>
    </dgm:pt>
  </dgm:ptLst>
  <dgm:cxnLst>
    <dgm:cxn modelId="{C9732A9A-7191-48F3-B86B-AEE68A5C814B}" srcId="{CFCDD0C1-E3D6-4DAA-A77D-CB7C35F9D70F}" destId="{ACEC20D1-77E6-4B6E-9236-425BE9258E1C}" srcOrd="1" destOrd="0" parTransId="{C925C827-B517-4E09-8CC1-CFE7150DEC34}" sibTransId="{0645F63C-4FE8-42C4-94E7-4655F3349DA6}"/>
    <dgm:cxn modelId="{76065C7A-C311-4E5B-B4AA-D680ED1BF94E}" type="presOf" srcId="{0F0EE9BA-744D-4731-8D45-2A882F319AB0}" destId="{E2304DE4-E0CA-45ED-BE0C-6F0E3C70C680}" srcOrd="0" destOrd="0" presId="urn:microsoft.com/office/officeart/2005/8/layout/matrix3"/>
    <dgm:cxn modelId="{38F6444F-5120-40A6-A11E-A9181727EDBA}" srcId="{CFCDD0C1-E3D6-4DAA-A77D-CB7C35F9D70F}" destId="{41945C01-66E3-417B-AF6B-D0CB6E5A61A1}" srcOrd="3" destOrd="0" parTransId="{BC5455E7-DA6B-4EE7-8B58-B9F8F112AD29}" sibTransId="{A44A4577-094C-4755-91D2-D14464DF5145}"/>
    <dgm:cxn modelId="{ED09AC7A-9127-44DB-A06F-268817851D4D}" type="presOf" srcId="{CFCDD0C1-E3D6-4DAA-A77D-CB7C35F9D70F}" destId="{71291E2A-0401-496B-A291-CA7C8B09D760}" srcOrd="0" destOrd="0" presId="urn:microsoft.com/office/officeart/2005/8/layout/matrix3"/>
    <dgm:cxn modelId="{6219AA24-538D-45DE-B024-4DC0B9FC0959}" type="presOf" srcId="{41945C01-66E3-417B-AF6B-D0CB6E5A61A1}" destId="{7D43884C-34E0-41FD-86FD-FF1964FFBB3B}" srcOrd="0" destOrd="0" presId="urn:microsoft.com/office/officeart/2005/8/layout/matrix3"/>
    <dgm:cxn modelId="{5DD32671-51D7-4326-9CDA-F94D1868163C}" type="presOf" srcId="{A97F9327-07AE-466B-9C21-66422A3CD769}" destId="{A0D9948A-692F-42EB-9E61-5E12470879CC}" srcOrd="0" destOrd="0" presId="urn:microsoft.com/office/officeart/2005/8/layout/matrix3"/>
    <dgm:cxn modelId="{C6EDB334-EA06-4D90-AB17-8C190CDB242C}" srcId="{CFCDD0C1-E3D6-4DAA-A77D-CB7C35F9D70F}" destId="{A97F9327-07AE-466B-9C21-66422A3CD769}" srcOrd="0" destOrd="0" parTransId="{41973162-6736-423D-A1B4-3EE9D549AB2A}" sibTransId="{1F30C1E4-7D57-42A7-ACB0-307AF80C6D97}"/>
    <dgm:cxn modelId="{6077CB8E-95BE-42CD-B8A5-3C43A7B598BB}" srcId="{CFCDD0C1-E3D6-4DAA-A77D-CB7C35F9D70F}" destId="{0F0EE9BA-744D-4731-8D45-2A882F319AB0}" srcOrd="2" destOrd="0" parTransId="{7074D851-9ED7-4C37-B424-94FA12BE5207}" sibTransId="{D3289E95-E44E-4864-ACA9-D860C97D3A50}"/>
    <dgm:cxn modelId="{95997137-33A4-4162-A6CA-1BAF7CF5EACD}" type="presOf" srcId="{ACEC20D1-77E6-4B6E-9236-425BE9258E1C}" destId="{8176B8E5-BEA9-4F02-91A4-5AD5C6406878}" srcOrd="0" destOrd="0" presId="urn:microsoft.com/office/officeart/2005/8/layout/matrix3"/>
    <dgm:cxn modelId="{DE78A6D5-F98E-4254-8CDB-080FF4FC38C8}" type="presParOf" srcId="{71291E2A-0401-496B-A291-CA7C8B09D760}" destId="{07BEA720-0AE3-45F8-A7E3-A685338CCBC2}" srcOrd="0" destOrd="0" presId="urn:microsoft.com/office/officeart/2005/8/layout/matrix3"/>
    <dgm:cxn modelId="{E2B21439-513C-4346-8BB6-A19657034458}" type="presParOf" srcId="{71291E2A-0401-496B-A291-CA7C8B09D760}" destId="{A0D9948A-692F-42EB-9E61-5E12470879CC}" srcOrd="1" destOrd="0" presId="urn:microsoft.com/office/officeart/2005/8/layout/matrix3"/>
    <dgm:cxn modelId="{C25E93D8-3E6E-4142-B432-5080C1D625D5}" type="presParOf" srcId="{71291E2A-0401-496B-A291-CA7C8B09D760}" destId="{8176B8E5-BEA9-4F02-91A4-5AD5C6406878}" srcOrd="2" destOrd="0" presId="urn:microsoft.com/office/officeart/2005/8/layout/matrix3"/>
    <dgm:cxn modelId="{0ED3FF5A-BB92-4AC2-BA1A-9A8F89308914}" type="presParOf" srcId="{71291E2A-0401-496B-A291-CA7C8B09D760}" destId="{E2304DE4-E0CA-45ED-BE0C-6F0E3C70C680}" srcOrd="3" destOrd="0" presId="urn:microsoft.com/office/officeart/2005/8/layout/matrix3"/>
    <dgm:cxn modelId="{35E9FF68-10F9-4044-8F88-6560B2BFC6C2}" type="presParOf" srcId="{71291E2A-0401-496B-A291-CA7C8B09D760}" destId="{7D43884C-34E0-41FD-86FD-FF1964FFBB3B}" srcOrd="4" destOrd="0" presId="urn:microsoft.com/office/officeart/2005/8/layout/matrix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19E7FA7-55EA-42EE-9473-75357EC837D7}" type="doc">
      <dgm:prSet loTypeId="urn:microsoft.com/office/officeart/2005/8/layout/lProcess2" loCatId="list" qsTypeId="urn:microsoft.com/office/officeart/2005/8/quickstyle/3d3" qsCatId="3D" csTypeId="urn:microsoft.com/office/officeart/2005/8/colors/accent2_2" csCatId="accent2" phldr="1"/>
      <dgm:spPr/>
      <dgm:t>
        <a:bodyPr/>
        <a:lstStyle/>
        <a:p>
          <a:endParaRPr lang="en-US"/>
        </a:p>
      </dgm:t>
    </dgm:pt>
    <dgm:pt modelId="{1C2E4A4A-E064-4104-8081-32CFDA5749C4}">
      <dgm:prSet phldrT="[Text]">
        <dgm:style>
          <a:lnRef idx="1">
            <a:schemeClr val="accent5"/>
          </a:lnRef>
          <a:fillRef idx="2">
            <a:schemeClr val="accent5"/>
          </a:fillRef>
          <a:effectRef idx="1">
            <a:schemeClr val="accent5"/>
          </a:effectRef>
          <a:fontRef idx="minor">
            <a:schemeClr val="dk1"/>
          </a:fontRef>
        </dgm:style>
      </dgm:prSet>
      <dgm:spPr/>
      <dgm:t>
        <a:bodyPr/>
        <a:lstStyle/>
        <a:p>
          <a:pPr rtl="0"/>
          <a:r>
            <a:rPr lang="en-US" dirty="0" smtClean="0"/>
            <a:t>Windows Client VL</a:t>
          </a:r>
          <a:endParaRPr lang="en-US" dirty="0"/>
        </a:p>
      </dgm:t>
    </dgm:pt>
    <dgm:pt modelId="{2E13D62D-E499-424D-B7D5-70CB3FA82DE1}" type="parTrans" cxnId="{60F7D010-EA20-4964-A479-39C20A4E0D63}">
      <dgm:prSet/>
      <dgm:spPr/>
      <dgm:t>
        <a:bodyPr/>
        <a:lstStyle/>
        <a:p>
          <a:endParaRPr lang="en-US"/>
        </a:p>
      </dgm:t>
    </dgm:pt>
    <dgm:pt modelId="{2D0A7DC7-0650-4CFF-97FA-2AE72793FD02}" type="sibTrans" cxnId="{60F7D010-EA20-4964-A479-39C20A4E0D63}">
      <dgm:prSet/>
      <dgm:spPr/>
      <dgm:t>
        <a:bodyPr/>
        <a:lstStyle/>
        <a:p>
          <a:endParaRPr lang="en-US"/>
        </a:p>
      </dgm:t>
    </dgm:pt>
    <dgm:pt modelId="{6D9F7FA0-5D08-400A-9AA2-2EE585D0F3E9}">
      <dgm:prSet>
        <dgm:style>
          <a:lnRef idx="1">
            <a:schemeClr val="accent4"/>
          </a:lnRef>
          <a:fillRef idx="2">
            <a:schemeClr val="accent4"/>
          </a:fillRef>
          <a:effectRef idx="1">
            <a:schemeClr val="accent4"/>
          </a:effectRef>
          <a:fontRef idx="minor">
            <a:schemeClr val="dk1"/>
          </a:fontRef>
        </dgm:style>
      </dgm:prSet>
      <dgm:spPr/>
      <dgm:t>
        <a:bodyPr/>
        <a:lstStyle/>
        <a:p>
          <a:r>
            <a:rPr lang="en-US" b="0" i="0" u="none" dirty="0" smtClean="0"/>
            <a:t>Server Group A</a:t>
          </a:r>
          <a:endParaRPr lang="en-US" dirty="0"/>
        </a:p>
      </dgm:t>
    </dgm:pt>
    <dgm:pt modelId="{DE6769B2-36E0-49F0-B26E-A77D4DE9F882}" type="parTrans" cxnId="{655EAA11-6D71-4EFB-AE25-882D3E26706A}">
      <dgm:prSet/>
      <dgm:spPr/>
      <dgm:t>
        <a:bodyPr/>
        <a:lstStyle/>
        <a:p>
          <a:endParaRPr lang="en-US"/>
        </a:p>
      </dgm:t>
    </dgm:pt>
    <dgm:pt modelId="{E91584A0-A644-4D70-8736-17125F17480F}" type="sibTrans" cxnId="{655EAA11-6D71-4EFB-AE25-882D3E26706A}">
      <dgm:prSet/>
      <dgm:spPr/>
      <dgm:t>
        <a:bodyPr/>
        <a:lstStyle/>
        <a:p>
          <a:endParaRPr lang="en-US"/>
        </a:p>
      </dgm:t>
    </dgm:pt>
    <dgm:pt modelId="{FE7E962D-D085-4B80-BF52-862BB830C985}">
      <dgm:prSet>
        <dgm:style>
          <a:lnRef idx="1">
            <a:schemeClr val="accent3"/>
          </a:lnRef>
          <a:fillRef idx="2">
            <a:schemeClr val="accent3"/>
          </a:fillRef>
          <a:effectRef idx="1">
            <a:schemeClr val="accent3"/>
          </a:effectRef>
          <a:fontRef idx="minor">
            <a:schemeClr val="dk1"/>
          </a:fontRef>
        </dgm:style>
      </dgm:prSet>
      <dgm:spPr/>
      <dgm:t>
        <a:bodyPr/>
        <a:lstStyle/>
        <a:p>
          <a:r>
            <a:rPr lang="en-US" b="0" i="0" u="none" dirty="0" smtClean="0"/>
            <a:t>Server</a:t>
          </a:r>
          <a:r>
            <a:rPr lang="en-US" b="0" i="0" u="none" baseline="0" dirty="0" smtClean="0"/>
            <a:t> Group B</a:t>
          </a:r>
          <a:endParaRPr lang="en-US" dirty="0"/>
        </a:p>
      </dgm:t>
    </dgm:pt>
    <dgm:pt modelId="{0D244509-3860-4814-AA0E-3A93DB2C36DF}" type="parTrans" cxnId="{B3AD0611-6C17-462C-B744-1D927D6D15EA}">
      <dgm:prSet/>
      <dgm:spPr/>
      <dgm:t>
        <a:bodyPr/>
        <a:lstStyle/>
        <a:p>
          <a:endParaRPr lang="en-US"/>
        </a:p>
      </dgm:t>
    </dgm:pt>
    <dgm:pt modelId="{066A98A5-C476-48F4-A560-2FA84EEDDA11}" type="sibTrans" cxnId="{B3AD0611-6C17-462C-B744-1D927D6D15EA}">
      <dgm:prSet/>
      <dgm:spPr/>
      <dgm:t>
        <a:bodyPr/>
        <a:lstStyle/>
        <a:p>
          <a:endParaRPr lang="en-US"/>
        </a:p>
      </dgm:t>
    </dgm:pt>
    <dgm:pt modelId="{525D2A4C-CF47-4896-9F6D-17F00648873F}">
      <dgm:prSet/>
      <dgm:spPr/>
      <dgm:t>
        <a:bodyPr/>
        <a:lstStyle/>
        <a:p>
          <a:r>
            <a:rPr lang="en-US" b="0" i="0" u="none" dirty="0" smtClean="0"/>
            <a:t>Server Group C</a:t>
          </a:r>
          <a:endParaRPr lang="en-US" dirty="0"/>
        </a:p>
      </dgm:t>
    </dgm:pt>
    <dgm:pt modelId="{C75AA9C2-7BDB-4DB4-BAC7-93707C8FE513}" type="parTrans" cxnId="{8244A031-E3EF-42E8-9962-395074904729}">
      <dgm:prSet/>
      <dgm:spPr/>
      <dgm:t>
        <a:bodyPr/>
        <a:lstStyle/>
        <a:p>
          <a:endParaRPr lang="en-US"/>
        </a:p>
      </dgm:t>
    </dgm:pt>
    <dgm:pt modelId="{E1C8567F-29DB-484D-9495-BCA6C48ED6D2}" type="sibTrans" cxnId="{8244A031-E3EF-42E8-9962-395074904729}">
      <dgm:prSet/>
      <dgm:spPr/>
      <dgm:t>
        <a:bodyPr/>
        <a:lstStyle/>
        <a:p>
          <a:endParaRPr lang="en-US"/>
        </a:p>
      </dgm:t>
    </dgm:pt>
    <dgm:pt modelId="{C2DC93E9-C1FD-4FBB-8709-36E33A9A4CD5}">
      <dgm:prSet phldrT="[Text]">
        <dgm:style>
          <a:lnRef idx="1">
            <a:schemeClr val="accent5"/>
          </a:lnRef>
          <a:fillRef idx="3">
            <a:schemeClr val="accent5"/>
          </a:fillRef>
          <a:effectRef idx="2">
            <a:schemeClr val="accent5"/>
          </a:effectRef>
          <a:fontRef idx="minor">
            <a:schemeClr val="lt1"/>
          </a:fontRef>
        </dgm:style>
      </dgm:prSet>
      <dgm:spPr/>
      <dgm:t>
        <a:bodyPr/>
        <a:lstStyle/>
        <a:p>
          <a:pPr rtl="0"/>
          <a:r>
            <a:rPr lang="en-US" dirty="0" smtClean="0">
              <a:solidFill>
                <a:schemeClr val="bg1"/>
              </a:solidFill>
            </a:rPr>
            <a:t>Windows 7 Professional</a:t>
          </a:r>
          <a:endParaRPr lang="en-US" dirty="0">
            <a:solidFill>
              <a:schemeClr val="bg1"/>
            </a:solidFill>
          </a:endParaRPr>
        </a:p>
      </dgm:t>
    </dgm:pt>
    <dgm:pt modelId="{5BA05C91-0864-4B17-A18E-05EBD49FFAA5}" type="parTrans" cxnId="{97704FC1-1C75-4A69-A70F-7D11DF83F6C3}">
      <dgm:prSet/>
      <dgm:spPr/>
      <dgm:t>
        <a:bodyPr/>
        <a:lstStyle/>
        <a:p>
          <a:endParaRPr lang="en-US"/>
        </a:p>
      </dgm:t>
    </dgm:pt>
    <dgm:pt modelId="{2E0C18C3-C0D5-427C-A63A-F0A692D0166B}" type="sibTrans" cxnId="{97704FC1-1C75-4A69-A70F-7D11DF83F6C3}">
      <dgm:prSet/>
      <dgm:spPr/>
      <dgm:t>
        <a:bodyPr/>
        <a:lstStyle/>
        <a:p>
          <a:endParaRPr lang="en-US"/>
        </a:p>
      </dgm:t>
    </dgm:pt>
    <dgm:pt modelId="{D1CA1772-E7AF-4AE1-BF48-AE7C6D74EEAE}">
      <dgm:prSet>
        <dgm:style>
          <a:lnRef idx="1">
            <a:schemeClr val="accent5"/>
          </a:lnRef>
          <a:fillRef idx="3">
            <a:schemeClr val="accent5"/>
          </a:fillRef>
          <a:effectRef idx="2">
            <a:schemeClr val="accent5"/>
          </a:effectRef>
          <a:fontRef idx="minor">
            <a:schemeClr val="lt1"/>
          </a:fontRef>
        </dgm:style>
      </dgm:prSet>
      <dgm:spPr/>
      <dgm:t>
        <a:bodyPr/>
        <a:lstStyle/>
        <a:p>
          <a:r>
            <a:rPr lang="en-US" baseline="0" dirty="0" smtClean="0">
              <a:solidFill>
                <a:schemeClr val="bg1"/>
              </a:solidFill>
            </a:rPr>
            <a:t>Windows 7 Enterprise</a:t>
          </a:r>
        </a:p>
      </dgm:t>
    </dgm:pt>
    <dgm:pt modelId="{CED547E2-BB14-4637-9E5B-AED8CE8F6D1E}" type="parTrans" cxnId="{7D5B5615-5098-46CA-AE6F-9EB9281C7AD1}">
      <dgm:prSet/>
      <dgm:spPr/>
      <dgm:t>
        <a:bodyPr/>
        <a:lstStyle/>
        <a:p>
          <a:endParaRPr lang="en-US"/>
        </a:p>
      </dgm:t>
    </dgm:pt>
    <dgm:pt modelId="{0EF4798A-9792-4448-BD76-8BFFA431F515}" type="sibTrans" cxnId="{7D5B5615-5098-46CA-AE6F-9EB9281C7AD1}">
      <dgm:prSet/>
      <dgm:spPr/>
      <dgm:t>
        <a:bodyPr/>
        <a:lstStyle/>
        <a:p>
          <a:endParaRPr lang="en-US"/>
        </a:p>
      </dgm:t>
    </dgm:pt>
    <dgm:pt modelId="{3ED9183E-562E-4A0B-93F5-660F07F6DAAE}">
      <dgm:prSet>
        <dgm:style>
          <a:lnRef idx="1">
            <a:schemeClr val="accent4"/>
          </a:lnRef>
          <a:fillRef idx="3">
            <a:schemeClr val="accent4"/>
          </a:fillRef>
          <a:effectRef idx="2">
            <a:schemeClr val="accent4"/>
          </a:effectRef>
          <a:fontRef idx="minor">
            <a:schemeClr val="lt1"/>
          </a:fontRef>
        </dgm:style>
      </dgm:prSet>
      <dgm:spPr/>
      <dgm:t>
        <a:bodyPr/>
        <a:lstStyle/>
        <a:p>
          <a:r>
            <a:rPr lang="en-US" dirty="0" smtClean="0"/>
            <a:t>Windows Web Server 2008 R2</a:t>
          </a:r>
          <a:endParaRPr lang="en-US" dirty="0"/>
        </a:p>
      </dgm:t>
    </dgm:pt>
    <dgm:pt modelId="{1DD06A1B-E180-41D9-AD6A-B5B2FF2D90B3}" type="parTrans" cxnId="{86899A01-E416-4061-BD54-9E2FDFEC7B2E}">
      <dgm:prSet/>
      <dgm:spPr/>
      <dgm:t>
        <a:bodyPr/>
        <a:lstStyle/>
        <a:p>
          <a:endParaRPr lang="en-US"/>
        </a:p>
      </dgm:t>
    </dgm:pt>
    <dgm:pt modelId="{E7CF3B21-2869-4FC5-AD77-71440BCAD2B3}" type="sibTrans" cxnId="{86899A01-E416-4061-BD54-9E2FDFEC7B2E}">
      <dgm:prSet/>
      <dgm:spPr/>
      <dgm:t>
        <a:bodyPr/>
        <a:lstStyle/>
        <a:p>
          <a:endParaRPr lang="en-US"/>
        </a:p>
      </dgm:t>
    </dgm:pt>
    <dgm:pt modelId="{90F88E11-ED35-46AA-BE64-367032E84E8F}">
      <dgm:prSet>
        <dgm:style>
          <a:lnRef idx="1">
            <a:schemeClr val="accent4"/>
          </a:lnRef>
          <a:fillRef idx="3">
            <a:schemeClr val="accent4"/>
          </a:fillRef>
          <a:effectRef idx="2">
            <a:schemeClr val="accent4"/>
          </a:effectRef>
          <a:fontRef idx="minor">
            <a:schemeClr val="lt1"/>
          </a:fontRef>
        </dgm:style>
      </dgm:prSet>
      <dgm:spPr/>
      <dgm:t>
        <a:bodyPr/>
        <a:lstStyle/>
        <a:p>
          <a:r>
            <a:rPr lang="en-US" dirty="0" smtClean="0"/>
            <a:t>Windows Server 2008 R2 HPC Edition</a:t>
          </a:r>
        </a:p>
      </dgm:t>
    </dgm:pt>
    <dgm:pt modelId="{FE01D4F3-CBC7-4461-ABEC-AC0960E9283F}" type="parTrans" cxnId="{36B0EEF8-00BE-4B80-80F3-4FFD02810574}">
      <dgm:prSet/>
      <dgm:spPr/>
      <dgm:t>
        <a:bodyPr/>
        <a:lstStyle/>
        <a:p>
          <a:endParaRPr lang="en-US"/>
        </a:p>
      </dgm:t>
    </dgm:pt>
    <dgm:pt modelId="{26888FC8-0BAE-47DD-A23C-A9B58DD49956}" type="sibTrans" cxnId="{36B0EEF8-00BE-4B80-80F3-4FFD02810574}">
      <dgm:prSet/>
      <dgm:spPr/>
      <dgm:t>
        <a:bodyPr/>
        <a:lstStyle/>
        <a:p>
          <a:endParaRPr lang="en-US"/>
        </a:p>
      </dgm:t>
    </dgm:pt>
    <dgm:pt modelId="{F84F3308-142C-4960-8704-4F9CEF923BC8}">
      <dgm:prSet>
        <dgm:style>
          <a:lnRef idx="1">
            <a:schemeClr val="accent4"/>
          </a:lnRef>
          <a:fillRef idx="3">
            <a:schemeClr val="accent4"/>
          </a:fillRef>
          <a:effectRef idx="2">
            <a:schemeClr val="accent4"/>
          </a:effectRef>
          <a:fontRef idx="minor">
            <a:schemeClr val="lt1"/>
          </a:fontRef>
        </dgm:style>
      </dgm:prSet>
      <dgm:spPr/>
      <dgm:t>
        <a:bodyPr/>
        <a:lstStyle/>
        <a:p>
          <a:r>
            <a:rPr lang="en-US" dirty="0" smtClean="0"/>
            <a:t>Windows HPC Server 2008 R2</a:t>
          </a:r>
          <a:endParaRPr lang="en-US" dirty="0"/>
        </a:p>
      </dgm:t>
    </dgm:pt>
    <dgm:pt modelId="{79BAF8D4-75BA-4EEA-A462-07E0EA945AE0}" type="parTrans" cxnId="{D0A9F7D3-1088-481C-9934-CA4D19C721BA}">
      <dgm:prSet/>
      <dgm:spPr/>
      <dgm:t>
        <a:bodyPr/>
        <a:lstStyle/>
        <a:p>
          <a:endParaRPr lang="en-US"/>
        </a:p>
      </dgm:t>
    </dgm:pt>
    <dgm:pt modelId="{2EA0E1A8-A795-4048-945F-A0EC667ABDA3}" type="sibTrans" cxnId="{D0A9F7D3-1088-481C-9934-CA4D19C721BA}">
      <dgm:prSet/>
      <dgm:spPr/>
      <dgm:t>
        <a:bodyPr/>
        <a:lstStyle/>
        <a:p>
          <a:endParaRPr lang="en-US"/>
        </a:p>
      </dgm:t>
    </dgm:pt>
    <dgm:pt modelId="{31407BCF-9233-44BC-9207-586C22D2F3AE}">
      <dgm:prSet>
        <dgm:style>
          <a:lnRef idx="1">
            <a:schemeClr val="accent3"/>
          </a:lnRef>
          <a:fillRef idx="3">
            <a:schemeClr val="accent3"/>
          </a:fillRef>
          <a:effectRef idx="2">
            <a:schemeClr val="accent3"/>
          </a:effectRef>
          <a:fontRef idx="minor">
            <a:schemeClr val="lt1"/>
          </a:fontRef>
        </dgm:style>
      </dgm:prSet>
      <dgm:spPr/>
      <dgm:t>
        <a:bodyPr/>
        <a:lstStyle/>
        <a:p>
          <a:pPr rtl="0"/>
          <a:r>
            <a:rPr lang="en-US" b="0" i="0" u="none" strike="noStrike" baseline="0" dirty="0" smtClean="0">
              <a:latin typeface="+mn-lt"/>
              <a:ea typeface="+mn-ea"/>
              <a:cs typeface="+mn-cs"/>
            </a:rPr>
            <a:t>Windows Server 2008 R2 Standard</a:t>
          </a:r>
          <a:endParaRPr lang="en-US" dirty="0"/>
        </a:p>
      </dgm:t>
    </dgm:pt>
    <dgm:pt modelId="{AD65CDD7-06E5-4076-AED1-56064848C021}" type="parTrans" cxnId="{28CC43E8-28EA-412F-A54A-F491ECBAD0E1}">
      <dgm:prSet/>
      <dgm:spPr/>
      <dgm:t>
        <a:bodyPr/>
        <a:lstStyle/>
        <a:p>
          <a:endParaRPr lang="en-US"/>
        </a:p>
      </dgm:t>
    </dgm:pt>
    <dgm:pt modelId="{A3CE8D4C-6147-429F-AB71-0C4CA8A7E379}" type="sibTrans" cxnId="{28CC43E8-28EA-412F-A54A-F491ECBAD0E1}">
      <dgm:prSet/>
      <dgm:spPr/>
      <dgm:t>
        <a:bodyPr/>
        <a:lstStyle/>
        <a:p>
          <a:endParaRPr lang="en-US"/>
        </a:p>
      </dgm:t>
    </dgm:pt>
    <dgm:pt modelId="{43EC6150-258C-4C96-BA98-A75EFD363CA0}">
      <dgm:prSet>
        <dgm:style>
          <a:lnRef idx="1">
            <a:schemeClr val="accent3"/>
          </a:lnRef>
          <a:fillRef idx="3">
            <a:schemeClr val="accent3"/>
          </a:fillRef>
          <a:effectRef idx="2">
            <a:schemeClr val="accent3"/>
          </a:effectRef>
          <a:fontRef idx="minor">
            <a:schemeClr val="lt1"/>
          </a:fontRef>
        </dgm:style>
      </dgm:prSet>
      <dgm:spPr/>
      <dgm:t>
        <a:bodyPr/>
        <a:lstStyle/>
        <a:p>
          <a:pPr rtl="0"/>
          <a:r>
            <a:rPr lang="en-US" b="0" i="0" u="none" strike="noStrike" baseline="0" dirty="0" smtClean="0">
              <a:latin typeface="+mn-lt"/>
              <a:ea typeface="+mn-ea"/>
              <a:cs typeface="+mn-cs"/>
            </a:rPr>
            <a:t>Windows Server 2008 R2 Enterprise</a:t>
          </a:r>
          <a:r>
            <a:rPr lang="en-AU" b="0" i="0" u="none" strike="noStrike" baseline="0" dirty="0" smtClean="0">
              <a:latin typeface="+mn-lt"/>
              <a:ea typeface="+mn-ea"/>
              <a:cs typeface="+mn-cs"/>
            </a:rPr>
            <a:t> </a:t>
          </a:r>
          <a:endParaRPr lang="en-US" dirty="0"/>
        </a:p>
      </dgm:t>
    </dgm:pt>
    <dgm:pt modelId="{494A25B7-FA55-4BC6-872E-CF492E32D9EB}" type="parTrans" cxnId="{86AD60E6-406C-43A6-9CAA-D09E9B79BFFF}">
      <dgm:prSet/>
      <dgm:spPr/>
      <dgm:t>
        <a:bodyPr/>
        <a:lstStyle/>
        <a:p>
          <a:endParaRPr lang="en-US"/>
        </a:p>
      </dgm:t>
    </dgm:pt>
    <dgm:pt modelId="{227B7E96-282D-4D61-AA0B-3C495C91B6BE}" type="sibTrans" cxnId="{86AD60E6-406C-43A6-9CAA-D09E9B79BFFF}">
      <dgm:prSet/>
      <dgm:spPr/>
      <dgm:t>
        <a:bodyPr/>
        <a:lstStyle/>
        <a:p>
          <a:endParaRPr lang="en-US"/>
        </a:p>
      </dgm:t>
    </dgm:pt>
    <dgm:pt modelId="{B1C1444A-D587-4D56-AAFE-C30C101916AE}">
      <dgm:prSet/>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rtl="0"/>
          <a:r>
            <a:rPr lang="pt-BR" b="0" i="0" u="none" strike="noStrike" baseline="0" dirty="0" smtClean="0">
              <a:latin typeface="+mn-lt"/>
              <a:ea typeface="+mn-ea"/>
              <a:cs typeface="+mn-cs"/>
            </a:rPr>
            <a:t>Windows Server 2008 R2 Datacenter</a:t>
          </a:r>
          <a:endParaRPr lang="en-US" dirty="0"/>
        </a:p>
      </dgm:t>
    </dgm:pt>
    <dgm:pt modelId="{FE4CAA54-CCCD-47CB-B218-293CF48117CA}" type="parTrans" cxnId="{B6CACBDE-75A3-488A-ABE3-3222F086520F}">
      <dgm:prSet/>
      <dgm:spPr/>
      <dgm:t>
        <a:bodyPr/>
        <a:lstStyle/>
        <a:p>
          <a:endParaRPr lang="en-US"/>
        </a:p>
      </dgm:t>
    </dgm:pt>
    <dgm:pt modelId="{2B3E8C14-BD3D-4E61-8C5C-E4D1169A2D74}" type="sibTrans" cxnId="{B6CACBDE-75A3-488A-ABE3-3222F086520F}">
      <dgm:prSet/>
      <dgm:spPr/>
      <dgm:t>
        <a:bodyPr/>
        <a:lstStyle/>
        <a:p>
          <a:endParaRPr lang="en-US"/>
        </a:p>
      </dgm:t>
    </dgm:pt>
    <dgm:pt modelId="{8A2A847E-65A3-4540-997F-15EEFCAD7EF4}">
      <dgm:prSet/>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rtl="0"/>
          <a:r>
            <a:rPr lang="en-US" b="0" i="0" u="none" strike="noStrike" baseline="0" dirty="0" smtClean="0">
              <a:latin typeface="+mn-lt"/>
              <a:ea typeface="+mn-ea"/>
              <a:cs typeface="+mn-cs"/>
            </a:rPr>
            <a:t>Windows Server 2008 R2 for Itanium-based Systems</a:t>
          </a:r>
          <a:endParaRPr lang="en-US" dirty="0"/>
        </a:p>
      </dgm:t>
    </dgm:pt>
    <dgm:pt modelId="{FB884F30-C1A1-417F-A020-9BE01925FB40}" type="parTrans" cxnId="{1E65195B-574A-465B-AC5C-318E779D691C}">
      <dgm:prSet/>
      <dgm:spPr/>
      <dgm:t>
        <a:bodyPr/>
        <a:lstStyle/>
        <a:p>
          <a:endParaRPr lang="en-US"/>
        </a:p>
      </dgm:t>
    </dgm:pt>
    <dgm:pt modelId="{199BE508-33A7-4F26-858E-60F1CD5D670F}" type="sibTrans" cxnId="{1E65195B-574A-465B-AC5C-318E779D691C}">
      <dgm:prSet/>
      <dgm:spPr/>
      <dgm:t>
        <a:bodyPr/>
        <a:lstStyle/>
        <a:p>
          <a:endParaRPr lang="en-US"/>
        </a:p>
      </dgm:t>
    </dgm:pt>
    <dgm:pt modelId="{348E70B1-12F6-450A-B9D6-0A63D287B852}" type="pres">
      <dgm:prSet presAssocID="{619E7FA7-55EA-42EE-9473-75357EC837D7}" presName="theList" presStyleCnt="0">
        <dgm:presLayoutVars>
          <dgm:dir/>
          <dgm:animLvl val="lvl"/>
          <dgm:resizeHandles val="exact"/>
        </dgm:presLayoutVars>
      </dgm:prSet>
      <dgm:spPr/>
      <dgm:t>
        <a:bodyPr/>
        <a:lstStyle/>
        <a:p>
          <a:endParaRPr lang="en-US"/>
        </a:p>
      </dgm:t>
    </dgm:pt>
    <dgm:pt modelId="{FDAE6F69-91D6-426B-A3B9-5BB55343604A}" type="pres">
      <dgm:prSet presAssocID="{1C2E4A4A-E064-4104-8081-32CFDA5749C4}" presName="compNode" presStyleCnt="0"/>
      <dgm:spPr/>
    </dgm:pt>
    <dgm:pt modelId="{8256131E-E871-4D2E-B505-899F3311E0A8}" type="pres">
      <dgm:prSet presAssocID="{1C2E4A4A-E064-4104-8081-32CFDA5749C4}" presName="aNode" presStyleLbl="bgShp" presStyleIdx="0" presStyleCnt="4"/>
      <dgm:spPr/>
      <dgm:t>
        <a:bodyPr/>
        <a:lstStyle/>
        <a:p>
          <a:endParaRPr lang="en-US"/>
        </a:p>
      </dgm:t>
    </dgm:pt>
    <dgm:pt modelId="{B973BCE2-4A3E-40BF-A5FD-CAD49198E85D}" type="pres">
      <dgm:prSet presAssocID="{1C2E4A4A-E064-4104-8081-32CFDA5749C4}" presName="textNode" presStyleLbl="bgShp" presStyleIdx="0" presStyleCnt="4"/>
      <dgm:spPr/>
      <dgm:t>
        <a:bodyPr/>
        <a:lstStyle/>
        <a:p>
          <a:endParaRPr lang="en-US"/>
        </a:p>
      </dgm:t>
    </dgm:pt>
    <dgm:pt modelId="{13C83BD2-47DE-4FB5-A9F1-E44499889521}" type="pres">
      <dgm:prSet presAssocID="{1C2E4A4A-E064-4104-8081-32CFDA5749C4}" presName="compChildNode" presStyleCnt="0"/>
      <dgm:spPr/>
    </dgm:pt>
    <dgm:pt modelId="{E674A643-948B-47DC-9DD0-517654C93943}" type="pres">
      <dgm:prSet presAssocID="{1C2E4A4A-E064-4104-8081-32CFDA5749C4}" presName="theInnerList" presStyleCnt="0"/>
      <dgm:spPr/>
    </dgm:pt>
    <dgm:pt modelId="{E7BA3DD0-77AD-4B72-9784-BEB4B76FE3EE}" type="pres">
      <dgm:prSet presAssocID="{C2DC93E9-C1FD-4FBB-8709-36E33A9A4CD5}" presName="childNode" presStyleLbl="node1" presStyleIdx="0" presStyleCnt="9">
        <dgm:presLayoutVars>
          <dgm:bulletEnabled val="1"/>
        </dgm:presLayoutVars>
      </dgm:prSet>
      <dgm:spPr/>
      <dgm:t>
        <a:bodyPr/>
        <a:lstStyle/>
        <a:p>
          <a:endParaRPr lang="en-US"/>
        </a:p>
      </dgm:t>
    </dgm:pt>
    <dgm:pt modelId="{460864DF-FE46-416C-AA19-87D11D02B2E6}" type="pres">
      <dgm:prSet presAssocID="{C2DC93E9-C1FD-4FBB-8709-36E33A9A4CD5}" presName="aSpace2" presStyleCnt="0"/>
      <dgm:spPr/>
    </dgm:pt>
    <dgm:pt modelId="{1A0C3F3A-CD60-43CC-905D-29A963944E14}" type="pres">
      <dgm:prSet presAssocID="{D1CA1772-E7AF-4AE1-BF48-AE7C6D74EEAE}" presName="childNode" presStyleLbl="node1" presStyleIdx="1" presStyleCnt="9">
        <dgm:presLayoutVars>
          <dgm:bulletEnabled val="1"/>
        </dgm:presLayoutVars>
      </dgm:prSet>
      <dgm:spPr/>
      <dgm:t>
        <a:bodyPr/>
        <a:lstStyle/>
        <a:p>
          <a:endParaRPr lang="en-US"/>
        </a:p>
      </dgm:t>
    </dgm:pt>
    <dgm:pt modelId="{9EF5C0EF-2170-47E0-8436-0426A42D210B}" type="pres">
      <dgm:prSet presAssocID="{1C2E4A4A-E064-4104-8081-32CFDA5749C4}" presName="aSpace" presStyleCnt="0"/>
      <dgm:spPr/>
    </dgm:pt>
    <dgm:pt modelId="{CC9FCA77-0639-4DB8-88D8-7DA6EEBEF89A}" type="pres">
      <dgm:prSet presAssocID="{6D9F7FA0-5D08-400A-9AA2-2EE585D0F3E9}" presName="compNode" presStyleCnt="0"/>
      <dgm:spPr/>
    </dgm:pt>
    <dgm:pt modelId="{C181DA53-62AD-4FD4-9494-41E3C960E563}" type="pres">
      <dgm:prSet presAssocID="{6D9F7FA0-5D08-400A-9AA2-2EE585D0F3E9}" presName="aNode" presStyleLbl="bgShp" presStyleIdx="1" presStyleCnt="4"/>
      <dgm:spPr/>
      <dgm:t>
        <a:bodyPr/>
        <a:lstStyle/>
        <a:p>
          <a:endParaRPr lang="en-US"/>
        </a:p>
      </dgm:t>
    </dgm:pt>
    <dgm:pt modelId="{E9191DE8-6F9A-4694-9D8E-F10222D03070}" type="pres">
      <dgm:prSet presAssocID="{6D9F7FA0-5D08-400A-9AA2-2EE585D0F3E9}" presName="textNode" presStyleLbl="bgShp" presStyleIdx="1" presStyleCnt="4"/>
      <dgm:spPr/>
      <dgm:t>
        <a:bodyPr/>
        <a:lstStyle/>
        <a:p>
          <a:endParaRPr lang="en-US"/>
        </a:p>
      </dgm:t>
    </dgm:pt>
    <dgm:pt modelId="{560625EF-292C-4255-A32E-334C66943C6F}" type="pres">
      <dgm:prSet presAssocID="{6D9F7FA0-5D08-400A-9AA2-2EE585D0F3E9}" presName="compChildNode" presStyleCnt="0"/>
      <dgm:spPr/>
    </dgm:pt>
    <dgm:pt modelId="{F03C80D4-2A6F-4815-86B1-2A38D7CC47CA}" type="pres">
      <dgm:prSet presAssocID="{6D9F7FA0-5D08-400A-9AA2-2EE585D0F3E9}" presName="theInnerList" presStyleCnt="0"/>
      <dgm:spPr/>
    </dgm:pt>
    <dgm:pt modelId="{048118FE-5FD8-4748-A0CA-F65EFDD3AE26}" type="pres">
      <dgm:prSet presAssocID="{3ED9183E-562E-4A0B-93F5-660F07F6DAAE}" presName="childNode" presStyleLbl="node1" presStyleIdx="2" presStyleCnt="9">
        <dgm:presLayoutVars>
          <dgm:bulletEnabled val="1"/>
        </dgm:presLayoutVars>
      </dgm:prSet>
      <dgm:spPr/>
      <dgm:t>
        <a:bodyPr/>
        <a:lstStyle/>
        <a:p>
          <a:endParaRPr lang="en-US"/>
        </a:p>
      </dgm:t>
    </dgm:pt>
    <dgm:pt modelId="{775B221B-1C0D-4249-ACFE-A79FF2C3E4E4}" type="pres">
      <dgm:prSet presAssocID="{3ED9183E-562E-4A0B-93F5-660F07F6DAAE}" presName="aSpace2" presStyleCnt="0"/>
      <dgm:spPr/>
    </dgm:pt>
    <dgm:pt modelId="{897E28B0-64E6-447D-B47D-CE0FF8FFA6C6}" type="pres">
      <dgm:prSet presAssocID="{90F88E11-ED35-46AA-BE64-367032E84E8F}" presName="childNode" presStyleLbl="node1" presStyleIdx="3" presStyleCnt="9">
        <dgm:presLayoutVars>
          <dgm:bulletEnabled val="1"/>
        </dgm:presLayoutVars>
      </dgm:prSet>
      <dgm:spPr/>
      <dgm:t>
        <a:bodyPr/>
        <a:lstStyle/>
        <a:p>
          <a:endParaRPr lang="en-US"/>
        </a:p>
      </dgm:t>
    </dgm:pt>
    <dgm:pt modelId="{D6D627B6-2EA0-41DD-BEE7-EFED8DB83AB1}" type="pres">
      <dgm:prSet presAssocID="{90F88E11-ED35-46AA-BE64-367032E84E8F}" presName="aSpace2" presStyleCnt="0"/>
      <dgm:spPr/>
    </dgm:pt>
    <dgm:pt modelId="{E75B0106-94A6-419B-A3D7-FBF70BD59C08}" type="pres">
      <dgm:prSet presAssocID="{F84F3308-142C-4960-8704-4F9CEF923BC8}" presName="childNode" presStyleLbl="node1" presStyleIdx="4" presStyleCnt="9">
        <dgm:presLayoutVars>
          <dgm:bulletEnabled val="1"/>
        </dgm:presLayoutVars>
      </dgm:prSet>
      <dgm:spPr/>
      <dgm:t>
        <a:bodyPr/>
        <a:lstStyle/>
        <a:p>
          <a:endParaRPr lang="en-US"/>
        </a:p>
      </dgm:t>
    </dgm:pt>
    <dgm:pt modelId="{0D75E0EB-6C90-4D5E-B3CC-04DE34C86E7F}" type="pres">
      <dgm:prSet presAssocID="{6D9F7FA0-5D08-400A-9AA2-2EE585D0F3E9}" presName="aSpace" presStyleCnt="0"/>
      <dgm:spPr/>
    </dgm:pt>
    <dgm:pt modelId="{A872A3FD-BC47-4DB0-A114-25F9D1492020}" type="pres">
      <dgm:prSet presAssocID="{FE7E962D-D085-4B80-BF52-862BB830C985}" presName="compNode" presStyleCnt="0"/>
      <dgm:spPr/>
    </dgm:pt>
    <dgm:pt modelId="{2134342A-C0CD-4A29-9AD2-ACAA0ED30F01}" type="pres">
      <dgm:prSet presAssocID="{FE7E962D-D085-4B80-BF52-862BB830C985}" presName="aNode" presStyleLbl="bgShp" presStyleIdx="2" presStyleCnt="4"/>
      <dgm:spPr/>
      <dgm:t>
        <a:bodyPr/>
        <a:lstStyle/>
        <a:p>
          <a:endParaRPr lang="en-US"/>
        </a:p>
      </dgm:t>
    </dgm:pt>
    <dgm:pt modelId="{7103CD21-ECF8-4D25-9F7B-7666D286F2FC}" type="pres">
      <dgm:prSet presAssocID="{FE7E962D-D085-4B80-BF52-862BB830C985}" presName="textNode" presStyleLbl="bgShp" presStyleIdx="2" presStyleCnt="4"/>
      <dgm:spPr/>
      <dgm:t>
        <a:bodyPr/>
        <a:lstStyle/>
        <a:p>
          <a:endParaRPr lang="en-US"/>
        </a:p>
      </dgm:t>
    </dgm:pt>
    <dgm:pt modelId="{0E79F701-8738-4211-9400-E31BC291D967}" type="pres">
      <dgm:prSet presAssocID="{FE7E962D-D085-4B80-BF52-862BB830C985}" presName="compChildNode" presStyleCnt="0"/>
      <dgm:spPr/>
    </dgm:pt>
    <dgm:pt modelId="{1B92D5B7-FCC7-47E2-A6EC-47446A19479F}" type="pres">
      <dgm:prSet presAssocID="{FE7E962D-D085-4B80-BF52-862BB830C985}" presName="theInnerList" presStyleCnt="0"/>
      <dgm:spPr/>
    </dgm:pt>
    <dgm:pt modelId="{B7178B42-9BCE-4279-BFAD-E42F955195AD}" type="pres">
      <dgm:prSet presAssocID="{31407BCF-9233-44BC-9207-586C22D2F3AE}" presName="childNode" presStyleLbl="node1" presStyleIdx="5" presStyleCnt="9">
        <dgm:presLayoutVars>
          <dgm:bulletEnabled val="1"/>
        </dgm:presLayoutVars>
      </dgm:prSet>
      <dgm:spPr/>
      <dgm:t>
        <a:bodyPr/>
        <a:lstStyle/>
        <a:p>
          <a:endParaRPr lang="en-US"/>
        </a:p>
      </dgm:t>
    </dgm:pt>
    <dgm:pt modelId="{4152EC73-1267-4C71-95FC-70AEB614936A}" type="pres">
      <dgm:prSet presAssocID="{31407BCF-9233-44BC-9207-586C22D2F3AE}" presName="aSpace2" presStyleCnt="0"/>
      <dgm:spPr/>
    </dgm:pt>
    <dgm:pt modelId="{881EE0DB-39FD-4263-922F-75A453E2C233}" type="pres">
      <dgm:prSet presAssocID="{43EC6150-258C-4C96-BA98-A75EFD363CA0}" presName="childNode" presStyleLbl="node1" presStyleIdx="6" presStyleCnt="9">
        <dgm:presLayoutVars>
          <dgm:bulletEnabled val="1"/>
        </dgm:presLayoutVars>
      </dgm:prSet>
      <dgm:spPr/>
      <dgm:t>
        <a:bodyPr/>
        <a:lstStyle/>
        <a:p>
          <a:endParaRPr lang="en-US"/>
        </a:p>
      </dgm:t>
    </dgm:pt>
    <dgm:pt modelId="{E13E6853-8697-4240-AD5F-8EFC2889AE9D}" type="pres">
      <dgm:prSet presAssocID="{FE7E962D-D085-4B80-BF52-862BB830C985}" presName="aSpace" presStyleCnt="0"/>
      <dgm:spPr/>
    </dgm:pt>
    <dgm:pt modelId="{E50A4C96-C807-4442-A04B-72402D9DFFA9}" type="pres">
      <dgm:prSet presAssocID="{525D2A4C-CF47-4896-9F6D-17F00648873F}" presName="compNode" presStyleCnt="0"/>
      <dgm:spPr/>
    </dgm:pt>
    <dgm:pt modelId="{C68B0B85-30D1-4A8E-9895-1DA643081D0E}" type="pres">
      <dgm:prSet presAssocID="{525D2A4C-CF47-4896-9F6D-17F00648873F}" presName="aNode" presStyleLbl="bgShp" presStyleIdx="3" presStyleCnt="4"/>
      <dgm:spPr/>
      <dgm:t>
        <a:bodyPr/>
        <a:lstStyle/>
        <a:p>
          <a:endParaRPr lang="en-US"/>
        </a:p>
      </dgm:t>
    </dgm:pt>
    <dgm:pt modelId="{60E9C846-98FD-43F9-9EA4-B7A74E75CF7E}" type="pres">
      <dgm:prSet presAssocID="{525D2A4C-CF47-4896-9F6D-17F00648873F}" presName="textNode" presStyleLbl="bgShp" presStyleIdx="3" presStyleCnt="4"/>
      <dgm:spPr/>
      <dgm:t>
        <a:bodyPr/>
        <a:lstStyle/>
        <a:p>
          <a:endParaRPr lang="en-US"/>
        </a:p>
      </dgm:t>
    </dgm:pt>
    <dgm:pt modelId="{83C9A1CC-0758-48D0-8562-6EC42EFE9B10}" type="pres">
      <dgm:prSet presAssocID="{525D2A4C-CF47-4896-9F6D-17F00648873F}" presName="compChildNode" presStyleCnt="0"/>
      <dgm:spPr/>
    </dgm:pt>
    <dgm:pt modelId="{DC78CE2A-0FF8-4604-9759-7183238270E2}" type="pres">
      <dgm:prSet presAssocID="{525D2A4C-CF47-4896-9F6D-17F00648873F}" presName="theInnerList" presStyleCnt="0"/>
      <dgm:spPr/>
    </dgm:pt>
    <dgm:pt modelId="{23E50C39-AD21-44B0-BEA7-7FC1B1D3BE89}" type="pres">
      <dgm:prSet presAssocID="{B1C1444A-D587-4D56-AAFE-C30C101916AE}" presName="childNode" presStyleLbl="node1" presStyleIdx="7" presStyleCnt="9">
        <dgm:presLayoutVars>
          <dgm:bulletEnabled val="1"/>
        </dgm:presLayoutVars>
      </dgm:prSet>
      <dgm:spPr/>
      <dgm:t>
        <a:bodyPr/>
        <a:lstStyle/>
        <a:p>
          <a:endParaRPr lang="en-US"/>
        </a:p>
      </dgm:t>
    </dgm:pt>
    <dgm:pt modelId="{F92866D4-0000-4932-B282-E1668CB01DC0}" type="pres">
      <dgm:prSet presAssocID="{B1C1444A-D587-4D56-AAFE-C30C101916AE}" presName="aSpace2" presStyleCnt="0"/>
      <dgm:spPr/>
    </dgm:pt>
    <dgm:pt modelId="{60B068E2-F513-45B2-8890-FF9379094325}" type="pres">
      <dgm:prSet presAssocID="{8A2A847E-65A3-4540-997F-15EEFCAD7EF4}" presName="childNode" presStyleLbl="node1" presStyleIdx="8" presStyleCnt="9">
        <dgm:presLayoutVars>
          <dgm:bulletEnabled val="1"/>
        </dgm:presLayoutVars>
      </dgm:prSet>
      <dgm:spPr/>
      <dgm:t>
        <a:bodyPr/>
        <a:lstStyle/>
        <a:p>
          <a:endParaRPr lang="en-US"/>
        </a:p>
      </dgm:t>
    </dgm:pt>
  </dgm:ptLst>
  <dgm:cxnLst>
    <dgm:cxn modelId="{36B0EEF8-00BE-4B80-80F3-4FFD02810574}" srcId="{6D9F7FA0-5D08-400A-9AA2-2EE585D0F3E9}" destId="{90F88E11-ED35-46AA-BE64-367032E84E8F}" srcOrd="1" destOrd="0" parTransId="{FE01D4F3-CBC7-4461-ABEC-AC0960E9283F}" sibTransId="{26888FC8-0BAE-47DD-A23C-A9B58DD49956}"/>
    <dgm:cxn modelId="{0F889B54-2FA4-4A55-87F7-70981A164AE2}" type="presOf" srcId="{FE7E962D-D085-4B80-BF52-862BB830C985}" destId="{7103CD21-ECF8-4D25-9F7B-7666D286F2FC}" srcOrd="1" destOrd="0" presId="urn:microsoft.com/office/officeart/2005/8/layout/lProcess2"/>
    <dgm:cxn modelId="{3A30396E-FC0F-4EDD-B714-CC5D58E8759A}" type="presOf" srcId="{6D9F7FA0-5D08-400A-9AA2-2EE585D0F3E9}" destId="{E9191DE8-6F9A-4694-9D8E-F10222D03070}" srcOrd="1" destOrd="0" presId="urn:microsoft.com/office/officeart/2005/8/layout/lProcess2"/>
    <dgm:cxn modelId="{28CC43E8-28EA-412F-A54A-F491ECBAD0E1}" srcId="{FE7E962D-D085-4B80-BF52-862BB830C985}" destId="{31407BCF-9233-44BC-9207-586C22D2F3AE}" srcOrd="0" destOrd="0" parTransId="{AD65CDD7-06E5-4076-AED1-56064848C021}" sibTransId="{A3CE8D4C-6147-429F-AB71-0C4CA8A7E379}"/>
    <dgm:cxn modelId="{58336D7C-8B8D-4B3B-AEBF-1B0FA5DC8030}" type="presOf" srcId="{3ED9183E-562E-4A0B-93F5-660F07F6DAAE}" destId="{048118FE-5FD8-4748-A0CA-F65EFDD3AE26}" srcOrd="0" destOrd="0" presId="urn:microsoft.com/office/officeart/2005/8/layout/lProcess2"/>
    <dgm:cxn modelId="{FA550E3C-9FFD-4174-A7C0-38486C81D914}" type="presOf" srcId="{90F88E11-ED35-46AA-BE64-367032E84E8F}" destId="{897E28B0-64E6-447D-B47D-CE0FF8FFA6C6}" srcOrd="0" destOrd="0" presId="urn:microsoft.com/office/officeart/2005/8/layout/lProcess2"/>
    <dgm:cxn modelId="{03CEF97C-2C12-4B9A-80BA-2D7920811BFA}" type="presOf" srcId="{31407BCF-9233-44BC-9207-586C22D2F3AE}" destId="{B7178B42-9BCE-4279-BFAD-E42F955195AD}" srcOrd="0" destOrd="0" presId="urn:microsoft.com/office/officeart/2005/8/layout/lProcess2"/>
    <dgm:cxn modelId="{86899A01-E416-4061-BD54-9E2FDFEC7B2E}" srcId="{6D9F7FA0-5D08-400A-9AA2-2EE585D0F3E9}" destId="{3ED9183E-562E-4A0B-93F5-660F07F6DAAE}" srcOrd="0" destOrd="0" parTransId="{1DD06A1B-E180-41D9-AD6A-B5B2FF2D90B3}" sibTransId="{E7CF3B21-2869-4FC5-AD77-71440BCAD2B3}"/>
    <dgm:cxn modelId="{1E65195B-574A-465B-AC5C-318E779D691C}" srcId="{525D2A4C-CF47-4896-9F6D-17F00648873F}" destId="{8A2A847E-65A3-4540-997F-15EEFCAD7EF4}" srcOrd="1" destOrd="0" parTransId="{FB884F30-C1A1-417F-A020-9BE01925FB40}" sibTransId="{199BE508-33A7-4F26-858E-60F1CD5D670F}"/>
    <dgm:cxn modelId="{D04F13D4-CF69-4BCE-A060-61AAF05E9B68}" type="presOf" srcId="{525D2A4C-CF47-4896-9F6D-17F00648873F}" destId="{60E9C846-98FD-43F9-9EA4-B7A74E75CF7E}" srcOrd="1" destOrd="0" presId="urn:microsoft.com/office/officeart/2005/8/layout/lProcess2"/>
    <dgm:cxn modelId="{EF358A1E-54D9-4F43-86D6-C1BD7A7EFCCB}" type="presOf" srcId="{525D2A4C-CF47-4896-9F6D-17F00648873F}" destId="{C68B0B85-30D1-4A8E-9895-1DA643081D0E}" srcOrd="0" destOrd="0" presId="urn:microsoft.com/office/officeart/2005/8/layout/lProcess2"/>
    <dgm:cxn modelId="{7607C0AA-1D1E-4B3D-9470-8AB16F44899C}" type="presOf" srcId="{F84F3308-142C-4960-8704-4F9CEF923BC8}" destId="{E75B0106-94A6-419B-A3D7-FBF70BD59C08}" srcOrd="0" destOrd="0" presId="urn:microsoft.com/office/officeart/2005/8/layout/lProcess2"/>
    <dgm:cxn modelId="{B6CACBDE-75A3-488A-ABE3-3222F086520F}" srcId="{525D2A4C-CF47-4896-9F6D-17F00648873F}" destId="{B1C1444A-D587-4D56-AAFE-C30C101916AE}" srcOrd="0" destOrd="0" parTransId="{FE4CAA54-CCCD-47CB-B218-293CF48117CA}" sibTransId="{2B3E8C14-BD3D-4E61-8C5C-E4D1169A2D74}"/>
    <dgm:cxn modelId="{48776FD7-8E38-4666-8FA1-42B79FC0B2BA}" type="presOf" srcId="{B1C1444A-D587-4D56-AAFE-C30C101916AE}" destId="{23E50C39-AD21-44B0-BEA7-7FC1B1D3BE89}" srcOrd="0" destOrd="0" presId="urn:microsoft.com/office/officeart/2005/8/layout/lProcess2"/>
    <dgm:cxn modelId="{C7C06C6F-174C-4425-95BD-5C4E29443567}" type="presOf" srcId="{C2DC93E9-C1FD-4FBB-8709-36E33A9A4CD5}" destId="{E7BA3DD0-77AD-4B72-9784-BEB4B76FE3EE}" srcOrd="0" destOrd="0" presId="urn:microsoft.com/office/officeart/2005/8/layout/lProcess2"/>
    <dgm:cxn modelId="{97704FC1-1C75-4A69-A70F-7D11DF83F6C3}" srcId="{1C2E4A4A-E064-4104-8081-32CFDA5749C4}" destId="{C2DC93E9-C1FD-4FBB-8709-36E33A9A4CD5}" srcOrd="0" destOrd="0" parTransId="{5BA05C91-0864-4B17-A18E-05EBD49FFAA5}" sibTransId="{2E0C18C3-C0D5-427C-A63A-F0A692D0166B}"/>
    <dgm:cxn modelId="{D0A9F7D3-1088-481C-9934-CA4D19C721BA}" srcId="{6D9F7FA0-5D08-400A-9AA2-2EE585D0F3E9}" destId="{F84F3308-142C-4960-8704-4F9CEF923BC8}" srcOrd="2" destOrd="0" parTransId="{79BAF8D4-75BA-4EEA-A462-07E0EA945AE0}" sibTransId="{2EA0E1A8-A795-4048-945F-A0EC667ABDA3}"/>
    <dgm:cxn modelId="{B3AD0611-6C17-462C-B744-1D927D6D15EA}" srcId="{619E7FA7-55EA-42EE-9473-75357EC837D7}" destId="{FE7E962D-D085-4B80-BF52-862BB830C985}" srcOrd="2" destOrd="0" parTransId="{0D244509-3860-4814-AA0E-3A93DB2C36DF}" sibTransId="{066A98A5-C476-48F4-A560-2FA84EEDDA11}"/>
    <dgm:cxn modelId="{7D12FF06-20BC-4786-AEBD-EDC772C61D37}" type="presOf" srcId="{8A2A847E-65A3-4540-997F-15EEFCAD7EF4}" destId="{60B068E2-F513-45B2-8890-FF9379094325}" srcOrd="0" destOrd="0" presId="urn:microsoft.com/office/officeart/2005/8/layout/lProcess2"/>
    <dgm:cxn modelId="{F2B5E512-F1B2-471D-9972-433908B3AB75}" type="presOf" srcId="{1C2E4A4A-E064-4104-8081-32CFDA5749C4}" destId="{8256131E-E871-4D2E-B505-899F3311E0A8}" srcOrd="0" destOrd="0" presId="urn:microsoft.com/office/officeart/2005/8/layout/lProcess2"/>
    <dgm:cxn modelId="{48806F86-6EDB-46CC-AC40-7EEB88FE968A}" type="presOf" srcId="{43EC6150-258C-4C96-BA98-A75EFD363CA0}" destId="{881EE0DB-39FD-4263-922F-75A453E2C233}" srcOrd="0" destOrd="0" presId="urn:microsoft.com/office/officeart/2005/8/layout/lProcess2"/>
    <dgm:cxn modelId="{471D32CF-5280-4823-AB13-F7E83B10C711}" type="presOf" srcId="{FE7E962D-D085-4B80-BF52-862BB830C985}" destId="{2134342A-C0CD-4A29-9AD2-ACAA0ED30F01}" srcOrd="0" destOrd="0" presId="urn:microsoft.com/office/officeart/2005/8/layout/lProcess2"/>
    <dgm:cxn modelId="{7D5B5615-5098-46CA-AE6F-9EB9281C7AD1}" srcId="{1C2E4A4A-E064-4104-8081-32CFDA5749C4}" destId="{D1CA1772-E7AF-4AE1-BF48-AE7C6D74EEAE}" srcOrd="1" destOrd="0" parTransId="{CED547E2-BB14-4637-9E5B-AED8CE8F6D1E}" sibTransId="{0EF4798A-9792-4448-BD76-8BFFA431F515}"/>
    <dgm:cxn modelId="{3F43258A-1D37-4D6E-ABCE-B22E87ED4524}" type="presOf" srcId="{D1CA1772-E7AF-4AE1-BF48-AE7C6D74EEAE}" destId="{1A0C3F3A-CD60-43CC-905D-29A963944E14}" srcOrd="0" destOrd="0" presId="urn:microsoft.com/office/officeart/2005/8/layout/lProcess2"/>
    <dgm:cxn modelId="{EDE62DE3-2A86-4034-9482-842411E646F7}" type="presOf" srcId="{1C2E4A4A-E064-4104-8081-32CFDA5749C4}" destId="{B973BCE2-4A3E-40BF-A5FD-CAD49198E85D}" srcOrd="1" destOrd="0" presId="urn:microsoft.com/office/officeart/2005/8/layout/lProcess2"/>
    <dgm:cxn modelId="{F21E3226-0DB6-480A-B40E-C1791BF95EA8}" type="presOf" srcId="{619E7FA7-55EA-42EE-9473-75357EC837D7}" destId="{348E70B1-12F6-450A-B9D6-0A63D287B852}" srcOrd="0" destOrd="0" presId="urn:microsoft.com/office/officeart/2005/8/layout/lProcess2"/>
    <dgm:cxn modelId="{655EAA11-6D71-4EFB-AE25-882D3E26706A}" srcId="{619E7FA7-55EA-42EE-9473-75357EC837D7}" destId="{6D9F7FA0-5D08-400A-9AA2-2EE585D0F3E9}" srcOrd="1" destOrd="0" parTransId="{DE6769B2-36E0-49F0-B26E-A77D4DE9F882}" sibTransId="{E91584A0-A644-4D70-8736-17125F17480F}"/>
    <dgm:cxn modelId="{8244A031-E3EF-42E8-9962-395074904729}" srcId="{619E7FA7-55EA-42EE-9473-75357EC837D7}" destId="{525D2A4C-CF47-4896-9F6D-17F00648873F}" srcOrd="3" destOrd="0" parTransId="{C75AA9C2-7BDB-4DB4-BAC7-93707C8FE513}" sibTransId="{E1C8567F-29DB-484D-9495-BCA6C48ED6D2}"/>
    <dgm:cxn modelId="{86AD60E6-406C-43A6-9CAA-D09E9B79BFFF}" srcId="{FE7E962D-D085-4B80-BF52-862BB830C985}" destId="{43EC6150-258C-4C96-BA98-A75EFD363CA0}" srcOrd="1" destOrd="0" parTransId="{494A25B7-FA55-4BC6-872E-CF492E32D9EB}" sibTransId="{227B7E96-282D-4D61-AA0B-3C495C91B6BE}"/>
    <dgm:cxn modelId="{60F7D010-EA20-4964-A479-39C20A4E0D63}" srcId="{619E7FA7-55EA-42EE-9473-75357EC837D7}" destId="{1C2E4A4A-E064-4104-8081-32CFDA5749C4}" srcOrd="0" destOrd="0" parTransId="{2E13D62D-E499-424D-B7D5-70CB3FA82DE1}" sibTransId="{2D0A7DC7-0650-4CFF-97FA-2AE72793FD02}"/>
    <dgm:cxn modelId="{8CA4EB91-C527-4478-9D4E-3BC19D9EFBC9}" type="presOf" srcId="{6D9F7FA0-5D08-400A-9AA2-2EE585D0F3E9}" destId="{C181DA53-62AD-4FD4-9494-41E3C960E563}" srcOrd="0" destOrd="0" presId="urn:microsoft.com/office/officeart/2005/8/layout/lProcess2"/>
    <dgm:cxn modelId="{32E18880-3A05-403A-B4E4-945A4C8C649E}" type="presParOf" srcId="{348E70B1-12F6-450A-B9D6-0A63D287B852}" destId="{FDAE6F69-91D6-426B-A3B9-5BB55343604A}" srcOrd="0" destOrd="0" presId="urn:microsoft.com/office/officeart/2005/8/layout/lProcess2"/>
    <dgm:cxn modelId="{B43B69C6-D245-4474-AEDF-ACE59984BCC9}" type="presParOf" srcId="{FDAE6F69-91D6-426B-A3B9-5BB55343604A}" destId="{8256131E-E871-4D2E-B505-899F3311E0A8}" srcOrd="0" destOrd="0" presId="urn:microsoft.com/office/officeart/2005/8/layout/lProcess2"/>
    <dgm:cxn modelId="{EB3D94AB-0384-4864-B7DA-6A9582A84DEC}" type="presParOf" srcId="{FDAE6F69-91D6-426B-A3B9-5BB55343604A}" destId="{B973BCE2-4A3E-40BF-A5FD-CAD49198E85D}" srcOrd="1" destOrd="0" presId="urn:microsoft.com/office/officeart/2005/8/layout/lProcess2"/>
    <dgm:cxn modelId="{48B467A7-0C8B-4FFD-B743-A26C33BF11B0}" type="presParOf" srcId="{FDAE6F69-91D6-426B-A3B9-5BB55343604A}" destId="{13C83BD2-47DE-4FB5-A9F1-E44499889521}" srcOrd="2" destOrd="0" presId="urn:microsoft.com/office/officeart/2005/8/layout/lProcess2"/>
    <dgm:cxn modelId="{76AB1B73-0F71-46C7-BAAE-6A6B48B3DD56}" type="presParOf" srcId="{13C83BD2-47DE-4FB5-A9F1-E44499889521}" destId="{E674A643-948B-47DC-9DD0-517654C93943}" srcOrd="0" destOrd="0" presId="urn:microsoft.com/office/officeart/2005/8/layout/lProcess2"/>
    <dgm:cxn modelId="{98CE2E38-BCC5-49F1-8F24-0577778E8037}" type="presParOf" srcId="{E674A643-948B-47DC-9DD0-517654C93943}" destId="{E7BA3DD0-77AD-4B72-9784-BEB4B76FE3EE}" srcOrd="0" destOrd="0" presId="urn:microsoft.com/office/officeart/2005/8/layout/lProcess2"/>
    <dgm:cxn modelId="{915269E2-4D77-4C46-9B1D-ABAA464FEE52}" type="presParOf" srcId="{E674A643-948B-47DC-9DD0-517654C93943}" destId="{460864DF-FE46-416C-AA19-87D11D02B2E6}" srcOrd="1" destOrd="0" presId="urn:microsoft.com/office/officeart/2005/8/layout/lProcess2"/>
    <dgm:cxn modelId="{80BA3C09-D736-4C0C-93EB-1EA8456812DD}" type="presParOf" srcId="{E674A643-948B-47DC-9DD0-517654C93943}" destId="{1A0C3F3A-CD60-43CC-905D-29A963944E14}" srcOrd="2" destOrd="0" presId="urn:microsoft.com/office/officeart/2005/8/layout/lProcess2"/>
    <dgm:cxn modelId="{BBC29CA7-3026-4EEB-AFD5-9FDBEC696B08}" type="presParOf" srcId="{348E70B1-12F6-450A-B9D6-0A63D287B852}" destId="{9EF5C0EF-2170-47E0-8436-0426A42D210B}" srcOrd="1" destOrd="0" presId="urn:microsoft.com/office/officeart/2005/8/layout/lProcess2"/>
    <dgm:cxn modelId="{FE3EAD54-E8EF-4F61-9018-06E599B2AE9E}" type="presParOf" srcId="{348E70B1-12F6-450A-B9D6-0A63D287B852}" destId="{CC9FCA77-0639-4DB8-88D8-7DA6EEBEF89A}" srcOrd="2" destOrd="0" presId="urn:microsoft.com/office/officeart/2005/8/layout/lProcess2"/>
    <dgm:cxn modelId="{317D46E6-7A05-4392-94DB-CDC10EDFE659}" type="presParOf" srcId="{CC9FCA77-0639-4DB8-88D8-7DA6EEBEF89A}" destId="{C181DA53-62AD-4FD4-9494-41E3C960E563}" srcOrd="0" destOrd="0" presId="urn:microsoft.com/office/officeart/2005/8/layout/lProcess2"/>
    <dgm:cxn modelId="{5495CB30-5DBB-4A7D-8A0D-2EE0647453D1}" type="presParOf" srcId="{CC9FCA77-0639-4DB8-88D8-7DA6EEBEF89A}" destId="{E9191DE8-6F9A-4694-9D8E-F10222D03070}" srcOrd="1" destOrd="0" presId="urn:microsoft.com/office/officeart/2005/8/layout/lProcess2"/>
    <dgm:cxn modelId="{6CB8155B-2FF7-4712-8AF9-A5D88C30F2DF}" type="presParOf" srcId="{CC9FCA77-0639-4DB8-88D8-7DA6EEBEF89A}" destId="{560625EF-292C-4255-A32E-334C66943C6F}" srcOrd="2" destOrd="0" presId="urn:microsoft.com/office/officeart/2005/8/layout/lProcess2"/>
    <dgm:cxn modelId="{FB06E673-3990-4DA1-BB61-3D249208446C}" type="presParOf" srcId="{560625EF-292C-4255-A32E-334C66943C6F}" destId="{F03C80D4-2A6F-4815-86B1-2A38D7CC47CA}" srcOrd="0" destOrd="0" presId="urn:microsoft.com/office/officeart/2005/8/layout/lProcess2"/>
    <dgm:cxn modelId="{F8F539C9-DE7D-4247-A603-25542F2A0FCB}" type="presParOf" srcId="{F03C80D4-2A6F-4815-86B1-2A38D7CC47CA}" destId="{048118FE-5FD8-4748-A0CA-F65EFDD3AE26}" srcOrd="0" destOrd="0" presId="urn:microsoft.com/office/officeart/2005/8/layout/lProcess2"/>
    <dgm:cxn modelId="{359C5E4D-3A46-486E-953F-A715584162A6}" type="presParOf" srcId="{F03C80D4-2A6F-4815-86B1-2A38D7CC47CA}" destId="{775B221B-1C0D-4249-ACFE-A79FF2C3E4E4}" srcOrd="1" destOrd="0" presId="urn:microsoft.com/office/officeart/2005/8/layout/lProcess2"/>
    <dgm:cxn modelId="{EE5F994F-EFBB-4E4F-A5EC-781DC387D037}" type="presParOf" srcId="{F03C80D4-2A6F-4815-86B1-2A38D7CC47CA}" destId="{897E28B0-64E6-447D-B47D-CE0FF8FFA6C6}" srcOrd="2" destOrd="0" presId="urn:microsoft.com/office/officeart/2005/8/layout/lProcess2"/>
    <dgm:cxn modelId="{29AB50B0-74AA-41DF-9143-8A12B0B1B345}" type="presParOf" srcId="{F03C80D4-2A6F-4815-86B1-2A38D7CC47CA}" destId="{D6D627B6-2EA0-41DD-BEE7-EFED8DB83AB1}" srcOrd="3" destOrd="0" presId="urn:microsoft.com/office/officeart/2005/8/layout/lProcess2"/>
    <dgm:cxn modelId="{3C9FD8D4-9398-4B9A-B770-C2273F8C916A}" type="presParOf" srcId="{F03C80D4-2A6F-4815-86B1-2A38D7CC47CA}" destId="{E75B0106-94A6-419B-A3D7-FBF70BD59C08}" srcOrd="4" destOrd="0" presId="urn:microsoft.com/office/officeart/2005/8/layout/lProcess2"/>
    <dgm:cxn modelId="{9C6B975F-A2D1-475F-B921-DE460A94DDC4}" type="presParOf" srcId="{348E70B1-12F6-450A-B9D6-0A63D287B852}" destId="{0D75E0EB-6C90-4D5E-B3CC-04DE34C86E7F}" srcOrd="3" destOrd="0" presId="urn:microsoft.com/office/officeart/2005/8/layout/lProcess2"/>
    <dgm:cxn modelId="{9E54C25E-02C2-4693-B78F-E9B9DCEB9A51}" type="presParOf" srcId="{348E70B1-12F6-450A-B9D6-0A63D287B852}" destId="{A872A3FD-BC47-4DB0-A114-25F9D1492020}" srcOrd="4" destOrd="0" presId="urn:microsoft.com/office/officeart/2005/8/layout/lProcess2"/>
    <dgm:cxn modelId="{914E8426-EF9B-4CFB-B52B-BABE34F85F8F}" type="presParOf" srcId="{A872A3FD-BC47-4DB0-A114-25F9D1492020}" destId="{2134342A-C0CD-4A29-9AD2-ACAA0ED30F01}" srcOrd="0" destOrd="0" presId="urn:microsoft.com/office/officeart/2005/8/layout/lProcess2"/>
    <dgm:cxn modelId="{25BD2416-F8BE-4367-A1AF-3A0CA3BC00F9}" type="presParOf" srcId="{A872A3FD-BC47-4DB0-A114-25F9D1492020}" destId="{7103CD21-ECF8-4D25-9F7B-7666D286F2FC}" srcOrd="1" destOrd="0" presId="urn:microsoft.com/office/officeart/2005/8/layout/lProcess2"/>
    <dgm:cxn modelId="{597DB116-4324-4261-A277-84106CEA1CA4}" type="presParOf" srcId="{A872A3FD-BC47-4DB0-A114-25F9D1492020}" destId="{0E79F701-8738-4211-9400-E31BC291D967}" srcOrd="2" destOrd="0" presId="urn:microsoft.com/office/officeart/2005/8/layout/lProcess2"/>
    <dgm:cxn modelId="{0F20DC58-AD33-491C-90ED-93B3D4FD21CF}" type="presParOf" srcId="{0E79F701-8738-4211-9400-E31BC291D967}" destId="{1B92D5B7-FCC7-47E2-A6EC-47446A19479F}" srcOrd="0" destOrd="0" presId="urn:microsoft.com/office/officeart/2005/8/layout/lProcess2"/>
    <dgm:cxn modelId="{0B571598-BEE2-4287-A5CF-8F5DFC865C2A}" type="presParOf" srcId="{1B92D5B7-FCC7-47E2-A6EC-47446A19479F}" destId="{B7178B42-9BCE-4279-BFAD-E42F955195AD}" srcOrd="0" destOrd="0" presId="urn:microsoft.com/office/officeart/2005/8/layout/lProcess2"/>
    <dgm:cxn modelId="{9E7CE002-0FF1-4A66-B4A9-54686F497488}" type="presParOf" srcId="{1B92D5B7-FCC7-47E2-A6EC-47446A19479F}" destId="{4152EC73-1267-4C71-95FC-70AEB614936A}" srcOrd="1" destOrd="0" presId="urn:microsoft.com/office/officeart/2005/8/layout/lProcess2"/>
    <dgm:cxn modelId="{000C332C-41E1-460B-B080-B4A267145FD4}" type="presParOf" srcId="{1B92D5B7-FCC7-47E2-A6EC-47446A19479F}" destId="{881EE0DB-39FD-4263-922F-75A453E2C233}" srcOrd="2" destOrd="0" presId="urn:microsoft.com/office/officeart/2005/8/layout/lProcess2"/>
    <dgm:cxn modelId="{FC8A7D36-6E8C-4F7E-BC35-1FF342AB20C2}" type="presParOf" srcId="{348E70B1-12F6-450A-B9D6-0A63D287B852}" destId="{E13E6853-8697-4240-AD5F-8EFC2889AE9D}" srcOrd="5" destOrd="0" presId="urn:microsoft.com/office/officeart/2005/8/layout/lProcess2"/>
    <dgm:cxn modelId="{76C3D153-DB2F-4973-BBD1-35E93EBC3886}" type="presParOf" srcId="{348E70B1-12F6-450A-B9D6-0A63D287B852}" destId="{E50A4C96-C807-4442-A04B-72402D9DFFA9}" srcOrd="6" destOrd="0" presId="urn:microsoft.com/office/officeart/2005/8/layout/lProcess2"/>
    <dgm:cxn modelId="{D1B2C635-66B0-4462-8657-029308C395A1}" type="presParOf" srcId="{E50A4C96-C807-4442-A04B-72402D9DFFA9}" destId="{C68B0B85-30D1-4A8E-9895-1DA643081D0E}" srcOrd="0" destOrd="0" presId="urn:microsoft.com/office/officeart/2005/8/layout/lProcess2"/>
    <dgm:cxn modelId="{F6FB8CB6-5094-4F0C-9443-9687920301B6}" type="presParOf" srcId="{E50A4C96-C807-4442-A04B-72402D9DFFA9}" destId="{60E9C846-98FD-43F9-9EA4-B7A74E75CF7E}" srcOrd="1" destOrd="0" presId="urn:microsoft.com/office/officeart/2005/8/layout/lProcess2"/>
    <dgm:cxn modelId="{A47C103E-DCE0-4334-9080-A657C118DBE6}" type="presParOf" srcId="{E50A4C96-C807-4442-A04B-72402D9DFFA9}" destId="{83C9A1CC-0758-48D0-8562-6EC42EFE9B10}" srcOrd="2" destOrd="0" presId="urn:microsoft.com/office/officeart/2005/8/layout/lProcess2"/>
    <dgm:cxn modelId="{8D758B1F-9A05-4F10-B90B-0A184F87254A}" type="presParOf" srcId="{83C9A1CC-0758-48D0-8562-6EC42EFE9B10}" destId="{DC78CE2A-0FF8-4604-9759-7183238270E2}" srcOrd="0" destOrd="0" presId="urn:microsoft.com/office/officeart/2005/8/layout/lProcess2"/>
    <dgm:cxn modelId="{4EFF0CD3-C3AA-4A3A-9304-82D061CCCA89}" type="presParOf" srcId="{DC78CE2A-0FF8-4604-9759-7183238270E2}" destId="{23E50C39-AD21-44B0-BEA7-7FC1B1D3BE89}" srcOrd="0" destOrd="0" presId="urn:microsoft.com/office/officeart/2005/8/layout/lProcess2"/>
    <dgm:cxn modelId="{944FF86A-0350-4F13-BF66-AB87C750A9A6}" type="presParOf" srcId="{DC78CE2A-0FF8-4604-9759-7183238270E2}" destId="{F92866D4-0000-4932-B282-E1668CB01DC0}" srcOrd="1" destOrd="0" presId="urn:microsoft.com/office/officeart/2005/8/layout/lProcess2"/>
    <dgm:cxn modelId="{F4BEC579-9F60-434F-8589-ED47307037F1}" type="presParOf" srcId="{DC78CE2A-0FF8-4604-9759-7183238270E2}" destId="{60B068E2-F513-45B2-8890-FF9379094325}" srcOrd="2" destOrd="0" presId="urn:microsoft.com/office/officeart/2005/8/layout/lProcess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073D093-6C6F-4C56-A28F-D6CFCDCD7C53}" type="doc">
      <dgm:prSet loTypeId="urn:microsoft.com/office/officeart/2005/8/layout/venn2" loCatId="relationship" qsTypeId="urn:microsoft.com/office/officeart/2005/8/quickstyle/simple5" qsCatId="simple" csTypeId="urn:microsoft.com/office/officeart/2005/8/colors/colorful1#1" csCatId="colorful" phldr="1"/>
      <dgm:spPr/>
      <dgm:t>
        <a:bodyPr/>
        <a:lstStyle/>
        <a:p>
          <a:endParaRPr lang="en-US"/>
        </a:p>
      </dgm:t>
    </dgm:pt>
    <dgm:pt modelId="{0F344060-179C-4BC0-8C5C-57E6E1B0459A}">
      <dgm:prSet phldrT="[Text]"/>
      <dgm:spPr/>
      <dgm:t>
        <a:bodyPr/>
        <a:lstStyle/>
        <a:p>
          <a:r>
            <a:rPr lang="en-US" b="1" dirty="0" smtClean="0"/>
            <a:t>Server C</a:t>
          </a:r>
          <a:endParaRPr lang="en-US" dirty="0"/>
        </a:p>
      </dgm:t>
    </dgm:pt>
    <dgm:pt modelId="{96658342-0A5C-4D7E-95E7-78F6495F72D4}" type="parTrans" cxnId="{E0944DF0-A792-4FC7-9011-E72ED9550A6C}">
      <dgm:prSet/>
      <dgm:spPr/>
      <dgm:t>
        <a:bodyPr/>
        <a:lstStyle/>
        <a:p>
          <a:endParaRPr lang="en-US"/>
        </a:p>
      </dgm:t>
    </dgm:pt>
    <dgm:pt modelId="{920BDD63-85F0-4C3A-AD42-0B266487BEEC}" type="sibTrans" cxnId="{E0944DF0-A792-4FC7-9011-E72ED9550A6C}">
      <dgm:prSet/>
      <dgm:spPr/>
      <dgm:t>
        <a:bodyPr/>
        <a:lstStyle/>
        <a:p>
          <a:endParaRPr lang="en-US"/>
        </a:p>
      </dgm:t>
    </dgm:pt>
    <dgm:pt modelId="{EB0FBEAA-D143-420C-B48B-63153FA14898}">
      <dgm:prSet phldrT="[Text]"/>
      <dgm:spPr/>
      <dgm:t>
        <a:bodyPr/>
        <a:lstStyle/>
        <a:p>
          <a:r>
            <a:rPr lang="en-US" b="1" dirty="0" smtClean="0"/>
            <a:t>Server B</a:t>
          </a:r>
          <a:endParaRPr lang="en-US" b="1" dirty="0"/>
        </a:p>
      </dgm:t>
    </dgm:pt>
    <dgm:pt modelId="{F031E9BE-AD61-466C-A5D5-7A594806E2A7}" type="parTrans" cxnId="{E2A5ADD5-B66A-4BF6-943C-C762C459A60C}">
      <dgm:prSet/>
      <dgm:spPr/>
      <dgm:t>
        <a:bodyPr/>
        <a:lstStyle/>
        <a:p>
          <a:endParaRPr lang="en-US"/>
        </a:p>
      </dgm:t>
    </dgm:pt>
    <dgm:pt modelId="{014A999B-CCEC-4BCB-AAA6-2DCC8E7C171C}" type="sibTrans" cxnId="{E2A5ADD5-B66A-4BF6-943C-C762C459A60C}">
      <dgm:prSet/>
      <dgm:spPr/>
      <dgm:t>
        <a:bodyPr/>
        <a:lstStyle/>
        <a:p>
          <a:endParaRPr lang="en-US"/>
        </a:p>
      </dgm:t>
    </dgm:pt>
    <dgm:pt modelId="{5343C6D7-58BA-4723-8E78-D7BC7346E848}">
      <dgm:prSet phldrT="[Text]"/>
      <dgm:spPr/>
      <dgm:t>
        <a:bodyPr/>
        <a:lstStyle/>
        <a:p>
          <a:r>
            <a:rPr lang="en-US" b="1" dirty="0" smtClean="0"/>
            <a:t>Server A</a:t>
          </a:r>
          <a:endParaRPr lang="en-US" b="1" dirty="0"/>
        </a:p>
      </dgm:t>
    </dgm:pt>
    <dgm:pt modelId="{572EFEF3-8129-4E47-AF7F-BA81644DBDAA}" type="parTrans" cxnId="{EC32076F-3550-4219-A671-20FD8B43E4B4}">
      <dgm:prSet/>
      <dgm:spPr/>
      <dgm:t>
        <a:bodyPr/>
        <a:lstStyle/>
        <a:p>
          <a:endParaRPr lang="en-US"/>
        </a:p>
      </dgm:t>
    </dgm:pt>
    <dgm:pt modelId="{E2F8E929-99D2-45AD-8540-B8A4C81029B3}" type="sibTrans" cxnId="{EC32076F-3550-4219-A671-20FD8B43E4B4}">
      <dgm:prSet/>
      <dgm:spPr/>
      <dgm:t>
        <a:bodyPr/>
        <a:lstStyle/>
        <a:p>
          <a:endParaRPr lang="en-US"/>
        </a:p>
      </dgm:t>
    </dgm:pt>
    <dgm:pt modelId="{D3B4F0A9-6D3C-484C-BB4A-DC6303499A6E}">
      <dgm:prSet phldrT="[Text]"/>
      <dgm:spPr/>
      <dgm:t>
        <a:bodyPr lIns="0" tIns="0" rIns="0" bIns="0"/>
        <a:lstStyle/>
        <a:p>
          <a:pPr rtl="0"/>
          <a:r>
            <a:rPr lang="en-US" dirty="0" smtClean="0">
              <a:solidFill>
                <a:schemeClr val="bg1"/>
              </a:solidFill>
            </a:rPr>
            <a:t>Client VL</a:t>
          </a:r>
          <a:endParaRPr lang="en-US" dirty="0">
            <a:solidFill>
              <a:schemeClr val="bg1"/>
            </a:solidFill>
          </a:endParaRPr>
        </a:p>
      </dgm:t>
    </dgm:pt>
    <dgm:pt modelId="{BCC18633-455D-436E-AE1B-5F52814771E9}" type="parTrans" cxnId="{365B6C12-5A6D-4B54-9E7A-CAE3D3CC3CFE}">
      <dgm:prSet/>
      <dgm:spPr/>
      <dgm:t>
        <a:bodyPr/>
        <a:lstStyle/>
        <a:p>
          <a:endParaRPr lang="en-US"/>
        </a:p>
      </dgm:t>
    </dgm:pt>
    <dgm:pt modelId="{C5C0BC17-AC2F-4C4D-ADDF-A046FA56D54E}" type="sibTrans" cxnId="{365B6C12-5A6D-4B54-9E7A-CAE3D3CC3CFE}">
      <dgm:prSet/>
      <dgm:spPr/>
      <dgm:t>
        <a:bodyPr/>
        <a:lstStyle/>
        <a:p>
          <a:endParaRPr lang="en-US"/>
        </a:p>
      </dgm:t>
    </dgm:pt>
    <dgm:pt modelId="{3FCBEC2E-5E19-4232-A7B6-23E81C2E1C71}" type="pres">
      <dgm:prSet presAssocID="{D073D093-6C6F-4C56-A28F-D6CFCDCD7C53}" presName="Name0" presStyleCnt="0">
        <dgm:presLayoutVars>
          <dgm:chMax val="7"/>
          <dgm:resizeHandles val="exact"/>
        </dgm:presLayoutVars>
      </dgm:prSet>
      <dgm:spPr/>
      <dgm:t>
        <a:bodyPr/>
        <a:lstStyle/>
        <a:p>
          <a:endParaRPr lang="en-US"/>
        </a:p>
      </dgm:t>
    </dgm:pt>
    <dgm:pt modelId="{676E4746-2FCF-43D8-A257-00FD6061B09A}" type="pres">
      <dgm:prSet presAssocID="{D073D093-6C6F-4C56-A28F-D6CFCDCD7C53}" presName="comp1" presStyleCnt="0"/>
      <dgm:spPr/>
    </dgm:pt>
    <dgm:pt modelId="{CBF15EA0-46CA-48B6-AA41-D26506481034}" type="pres">
      <dgm:prSet presAssocID="{D073D093-6C6F-4C56-A28F-D6CFCDCD7C53}" presName="circle1" presStyleLbl="node1" presStyleIdx="0" presStyleCnt="4"/>
      <dgm:spPr/>
      <dgm:t>
        <a:bodyPr/>
        <a:lstStyle/>
        <a:p>
          <a:endParaRPr lang="en-US"/>
        </a:p>
      </dgm:t>
    </dgm:pt>
    <dgm:pt modelId="{C69AB06E-D1A8-4F73-B513-8346F468E35E}" type="pres">
      <dgm:prSet presAssocID="{D073D093-6C6F-4C56-A28F-D6CFCDCD7C53}" presName="c1text" presStyleLbl="node1" presStyleIdx="0" presStyleCnt="4">
        <dgm:presLayoutVars>
          <dgm:bulletEnabled val="1"/>
        </dgm:presLayoutVars>
      </dgm:prSet>
      <dgm:spPr/>
      <dgm:t>
        <a:bodyPr/>
        <a:lstStyle/>
        <a:p>
          <a:endParaRPr lang="en-US"/>
        </a:p>
      </dgm:t>
    </dgm:pt>
    <dgm:pt modelId="{C8A751EA-7D69-4CAD-AB6E-E4887627760E}" type="pres">
      <dgm:prSet presAssocID="{D073D093-6C6F-4C56-A28F-D6CFCDCD7C53}" presName="comp2" presStyleCnt="0"/>
      <dgm:spPr/>
    </dgm:pt>
    <dgm:pt modelId="{7E5F9728-372C-4763-978C-9CD67DAF9160}" type="pres">
      <dgm:prSet presAssocID="{D073D093-6C6F-4C56-A28F-D6CFCDCD7C53}" presName="circle2" presStyleLbl="node1" presStyleIdx="1" presStyleCnt="4"/>
      <dgm:spPr/>
      <dgm:t>
        <a:bodyPr/>
        <a:lstStyle/>
        <a:p>
          <a:endParaRPr lang="en-US"/>
        </a:p>
      </dgm:t>
    </dgm:pt>
    <dgm:pt modelId="{66DE73BE-0AD3-4831-91E1-A49A673B6FD5}" type="pres">
      <dgm:prSet presAssocID="{D073D093-6C6F-4C56-A28F-D6CFCDCD7C53}" presName="c2text" presStyleLbl="node1" presStyleIdx="1" presStyleCnt="4">
        <dgm:presLayoutVars>
          <dgm:bulletEnabled val="1"/>
        </dgm:presLayoutVars>
      </dgm:prSet>
      <dgm:spPr/>
      <dgm:t>
        <a:bodyPr/>
        <a:lstStyle/>
        <a:p>
          <a:endParaRPr lang="en-US"/>
        </a:p>
      </dgm:t>
    </dgm:pt>
    <dgm:pt modelId="{9A925502-B93B-4688-9FB9-F672E0A7376D}" type="pres">
      <dgm:prSet presAssocID="{D073D093-6C6F-4C56-A28F-D6CFCDCD7C53}" presName="comp3" presStyleCnt="0"/>
      <dgm:spPr/>
    </dgm:pt>
    <dgm:pt modelId="{8FB6A7A5-5361-4EF0-BF8D-3661A5D0F8FB}" type="pres">
      <dgm:prSet presAssocID="{D073D093-6C6F-4C56-A28F-D6CFCDCD7C53}" presName="circle3" presStyleLbl="node1" presStyleIdx="2" presStyleCnt="4"/>
      <dgm:spPr/>
      <dgm:t>
        <a:bodyPr/>
        <a:lstStyle/>
        <a:p>
          <a:endParaRPr lang="en-US"/>
        </a:p>
      </dgm:t>
    </dgm:pt>
    <dgm:pt modelId="{E1C241DB-C8F2-4655-9853-10EE205335BE}" type="pres">
      <dgm:prSet presAssocID="{D073D093-6C6F-4C56-A28F-D6CFCDCD7C53}" presName="c3text" presStyleLbl="node1" presStyleIdx="2" presStyleCnt="4">
        <dgm:presLayoutVars>
          <dgm:bulletEnabled val="1"/>
        </dgm:presLayoutVars>
      </dgm:prSet>
      <dgm:spPr/>
      <dgm:t>
        <a:bodyPr/>
        <a:lstStyle/>
        <a:p>
          <a:endParaRPr lang="en-US"/>
        </a:p>
      </dgm:t>
    </dgm:pt>
    <dgm:pt modelId="{A06ECC72-F372-46FB-8724-49E2B4B3DD35}" type="pres">
      <dgm:prSet presAssocID="{D073D093-6C6F-4C56-A28F-D6CFCDCD7C53}" presName="comp4" presStyleCnt="0"/>
      <dgm:spPr/>
    </dgm:pt>
    <dgm:pt modelId="{C8E70DAE-9093-42D8-A70F-C8F6FB6B9AAF}" type="pres">
      <dgm:prSet presAssocID="{D073D093-6C6F-4C56-A28F-D6CFCDCD7C53}" presName="circle4" presStyleLbl="node1" presStyleIdx="3" presStyleCnt="4"/>
      <dgm:spPr/>
      <dgm:t>
        <a:bodyPr/>
        <a:lstStyle/>
        <a:p>
          <a:endParaRPr lang="en-US"/>
        </a:p>
      </dgm:t>
    </dgm:pt>
    <dgm:pt modelId="{31BE9C4A-9C6B-441F-ABC8-DB7A77CF572C}" type="pres">
      <dgm:prSet presAssocID="{D073D093-6C6F-4C56-A28F-D6CFCDCD7C53}" presName="c4text" presStyleLbl="node1" presStyleIdx="3" presStyleCnt="4">
        <dgm:presLayoutVars>
          <dgm:bulletEnabled val="1"/>
        </dgm:presLayoutVars>
      </dgm:prSet>
      <dgm:spPr/>
      <dgm:t>
        <a:bodyPr/>
        <a:lstStyle/>
        <a:p>
          <a:endParaRPr lang="en-US"/>
        </a:p>
      </dgm:t>
    </dgm:pt>
  </dgm:ptLst>
  <dgm:cxnLst>
    <dgm:cxn modelId="{99E866BF-6B47-49A7-ADC4-D9661F929F9E}" type="presOf" srcId="{5343C6D7-58BA-4723-8E78-D7BC7346E848}" destId="{8FB6A7A5-5361-4EF0-BF8D-3661A5D0F8FB}" srcOrd="0" destOrd="0" presId="urn:microsoft.com/office/officeart/2005/8/layout/venn2"/>
    <dgm:cxn modelId="{EE02982F-D460-4786-9E9B-4396D2E7A5FD}" type="presOf" srcId="{0F344060-179C-4BC0-8C5C-57E6E1B0459A}" destId="{CBF15EA0-46CA-48B6-AA41-D26506481034}" srcOrd="0" destOrd="0" presId="urn:microsoft.com/office/officeart/2005/8/layout/venn2"/>
    <dgm:cxn modelId="{712358EC-FFB9-4B2F-A457-D1BB90A57307}" type="presOf" srcId="{5343C6D7-58BA-4723-8E78-D7BC7346E848}" destId="{E1C241DB-C8F2-4655-9853-10EE205335BE}" srcOrd="1" destOrd="0" presId="urn:microsoft.com/office/officeart/2005/8/layout/venn2"/>
    <dgm:cxn modelId="{4082932F-49EB-440E-875F-184CEE4882B5}" type="presOf" srcId="{D3B4F0A9-6D3C-484C-BB4A-DC6303499A6E}" destId="{31BE9C4A-9C6B-441F-ABC8-DB7A77CF572C}" srcOrd="1" destOrd="0" presId="urn:microsoft.com/office/officeart/2005/8/layout/venn2"/>
    <dgm:cxn modelId="{C9972E33-CC19-4B4F-9BFE-96A780AA00E2}" type="presOf" srcId="{0F344060-179C-4BC0-8C5C-57E6E1B0459A}" destId="{C69AB06E-D1A8-4F73-B513-8346F468E35E}" srcOrd="1" destOrd="0" presId="urn:microsoft.com/office/officeart/2005/8/layout/venn2"/>
    <dgm:cxn modelId="{E0944DF0-A792-4FC7-9011-E72ED9550A6C}" srcId="{D073D093-6C6F-4C56-A28F-D6CFCDCD7C53}" destId="{0F344060-179C-4BC0-8C5C-57E6E1B0459A}" srcOrd="0" destOrd="0" parTransId="{96658342-0A5C-4D7E-95E7-78F6495F72D4}" sibTransId="{920BDD63-85F0-4C3A-AD42-0B266487BEEC}"/>
    <dgm:cxn modelId="{EC32076F-3550-4219-A671-20FD8B43E4B4}" srcId="{D073D093-6C6F-4C56-A28F-D6CFCDCD7C53}" destId="{5343C6D7-58BA-4723-8E78-D7BC7346E848}" srcOrd="2" destOrd="0" parTransId="{572EFEF3-8129-4E47-AF7F-BA81644DBDAA}" sibTransId="{E2F8E929-99D2-45AD-8540-B8A4C81029B3}"/>
    <dgm:cxn modelId="{52A1FB68-6E91-485E-8A6D-887D4F3BAFC3}" type="presOf" srcId="{D3B4F0A9-6D3C-484C-BB4A-DC6303499A6E}" destId="{C8E70DAE-9093-42D8-A70F-C8F6FB6B9AAF}" srcOrd="0" destOrd="0" presId="urn:microsoft.com/office/officeart/2005/8/layout/venn2"/>
    <dgm:cxn modelId="{E2A5ADD5-B66A-4BF6-943C-C762C459A60C}" srcId="{D073D093-6C6F-4C56-A28F-D6CFCDCD7C53}" destId="{EB0FBEAA-D143-420C-B48B-63153FA14898}" srcOrd="1" destOrd="0" parTransId="{F031E9BE-AD61-466C-A5D5-7A594806E2A7}" sibTransId="{014A999B-CCEC-4BCB-AAA6-2DCC8E7C171C}"/>
    <dgm:cxn modelId="{365B6C12-5A6D-4B54-9E7A-CAE3D3CC3CFE}" srcId="{D073D093-6C6F-4C56-A28F-D6CFCDCD7C53}" destId="{D3B4F0A9-6D3C-484C-BB4A-DC6303499A6E}" srcOrd="3" destOrd="0" parTransId="{BCC18633-455D-436E-AE1B-5F52814771E9}" sibTransId="{C5C0BC17-AC2F-4C4D-ADDF-A046FA56D54E}"/>
    <dgm:cxn modelId="{621FA7B6-BEDA-4BA7-8C1A-894DFADB7850}" type="presOf" srcId="{EB0FBEAA-D143-420C-B48B-63153FA14898}" destId="{66DE73BE-0AD3-4831-91E1-A49A673B6FD5}" srcOrd="1" destOrd="0" presId="urn:microsoft.com/office/officeart/2005/8/layout/venn2"/>
    <dgm:cxn modelId="{97A2541D-8079-4CA1-8C0D-356337DD7A9D}" type="presOf" srcId="{D073D093-6C6F-4C56-A28F-D6CFCDCD7C53}" destId="{3FCBEC2E-5E19-4232-A7B6-23E81C2E1C71}" srcOrd="0" destOrd="0" presId="urn:microsoft.com/office/officeart/2005/8/layout/venn2"/>
    <dgm:cxn modelId="{985B05BD-FC03-41DA-A71E-AE627916DE8F}" type="presOf" srcId="{EB0FBEAA-D143-420C-B48B-63153FA14898}" destId="{7E5F9728-372C-4763-978C-9CD67DAF9160}" srcOrd="0" destOrd="0" presId="urn:microsoft.com/office/officeart/2005/8/layout/venn2"/>
    <dgm:cxn modelId="{624123B4-5F81-4BB1-8E91-2F187BA0A9D7}" type="presParOf" srcId="{3FCBEC2E-5E19-4232-A7B6-23E81C2E1C71}" destId="{676E4746-2FCF-43D8-A257-00FD6061B09A}" srcOrd="0" destOrd="0" presId="urn:microsoft.com/office/officeart/2005/8/layout/venn2"/>
    <dgm:cxn modelId="{F774C314-B580-4A90-AE42-C439146B8BEC}" type="presParOf" srcId="{676E4746-2FCF-43D8-A257-00FD6061B09A}" destId="{CBF15EA0-46CA-48B6-AA41-D26506481034}" srcOrd="0" destOrd="0" presId="urn:microsoft.com/office/officeart/2005/8/layout/venn2"/>
    <dgm:cxn modelId="{F5DBB945-85A6-4E93-8978-A89D546DA76E}" type="presParOf" srcId="{676E4746-2FCF-43D8-A257-00FD6061B09A}" destId="{C69AB06E-D1A8-4F73-B513-8346F468E35E}" srcOrd="1" destOrd="0" presId="urn:microsoft.com/office/officeart/2005/8/layout/venn2"/>
    <dgm:cxn modelId="{88DA3801-36CD-4ED0-BC8A-CD2E548A45C3}" type="presParOf" srcId="{3FCBEC2E-5E19-4232-A7B6-23E81C2E1C71}" destId="{C8A751EA-7D69-4CAD-AB6E-E4887627760E}" srcOrd="1" destOrd="0" presId="urn:microsoft.com/office/officeart/2005/8/layout/venn2"/>
    <dgm:cxn modelId="{75AE0D8D-F92D-4666-90E9-E7E97DF80F78}" type="presParOf" srcId="{C8A751EA-7D69-4CAD-AB6E-E4887627760E}" destId="{7E5F9728-372C-4763-978C-9CD67DAF9160}" srcOrd="0" destOrd="0" presId="urn:microsoft.com/office/officeart/2005/8/layout/venn2"/>
    <dgm:cxn modelId="{BBD8C2A4-404A-497A-992F-8867425CD0A2}" type="presParOf" srcId="{C8A751EA-7D69-4CAD-AB6E-E4887627760E}" destId="{66DE73BE-0AD3-4831-91E1-A49A673B6FD5}" srcOrd="1" destOrd="0" presId="urn:microsoft.com/office/officeart/2005/8/layout/venn2"/>
    <dgm:cxn modelId="{95A08A15-9A52-42DB-AD28-4EEAF63A9EA2}" type="presParOf" srcId="{3FCBEC2E-5E19-4232-A7B6-23E81C2E1C71}" destId="{9A925502-B93B-4688-9FB9-F672E0A7376D}" srcOrd="2" destOrd="0" presId="urn:microsoft.com/office/officeart/2005/8/layout/venn2"/>
    <dgm:cxn modelId="{D2FD3D81-3356-4381-9274-E8ADA9BB5303}" type="presParOf" srcId="{9A925502-B93B-4688-9FB9-F672E0A7376D}" destId="{8FB6A7A5-5361-4EF0-BF8D-3661A5D0F8FB}" srcOrd="0" destOrd="0" presId="urn:microsoft.com/office/officeart/2005/8/layout/venn2"/>
    <dgm:cxn modelId="{D1E0133D-EF9C-4596-A76C-3DEF33FCC94D}" type="presParOf" srcId="{9A925502-B93B-4688-9FB9-F672E0A7376D}" destId="{E1C241DB-C8F2-4655-9853-10EE205335BE}" srcOrd="1" destOrd="0" presId="urn:microsoft.com/office/officeart/2005/8/layout/venn2"/>
    <dgm:cxn modelId="{29E12EF2-91F9-4A80-AD84-8AD71FC3C1E2}" type="presParOf" srcId="{3FCBEC2E-5E19-4232-A7B6-23E81C2E1C71}" destId="{A06ECC72-F372-46FB-8724-49E2B4B3DD35}" srcOrd="3" destOrd="0" presId="urn:microsoft.com/office/officeart/2005/8/layout/venn2"/>
    <dgm:cxn modelId="{5A895D11-0F69-4C7C-99D0-DA729ABC7800}" type="presParOf" srcId="{A06ECC72-F372-46FB-8724-49E2B4B3DD35}" destId="{C8E70DAE-9093-42D8-A70F-C8F6FB6B9AAF}" srcOrd="0" destOrd="0" presId="urn:microsoft.com/office/officeart/2005/8/layout/venn2"/>
    <dgm:cxn modelId="{7CEAA384-7928-4D87-8956-D370FEDADF19}" type="presParOf" srcId="{A06ECC72-F372-46FB-8724-49E2B4B3DD35}" destId="{31BE9C4A-9C6B-441F-ABC8-DB7A77CF572C}" srcOrd="1" destOrd="0" presId="urn:microsoft.com/office/officeart/2005/8/layout/venn2"/>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073D093-6C6F-4C56-A28F-D6CFCDCD7C53}" type="doc">
      <dgm:prSet loTypeId="urn:microsoft.com/office/officeart/2005/8/layout/vList5" loCatId="list" qsTypeId="urn:microsoft.com/office/officeart/2005/8/quickstyle/simple5" qsCatId="simple" csTypeId="urn:microsoft.com/office/officeart/2005/8/colors/colorful1#2" csCatId="colorful" phldr="1"/>
      <dgm:spPr/>
      <dgm:t>
        <a:bodyPr/>
        <a:lstStyle/>
        <a:p>
          <a:endParaRPr lang="en-US"/>
        </a:p>
      </dgm:t>
    </dgm:pt>
    <dgm:pt modelId="{0F344060-179C-4BC0-8C5C-57E6E1B0459A}">
      <dgm:prSet phldrT="[Text]"/>
      <dgm:spPr/>
      <dgm:t>
        <a:bodyPr/>
        <a:lstStyle/>
        <a:p>
          <a:r>
            <a:rPr lang="en-US" b="1" dirty="0" smtClean="0"/>
            <a:t>Server C</a:t>
          </a:r>
          <a:endParaRPr lang="en-US" dirty="0"/>
        </a:p>
      </dgm:t>
    </dgm:pt>
    <dgm:pt modelId="{96658342-0A5C-4D7E-95E7-78F6495F72D4}" type="parTrans" cxnId="{E0944DF0-A792-4FC7-9011-E72ED9550A6C}">
      <dgm:prSet/>
      <dgm:spPr/>
      <dgm:t>
        <a:bodyPr/>
        <a:lstStyle/>
        <a:p>
          <a:endParaRPr lang="en-US"/>
        </a:p>
      </dgm:t>
    </dgm:pt>
    <dgm:pt modelId="{920BDD63-85F0-4C3A-AD42-0B266487BEEC}" type="sibTrans" cxnId="{E0944DF0-A792-4FC7-9011-E72ED9550A6C}">
      <dgm:prSet/>
      <dgm:spPr/>
      <dgm:t>
        <a:bodyPr/>
        <a:lstStyle/>
        <a:p>
          <a:endParaRPr lang="en-US"/>
        </a:p>
      </dgm:t>
    </dgm:pt>
    <dgm:pt modelId="{EB0FBEAA-D143-420C-B48B-63153FA14898}">
      <dgm:prSet phldrT="[Text]"/>
      <dgm:spPr/>
      <dgm:t>
        <a:bodyPr/>
        <a:lstStyle/>
        <a:p>
          <a:r>
            <a:rPr lang="en-US" b="1" dirty="0" smtClean="0"/>
            <a:t>Server B</a:t>
          </a:r>
          <a:endParaRPr lang="en-US" b="1" dirty="0"/>
        </a:p>
      </dgm:t>
    </dgm:pt>
    <dgm:pt modelId="{F031E9BE-AD61-466C-A5D5-7A594806E2A7}" type="parTrans" cxnId="{E2A5ADD5-B66A-4BF6-943C-C762C459A60C}">
      <dgm:prSet/>
      <dgm:spPr/>
      <dgm:t>
        <a:bodyPr/>
        <a:lstStyle/>
        <a:p>
          <a:endParaRPr lang="en-US"/>
        </a:p>
      </dgm:t>
    </dgm:pt>
    <dgm:pt modelId="{014A999B-CCEC-4BCB-AAA6-2DCC8E7C171C}" type="sibTrans" cxnId="{E2A5ADD5-B66A-4BF6-943C-C762C459A60C}">
      <dgm:prSet/>
      <dgm:spPr/>
      <dgm:t>
        <a:bodyPr/>
        <a:lstStyle/>
        <a:p>
          <a:endParaRPr lang="en-US"/>
        </a:p>
      </dgm:t>
    </dgm:pt>
    <dgm:pt modelId="{5343C6D7-58BA-4723-8E78-D7BC7346E848}">
      <dgm:prSet phldrT="[Text]"/>
      <dgm:spPr/>
      <dgm:t>
        <a:bodyPr/>
        <a:lstStyle/>
        <a:p>
          <a:r>
            <a:rPr lang="en-US" b="1" dirty="0" smtClean="0"/>
            <a:t>Server A</a:t>
          </a:r>
          <a:endParaRPr lang="en-US" b="1" dirty="0"/>
        </a:p>
      </dgm:t>
    </dgm:pt>
    <dgm:pt modelId="{572EFEF3-8129-4E47-AF7F-BA81644DBDAA}" type="parTrans" cxnId="{EC32076F-3550-4219-A671-20FD8B43E4B4}">
      <dgm:prSet/>
      <dgm:spPr/>
      <dgm:t>
        <a:bodyPr/>
        <a:lstStyle/>
        <a:p>
          <a:endParaRPr lang="en-US"/>
        </a:p>
      </dgm:t>
    </dgm:pt>
    <dgm:pt modelId="{E2F8E929-99D2-45AD-8540-B8A4C81029B3}" type="sibTrans" cxnId="{EC32076F-3550-4219-A671-20FD8B43E4B4}">
      <dgm:prSet/>
      <dgm:spPr/>
      <dgm:t>
        <a:bodyPr/>
        <a:lstStyle/>
        <a:p>
          <a:endParaRPr lang="en-US"/>
        </a:p>
      </dgm:t>
    </dgm:pt>
    <dgm:pt modelId="{D3B4F0A9-6D3C-484C-BB4A-DC6303499A6E}">
      <dgm:prSet phldrT="[Text]"/>
      <dgm:spPr/>
      <dgm:t>
        <a:bodyPr lIns="0" tIns="0" rIns="0" bIns="0"/>
        <a:lstStyle/>
        <a:p>
          <a:pPr rtl="0"/>
          <a:r>
            <a:rPr lang="en-US" dirty="0" smtClean="0">
              <a:solidFill>
                <a:schemeClr val="bg1"/>
              </a:solidFill>
            </a:rPr>
            <a:t>Client VL</a:t>
          </a:r>
          <a:endParaRPr lang="en-US" dirty="0">
            <a:solidFill>
              <a:schemeClr val="bg1"/>
            </a:solidFill>
          </a:endParaRPr>
        </a:p>
      </dgm:t>
    </dgm:pt>
    <dgm:pt modelId="{BCC18633-455D-436E-AE1B-5F52814771E9}" type="parTrans" cxnId="{365B6C12-5A6D-4B54-9E7A-CAE3D3CC3CFE}">
      <dgm:prSet/>
      <dgm:spPr/>
      <dgm:t>
        <a:bodyPr/>
        <a:lstStyle/>
        <a:p>
          <a:endParaRPr lang="en-US"/>
        </a:p>
      </dgm:t>
    </dgm:pt>
    <dgm:pt modelId="{C5C0BC17-AC2F-4C4D-ADDF-A046FA56D54E}" type="sibTrans" cxnId="{365B6C12-5A6D-4B54-9E7A-CAE3D3CC3CFE}">
      <dgm:prSet/>
      <dgm:spPr/>
      <dgm:t>
        <a:bodyPr/>
        <a:lstStyle/>
        <a:p>
          <a:endParaRPr lang="en-US"/>
        </a:p>
      </dgm:t>
    </dgm:pt>
    <dgm:pt modelId="{7B3621A0-F331-4D36-9BF5-BE95B2B50DB2}" type="pres">
      <dgm:prSet presAssocID="{D073D093-6C6F-4C56-A28F-D6CFCDCD7C53}" presName="Name0" presStyleCnt="0">
        <dgm:presLayoutVars>
          <dgm:dir/>
          <dgm:animLvl val="lvl"/>
          <dgm:resizeHandles val="exact"/>
        </dgm:presLayoutVars>
      </dgm:prSet>
      <dgm:spPr/>
      <dgm:t>
        <a:bodyPr/>
        <a:lstStyle/>
        <a:p>
          <a:endParaRPr lang="en-US"/>
        </a:p>
      </dgm:t>
    </dgm:pt>
    <dgm:pt modelId="{EC3D9716-C51F-4FF2-8799-5B5B3A4F04C4}" type="pres">
      <dgm:prSet presAssocID="{0F344060-179C-4BC0-8C5C-57E6E1B0459A}" presName="linNode" presStyleCnt="0"/>
      <dgm:spPr/>
    </dgm:pt>
    <dgm:pt modelId="{A41EFE0A-9F97-42B4-826C-FA2B09C230C8}" type="pres">
      <dgm:prSet presAssocID="{0F344060-179C-4BC0-8C5C-57E6E1B0459A}" presName="parentText" presStyleLbl="node1" presStyleIdx="0" presStyleCnt="4">
        <dgm:presLayoutVars>
          <dgm:chMax val="1"/>
          <dgm:bulletEnabled val="1"/>
        </dgm:presLayoutVars>
      </dgm:prSet>
      <dgm:spPr/>
      <dgm:t>
        <a:bodyPr/>
        <a:lstStyle/>
        <a:p>
          <a:endParaRPr lang="en-US"/>
        </a:p>
      </dgm:t>
    </dgm:pt>
    <dgm:pt modelId="{E337047A-5C0A-4D54-A287-8BE6A628734E}" type="pres">
      <dgm:prSet presAssocID="{920BDD63-85F0-4C3A-AD42-0B266487BEEC}" presName="sp" presStyleCnt="0"/>
      <dgm:spPr/>
    </dgm:pt>
    <dgm:pt modelId="{663D25D3-6FCF-4EA7-945E-F3E2B1D41090}" type="pres">
      <dgm:prSet presAssocID="{EB0FBEAA-D143-420C-B48B-63153FA14898}" presName="linNode" presStyleCnt="0"/>
      <dgm:spPr/>
    </dgm:pt>
    <dgm:pt modelId="{3E15A035-7762-49E3-9EBE-D223BF5A1276}" type="pres">
      <dgm:prSet presAssocID="{EB0FBEAA-D143-420C-B48B-63153FA14898}" presName="parentText" presStyleLbl="node1" presStyleIdx="1" presStyleCnt="4">
        <dgm:presLayoutVars>
          <dgm:chMax val="1"/>
          <dgm:bulletEnabled val="1"/>
        </dgm:presLayoutVars>
      </dgm:prSet>
      <dgm:spPr/>
      <dgm:t>
        <a:bodyPr/>
        <a:lstStyle/>
        <a:p>
          <a:endParaRPr lang="en-US"/>
        </a:p>
      </dgm:t>
    </dgm:pt>
    <dgm:pt modelId="{1931605E-73BE-428F-A572-1C9F8A80A812}" type="pres">
      <dgm:prSet presAssocID="{014A999B-CCEC-4BCB-AAA6-2DCC8E7C171C}" presName="sp" presStyleCnt="0"/>
      <dgm:spPr/>
    </dgm:pt>
    <dgm:pt modelId="{2A7A6FC0-A338-48A1-9E6F-FCFE3A55A6FF}" type="pres">
      <dgm:prSet presAssocID="{5343C6D7-58BA-4723-8E78-D7BC7346E848}" presName="linNode" presStyleCnt="0"/>
      <dgm:spPr/>
    </dgm:pt>
    <dgm:pt modelId="{680E0AD1-42D4-49BA-91B8-3D5E7254FBD3}" type="pres">
      <dgm:prSet presAssocID="{5343C6D7-58BA-4723-8E78-D7BC7346E848}" presName="parentText" presStyleLbl="node1" presStyleIdx="2" presStyleCnt="4">
        <dgm:presLayoutVars>
          <dgm:chMax val="1"/>
          <dgm:bulletEnabled val="1"/>
        </dgm:presLayoutVars>
      </dgm:prSet>
      <dgm:spPr/>
      <dgm:t>
        <a:bodyPr/>
        <a:lstStyle/>
        <a:p>
          <a:endParaRPr lang="en-US"/>
        </a:p>
      </dgm:t>
    </dgm:pt>
    <dgm:pt modelId="{A74E6001-3EB7-4AD8-A3CB-B825E490A34D}" type="pres">
      <dgm:prSet presAssocID="{E2F8E929-99D2-45AD-8540-B8A4C81029B3}" presName="sp" presStyleCnt="0"/>
      <dgm:spPr/>
    </dgm:pt>
    <dgm:pt modelId="{AF10EFEC-8EEA-4083-99C0-17E03BC72FCF}" type="pres">
      <dgm:prSet presAssocID="{D3B4F0A9-6D3C-484C-BB4A-DC6303499A6E}" presName="linNode" presStyleCnt="0"/>
      <dgm:spPr/>
    </dgm:pt>
    <dgm:pt modelId="{B99F6342-E5C8-4A2C-8B31-07576AD2C481}" type="pres">
      <dgm:prSet presAssocID="{D3B4F0A9-6D3C-484C-BB4A-DC6303499A6E}" presName="parentText" presStyleLbl="node1" presStyleIdx="3" presStyleCnt="4">
        <dgm:presLayoutVars>
          <dgm:chMax val="1"/>
          <dgm:bulletEnabled val="1"/>
        </dgm:presLayoutVars>
      </dgm:prSet>
      <dgm:spPr/>
      <dgm:t>
        <a:bodyPr/>
        <a:lstStyle/>
        <a:p>
          <a:endParaRPr lang="en-US"/>
        </a:p>
      </dgm:t>
    </dgm:pt>
  </dgm:ptLst>
  <dgm:cxnLst>
    <dgm:cxn modelId="{B32CF35D-6BED-4FE1-835B-506B2198AC0E}" type="presOf" srcId="{D3B4F0A9-6D3C-484C-BB4A-DC6303499A6E}" destId="{B99F6342-E5C8-4A2C-8B31-07576AD2C481}" srcOrd="0" destOrd="0" presId="urn:microsoft.com/office/officeart/2005/8/layout/vList5"/>
    <dgm:cxn modelId="{7FD75F24-3085-4BBA-BA33-215EF8C3C2D5}" type="presOf" srcId="{D073D093-6C6F-4C56-A28F-D6CFCDCD7C53}" destId="{7B3621A0-F331-4D36-9BF5-BE95B2B50DB2}" srcOrd="0" destOrd="0" presId="urn:microsoft.com/office/officeart/2005/8/layout/vList5"/>
    <dgm:cxn modelId="{E0944DF0-A792-4FC7-9011-E72ED9550A6C}" srcId="{D073D093-6C6F-4C56-A28F-D6CFCDCD7C53}" destId="{0F344060-179C-4BC0-8C5C-57E6E1B0459A}" srcOrd="0" destOrd="0" parTransId="{96658342-0A5C-4D7E-95E7-78F6495F72D4}" sibTransId="{920BDD63-85F0-4C3A-AD42-0B266487BEEC}"/>
    <dgm:cxn modelId="{EC32076F-3550-4219-A671-20FD8B43E4B4}" srcId="{D073D093-6C6F-4C56-A28F-D6CFCDCD7C53}" destId="{5343C6D7-58BA-4723-8E78-D7BC7346E848}" srcOrd="2" destOrd="0" parTransId="{572EFEF3-8129-4E47-AF7F-BA81644DBDAA}" sibTransId="{E2F8E929-99D2-45AD-8540-B8A4C81029B3}"/>
    <dgm:cxn modelId="{E2A5ADD5-B66A-4BF6-943C-C762C459A60C}" srcId="{D073D093-6C6F-4C56-A28F-D6CFCDCD7C53}" destId="{EB0FBEAA-D143-420C-B48B-63153FA14898}" srcOrd="1" destOrd="0" parTransId="{F031E9BE-AD61-466C-A5D5-7A594806E2A7}" sibTransId="{014A999B-CCEC-4BCB-AAA6-2DCC8E7C171C}"/>
    <dgm:cxn modelId="{38736418-BDC5-4D11-A8E4-216D32221814}" type="presOf" srcId="{5343C6D7-58BA-4723-8E78-D7BC7346E848}" destId="{680E0AD1-42D4-49BA-91B8-3D5E7254FBD3}" srcOrd="0" destOrd="0" presId="urn:microsoft.com/office/officeart/2005/8/layout/vList5"/>
    <dgm:cxn modelId="{365B6C12-5A6D-4B54-9E7A-CAE3D3CC3CFE}" srcId="{D073D093-6C6F-4C56-A28F-D6CFCDCD7C53}" destId="{D3B4F0A9-6D3C-484C-BB4A-DC6303499A6E}" srcOrd="3" destOrd="0" parTransId="{BCC18633-455D-436E-AE1B-5F52814771E9}" sibTransId="{C5C0BC17-AC2F-4C4D-ADDF-A046FA56D54E}"/>
    <dgm:cxn modelId="{68938640-7937-4897-A415-B039A77B46D0}" type="presOf" srcId="{0F344060-179C-4BC0-8C5C-57E6E1B0459A}" destId="{A41EFE0A-9F97-42B4-826C-FA2B09C230C8}" srcOrd="0" destOrd="0" presId="urn:microsoft.com/office/officeart/2005/8/layout/vList5"/>
    <dgm:cxn modelId="{246F6125-82C4-4A5E-9E64-4F5DCFFBDFA0}" type="presOf" srcId="{EB0FBEAA-D143-420C-B48B-63153FA14898}" destId="{3E15A035-7762-49E3-9EBE-D223BF5A1276}" srcOrd="0" destOrd="0" presId="urn:microsoft.com/office/officeart/2005/8/layout/vList5"/>
    <dgm:cxn modelId="{1B6BFE34-8608-4F9A-8248-AB0FEB4BBC6F}" type="presParOf" srcId="{7B3621A0-F331-4D36-9BF5-BE95B2B50DB2}" destId="{EC3D9716-C51F-4FF2-8799-5B5B3A4F04C4}" srcOrd="0" destOrd="0" presId="urn:microsoft.com/office/officeart/2005/8/layout/vList5"/>
    <dgm:cxn modelId="{AEB4049A-0961-4554-A908-1914FE8FC19E}" type="presParOf" srcId="{EC3D9716-C51F-4FF2-8799-5B5B3A4F04C4}" destId="{A41EFE0A-9F97-42B4-826C-FA2B09C230C8}" srcOrd="0" destOrd="0" presId="urn:microsoft.com/office/officeart/2005/8/layout/vList5"/>
    <dgm:cxn modelId="{5CDDF7CC-0594-42BA-BCC5-B329D6B962E0}" type="presParOf" srcId="{7B3621A0-F331-4D36-9BF5-BE95B2B50DB2}" destId="{E337047A-5C0A-4D54-A287-8BE6A628734E}" srcOrd="1" destOrd="0" presId="urn:microsoft.com/office/officeart/2005/8/layout/vList5"/>
    <dgm:cxn modelId="{E6FC1DAA-706D-453E-B3D5-64B145584F51}" type="presParOf" srcId="{7B3621A0-F331-4D36-9BF5-BE95B2B50DB2}" destId="{663D25D3-6FCF-4EA7-945E-F3E2B1D41090}" srcOrd="2" destOrd="0" presId="urn:microsoft.com/office/officeart/2005/8/layout/vList5"/>
    <dgm:cxn modelId="{576849DF-A37B-460C-9A22-60AEC67DFAC9}" type="presParOf" srcId="{663D25D3-6FCF-4EA7-945E-F3E2B1D41090}" destId="{3E15A035-7762-49E3-9EBE-D223BF5A1276}" srcOrd="0" destOrd="0" presId="urn:microsoft.com/office/officeart/2005/8/layout/vList5"/>
    <dgm:cxn modelId="{DDCC1FE3-9C4D-4C9C-9C0C-5373D58D7077}" type="presParOf" srcId="{7B3621A0-F331-4D36-9BF5-BE95B2B50DB2}" destId="{1931605E-73BE-428F-A572-1C9F8A80A812}" srcOrd="3" destOrd="0" presId="urn:microsoft.com/office/officeart/2005/8/layout/vList5"/>
    <dgm:cxn modelId="{885F98D9-0D1F-4A38-88F6-18ED19FCD6FF}" type="presParOf" srcId="{7B3621A0-F331-4D36-9BF5-BE95B2B50DB2}" destId="{2A7A6FC0-A338-48A1-9E6F-FCFE3A55A6FF}" srcOrd="4" destOrd="0" presId="urn:microsoft.com/office/officeart/2005/8/layout/vList5"/>
    <dgm:cxn modelId="{FE7E2ACA-ACF6-476E-A608-27FE040A152B}" type="presParOf" srcId="{2A7A6FC0-A338-48A1-9E6F-FCFE3A55A6FF}" destId="{680E0AD1-42D4-49BA-91B8-3D5E7254FBD3}" srcOrd="0" destOrd="0" presId="urn:microsoft.com/office/officeart/2005/8/layout/vList5"/>
    <dgm:cxn modelId="{2109A52E-D19A-44A9-9AC8-0EFE645DE2F3}" type="presParOf" srcId="{7B3621A0-F331-4D36-9BF5-BE95B2B50DB2}" destId="{A74E6001-3EB7-4AD8-A3CB-B825E490A34D}" srcOrd="5" destOrd="0" presId="urn:microsoft.com/office/officeart/2005/8/layout/vList5"/>
    <dgm:cxn modelId="{E6342779-0A8F-4864-8ECB-6B096681DE00}" type="presParOf" srcId="{7B3621A0-F331-4D36-9BF5-BE95B2B50DB2}" destId="{AF10EFEC-8EEA-4083-99C0-17E03BC72FCF}" srcOrd="6" destOrd="0" presId="urn:microsoft.com/office/officeart/2005/8/layout/vList5"/>
    <dgm:cxn modelId="{F153ED72-210B-4296-A9C2-123EEBCFDDCF}" type="presParOf" srcId="{AF10EFEC-8EEA-4083-99C0-17E03BC72FCF}" destId="{B99F6342-E5C8-4A2C-8B31-07576AD2C481}" srcOrd="0" destOrd="0" presId="urn:microsoft.com/office/officeart/2005/8/layout/vList5"/>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7BEA720-0AE3-45F8-A7E3-A685338CCBC2}">
      <dsp:nvSpPr>
        <dsp:cNvPr id="0" name=""/>
        <dsp:cNvSpPr/>
      </dsp:nvSpPr>
      <dsp:spPr>
        <a:xfrm>
          <a:off x="0" y="248455"/>
          <a:ext cx="4178961" cy="4178961"/>
        </a:xfrm>
        <a:prstGeom prst="diamond">
          <a:avLst/>
        </a:prstGeom>
        <a:solidFill>
          <a:schemeClr val="accent5">
            <a:tint val="40000"/>
            <a:hueOff val="0"/>
            <a:satOff val="0"/>
            <a:lumOff val="0"/>
            <a:alphaOff val="0"/>
          </a:schemeClr>
        </a:solidFill>
        <a:ln>
          <a:noFill/>
        </a:ln>
        <a:effectLst/>
        <a:sp3d z="-161800" extrusionH="600" contourW="3000">
          <a:bevelT w="48600" h="18600" prst="relaxedInset"/>
          <a:bevelB w="48600" h="8600" prst="relaxedInset"/>
        </a:sp3d>
      </dsp:spPr>
      <dsp:style>
        <a:lnRef idx="0">
          <a:scrgbClr r="0" g="0" b="0"/>
        </a:lnRef>
        <a:fillRef idx="1">
          <a:scrgbClr r="0" g="0" b="0"/>
        </a:fillRef>
        <a:effectRef idx="0">
          <a:scrgbClr r="0" g="0" b="0"/>
        </a:effectRef>
        <a:fontRef idx="minor"/>
      </dsp:style>
    </dsp:sp>
    <dsp:sp modelId="{A0D9948A-692F-42EB-9E61-5E12470879CC}">
      <dsp:nvSpPr>
        <dsp:cNvPr id="0" name=""/>
        <dsp:cNvSpPr/>
      </dsp:nvSpPr>
      <dsp:spPr>
        <a:xfrm>
          <a:off x="397001" y="596479"/>
          <a:ext cx="1629795" cy="1629795"/>
        </a:xfrm>
        <a:prstGeom prst="roundRect">
          <a:avLst/>
        </a:prstGeom>
        <a:gradFill rotWithShape="1">
          <a:gsLst>
            <a:gs pos="0">
              <a:schemeClr val="accent6">
                <a:shade val="15000"/>
                <a:satMod val="180000"/>
              </a:schemeClr>
            </a:gs>
            <a:gs pos="50000">
              <a:schemeClr val="accent6">
                <a:shade val="45000"/>
                <a:satMod val="170000"/>
              </a:schemeClr>
            </a:gs>
            <a:gs pos="70000">
              <a:schemeClr val="accent6">
                <a:tint val="99000"/>
                <a:shade val="65000"/>
                <a:satMod val="155000"/>
              </a:schemeClr>
            </a:gs>
            <a:gs pos="100000">
              <a:schemeClr val="accent6">
                <a:tint val="95500"/>
                <a:shade val="100000"/>
                <a:satMod val="155000"/>
              </a:schemeClr>
            </a:gs>
          </a:gsLst>
          <a:lin ang="16200000" scaled="0"/>
        </a:gradFill>
        <a:ln w="9525" cap="flat" cmpd="sng" algn="ctr">
          <a:solidFill>
            <a:schemeClr val="accent6"/>
          </a:solidFill>
          <a:prstDash val="solid"/>
        </a:ln>
        <a:effectLst>
          <a:outerShdw blurRad="50800" dist="38100" dir="5400000" rotWithShape="0">
            <a:srgbClr val="000000">
              <a:alpha val="35000"/>
            </a:srgbClr>
          </a:outerShdw>
        </a:effectLst>
        <a:sp3d extrusionH="50600"/>
      </dsp:spPr>
      <dsp:style>
        <a:lnRef idx="1">
          <a:schemeClr val="accent6"/>
        </a:lnRef>
        <a:fillRef idx="3">
          <a:schemeClr val="accent6"/>
        </a:fillRef>
        <a:effectRef idx="2">
          <a:schemeClr val="accent6"/>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Assurance</a:t>
          </a:r>
          <a:endParaRPr lang="en-US" sz="1800" kern="1200" dirty="0"/>
        </a:p>
      </dsp:txBody>
      <dsp:txXfrm>
        <a:off x="397001" y="596479"/>
        <a:ext cx="1629795" cy="1629795"/>
      </dsp:txXfrm>
    </dsp:sp>
    <dsp:sp modelId="{8176B8E5-BEA9-4F02-91A4-5AD5C6406878}">
      <dsp:nvSpPr>
        <dsp:cNvPr id="0" name=""/>
        <dsp:cNvSpPr/>
      </dsp:nvSpPr>
      <dsp:spPr>
        <a:xfrm>
          <a:off x="2152165" y="596479"/>
          <a:ext cx="1629795" cy="1629795"/>
        </a:xfrm>
        <a:prstGeom prst="roundRect">
          <a:avLst/>
        </a:prstGeom>
        <a:gradFill rotWithShape="1">
          <a:gsLst>
            <a:gs pos="0">
              <a:schemeClr val="accent1">
                <a:shade val="15000"/>
                <a:satMod val="180000"/>
              </a:schemeClr>
            </a:gs>
            <a:gs pos="50000">
              <a:schemeClr val="accent1">
                <a:shade val="45000"/>
                <a:satMod val="170000"/>
              </a:schemeClr>
            </a:gs>
            <a:gs pos="70000">
              <a:schemeClr val="accent1">
                <a:tint val="99000"/>
                <a:shade val="65000"/>
                <a:satMod val="155000"/>
              </a:schemeClr>
            </a:gs>
            <a:gs pos="100000">
              <a:schemeClr val="accent1">
                <a:tint val="95500"/>
                <a:shade val="100000"/>
                <a:satMod val="155000"/>
              </a:schemeClr>
            </a:gs>
          </a:gsLst>
          <a:lin ang="16200000" scaled="0"/>
        </a:gradFill>
        <a:ln w="9525" cap="flat" cmpd="sng" algn="ctr">
          <a:solidFill>
            <a:schemeClr val="accent1"/>
          </a:solidFill>
          <a:prstDash val="solid"/>
        </a:ln>
        <a:effectLst>
          <a:outerShdw blurRad="50800" dist="38100" dir="5400000" rotWithShape="0">
            <a:srgbClr val="000000">
              <a:alpha val="35000"/>
            </a:srgbClr>
          </a:outerShdw>
        </a:effectLst>
        <a:sp3d extrusionH="50600"/>
      </dsp:spPr>
      <dsp:style>
        <a:lnRef idx="1">
          <a:schemeClr val="accent1"/>
        </a:lnRef>
        <a:fillRef idx="3">
          <a:schemeClr val="accent1"/>
        </a:fillRef>
        <a:effectRef idx="2">
          <a:schemeClr val="accent1"/>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Manageability</a:t>
          </a:r>
          <a:endParaRPr lang="en-US" sz="1800" kern="1200" dirty="0"/>
        </a:p>
      </dsp:txBody>
      <dsp:txXfrm>
        <a:off x="2152165" y="596479"/>
        <a:ext cx="1629795" cy="1629795"/>
      </dsp:txXfrm>
    </dsp:sp>
    <dsp:sp modelId="{E2304DE4-E0CA-45ED-BE0C-6F0E3C70C680}">
      <dsp:nvSpPr>
        <dsp:cNvPr id="0" name=""/>
        <dsp:cNvSpPr/>
      </dsp:nvSpPr>
      <dsp:spPr>
        <a:xfrm>
          <a:off x="397001" y="2351643"/>
          <a:ext cx="1629795" cy="1629795"/>
        </a:xfrm>
        <a:prstGeom prst="roundRect">
          <a:avLst/>
        </a:prstGeom>
        <a:gradFill rotWithShape="1">
          <a:gsLst>
            <a:gs pos="0">
              <a:schemeClr val="accent3">
                <a:shade val="15000"/>
                <a:satMod val="180000"/>
              </a:schemeClr>
            </a:gs>
            <a:gs pos="50000">
              <a:schemeClr val="accent3">
                <a:shade val="45000"/>
                <a:satMod val="170000"/>
              </a:schemeClr>
            </a:gs>
            <a:gs pos="70000">
              <a:schemeClr val="accent3">
                <a:tint val="99000"/>
                <a:shade val="65000"/>
                <a:satMod val="155000"/>
              </a:schemeClr>
            </a:gs>
            <a:gs pos="100000">
              <a:schemeClr val="accent3">
                <a:tint val="95500"/>
                <a:shade val="100000"/>
                <a:satMod val="155000"/>
              </a:schemeClr>
            </a:gs>
          </a:gsLst>
          <a:lin ang="16200000" scaled="0"/>
        </a:gradFill>
        <a:ln w="9525" cap="flat" cmpd="sng" algn="ctr">
          <a:solidFill>
            <a:schemeClr val="accent3"/>
          </a:solidFill>
          <a:prstDash val="solid"/>
        </a:ln>
        <a:effectLst>
          <a:outerShdw blurRad="50800" dist="38100" dir="5400000" rotWithShape="0">
            <a:srgbClr val="000000">
              <a:alpha val="35000"/>
            </a:srgbClr>
          </a:outerShdw>
        </a:effectLst>
        <a:sp3d extrusionH="50600"/>
      </dsp:spPr>
      <dsp:style>
        <a:lnRef idx="1">
          <a:schemeClr val="accent3"/>
        </a:lnRef>
        <a:fillRef idx="3">
          <a:schemeClr val="accent3"/>
        </a:fillRef>
        <a:effectRef idx="2">
          <a:schemeClr val="accent3"/>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solidFill>
                <a:schemeClr val="tx1"/>
              </a:solidFill>
            </a:rPr>
            <a:t>Supportability</a:t>
          </a:r>
          <a:endParaRPr lang="en-US" sz="1800" kern="1200" dirty="0">
            <a:solidFill>
              <a:schemeClr val="tx1"/>
            </a:solidFill>
          </a:endParaRPr>
        </a:p>
      </dsp:txBody>
      <dsp:txXfrm>
        <a:off x="397001" y="2351643"/>
        <a:ext cx="1629795" cy="1629795"/>
      </dsp:txXfrm>
    </dsp:sp>
    <dsp:sp modelId="{7D43884C-34E0-41FD-86FD-FF1964FFBB3B}">
      <dsp:nvSpPr>
        <dsp:cNvPr id="0" name=""/>
        <dsp:cNvSpPr/>
      </dsp:nvSpPr>
      <dsp:spPr>
        <a:xfrm>
          <a:off x="2152165" y="2351643"/>
          <a:ext cx="1629795" cy="1629795"/>
        </a:xfrm>
        <a:prstGeom prst="roundRect">
          <a:avLst/>
        </a:prstGeom>
        <a:gradFill rotWithShape="1">
          <a:gsLst>
            <a:gs pos="0">
              <a:schemeClr val="accent4">
                <a:shade val="15000"/>
                <a:satMod val="180000"/>
              </a:schemeClr>
            </a:gs>
            <a:gs pos="50000">
              <a:schemeClr val="accent4">
                <a:shade val="45000"/>
                <a:satMod val="170000"/>
              </a:schemeClr>
            </a:gs>
            <a:gs pos="70000">
              <a:schemeClr val="accent4">
                <a:tint val="99000"/>
                <a:shade val="65000"/>
                <a:satMod val="155000"/>
              </a:schemeClr>
            </a:gs>
            <a:gs pos="100000">
              <a:schemeClr val="accent4">
                <a:tint val="95500"/>
                <a:shade val="100000"/>
                <a:satMod val="155000"/>
              </a:schemeClr>
            </a:gs>
          </a:gsLst>
          <a:lin ang="16200000" scaled="0"/>
        </a:gradFill>
        <a:ln w="9525" cap="flat" cmpd="sng" algn="ctr">
          <a:solidFill>
            <a:schemeClr val="accent4"/>
          </a:solidFill>
          <a:prstDash val="solid"/>
        </a:ln>
        <a:effectLst>
          <a:outerShdw blurRad="50800" dist="38100" dir="5400000" rotWithShape="0">
            <a:srgbClr val="000000">
              <a:alpha val="35000"/>
            </a:srgbClr>
          </a:outerShdw>
        </a:effectLst>
        <a:sp3d extrusionH="50600"/>
      </dsp:spPr>
      <dsp:style>
        <a:lnRef idx="1">
          <a:schemeClr val="accent4"/>
        </a:lnRef>
        <a:fillRef idx="3">
          <a:schemeClr val="accent4"/>
        </a:fillRef>
        <a:effectRef idx="2">
          <a:schemeClr val="accent4"/>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solidFill>
                <a:schemeClr val="tx1"/>
              </a:solidFill>
            </a:rPr>
            <a:t>License Compliance</a:t>
          </a:r>
          <a:endParaRPr lang="en-US" sz="1800" kern="1200" dirty="0">
            <a:solidFill>
              <a:schemeClr val="tx1"/>
            </a:solidFill>
          </a:endParaRPr>
        </a:p>
      </dsp:txBody>
      <dsp:txXfrm>
        <a:off x="2152165" y="2351643"/>
        <a:ext cx="1629795" cy="1629795"/>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07/11/2009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cli323_griffiths.pptx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 xmlns:p14="http://schemas.microsoft.com/office/powerpoint/2010/main" val="6367138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 xmlns:p14="http://schemas.microsoft.com/office/powerpoint/2010/main" val="763925592"/>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 xmlns:p14="http://schemas.microsoft.com/office/powerpoint/2010/main" val="35509314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 xmlns:p14="http://schemas.microsoft.com/office/powerpoint/2010/main" val="41083473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 xmlns:p14="http://schemas.microsoft.com/office/powerpoint/2010/main" val="5719278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 xmlns:p14="http://schemas.microsoft.com/office/powerpoint/2010/main" val="22280585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 xmlns:p14="http://schemas.microsoft.com/office/powerpoint/2010/main" val="36829810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a:xfrm>
            <a:off x="0" y="8685213"/>
            <a:ext cx="6172200" cy="457200"/>
          </a:xfrm>
        </p:spPr>
        <p:txBody>
          <a:bodyPr/>
          <a:lstStyle/>
          <a:p>
            <a:endParaRPr lang="en-US" sz="500" dirty="0">
              <a:latin typeface="Segoe UI" pitchFamily="34" charset="0"/>
            </a:endParaRPr>
          </a:p>
        </p:txBody>
      </p:sp>
      <p:sp>
        <p:nvSpPr>
          <p:cNvPr id="7" name="Slide Number Placeholder 6"/>
          <p:cNvSpPr>
            <a:spLocks noGrp="1"/>
          </p:cNvSpPr>
          <p:nvPr>
            <p:ph type="sldNum" sz="quarter" idx="13"/>
          </p:nvPr>
        </p:nvSpPr>
        <p:spPr>
          <a:xfrm>
            <a:off x="6172199" y="8685213"/>
            <a:ext cx="684213" cy="457200"/>
          </a:xfrm>
        </p:spPr>
        <p:txBody>
          <a:bodyPr/>
          <a:lstStyle/>
          <a:p>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 xmlns:p14="http://schemas.microsoft.com/office/powerpoint/2010/main" val="299575173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 xmlns:p14="http://schemas.microsoft.com/office/powerpoint/2010/main" val="24611674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 xmlns:p14="http://schemas.microsoft.com/office/powerpoint/2010/main" val="28939567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 xmlns:p14="http://schemas.microsoft.com/office/powerpoint/2010/main" val="209013998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 xmlns:p14="http://schemas.microsoft.com/office/powerpoint/2010/main" val="21145927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lnSpcReduction="10000"/>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 xmlns:p14="http://schemas.microsoft.com/office/powerpoint/2010/main" val="13001406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 xmlns:p14="http://schemas.microsoft.com/office/powerpoint/2010/main" val="40663612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 xmlns:p14="http://schemas.microsoft.com/office/powerpoint/2010/main" val="35028512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 xmlns:p14="http://schemas.microsoft.com/office/powerpoint/2010/main" val="328261194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rack Resource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3" name="Picture 2" descr="MS889_New_Efficiency_Insert_r02_v01.png"/>
          <p:cNvPicPr>
            <a:picLocks noChangeAspect="1"/>
          </p:cNvPicPr>
          <p:nvPr userDrawn="1"/>
        </p:nvPicPr>
        <p:blipFill>
          <a:blip r:embed="rId2"/>
          <a:stretch>
            <a:fillRect/>
          </a:stretch>
        </p:blipFill>
        <p:spPr>
          <a:xfrm>
            <a:off x="1143" y="0"/>
            <a:ext cx="9142856" cy="6857142"/>
          </a:xfrm>
          <a:prstGeom prst="rect">
            <a:avLst/>
          </a:prstGeom>
        </p:spPr>
      </p:pic>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3" name="Picture 2" descr="MS889_New_Efficiency_Insert_r02_v01.png"/>
          <p:cNvPicPr>
            <a:picLocks noChangeAspect="1"/>
          </p:cNvPicPr>
          <p:nvPr/>
        </p:nvPicPr>
        <p:blipFill>
          <a:blip r:embed="rId2"/>
          <a:stretch>
            <a:fillRect/>
          </a:stretch>
        </p:blipFill>
        <p:spPr>
          <a:xfrm>
            <a:off x="1143" y="0"/>
            <a:ext cx="9142856" cy="6857142"/>
          </a:xfrm>
          <a:prstGeom prst="rect">
            <a:avLst/>
          </a:prstGeom>
        </p:spPr>
      </p:pic>
      <p:pic>
        <p:nvPicPr>
          <p:cNvPr id="4" name="Picture 3" descr="MS889_New_Efficiency_Insert_r02_v01.png"/>
          <p:cNvPicPr>
            <a:picLocks noChangeAspect="1"/>
          </p:cNvPicPr>
          <p:nvPr userDrawn="1"/>
        </p:nvPicPr>
        <p:blipFill>
          <a:blip r:embed="rId2"/>
          <a:stretch>
            <a:fillRect/>
          </a:stretch>
        </p:blipFill>
        <p:spPr>
          <a:xfrm>
            <a:off x="1143" y="0"/>
            <a:ext cx="9142856" cy="6857142"/>
          </a:xfrm>
          <a:prstGeom prst="rect">
            <a:avLst/>
          </a:prstGeom>
        </p:spPr>
      </p:pic>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4.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_rels/slideMaster3.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3.xml"/><Relationship Id="rId1" Type="http://schemas.openxmlformats.org/officeDocument/2006/relationships/slideLayout" Target="../slideLayouts/slideLayout15.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5" r:id="rId11"/>
    <p:sldLayoutId id="2147483726" r:id="rId12"/>
    <p:sldLayoutId id="2147483727" r:id="rId13"/>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6"/>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7"/>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9"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31"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6.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7.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10.jpeg"/><Relationship Id="rId7" Type="http://schemas.openxmlformats.org/officeDocument/2006/relationships/diagramColors" Target="../diagrams/colors3.xml"/><Relationship Id="rId2" Type="http://schemas.openxmlformats.org/officeDocument/2006/relationships/notesSlide" Target="../notesSlides/notesSlide27.xml"/><Relationship Id="rId1" Type="http://schemas.openxmlformats.org/officeDocument/2006/relationships/slideLayout" Target="../slideLayouts/slideLayout5.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28.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16.jpeg"/><Relationship Id="rId7" Type="http://schemas.openxmlformats.org/officeDocument/2006/relationships/diagramQuickStyle" Target="../diagrams/quickStyle4.xml"/><Relationship Id="rId2" Type="http://schemas.openxmlformats.org/officeDocument/2006/relationships/notesSlide" Target="../notesSlides/notesSlide28.xml"/><Relationship Id="rId1" Type="http://schemas.openxmlformats.org/officeDocument/2006/relationships/slideLayout" Target="../slideLayouts/slideLayout5.xml"/><Relationship Id="rId6" Type="http://schemas.openxmlformats.org/officeDocument/2006/relationships/diagramLayout" Target="../diagrams/layout4.xml"/><Relationship Id="rId5" Type="http://schemas.openxmlformats.org/officeDocument/2006/relationships/diagramData" Target="../diagrams/data4.xml"/><Relationship Id="rId4" Type="http://schemas.openxmlformats.org/officeDocument/2006/relationships/image" Target="../media/image13.jpeg"/><Relationship Id="rId9" Type="http://schemas.microsoft.com/office/2007/relationships/diagramDrawing" Target="../diagrams/drawing4.xml"/></Relationships>
</file>

<file path=ppt/slides/_rels/slide29.xml.rels><?xml version="1.0" encoding="UTF-8" standalone="yes"?>
<Relationships xmlns="http://schemas.openxmlformats.org/package/2006/relationships"><Relationship Id="rId3" Type="http://schemas.openxmlformats.org/officeDocument/2006/relationships/hyperlink" Target="http://www.technet.com/volumeactivation" TargetMode="External"/><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3" Type="http://schemas.openxmlformats.org/officeDocument/2006/relationships/hyperlink" Target="http://technet.microsoft.com/volumeactivation" TargetMode="External"/><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20.png"/><Relationship Id="rId7" Type="http://schemas.openxmlformats.org/officeDocument/2006/relationships/image" Target="../media/image22.png"/><Relationship Id="rId2" Type="http://schemas.openxmlformats.org/officeDocument/2006/relationships/notesSlide" Target="../notesSlides/notesSlide33.xml"/><Relationship Id="rId1" Type="http://schemas.openxmlformats.org/officeDocument/2006/relationships/slideLayout" Target="../slideLayouts/slideLayout7.xml"/><Relationship Id="rId6" Type="http://schemas.openxmlformats.org/officeDocument/2006/relationships/image" Target="../media/image21.png"/><Relationship Id="rId11" Type="http://schemas.openxmlformats.org/officeDocument/2006/relationships/image" Target="../media/image24.png"/><Relationship Id="rId5" Type="http://schemas.openxmlformats.org/officeDocument/2006/relationships/hyperlink" Target="http://microsoft.com/technet" TargetMode="External"/><Relationship Id="rId10" Type="http://schemas.openxmlformats.org/officeDocument/2006/relationships/image" Target="../media/image23.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smtClean="0"/>
              <a:t>The </a:t>
            </a:r>
            <a:r>
              <a:rPr lang="en-US" sz="4000" dirty="0" smtClean="0">
                <a:solidFill>
                  <a:srgbClr val="F3AF35"/>
                </a:solidFill>
              </a:rPr>
              <a:t>Easy</a:t>
            </a:r>
            <a:r>
              <a:rPr lang="en-US" sz="4000" dirty="0" smtClean="0"/>
              <a:t> Scenario - </a:t>
            </a:r>
            <a:r>
              <a:rPr lang="en-US" sz="4000" dirty="0" smtClean="0">
                <a:solidFill>
                  <a:srgbClr val="F3AF35"/>
                </a:solidFill>
              </a:rPr>
              <a:t>Core, Well-connected</a:t>
            </a:r>
            <a:r>
              <a:rPr lang="en-US" sz="4400" dirty="0" smtClean="0">
                <a:solidFill>
                  <a:srgbClr val="F3AF35"/>
                </a:solidFill>
              </a:rPr>
              <a:t/>
            </a:r>
            <a:br>
              <a:rPr lang="en-US" sz="4400" dirty="0" smtClean="0">
                <a:solidFill>
                  <a:srgbClr val="F3AF35"/>
                </a:solidFill>
              </a:rPr>
            </a:br>
            <a:r>
              <a:rPr lang="en-US" sz="2800" i="1" dirty="0" smtClean="0">
                <a:solidFill>
                  <a:srgbClr val="F3AF35"/>
                </a:solidFill>
              </a:rPr>
              <a:t>Solutions</a:t>
            </a:r>
            <a:endParaRPr lang="en-US" sz="2800" i="1" dirty="0">
              <a:solidFill>
                <a:srgbClr val="F3AF35"/>
              </a:solidFill>
            </a:endParaRPr>
          </a:p>
        </p:txBody>
      </p:sp>
      <p:pic>
        <p:nvPicPr>
          <p:cNvPr id="2" name="Content Placeholder 1"/>
          <p:cNvPicPr>
            <a:picLocks noGrp="1" noChangeAspect="1"/>
          </p:cNvPicPr>
          <p:nvPr>
            <p:ph sz="half" idx="1"/>
          </p:nvPr>
        </p:nvPicPr>
        <p:blipFill>
          <a:blip r:embed="rId3"/>
          <a:stretch>
            <a:fillRect/>
          </a:stretch>
        </p:blipFill>
        <p:spPr>
          <a:xfrm>
            <a:off x="464073" y="1441357"/>
            <a:ext cx="2830068" cy="1839468"/>
          </a:xfrm>
        </p:spPr>
      </p:pic>
      <p:sp>
        <p:nvSpPr>
          <p:cNvPr id="6" name="Content Placeholder 5"/>
          <p:cNvSpPr>
            <a:spLocks noGrp="1"/>
          </p:cNvSpPr>
          <p:nvPr>
            <p:ph sz="half" idx="2"/>
          </p:nvPr>
        </p:nvSpPr>
        <p:spPr>
          <a:xfrm>
            <a:off x="3879542" y="1411553"/>
            <a:ext cx="4883458" cy="2129814"/>
          </a:xfrm>
        </p:spPr>
        <p:txBody>
          <a:bodyPr/>
          <a:lstStyle/>
          <a:p>
            <a:pPr marL="393192" indent="-393192" fontAlgn="ctr">
              <a:spcBef>
                <a:spcPts val="576"/>
              </a:spcBef>
            </a:pPr>
            <a:r>
              <a:rPr lang="en-US" dirty="0" smtClean="0">
                <a:solidFill>
                  <a:schemeClr val="tx1"/>
                </a:solidFill>
              </a:rPr>
              <a:t>KMS </a:t>
            </a:r>
            <a:r>
              <a:rPr lang="en-US" dirty="0">
                <a:solidFill>
                  <a:schemeClr val="tx1"/>
                </a:solidFill>
              </a:rPr>
              <a:t>with DNS auto-discovery</a:t>
            </a:r>
            <a:endParaRPr lang="en-US" dirty="0" smtClean="0"/>
          </a:p>
          <a:p>
            <a:pPr marL="393192" indent="-393192" fontAlgn="ctr">
              <a:spcBef>
                <a:spcPts val="576"/>
              </a:spcBef>
            </a:pPr>
            <a:r>
              <a:rPr lang="en-US" dirty="0" smtClean="0">
                <a:solidFill>
                  <a:schemeClr val="tx1"/>
                </a:solidFill>
              </a:rPr>
              <a:t>Single service </a:t>
            </a:r>
            <a:r>
              <a:rPr lang="en-US" dirty="0" smtClean="0"/>
              <a:t>can support multiple products and editions</a:t>
            </a:r>
          </a:p>
          <a:p>
            <a:pPr marL="393192" indent="-393192" fontAlgn="ctr">
              <a:spcBef>
                <a:spcPts val="576"/>
              </a:spcBef>
            </a:pPr>
            <a:r>
              <a:rPr lang="en-US" dirty="0" smtClean="0"/>
              <a:t>Firewalled </a:t>
            </a:r>
            <a:r>
              <a:rPr lang="en-US" dirty="0"/>
              <a:t>environments (e.g. labs) that </a:t>
            </a:r>
            <a:r>
              <a:rPr lang="en-US" i="1" dirty="0">
                <a:solidFill>
                  <a:schemeClr val="tx1"/>
                </a:solidFill>
              </a:rPr>
              <a:t>can</a:t>
            </a:r>
            <a:r>
              <a:rPr lang="en-US" dirty="0"/>
              <a:t> open </a:t>
            </a:r>
            <a:r>
              <a:rPr lang="en-US" dirty="0" smtClean="0"/>
              <a:t>TCP 1688</a:t>
            </a:r>
            <a:endParaRPr lang="en-US" sz="3200" dirty="0"/>
          </a:p>
          <a:p>
            <a:pPr marL="718616" lvl="1" indent="-393192" fontAlgn="ctr">
              <a:spcBef>
                <a:spcPts val="576"/>
              </a:spcBef>
            </a:pPr>
            <a:r>
              <a:rPr lang="en-US" dirty="0" smtClean="0">
                <a:solidFill>
                  <a:schemeClr val="tx1"/>
                </a:solidFill>
              </a:rPr>
              <a:t>Use </a:t>
            </a:r>
            <a:r>
              <a:rPr lang="en-US" dirty="0">
                <a:solidFill>
                  <a:schemeClr val="tx1"/>
                </a:solidFill>
              </a:rPr>
              <a:t>the same KMS host(s) as </a:t>
            </a:r>
            <a:r>
              <a:rPr lang="en-US" dirty="0" smtClean="0">
                <a:solidFill>
                  <a:schemeClr val="tx1"/>
                </a:solidFill>
              </a:rPr>
              <a:t>Core</a:t>
            </a:r>
            <a:endParaRPr lang="en-US" dirty="0"/>
          </a:p>
          <a:p>
            <a:pPr marL="718616" lvl="1" indent="-393192" fontAlgn="ctr">
              <a:spcBef>
                <a:spcPts val="576"/>
              </a:spcBef>
            </a:pPr>
            <a:r>
              <a:rPr lang="en-US" dirty="0" smtClean="0">
                <a:solidFill>
                  <a:schemeClr val="tx1"/>
                </a:solidFill>
              </a:rPr>
              <a:t>Auto-discovery </a:t>
            </a:r>
            <a:r>
              <a:rPr lang="en-US" dirty="0">
                <a:solidFill>
                  <a:schemeClr val="tx1"/>
                </a:solidFill>
              </a:rPr>
              <a:t>vs. direct connection  depends </a:t>
            </a:r>
            <a:r>
              <a:rPr lang="en-US" dirty="0"/>
              <a:t>on lab DNS </a:t>
            </a:r>
            <a:r>
              <a:rPr lang="en-US" dirty="0" smtClean="0"/>
              <a:t>configuration</a:t>
            </a:r>
            <a:endParaRPr lang="en-US" sz="3200" dirty="0">
              <a:effectLst/>
            </a:endParaRPr>
          </a:p>
        </p:txBody>
      </p:sp>
    </p:spTree>
    <p:extLst>
      <p:ext uri="{BB962C8B-B14F-4D97-AF65-F5344CB8AC3E}">
        <p14:creationId xmlns="" xmlns:p14="http://schemas.microsoft.com/office/powerpoint/2010/main" val="377860611"/>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Key Management Service (KMS)</a:t>
            </a:r>
            <a:endParaRPr lang="en-US" dirty="0"/>
          </a:p>
        </p:txBody>
      </p:sp>
      <p:sp>
        <p:nvSpPr>
          <p:cNvPr id="3" name="Subtitle 2"/>
          <p:cNvSpPr>
            <a:spLocks noGrp="1"/>
          </p:cNvSpPr>
          <p:nvPr>
            <p:ph type="subTitle" idx="1"/>
          </p:nvPr>
        </p:nvSpPr>
        <p:spPr>
          <a:xfrm>
            <a:off x="228600" y="3657600"/>
            <a:ext cx="4724400" cy="461665"/>
          </a:xfrm>
        </p:spPr>
        <p:txBody>
          <a:bodyPr>
            <a:noAutofit/>
          </a:bodyPr>
          <a:lstStyle/>
          <a:p>
            <a:endParaRPr lang="en-US" sz="2400" dirty="0" smtClean="0"/>
          </a:p>
        </p:txBody>
      </p:sp>
      <p:sp>
        <p:nvSpPr>
          <p:cNvPr id="4" name="Text Placeholder 3"/>
          <p:cNvSpPr>
            <a:spLocks noGrp="1"/>
          </p:cNvSpPr>
          <p:nvPr>
            <p:ph type="body" sz="quarter" idx="10"/>
          </p:nvPr>
        </p:nvSpPr>
        <p:spPr/>
        <p:txBody>
          <a:bodyPr/>
          <a:lstStyle/>
          <a:p>
            <a:r>
              <a:rPr lang="en-US" dirty="0" smtClean="0"/>
              <a:t>demo </a:t>
            </a:r>
            <a:endParaRPr lang="en-US" dirty="0"/>
          </a:p>
        </p:txBody>
      </p:sp>
    </p:spTree>
    <p:extLst>
      <p:ext uri="{BB962C8B-B14F-4D97-AF65-F5344CB8AC3E}">
        <p14:creationId xmlns="" xmlns:p14="http://schemas.microsoft.com/office/powerpoint/2010/main" val="2023904173"/>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Core - Solved</a:t>
            </a:r>
            <a:endParaRPr lang="en-US" dirty="0"/>
          </a:p>
        </p:txBody>
      </p:sp>
      <p:pic>
        <p:nvPicPr>
          <p:cNvPr id="7" name="Content Placeholder 6"/>
          <p:cNvPicPr>
            <a:picLocks noGrp="1" noChangeAspect="1"/>
          </p:cNvPicPr>
          <p:nvPr>
            <p:ph idx="1"/>
          </p:nvPr>
        </p:nvPicPr>
        <p:blipFill>
          <a:blip r:embed="rId3">
            <a:extLst>
              <a:ext uri="{28A0092B-C50C-407E-A947-70E740481C1C}">
                <a14:useLocalDpi xmlns="" xmlns:a14="http://schemas.microsoft.com/office/drawing/2010/main" val="0"/>
              </a:ext>
            </a:extLst>
          </a:blip>
          <a:stretch>
            <a:fillRect/>
          </a:stretch>
        </p:blipFill>
        <p:spPr>
          <a:xfrm>
            <a:off x="1447715" y="1409332"/>
            <a:ext cx="6415420" cy="4254621"/>
          </a:xfrm>
        </p:spPr>
      </p:pic>
    </p:spTree>
    <p:extLst>
      <p:ext uri="{BB962C8B-B14F-4D97-AF65-F5344CB8AC3E}">
        <p14:creationId xmlns="" xmlns:p14="http://schemas.microsoft.com/office/powerpoint/2010/main" val="1101159834"/>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30188"/>
            <a:ext cx="8382000" cy="1329595"/>
          </a:xfrm>
        </p:spPr>
        <p:txBody>
          <a:bodyPr/>
          <a:lstStyle/>
          <a:p>
            <a:pPr algn="ctr"/>
            <a:r>
              <a:rPr lang="en-US" dirty="0" smtClean="0"/>
              <a:t>But what about my test and development environments?</a:t>
            </a:r>
            <a:endParaRPr lang="en-US" dirty="0"/>
          </a:p>
        </p:txBody>
      </p:sp>
      <p:pic>
        <p:nvPicPr>
          <p:cNvPr id="7" name="Content Placeholder 6"/>
          <p:cNvPicPr>
            <a:picLocks noGrp="1" noChangeAspect="1"/>
          </p:cNvPicPr>
          <p:nvPr>
            <p:ph idx="1"/>
          </p:nvPr>
        </p:nvPicPr>
        <p:blipFill>
          <a:blip r:embed="rId3"/>
          <a:stretch>
            <a:fillRect/>
          </a:stretch>
        </p:blipFill>
        <p:spPr>
          <a:xfrm>
            <a:off x="1833977" y="1780835"/>
            <a:ext cx="5579280" cy="4206240"/>
          </a:xfrm>
        </p:spPr>
      </p:pic>
    </p:spTree>
    <p:extLst>
      <p:ext uri="{BB962C8B-B14F-4D97-AF65-F5344CB8AC3E}">
        <p14:creationId xmlns="" xmlns:p14="http://schemas.microsoft.com/office/powerpoint/2010/main" val="4249165229"/>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30188"/>
            <a:ext cx="8382000" cy="1495794"/>
          </a:xfrm>
        </p:spPr>
        <p:txBody>
          <a:bodyPr/>
          <a:lstStyle/>
          <a:p>
            <a:r>
              <a:rPr lang="en-US" sz="4000" dirty="0" smtClean="0"/>
              <a:t>The </a:t>
            </a:r>
            <a:r>
              <a:rPr lang="en-US" sz="4000" dirty="0" smtClean="0">
                <a:solidFill>
                  <a:srgbClr val="F3AF35"/>
                </a:solidFill>
              </a:rPr>
              <a:t>Moderate </a:t>
            </a:r>
            <a:r>
              <a:rPr lang="en-US" sz="4000" dirty="0" smtClean="0"/>
              <a:t>Scenario - </a:t>
            </a:r>
            <a:r>
              <a:rPr lang="en-US" sz="4000" dirty="0" smtClean="0">
                <a:solidFill>
                  <a:srgbClr val="D1943B"/>
                </a:solidFill>
              </a:rPr>
              <a:t>Smaller Networks, Still Connected </a:t>
            </a:r>
            <a:r>
              <a:rPr lang="en-US" sz="4400" dirty="0" smtClean="0">
                <a:solidFill>
                  <a:srgbClr val="F3AF35"/>
                </a:solidFill>
              </a:rPr>
              <a:t/>
            </a:r>
            <a:br>
              <a:rPr lang="en-US" sz="4400" dirty="0" smtClean="0">
                <a:solidFill>
                  <a:srgbClr val="F3AF35"/>
                </a:solidFill>
              </a:rPr>
            </a:br>
            <a:r>
              <a:rPr lang="en-US" sz="2800" i="1" dirty="0" smtClean="0">
                <a:solidFill>
                  <a:srgbClr val="F3AF35"/>
                </a:solidFill>
              </a:rPr>
              <a:t>Environmental Characteristics</a:t>
            </a:r>
            <a:endParaRPr lang="en-US" sz="2800" i="1" dirty="0">
              <a:solidFill>
                <a:srgbClr val="F3AF35"/>
              </a:solidFill>
            </a:endParaRPr>
          </a:p>
        </p:txBody>
      </p:sp>
      <p:pic>
        <p:nvPicPr>
          <p:cNvPr id="9" name="Content Placeholder 8"/>
          <p:cNvPicPr>
            <a:picLocks noGrp="1" noChangeAspect="1"/>
          </p:cNvPicPr>
          <p:nvPr>
            <p:ph sz="half" idx="2"/>
          </p:nvPr>
        </p:nvPicPr>
        <p:blipFill>
          <a:blip r:embed="rId3">
            <a:extLst>
              <a:ext uri="{28A0092B-C50C-407E-A947-70E740481C1C}">
                <a14:useLocalDpi xmlns="" xmlns:a14="http://schemas.microsoft.com/office/drawing/2010/main" val="0"/>
              </a:ext>
            </a:extLst>
          </a:blip>
          <a:stretch>
            <a:fillRect/>
          </a:stretch>
        </p:blipFill>
        <p:spPr>
          <a:xfrm>
            <a:off x="1393366" y="1716571"/>
            <a:ext cx="5992171" cy="4396688"/>
          </a:xfrm>
        </p:spPr>
      </p:pic>
      <p:sp>
        <p:nvSpPr>
          <p:cNvPr id="8" name="Content Placeholder 7"/>
          <p:cNvSpPr>
            <a:spLocks noGrp="1"/>
          </p:cNvSpPr>
          <p:nvPr>
            <p:ph sz="half" idx="1"/>
          </p:nvPr>
        </p:nvSpPr>
        <p:spPr>
          <a:xfrm>
            <a:off x="309979" y="2086255"/>
            <a:ext cx="4661516" cy="4466733"/>
          </a:xfrm>
        </p:spPr>
        <p:txBody>
          <a:bodyPr>
            <a:normAutofit/>
          </a:bodyPr>
          <a:lstStyle/>
          <a:p>
            <a:r>
              <a:rPr lang="en-US" dirty="0"/>
              <a:t>All clients are connected to the lab or test network</a:t>
            </a:r>
          </a:p>
          <a:p>
            <a:r>
              <a:rPr lang="en-US" dirty="0"/>
              <a:t>Not managed and may not be standardized</a:t>
            </a:r>
          </a:p>
          <a:p>
            <a:r>
              <a:rPr lang="en-US" dirty="0"/>
              <a:t>High turnover of systems</a:t>
            </a:r>
          </a:p>
          <a:p>
            <a:r>
              <a:rPr lang="en-US" dirty="0"/>
              <a:t>Can be made up of physical, virtual or </a:t>
            </a:r>
            <a:r>
              <a:rPr lang="en-US" dirty="0" smtClean="0"/>
              <a:t>both</a:t>
            </a:r>
          </a:p>
          <a:p>
            <a:r>
              <a:rPr lang="en-US" dirty="0" smtClean="0"/>
              <a:t>Unknown lifetime</a:t>
            </a:r>
            <a:endParaRPr lang="en-US" dirty="0"/>
          </a:p>
        </p:txBody>
      </p:sp>
    </p:spTree>
    <p:extLst>
      <p:ext uri="{BB962C8B-B14F-4D97-AF65-F5344CB8AC3E}">
        <p14:creationId xmlns="" xmlns:p14="http://schemas.microsoft.com/office/powerpoint/2010/main" val="63012948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9"/>
                                        </p:tgtEl>
                                      </p:cBhvr>
                                      <p:by x="50000" y="50000"/>
                                    </p:animScale>
                                  </p:childTnLst>
                                </p:cTn>
                              </p:par>
                              <p:par>
                                <p:cTn id="7" presetID="42" presetClass="path" presetSubtype="0" accel="50000" decel="50000" fill="hold" nodeType="withEffect">
                                  <p:stCondLst>
                                    <p:cond delay="0"/>
                                  </p:stCondLst>
                                  <p:childTnLst>
                                    <p:animMotion origin="layout" path="M -1.38889E-6 -3.78672E-6 L 0.27761 -0.20888 " pathEditMode="relative" rAng="0" ptsTypes="AA">
                                      <p:cBhvr>
                                        <p:cTn id="8" dur="2000" fill="hold"/>
                                        <p:tgtEl>
                                          <p:spTgt spid="9"/>
                                        </p:tgtEl>
                                        <p:attrNameLst>
                                          <p:attrName>ppt_x</p:attrName>
                                          <p:attrName>ppt_y</p:attrName>
                                        </p:attrNameLst>
                                      </p:cBhvr>
                                      <p:rCtr x="13900" y="-10500"/>
                                    </p:animMotion>
                                  </p:childTnLst>
                                </p:cTn>
                              </p:par>
                            </p:childTnLst>
                          </p:cTn>
                        </p:par>
                        <p:par>
                          <p:cTn id="9" fill="hold">
                            <p:stCondLst>
                              <p:cond delay="2000"/>
                            </p:stCondLst>
                            <p:childTnLst>
                              <p:par>
                                <p:cTn id="10" presetID="1" presetClass="entr" presetSubtype="0" fill="hold" grpId="0" nodeType="afterEffect">
                                  <p:stCondLst>
                                    <p:cond delay="500"/>
                                  </p:stCondLst>
                                  <p:childTnLst>
                                    <p:set>
                                      <p:cBhvr>
                                        <p:cTn id="11" dur="1" fill="hold">
                                          <p:stCondLst>
                                            <p:cond delay="0"/>
                                          </p:stCondLst>
                                        </p:cTn>
                                        <p:tgtEl>
                                          <p:spTgt spid="8">
                                            <p:txEl>
                                              <p:pRg st="0" end="0"/>
                                            </p:txEl>
                                          </p:spTgt>
                                        </p:tgtEl>
                                        <p:attrNameLst>
                                          <p:attrName>style.visibility</p:attrName>
                                        </p:attrNameLst>
                                      </p:cBhvr>
                                      <p:to>
                                        <p:strVal val="visible"/>
                                      </p:to>
                                    </p:set>
                                  </p:childTnLst>
                                </p:cTn>
                              </p:par>
                            </p:childTnLst>
                          </p:cTn>
                        </p:par>
                        <p:par>
                          <p:cTn id="12" fill="hold">
                            <p:stCondLst>
                              <p:cond delay="2500"/>
                            </p:stCondLst>
                            <p:childTnLst>
                              <p:par>
                                <p:cTn id="13" presetID="1" presetClass="entr" presetSubtype="0" fill="hold" grpId="0" nodeType="afterEffect">
                                  <p:stCondLst>
                                    <p:cond delay="500"/>
                                  </p:stCondLst>
                                  <p:childTnLst>
                                    <p:set>
                                      <p:cBhvr>
                                        <p:cTn id="14" dur="1" fill="hold">
                                          <p:stCondLst>
                                            <p:cond delay="0"/>
                                          </p:stCondLst>
                                        </p:cTn>
                                        <p:tgtEl>
                                          <p:spTgt spid="8">
                                            <p:txEl>
                                              <p:pRg st="1" end="1"/>
                                            </p:txEl>
                                          </p:spTgt>
                                        </p:tgtEl>
                                        <p:attrNameLst>
                                          <p:attrName>style.visibility</p:attrName>
                                        </p:attrNameLst>
                                      </p:cBhvr>
                                      <p:to>
                                        <p:strVal val="visible"/>
                                      </p:to>
                                    </p:set>
                                  </p:childTnLst>
                                </p:cTn>
                              </p:par>
                            </p:childTnLst>
                          </p:cTn>
                        </p:par>
                        <p:par>
                          <p:cTn id="15" fill="hold">
                            <p:stCondLst>
                              <p:cond delay="3000"/>
                            </p:stCondLst>
                            <p:childTnLst>
                              <p:par>
                                <p:cTn id="16" presetID="1" presetClass="entr" presetSubtype="0" fill="hold" grpId="0" nodeType="afterEffect">
                                  <p:stCondLst>
                                    <p:cond delay="500"/>
                                  </p:stCondLst>
                                  <p:childTnLst>
                                    <p:set>
                                      <p:cBhvr>
                                        <p:cTn id="17" dur="1" fill="hold">
                                          <p:stCondLst>
                                            <p:cond delay="0"/>
                                          </p:stCondLst>
                                        </p:cTn>
                                        <p:tgtEl>
                                          <p:spTgt spid="8">
                                            <p:txEl>
                                              <p:pRg st="2" end="2"/>
                                            </p:txEl>
                                          </p:spTgt>
                                        </p:tgtEl>
                                        <p:attrNameLst>
                                          <p:attrName>style.visibility</p:attrName>
                                        </p:attrNameLst>
                                      </p:cBhvr>
                                      <p:to>
                                        <p:strVal val="visible"/>
                                      </p:to>
                                    </p:set>
                                  </p:childTnLst>
                                </p:cTn>
                              </p:par>
                            </p:childTnLst>
                          </p:cTn>
                        </p:par>
                        <p:par>
                          <p:cTn id="18" fill="hold">
                            <p:stCondLst>
                              <p:cond delay="3500"/>
                            </p:stCondLst>
                            <p:childTnLst>
                              <p:par>
                                <p:cTn id="19" presetID="1" presetClass="entr" presetSubtype="0" fill="hold" grpId="0" nodeType="afterEffect">
                                  <p:stCondLst>
                                    <p:cond delay="500"/>
                                  </p:stCondLst>
                                  <p:childTnLst>
                                    <p:set>
                                      <p:cBhvr>
                                        <p:cTn id="20" dur="1" fill="hold">
                                          <p:stCondLst>
                                            <p:cond delay="0"/>
                                          </p:stCondLst>
                                        </p:cTn>
                                        <p:tgtEl>
                                          <p:spTgt spid="8">
                                            <p:txEl>
                                              <p:pRg st="3" end="3"/>
                                            </p:txEl>
                                          </p:spTgt>
                                        </p:tgtEl>
                                        <p:attrNameLst>
                                          <p:attrName>style.visibility</p:attrName>
                                        </p:attrNameLst>
                                      </p:cBhvr>
                                      <p:to>
                                        <p:strVal val="visible"/>
                                      </p:to>
                                    </p:set>
                                  </p:childTnLst>
                                </p:cTn>
                              </p:par>
                            </p:childTnLst>
                          </p:cTn>
                        </p:par>
                        <p:par>
                          <p:cTn id="21" fill="hold">
                            <p:stCondLst>
                              <p:cond delay="4000"/>
                            </p:stCondLst>
                            <p:childTnLst>
                              <p:par>
                                <p:cTn id="22" presetID="1" presetClass="entr" presetSubtype="0" fill="hold" grpId="0" nodeType="afterEffect">
                                  <p:stCondLst>
                                    <p:cond delay="500"/>
                                  </p:stCondLst>
                                  <p:childTnLst>
                                    <p:set>
                                      <p:cBhvr>
                                        <p:cTn id="23"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30188"/>
            <a:ext cx="8382000" cy="1495794"/>
          </a:xfrm>
        </p:spPr>
        <p:txBody>
          <a:bodyPr/>
          <a:lstStyle/>
          <a:p>
            <a:r>
              <a:rPr lang="en-US" sz="4000" dirty="0" smtClean="0"/>
              <a:t>The </a:t>
            </a:r>
            <a:r>
              <a:rPr lang="en-US" sz="4000" dirty="0" smtClean="0">
                <a:solidFill>
                  <a:srgbClr val="F3AF35"/>
                </a:solidFill>
              </a:rPr>
              <a:t>Moderate </a:t>
            </a:r>
            <a:r>
              <a:rPr lang="en-US" sz="4000" dirty="0" smtClean="0"/>
              <a:t>Scenario - </a:t>
            </a:r>
            <a:r>
              <a:rPr lang="en-US" sz="4000" dirty="0">
                <a:solidFill>
                  <a:srgbClr val="F3AF35"/>
                </a:solidFill>
              </a:rPr>
              <a:t>Smaller Networks, Still Connected </a:t>
            </a:r>
            <a:r>
              <a:rPr lang="en-US" sz="4400" dirty="0" smtClean="0">
                <a:solidFill>
                  <a:srgbClr val="F3AF35"/>
                </a:solidFill>
              </a:rPr>
              <a:t/>
            </a:r>
            <a:br>
              <a:rPr lang="en-US" sz="4400" dirty="0" smtClean="0">
                <a:solidFill>
                  <a:srgbClr val="F3AF35"/>
                </a:solidFill>
              </a:rPr>
            </a:br>
            <a:r>
              <a:rPr lang="en-US" sz="2800" i="1" dirty="0" smtClean="0">
                <a:solidFill>
                  <a:srgbClr val="F3AF35"/>
                </a:solidFill>
              </a:rPr>
              <a:t>Solutions</a:t>
            </a:r>
            <a:endParaRPr lang="en-US" sz="2800" i="1" dirty="0">
              <a:solidFill>
                <a:srgbClr val="F3AF35"/>
              </a:solidFill>
            </a:endParaRPr>
          </a:p>
        </p:txBody>
      </p:sp>
      <p:pic>
        <p:nvPicPr>
          <p:cNvPr id="2" name="Content Placeholder 1"/>
          <p:cNvPicPr>
            <a:picLocks noGrp="1" noChangeAspect="1"/>
          </p:cNvPicPr>
          <p:nvPr>
            <p:ph sz="half" idx="1"/>
          </p:nvPr>
        </p:nvPicPr>
        <p:blipFill>
          <a:blip r:embed="rId3"/>
          <a:stretch>
            <a:fillRect/>
          </a:stretch>
        </p:blipFill>
        <p:spPr>
          <a:xfrm>
            <a:off x="438024" y="1769196"/>
            <a:ext cx="2506980" cy="1839468"/>
          </a:xfrm>
        </p:spPr>
      </p:pic>
      <p:sp>
        <p:nvSpPr>
          <p:cNvPr id="6" name="Content Placeholder 5"/>
          <p:cNvSpPr>
            <a:spLocks noGrp="1"/>
          </p:cNvSpPr>
          <p:nvPr>
            <p:ph sz="half" idx="2"/>
          </p:nvPr>
        </p:nvSpPr>
        <p:spPr>
          <a:xfrm>
            <a:off x="3204839" y="1740038"/>
            <a:ext cx="5558161" cy="4234633"/>
          </a:xfrm>
        </p:spPr>
        <p:txBody>
          <a:bodyPr>
            <a:normAutofit/>
          </a:bodyPr>
          <a:lstStyle/>
          <a:p>
            <a:pPr marL="649301" indent="-514350" fontAlgn="ctr">
              <a:buFont typeface="+mj-lt"/>
              <a:buAutoNum type="arabicPeriod"/>
              <a:defRPr/>
            </a:pPr>
            <a:r>
              <a:rPr lang="en-US" dirty="0"/>
              <a:t>If used &lt;120 days, </a:t>
            </a:r>
            <a:r>
              <a:rPr lang="en-US" dirty="0">
                <a:solidFill>
                  <a:schemeClr val="tx1"/>
                </a:solidFill>
              </a:rPr>
              <a:t>do not activate</a:t>
            </a:r>
          </a:p>
          <a:p>
            <a:pPr marL="649301" indent="-514350" fontAlgn="ctr">
              <a:buFont typeface="+mj-lt"/>
              <a:buAutoNum type="arabicPeriod"/>
              <a:defRPr/>
            </a:pPr>
            <a:r>
              <a:rPr lang="en-US" dirty="0"/>
              <a:t>Where a </a:t>
            </a:r>
            <a:r>
              <a:rPr lang="en-US" dirty="0">
                <a:solidFill>
                  <a:schemeClr val="tx1"/>
                </a:solidFill>
              </a:rPr>
              <a:t>sufficient number of systems exist</a:t>
            </a:r>
            <a:r>
              <a:rPr lang="en-US" dirty="0"/>
              <a:t>, use </a:t>
            </a:r>
            <a:r>
              <a:rPr lang="en-US" dirty="0" smtClean="0"/>
              <a:t>KMS</a:t>
            </a:r>
          </a:p>
          <a:p>
            <a:pPr lvl="1"/>
            <a:r>
              <a:rPr lang="en-US" dirty="0"/>
              <a:t>KMS key has limited number of activations, may require exception handling</a:t>
            </a:r>
          </a:p>
          <a:p>
            <a:pPr lvl="1"/>
            <a:r>
              <a:rPr lang="en-US" dirty="0"/>
              <a:t>Security concerns about delegating the KMS  key to every isolated lab owner</a:t>
            </a:r>
          </a:p>
          <a:p>
            <a:pPr marL="514350" indent="-514350">
              <a:buFont typeface="+mj-lt"/>
              <a:buAutoNum type="arabicPeriod"/>
            </a:pPr>
            <a:r>
              <a:rPr lang="en-US" dirty="0" smtClean="0"/>
              <a:t>Use MAK and VAMT</a:t>
            </a:r>
          </a:p>
          <a:p>
            <a:pPr lvl="1"/>
            <a:r>
              <a:rPr lang="en-US" dirty="0" smtClean="0">
                <a:solidFill>
                  <a:schemeClr val="tx1"/>
                </a:solidFill>
              </a:rPr>
              <a:t>Save </a:t>
            </a:r>
            <a:r>
              <a:rPr lang="en-US" dirty="0">
                <a:solidFill>
                  <a:schemeClr val="tx1"/>
                </a:solidFill>
              </a:rPr>
              <a:t>CID </a:t>
            </a:r>
            <a:r>
              <a:rPr lang="en-US" dirty="0"/>
              <a:t>for rebuilds</a:t>
            </a:r>
          </a:p>
        </p:txBody>
      </p:sp>
    </p:spTree>
    <p:extLst>
      <p:ext uri="{BB962C8B-B14F-4D97-AF65-F5344CB8AC3E}">
        <p14:creationId xmlns="" xmlns:p14="http://schemas.microsoft.com/office/powerpoint/2010/main" val="974532896"/>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Volume Activation Management Tool (VAMT) and Multiple Activation Key (MAK) Activation</a:t>
            </a:r>
          </a:p>
        </p:txBody>
      </p:sp>
      <p:sp>
        <p:nvSpPr>
          <p:cNvPr id="3" name="Subtitle 2"/>
          <p:cNvSpPr>
            <a:spLocks noGrp="1"/>
          </p:cNvSpPr>
          <p:nvPr>
            <p:ph type="subTitle" idx="1"/>
          </p:nvPr>
        </p:nvSpPr>
        <p:spPr>
          <a:xfrm>
            <a:off x="228600" y="3657600"/>
            <a:ext cx="4724400" cy="461665"/>
          </a:xfrm>
        </p:spPr>
        <p:txBody>
          <a:bodyPr>
            <a:noAutofit/>
          </a:bodyPr>
          <a:lstStyle/>
          <a:p>
            <a:endParaRPr lang="en-US" sz="2400" dirty="0" smtClean="0"/>
          </a:p>
        </p:txBody>
      </p:sp>
      <p:sp>
        <p:nvSpPr>
          <p:cNvPr id="4" name="Text Placeholder 3"/>
          <p:cNvSpPr>
            <a:spLocks noGrp="1"/>
          </p:cNvSpPr>
          <p:nvPr>
            <p:ph type="body" sz="quarter" idx="10"/>
          </p:nvPr>
        </p:nvSpPr>
        <p:spPr/>
        <p:txBody>
          <a:bodyPr/>
          <a:lstStyle/>
          <a:p>
            <a:r>
              <a:rPr lang="en-US" smtClean="0"/>
              <a:t>demo </a:t>
            </a:r>
            <a:endParaRPr lang="en-US" dirty="0"/>
          </a:p>
        </p:txBody>
      </p:sp>
    </p:spTree>
    <p:extLst>
      <p:ext uri="{BB962C8B-B14F-4D97-AF65-F5344CB8AC3E}">
        <p14:creationId xmlns="" xmlns:p14="http://schemas.microsoft.com/office/powerpoint/2010/main" val="2294672041"/>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smtClean="0"/>
              <a:t>Dev</a:t>
            </a:r>
            <a:r>
              <a:rPr lang="en-US" dirty="0"/>
              <a:t> </a:t>
            </a:r>
            <a:r>
              <a:rPr lang="en-US" dirty="0" smtClean="0"/>
              <a:t>and Test - Solved</a:t>
            </a:r>
            <a:endParaRPr lang="en-US" dirty="0"/>
          </a:p>
        </p:txBody>
      </p:sp>
      <p:pic>
        <p:nvPicPr>
          <p:cNvPr id="7" name="Content Placeholder 6"/>
          <p:cNvPicPr>
            <a:picLocks noGrp="1" noChangeAspect="1"/>
          </p:cNvPicPr>
          <p:nvPr>
            <p:ph idx="1"/>
          </p:nvPr>
        </p:nvPicPr>
        <p:blipFill>
          <a:blip r:embed="rId3">
            <a:extLst>
              <a:ext uri="{28A0092B-C50C-407E-A947-70E740481C1C}">
                <a14:useLocalDpi xmlns="" xmlns:a14="http://schemas.microsoft.com/office/drawing/2010/main" val="0"/>
              </a:ext>
            </a:extLst>
          </a:blip>
          <a:stretch>
            <a:fillRect/>
          </a:stretch>
        </p:blipFill>
        <p:spPr>
          <a:xfrm>
            <a:off x="1391029" y="1358063"/>
            <a:ext cx="6120113" cy="4187628"/>
          </a:xfrm>
        </p:spPr>
      </p:pic>
    </p:spTree>
    <p:extLst>
      <p:ext uri="{BB962C8B-B14F-4D97-AF65-F5344CB8AC3E}">
        <p14:creationId xmlns="" xmlns:p14="http://schemas.microsoft.com/office/powerpoint/2010/main" val="344145905"/>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30188"/>
            <a:ext cx="8382000" cy="1329595"/>
          </a:xfrm>
        </p:spPr>
        <p:txBody>
          <a:bodyPr/>
          <a:lstStyle/>
          <a:p>
            <a:pPr algn="ctr"/>
            <a:r>
              <a:rPr lang="en-US" dirty="0" smtClean="0"/>
              <a:t>But what about my disconnected or isolated users?</a:t>
            </a:r>
            <a:endParaRPr lang="en-US" dirty="0"/>
          </a:p>
        </p:txBody>
      </p:sp>
      <p:pic>
        <p:nvPicPr>
          <p:cNvPr id="7" name="Content Placeholder 6"/>
          <p:cNvPicPr>
            <a:picLocks noGrp="1" noChangeAspect="1"/>
          </p:cNvPicPr>
          <p:nvPr>
            <p:ph idx="1"/>
          </p:nvPr>
        </p:nvPicPr>
        <p:blipFill>
          <a:blip r:embed="rId3"/>
          <a:stretch>
            <a:fillRect/>
          </a:stretch>
        </p:blipFill>
        <p:spPr>
          <a:xfrm>
            <a:off x="1899822" y="1800624"/>
            <a:ext cx="5291759" cy="4118088"/>
          </a:xfrm>
        </p:spPr>
      </p:pic>
    </p:spTree>
    <p:extLst>
      <p:ext uri="{BB962C8B-B14F-4D97-AF65-F5344CB8AC3E}">
        <p14:creationId xmlns="" xmlns:p14="http://schemas.microsoft.com/office/powerpoint/2010/main" val="4249165229"/>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30188"/>
            <a:ext cx="8382000" cy="1495794"/>
          </a:xfrm>
        </p:spPr>
        <p:txBody>
          <a:bodyPr/>
          <a:lstStyle/>
          <a:p>
            <a:r>
              <a:rPr lang="en-US" sz="4000" dirty="0" smtClean="0"/>
              <a:t>The </a:t>
            </a:r>
            <a:r>
              <a:rPr lang="en-US" sz="4000" dirty="0" smtClean="0">
                <a:solidFill>
                  <a:srgbClr val="F3AF35"/>
                </a:solidFill>
              </a:rPr>
              <a:t>Complex </a:t>
            </a:r>
            <a:r>
              <a:rPr lang="en-US" sz="4000" dirty="0" smtClean="0"/>
              <a:t>Scenario - </a:t>
            </a:r>
            <a:r>
              <a:rPr lang="en-US" sz="4000" dirty="0">
                <a:solidFill>
                  <a:srgbClr val="D1943B"/>
                </a:solidFill>
              </a:rPr>
              <a:t>Disconnected or Isolated </a:t>
            </a:r>
            <a:r>
              <a:rPr lang="en-US" sz="4400" dirty="0" smtClean="0">
                <a:solidFill>
                  <a:srgbClr val="F3AF35"/>
                </a:solidFill>
              </a:rPr>
              <a:t/>
            </a:r>
            <a:br>
              <a:rPr lang="en-US" sz="4400" dirty="0" smtClean="0">
                <a:solidFill>
                  <a:srgbClr val="F3AF35"/>
                </a:solidFill>
              </a:rPr>
            </a:br>
            <a:r>
              <a:rPr lang="en-US" sz="2800" i="1" dirty="0" smtClean="0">
                <a:solidFill>
                  <a:srgbClr val="F3AF35"/>
                </a:solidFill>
              </a:rPr>
              <a:t>Environmental Characteristics</a:t>
            </a:r>
            <a:endParaRPr lang="en-US" sz="2800" i="1" dirty="0">
              <a:solidFill>
                <a:srgbClr val="F3AF35"/>
              </a:solidFill>
            </a:endParaRPr>
          </a:p>
        </p:txBody>
      </p:sp>
      <p:pic>
        <p:nvPicPr>
          <p:cNvPr id="5" name="Content Placeholder 4"/>
          <p:cNvPicPr>
            <a:picLocks noGrp="1" noChangeAspect="1"/>
          </p:cNvPicPr>
          <p:nvPr>
            <p:ph sz="half" idx="2"/>
          </p:nvPr>
        </p:nvPicPr>
        <p:blipFill>
          <a:blip r:embed="rId3">
            <a:extLst>
              <a:ext uri="{28A0092B-C50C-407E-A947-70E740481C1C}">
                <a14:useLocalDpi xmlns="" xmlns:a14="http://schemas.microsoft.com/office/drawing/2010/main" val="0"/>
              </a:ext>
            </a:extLst>
          </a:blip>
          <a:stretch>
            <a:fillRect/>
          </a:stretch>
        </p:blipFill>
        <p:spPr>
          <a:xfrm>
            <a:off x="2283072" y="2077374"/>
            <a:ext cx="3534893" cy="3769096"/>
          </a:xfrm>
        </p:spPr>
      </p:pic>
      <p:sp>
        <p:nvSpPr>
          <p:cNvPr id="3" name="Content Placeholder 2"/>
          <p:cNvSpPr>
            <a:spLocks noGrp="1"/>
          </p:cNvSpPr>
          <p:nvPr>
            <p:ph sz="half" idx="1"/>
          </p:nvPr>
        </p:nvSpPr>
        <p:spPr>
          <a:xfrm>
            <a:off x="345489" y="2228299"/>
            <a:ext cx="5114278" cy="2129814"/>
          </a:xfrm>
        </p:spPr>
        <p:txBody>
          <a:bodyPr/>
          <a:lstStyle/>
          <a:p>
            <a:pPr fontAlgn="ctr">
              <a:defRPr/>
            </a:pPr>
            <a:r>
              <a:rPr lang="en-US" dirty="0"/>
              <a:t>Locked down firewalled environments without any external access</a:t>
            </a:r>
          </a:p>
          <a:p>
            <a:pPr fontAlgn="ctr">
              <a:defRPr/>
            </a:pPr>
            <a:r>
              <a:rPr lang="en-US" dirty="0"/>
              <a:t>Completely disconnected/unreliable communications</a:t>
            </a:r>
          </a:p>
          <a:p>
            <a:pPr fontAlgn="ctr">
              <a:defRPr/>
            </a:pPr>
            <a:r>
              <a:rPr lang="en-US" dirty="0"/>
              <a:t>Minimal number of </a:t>
            </a:r>
            <a:r>
              <a:rPr lang="en-US" dirty="0" smtClean="0"/>
              <a:t>systems</a:t>
            </a:r>
            <a:endParaRPr lang="en-US" dirty="0"/>
          </a:p>
        </p:txBody>
      </p:sp>
    </p:spTree>
    <p:extLst>
      <p:ext uri="{BB962C8B-B14F-4D97-AF65-F5344CB8AC3E}">
        <p14:creationId xmlns="" xmlns:p14="http://schemas.microsoft.com/office/powerpoint/2010/main" val="63012948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5"/>
                                        </p:tgtEl>
                                      </p:cBhvr>
                                      <p:by x="50000" y="50000"/>
                                    </p:animScale>
                                  </p:childTnLst>
                                </p:cTn>
                              </p:par>
                              <p:par>
                                <p:cTn id="7" presetID="42" presetClass="path" presetSubtype="0" accel="50000" decel="50000" fill="hold" nodeType="withEffect">
                                  <p:stCondLst>
                                    <p:cond delay="0"/>
                                  </p:stCondLst>
                                  <p:childTnLst>
                                    <p:animMotion origin="layout" path="M -1.94444E-6 3.17835E-6 L 0.35347 -0.30859 " pathEditMode="relative" rAng="0" ptsTypes="AA">
                                      <p:cBhvr>
                                        <p:cTn id="8" dur="2000" fill="hold"/>
                                        <p:tgtEl>
                                          <p:spTgt spid="5"/>
                                        </p:tgtEl>
                                        <p:attrNameLst>
                                          <p:attrName>ppt_x</p:attrName>
                                          <p:attrName>ppt_y</p:attrName>
                                        </p:attrNameLst>
                                      </p:cBhvr>
                                      <p:rCtr x="17700" y="-15400"/>
                                    </p:animMotion>
                                  </p:childTnLst>
                                </p:cTn>
                              </p:par>
                            </p:childTnLst>
                          </p:cTn>
                        </p:par>
                        <p:par>
                          <p:cTn id="9" fill="hold">
                            <p:stCondLst>
                              <p:cond delay="2000"/>
                            </p:stCondLst>
                            <p:childTnLst>
                              <p:par>
                                <p:cTn id="10" presetID="1" presetClass="entr" presetSubtype="0" fill="hold" grpId="0" nodeType="afterEffect">
                                  <p:stCondLst>
                                    <p:cond delay="500"/>
                                  </p:stCondLst>
                                  <p:childTnLst>
                                    <p:set>
                                      <p:cBhvr>
                                        <p:cTn id="11" dur="1" fill="hold">
                                          <p:stCondLst>
                                            <p:cond delay="0"/>
                                          </p:stCondLst>
                                        </p:cTn>
                                        <p:tgtEl>
                                          <p:spTgt spid="3">
                                            <p:txEl>
                                              <p:pRg st="0" end="0"/>
                                            </p:txEl>
                                          </p:spTgt>
                                        </p:tgtEl>
                                        <p:attrNameLst>
                                          <p:attrName>style.visibility</p:attrName>
                                        </p:attrNameLst>
                                      </p:cBhvr>
                                      <p:to>
                                        <p:strVal val="visible"/>
                                      </p:to>
                                    </p:set>
                                  </p:childTnLst>
                                </p:cTn>
                              </p:par>
                            </p:childTnLst>
                          </p:cTn>
                        </p:par>
                        <p:par>
                          <p:cTn id="12" fill="hold">
                            <p:stCondLst>
                              <p:cond delay="2500"/>
                            </p:stCondLst>
                            <p:childTnLst>
                              <p:par>
                                <p:cTn id="13" presetID="1" presetClass="entr" presetSubtype="0" fill="hold" grpId="0" nodeType="afterEffect">
                                  <p:stCondLst>
                                    <p:cond delay="50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par>
                          <p:cTn id="15" fill="hold">
                            <p:stCondLst>
                              <p:cond delay="3000"/>
                            </p:stCondLst>
                            <p:childTnLst>
                              <p:par>
                                <p:cTn id="16" presetID="1" presetClass="entr" presetSubtype="0" fill="hold" grpId="0" nodeType="afterEffect">
                                  <p:stCondLst>
                                    <p:cond delay="500"/>
                                  </p:stCondLst>
                                  <p:childTnLst>
                                    <p:set>
                                      <p:cBhvr>
                                        <p:cTn id="17"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sz="4800" dirty="0" smtClean="0"/>
              <a:t>Seven</a:t>
            </a:r>
            <a:r>
              <a:rPr lang="en-US" sz="4800" b="1" dirty="0" smtClean="0"/>
              <a:t> things </a:t>
            </a:r>
            <a:r>
              <a:rPr lang="en-US" sz="4800" b="1" dirty="0"/>
              <a:t>to know about </a:t>
            </a:r>
            <a:r>
              <a:rPr lang="en-US" sz="4800" b="1" dirty="0" smtClean="0"/>
              <a:t>volume activation </a:t>
            </a:r>
            <a:br>
              <a:rPr lang="en-US" sz="4800" b="1" dirty="0" smtClean="0"/>
            </a:br>
            <a:r>
              <a:rPr lang="en-US" sz="2700" b="1" i="1" dirty="0" smtClean="0">
                <a:solidFill>
                  <a:srgbClr val="F6AE1E"/>
                </a:solidFill>
              </a:rPr>
              <a:t>Windows 7, Windows Server 2008 R2, Office 2010</a:t>
            </a:r>
            <a:endParaRPr lang="en-US" sz="4000" i="1" dirty="0">
              <a:solidFill>
                <a:srgbClr val="F6AE1E"/>
              </a:solidFill>
            </a:endParaRPr>
          </a:p>
        </p:txBody>
      </p:sp>
      <p:sp>
        <p:nvSpPr>
          <p:cNvPr id="3" name="Subtitle 2"/>
          <p:cNvSpPr>
            <a:spLocks noGrp="1"/>
          </p:cNvSpPr>
          <p:nvPr>
            <p:ph type="subTitle" idx="1"/>
          </p:nvPr>
        </p:nvSpPr>
        <p:spPr>
          <a:xfrm>
            <a:off x="468486" y="5499859"/>
            <a:ext cx="3812443" cy="461665"/>
          </a:xfrm>
        </p:spPr>
        <p:txBody>
          <a:bodyPr/>
          <a:lstStyle/>
          <a:p>
            <a:r>
              <a:rPr lang="en-US" dirty="0" smtClean="0"/>
              <a:t>Kim Griffiths</a:t>
            </a:r>
          </a:p>
          <a:p>
            <a:r>
              <a:rPr lang="en-US" dirty="0" smtClean="0"/>
              <a:t>Sr. Product Manager</a:t>
            </a:r>
          </a:p>
          <a:p>
            <a:r>
              <a:rPr lang="en-US" dirty="0" smtClean="0"/>
              <a:t>Microsoft Corporation</a:t>
            </a:r>
            <a:endParaRPr lang="en-US" dirty="0"/>
          </a:p>
        </p:txBody>
      </p:sp>
      <p:sp>
        <p:nvSpPr>
          <p:cNvPr id="4" name="Subtitle 2"/>
          <p:cNvSpPr txBox="1">
            <a:spLocks/>
          </p:cNvSpPr>
          <p:nvPr/>
        </p:nvSpPr>
        <p:spPr bwMode="white">
          <a:xfrm>
            <a:off x="4475221" y="5499859"/>
            <a:ext cx="3812443" cy="461665"/>
          </a:xfrm>
          <a:prstGeom prst="rect">
            <a:avLst/>
          </a:prstGeom>
        </p:spPr>
        <p:txBody>
          <a:bodyPr vert="horz" wrap="square" lIns="0" tIns="0" rIns="0" bIns="0" rtlCol="0">
            <a:noAutofit/>
          </a:bodyPr>
          <a:lstStyle>
            <a:lvl1pPr marL="0" indent="0" algn="l" defTabSz="914363" rtl="0" eaLnBrk="1" latinLnBrk="0" hangingPunct="1">
              <a:lnSpc>
                <a:spcPct val="90000"/>
              </a:lnSpc>
              <a:spcBef>
                <a:spcPts val="0"/>
              </a:spcBef>
              <a:buFontTx/>
              <a:buNone/>
              <a:defRPr sz="2400" kern="1200">
                <a:solidFill>
                  <a:schemeClr val="tx1"/>
                </a:solidFill>
                <a:latin typeface="+mn-lt"/>
                <a:ea typeface="+mn-ea"/>
                <a:cs typeface="+mn-cs"/>
              </a:defRPr>
            </a:lvl1pPr>
            <a:lvl2pPr marL="457182" indent="0" algn="ctr" defTabSz="914363" rtl="0" eaLnBrk="1" latinLnBrk="0" hangingPunct="1">
              <a:lnSpc>
                <a:spcPct val="90000"/>
              </a:lnSpc>
              <a:spcBef>
                <a:spcPct val="20000"/>
              </a:spcBef>
              <a:buSzPct val="90000"/>
              <a:buFontTx/>
              <a:buNone/>
              <a:defRPr sz="2800" kern="1200">
                <a:solidFill>
                  <a:schemeClr val="tx1">
                    <a:tint val="75000"/>
                  </a:schemeClr>
                </a:solidFill>
                <a:latin typeface="+mn-lt"/>
                <a:ea typeface="+mn-ea"/>
                <a:cs typeface="+mn-cs"/>
              </a:defRPr>
            </a:lvl2pPr>
            <a:lvl3pPr marL="914363" indent="0" algn="ctr" defTabSz="914363" rtl="0" eaLnBrk="1" latinLnBrk="0" hangingPunct="1">
              <a:lnSpc>
                <a:spcPct val="90000"/>
              </a:lnSpc>
              <a:spcBef>
                <a:spcPct val="20000"/>
              </a:spcBef>
              <a:buSzPct val="90000"/>
              <a:buFontTx/>
              <a:buNone/>
              <a:defRPr sz="2400" kern="1200">
                <a:solidFill>
                  <a:schemeClr val="tx1">
                    <a:tint val="75000"/>
                  </a:schemeClr>
                </a:solidFill>
                <a:latin typeface="+mn-lt"/>
                <a:ea typeface="+mn-ea"/>
                <a:cs typeface="+mn-cs"/>
              </a:defRPr>
            </a:lvl3pPr>
            <a:lvl4pPr marL="1371545" indent="0" algn="ctr" defTabSz="914363" rtl="0" eaLnBrk="1" latinLnBrk="0" hangingPunct="1">
              <a:lnSpc>
                <a:spcPct val="90000"/>
              </a:lnSpc>
              <a:spcBef>
                <a:spcPct val="20000"/>
              </a:spcBef>
              <a:buSzPct val="90000"/>
              <a:buFontTx/>
              <a:buNone/>
              <a:defRPr sz="2400" kern="1200">
                <a:solidFill>
                  <a:schemeClr val="tx1">
                    <a:tint val="75000"/>
                  </a:schemeClr>
                </a:solidFill>
                <a:latin typeface="+mn-lt"/>
                <a:ea typeface="+mn-ea"/>
                <a:cs typeface="+mn-cs"/>
              </a:defRPr>
            </a:lvl4pPr>
            <a:lvl5pPr marL="1828727" indent="0" algn="ctr" defTabSz="914363" rtl="0" eaLnBrk="1" latinLnBrk="0" hangingPunct="1">
              <a:lnSpc>
                <a:spcPct val="90000"/>
              </a:lnSpc>
              <a:spcBef>
                <a:spcPct val="20000"/>
              </a:spcBef>
              <a:buSzPct val="90000"/>
              <a:buFontTx/>
              <a:buNone/>
              <a:defRPr sz="2400" kern="1200">
                <a:solidFill>
                  <a:schemeClr val="tx1">
                    <a:tint val="75000"/>
                  </a:schemeClr>
                </a:solidFill>
                <a:latin typeface="+mn-lt"/>
                <a:ea typeface="+mn-ea"/>
                <a:cs typeface="+mn-cs"/>
              </a:defRPr>
            </a:lvl5pPr>
            <a:lvl6pPr marL="2285909"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090"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272"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454"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dirty="0" smtClean="0"/>
              <a:t>Ty Balascio</a:t>
            </a:r>
          </a:p>
          <a:p>
            <a:r>
              <a:rPr lang="en-US" dirty="0" smtClean="0"/>
              <a:t>Sr. Program Manager</a:t>
            </a:r>
          </a:p>
          <a:p>
            <a:r>
              <a:rPr lang="en-US" dirty="0" smtClean="0"/>
              <a:t>Microsoft Corporation</a:t>
            </a:r>
          </a:p>
          <a:p>
            <a:r>
              <a:rPr lang="en-US" dirty="0" smtClean="0"/>
              <a:t>Session Code:	CLI323</a:t>
            </a:r>
            <a:endParaRPr lang="en-US" dirty="0"/>
          </a:p>
        </p:txBody>
      </p:sp>
    </p:spTree>
    <p:extLst>
      <p:ext uri="{BB962C8B-B14F-4D97-AF65-F5344CB8AC3E}">
        <p14:creationId xmlns="" xmlns:p14="http://schemas.microsoft.com/office/powerpoint/2010/main" val="1743910922"/>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30188"/>
            <a:ext cx="8382000" cy="1828193"/>
          </a:xfrm>
        </p:spPr>
        <p:txBody>
          <a:bodyPr/>
          <a:lstStyle/>
          <a:p>
            <a:r>
              <a:rPr lang="en-US" dirty="0"/>
              <a:t>The </a:t>
            </a:r>
            <a:r>
              <a:rPr lang="en-US" dirty="0">
                <a:solidFill>
                  <a:srgbClr val="F3AF35"/>
                </a:solidFill>
              </a:rPr>
              <a:t>Complex </a:t>
            </a:r>
            <a:r>
              <a:rPr lang="en-US" dirty="0"/>
              <a:t>Scenario - </a:t>
            </a:r>
            <a:r>
              <a:rPr lang="en-US" dirty="0">
                <a:solidFill>
                  <a:srgbClr val="D1943B"/>
                </a:solidFill>
              </a:rPr>
              <a:t>Disconnected or Isolated </a:t>
            </a:r>
            <a:r>
              <a:rPr lang="en-US" sz="5400" dirty="0">
                <a:solidFill>
                  <a:srgbClr val="F3AF35"/>
                </a:solidFill>
              </a:rPr>
              <a:t/>
            </a:r>
            <a:br>
              <a:rPr lang="en-US" sz="5400" dirty="0">
                <a:solidFill>
                  <a:srgbClr val="F3AF35"/>
                </a:solidFill>
              </a:rPr>
            </a:br>
            <a:r>
              <a:rPr lang="en-US" sz="3600" i="1" dirty="0" smtClean="0">
                <a:solidFill>
                  <a:srgbClr val="F3AF35"/>
                </a:solidFill>
              </a:rPr>
              <a:t>Solutions</a:t>
            </a:r>
            <a:endParaRPr lang="en-US" dirty="0"/>
          </a:p>
        </p:txBody>
      </p:sp>
      <p:pic>
        <p:nvPicPr>
          <p:cNvPr id="2" name="Content Placeholder 1"/>
          <p:cNvPicPr>
            <a:picLocks noGrp="1" noChangeAspect="1"/>
          </p:cNvPicPr>
          <p:nvPr>
            <p:ph sz="half" idx="1"/>
          </p:nvPr>
        </p:nvPicPr>
        <p:blipFill>
          <a:blip r:embed="rId3">
            <a:extLst>
              <a:ext uri="{28A0092B-C50C-407E-A947-70E740481C1C}">
                <a14:useLocalDpi xmlns="" xmlns:a14="http://schemas.microsoft.com/office/drawing/2010/main" val="0"/>
              </a:ext>
            </a:extLst>
          </a:blip>
          <a:stretch>
            <a:fillRect/>
          </a:stretch>
        </p:blipFill>
        <p:spPr>
          <a:xfrm>
            <a:off x="448352" y="2124937"/>
            <a:ext cx="1725168" cy="1839468"/>
          </a:xfrm>
        </p:spPr>
      </p:pic>
      <p:sp>
        <p:nvSpPr>
          <p:cNvPr id="6" name="Content Placeholder 5"/>
          <p:cNvSpPr>
            <a:spLocks noGrp="1"/>
          </p:cNvSpPr>
          <p:nvPr>
            <p:ph sz="half" idx="2"/>
          </p:nvPr>
        </p:nvSpPr>
        <p:spPr>
          <a:xfrm>
            <a:off x="2689935" y="1864310"/>
            <a:ext cx="6206230" cy="4474346"/>
          </a:xfrm>
        </p:spPr>
        <p:txBody>
          <a:bodyPr>
            <a:normAutofit lnSpcReduction="10000"/>
          </a:bodyPr>
          <a:lstStyle/>
          <a:p>
            <a:pPr marL="514350" indent="-514350">
              <a:buFont typeface="+mj-lt"/>
              <a:buAutoNum type="arabicPeriod"/>
            </a:pPr>
            <a:r>
              <a:rPr lang="en-US" dirty="0" smtClean="0"/>
              <a:t>Where a </a:t>
            </a:r>
            <a:r>
              <a:rPr lang="en-US" dirty="0" smtClean="0">
                <a:solidFill>
                  <a:schemeClr val="tx1"/>
                </a:solidFill>
              </a:rPr>
              <a:t>sufficient number of systems exist</a:t>
            </a:r>
            <a:r>
              <a:rPr lang="en-US" dirty="0" smtClean="0"/>
              <a:t>, use KMS</a:t>
            </a:r>
          </a:p>
          <a:p>
            <a:pPr lvl="1"/>
            <a:r>
              <a:rPr lang="en-US" dirty="0" smtClean="0"/>
              <a:t>KMS key has limited number of activations, may require exception handling</a:t>
            </a:r>
          </a:p>
          <a:p>
            <a:pPr lvl="1"/>
            <a:r>
              <a:rPr lang="en-US" dirty="0" smtClean="0"/>
              <a:t>Security concerns about delegating the KMS  key to every isolated lab owner</a:t>
            </a:r>
          </a:p>
          <a:p>
            <a:pPr lvl="1"/>
            <a:r>
              <a:rPr lang="en-US" dirty="0" smtClean="0"/>
              <a:t>Admin must activate KMS host by phone </a:t>
            </a:r>
          </a:p>
          <a:p>
            <a:pPr marL="514350" indent="-514350">
              <a:buFont typeface="+mj-lt"/>
              <a:buAutoNum type="arabicPeriod"/>
            </a:pPr>
            <a:r>
              <a:rPr lang="en-US" dirty="0" smtClean="0"/>
              <a:t>Where </a:t>
            </a:r>
            <a:r>
              <a:rPr lang="en-US" dirty="0" smtClean="0">
                <a:solidFill>
                  <a:schemeClr val="tx1"/>
                </a:solidFill>
              </a:rPr>
              <a:t>you can connect to them</a:t>
            </a:r>
            <a:r>
              <a:rPr lang="en-US" dirty="0" smtClean="0"/>
              <a:t>, MAK proxy activation with VAMT</a:t>
            </a:r>
          </a:p>
          <a:p>
            <a:pPr marL="514350" indent="-514350">
              <a:buFont typeface="+mj-lt"/>
              <a:buAutoNum type="arabicPeriod"/>
            </a:pPr>
            <a:r>
              <a:rPr lang="en-US" dirty="0" smtClean="0"/>
              <a:t>Where </a:t>
            </a:r>
            <a:r>
              <a:rPr lang="en-US" dirty="0" smtClean="0">
                <a:solidFill>
                  <a:schemeClr val="tx1"/>
                </a:solidFill>
              </a:rPr>
              <a:t>you cannot connect</a:t>
            </a:r>
            <a:r>
              <a:rPr lang="en-US" dirty="0" smtClean="0"/>
              <a:t>, MAK - Activate with phone call</a:t>
            </a:r>
          </a:p>
          <a:p>
            <a:pPr marL="514350" indent="-514350">
              <a:buFont typeface="+mj-lt"/>
              <a:buAutoNum type="arabicPeriod"/>
            </a:pPr>
            <a:r>
              <a:rPr lang="en-US" dirty="0" smtClean="0"/>
              <a:t>May not be scalable</a:t>
            </a:r>
            <a:endParaRPr lang="en-US" dirty="0"/>
          </a:p>
        </p:txBody>
      </p:sp>
    </p:spTree>
    <p:extLst>
      <p:ext uri="{BB962C8B-B14F-4D97-AF65-F5344CB8AC3E}">
        <p14:creationId xmlns="" xmlns:p14="http://schemas.microsoft.com/office/powerpoint/2010/main" val="974532896"/>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Disconnected - Solved</a:t>
            </a:r>
            <a:endParaRPr lang="en-US" dirty="0"/>
          </a:p>
        </p:txBody>
      </p:sp>
      <p:pic>
        <p:nvPicPr>
          <p:cNvPr id="4" name="Content Placeholder 3"/>
          <p:cNvPicPr>
            <a:picLocks noGrp="1" noChangeAspect="1"/>
          </p:cNvPicPr>
          <p:nvPr>
            <p:ph idx="1"/>
          </p:nvPr>
        </p:nvPicPr>
        <p:blipFill>
          <a:blip r:embed="rId3">
            <a:extLst>
              <a:ext uri="{28A0092B-C50C-407E-A947-70E740481C1C}">
                <a14:useLocalDpi xmlns="" xmlns:a14="http://schemas.microsoft.com/office/drawing/2010/main" val="0"/>
              </a:ext>
            </a:extLst>
          </a:blip>
          <a:stretch>
            <a:fillRect/>
          </a:stretch>
        </p:blipFill>
        <p:spPr>
          <a:xfrm>
            <a:off x="1553592" y="1631618"/>
            <a:ext cx="5842970" cy="4071862"/>
          </a:xfrm>
        </p:spPr>
      </p:pic>
    </p:spTree>
    <p:extLst>
      <p:ext uri="{BB962C8B-B14F-4D97-AF65-F5344CB8AC3E}">
        <p14:creationId xmlns="" xmlns:p14="http://schemas.microsoft.com/office/powerpoint/2010/main" val="4238477906"/>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a:xfrm>
            <a:off x="381000" y="230188"/>
            <a:ext cx="8382000" cy="1163395"/>
          </a:xfrm>
        </p:spPr>
        <p:txBody>
          <a:bodyPr/>
          <a:lstStyle/>
          <a:p>
            <a:r>
              <a:rPr lang="en-US" dirty="0" smtClean="0"/>
              <a:t>Configuration Recommendations</a:t>
            </a:r>
            <a:br>
              <a:rPr lang="en-US" dirty="0" smtClean="0"/>
            </a:br>
            <a:r>
              <a:rPr lang="en-US" sz="3600" dirty="0" smtClean="0">
                <a:solidFill>
                  <a:srgbClr val="F6AE1E"/>
                </a:solidFill>
              </a:rPr>
              <a:t>Principles</a:t>
            </a:r>
            <a:endParaRPr lang="en-US" dirty="0" smtClean="0">
              <a:solidFill>
                <a:srgbClr val="F6AE1E"/>
              </a:solidFill>
            </a:endParaRPr>
          </a:p>
        </p:txBody>
      </p:sp>
      <p:sp>
        <p:nvSpPr>
          <p:cNvPr id="3" name="Content Placeholder 2"/>
          <p:cNvSpPr>
            <a:spLocks noGrp="1"/>
          </p:cNvSpPr>
          <p:nvPr>
            <p:ph idx="1"/>
          </p:nvPr>
        </p:nvSpPr>
        <p:spPr>
          <a:xfrm>
            <a:off x="381000" y="1554922"/>
            <a:ext cx="8382000" cy="4561205"/>
          </a:xfrm>
        </p:spPr>
        <p:txBody>
          <a:bodyPr>
            <a:normAutofit fontScale="77500" lnSpcReduction="20000"/>
          </a:bodyPr>
          <a:lstStyle/>
          <a:p>
            <a:pPr fontAlgn="ctr">
              <a:defRPr/>
            </a:pPr>
            <a:r>
              <a:rPr lang="en-US" dirty="0" smtClean="0"/>
              <a:t>Keep it simple</a:t>
            </a:r>
          </a:p>
          <a:p>
            <a:pPr fontAlgn="ctr">
              <a:defRPr/>
            </a:pPr>
            <a:r>
              <a:rPr lang="en-US" dirty="0" smtClean="0"/>
              <a:t>Use KMS as much as possible, and minimize</a:t>
            </a:r>
            <a:r>
              <a:rPr lang="en-US" baseline="0" dirty="0" smtClean="0"/>
              <a:t> the number of KMS hosts</a:t>
            </a:r>
            <a:endParaRPr lang="en-US" dirty="0" smtClean="0"/>
          </a:p>
          <a:p>
            <a:pPr lvl="1"/>
            <a:r>
              <a:rPr lang="en-US" dirty="0" smtClean="0"/>
              <a:t>Central KMS for all, if politically possible</a:t>
            </a:r>
          </a:p>
          <a:p>
            <a:pPr lvl="1"/>
            <a:r>
              <a:rPr lang="en-US" dirty="0" smtClean="0"/>
              <a:t>Two hosts should be sufficient for most</a:t>
            </a:r>
          </a:p>
          <a:p>
            <a:pPr lvl="1"/>
            <a:r>
              <a:rPr lang="en-US" dirty="0" smtClean="0"/>
              <a:t>Best solution for virtual machines</a:t>
            </a:r>
          </a:p>
          <a:p>
            <a:pPr>
              <a:defRPr/>
            </a:pPr>
            <a:r>
              <a:rPr lang="en-US" dirty="0" smtClean="0"/>
              <a:t>Use MAK only where needed</a:t>
            </a:r>
            <a:endParaRPr lang="en-US" dirty="0"/>
          </a:p>
          <a:p>
            <a:pPr lvl="1" fontAlgn="ctr">
              <a:defRPr/>
            </a:pPr>
            <a:r>
              <a:rPr lang="en-US" dirty="0" smtClean="0"/>
              <a:t>OK in small organizations and deployments</a:t>
            </a:r>
            <a:endParaRPr lang="en-US" dirty="0"/>
          </a:p>
          <a:p>
            <a:pPr lvl="1" fontAlgn="ctr">
              <a:defRPr/>
            </a:pPr>
            <a:r>
              <a:rPr lang="en-US" dirty="0" smtClean="0"/>
              <a:t>In medium </a:t>
            </a:r>
            <a:r>
              <a:rPr lang="en-US" dirty="0"/>
              <a:t>and large </a:t>
            </a:r>
            <a:r>
              <a:rPr lang="en-US" dirty="0" smtClean="0"/>
              <a:t>organizations, use MAK </a:t>
            </a:r>
            <a:r>
              <a:rPr lang="en-US" dirty="0"/>
              <a:t>only where you </a:t>
            </a:r>
            <a:r>
              <a:rPr lang="en-US" dirty="0" smtClean="0"/>
              <a:t>cannot </a:t>
            </a:r>
            <a:r>
              <a:rPr lang="en-US" dirty="0"/>
              <a:t>use KMS</a:t>
            </a:r>
          </a:p>
          <a:p>
            <a:r>
              <a:rPr lang="en-US" dirty="0" smtClean="0"/>
              <a:t>Customers will probably need to use both methods</a:t>
            </a:r>
            <a:endParaRPr lang="en-US" dirty="0"/>
          </a:p>
          <a:p>
            <a:pPr>
              <a:defRPr/>
            </a:pPr>
            <a:r>
              <a:rPr lang="en-US" dirty="0"/>
              <a:t>KMS port </a:t>
            </a:r>
            <a:r>
              <a:rPr lang="en-US" dirty="0" smtClean="0"/>
              <a:t>(TCP 1688 </a:t>
            </a:r>
            <a:r>
              <a:rPr lang="en-US" dirty="0"/>
              <a:t>by default) should never be exposed outside the </a:t>
            </a:r>
            <a:r>
              <a:rPr lang="en-US" dirty="0" smtClean="0"/>
              <a:t>organization</a:t>
            </a:r>
            <a:endParaRPr lang="en-US" dirty="0"/>
          </a:p>
          <a:p>
            <a:pPr lvl="1">
              <a:defRPr/>
            </a:pPr>
            <a:r>
              <a:rPr lang="en-US" dirty="0"/>
              <a:t>Access to a KMS host is the same as handing out free volume licenses</a:t>
            </a:r>
          </a:p>
          <a:p>
            <a:pPr lvl="1"/>
            <a:endParaRPr lang="en-US" i="1" dirty="0" smtClean="0"/>
          </a:p>
        </p:txBody>
      </p:sp>
    </p:spTree>
    <p:extLst>
      <p:ext uri="{BB962C8B-B14F-4D97-AF65-F5344CB8AC3E}">
        <p14:creationId xmlns="" xmlns:p14="http://schemas.microsoft.com/office/powerpoint/2010/main" val="3786918443"/>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Activation – Solved!</a:t>
            </a:r>
            <a:endParaRPr lang="en-US" dirty="0"/>
          </a:p>
        </p:txBody>
      </p:sp>
      <p:pic>
        <p:nvPicPr>
          <p:cNvPr id="4" name="Content Placeholder 3"/>
          <p:cNvPicPr>
            <a:picLocks noGrp="1" noChangeAspect="1"/>
          </p:cNvPicPr>
          <p:nvPr>
            <p:ph idx="1"/>
          </p:nvPr>
        </p:nvPicPr>
        <p:blipFill>
          <a:blip r:embed="rId3">
            <a:extLst>
              <a:ext uri="{28A0092B-C50C-407E-A947-70E740481C1C}">
                <a14:useLocalDpi xmlns="" xmlns:a14="http://schemas.microsoft.com/office/drawing/2010/main" val="0"/>
              </a:ext>
            </a:extLst>
          </a:blip>
          <a:stretch>
            <a:fillRect/>
          </a:stretch>
        </p:blipFill>
        <p:spPr>
          <a:xfrm>
            <a:off x="1679170" y="943048"/>
            <a:ext cx="5096395" cy="4904136"/>
          </a:xfrm>
        </p:spPr>
      </p:pic>
    </p:spTree>
    <p:extLst>
      <p:ext uri="{BB962C8B-B14F-4D97-AF65-F5344CB8AC3E}">
        <p14:creationId xmlns="" xmlns:p14="http://schemas.microsoft.com/office/powerpoint/2010/main" val="750825443"/>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The Right Product Key</a:t>
            </a:r>
            <a:endParaRPr lang="en-US" dirty="0"/>
          </a:p>
        </p:txBody>
      </p:sp>
      <p:sp>
        <p:nvSpPr>
          <p:cNvPr id="5" name="Subtitle 4"/>
          <p:cNvSpPr>
            <a:spLocks noGrp="1"/>
          </p:cNvSpPr>
          <p:nvPr>
            <p:ph type="subTitle" idx="1"/>
          </p:nvPr>
        </p:nvSpPr>
        <p:spPr/>
        <p:txBody>
          <a:bodyPr/>
          <a:lstStyle/>
          <a:p>
            <a:endParaRPr lang="en-US"/>
          </a:p>
        </p:txBody>
      </p:sp>
      <p:sp>
        <p:nvSpPr>
          <p:cNvPr id="6" name="Text Placeholder 5"/>
          <p:cNvSpPr>
            <a:spLocks noGrp="1"/>
          </p:cNvSpPr>
          <p:nvPr>
            <p:ph type="body" sz="quarter" idx="10"/>
          </p:nvPr>
        </p:nvSpPr>
        <p:spPr/>
        <p:txBody>
          <a:bodyPr/>
          <a:lstStyle/>
          <a:p>
            <a:r>
              <a:rPr lang="en-US" dirty="0" smtClean="0"/>
              <a:t>Choices…</a:t>
            </a:r>
            <a:endParaRPr lang="en-US" dirty="0"/>
          </a:p>
        </p:txBody>
      </p:sp>
    </p:spTree>
    <p:extLst>
      <p:ext uri="{BB962C8B-B14F-4D97-AF65-F5344CB8AC3E}">
        <p14:creationId xmlns="" xmlns:p14="http://schemas.microsoft.com/office/powerpoint/2010/main" val="108410434"/>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Some “Key” Points</a:t>
            </a:r>
            <a:endParaRPr lang="en-US" dirty="0"/>
          </a:p>
        </p:txBody>
      </p:sp>
      <p:sp>
        <p:nvSpPr>
          <p:cNvPr id="6" name="Content Placeholder 5"/>
          <p:cNvSpPr>
            <a:spLocks noGrp="1"/>
          </p:cNvSpPr>
          <p:nvPr>
            <p:ph idx="1"/>
          </p:nvPr>
        </p:nvSpPr>
        <p:spPr/>
        <p:txBody>
          <a:bodyPr/>
          <a:lstStyle/>
          <a:p>
            <a:r>
              <a:rPr lang="en-US" i="1" dirty="0" smtClean="0">
                <a:solidFill>
                  <a:schemeClr val="tx1"/>
                </a:solidFill>
              </a:rPr>
              <a:t>Sorry for the pun</a:t>
            </a:r>
          </a:p>
          <a:p>
            <a:r>
              <a:rPr lang="en-US" dirty="0" smtClean="0"/>
              <a:t>Product keys are available on the Volume License Service Center (VLSC) Portal</a:t>
            </a:r>
          </a:p>
          <a:p>
            <a:r>
              <a:rPr lang="en-US" dirty="0" smtClean="0"/>
              <a:t>Need to know the information required to choose the right product key from VLSC</a:t>
            </a:r>
          </a:p>
          <a:p>
            <a:pPr lvl="1"/>
            <a:r>
              <a:rPr lang="en-US" dirty="0"/>
              <a:t>Understand how the product keys are grouped</a:t>
            </a:r>
          </a:p>
          <a:p>
            <a:pPr lvl="2"/>
            <a:r>
              <a:rPr lang="en-US" dirty="0"/>
              <a:t>What products are being activated?</a:t>
            </a:r>
          </a:p>
          <a:p>
            <a:pPr lvl="1"/>
            <a:r>
              <a:rPr lang="en-US" dirty="0" smtClean="0"/>
              <a:t>Understand </a:t>
            </a:r>
            <a:r>
              <a:rPr lang="en-US" dirty="0"/>
              <a:t>the nature of </a:t>
            </a:r>
            <a:r>
              <a:rPr lang="en-US" dirty="0" smtClean="0"/>
              <a:t>product keys</a:t>
            </a:r>
          </a:p>
          <a:p>
            <a:pPr lvl="2"/>
            <a:r>
              <a:rPr lang="en-US" dirty="0" smtClean="0"/>
              <a:t>Which </a:t>
            </a:r>
            <a:r>
              <a:rPr lang="en-US" dirty="0"/>
              <a:t>method are you going to use (KMS or MAK)?</a:t>
            </a:r>
          </a:p>
          <a:p>
            <a:pPr lvl="1"/>
            <a:endParaRPr lang="en-US" dirty="0"/>
          </a:p>
        </p:txBody>
      </p:sp>
    </p:spTree>
    <p:extLst>
      <p:ext uri="{BB962C8B-B14F-4D97-AF65-F5344CB8AC3E}">
        <p14:creationId xmlns="" xmlns:p14="http://schemas.microsoft.com/office/powerpoint/2010/main" val="1490036021"/>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Product Key Groupings</a:t>
            </a:r>
            <a:endParaRPr lang="en-US" dirty="0"/>
          </a:p>
        </p:txBody>
      </p:sp>
      <p:graphicFrame>
        <p:nvGraphicFramePr>
          <p:cNvPr id="4" name="Content Placeholder 3"/>
          <p:cNvGraphicFramePr>
            <a:graphicFrameLocks noGrp="1"/>
          </p:cNvGraphicFramePr>
          <p:nvPr>
            <p:ph idx="1"/>
            <p:extLst>
              <p:ext uri="{D42A27DB-BD31-4B8C-83A1-F6EECF244321}">
                <p14:modId xmlns="" xmlns:p14="http://schemas.microsoft.com/office/powerpoint/2010/main" val="735250059"/>
              </p:ext>
            </p:extLst>
          </p:nvPr>
        </p:nvGraphicFramePr>
        <p:xfrm>
          <a:off x="381000" y="1412875"/>
          <a:ext cx="8382000" cy="45608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30580903"/>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The Right Key for </a:t>
            </a:r>
            <a:r>
              <a:rPr lang="en-US" dirty="0" smtClean="0">
                <a:solidFill>
                  <a:srgbClr val="F6AE1E"/>
                </a:solidFill>
              </a:rPr>
              <a:t>Core - KMS</a:t>
            </a:r>
            <a:endParaRPr lang="en-US" dirty="0">
              <a:solidFill>
                <a:srgbClr val="F6AE1E"/>
              </a:solidFill>
            </a:endParaRPr>
          </a:p>
        </p:txBody>
      </p:sp>
      <p:sp>
        <p:nvSpPr>
          <p:cNvPr id="9" name="Content Placeholder 8"/>
          <p:cNvSpPr>
            <a:spLocks noGrp="1"/>
          </p:cNvSpPr>
          <p:nvPr>
            <p:ph sz="half" idx="2"/>
          </p:nvPr>
        </p:nvSpPr>
        <p:spPr>
          <a:xfrm>
            <a:off x="3435658" y="1411552"/>
            <a:ext cx="5327342" cy="4660773"/>
          </a:xfrm>
        </p:spPr>
        <p:txBody>
          <a:bodyPr>
            <a:normAutofit fontScale="92500"/>
          </a:bodyPr>
          <a:lstStyle/>
          <a:p>
            <a:r>
              <a:rPr lang="en-US" dirty="0" smtClean="0"/>
              <a:t>KMS keys are </a:t>
            </a:r>
            <a:r>
              <a:rPr lang="en-US" dirty="0" smtClean="0">
                <a:solidFill>
                  <a:schemeClr val="tx1"/>
                </a:solidFill>
              </a:rPr>
              <a:t>hierarchical</a:t>
            </a:r>
            <a:r>
              <a:rPr lang="en-US" dirty="0" smtClean="0"/>
              <a:t> in nature</a:t>
            </a:r>
          </a:p>
          <a:p>
            <a:pPr lvl="1"/>
            <a:r>
              <a:rPr lang="en-US" dirty="0" smtClean="0"/>
              <a:t>Choose the </a:t>
            </a:r>
            <a:r>
              <a:rPr lang="en-US" dirty="0" smtClean="0">
                <a:solidFill>
                  <a:schemeClr val="tx1"/>
                </a:solidFill>
              </a:rPr>
              <a:t>highest in the hierarchy</a:t>
            </a:r>
            <a:r>
              <a:rPr lang="en-US" dirty="0" smtClean="0"/>
              <a:t> to meet your needs</a:t>
            </a:r>
            <a:endParaRPr lang="en-US" dirty="0"/>
          </a:p>
          <a:p>
            <a:r>
              <a:rPr lang="en-US" dirty="0" smtClean="0"/>
              <a:t>Single </a:t>
            </a:r>
            <a:r>
              <a:rPr lang="en-US" dirty="0"/>
              <a:t>KMS host to support </a:t>
            </a:r>
            <a:r>
              <a:rPr lang="en-US" dirty="0">
                <a:solidFill>
                  <a:schemeClr val="tx1"/>
                </a:solidFill>
              </a:rPr>
              <a:t>multiple products</a:t>
            </a:r>
          </a:p>
          <a:p>
            <a:r>
              <a:rPr lang="en-US" dirty="0" smtClean="0"/>
              <a:t>Each </a:t>
            </a:r>
            <a:r>
              <a:rPr lang="en-US" dirty="0"/>
              <a:t>key activates the products in </a:t>
            </a:r>
            <a:r>
              <a:rPr lang="en-US" dirty="0" smtClean="0">
                <a:solidFill>
                  <a:schemeClr val="tx1"/>
                </a:solidFill>
              </a:rPr>
              <a:t>a product group</a:t>
            </a:r>
            <a:r>
              <a:rPr lang="en-US" dirty="0"/>
              <a:t>, as well as the groups lower in the </a:t>
            </a:r>
            <a:r>
              <a:rPr lang="en-US" dirty="0" smtClean="0"/>
              <a:t>hierarchy</a:t>
            </a:r>
          </a:p>
          <a:p>
            <a:pPr lvl="1"/>
            <a:r>
              <a:rPr lang="en-US" dirty="0" smtClean="0"/>
              <a:t>Also activates the products in the previous generation</a:t>
            </a:r>
          </a:p>
          <a:p>
            <a:r>
              <a:rPr lang="en-US" dirty="0" smtClean="0"/>
              <a:t>Question to Ask:</a:t>
            </a:r>
          </a:p>
          <a:p>
            <a:pPr lvl="1"/>
            <a:r>
              <a:rPr lang="en-US" dirty="0" smtClean="0"/>
              <a:t>What products are being activated?</a:t>
            </a:r>
          </a:p>
        </p:txBody>
      </p:sp>
      <p:pic>
        <p:nvPicPr>
          <p:cNvPr id="6" name="Content Placeholder 5"/>
          <p:cNvPicPr>
            <a:picLocks noGrp="1" noChangeAspect="1"/>
          </p:cNvPicPr>
          <p:nvPr>
            <p:ph sz="half" idx="1"/>
          </p:nvPr>
        </p:nvPicPr>
        <p:blipFill>
          <a:blip r:embed="rId3">
            <a:extLst>
              <a:ext uri="{28A0092B-C50C-407E-A947-70E740481C1C}">
                <a14:useLocalDpi xmlns="" xmlns:a14="http://schemas.microsoft.com/office/drawing/2010/main" val="0"/>
              </a:ext>
            </a:extLst>
          </a:blip>
          <a:stretch>
            <a:fillRect/>
          </a:stretch>
        </p:blipFill>
        <p:spPr>
          <a:xfrm>
            <a:off x="7448360" y="180727"/>
            <a:ext cx="1385441" cy="90049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aphicFrame>
        <p:nvGraphicFramePr>
          <p:cNvPr id="8" name="Content Placeholder 4"/>
          <p:cNvGraphicFramePr>
            <a:graphicFrameLocks/>
          </p:cNvGraphicFramePr>
          <p:nvPr>
            <p:extLst>
              <p:ext uri="{D42A27DB-BD31-4B8C-83A1-F6EECF244321}">
                <p14:modId xmlns="" xmlns:p14="http://schemas.microsoft.com/office/powerpoint/2010/main" val="4109442088"/>
              </p:ext>
            </p:extLst>
          </p:nvPr>
        </p:nvGraphicFramePr>
        <p:xfrm>
          <a:off x="-328486" y="2104008"/>
          <a:ext cx="4155489" cy="310627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 xmlns:p14="http://schemas.microsoft.com/office/powerpoint/2010/main" val="293854715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9">
                                            <p:txEl>
                                              <p:pRg st="5" end="5"/>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uiExpand="1" build="p"/>
      <p:bldGraphic spid="8" grpId="0">
        <p:bldAsOne/>
      </p:bldGraphic>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381000" y="230188"/>
            <a:ext cx="8382000" cy="1329595"/>
          </a:xfrm>
        </p:spPr>
        <p:txBody>
          <a:bodyPr/>
          <a:lstStyle/>
          <a:p>
            <a:r>
              <a:rPr lang="en-US" dirty="0" smtClean="0"/>
              <a:t>The Right Key for </a:t>
            </a:r>
            <a:r>
              <a:rPr lang="en-US" dirty="0" err="1" smtClean="0">
                <a:solidFill>
                  <a:srgbClr val="F6AE1E"/>
                </a:solidFill>
              </a:rPr>
              <a:t>Dev</a:t>
            </a:r>
            <a:r>
              <a:rPr lang="en-US" dirty="0" smtClean="0">
                <a:solidFill>
                  <a:srgbClr val="F6AE1E"/>
                </a:solidFill>
              </a:rPr>
              <a:t>/Test and Disconnected</a:t>
            </a:r>
            <a:endParaRPr lang="en-US" dirty="0">
              <a:solidFill>
                <a:srgbClr val="F6AE1E"/>
              </a:solidFill>
            </a:endParaRPr>
          </a:p>
        </p:txBody>
      </p:sp>
      <p:sp>
        <p:nvSpPr>
          <p:cNvPr id="9" name="Content Placeholder 8"/>
          <p:cNvSpPr>
            <a:spLocks noGrp="1"/>
          </p:cNvSpPr>
          <p:nvPr>
            <p:ph sz="half" idx="2"/>
          </p:nvPr>
        </p:nvSpPr>
        <p:spPr>
          <a:xfrm>
            <a:off x="3311371" y="1704526"/>
            <a:ext cx="5451629" cy="4660773"/>
          </a:xfrm>
        </p:spPr>
        <p:txBody>
          <a:bodyPr>
            <a:noAutofit/>
          </a:bodyPr>
          <a:lstStyle/>
          <a:p>
            <a:r>
              <a:rPr lang="en-US" dirty="0"/>
              <a:t>MAK keys are </a:t>
            </a:r>
            <a:r>
              <a:rPr lang="en-US" dirty="0">
                <a:solidFill>
                  <a:schemeClr val="tx1"/>
                </a:solidFill>
              </a:rPr>
              <a:t>lateral</a:t>
            </a:r>
            <a:r>
              <a:rPr lang="en-US" dirty="0"/>
              <a:t> in </a:t>
            </a:r>
            <a:r>
              <a:rPr lang="en-US" dirty="0" smtClean="0"/>
              <a:t>nature</a:t>
            </a:r>
            <a:endParaRPr lang="en-US" dirty="0"/>
          </a:p>
          <a:p>
            <a:r>
              <a:rPr lang="en-US" dirty="0"/>
              <a:t>Product keys for MAK activations are </a:t>
            </a:r>
            <a:r>
              <a:rPr lang="en-US" dirty="0">
                <a:solidFill>
                  <a:schemeClr val="tx1"/>
                </a:solidFill>
              </a:rPr>
              <a:t>directly associated with a single product group</a:t>
            </a:r>
            <a:r>
              <a:rPr lang="en-US" dirty="0"/>
              <a:t> and can only activate the Windows editions w</a:t>
            </a:r>
            <a:r>
              <a:rPr lang="en-US" dirty="0">
                <a:solidFill>
                  <a:schemeClr val="tx1"/>
                </a:solidFill>
              </a:rPr>
              <a:t>ithin that specific product </a:t>
            </a:r>
            <a:r>
              <a:rPr lang="en-US" dirty="0" smtClean="0">
                <a:solidFill>
                  <a:schemeClr val="tx1"/>
                </a:solidFill>
              </a:rPr>
              <a:t>group</a:t>
            </a:r>
            <a:endParaRPr lang="en-US" dirty="0">
              <a:solidFill>
                <a:schemeClr val="tx1"/>
              </a:solidFill>
            </a:endParaRPr>
          </a:p>
          <a:p>
            <a:r>
              <a:rPr lang="en-US" dirty="0"/>
              <a:t>Each “generation” has a </a:t>
            </a:r>
            <a:r>
              <a:rPr lang="en-US" dirty="0">
                <a:solidFill>
                  <a:schemeClr val="tx1"/>
                </a:solidFill>
              </a:rPr>
              <a:t>specific MAK </a:t>
            </a:r>
            <a:r>
              <a:rPr lang="en-US" dirty="0"/>
              <a:t>(e.g. Windows 7 client VL MAK will only activate Windows 7, not Windows Vista</a:t>
            </a:r>
            <a:r>
              <a:rPr lang="en-US" dirty="0" smtClean="0"/>
              <a:t>)</a:t>
            </a:r>
            <a:endParaRPr lang="en-US" dirty="0"/>
          </a:p>
        </p:txBody>
      </p:sp>
      <p:pic>
        <p:nvPicPr>
          <p:cNvPr id="6" name="Content Placeholder 5"/>
          <p:cNvPicPr>
            <a:picLocks noGrp="1" noChangeAspect="1"/>
          </p:cNvPicPr>
          <p:nvPr>
            <p:ph sz="half" idx="1"/>
          </p:nvPr>
        </p:nvPicPr>
        <p:blipFill>
          <a:blip r:embed="rId3"/>
          <a:stretch>
            <a:fillRect/>
          </a:stretch>
        </p:blipFill>
        <p:spPr>
          <a:xfrm>
            <a:off x="7625971" y="180725"/>
            <a:ext cx="779672" cy="83132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 name="Picture 1"/>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7874492" y="884653"/>
            <a:ext cx="996036" cy="73083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aphicFrame>
        <p:nvGraphicFramePr>
          <p:cNvPr id="8" name="Content Placeholder 4"/>
          <p:cNvGraphicFramePr>
            <a:graphicFrameLocks/>
          </p:cNvGraphicFramePr>
          <p:nvPr>
            <p:extLst>
              <p:ext uri="{D42A27DB-BD31-4B8C-83A1-F6EECF244321}">
                <p14:modId xmlns="" xmlns:p14="http://schemas.microsoft.com/office/powerpoint/2010/main" val="328345630"/>
              </p:ext>
            </p:extLst>
          </p:nvPr>
        </p:nvGraphicFramePr>
        <p:xfrm>
          <a:off x="-328486" y="2104008"/>
          <a:ext cx="4155489" cy="3106276"/>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 xmlns:p14="http://schemas.microsoft.com/office/powerpoint/2010/main" val="145311722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uiExpand="1" build="p"/>
      <p:bldGraphic spid="8" grpId="0">
        <p:bldAsOne/>
      </p:bldGraphic>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smtClean="0"/>
              <a:t>Session Summary –  </a:t>
            </a:r>
            <a:r>
              <a:rPr lang="en-US" smtClean="0">
                <a:solidFill>
                  <a:srgbClr val="F6AE1E"/>
                </a:solidFill>
              </a:rPr>
              <a:t>Things to Know</a:t>
            </a:r>
            <a:endParaRPr lang="en-US" dirty="0">
              <a:solidFill>
                <a:srgbClr val="F6AE1E"/>
              </a:solidFill>
            </a:endParaRPr>
          </a:p>
        </p:txBody>
      </p:sp>
      <p:sp>
        <p:nvSpPr>
          <p:cNvPr id="3" name="Text Placeholder 2"/>
          <p:cNvSpPr>
            <a:spLocks noGrp="1"/>
          </p:cNvSpPr>
          <p:nvPr>
            <p:ph idx="1"/>
          </p:nvPr>
        </p:nvSpPr>
        <p:spPr>
          <a:xfrm>
            <a:off x="336863" y="1056298"/>
            <a:ext cx="8382000" cy="4561205"/>
          </a:xfrm>
        </p:spPr>
        <p:txBody>
          <a:bodyPr>
            <a:noAutofit/>
          </a:bodyPr>
          <a:lstStyle/>
          <a:p>
            <a:r>
              <a:rPr lang="en-US" sz="2400" dirty="0" smtClean="0"/>
              <a:t>What is Volume Activation and how does it affect me?</a:t>
            </a:r>
          </a:p>
          <a:p>
            <a:pPr lvl="1"/>
            <a:r>
              <a:rPr lang="en-US" sz="2000" dirty="0" smtClean="0">
                <a:solidFill>
                  <a:srgbClr val="F6AE1E"/>
                </a:solidFill>
              </a:rPr>
              <a:t>Activation is required for all editions of Windows 7 &amp; Windows Server 2008 R2 (and Office 2010)</a:t>
            </a:r>
          </a:p>
          <a:p>
            <a:r>
              <a:rPr lang="en-US" sz="2400" dirty="0" smtClean="0"/>
              <a:t>What methods exist to activate Windows in the enterprise?</a:t>
            </a:r>
          </a:p>
          <a:p>
            <a:pPr lvl="1"/>
            <a:r>
              <a:rPr lang="en-US" sz="2000" dirty="0" smtClean="0">
                <a:solidFill>
                  <a:srgbClr val="F6AE1E"/>
                </a:solidFill>
              </a:rPr>
              <a:t>KMS, MAK, MAK Proxy with VAMT</a:t>
            </a:r>
          </a:p>
          <a:p>
            <a:r>
              <a:rPr lang="en-US" sz="2400" dirty="0" smtClean="0"/>
              <a:t>What do I need to do to prepare for deployment and how do I know which method is right for my scenario?</a:t>
            </a:r>
          </a:p>
          <a:p>
            <a:pPr lvl="1"/>
            <a:r>
              <a:rPr lang="en-US" sz="2000" dirty="0" smtClean="0">
                <a:solidFill>
                  <a:srgbClr val="F6AE1E"/>
                </a:solidFill>
              </a:rPr>
              <a:t>Know what is being deployed and how the systems connect</a:t>
            </a:r>
          </a:p>
          <a:p>
            <a:pPr lvl="1"/>
            <a:r>
              <a:rPr lang="en-US" sz="2000" dirty="0" smtClean="0">
                <a:solidFill>
                  <a:srgbClr val="F6AE1E"/>
                </a:solidFill>
              </a:rPr>
              <a:t>Choose the method that best suits the environmental characteristics</a:t>
            </a:r>
            <a:endParaRPr lang="en-US" sz="2000" dirty="0" smtClean="0"/>
          </a:p>
          <a:p>
            <a:r>
              <a:rPr lang="en-US" sz="2400" dirty="0" smtClean="0"/>
              <a:t>How do I choose the right product key?</a:t>
            </a:r>
          </a:p>
          <a:p>
            <a:pPr lvl="1"/>
            <a:r>
              <a:rPr lang="en-US" sz="2000" dirty="0" smtClean="0">
                <a:solidFill>
                  <a:srgbClr val="F6AE1E"/>
                </a:solidFill>
              </a:rPr>
              <a:t>Know the method that you will use and which editions of Windows are being activated</a:t>
            </a:r>
          </a:p>
          <a:p>
            <a:r>
              <a:rPr lang="en-US" sz="2400" dirty="0" smtClean="0"/>
              <a:t>Where do I go to get more information?</a:t>
            </a:r>
          </a:p>
          <a:p>
            <a:pPr lvl="1"/>
            <a:r>
              <a:rPr lang="en-US" sz="2000" dirty="0" smtClean="0">
                <a:solidFill>
                  <a:srgbClr val="F6AE1E"/>
                </a:solidFill>
              </a:rPr>
              <a:t>Windows Volume Activation </a:t>
            </a:r>
            <a:r>
              <a:rPr lang="en-US" sz="2000" dirty="0" err="1" smtClean="0">
                <a:solidFill>
                  <a:srgbClr val="F6AE1E"/>
                </a:solidFill>
              </a:rPr>
              <a:t>TechCenter</a:t>
            </a:r>
            <a:r>
              <a:rPr lang="en-US" sz="2000" dirty="0" smtClean="0">
                <a:solidFill>
                  <a:srgbClr val="F6AE1E"/>
                </a:solidFill>
              </a:rPr>
              <a:t>: </a:t>
            </a:r>
            <a:r>
              <a:rPr lang="en-US" sz="2000" dirty="0" smtClean="0">
                <a:hlinkClick r:id="rId3"/>
              </a:rPr>
              <a:t>http://www.technet.com/volumeactivation</a:t>
            </a:r>
            <a:endParaRPr lang="en-US" sz="2000" dirty="0" smtClean="0"/>
          </a:p>
        </p:txBody>
      </p:sp>
      <p:sp>
        <p:nvSpPr>
          <p:cNvPr id="4" name="TextBox 3"/>
          <p:cNvSpPr txBox="1"/>
          <p:nvPr/>
        </p:nvSpPr>
        <p:spPr>
          <a:xfrm>
            <a:off x="630314" y="5115493"/>
            <a:ext cx="7998781" cy="1077218"/>
          </a:xfrm>
          <a:prstGeom prst="rect">
            <a:avLst/>
          </a:prstGeom>
          <a:noFill/>
        </p:spPr>
        <p:txBody>
          <a:bodyPr wrap="square" rtlCol="0">
            <a:spAutoFit/>
          </a:bodyPr>
          <a:lstStyle/>
          <a:p>
            <a:endParaRPr lang="en-US" sz="3200" dirty="0" smtClean="0"/>
          </a:p>
          <a:p>
            <a:endParaRPr lang="en-US" sz="3200" dirty="0"/>
          </a:p>
        </p:txBody>
      </p:sp>
    </p:spTree>
    <p:extLst>
      <p:ext uri="{BB962C8B-B14F-4D97-AF65-F5344CB8AC3E}">
        <p14:creationId xmlns="" xmlns:p14="http://schemas.microsoft.com/office/powerpoint/2010/main" val="1418886388"/>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7 Things to Know</a:t>
            </a:r>
            <a:endParaRPr lang="en-US" dirty="0"/>
          </a:p>
        </p:txBody>
      </p:sp>
      <p:sp>
        <p:nvSpPr>
          <p:cNvPr id="3" name="Text Placeholder 2"/>
          <p:cNvSpPr>
            <a:spLocks noGrp="1"/>
          </p:cNvSpPr>
          <p:nvPr>
            <p:ph idx="1"/>
          </p:nvPr>
        </p:nvSpPr>
        <p:spPr/>
        <p:txBody>
          <a:bodyPr/>
          <a:lstStyle/>
          <a:p>
            <a:pPr marL="514350" indent="-514350">
              <a:buFont typeface="+mj-lt"/>
              <a:buAutoNum type="arabicPeriod"/>
            </a:pPr>
            <a:r>
              <a:rPr lang="en-US" dirty="0" smtClean="0"/>
              <a:t>What is Volume Activation?</a:t>
            </a:r>
          </a:p>
          <a:p>
            <a:pPr marL="514350" indent="-514350">
              <a:buFont typeface="+mj-lt"/>
              <a:buAutoNum type="arabicPeriod"/>
            </a:pPr>
            <a:r>
              <a:rPr lang="en-US" dirty="0" smtClean="0"/>
              <a:t>How does Volume Activation affect me?</a:t>
            </a:r>
          </a:p>
          <a:p>
            <a:pPr marL="514350" indent="-514350">
              <a:buFont typeface="+mj-lt"/>
              <a:buAutoNum type="arabicPeriod"/>
            </a:pPr>
            <a:r>
              <a:rPr lang="en-US" dirty="0" smtClean="0"/>
              <a:t>What methods exist to activate in the enterprise?</a:t>
            </a:r>
          </a:p>
          <a:p>
            <a:pPr marL="514350" indent="-514350">
              <a:buFont typeface="+mj-lt"/>
              <a:buAutoNum type="arabicPeriod"/>
            </a:pPr>
            <a:r>
              <a:rPr lang="en-US" dirty="0" smtClean="0"/>
              <a:t>What do I need to do to </a:t>
            </a:r>
            <a:r>
              <a:rPr lang="en-US" dirty="0"/>
              <a:t>prepare for </a:t>
            </a:r>
            <a:r>
              <a:rPr lang="en-US" dirty="0" smtClean="0"/>
              <a:t>deployment?</a:t>
            </a:r>
            <a:endParaRPr lang="en-US" dirty="0"/>
          </a:p>
          <a:p>
            <a:pPr marL="514350" indent="-514350">
              <a:buFont typeface="+mj-lt"/>
              <a:buAutoNum type="arabicPeriod"/>
            </a:pPr>
            <a:r>
              <a:rPr lang="en-US" dirty="0" smtClean="0"/>
              <a:t>Which method is right for my scenario?</a:t>
            </a:r>
          </a:p>
          <a:p>
            <a:pPr marL="514350" indent="-514350">
              <a:buFont typeface="+mj-lt"/>
              <a:buAutoNum type="arabicPeriod"/>
            </a:pPr>
            <a:r>
              <a:rPr lang="en-US" dirty="0" smtClean="0"/>
              <a:t>How do I choose the right product key?</a:t>
            </a:r>
          </a:p>
          <a:p>
            <a:pPr marL="514350" indent="-514350">
              <a:buFont typeface="+mj-lt"/>
              <a:buAutoNum type="arabicPeriod"/>
            </a:pPr>
            <a:r>
              <a:rPr lang="en-US" dirty="0" smtClean="0"/>
              <a:t>Where do I go to get more information?</a:t>
            </a:r>
          </a:p>
        </p:txBody>
      </p:sp>
    </p:spTree>
    <p:extLst>
      <p:ext uri="{BB962C8B-B14F-4D97-AF65-F5344CB8AC3E}">
        <p14:creationId xmlns="" xmlns:p14="http://schemas.microsoft.com/office/powerpoint/2010/main" val="946721476"/>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smtClean="0"/>
              <a:t>Related Content</a:t>
            </a:r>
            <a:endParaRPr lang="en-US" dirty="0"/>
          </a:p>
        </p:txBody>
      </p:sp>
      <p:sp>
        <p:nvSpPr>
          <p:cNvPr id="17" name="Content Placeholder 16"/>
          <p:cNvSpPr>
            <a:spLocks noGrp="1"/>
          </p:cNvSpPr>
          <p:nvPr>
            <p:ph sz="quarter" idx="10"/>
          </p:nvPr>
        </p:nvSpPr>
        <p:spPr/>
        <p:txBody>
          <a:bodyPr/>
          <a:lstStyle/>
          <a:p>
            <a:r>
              <a:rPr lang="en-US" dirty="0" smtClean="0"/>
              <a:t>Breakout Sessions</a:t>
            </a:r>
          </a:p>
          <a:p>
            <a:r>
              <a:rPr lang="en-US" dirty="0" smtClean="0">
                <a:solidFill>
                  <a:srgbClr val="F3AF35"/>
                </a:solidFill>
              </a:rPr>
              <a:t>CLI323 Seven Things You Need to Know about Volume Activation for Windows 7 and Windows Server 2008 R2 </a:t>
            </a:r>
          </a:p>
        </p:txBody>
      </p:sp>
      <p:sp>
        <p:nvSpPr>
          <p:cNvPr id="18" name="Content Placeholder 17"/>
          <p:cNvSpPr>
            <a:spLocks noGrp="1"/>
          </p:cNvSpPr>
          <p:nvPr>
            <p:ph sz="quarter" idx="11"/>
          </p:nvPr>
        </p:nvSpPr>
        <p:spPr/>
        <p:txBody>
          <a:bodyPr/>
          <a:lstStyle/>
          <a:p>
            <a:r>
              <a:rPr lang="en-US" dirty="0" smtClean="0"/>
              <a:t>Interactive Theater Sessions</a:t>
            </a:r>
          </a:p>
          <a:p>
            <a:r>
              <a:rPr lang="en-US" dirty="0" smtClean="0">
                <a:solidFill>
                  <a:srgbClr val="F3AF35"/>
                </a:solidFill>
              </a:rPr>
              <a:t>CLI01-IS Activating Windows: What You Need to Know When Deploying Windows 7 and Windows Server 2008 R2 in the Enterprise </a:t>
            </a:r>
          </a:p>
        </p:txBody>
      </p:sp>
      <p:sp>
        <p:nvSpPr>
          <p:cNvPr id="8" name="Rectangle 7"/>
          <p:cNvSpPr/>
          <p:nvPr/>
        </p:nvSpPr>
        <p:spPr bwMode="auto">
          <a:xfrm>
            <a:off x="-2298032" y="0"/>
            <a:ext cx="2141623" cy="2586789"/>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pPr defTabSz="914099" fontAlgn="base">
              <a:spcBef>
                <a:spcPct val="0"/>
              </a:spcBef>
              <a:spcAft>
                <a:spcPct val="0"/>
              </a:spcAft>
            </a:pPr>
            <a:r>
              <a:rPr lang="en-US" dirty="0" smtClean="0"/>
              <a:t>please list the Breakout Sessions, </a:t>
            </a:r>
            <a:br>
              <a:rPr lang="en-US" dirty="0" smtClean="0"/>
            </a:br>
            <a:r>
              <a:rPr lang="en-US" dirty="0" smtClean="0"/>
              <a:t>TLC Interactive Theaters and Labs </a:t>
            </a:r>
            <a:br>
              <a:rPr lang="en-US" dirty="0" smtClean="0"/>
            </a:br>
            <a:r>
              <a:rPr lang="en-US" dirty="0" smtClean="0"/>
              <a:t>that are related to your session.</a:t>
            </a:r>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24"/>
          <p:cNvSpPr>
            <a:spLocks noGrp="1"/>
          </p:cNvSpPr>
          <p:nvPr>
            <p:ph type="title"/>
          </p:nvPr>
        </p:nvSpPr>
        <p:spPr/>
        <p:txBody>
          <a:bodyPr/>
          <a:lstStyle/>
          <a:p>
            <a:r>
              <a:rPr smtClean="0"/>
              <a:t>Track Resources</a:t>
            </a:r>
            <a:endParaRPr lang="en-US" dirty="0"/>
          </a:p>
        </p:txBody>
      </p:sp>
      <p:sp>
        <p:nvSpPr>
          <p:cNvPr id="26" name="Content Placeholder 25"/>
          <p:cNvSpPr>
            <a:spLocks noGrp="1"/>
          </p:cNvSpPr>
          <p:nvPr>
            <p:ph sz="quarter" idx="10"/>
          </p:nvPr>
        </p:nvSpPr>
        <p:spPr/>
        <p:txBody>
          <a:bodyPr/>
          <a:lstStyle/>
          <a:p>
            <a:r>
              <a:rPr lang="en-US" dirty="0"/>
              <a:t>Volume Activation </a:t>
            </a:r>
            <a:r>
              <a:rPr lang="en-US" dirty="0" err="1"/>
              <a:t>TechCenter</a:t>
            </a:r>
            <a:r>
              <a:rPr lang="en-US" dirty="0"/>
              <a:t> on Springboard</a:t>
            </a:r>
          </a:p>
          <a:p>
            <a:r>
              <a:rPr lang="en-US" dirty="0">
                <a:hlinkClick r:id="rId3"/>
              </a:rPr>
              <a:t>http://</a:t>
            </a:r>
            <a:r>
              <a:rPr lang="en-US" dirty="0" smtClean="0">
                <a:hlinkClick r:id="rId3"/>
              </a:rPr>
              <a:t>technet.microsoft.com/volumeactivation</a:t>
            </a:r>
            <a:r>
              <a:rPr lang="en-US" dirty="0" smtClean="0"/>
              <a:t> </a:t>
            </a:r>
            <a:endParaRPr lang="en-US" dirty="0"/>
          </a:p>
        </p:txBody>
      </p:sp>
      <p:sp>
        <p:nvSpPr>
          <p:cNvPr id="8" name="Rectangle 7"/>
          <p:cNvSpPr/>
          <p:nvPr/>
        </p:nvSpPr>
        <p:spPr bwMode="auto">
          <a:xfrm>
            <a:off x="-2298032" y="-1"/>
            <a:ext cx="2141623" cy="2587752"/>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chemeClr val="accent5"/>
              </a:solidFill>
            </a:endParaRPr>
          </a:p>
          <a:p>
            <a:pPr defTabSz="914099" fontAlgn="base">
              <a:spcBef>
                <a:spcPct val="0"/>
              </a:spcBef>
              <a:spcAft>
                <a:spcPct val="0"/>
              </a:spcAft>
            </a:pPr>
            <a:r>
              <a:rPr lang="en-US" sz="2000" b="1" dirty="0" smtClean="0">
                <a:solidFill>
                  <a:schemeClr val="accent5"/>
                </a:solidFill>
              </a:rPr>
              <a:t>Track PMs </a:t>
            </a:r>
            <a:r>
              <a:rPr lang="en-US" dirty="0" smtClean="0"/>
              <a:t>will supply the content for this slide, </a:t>
            </a:r>
            <a:br>
              <a:rPr lang="en-US" dirty="0" smtClean="0"/>
            </a:br>
            <a:r>
              <a:rPr lang="en-US" dirty="0" smtClean="0"/>
              <a:t>which will be inserted during </a:t>
            </a:r>
            <a:br>
              <a:rPr lang="en-US" dirty="0" smtClean="0"/>
            </a:br>
            <a:r>
              <a:rPr lang="en-US" dirty="0" smtClean="0"/>
              <a:t>the final scrub.</a:t>
            </a:r>
            <a:endParaRPr lang="en-US" sz="1600" dirty="0" smtClean="0">
              <a:solidFill>
                <a:srgbClr val="FFFFFF"/>
              </a:solidFill>
              <a:effectLst>
                <a:outerShdw blurRad="38100" dist="38100" dir="2700000" algn="tl">
                  <a:srgbClr val="000000">
                    <a:alpha val="43137"/>
                  </a:srgbClr>
                </a:outerShdw>
              </a:effectLst>
              <a:latin typeface="Calibri" pitchFamily="34" charset="0"/>
            </a:endParaRPr>
          </a:p>
        </p:txBody>
      </p:sp>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00" y="1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228600"/>
            <a:ext cx="8229600" cy="1143000"/>
          </a:xfrm>
        </p:spPr>
        <p:txBody>
          <a:bodyPr>
            <a:normAutofit/>
          </a:bodyPr>
          <a:lstStyle/>
          <a:p>
            <a:r>
              <a:rPr lang="en-US" dirty="0" smtClean="0"/>
              <a:t>Activation:  </a:t>
            </a:r>
            <a:r>
              <a:rPr lang="en-US" dirty="0" smtClean="0">
                <a:solidFill>
                  <a:srgbClr val="F6AE1E"/>
                </a:solidFill>
              </a:rPr>
              <a:t>Why is it Important?</a:t>
            </a:r>
            <a:endParaRPr lang="en-US" dirty="0">
              <a:solidFill>
                <a:srgbClr val="F6AE1E"/>
              </a:solidFill>
            </a:endParaRPr>
          </a:p>
        </p:txBody>
      </p:sp>
      <p:sp>
        <p:nvSpPr>
          <p:cNvPr id="3" name="Content Placeholder 2"/>
          <p:cNvSpPr>
            <a:spLocks noGrp="1"/>
          </p:cNvSpPr>
          <p:nvPr>
            <p:ph sz="half" idx="1"/>
          </p:nvPr>
        </p:nvSpPr>
        <p:spPr>
          <a:xfrm>
            <a:off x="224900" y="1255606"/>
            <a:ext cx="4986292" cy="5087499"/>
          </a:xfrm>
        </p:spPr>
        <p:txBody>
          <a:bodyPr>
            <a:noAutofit/>
          </a:bodyPr>
          <a:lstStyle/>
          <a:p>
            <a:pPr lvl="0"/>
            <a:r>
              <a:rPr lang="en-US" sz="2000" b="1" dirty="0" smtClean="0">
                <a:solidFill>
                  <a:srgbClr val="FFC000"/>
                </a:solidFill>
              </a:rPr>
              <a:t>Assurance</a:t>
            </a:r>
          </a:p>
          <a:p>
            <a:pPr lvl="1"/>
            <a:r>
              <a:rPr lang="en-US" sz="1800" dirty="0" smtClean="0"/>
              <a:t>Integrity and reliability of the software that you purchased is from a trusted source</a:t>
            </a:r>
          </a:p>
          <a:p>
            <a:pPr lvl="0"/>
            <a:r>
              <a:rPr lang="en-US" sz="2000" b="1" dirty="0" smtClean="0">
                <a:solidFill>
                  <a:srgbClr val="FFC000"/>
                </a:solidFill>
              </a:rPr>
              <a:t>Manageability</a:t>
            </a:r>
          </a:p>
          <a:p>
            <a:pPr lvl="1"/>
            <a:r>
              <a:rPr lang="en-US" sz="1800" dirty="0" smtClean="0"/>
              <a:t>Avoid key leakage and the need to reactivate deployed systems</a:t>
            </a:r>
          </a:p>
          <a:p>
            <a:pPr lvl="1"/>
            <a:r>
              <a:rPr lang="en-US" sz="1800" dirty="0" smtClean="0"/>
              <a:t>Integrated into deployment process and tools</a:t>
            </a:r>
          </a:p>
          <a:p>
            <a:pPr lvl="0"/>
            <a:r>
              <a:rPr lang="en-US" sz="2000" b="1" dirty="0" smtClean="0">
                <a:solidFill>
                  <a:srgbClr val="FFC000"/>
                </a:solidFill>
              </a:rPr>
              <a:t>Supportability</a:t>
            </a:r>
          </a:p>
          <a:p>
            <a:pPr lvl="1"/>
            <a:r>
              <a:rPr lang="en-US" sz="1800" dirty="0" smtClean="0"/>
              <a:t>Limited support - Software found to be non-genuine will not receive the full range of updates and support available to genuine software </a:t>
            </a:r>
          </a:p>
          <a:p>
            <a:pPr lvl="1"/>
            <a:r>
              <a:rPr lang="en-US" sz="1800" dirty="0" smtClean="0"/>
              <a:t>Requires low deployment/ management effort</a:t>
            </a:r>
          </a:p>
          <a:p>
            <a:pPr lvl="0"/>
            <a:r>
              <a:rPr lang="en-US" sz="2000" b="1" dirty="0" smtClean="0">
                <a:solidFill>
                  <a:srgbClr val="FFC000"/>
                </a:solidFill>
              </a:rPr>
              <a:t>License Compliance</a:t>
            </a:r>
          </a:p>
          <a:p>
            <a:pPr lvl="1"/>
            <a:r>
              <a:rPr lang="en-US" sz="1800" dirty="0" smtClean="0"/>
              <a:t>Being out of compliance can result in financial penalties, and impact to reputation</a:t>
            </a:r>
            <a:endParaRPr lang="en-US" sz="1800" strike="sngStrike" dirty="0" smtClean="0"/>
          </a:p>
        </p:txBody>
      </p:sp>
      <p:graphicFrame>
        <p:nvGraphicFramePr>
          <p:cNvPr id="6" name="Content Placeholder 5"/>
          <p:cNvGraphicFramePr>
            <a:graphicFrameLocks noGrp="1"/>
          </p:cNvGraphicFramePr>
          <p:nvPr>
            <p:ph sz="half" idx="2"/>
            <p:extLst>
              <p:ext uri="{D42A27DB-BD31-4B8C-83A1-F6EECF244321}">
                <p14:modId xmlns="" xmlns:p14="http://schemas.microsoft.com/office/powerpoint/2010/main" val="1684863897"/>
              </p:ext>
            </p:extLst>
          </p:nvPr>
        </p:nvGraphicFramePr>
        <p:xfrm>
          <a:off x="4820575" y="1219201"/>
          <a:ext cx="4178962" cy="457791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71339722"/>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Volume Activation - </a:t>
            </a:r>
            <a:r>
              <a:rPr lang="en-US" dirty="0" smtClean="0">
                <a:solidFill>
                  <a:srgbClr val="F6AE1E"/>
                </a:solidFill>
              </a:rPr>
              <a:t>Overview</a:t>
            </a:r>
            <a:endParaRPr lang="en-US" dirty="0">
              <a:solidFill>
                <a:srgbClr val="F6AE1E"/>
              </a:solidFill>
            </a:endParaRPr>
          </a:p>
        </p:txBody>
      </p:sp>
      <p:sp>
        <p:nvSpPr>
          <p:cNvPr id="3" name="Content Placeholder 2"/>
          <p:cNvSpPr>
            <a:spLocks noGrp="1"/>
          </p:cNvSpPr>
          <p:nvPr>
            <p:ph idx="1"/>
          </p:nvPr>
        </p:nvSpPr>
        <p:spPr/>
        <p:txBody>
          <a:bodyPr>
            <a:normAutofit fontScale="77500" lnSpcReduction="20000"/>
          </a:bodyPr>
          <a:lstStyle/>
          <a:p>
            <a:r>
              <a:rPr lang="en-US" dirty="0" smtClean="0"/>
              <a:t>Activation required for Windows Vista/Windows Server 2008, and all subsequent editions and channel distributions</a:t>
            </a:r>
          </a:p>
          <a:p>
            <a:pPr lvl="1"/>
            <a:r>
              <a:rPr lang="en-US" dirty="0" smtClean="0"/>
              <a:t>Executed by IT pros</a:t>
            </a:r>
          </a:p>
          <a:p>
            <a:pPr lvl="1"/>
            <a:r>
              <a:rPr lang="en-US" dirty="0" smtClean="0"/>
              <a:t>Represents transparent end user activation experience</a:t>
            </a:r>
          </a:p>
          <a:p>
            <a:pPr lvl="1"/>
            <a:r>
              <a:rPr lang="en-US" dirty="0" smtClean="0"/>
              <a:t>Office 2010 will also require activation</a:t>
            </a:r>
          </a:p>
          <a:p>
            <a:r>
              <a:rPr lang="en-US" dirty="0" smtClean="0">
                <a:solidFill>
                  <a:schemeClr val="tx1"/>
                </a:solidFill>
              </a:rPr>
              <a:t>Key Management Service (KMS) </a:t>
            </a:r>
            <a:r>
              <a:rPr lang="en-US" dirty="0" smtClean="0"/>
              <a:t>for enabling local activation</a:t>
            </a:r>
          </a:p>
          <a:p>
            <a:pPr lvl="1"/>
            <a:r>
              <a:rPr lang="en-US" dirty="0" smtClean="0"/>
              <a:t>Eliminates the need for individual machines to connect and activate with Microsoft® </a:t>
            </a:r>
          </a:p>
          <a:p>
            <a:pPr lvl="1"/>
            <a:r>
              <a:rPr lang="en-US" dirty="0" smtClean="0"/>
              <a:t>Capable of activating unlimited number of systems, as long as the minimum threshold is established and maintained</a:t>
            </a:r>
          </a:p>
          <a:p>
            <a:pPr lvl="1"/>
            <a:r>
              <a:rPr lang="en-US" dirty="0" smtClean="0"/>
              <a:t>Client must connect with KMS host at least once every 180 days to keep activation current</a:t>
            </a:r>
          </a:p>
          <a:p>
            <a:r>
              <a:rPr lang="en-US" dirty="0" smtClean="0">
                <a:solidFill>
                  <a:schemeClr val="tx1"/>
                </a:solidFill>
              </a:rPr>
              <a:t>Multiple Activation Key (MAK) </a:t>
            </a:r>
            <a:r>
              <a:rPr lang="en-US" dirty="0" smtClean="0"/>
              <a:t>for activating with Microsoft</a:t>
            </a:r>
          </a:p>
          <a:p>
            <a:pPr lvl="1"/>
            <a:r>
              <a:rPr lang="en-US" dirty="0" smtClean="0"/>
              <a:t>One time activation with Microsoft hosted activation service</a:t>
            </a:r>
          </a:p>
          <a:p>
            <a:pPr lvl="1"/>
            <a:r>
              <a:rPr lang="en-US" dirty="0" smtClean="0"/>
              <a:t>Supports online, phone or proxy activations</a:t>
            </a:r>
          </a:p>
        </p:txBody>
      </p:sp>
    </p:spTree>
    <p:extLst>
      <p:ext uri="{BB962C8B-B14F-4D97-AF65-F5344CB8AC3E}">
        <p14:creationId xmlns="" xmlns:p14="http://schemas.microsoft.com/office/powerpoint/2010/main" val="4117651831"/>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Scenario Walkthroughs with Dave</a:t>
            </a:r>
            <a:endParaRPr lang="en-US" dirty="0"/>
          </a:p>
        </p:txBody>
      </p:sp>
      <p:sp>
        <p:nvSpPr>
          <p:cNvPr id="5" name="Subtitle 4"/>
          <p:cNvSpPr>
            <a:spLocks noGrp="1"/>
          </p:cNvSpPr>
          <p:nvPr>
            <p:ph type="subTitle" idx="1"/>
          </p:nvPr>
        </p:nvSpPr>
        <p:spPr/>
        <p:txBody>
          <a:bodyPr/>
          <a:lstStyle/>
          <a:p>
            <a:endParaRPr lang="en-US" dirty="0"/>
          </a:p>
        </p:txBody>
      </p:sp>
      <p:sp>
        <p:nvSpPr>
          <p:cNvPr id="6" name="Text Placeholder 5"/>
          <p:cNvSpPr>
            <a:spLocks noGrp="1"/>
          </p:cNvSpPr>
          <p:nvPr>
            <p:ph type="body" sz="quarter" idx="10"/>
          </p:nvPr>
        </p:nvSpPr>
        <p:spPr/>
        <p:txBody>
          <a:bodyPr/>
          <a:lstStyle/>
          <a:p>
            <a:r>
              <a:rPr lang="en-US" dirty="0" smtClean="0"/>
              <a:t>Choices…</a:t>
            </a:r>
            <a:endParaRPr lang="en-US" dirty="0"/>
          </a:p>
        </p:txBody>
      </p:sp>
      <p:pic>
        <p:nvPicPr>
          <p:cNvPr id="3" name="Picture 2"/>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5565440" y="1332061"/>
            <a:ext cx="2356589" cy="3199553"/>
          </a:xfrm>
          <a:prstGeom prst="rect">
            <a:avLst/>
          </a:prstGeom>
        </p:spPr>
      </p:pic>
    </p:spTree>
    <p:extLst>
      <p:ext uri="{BB962C8B-B14F-4D97-AF65-F5344CB8AC3E}">
        <p14:creationId xmlns="" xmlns:p14="http://schemas.microsoft.com/office/powerpoint/2010/main" val="1769160603"/>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Activation?</a:t>
            </a:r>
            <a:endParaRPr lang="en-US" dirty="0"/>
          </a:p>
        </p:txBody>
      </p:sp>
      <p:pic>
        <p:nvPicPr>
          <p:cNvPr id="7" name="Content Placeholder 6"/>
          <p:cNvPicPr>
            <a:picLocks noGrp="1" noChangeAspect="1"/>
          </p:cNvPicPr>
          <p:nvPr>
            <p:ph idx="1"/>
          </p:nvPr>
        </p:nvPicPr>
        <p:blipFill>
          <a:blip r:embed="rId3">
            <a:extLst>
              <a:ext uri="{28A0092B-C50C-407E-A947-70E740481C1C}">
                <a14:useLocalDpi xmlns="" xmlns:a14="http://schemas.microsoft.com/office/drawing/2010/main" val="0"/>
              </a:ext>
            </a:extLst>
          </a:blip>
          <a:stretch>
            <a:fillRect/>
          </a:stretch>
        </p:blipFill>
        <p:spPr>
          <a:xfrm>
            <a:off x="1342227" y="1568137"/>
            <a:ext cx="6690953" cy="4206240"/>
          </a:xfrm>
        </p:spPr>
      </p:pic>
    </p:spTree>
    <p:extLst>
      <p:ext uri="{BB962C8B-B14F-4D97-AF65-F5344CB8AC3E}">
        <p14:creationId xmlns="" xmlns:p14="http://schemas.microsoft.com/office/powerpoint/2010/main" val="2183313693"/>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3"/>
          <a:stretch>
            <a:fillRect/>
          </a:stretch>
        </p:blipFill>
        <p:spPr>
          <a:xfrm>
            <a:off x="1579579" y="1434902"/>
            <a:ext cx="5724143" cy="4200025"/>
          </a:xfrm>
        </p:spPr>
      </p:pic>
      <p:sp>
        <p:nvSpPr>
          <p:cNvPr id="5" name="Right Arrow 4"/>
          <p:cNvSpPr/>
          <p:nvPr/>
        </p:nvSpPr>
        <p:spPr bwMode="auto">
          <a:xfrm>
            <a:off x="284085" y="4305670"/>
            <a:ext cx="1917577" cy="861134"/>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6" name="Left Arrow 5"/>
          <p:cNvSpPr/>
          <p:nvPr/>
        </p:nvSpPr>
        <p:spPr bwMode="auto">
          <a:xfrm>
            <a:off x="6933460" y="3888419"/>
            <a:ext cx="1828800" cy="781235"/>
          </a:xfrm>
          <a:prstGeom prst="leftArrow">
            <a:avLst/>
          </a:prstGeom>
          <a:solidFill>
            <a:srgbClr val="9C42E6"/>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7" name="Right Arrow 6"/>
          <p:cNvSpPr/>
          <p:nvPr/>
        </p:nvSpPr>
        <p:spPr bwMode="auto">
          <a:xfrm>
            <a:off x="383219" y="1768136"/>
            <a:ext cx="1917577" cy="861134"/>
          </a:xfrm>
          <a:prstGeom prst="rightArrow">
            <a:avLst/>
          </a:prstGeom>
          <a:solidFill>
            <a:srgbClr val="D1943B"/>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Tree>
    <p:extLst>
      <p:ext uri="{BB962C8B-B14F-4D97-AF65-F5344CB8AC3E}">
        <p14:creationId xmlns="" xmlns:p14="http://schemas.microsoft.com/office/powerpoint/2010/main" val="262082030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smtClean="0"/>
              <a:t>The </a:t>
            </a:r>
            <a:r>
              <a:rPr lang="en-US" sz="4000" dirty="0" smtClean="0">
                <a:solidFill>
                  <a:srgbClr val="F3AF35"/>
                </a:solidFill>
              </a:rPr>
              <a:t>Easy</a:t>
            </a:r>
            <a:r>
              <a:rPr lang="en-US" sz="4000" dirty="0" smtClean="0"/>
              <a:t> Scenario - </a:t>
            </a:r>
            <a:r>
              <a:rPr lang="en-US" sz="4000" dirty="0" smtClean="0">
                <a:solidFill>
                  <a:srgbClr val="F3AF35"/>
                </a:solidFill>
              </a:rPr>
              <a:t>Core, Well-connected</a:t>
            </a:r>
            <a:r>
              <a:rPr lang="en-US" sz="4400" dirty="0" smtClean="0">
                <a:solidFill>
                  <a:srgbClr val="F3AF35"/>
                </a:solidFill>
              </a:rPr>
              <a:t/>
            </a:r>
            <a:br>
              <a:rPr lang="en-US" sz="4400" dirty="0" smtClean="0">
                <a:solidFill>
                  <a:srgbClr val="F3AF35"/>
                </a:solidFill>
              </a:rPr>
            </a:br>
            <a:r>
              <a:rPr lang="en-US" sz="2800" i="1" dirty="0" smtClean="0">
                <a:solidFill>
                  <a:srgbClr val="F3AF35"/>
                </a:solidFill>
              </a:rPr>
              <a:t>Environmental Characteristics</a:t>
            </a:r>
            <a:endParaRPr lang="en-US" sz="2800" i="1" dirty="0">
              <a:solidFill>
                <a:srgbClr val="F3AF35"/>
              </a:solidFill>
            </a:endParaRPr>
          </a:p>
        </p:txBody>
      </p:sp>
      <p:sp>
        <p:nvSpPr>
          <p:cNvPr id="6" name="Content Placeholder 5"/>
          <p:cNvSpPr>
            <a:spLocks noGrp="1"/>
          </p:cNvSpPr>
          <p:nvPr>
            <p:ph sz="half" idx="1"/>
          </p:nvPr>
        </p:nvSpPr>
        <p:spPr>
          <a:xfrm>
            <a:off x="327734" y="1917585"/>
            <a:ext cx="4794682" cy="3975094"/>
          </a:xfrm>
        </p:spPr>
        <p:txBody>
          <a:bodyPr>
            <a:normAutofit/>
          </a:bodyPr>
          <a:lstStyle/>
          <a:p>
            <a:r>
              <a:rPr lang="en-US" dirty="0" smtClean="0"/>
              <a:t>All clients are always connected to the organization’s network (or connect on a regular basis) </a:t>
            </a:r>
          </a:p>
          <a:p>
            <a:r>
              <a:rPr lang="en-US" dirty="0" smtClean="0"/>
              <a:t>Assumes central or strong IT</a:t>
            </a:r>
          </a:p>
          <a:p>
            <a:r>
              <a:rPr lang="en-US" dirty="0" smtClean="0"/>
              <a:t>Most common scenario:</a:t>
            </a:r>
          </a:p>
          <a:p>
            <a:pPr lvl="1"/>
            <a:r>
              <a:rPr lang="en-US" dirty="0" smtClean="0"/>
              <a:t>Large number of systems to activate</a:t>
            </a:r>
          </a:p>
          <a:p>
            <a:pPr lvl="1"/>
            <a:r>
              <a:rPr lang="en-US" dirty="0" smtClean="0"/>
              <a:t>Server and client operating systems; Office 2010</a:t>
            </a:r>
            <a:endParaRPr lang="en-US" dirty="0"/>
          </a:p>
        </p:txBody>
      </p:sp>
      <p:pic>
        <p:nvPicPr>
          <p:cNvPr id="2" name="Content Placeholder 1"/>
          <p:cNvPicPr>
            <a:picLocks noGrp="1" noChangeAspect="1"/>
          </p:cNvPicPr>
          <p:nvPr>
            <p:ph sz="half" idx="2"/>
          </p:nvPr>
        </p:nvPicPr>
        <p:blipFill>
          <a:blip r:embed="rId3"/>
          <a:stretch>
            <a:fillRect/>
          </a:stretch>
        </p:blipFill>
        <p:spPr>
          <a:xfrm>
            <a:off x="1523626" y="1696217"/>
            <a:ext cx="6445925" cy="4189678"/>
          </a:xfrm>
        </p:spPr>
      </p:pic>
    </p:spTree>
    <p:extLst>
      <p:ext uri="{BB962C8B-B14F-4D97-AF65-F5344CB8AC3E}">
        <p14:creationId xmlns="" xmlns:p14="http://schemas.microsoft.com/office/powerpoint/2010/main" val="378938043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2"/>
                                        </p:tgtEl>
                                      </p:cBhvr>
                                      <p:by x="50000" y="50000"/>
                                    </p:animScale>
                                  </p:childTnLst>
                                </p:cTn>
                              </p:par>
                              <p:par>
                                <p:cTn id="7" presetID="42" presetClass="path" presetSubtype="0" accel="50000" decel="50000" fill="hold" nodeType="withEffect">
                                  <p:stCondLst>
                                    <p:cond delay="0"/>
                                  </p:stCondLst>
                                  <p:childTnLst>
                                    <p:animMotion origin="layout" path="M 2.77778E-6 -4.17071E-6 L 0.26423 -0.23617 " pathEditMode="relative" rAng="0" ptsTypes="AA">
                                      <p:cBhvr>
                                        <p:cTn id="8" dur="2000" fill="hold"/>
                                        <p:tgtEl>
                                          <p:spTgt spid="2"/>
                                        </p:tgtEl>
                                        <p:attrNameLst>
                                          <p:attrName>ppt_x</p:attrName>
                                          <p:attrName>ppt_y</p:attrName>
                                        </p:attrNameLst>
                                      </p:cBhvr>
                                      <p:rCtr x="13200" y="-11800"/>
                                    </p:animMotion>
                                  </p:childTnLst>
                                </p:cTn>
                              </p:par>
                            </p:childTnLst>
                          </p:cTn>
                        </p:par>
                        <p:par>
                          <p:cTn id="9" fill="hold">
                            <p:stCondLst>
                              <p:cond delay="2000"/>
                            </p:stCondLst>
                            <p:childTnLst>
                              <p:par>
                                <p:cTn id="10" presetID="1" presetClass="entr" presetSubtype="0" fill="hold" grpId="0" nodeType="afterEffect">
                                  <p:stCondLst>
                                    <p:cond delay="500"/>
                                  </p:stCondLst>
                                  <p:childTnLst>
                                    <p:set>
                                      <p:cBhvr>
                                        <p:cTn id="11" dur="1" fill="hold">
                                          <p:stCondLst>
                                            <p:cond delay="0"/>
                                          </p:stCondLst>
                                        </p:cTn>
                                        <p:tgtEl>
                                          <p:spTgt spid="6">
                                            <p:txEl>
                                              <p:pRg st="0" end="0"/>
                                            </p:txEl>
                                          </p:spTgt>
                                        </p:tgtEl>
                                        <p:attrNameLst>
                                          <p:attrName>style.visibility</p:attrName>
                                        </p:attrNameLst>
                                      </p:cBhvr>
                                      <p:to>
                                        <p:strVal val="visible"/>
                                      </p:to>
                                    </p:set>
                                  </p:childTnLst>
                                </p:cTn>
                              </p:par>
                            </p:childTnLst>
                          </p:cTn>
                        </p:par>
                        <p:par>
                          <p:cTn id="12" fill="hold">
                            <p:stCondLst>
                              <p:cond delay="2500"/>
                            </p:stCondLst>
                            <p:childTnLst>
                              <p:par>
                                <p:cTn id="13" presetID="1" presetClass="entr" presetSubtype="0" fill="hold" grpId="0" nodeType="afterEffect">
                                  <p:stCondLst>
                                    <p:cond delay="500"/>
                                  </p:stCondLst>
                                  <p:childTnLst>
                                    <p:set>
                                      <p:cBhvr>
                                        <p:cTn id="14" dur="1" fill="hold">
                                          <p:stCondLst>
                                            <p:cond delay="0"/>
                                          </p:stCondLst>
                                        </p:cTn>
                                        <p:tgtEl>
                                          <p:spTgt spid="6">
                                            <p:txEl>
                                              <p:pRg st="1" end="1"/>
                                            </p:txEl>
                                          </p:spTgt>
                                        </p:tgtEl>
                                        <p:attrNameLst>
                                          <p:attrName>style.visibility</p:attrName>
                                        </p:attrNameLst>
                                      </p:cBhvr>
                                      <p:to>
                                        <p:strVal val="visible"/>
                                      </p:to>
                                    </p:set>
                                  </p:childTnLst>
                                </p:cTn>
                              </p:par>
                            </p:childTnLst>
                          </p:cTn>
                        </p:par>
                        <p:par>
                          <p:cTn id="15" fill="hold">
                            <p:stCondLst>
                              <p:cond delay="3000"/>
                            </p:stCondLst>
                            <p:childTnLst>
                              <p:par>
                                <p:cTn id="16" presetID="1" presetClass="entr" presetSubtype="0" fill="hold" grpId="0" nodeType="afterEffect">
                                  <p:stCondLst>
                                    <p:cond delay="500"/>
                                  </p:stCondLst>
                                  <p:childTnLst>
                                    <p:set>
                                      <p:cBhvr>
                                        <p:cTn id="17" dur="1" fill="hold">
                                          <p:stCondLst>
                                            <p:cond delay="0"/>
                                          </p:stCondLst>
                                        </p:cTn>
                                        <p:tgtEl>
                                          <p:spTgt spid="6">
                                            <p:txEl>
                                              <p:pRg st="2" end="2"/>
                                            </p:txEl>
                                          </p:spTgt>
                                        </p:tgtEl>
                                        <p:attrNameLst>
                                          <p:attrName>style.visibility</p:attrName>
                                        </p:attrNameLst>
                                      </p:cBhvr>
                                      <p:to>
                                        <p:strVal val="visible"/>
                                      </p:to>
                                    </p:set>
                                  </p:childTnLst>
                                </p:cTn>
                              </p:par>
                            </p:childTnLst>
                          </p:cTn>
                        </p:par>
                        <p:par>
                          <p:cTn id="18" fill="hold">
                            <p:stCondLst>
                              <p:cond delay="3500"/>
                            </p:stCondLst>
                            <p:childTnLst>
                              <p:par>
                                <p:cTn id="19" presetID="1" presetClass="entr" presetSubtype="0" fill="hold" grpId="0" nodeType="after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childTnLst>
                                </p:cTn>
                              </p:par>
                            </p:childTnLst>
                          </p:cTn>
                        </p:par>
                        <p:par>
                          <p:cTn id="21" fill="hold">
                            <p:stCondLst>
                              <p:cond delay="3500"/>
                            </p:stCondLst>
                            <p:childTnLst>
                              <p:par>
                                <p:cTn id="22" presetID="1" presetClass="entr" presetSubtype="0" fill="hold" grpId="0" nodeType="afterEffect">
                                  <p:stCondLst>
                                    <p:cond delay="0"/>
                                  </p:stCondLst>
                                  <p:childTnLst>
                                    <p:set>
                                      <p:cBhvr>
                                        <p:cTn id="23"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_Europe4x3">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outs:outSpaceData xmlns:outs="http://schemas.microsoft.com/office/2009/outspace/metadata">
  <outs:relatedDates>
    <outs:relatedDate>
      <outs:type>3</outs:type>
      <outs:displayName>Last Modified</outs:displayName>
      <outs:dateTime>2009-10-09T00:06:01Z</outs:dateTime>
      <outs:isPinned>true</outs:isPinned>
    </outs:relatedDate>
    <outs:relatedDate>
      <outs:type>2</outs:type>
      <outs:displayName>Created</outs:displayName>
      <outs:dateTime>2009-08-25T16:58:22Z</outs:dateTime>
      <outs:isPinned>true</outs:isPinned>
    </outs:relatedDate>
    <outs:relatedDate>
      <outs:type>4</outs:type>
      <outs:displayName>Last Printed</outs:displayName>
      <outs:dateTime>2009-09-28T21:33:22Z</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Kim Griffiths</outs:displayName>
          <outs:accountName/>
        </outs:relatedPerson>
      </outs:people>
      <outs:source>0</outs:source>
      <outs:isPinned>true</outs:isPinned>
    </outs:relatedPeopleItem>
    <outs:relatedPeopleItem>
      <outs:category>Last modified by</outs:category>
      <outs:people>
        <outs:relatedPerson>
          <outs:displayName>Kim Griffiths</outs:displayName>
          <outs:accountName/>
        </outs:relatedPerson>
      </outs:people>
      <outs:source>0</outs:source>
      <outs:isPinned>true</outs:isPinned>
    </outs:relatedPeopleItem>
    <outs:relatedPeopleItem>
      <outs:category>Manager</outs:category>
      <outs:people>
        <outs:relatedPerson>
          <outs:displayName>&lt;Content Manager Name Here&gt;</outs:displayName>
          <outs:accountName/>
        </outs:relatedPerson>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Props1.xml><?xml version="1.0" encoding="utf-8"?>
<ds:datastoreItem xmlns:ds="http://schemas.openxmlformats.org/officeDocument/2006/customXml" ds:itemID="{E7205A62-0694-47DD-98EB-F6A1AA560555}">
  <ds:schemaRefs>
    <ds:schemaRef ds:uri="http://schemas.microsoft.com/office/2009/outspace/metadata"/>
  </ds:schemaRefs>
</ds:datastoreItem>
</file>

<file path=docProps/app.xml><?xml version="1.0" encoding="utf-8"?>
<Properties xmlns="http://schemas.openxmlformats.org/officeDocument/2006/extended-properties" xmlns:vt="http://schemas.openxmlformats.org/officeDocument/2006/docPropsVTypes">
  <Template>TechEd09_Europe</Template>
  <TotalTime>993</TotalTime>
  <Words>1436</Words>
  <Application>Microsoft Office PowerPoint</Application>
  <PresentationFormat>On-screen Show (4:3)</PresentationFormat>
  <Paragraphs>198</Paragraphs>
  <Slides>36</Slides>
  <Notes>35</Notes>
  <HiddenSlides>0</HiddenSlides>
  <MMClips>0</MMClips>
  <ScaleCrop>false</ScaleCrop>
  <HeadingPairs>
    <vt:vector size="4" baseType="variant">
      <vt:variant>
        <vt:lpstr>Theme</vt:lpstr>
      </vt:variant>
      <vt:variant>
        <vt:i4>3</vt:i4>
      </vt:variant>
      <vt:variant>
        <vt:lpstr>Slide Titles</vt:lpstr>
      </vt:variant>
      <vt:variant>
        <vt:i4>36</vt:i4>
      </vt:variant>
    </vt:vector>
  </HeadingPairs>
  <TitlesOfParts>
    <vt:vector size="39" baseType="lpstr">
      <vt:lpstr>TechEd09_Europe</vt:lpstr>
      <vt:lpstr>TechEd_Europe4x3</vt:lpstr>
      <vt:lpstr>TechEd09_Europe template</vt:lpstr>
      <vt:lpstr>Slide 1</vt:lpstr>
      <vt:lpstr>Seven things to know about volume activation  Windows 7, Windows Server 2008 R2, Office 2010</vt:lpstr>
      <vt:lpstr>7 Things to Know</vt:lpstr>
      <vt:lpstr>Activation:  Why is it Important?</vt:lpstr>
      <vt:lpstr>Volume Activation - Overview</vt:lpstr>
      <vt:lpstr>Scenario Walkthroughs with Dave</vt:lpstr>
      <vt:lpstr>Activation?</vt:lpstr>
      <vt:lpstr>Slide 8</vt:lpstr>
      <vt:lpstr>The Easy Scenario - Core, Well-connected Environmental Characteristics</vt:lpstr>
      <vt:lpstr>The Easy Scenario - Core, Well-connected Solutions</vt:lpstr>
      <vt:lpstr>Key Management Service (KMS)</vt:lpstr>
      <vt:lpstr>Core - Solved</vt:lpstr>
      <vt:lpstr>But what about my test and development environments?</vt:lpstr>
      <vt:lpstr>The Moderate Scenario - Smaller Networks, Still Connected  Environmental Characteristics</vt:lpstr>
      <vt:lpstr>The Moderate Scenario - Smaller Networks, Still Connected  Solutions</vt:lpstr>
      <vt:lpstr>Volume Activation Management Tool (VAMT) and Multiple Activation Key (MAK) Activation</vt:lpstr>
      <vt:lpstr>Dev and Test - Solved</vt:lpstr>
      <vt:lpstr>But what about my disconnected or isolated users?</vt:lpstr>
      <vt:lpstr>The Complex Scenario - Disconnected or Isolated  Environmental Characteristics</vt:lpstr>
      <vt:lpstr>The Complex Scenario - Disconnected or Isolated  Solutions</vt:lpstr>
      <vt:lpstr>Disconnected - Solved</vt:lpstr>
      <vt:lpstr>Configuration Recommendations Principles</vt:lpstr>
      <vt:lpstr>Activation – Solved!</vt:lpstr>
      <vt:lpstr>The Right Product Key</vt:lpstr>
      <vt:lpstr>Some “Key” Points</vt:lpstr>
      <vt:lpstr>Product Key Groupings</vt:lpstr>
      <vt:lpstr>The Right Key for Core - KMS</vt:lpstr>
      <vt:lpstr>The Right Key for Dev/Test and Disconnected</vt:lpstr>
      <vt:lpstr>Session Summary –  Things to Know</vt:lpstr>
      <vt:lpstr>Related Content</vt:lpstr>
      <vt:lpstr>Track Resources</vt:lpstr>
      <vt:lpstr>Slide 32</vt:lpstr>
      <vt:lpstr>Resources</vt:lpstr>
      <vt:lpstr>Slide 34</vt:lpstr>
      <vt:lpstr>Slide 35</vt:lpstr>
      <vt:lpstr>Slide 36</vt:lpstr>
    </vt:vector>
  </TitlesOfParts>
  <Manager>&lt;Content Manager Name Here&gt;</Manager>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Tech·Ed Europe 2009</dc:subject>
  <dc:creator>Kim Griffiths</dc:creator>
  <dc:description>Tech·Ed Europe 2009</dc:description>
  <cp:lastModifiedBy>cn_user</cp:lastModifiedBy>
  <cp:revision>83</cp:revision>
  <cp:lastPrinted>2009-09-28T21:33:22Z</cp:lastPrinted>
  <dcterms:created xsi:type="dcterms:W3CDTF">2009-08-25T16:58:22Z</dcterms:created>
  <dcterms:modified xsi:type="dcterms:W3CDTF">2009-11-08T20:10:53Z</dcterms:modified>
</cp:coreProperties>
</file>