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 id="2147483730" r:id="rId3"/>
  </p:sldMasterIdLst>
  <p:notesMasterIdLst>
    <p:notesMasterId r:id="rId13"/>
  </p:notesMasterIdLst>
  <p:handoutMasterIdLst>
    <p:handoutMasterId r:id="rId14"/>
  </p:handoutMasterIdLst>
  <p:sldIdLst>
    <p:sldId id="256" r:id="rId4"/>
    <p:sldId id="257" r:id="rId5"/>
    <p:sldId id="283" r:id="rId6"/>
    <p:sldId id="264" r:id="rId7"/>
    <p:sldId id="274" r:id="rId8"/>
    <p:sldId id="282" r:id="rId9"/>
    <p:sldId id="284" r:id="rId10"/>
    <p:sldId id="285" r:id="rId11"/>
    <p:sldId id="280" r:id="rId1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92" autoAdjust="0"/>
    <p:restoredTop sz="96105" autoAdjust="0"/>
  </p:normalViewPr>
  <p:slideViewPr>
    <p:cSldViewPr snapToGrid="0">
      <p:cViewPr varScale="1">
        <p:scale>
          <a:sx n="81" d="100"/>
          <a:sy n="81" d="100"/>
        </p:scale>
        <p:origin x="-1272"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cli320_murray.pptx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val="2881456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891692616"/>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 id="2147483729" r:id="rId12"/>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microsoft.com/technet" TargetMode="External"/><Relationship Id="rId10" Type="http://schemas.openxmlformats.org/officeDocument/2006/relationships/image" Target="../media/image1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Hack-proofing your Clients using Windows 7 Security!</a:t>
            </a:r>
            <a:endParaRPr lang="en-US" sz="5400" dirty="0"/>
          </a:p>
        </p:txBody>
      </p:sp>
      <p:sp>
        <p:nvSpPr>
          <p:cNvPr id="3" name="Subtitle 2"/>
          <p:cNvSpPr>
            <a:spLocks noGrp="1"/>
          </p:cNvSpPr>
          <p:nvPr>
            <p:ph type="subTitle" idx="1"/>
          </p:nvPr>
        </p:nvSpPr>
        <p:spPr/>
        <p:txBody>
          <a:bodyPr/>
          <a:lstStyle/>
          <a:p>
            <a:r>
              <a:rPr lang="en-US" dirty="0" smtClean="0">
                <a:solidFill>
                  <a:schemeClr val="tx1"/>
                </a:solidFill>
              </a:rPr>
              <a:t>Marcus Murra</a:t>
            </a:r>
            <a:r>
              <a:rPr lang="en-US" dirty="0" smtClean="0"/>
              <a:t>y</a:t>
            </a:r>
            <a:endParaRPr lang="en-US" dirty="0" smtClean="0">
              <a:solidFill>
                <a:schemeClr val="tx1"/>
              </a:solidFill>
            </a:endParaRPr>
          </a:p>
          <a:p>
            <a:r>
              <a:rPr lang="en-US" dirty="0" smtClean="0">
                <a:solidFill>
                  <a:schemeClr val="tx1"/>
                </a:solidFill>
              </a:rPr>
              <a:t>Security Team Manager</a:t>
            </a:r>
          </a:p>
          <a:p>
            <a:r>
              <a:rPr lang="en-US" dirty="0" smtClean="0">
                <a:solidFill>
                  <a:schemeClr val="tx1"/>
                </a:solidFill>
              </a:rPr>
              <a:t>Truesec</a:t>
            </a:r>
          </a:p>
          <a:p>
            <a:r>
              <a:rPr lang="en-US" b="1" dirty="0" err="1" smtClean="0"/>
              <a:t>CLI320</a:t>
            </a:r>
            <a:endParaRPr lang="en-US" dirty="0">
              <a:solidFill>
                <a:schemeClr val="tx1"/>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dirty="0" smtClean="0"/>
              <a:t>Session format</a:t>
            </a:r>
            <a:endParaRPr lang="en-US" dirty="0"/>
          </a:p>
        </p:txBody>
      </p:sp>
      <p:sp>
        <p:nvSpPr>
          <p:cNvPr id="26" name="Content Placeholder 25"/>
          <p:cNvSpPr>
            <a:spLocks noGrp="1"/>
          </p:cNvSpPr>
          <p:nvPr>
            <p:ph sz="quarter" idx="10"/>
          </p:nvPr>
        </p:nvSpPr>
        <p:spPr/>
        <p:txBody>
          <a:bodyPr/>
          <a:lstStyle/>
          <a:p>
            <a:r>
              <a:rPr lang="en-US" dirty="0"/>
              <a:t>Live demos</a:t>
            </a:r>
          </a:p>
        </p:txBody>
      </p:sp>
      <p:sp>
        <p:nvSpPr>
          <p:cNvPr id="27" name="Content Placeholder 26"/>
          <p:cNvSpPr>
            <a:spLocks noGrp="1"/>
          </p:cNvSpPr>
          <p:nvPr>
            <p:ph sz="quarter" idx="11"/>
          </p:nvPr>
        </p:nvSpPr>
        <p:spPr/>
        <p:txBody>
          <a:bodyPr/>
          <a:lstStyle/>
          <a:p>
            <a:r>
              <a:rPr lang="en-US" dirty="0"/>
              <a:t>Drawings in my </a:t>
            </a:r>
            <a:r>
              <a:rPr lang="en-US" dirty="0" err="1"/>
              <a:t>Onenote</a:t>
            </a:r>
            <a:endParaRPr lang="en-US" dirty="0"/>
          </a:p>
        </p:txBody>
      </p:sp>
      <p:sp>
        <p:nvSpPr>
          <p:cNvPr id="28" name="Content Placeholder 27"/>
          <p:cNvSpPr>
            <a:spLocks noGrp="1"/>
          </p:cNvSpPr>
          <p:nvPr>
            <p:ph sz="quarter" idx="12"/>
          </p:nvPr>
        </p:nvSpPr>
        <p:spPr/>
        <p:txBody>
          <a:bodyPr/>
          <a:lstStyle/>
          <a:p>
            <a:r>
              <a:rPr lang="en-US" dirty="0"/>
              <a:t>High tempo!!</a:t>
            </a:r>
            <a:endParaRPr dirty="0"/>
          </a:p>
        </p:txBody>
      </p:sp>
      <p:sp>
        <p:nvSpPr>
          <p:cNvPr id="29" name="Content Placeholder 28"/>
          <p:cNvSpPr>
            <a:spLocks noGrp="1"/>
          </p:cNvSpPr>
          <p:nvPr>
            <p:ph sz="quarter" idx="13"/>
          </p:nvPr>
        </p:nvSpPr>
        <p:spPr/>
        <p:txBody>
          <a:bodyPr/>
          <a:lstStyle/>
          <a:p>
            <a:r>
              <a:rPr lang="sv-SE" dirty="0" smtClean="0"/>
              <a:t>No </a:t>
            </a:r>
            <a:r>
              <a:rPr lang="sv-SE" dirty="0" err="1"/>
              <a:t>powerpoints</a:t>
            </a:r>
            <a:r>
              <a:rPr lang="sv-SE" dirty="0" smtClean="0"/>
              <a:t>! </a:t>
            </a:r>
            <a:r>
              <a:rPr lang="sv-SE" dirty="0" smtClean="0">
                <a:sym typeface="Wingdings" pitchFamily="2" charset="2"/>
              </a:rPr>
              <a:t></a:t>
            </a:r>
            <a:endParaRPr lang="en-US" dirty="0"/>
          </a:p>
          <a:p>
            <a:endParaRPr dirty="0"/>
          </a:p>
        </p:txBody>
      </p:sp>
      <p:sp>
        <p:nvSpPr>
          <p:cNvPr id="8" name="Rectangle 7"/>
          <p:cNvSpPr/>
          <p:nvPr/>
        </p:nvSpPr>
        <p:spPr bwMode="auto">
          <a:xfrm>
            <a:off x="-2298032" y="-1"/>
            <a:ext cx="2141623" cy="2587752"/>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Live Demos &amp; </a:t>
            </a:r>
            <a:r>
              <a:rPr lang="sv-SE" dirty="0" err="1" smtClean="0"/>
              <a:t>drawings</a:t>
            </a:r>
            <a:r>
              <a:rPr lang="sv-SE" dirty="0" smtClean="0"/>
              <a:t>!! </a:t>
            </a:r>
            <a:r>
              <a:rPr lang="sv-SE" dirty="0" smtClean="0">
                <a:sym typeface="Wingdings" pitchFamily="2" charset="2"/>
              </a:rPr>
              <a:t></a:t>
            </a:r>
            <a:endParaRPr lang="en-US" dirty="0"/>
          </a:p>
        </p:txBody>
      </p:sp>
      <p:sp>
        <p:nvSpPr>
          <p:cNvPr id="3" name="Subtitle 2"/>
          <p:cNvSpPr>
            <a:spLocks noGrp="1"/>
          </p:cNvSpPr>
          <p:nvPr>
            <p:ph type="subTitle" idx="1"/>
          </p:nvPr>
        </p:nvSpPr>
        <p:spPr/>
        <p:txBody>
          <a:bodyPr/>
          <a:lstStyle/>
          <a:p>
            <a:r>
              <a:rPr lang="en-US" dirty="0" smtClean="0"/>
              <a:t>Marcus	Murray</a:t>
            </a:r>
          </a:p>
          <a:p>
            <a:r>
              <a:rPr lang="en-US" dirty="0" smtClean="0"/>
              <a:t>Security Team </a:t>
            </a:r>
            <a:r>
              <a:rPr lang="en-US" dirty="0" err="1" smtClean="0"/>
              <a:t>MAnager</a:t>
            </a:r>
            <a:endParaRPr lang="en-US" dirty="0" smtClean="0"/>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452</TotalTime>
  <Words>237</Words>
  <Application>Microsoft Office PowerPoint</Application>
  <PresentationFormat>On-screen Show (4:3)</PresentationFormat>
  <Paragraphs>41</Paragraphs>
  <Slides>9</Slides>
  <Notes>7</Notes>
  <HiddenSlides>0</HiddenSlides>
  <MMClips>0</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TechEd09_Europe</vt:lpstr>
      <vt:lpstr>TechEd09_Europe template</vt:lpstr>
      <vt:lpstr>TechEd_Europe4x3</vt:lpstr>
      <vt:lpstr>PowerPoint Presentation</vt:lpstr>
      <vt:lpstr>Hack-proofing your Clients using Windows 7 Security!</vt:lpstr>
      <vt:lpstr>Session format</vt:lpstr>
      <vt:lpstr>Live Demos &amp; drawings!! </vt:lpstr>
      <vt:lpstr>PowerPoint Presentation</vt:lpstr>
      <vt:lpstr>Resources</vt:lpstr>
      <vt:lpstr>PowerPoint Presentation</vt:lpstr>
      <vt:lpstr>PowerPoint Presentation</vt:lpstr>
      <vt:lpstr>PowerPoint Presentation</vt:lpstr>
    </vt:vector>
  </TitlesOfParts>
  <Manager>&lt;Content Manager Name Here&gt;</Manager>
  <Company>TrueSec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TrueSec</dc:creator>
  <dc:description>Template: Slidework LLC
Formatting:
Event Date: May 11 - 15, 2009
Event Location: Los Angeles, CA
Audience:</dc:description>
  <cp:lastModifiedBy>Spencer</cp:lastModifiedBy>
  <cp:revision>8</cp:revision>
  <dcterms:created xsi:type="dcterms:W3CDTF">2009-11-02T08:08:35Z</dcterms:created>
  <dcterms:modified xsi:type="dcterms:W3CDTF">2009-11-07T19:31:58Z</dcterms:modified>
</cp:coreProperties>
</file>