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40" r:id="rId5"/>
    <p:sldMasterId id="2147483734" r:id="rId6"/>
    <p:sldMasterId id="2147483755" r:id="rId7"/>
  </p:sldMasterIdLst>
  <p:notesMasterIdLst>
    <p:notesMasterId r:id="rId46"/>
  </p:notesMasterIdLst>
  <p:handoutMasterIdLst>
    <p:handoutMasterId r:id="rId47"/>
  </p:handoutMasterIdLst>
  <p:sldIdLst>
    <p:sldId id="295" r:id="rId8"/>
    <p:sldId id="380" r:id="rId9"/>
    <p:sldId id="341" r:id="rId10"/>
    <p:sldId id="421" r:id="rId11"/>
    <p:sldId id="431" r:id="rId12"/>
    <p:sldId id="418" r:id="rId13"/>
    <p:sldId id="417" r:id="rId14"/>
    <p:sldId id="428" r:id="rId15"/>
    <p:sldId id="427" r:id="rId16"/>
    <p:sldId id="429" r:id="rId17"/>
    <p:sldId id="430" r:id="rId18"/>
    <p:sldId id="419" r:id="rId19"/>
    <p:sldId id="420" r:id="rId20"/>
    <p:sldId id="416" r:id="rId21"/>
    <p:sldId id="422" r:id="rId22"/>
    <p:sldId id="423" r:id="rId23"/>
    <p:sldId id="424" r:id="rId24"/>
    <p:sldId id="425" r:id="rId25"/>
    <p:sldId id="432" r:id="rId26"/>
    <p:sldId id="433" r:id="rId27"/>
    <p:sldId id="434" r:id="rId28"/>
    <p:sldId id="435" r:id="rId29"/>
    <p:sldId id="436" r:id="rId30"/>
    <p:sldId id="437" r:id="rId31"/>
    <p:sldId id="374" r:id="rId32"/>
    <p:sldId id="363" r:id="rId33"/>
    <p:sldId id="364" r:id="rId34"/>
    <p:sldId id="381" r:id="rId35"/>
    <p:sldId id="391" r:id="rId36"/>
    <p:sldId id="392" r:id="rId37"/>
    <p:sldId id="394" r:id="rId38"/>
    <p:sldId id="400" r:id="rId39"/>
    <p:sldId id="401" r:id="rId40"/>
    <p:sldId id="402" r:id="rId41"/>
    <p:sldId id="403" r:id="rId42"/>
    <p:sldId id="404" r:id="rId43"/>
    <p:sldId id="405" r:id="rId44"/>
    <p:sldId id="406" r:id="rId4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07/7/12/main">
          <a:srgbClr xmlns:mc="http://schemas.openxmlformats.org/markup-compatibility/2006" xmlns:a14="http://schemas.microsoft.com/office/drawing/2007/7/7/main" val="FF0000" mc:Ignorable=""/>
        </p14:laserClr>
      </p:ext>
      <p:ext uri="{2FDB2607-1784-4EEB-B798-7EB5836EED8A}">
        <p14:showMediaCtrls xmlns="" xmlns:p14="http://schemas.microsoft.com/office/powerpoint/2007/7/12/main" val="1"/>
      </p:ext>
    </p:extLst>
  </p:showPr>
  <p:clrMru>
    <a:srgbClr val="4DA709"/>
    <a:srgbClr val="DE0000"/>
    <a:srgbClr val="7A0000"/>
    <a:srgbClr val="760000"/>
    <a:srgbClr val="AC0000"/>
    <a:srgbClr val="8E0000"/>
    <a:srgbClr val="FF0066"/>
    <a:srgbClr val="50DA8E"/>
    <a:srgbClr val="F6AE1E"/>
    <a:srgbClr val="FFFFFF"/>
  </p:clrMru>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77" autoAdjust="0"/>
    <p:restoredTop sz="93156" autoAdjust="0"/>
  </p:normalViewPr>
  <p:slideViewPr>
    <p:cSldViewPr>
      <p:cViewPr>
        <p:scale>
          <a:sx n="70" d="100"/>
          <a:sy n="70" d="100"/>
        </p:scale>
        <p:origin x="-1182" y="-1284"/>
      </p:cViewPr>
      <p:guideLst>
        <p:guide orient="horz" pos="144"/>
        <p:guide orient="horz" pos="895"/>
        <p:guide orient="horz" pos="1484"/>
        <p:guide orient="horz" pos="1200"/>
        <p:guide orient="horz" pos="2736"/>
        <p:guide orient="horz" pos="4176"/>
        <p:guide pos="2880"/>
        <p:guide pos="244"/>
        <p:guide pos="460"/>
        <p:guide pos="5516"/>
        <p:guide pos="893"/>
        <p:guide pos="5299"/>
      </p:guideLst>
    </p:cSldViewPr>
  </p:slideViewPr>
  <p:outlineViewPr>
    <p:cViewPr>
      <p:scale>
        <a:sx n="33" d="100"/>
        <a:sy n="33" d="100"/>
      </p:scale>
      <p:origin x="0" y="19392"/>
    </p:cViewPr>
  </p:outlineViewPr>
  <p:notesTextViewPr>
    <p:cViewPr>
      <p:scale>
        <a:sx n="100" d="100"/>
        <a:sy n="100" d="100"/>
      </p:scale>
      <p:origin x="0" y="0"/>
    </p:cViewPr>
  </p:notesTextViewPr>
  <p:sorterViewPr>
    <p:cViewPr>
      <p:scale>
        <a:sx n="100" d="100"/>
        <a:sy n="100" d="100"/>
      </p:scale>
      <p:origin x="0" y="1644"/>
    </p:cViewPr>
  </p:sorterViewPr>
  <p:notesViewPr>
    <p:cSldViewPr showGuides="1">
      <p:cViewPr varScale="1">
        <p:scale>
          <a:sx n="101" d="100"/>
          <a:sy n="101" d="100"/>
        </p:scale>
        <p:origin x="-253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081727-1415-4B84-83EF-746BA80A724C}" type="doc">
      <dgm:prSet loTypeId="urn:microsoft.com/office/officeart/2005/8/layout/cycle2" loCatId="cycle" qsTypeId="urn:microsoft.com/office/officeart/2005/8/quickstyle/simple5" qsCatId="simple" csTypeId="urn:microsoft.com/office/officeart/2005/8/colors/colorful4" csCatId="colorful" phldr="1"/>
      <dgm:spPr/>
      <dgm:t>
        <a:bodyPr/>
        <a:lstStyle/>
        <a:p>
          <a:endParaRPr lang="en-US"/>
        </a:p>
      </dgm:t>
    </dgm:pt>
    <dgm:pt modelId="{EE638B63-EBC6-466C-B1BD-D559F576C221}">
      <dgm:prSet custT="1"/>
      <dgm:spPr/>
      <dgm:t>
        <a:bodyPr/>
        <a:lstStyle/>
        <a:p>
          <a:pPr rtl="0"/>
          <a:r>
            <a:rPr lang="en-US" sz="1600" b="1" dirty="0" smtClean="0">
              <a:solidFill>
                <a:schemeClr val="bg1"/>
              </a:solidFill>
            </a:rPr>
            <a:t>Control</a:t>
          </a:r>
          <a:endParaRPr lang="en-US" sz="1600" b="1" dirty="0">
            <a:solidFill>
              <a:schemeClr val="bg1"/>
            </a:solidFill>
          </a:endParaRPr>
        </a:p>
      </dgm:t>
    </dgm:pt>
    <dgm:pt modelId="{C82984C2-48EC-49D5-A581-9596689C8A4E}" type="parTrans" cxnId="{00E227C8-670B-446B-9042-E9BEBE4D90F5}">
      <dgm:prSet/>
      <dgm:spPr/>
      <dgm:t>
        <a:bodyPr/>
        <a:lstStyle/>
        <a:p>
          <a:endParaRPr lang="en-US" sz="2400" b="1">
            <a:solidFill>
              <a:schemeClr val="bg1"/>
            </a:solidFill>
          </a:endParaRPr>
        </a:p>
      </dgm:t>
    </dgm:pt>
    <dgm:pt modelId="{93A99123-6A95-4C5D-BE67-11E4E1A38C7A}" type="sibTrans" cxnId="{00E227C8-670B-446B-9042-E9BEBE4D90F5}">
      <dgm:prSet custT="1"/>
      <dgm:spPr/>
      <dgm:t>
        <a:bodyPr/>
        <a:lstStyle/>
        <a:p>
          <a:endParaRPr lang="en-US" sz="1100" b="1">
            <a:solidFill>
              <a:schemeClr val="bg1"/>
            </a:solidFill>
          </a:endParaRPr>
        </a:p>
      </dgm:t>
    </dgm:pt>
    <dgm:pt modelId="{21541F9C-B02E-46FA-82E1-96F243884D85}">
      <dgm:prSet custT="1"/>
      <dgm:spPr/>
      <dgm:t>
        <a:bodyPr/>
        <a:lstStyle/>
        <a:p>
          <a:pPr rtl="0"/>
          <a:r>
            <a:rPr lang="en-US" sz="1600" b="1" dirty="0" smtClean="0">
              <a:solidFill>
                <a:schemeClr val="bg1"/>
              </a:solidFill>
            </a:rPr>
            <a:t>Check-out</a:t>
          </a:r>
          <a:endParaRPr lang="en-US" sz="1600" b="1" dirty="0">
            <a:solidFill>
              <a:schemeClr val="bg1"/>
            </a:solidFill>
          </a:endParaRPr>
        </a:p>
      </dgm:t>
    </dgm:pt>
    <dgm:pt modelId="{EEF9DD42-4F34-44E1-92E1-DFDC77E301F1}" type="parTrans" cxnId="{7D874F07-C034-4AC5-8B51-7FCF08332AE5}">
      <dgm:prSet/>
      <dgm:spPr/>
      <dgm:t>
        <a:bodyPr/>
        <a:lstStyle/>
        <a:p>
          <a:endParaRPr lang="en-US" sz="2400" b="1">
            <a:solidFill>
              <a:schemeClr val="bg1"/>
            </a:solidFill>
          </a:endParaRPr>
        </a:p>
      </dgm:t>
    </dgm:pt>
    <dgm:pt modelId="{E08D59C5-75AB-4BFC-B184-EC0A6BBCED93}" type="sibTrans" cxnId="{7D874F07-C034-4AC5-8B51-7FCF08332AE5}">
      <dgm:prSet custT="1"/>
      <dgm:spPr/>
      <dgm:t>
        <a:bodyPr/>
        <a:lstStyle/>
        <a:p>
          <a:endParaRPr lang="en-US" sz="1100" b="1">
            <a:solidFill>
              <a:schemeClr val="bg1"/>
            </a:solidFill>
          </a:endParaRPr>
        </a:p>
      </dgm:t>
    </dgm:pt>
    <dgm:pt modelId="{ED457EC9-7C3B-4479-B92E-CBDA3758C4F7}">
      <dgm:prSet custT="1"/>
      <dgm:spPr/>
      <dgm:t>
        <a:bodyPr/>
        <a:lstStyle/>
        <a:p>
          <a:pPr rtl="0"/>
          <a:r>
            <a:rPr lang="en-US" sz="1600" b="1" dirty="0" smtClean="0">
              <a:solidFill>
                <a:schemeClr val="bg1"/>
              </a:solidFill>
            </a:rPr>
            <a:t>Reporting</a:t>
          </a:r>
          <a:endParaRPr lang="en-US" sz="1600" b="1" dirty="0">
            <a:solidFill>
              <a:schemeClr val="bg1"/>
            </a:solidFill>
          </a:endParaRPr>
        </a:p>
      </dgm:t>
    </dgm:pt>
    <dgm:pt modelId="{4F7766D4-295B-4A96-AB0A-B2E867561634}" type="parTrans" cxnId="{BE9BBA7A-D206-45E1-98D9-49E120CDA0F4}">
      <dgm:prSet/>
      <dgm:spPr/>
      <dgm:t>
        <a:bodyPr/>
        <a:lstStyle/>
        <a:p>
          <a:endParaRPr lang="en-US" sz="2400" b="1">
            <a:solidFill>
              <a:schemeClr val="bg1"/>
            </a:solidFill>
          </a:endParaRPr>
        </a:p>
      </dgm:t>
    </dgm:pt>
    <dgm:pt modelId="{62DB6EEA-D3D5-467A-BEEE-54157FDC58D7}" type="sibTrans" cxnId="{BE9BBA7A-D206-45E1-98D9-49E120CDA0F4}">
      <dgm:prSet custT="1"/>
      <dgm:spPr/>
      <dgm:t>
        <a:bodyPr/>
        <a:lstStyle/>
        <a:p>
          <a:endParaRPr lang="en-US" sz="1100" b="1">
            <a:solidFill>
              <a:schemeClr val="bg1"/>
            </a:solidFill>
          </a:endParaRPr>
        </a:p>
      </dgm:t>
    </dgm:pt>
    <dgm:pt modelId="{BFC3A24D-C49C-45BC-89F0-8666632DF339}">
      <dgm:prSet custT="1"/>
      <dgm:spPr/>
      <dgm:t>
        <a:bodyPr/>
        <a:lstStyle/>
        <a:p>
          <a:pPr rtl="0"/>
          <a:r>
            <a:rPr lang="en-US" sz="1600" b="1" dirty="0" smtClean="0">
              <a:solidFill>
                <a:schemeClr val="bg1"/>
              </a:solidFill>
            </a:rPr>
            <a:t>Deployment</a:t>
          </a:r>
          <a:endParaRPr lang="en-US" sz="1600" b="1" dirty="0">
            <a:solidFill>
              <a:schemeClr val="bg1"/>
            </a:solidFill>
          </a:endParaRPr>
        </a:p>
      </dgm:t>
    </dgm:pt>
    <dgm:pt modelId="{B6E75258-DEDE-4D90-AFBD-535DBEB7CDDF}" type="parTrans" cxnId="{ACDBAE2C-32A1-4770-AA42-6B1138349D50}">
      <dgm:prSet/>
      <dgm:spPr/>
      <dgm:t>
        <a:bodyPr/>
        <a:lstStyle/>
        <a:p>
          <a:endParaRPr lang="en-US" sz="2400" b="1">
            <a:solidFill>
              <a:schemeClr val="bg1"/>
            </a:solidFill>
          </a:endParaRPr>
        </a:p>
      </dgm:t>
    </dgm:pt>
    <dgm:pt modelId="{7473915E-9A0F-434C-A759-DAC96B07A502}" type="sibTrans" cxnId="{ACDBAE2C-32A1-4770-AA42-6B1138349D50}">
      <dgm:prSet custT="1"/>
      <dgm:spPr/>
      <dgm:t>
        <a:bodyPr/>
        <a:lstStyle/>
        <a:p>
          <a:endParaRPr lang="en-US" sz="1100" b="1">
            <a:solidFill>
              <a:schemeClr val="bg1"/>
            </a:solidFill>
          </a:endParaRPr>
        </a:p>
      </dgm:t>
    </dgm:pt>
    <dgm:pt modelId="{6ECCF4ED-8EEE-424A-9CCE-67FD56B282EB}">
      <dgm:prSet custT="1"/>
      <dgm:spPr/>
      <dgm:t>
        <a:bodyPr/>
        <a:lstStyle/>
        <a:p>
          <a:pPr rtl="0"/>
          <a:r>
            <a:rPr lang="en-US" sz="1600" b="1" dirty="0" smtClean="0">
              <a:solidFill>
                <a:schemeClr val="bg1"/>
              </a:solidFill>
            </a:rPr>
            <a:t>Edit</a:t>
          </a:r>
          <a:endParaRPr lang="en-US" sz="1600" b="1" dirty="0">
            <a:solidFill>
              <a:schemeClr val="bg1"/>
            </a:solidFill>
          </a:endParaRPr>
        </a:p>
      </dgm:t>
    </dgm:pt>
    <dgm:pt modelId="{578DF314-D557-410B-99F8-FFB41302F9D9}" type="parTrans" cxnId="{78AC2560-9F96-4180-860F-4C0A31EDF3C0}">
      <dgm:prSet/>
      <dgm:spPr/>
      <dgm:t>
        <a:bodyPr/>
        <a:lstStyle/>
        <a:p>
          <a:endParaRPr lang="en-US">
            <a:solidFill>
              <a:schemeClr val="bg1"/>
            </a:solidFill>
          </a:endParaRPr>
        </a:p>
      </dgm:t>
    </dgm:pt>
    <dgm:pt modelId="{F788E887-7D2A-4940-A291-FC62C43B0CCE}" type="sibTrans" cxnId="{78AC2560-9F96-4180-860F-4C0A31EDF3C0}">
      <dgm:prSet/>
      <dgm:spPr/>
      <dgm:t>
        <a:bodyPr/>
        <a:lstStyle/>
        <a:p>
          <a:endParaRPr lang="en-US">
            <a:solidFill>
              <a:schemeClr val="bg1"/>
            </a:solidFill>
          </a:endParaRPr>
        </a:p>
      </dgm:t>
    </dgm:pt>
    <dgm:pt modelId="{2106EC47-67E2-4A31-8786-489121627FB7}">
      <dgm:prSet custT="1"/>
      <dgm:spPr/>
      <dgm:t>
        <a:bodyPr/>
        <a:lstStyle/>
        <a:p>
          <a:pPr rtl="0"/>
          <a:r>
            <a:rPr lang="en-US" sz="1600" b="1" dirty="0" smtClean="0">
              <a:solidFill>
                <a:schemeClr val="bg1"/>
              </a:solidFill>
            </a:rPr>
            <a:t>Check-in</a:t>
          </a:r>
          <a:endParaRPr lang="en-US" sz="1600" b="1" dirty="0">
            <a:solidFill>
              <a:schemeClr val="bg1"/>
            </a:solidFill>
          </a:endParaRPr>
        </a:p>
      </dgm:t>
    </dgm:pt>
    <dgm:pt modelId="{CF9F5CED-77BE-482A-A738-1CD6365550DF}" type="parTrans" cxnId="{280B1064-4E57-4556-A2C5-E2A59986DA5C}">
      <dgm:prSet/>
      <dgm:spPr/>
      <dgm:t>
        <a:bodyPr/>
        <a:lstStyle/>
        <a:p>
          <a:endParaRPr lang="en-US">
            <a:solidFill>
              <a:schemeClr val="bg1"/>
            </a:solidFill>
          </a:endParaRPr>
        </a:p>
      </dgm:t>
    </dgm:pt>
    <dgm:pt modelId="{224EDD11-EDCE-4DF8-84A3-696FBF4C7133}" type="sibTrans" cxnId="{280B1064-4E57-4556-A2C5-E2A59986DA5C}">
      <dgm:prSet/>
      <dgm:spPr/>
      <dgm:t>
        <a:bodyPr/>
        <a:lstStyle/>
        <a:p>
          <a:endParaRPr lang="en-US">
            <a:solidFill>
              <a:schemeClr val="bg1"/>
            </a:solidFill>
          </a:endParaRPr>
        </a:p>
      </dgm:t>
    </dgm:pt>
    <dgm:pt modelId="{B6BC407C-62E3-4AF9-99E4-C9E399324D46}">
      <dgm:prSet custT="1"/>
      <dgm:spPr/>
      <dgm:t>
        <a:bodyPr/>
        <a:lstStyle/>
        <a:p>
          <a:pPr rtl="0"/>
          <a:r>
            <a:rPr lang="en-US" sz="1600" b="1" dirty="0" smtClean="0">
              <a:solidFill>
                <a:schemeClr val="bg1"/>
              </a:solidFill>
            </a:rPr>
            <a:t>Requests</a:t>
          </a:r>
          <a:endParaRPr lang="en-US" sz="1600" b="1" dirty="0">
            <a:solidFill>
              <a:schemeClr val="bg1"/>
            </a:solidFill>
          </a:endParaRPr>
        </a:p>
      </dgm:t>
    </dgm:pt>
    <dgm:pt modelId="{769642A2-6948-4F6E-8894-DC85D23502E7}" type="parTrans" cxnId="{6D050E47-16BA-4161-887E-17DC244E8BFB}">
      <dgm:prSet/>
      <dgm:spPr/>
      <dgm:t>
        <a:bodyPr/>
        <a:lstStyle/>
        <a:p>
          <a:endParaRPr lang="en-US">
            <a:solidFill>
              <a:schemeClr val="bg1"/>
            </a:solidFill>
          </a:endParaRPr>
        </a:p>
      </dgm:t>
    </dgm:pt>
    <dgm:pt modelId="{D765CAEE-842C-47D2-AE47-56F7B69A9CEA}" type="sibTrans" cxnId="{6D050E47-16BA-4161-887E-17DC244E8BFB}">
      <dgm:prSet/>
      <dgm:spPr/>
      <dgm:t>
        <a:bodyPr/>
        <a:lstStyle/>
        <a:p>
          <a:endParaRPr lang="en-US">
            <a:solidFill>
              <a:schemeClr val="bg1"/>
            </a:solidFill>
          </a:endParaRPr>
        </a:p>
      </dgm:t>
    </dgm:pt>
    <dgm:pt modelId="{7DD8932B-418E-4524-8ACC-A56FB5A13429}" type="pres">
      <dgm:prSet presAssocID="{40081727-1415-4B84-83EF-746BA80A724C}" presName="cycle" presStyleCnt="0">
        <dgm:presLayoutVars>
          <dgm:dir/>
          <dgm:resizeHandles val="exact"/>
        </dgm:presLayoutVars>
      </dgm:prSet>
      <dgm:spPr/>
      <dgm:t>
        <a:bodyPr/>
        <a:lstStyle/>
        <a:p>
          <a:endParaRPr lang="en-US"/>
        </a:p>
      </dgm:t>
    </dgm:pt>
    <dgm:pt modelId="{968A2DFC-874E-488C-B576-816E3127F5C8}" type="pres">
      <dgm:prSet presAssocID="{EE638B63-EBC6-466C-B1BD-D559F576C221}" presName="node" presStyleLbl="node1" presStyleIdx="0" presStyleCnt="7" custScaleX="125054">
        <dgm:presLayoutVars>
          <dgm:bulletEnabled val="1"/>
        </dgm:presLayoutVars>
      </dgm:prSet>
      <dgm:spPr/>
      <dgm:t>
        <a:bodyPr/>
        <a:lstStyle/>
        <a:p>
          <a:endParaRPr lang="en-US"/>
        </a:p>
      </dgm:t>
    </dgm:pt>
    <dgm:pt modelId="{30B75CFA-C09D-46ED-B284-8714C31250E8}" type="pres">
      <dgm:prSet presAssocID="{93A99123-6A95-4C5D-BE67-11E4E1A38C7A}" presName="sibTrans" presStyleLbl="sibTrans2D1" presStyleIdx="0" presStyleCnt="7"/>
      <dgm:spPr/>
      <dgm:t>
        <a:bodyPr/>
        <a:lstStyle/>
        <a:p>
          <a:endParaRPr lang="en-US"/>
        </a:p>
      </dgm:t>
    </dgm:pt>
    <dgm:pt modelId="{E5B8EE3A-E16B-4DB0-9284-EF540392FCB6}" type="pres">
      <dgm:prSet presAssocID="{93A99123-6A95-4C5D-BE67-11E4E1A38C7A}" presName="connectorText" presStyleLbl="sibTrans2D1" presStyleIdx="0" presStyleCnt="7"/>
      <dgm:spPr/>
      <dgm:t>
        <a:bodyPr/>
        <a:lstStyle/>
        <a:p>
          <a:endParaRPr lang="en-US"/>
        </a:p>
      </dgm:t>
    </dgm:pt>
    <dgm:pt modelId="{1D42A1A4-F27D-4281-B98B-DCEEB1F3191C}" type="pres">
      <dgm:prSet presAssocID="{21541F9C-B02E-46FA-82E1-96F243884D85}" presName="node" presStyleLbl="node1" presStyleIdx="1" presStyleCnt="7" custScaleX="125054">
        <dgm:presLayoutVars>
          <dgm:bulletEnabled val="1"/>
        </dgm:presLayoutVars>
      </dgm:prSet>
      <dgm:spPr/>
      <dgm:t>
        <a:bodyPr/>
        <a:lstStyle/>
        <a:p>
          <a:endParaRPr lang="en-US"/>
        </a:p>
      </dgm:t>
    </dgm:pt>
    <dgm:pt modelId="{CA451FC7-267A-46EB-AB72-2EFC5B139E45}" type="pres">
      <dgm:prSet presAssocID="{E08D59C5-75AB-4BFC-B184-EC0A6BBCED93}" presName="sibTrans" presStyleLbl="sibTrans2D1" presStyleIdx="1" presStyleCnt="7"/>
      <dgm:spPr/>
      <dgm:t>
        <a:bodyPr/>
        <a:lstStyle/>
        <a:p>
          <a:endParaRPr lang="en-US"/>
        </a:p>
      </dgm:t>
    </dgm:pt>
    <dgm:pt modelId="{35858654-A4E1-4593-A554-BE73DA9E9996}" type="pres">
      <dgm:prSet presAssocID="{E08D59C5-75AB-4BFC-B184-EC0A6BBCED93}" presName="connectorText" presStyleLbl="sibTrans2D1" presStyleIdx="1" presStyleCnt="7"/>
      <dgm:spPr/>
      <dgm:t>
        <a:bodyPr/>
        <a:lstStyle/>
        <a:p>
          <a:endParaRPr lang="en-US"/>
        </a:p>
      </dgm:t>
    </dgm:pt>
    <dgm:pt modelId="{85FE08C8-7B36-4B92-977C-97BB3C58E3D6}" type="pres">
      <dgm:prSet presAssocID="{6ECCF4ED-8EEE-424A-9CCE-67FD56B282EB}" presName="node" presStyleLbl="node1" presStyleIdx="2" presStyleCnt="7" custScaleX="125054">
        <dgm:presLayoutVars>
          <dgm:bulletEnabled val="1"/>
        </dgm:presLayoutVars>
      </dgm:prSet>
      <dgm:spPr/>
      <dgm:t>
        <a:bodyPr/>
        <a:lstStyle/>
        <a:p>
          <a:endParaRPr lang="en-US"/>
        </a:p>
      </dgm:t>
    </dgm:pt>
    <dgm:pt modelId="{1A4D6D51-EE3C-455F-A8BC-4354E8684520}" type="pres">
      <dgm:prSet presAssocID="{F788E887-7D2A-4940-A291-FC62C43B0CCE}" presName="sibTrans" presStyleLbl="sibTrans2D1" presStyleIdx="2" presStyleCnt="7"/>
      <dgm:spPr/>
      <dgm:t>
        <a:bodyPr/>
        <a:lstStyle/>
        <a:p>
          <a:endParaRPr lang="en-US"/>
        </a:p>
      </dgm:t>
    </dgm:pt>
    <dgm:pt modelId="{7881B47D-6309-46A6-82DD-20E41A8392EA}" type="pres">
      <dgm:prSet presAssocID="{F788E887-7D2A-4940-A291-FC62C43B0CCE}" presName="connectorText" presStyleLbl="sibTrans2D1" presStyleIdx="2" presStyleCnt="7"/>
      <dgm:spPr/>
      <dgm:t>
        <a:bodyPr/>
        <a:lstStyle/>
        <a:p>
          <a:endParaRPr lang="en-US"/>
        </a:p>
      </dgm:t>
    </dgm:pt>
    <dgm:pt modelId="{A1851C24-8F1E-49CD-BAD9-4945903C0DEB}" type="pres">
      <dgm:prSet presAssocID="{2106EC47-67E2-4A31-8786-489121627FB7}" presName="node" presStyleLbl="node1" presStyleIdx="3" presStyleCnt="7" custScaleX="125054">
        <dgm:presLayoutVars>
          <dgm:bulletEnabled val="1"/>
        </dgm:presLayoutVars>
      </dgm:prSet>
      <dgm:spPr/>
      <dgm:t>
        <a:bodyPr/>
        <a:lstStyle/>
        <a:p>
          <a:endParaRPr lang="en-US"/>
        </a:p>
      </dgm:t>
    </dgm:pt>
    <dgm:pt modelId="{F43FC196-C149-4E96-968D-20CCBEE0AB31}" type="pres">
      <dgm:prSet presAssocID="{224EDD11-EDCE-4DF8-84A3-696FBF4C7133}" presName="sibTrans" presStyleLbl="sibTrans2D1" presStyleIdx="3" presStyleCnt="7"/>
      <dgm:spPr/>
      <dgm:t>
        <a:bodyPr/>
        <a:lstStyle/>
        <a:p>
          <a:endParaRPr lang="en-US"/>
        </a:p>
      </dgm:t>
    </dgm:pt>
    <dgm:pt modelId="{991DC824-3B11-4004-9855-F8966836EF6D}" type="pres">
      <dgm:prSet presAssocID="{224EDD11-EDCE-4DF8-84A3-696FBF4C7133}" presName="connectorText" presStyleLbl="sibTrans2D1" presStyleIdx="3" presStyleCnt="7"/>
      <dgm:spPr/>
      <dgm:t>
        <a:bodyPr/>
        <a:lstStyle/>
        <a:p>
          <a:endParaRPr lang="en-US"/>
        </a:p>
      </dgm:t>
    </dgm:pt>
    <dgm:pt modelId="{157C523F-24B1-4FE6-B809-5DD82360262C}" type="pres">
      <dgm:prSet presAssocID="{B6BC407C-62E3-4AF9-99E4-C9E399324D46}" presName="node" presStyleLbl="node1" presStyleIdx="4" presStyleCnt="7" custScaleX="125054">
        <dgm:presLayoutVars>
          <dgm:bulletEnabled val="1"/>
        </dgm:presLayoutVars>
      </dgm:prSet>
      <dgm:spPr/>
      <dgm:t>
        <a:bodyPr/>
        <a:lstStyle/>
        <a:p>
          <a:endParaRPr lang="en-US"/>
        </a:p>
      </dgm:t>
    </dgm:pt>
    <dgm:pt modelId="{50F8C46F-C527-4F7F-A3C8-0B84518D89AC}" type="pres">
      <dgm:prSet presAssocID="{D765CAEE-842C-47D2-AE47-56F7B69A9CEA}" presName="sibTrans" presStyleLbl="sibTrans2D1" presStyleIdx="4" presStyleCnt="7"/>
      <dgm:spPr/>
      <dgm:t>
        <a:bodyPr/>
        <a:lstStyle/>
        <a:p>
          <a:endParaRPr lang="en-US"/>
        </a:p>
      </dgm:t>
    </dgm:pt>
    <dgm:pt modelId="{4324635C-B40B-4321-9B9D-FAEC537A3601}" type="pres">
      <dgm:prSet presAssocID="{D765CAEE-842C-47D2-AE47-56F7B69A9CEA}" presName="connectorText" presStyleLbl="sibTrans2D1" presStyleIdx="4" presStyleCnt="7"/>
      <dgm:spPr/>
      <dgm:t>
        <a:bodyPr/>
        <a:lstStyle/>
        <a:p>
          <a:endParaRPr lang="en-US"/>
        </a:p>
      </dgm:t>
    </dgm:pt>
    <dgm:pt modelId="{71E2D629-709A-410E-AAEC-B5217CA67876}" type="pres">
      <dgm:prSet presAssocID="{ED457EC9-7C3B-4479-B92E-CBDA3758C4F7}" presName="node" presStyleLbl="node1" presStyleIdx="5" presStyleCnt="7" custScaleX="125054">
        <dgm:presLayoutVars>
          <dgm:bulletEnabled val="1"/>
        </dgm:presLayoutVars>
      </dgm:prSet>
      <dgm:spPr/>
      <dgm:t>
        <a:bodyPr/>
        <a:lstStyle/>
        <a:p>
          <a:endParaRPr lang="en-US"/>
        </a:p>
      </dgm:t>
    </dgm:pt>
    <dgm:pt modelId="{8D056C3F-4C61-4EF9-A686-B66E6723A47E}" type="pres">
      <dgm:prSet presAssocID="{62DB6EEA-D3D5-467A-BEEE-54157FDC58D7}" presName="sibTrans" presStyleLbl="sibTrans2D1" presStyleIdx="5" presStyleCnt="7"/>
      <dgm:spPr/>
      <dgm:t>
        <a:bodyPr/>
        <a:lstStyle/>
        <a:p>
          <a:endParaRPr lang="en-US"/>
        </a:p>
      </dgm:t>
    </dgm:pt>
    <dgm:pt modelId="{A722A1BB-EDA3-4C97-8997-68D3826A668A}" type="pres">
      <dgm:prSet presAssocID="{62DB6EEA-D3D5-467A-BEEE-54157FDC58D7}" presName="connectorText" presStyleLbl="sibTrans2D1" presStyleIdx="5" presStyleCnt="7"/>
      <dgm:spPr/>
      <dgm:t>
        <a:bodyPr/>
        <a:lstStyle/>
        <a:p>
          <a:endParaRPr lang="en-US"/>
        </a:p>
      </dgm:t>
    </dgm:pt>
    <dgm:pt modelId="{4A7137FE-7A32-4C4E-81E4-DD2AA68AD06B}" type="pres">
      <dgm:prSet presAssocID="{BFC3A24D-C49C-45BC-89F0-8666632DF339}" presName="node" presStyleLbl="node1" presStyleIdx="6" presStyleCnt="7" custScaleX="146750" custRadScaleRad="101087" custRadScaleInc="2981">
        <dgm:presLayoutVars>
          <dgm:bulletEnabled val="1"/>
        </dgm:presLayoutVars>
      </dgm:prSet>
      <dgm:spPr/>
      <dgm:t>
        <a:bodyPr/>
        <a:lstStyle/>
        <a:p>
          <a:endParaRPr lang="en-US"/>
        </a:p>
      </dgm:t>
    </dgm:pt>
    <dgm:pt modelId="{9805A2A1-0E88-4C9A-BEA8-4E5D4B24F52E}" type="pres">
      <dgm:prSet presAssocID="{7473915E-9A0F-434C-A759-DAC96B07A502}" presName="sibTrans" presStyleLbl="sibTrans2D1" presStyleIdx="6" presStyleCnt="7"/>
      <dgm:spPr/>
      <dgm:t>
        <a:bodyPr/>
        <a:lstStyle/>
        <a:p>
          <a:endParaRPr lang="en-US"/>
        </a:p>
      </dgm:t>
    </dgm:pt>
    <dgm:pt modelId="{C2C4F736-7FA1-402F-B2A5-FAE7A2FF2C6A}" type="pres">
      <dgm:prSet presAssocID="{7473915E-9A0F-434C-A759-DAC96B07A502}" presName="connectorText" presStyleLbl="sibTrans2D1" presStyleIdx="6" presStyleCnt="7"/>
      <dgm:spPr/>
      <dgm:t>
        <a:bodyPr/>
        <a:lstStyle/>
        <a:p>
          <a:endParaRPr lang="en-US"/>
        </a:p>
      </dgm:t>
    </dgm:pt>
  </dgm:ptLst>
  <dgm:cxnLst>
    <dgm:cxn modelId="{E996F56F-DF2B-481D-B9D4-AED998EACD4D}" type="presOf" srcId="{224EDD11-EDCE-4DF8-84A3-696FBF4C7133}" destId="{991DC824-3B11-4004-9855-F8966836EF6D}" srcOrd="1" destOrd="0" presId="urn:microsoft.com/office/officeart/2005/8/layout/cycle2"/>
    <dgm:cxn modelId="{3F0A8096-948E-4AEB-B521-4FC440B84297}" type="presOf" srcId="{EE638B63-EBC6-466C-B1BD-D559F576C221}" destId="{968A2DFC-874E-488C-B576-816E3127F5C8}" srcOrd="0" destOrd="0" presId="urn:microsoft.com/office/officeart/2005/8/layout/cycle2"/>
    <dgm:cxn modelId="{A66DCE6B-8D25-4A5B-9B7F-97BCB0732A87}" type="presOf" srcId="{E08D59C5-75AB-4BFC-B184-EC0A6BBCED93}" destId="{35858654-A4E1-4593-A554-BE73DA9E9996}" srcOrd="1" destOrd="0" presId="urn:microsoft.com/office/officeart/2005/8/layout/cycle2"/>
    <dgm:cxn modelId="{D871BCF8-13DA-48C5-967A-7EE1E59A973C}" type="presOf" srcId="{21541F9C-B02E-46FA-82E1-96F243884D85}" destId="{1D42A1A4-F27D-4281-B98B-DCEEB1F3191C}" srcOrd="0" destOrd="0" presId="urn:microsoft.com/office/officeart/2005/8/layout/cycle2"/>
    <dgm:cxn modelId="{20BD933E-AFEF-493C-AAB4-AA235B633E03}" type="presOf" srcId="{E08D59C5-75AB-4BFC-B184-EC0A6BBCED93}" destId="{CA451FC7-267A-46EB-AB72-2EFC5B139E45}" srcOrd="0" destOrd="0" presId="urn:microsoft.com/office/officeart/2005/8/layout/cycle2"/>
    <dgm:cxn modelId="{7D874F07-C034-4AC5-8B51-7FCF08332AE5}" srcId="{40081727-1415-4B84-83EF-746BA80A724C}" destId="{21541F9C-B02E-46FA-82E1-96F243884D85}" srcOrd="1" destOrd="0" parTransId="{EEF9DD42-4F34-44E1-92E1-DFDC77E301F1}" sibTransId="{E08D59C5-75AB-4BFC-B184-EC0A6BBCED93}"/>
    <dgm:cxn modelId="{5704146F-CE18-4E30-8A48-5079D4E45921}" type="presOf" srcId="{93A99123-6A95-4C5D-BE67-11E4E1A38C7A}" destId="{E5B8EE3A-E16B-4DB0-9284-EF540392FCB6}" srcOrd="1" destOrd="0" presId="urn:microsoft.com/office/officeart/2005/8/layout/cycle2"/>
    <dgm:cxn modelId="{6C2E432D-FD60-4BB2-9032-45A11E4F6801}" type="presOf" srcId="{62DB6EEA-D3D5-467A-BEEE-54157FDC58D7}" destId="{A722A1BB-EDA3-4C97-8997-68D3826A668A}" srcOrd="1" destOrd="0" presId="urn:microsoft.com/office/officeart/2005/8/layout/cycle2"/>
    <dgm:cxn modelId="{434D0C5D-916C-4399-BAAA-6D05B6B0F091}" type="presOf" srcId="{6ECCF4ED-8EEE-424A-9CCE-67FD56B282EB}" destId="{85FE08C8-7B36-4B92-977C-97BB3C58E3D6}" srcOrd="0" destOrd="0" presId="urn:microsoft.com/office/officeart/2005/8/layout/cycle2"/>
    <dgm:cxn modelId="{280B1064-4E57-4556-A2C5-E2A59986DA5C}" srcId="{40081727-1415-4B84-83EF-746BA80A724C}" destId="{2106EC47-67E2-4A31-8786-489121627FB7}" srcOrd="3" destOrd="0" parTransId="{CF9F5CED-77BE-482A-A738-1CD6365550DF}" sibTransId="{224EDD11-EDCE-4DF8-84A3-696FBF4C7133}"/>
    <dgm:cxn modelId="{B3A943A3-8AB9-42A5-9F69-451C5DE7160D}" type="presOf" srcId="{93A99123-6A95-4C5D-BE67-11E4E1A38C7A}" destId="{30B75CFA-C09D-46ED-B284-8714C31250E8}" srcOrd="0" destOrd="0" presId="urn:microsoft.com/office/officeart/2005/8/layout/cycle2"/>
    <dgm:cxn modelId="{5375C547-8B0E-4105-837C-3FCEC95C217E}" type="presOf" srcId="{ED457EC9-7C3B-4479-B92E-CBDA3758C4F7}" destId="{71E2D629-709A-410E-AAEC-B5217CA67876}" srcOrd="0" destOrd="0" presId="urn:microsoft.com/office/officeart/2005/8/layout/cycle2"/>
    <dgm:cxn modelId="{78AC2560-9F96-4180-860F-4C0A31EDF3C0}" srcId="{40081727-1415-4B84-83EF-746BA80A724C}" destId="{6ECCF4ED-8EEE-424A-9CCE-67FD56B282EB}" srcOrd="2" destOrd="0" parTransId="{578DF314-D557-410B-99F8-FFB41302F9D9}" sibTransId="{F788E887-7D2A-4940-A291-FC62C43B0CCE}"/>
    <dgm:cxn modelId="{3626B1E1-0F75-46D2-9B96-E20874FF2364}" type="presOf" srcId="{40081727-1415-4B84-83EF-746BA80A724C}" destId="{7DD8932B-418E-4524-8ACC-A56FB5A13429}" srcOrd="0" destOrd="0" presId="urn:microsoft.com/office/officeart/2005/8/layout/cycle2"/>
    <dgm:cxn modelId="{1E526083-C030-4959-B8DC-F0788B793C1E}" type="presOf" srcId="{7473915E-9A0F-434C-A759-DAC96B07A502}" destId="{9805A2A1-0E88-4C9A-BEA8-4E5D4B24F52E}" srcOrd="0" destOrd="0" presId="urn:microsoft.com/office/officeart/2005/8/layout/cycle2"/>
    <dgm:cxn modelId="{ACDBAE2C-32A1-4770-AA42-6B1138349D50}" srcId="{40081727-1415-4B84-83EF-746BA80A724C}" destId="{BFC3A24D-C49C-45BC-89F0-8666632DF339}" srcOrd="6" destOrd="0" parTransId="{B6E75258-DEDE-4D90-AFBD-535DBEB7CDDF}" sibTransId="{7473915E-9A0F-434C-A759-DAC96B07A502}"/>
    <dgm:cxn modelId="{6D050E47-16BA-4161-887E-17DC244E8BFB}" srcId="{40081727-1415-4B84-83EF-746BA80A724C}" destId="{B6BC407C-62E3-4AF9-99E4-C9E399324D46}" srcOrd="4" destOrd="0" parTransId="{769642A2-6948-4F6E-8894-DC85D23502E7}" sibTransId="{D765CAEE-842C-47D2-AE47-56F7B69A9CEA}"/>
    <dgm:cxn modelId="{AE1ABC89-AAC7-4E3E-96E3-238D8897F4CF}" type="presOf" srcId="{F788E887-7D2A-4940-A291-FC62C43B0CCE}" destId="{7881B47D-6309-46A6-82DD-20E41A8392EA}" srcOrd="1" destOrd="0" presId="urn:microsoft.com/office/officeart/2005/8/layout/cycle2"/>
    <dgm:cxn modelId="{DEEC2D9B-E1D4-4866-8E70-B275BA1C62DE}" type="presOf" srcId="{D765CAEE-842C-47D2-AE47-56F7B69A9CEA}" destId="{4324635C-B40B-4321-9B9D-FAEC537A3601}" srcOrd="1" destOrd="0" presId="urn:microsoft.com/office/officeart/2005/8/layout/cycle2"/>
    <dgm:cxn modelId="{4552125F-6C62-4E32-B7BE-FE65FED1785A}" type="presOf" srcId="{2106EC47-67E2-4A31-8786-489121627FB7}" destId="{A1851C24-8F1E-49CD-BAD9-4945903C0DEB}" srcOrd="0" destOrd="0" presId="urn:microsoft.com/office/officeart/2005/8/layout/cycle2"/>
    <dgm:cxn modelId="{7E725EB8-5F7B-4CFC-83B6-3CC8C60A3E5C}" type="presOf" srcId="{D765CAEE-842C-47D2-AE47-56F7B69A9CEA}" destId="{50F8C46F-C527-4F7F-A3C8-0B84518D89AC}" srcOrd="0" destOrd="0" presId="urn:microsoft.com/office/officeart/2005/8/layout/cycle2"/>
    <dgm:cxn modelId="{BE9BBA7A-D206-45E1-98D9-49E120CDA0F4}" srcId="{40081727-1415-4B84-83EF-746BA80A724C}" destId="{ED457EC9-7C3B-4479-B92E-CBDA3758C4F7}" srcOrd="5" destOrd="0" parTransId="{4F7766D4-295B-4A96-AB0A-B2E867561634}" sibTransId="{62DB6EEA-D3D5-467A-BEEE-54157FDC58D7}"/>
    <dgm:cxn modelId="{39016CCE-2C35-49A8-A5AF-66DFA8B6F844}" type="presOf" srcId="{62DB6EEA-D3D5-467A-BEEE-54157FDC58D7}" destId="{8D056C3F-4C61-4EF9-A686-B66E6723A47E}" srcOrd="0" destOrd="0" presId="urn:microsoft.com/office/officeart/2005/8/layout/cycle2"/>
    <dgm:cxn modelId="{6A62E919-7B59-47D8-9A52-5BD5FA3A4920}" type="presOf" srcId="{BFC3A24D-C49C-45BC-89F0-8666632DF339}" destId="{4A7137FE-7A32-4C4E-81E4-DD2AA68AD06B}" srcOrd="0" destOrd="0" presId="urn:microsoft.com/office/officeart/2005/8/layout/cycle2"/>
    <dgm:cxn modelId="{00E227C8-670B-446B-9042-E9BEBE4D90F5}" srcId="{40081727-1415-4B84-83EF-746BA80A724C}" destId="{EE638B63-EBC6-466C-B1BD-D559F576C221}" srcOrd="0" destOrd="0" parTransId="{C82984C2-48EC-49D5-A581-9596689C8A4E}" sibTransId="{93A99123-6A95-4C5D-BE67-11E4E1A38C7A}"/>
    <dgm:cxn modelId="{746E1283-748E-4B17-B748-16703371A754}" type="presOf" srcId="{B6BC407C-62E3-4AF9-99E4-C9E399324D46}" destId="{157C523F-24B1-4FE6-B809-5DD82360262C}" srcOrd="0" destOrd="0" presId="urn:microsoft.com/office/officeart/2005/8/layout/cycle2"/>
    <dgm:cxn modelId="{91AE51A5-9136-4A93-A623-D9E0BC748E0B}" type="presOf" srcId="{224EDD11-EDCE-4DF8-84A3-696FBF4C7133}" destId="{F43FC196-C149-4E96-968D-20CCBEE0AB31}" srcOrd="0" destOrd="0" presId="urn:microsoft.com/office/officeart/2005/8/layout/cycle2"/>
    <dgm:cxn modelId="{81DDFCDB-0915-4EFB-9CE1-CC3D31441337}" type="presOf" srcId="{F788E887-7D2A-4940-A291-FC62C43B0CCE}" destId="{1A4D6D51-EE3C-455F-A8BC-4354E8684520}" srcOrd="0" destOrd="0" presId="urn:microsoft.com/office/officeart/2005/8/layout/cycle2"/>
    <dgm:cxn modelId="{4C03A910-3DA6-4488-B9B4-3C1B275C1609}" type="presOf" srcId="{7473915E-9A0F-434C-A759-DAC96B07A502}" destId="{C2C4F736-7FA1-402F-B2A5-FAE7A2FF2C6A}" srcOrd="1" destOrd="0" presId="urn:microsoft.com/office/officeart/2005/8/layout/cycle2"/>
    <dgm:cxn modelId="{CB1960F0-2A28-4669-AD3F-BE2C6BEADFA4}" type="presParOf" srcId="{7DD8932B-418E-4524-8ACC-A56FB5A13429}" destId="{968A2DFC-874E-488C-B576-816E3127F5C8}" srcOrd="0" destOrd="0" presId="urn:microsoft.com/office/officeart/2005/8/layout/cycle2"/>
    <dgm:cxn modelId="{FFDDE787-B1E0-45F6-9421-1CB7CA7B4A5B}" type="presParOf" srcId="{7DD8932B-418E-4524-8ACC-A56FB5A13429}" destId="{30B75CFA-C09D-46ED-B284-8714C31250E8}" srcOrd="1" destOrd="0" presId="urn:microsoft.com/office/officeart/2005/8/layout/cycle2"/>
    <dgm:cxn modelId="{0615FFBC-851F-4845-9D5E-C7344CD6FB92}" type="presParOf" srcId="{30B75CFA-C09D-46ED-B284-8714C31250E8}" destId="{E5B8EE3A-E16B-4DB0-9284-EF540392FCB6}" srcOrd="0" destOrd="0" presId="urn:microsoft.com/office/officeart/2005/8/layout/cycle2"/>
    <dgm:cxn modelId="{04DEAFDE-27EE-4543-88A1-CAEFB9F462AB}" type="presParOf" srcId="{7DD8932B-418E-4524-8ACC-A56FB5A13429}" destId="{1D42A1A4-F27D-4281-B98B-DCEEB1F3191C}" srcOrd="2" destOrd="0" presId="urn:microsoft.com/office/officeart/2005/8/layout/cycle2"/>
    <dgm:cxn modelId="{D87D0DB0-3501-4B0A-B983-14608EBE7EBC}" type="presParOf" srcId="{7DD8932B-418E-4524-8ACC-A56FB5A13429}" destId="{CA451FC7-267A-46EB-AB72-2EFC5B139E45}" srcOrd="3" destOrd="0" presId="urn:microsoft.com/office/officeart/2005/8/layout/cycle2"/>
    <dgm:cxn modelId="{7D041930-9FCC-4794-A145-13D6C17F8F18}" type="presParOf" srcId="{CA451FC7-267A-46EB-AB72-2EFC5B139E45}" destId="{35858654-A4E1-4593-A554-BE73DA9E9996}" srcOrd="0" destOrd="0" presId="urn:microsoft.com/office/officeart/2005/8/layout/cycle2"/>
    <dgm:cxn modelId="{8A24A28A-9825-41AA-9F2B-93D5C12736C6}" type="presParOf" srcId="{7DD8932B-418E-4524-8ACC-A56FB5A13429}" destId="{85FE08C8-7B36-4B92-977C-97BB3C58E3D6}" srcOrd="4" destOrd="0" presId="urn:microsoft.com/office/officeart/2005/8/layout/cycle2"/>
    <dgm:cxn modelId="{AA201430-FCE5-468A-9DEC-F09E3A59C22D}" type="presParOf" srcId="{7DD8932B-418E-4524-8ACC-A56FB5A13429}" destId="{1A4D6D51-EE3C-455F-A8BC-4354E8684520}" srcOrd="5" destOrd="0" presId="urn:microsoft.com/office/officeart/2005/8/layout/cycle2"/>
    <dgm:cxn modelId="{9B657C11-95EC-4D22-8A3A-D2455F1CD52B}" type="presParOf" srcId="{1A4D6D51-EE3C-455F-A8BC-4354E8684520}" destId="{7881B47D-6309-46A6-82DD-20E41A8392EA}" srcOrd="0" destOrd="0" presId="urn:microsoft.com/office/officeart/2005/8/layout/cycle2"/>
    <dgm:cxn modelId="{33052F89-F007-44FA-B798-7C3A42B10D65}" type="presParOf" srcId="{7DD8932B-418E-4524-8ACC-A56FB5A13429}" destId="{A1851C24-8F1E-49CD-BAD9-4945903C0DEB}" srcOrd="6" destOrd="0" presId="urn:microsoft.com/office/officeart/2005/8/layout/cycle2"/>
    <dgm:cxn modelId="{D9BB5154-2BE6-400F-878A-692161645733}" type="presParOf" srcId="{7DD8932B-418E-4524-8ACC-A56FB5A13429}" destId="{F43FC196-C149-4E96-968D-20CCBEE0AB31}" srcOrd="7" destOrd="0" presId="urn:microsoft.com/office/officeart/2005/8/layout/cycle2"/>
    <dgm:cxn modelId="{71781511-8E4B-4185-8A4E-53310AC0DE45}" type="presParOf" srcId="{F43FC196-C149-4E96-968D-20CCBEE0AB31}" destId="{991DC824-3B11-4004-9855-F8966836EF6D}" srcOrd="0" destOrd="0" presId="urn:microsoft.com/office/officeart/2005/8/layout/cycle2"/>
    <dgm:cxn modelId="{4BAE1675-5A15-4298-9BD7-5D5C57FDB078}" type="presParOf" srcId="{7DD8932B-418E-4524-8ACC-A56FB5A13429}" destId="{157C523F-24B1-4FE6-B809-5DD82360262C}" srcOrd="8" destOrd="0" presId="urn:microsoft.com/office/officeart/2005/8/layout/cycle2"/>
    <dgm:cxn modelId="{69A0C9E9-37A2-4DA6-B65C-31EC6B5B76BE}" type="presParOf" srcId="{7DD8932B-418E-4524-8ACC-A56FB5A13429}" destId="{50F8C46F-C527-4F7F-A3C8-0B84518D89AC}" srcOrd="9" destOrd="0" presId="urn:microsoft.com/office/officeart/2005/8/layout/cycle2"/>
    <dgm:cxn modelId="{E91FDB3F-7DCD-4561-B8E6-D86301936E02}" type="presParOf" srcId="{50F8C46F-C527-4F7F-A3C8-0B84518D89AC}" destId="{4324635C-B40B-4321-9B9D-FAEC537A3601}" srcOrd="0" destOrd="0" presId="urn:microsoft.com/office/officeart/2005/8/layout/cycle2"/>
    <dgm:cxn modelId="{9B55851F-6872-496D-9BB6-BD39509E58F0}" type="presParOf" srcId="{7DD8932B-418E-4524-8ACC-A56FB5A13429}" destId="{71E2D629-709A-410E-AAEC-B5217CA67876}" srcOrd="10" destOrd="0" presId="urn:microsoft.com/office/officeart/2005/8/layout/cycle2"/>
    <dgm:cxn modelId="{825CC62E-801E-4AB0-9F0A-451F4E25C417}" type="presParOf" srcId="{7DD8932B-418E-4524-8ACC-A56FB5A13429}" destId="{8D056C3F-4C61-4EF9-A686-B66E6723A47E}" srcOrd="11" destOrd="0" presId="urn:microsoft.com/office/officeart/2005/8/layout/cycle2"/>
    <dgm:cxn modelId="{6FBF1620-D89D-4CB9-BBE4-400419AE10FE}" type="presParOf" srcId="{8D056C3F-4C61-4EF9-A686-B66E6723A47E}" destId="{A722A1BB-EDA3-4C97-8997-68D3826A668A}" srcOrd="0" destOrd="0" presId="urn:microsoft.com/office/officeart/2005/8/layout/cycle2"/>
    <dgm:cxn modelId="{E51D8566-6424-4C2A-9926-F100CAC2DB50}" type="presParOf" srcId="{7DD8932B-418E-4524-8ACC-A56FB5A13429}" destId="{4A7137FE-7A32-4C4E-81E4-DD2AA68AD06B}" srcOrd="12" destOrd="0" presId="urn:microsoft.com/office/officeart/2005/8/layout/cycle2"/>
    <dgm:cxn modelId="{85297D2F-D5A7-4E8E-A700-29F43319247D}" type="presParOf" srcId="{7DD8932B-418E-4524-8ACC-A56FB5A13429}" destId="{9805A2A1-0E88-4C9A-BEA8-4E5D4B24F52E}" srcOrd="13" destOrd="0" presId="urn:microsoft.com/office/officeart/2005/8/layout/cycle2"/>
    <dgm:cxn modelId="{074C829E-8FCD-415A-8DD0-8319F3BC906D}" type="presParOf" srcId="{9805A2A1-0E88-4C9A-BEA8-4E5D4B24F52E}" destId="{C2C4F736-7FA1-402F-B2A5-FAE7A2FF2C6A}" srcOrd="0" destOrd="0" presId="urn:microsoft.com/office/officeart/2005/8/layout/cycle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9AAB70-5D07-4E3A-99EB-B8F0FD416425}" type="doc">
      <dgm:prSet loTypeId="urn:microsoft.com/office/officeart/2005/8/layout/vList2" loCatId="list" qsTypeId="urn:microsoft.com/office/officeart/2005/8/quickstyle/3d1" qsCatId="3D" csTypeId="urn:microsoft.com/office/officeart/2005/8/colors/colorful1#7" csCatId="colorful" phldr="1"/>
      <dgm:spPr/>
      <dgm:t>
        <a:bodyPr/>
        <a:lstStyle/>
        <a:p>
          <a:endParaRPr lang="en-US"/>
        </a:p>
      </dgm:t>
    </dgm:pt>
    <dgm:pt modelId="{B5E9CC97-8E7E-49ED-A058-3B8FBD942568}">
      <dgm:prSet/>
      <dgm:spPr/>
      <dgm:t>
        <a:bodyPr/>
        <a:lstStyle/>
        <a:p>
          <a:pPr rtl="0"/>
          <a:r>
            <a:rPr lang="en-US" dirty="0" smtClean="0"/>
            <a:t>Uncontrolled GPOs are in Production environment</a:t>
          </a:r>
          <a:endParaRPr lang="en-US" dirty="0"/>
        </a:p>
      </dgm:t>
    </dgm:pt>
    <dgm:pt modelId="{262867E8-32C2-4258-A73C-C2C9245134D0}" type="parTrans" cxnId="{B17C3EB1-D665-4738-9FD6-09788F6DEBA1}">
      <dgm:prSet/>
      <dgm:spPr/>
      <dgm:t>
        <a:bodyPr/>
        <a:lstStyle/>
        <a:p>
          <a:endParaRPr lang="en-US"/>
        </a:p>
      </dgm:t>
    </dgm:pt>
    <dgm:pt modelId="{53217CF7-BFB9-43C8-9FDE-16835CE78D1E}" type="sibTrans" cxnId="{B17C3EB1-D665-4738-9FD6-09788F6DEBA1}">
      <dgm:prSet/>
      <dgm:spPr/>
      <dgm:t>
        <a:bodyPr/>
        <a:lstStyle/>
        <a:p>
          <a:endParaRPr lang="en-US"/>
        </a:p>
      </dgm:t>
    </dgm:pt>
    <dgm:pt modelId="{3E70B206-71CC-4235-8C49-1F70748B1B86}">
      <dgm:prSet/>
      <dgm:spPr/>
      <dgm:t>
        <a:bodyPr/>
        <a:lstStyle/>
        <a:p>
          <a:pPr rtl="0"/>
          <a:r>
            <a:rPr lang="en-US" dirty="0" smtClean="0"/>
            <a:t>Use Control GPO into AGPM</a:t>
          </a:r>
          <a:endParaRPr lang="en-US" dirty="0"/>
        </a:p>
      </dgm:t>
    </dgm:pt>
    <dgm:pt modelId="{32D8C7C1-2AAD-487D-98DD-CC34D9D26B00}" type="parTrans" cxnId="{C888DAF8-29BF-4F09-866D-AB35C5BAF1B7}">
      <dgm:prSet/>
      <dgm:spPr/>
      <dgm:t>
        <a:bodyPr/>
        <a:lstStyle/>
        <a:p>
          <a:endParaRPr lang="en-US"/>
        </a:p>
      </dgm:t>
    </dgm:pt>
    <dgm:pt modelId="{0C335202-6E3B-4245-A7D7-55B35E422FA3}" type="sibTrans" cxnId="{C888DAF8-29BF-4F09-866D-AB35C5BAF1B7}">
      <dgm:prSet/>
      <dgm:spPr/>
      <dgm:t>
        <a:bodyPr/>
        <a:lstStyle/>
        <a:p>
          <a:endParaRPr lang="en-US"/>
        </a:p>
      </dgm:t>
    </dgm:pt>
    <dgm:pt modelId="{CE1362CD-BFA4-458D-9924-5847C56A9C03}">
      <dgm:prSet/>
      <dgm:spPr/>
      <dgm:t>
        <a:bodyPr/>
        <a:lstStyle/>
        <a:p>
          <a:pPr rtl="0"/>
          <a:r>
            <a:rPr lang="en-US" dirty="0" smtClean="0"/>
            <a:t>Makes a copy of GPO</a:t>
          </a:r>
          <a:endParaRPr lang="en-US" dirty="0"/>
        </a:p>
      </dgm:t>
    </dgm:pt>
    <dgm:pt modelId="{06D67D42-59A5-4288-8DEC-D156B8BC1B9D}" type="parTrans" cxnId="{73C6313A-4B9A-4E0E-AFD3-9F4D933A3D2C}">
      <dgm:prSet/>
      <dgm:spPr/>
      <dgm:t>
        <a:bodyPr/>
        <a:lstStyle/>
        <a:p>
          <a:endParaRPr lang="en-US"/>
        </a:p>
      </dgm:t>
    </dgm:pt>
    <dgm:pt modelId="{A8CD7397-F598-4FE2-997D-826209E39056}" type="sibTrans" cxnId="{73C6313A-4B9A-4E0E-AFD3-9F4D933A3D2C}">
      <dgm:prSet/>
      <dgm:spPr/>
      <dgm:t>
        <a:bodyPr/>
        <a:lstStyle/>
        <a:p>
          <a:endParaRPr lang="en-US"/>
        </a:p>
      </dgm:t>
    </dgm:pt>
    <dgm:pt modelId="{C94CE4A0-BE39-4247-B6B8-BA18ABD11A9E}">
      <dgm:prSet/>
      <dgm:spPr/>
      <dgm:t>
        <a:bodyPr/>
        <a:lstStyle/>
        <a:p>
          <a:pPr rtl="0"/>
          <a:r>
            <a:rPr lang="en-US" dirty="0" smtClean="0"/>
            <a:t>All edits to controlled GPO are made offline</a:t>
          </a:r>
          <a:endParaRPr lang="en-US" dirty="0"/>
        </a:p>
      </dgm:t>
    </dgm:pt>
    <dgm:pt modelId="{70679193-3B10-4ECB-9BD0-4936BBA02740}" type="parTrans" cxnId="{95323F0D-966B-4A16-98FD-0F4837C086E4}">
      <dgm:prSet/>
      <dgm:spPr/>
      <dgm:t>
        <a:bodyPr/>
        <a:lstStyle/>
        <a:p>
          <a:endParaRPr lang="en-US"/>
        </a:p>
      </dgm:t>
    </dgm:pt>
    <dgm:pt modelId="{34FE17B3-0830-4DD3-A81C-1D3502C954F8}" type="sibTrans" cxnId="{95323F0D-966B-4A16-98FD-0F4837C086E4}">
      <dgm:prSet/>
      <dgm:spPr/>
      <dgm:t>
        <a:bodyPr/>
        <a:lstStyle/>
        <a:p>
          <a:endParaRPr lang="en-US"/>
        </a:p>
      </dgm:t>
    </dgm:pt>
    <dgm:pt modelId="{3596B6AB-1A4D-488A-96D6-CEC48EED5468}">
      <dgm:prSet/>
      <dgm:spPr/>
      <dgm:t>
        <a:bodyPr/>
        <a:lstStyle/>
        <a:p>
          <a:pPr rtl="0"/>
          <a:r>
            <a:rPr lang="en-US" dirty="0" smtClean="0"/>
            <a:t>Generates a “request” for those that don’t have permission to control GPOs</a:t>
          </a:r>
          <a:endParaRPr lang="en-US" dirty="0"/>
        </a:p>
      </dgm:t>
    </dgm:pt>
    <dgm:pt modelId="{F963107D-4A40-4FF4-A2E1-0C6BC223EEEC}" type="parTrans" cxnId="{53E8F5B2-6651-4450-A0AA-7D4195C2CA92}">
      <dgm:prSet/>
      <dgm:spPr/>
      <dgm:t>
        <a:bodyPr/>
        <a:lstStyle/>
        <a:p>
          <a:endParaRPr lang="en-US"/>
        </a:p>
      </dgm:t>
    </dgm:pt>
    <dgm:pt modelId="{B04E8997-54D5-4984-9E4D-CACC57176B1C}" type="sibTrans" cxnId="{53E8F5B2-6651-4450-A0AA-7D4195C2CA92}">
      <dgm:prSet/>
      <dgm:spPr/>
      <dgm:t>
        <a:bodyPr/>
        <a:lstStyle/>
        <a:p>
          <a:endParaRPr lang="en-US"/>
        </a:p>
      </dgm:t>
    </dgm:pt>
    <dgm:pt modelId="{E3D8489C-CCEE-4CE3-8515-74385F36BF66}">
      <dgm:prSet/>
      <dgm:spPr/>
      <dgm:t>
        <a:bodyPr/>
        <a:lstStyle/>
        <a:p>
          <a:pPr rtl="0"/>
          <a:r>
            <a:rPr lang="en-US" dirty="0" smtClean="0"/>
            <a:t>Approvers can control GPOs</a:t>
          </a:r>
          <a:endParaRPr lang="en-US" dirty="0"/>
        </a:p>
      </dgm:t>
    </dgm:pt>
    <dgm:pt modelId="{49C79567-20A0-46DE-BDD3-AF7D8F948F9C}" type="parTrans" cxnId="{0C040392-995F-4A6F-828B-D8CD6CEC8127}">
      <dgm:prSet/>
      <dgm:spPr/>
      <dgm:t>
        <a:bodyPr/>
        <a:lstStyle/>
        <a:p>
          <a:endParaRPr lang="en-US"/>
        </a:p>
      </dgm:t>
    </dgm:pt>
    <dgm:pt modelId="{839232C4-8E2F-4909-9B65-FF7CB0564BF8}" type="sibTrans" cxnId="{0C040392-995F-4A6F-828B-D8CD6CEC8127}">
      <dgm:prSet/>
      <dgm:spPr/>
      <dgm:t>
        <a:bodyPr/>
        <a:lstStyle/>
        <a:p>
          <a:endParaRPr lang="en-US"/>
        </a:p>
      </dgm:t>
    </dgm:pt>
    <dgm:pt modelId="{05455CDB-8E31-4F0A-94DC-C619457F48B5}">
      <dgm:prSet/>
      <dgm:spPr/>
      <dgm:t>
        <a:bodyPr/>
        <a:lstStyle/>
        <a:p>
          <a:pPr rtl="0"/>
          <a:r>
            <a:rPr lang="en-US" dirty="0" smtClean="0"/>
            <a:t>Required due to updating of permissions on production GPO (used to be Editor role)</a:t>
          </a:r>
          <a:endParaRPr lang="en-US" dirty="0"/>
        </a:p>
      </dgm:t>
    </dgm:pt>
    <dgm:pt modelId="{0F196455-B06B-4180-82ED-8EA0E4E0FA41}" type="parTrans" cxnId="{C85E2ECF-DC8D-4600-B452-3BD5687B9C87}">
      <dgm:prSet/>
      <dgm:spPr/>
      <dgm:t>
        <a:bodyPr/>
        <a:lstStyle/>
        <a:p>
          <a:endParaRPr lang="en-US"/>
        </a:p>
      </dgm:t>
    </dgm:pt>
    <dgm:pt modelId="{F7F4140D-E6BD-4E59-B5A4-FF4736166FD8}" type="sibTrans" cxnId="{C85E2ECF-DC8D-4600-B452-3BD5687B9C87}">
      <dgm:prSet/>
      <dgm:spPr/>
      <dgm:t>
        <a:bodyPr/>
        <a:lstStyle/>
        <a:p>
          <a:endParaRPr lang="en-US"/>
        </a:p>
      </dgm:t>
    </dgm:pt>
    <dgm:pt modelId="{ABE01424-7B31-4541-886A-6D0DF1397EC5}" type="pres">
      <dgm:prSet presAssocID="{629AAB70-5D07-4E3A-99EB-B8F0FD416425}" presName="linear" presStyleCnt="0">
        <dgm:presLayoutVars>
          <dgm:animLvl val="lvl"/>
          <dgm:resizeHandles val="exact"/>
        </dgm:presLayoutVars>
      </dgm:prSet>
      <dgm:spPr/>
      <dgm:t>
        <a:bodyPr/>
        <a:lstStyle/>
        <a:p>
          <a:endParaRPr lang="en-US"/>
        </a:p>
      </dgm:t>
    </dgm:pt>
    <dgm:pt modelId="{7D71D700-74D0-439B-9378-6E0767F4E201}" type="pres">
      <dgm:prSet presAssocID="{B5E9CC97-8E7E-49ED-A058-3B8FBD942568}" presName="parentText" presStyleLbl="node1" presStyleIdx="0" presStyleCnt="3" custScaleY="59072">
        <dgm:presLayoutVars>
          <dgm:chMax val="0"/>
          <dgm:bulletEnabled val="1"/>
        </dgm:presLayoutVars>
      </dgm:prSet>
      <dgm:spPr/>
      <dgm:t>
        <a:bodyPr/>
        <a:lstStyle/>
        <a:p>
          <a:endParaRPr lang="en-US"/>
        </a:p>
      </dgm:t>
    </dgm:pt>
    <dgm:pt modelId="{1A9BDB49-D999-417F-916A-4241794DDB6F}" type="pres">
      <dgm:prSet presAssocID="{53217CF7-BFB9-43C8-9FDE-16835CE78D1E}" presName="spacer" presStyleCnt="0"/>
      <dgm:spPr/>
      <dgm:t>
        <a:bodyPr/>
        <a:lstStyle/>
        <a:p>
          <a:endParaRPr lang="en-US"/>
        </a:p>
      </dgm:t>
    </dgm:pt>
    <dgm:pt modelId="{0EEDBFE0-E3A1-4080-ABCC-D8221E26D9A2}" type="pres">
      <dgm:prSet presAssocID="{3E70B206-71CC-4235-8C49-1F70748B1B86}" presName="parentText" presStyleLbl="node1" presStyleIdx="1" presStyleCnt="3" custScaleY="59072">
        <dgm:presLayoutVars>
          <dgm:chMax val="0"/>
          <dgm:bulletEnabled val="1"/>
        </dgm:presLayoutVars>
      </dgm:prSet>
      <dgm:spPr/>
      <dgm:t>
        <a:bodyPr/>
        <a:lstStyle/>
        <a:p>
          <a:endParaRPr lang="en-US"/>
        </a:p>
      </dgm:t>
    </dgm:pt>
    <dgm:pt modelId="{9CC43919-E568-4F15-80C3-207FCF329071}" type="pres">
      <dgm:prSet presAssocID="{3E70B206-71CC-4235-8C49-1F70748B1B86}" presName="childText" presStyleLbl="revTx" presStyleIdx="0" presStyleCnt="2">
        <dgm:presLayoutVars>
          <dgm:bulletEnabled val="1"/>
        </dgm:presLayoutVars>
      </dgm:prSet>
      <dgm:spPr/>
      <dgm:t>
        <a:bodyPr/>
        <a:lstStyle/>
        <a:p>
          <a:endParaRPr lang="en-US"/>
        </a:p>
      </dgm:t>
    </dgm:pt>
    <dgm:pt modelId="{842B903E-7B1D-41E4-BB16-CB3C46094BCE}" type="pres">
      <dgm:prSet presAssocID="{3596B6AB-1A4D-488A-96D6-CEC48EED5468}" presName="parentText" presStyleLbl="node1" presStyleIdx="2" presStyleCnt="3">
        <dgm:presLayoutVars>
          <dgm:chMax val="0"/>
          <dgm:bulletEnabled val="1"/>
        </dgm:presLayoutVars>
      </dgm:prSet>
      <dgm:spPr/>
      <dgm:t>
        <a:bodyPr/>
        <a:lstStyle/>
        <a:p>
          <a:endParaRPr lang="en-US"/>
        </a:p>
      </dgm:t>
    </dgm:pt>
    <dgm:pt modelId="{5A7C6765-8445-4DB5-B9DA-1FE732B4ADF9}" type="pres">
      <dgm:prSet presAssocID="{3596B6AB-1A4D-488A-96D6-CEC48EED5468}" presName="childText" presStyleLbl="revTx" presStyleIdx="1" presStyleCnt="2">
        <dgm:presLayoutVars>
          <dgm:bulletEnabled val="1"/>
        </dgm:presLayoutVars>
      </dgm:prSet>
      <dgm:spPr/>
      <dgm:t>
        <a:bodyPr/>
        <a:lstStyle/>
        <a:p>
          <a:endParaRPr lang="en-US"/>
        </a:p>
      </dgm:t>
    </dgm:pt>
  </dgm:ptLst>
  <dgm:cxnLst>
    <dgm:cxn modelId="{DC8A8213-4F64-42E9-922D-111659E0B320}" type="presOf" srcId="{05455CDB-8E31-4F0A-94DC-C619457F48B5}" destId="{5A7C6765-8445-4DB5-B9DA-1FE732B4ADF9}" srcOrd="0" destOrd="1" presId="urn:microsoft.com/office/officeart/2005/8/layout/vList2"/>
    <dgm:cxn modelId="{B17C3EB1-D665-4738-9FD6-09788F6DEBA1}" srcId="{629AAB70-5D07-4E3A-99EB-B8F0FD416425}" destId="{B5E9CC97-8E7E-49ED-A058-3B8FBD942568}" srcOrd="0" destOrd="0" parTransId="{262867E8-32C2-4258-A73C-C2C9245134D0}" sibTransId="{53217CF7-BFB9-43C8-9FDE-16835CE78D1E}"/>
    <dgm:cxn modelId="{C888DAF8-29BF-4F09-866D-AB35C5BAF1B7}" srcId="{629AAB70-5D07-4E3A-99EB-B8F0FD416425}" destId="{3E70B206-71CC-4235-8C49-1F70748B1B86}" srcOrd="1" destOrd="0" parTransId="{32D8C7C1-2AAD-487D-98DD-CC34D9D26B00}" sibTransId="{0C335202-6E3B-4245-A7D7-55B35E422FA3}"/>
    <dgm:cxn modelId="{95323F0D-966B-4A16-98FD-0F4837C086E4}" srcId="{3E70B206-71CC-4235-8C49-1F70748B1B86}" destId="{C94CE4A0-BE39-4247-B6B8-BA18ABD11A9E}" srcOrd="1" destOrd="0" parTransId="{70679193-3B10-4ECB-9BD0-4936BBA02740}" sibTransId="{34FE17B3-0830-4DD3-A81C-1D3502C954F8}"/>
    <dgm:cxn modelId="{AF7CCC11-5290-48FF-B984-F6719F271C58}" type="presOf" srcId="{C94CE4A0-BE39-4247-B6B8-BA18ABD11A9E}" destId="{9CC43919-E568-4F15-80C3-207FCF329071}" srcOrd="0" destOrd="1" presId="urn:microsoft.com/office/officeart/2005/8/layout/vList2"/>
    <dgm:cxn modelId="{73C6313A-4B9A-4E0E-AFD3-9F4D933A3D2C}" srcId="{3E70B206-71CC-4235-8C49-1F70748B1B86}" destId="{CE1362CD-BFA4-458D-9924-5847C56A9C03}" srcOrd="0" destOrd="0" parTransId="{06D67D42-59A5-4288-8DEC-D156B8BC1B9D}" sibTransId="{A8CD7397-F598-4FE2-997D-826209E39056}"/>
    <dgm:cxn modelId="{0C040392-995F-4A6F-828B-D8CD6CEC8127}" srcId="{3596B6AB-1A4D-488A-96D6-CEC48EED5468}" destId="{E3D8489C-CCEE-4CE3-8515-74385F36BF66}" srcOrd="0" destOrd="0" parTransId="{49C79567-20A0-46DE-BDD3-AF7D8F948F9C}" sibTransId="{839232C4-8E2F-4909-9B65-FF7CB0564BF8}"/>
    <dgm:cxn modelId="{EAE1A408-4ED0-4D4F-B248-280393A852D7}" type="presOf" srcId="{3E70B206-71CC-4235-8C49-1F70748B1B86}" destId="{0EEDBFE0-E3A1-4080-ABCC-D8221E26D9A2}" srcOrd="0" destOrd="0" presId="urn:microsoft.com/office/officeart/2005/8/layout/vList2"/>
    <dgm:cxn modelId="{FD7A51EA-76D4-4E43-AA95-246DC996E74A}" type="presOf" srcId="{CE1362CD-BFA4-458D-9924-5847C56A9C03}" destId="{9CC43919-E568-4F15-80C3-207FCF329071}" srcOrd="0" destOrd="0" presId="urn:microsoft.com/office/officeart/2005/8/layout/vList2"/>
    <dgm:cxn modelId="{C85E2ECF-DC8D-4600-B452-3BD5687B9C87}" srcId="{3596B6AB-1A4D-488A-96D6-CEC48EED5468}" destId="{05455CDB-8E31-4F0A-94DC-C619457F48B5}" srcOrd="1" destOrd="0" parTransId="{0F196455-B06B-4180-82ED-8EA0E4E0FA41}" sibTransId="{F7F4140D-E6BD-4E59-B5A4-FF4736166FD8}"/>
    <dgm:cxn modelId="{EF83EA1E-35D7-40C2-9AC0-74725E01BC11}" type="presOf" srcId="{B5E9CC97-8E7E-49ED-A058-3B8FBD942568}" destId="{7D71D700-74D0-439B-9378-6E0767F4E201}" srcOrd="0" destOrd="0" presId="urn:microsoft.com/office/officeart/2005/8/layout/vList2"/>
    <dgm:cxn modelId="{A7FD9070-8B6D-4185-AD5B-77FB045DA55F}" type="presOf" srcId="{3596B6AB-1A4D-488A-96D6-CEC48EED5468}" destId="{842B903E-7B1D-41E4-BB16-CB3C46094BCE}" srcOrd="0" destOrd="0" presId="urn:microsoft.com/office/officeart/2005/8/layout/vList2"/>
    <dgm:cxn modelId="{3D621EFB-07EC-4C88-877B-CFD996934CBE}" type="presOf" srcId="{E3D8489C-CCEE-4CE3-8515-74385F36BF66}" destId="{5A7C6765-8445-4DB5-B9DA-1FE732B4ADF9}" srcOrd="0" destOrd="0" presId="urn:microsoft.com/office/officeart/2005/8/layout/vList2"/>
    <dgm:cxn modelId="{53E8F5B2-6651-4450-A0AA-7D4195C2CA92}" srcId="{629AAB70-5D07-4E3A-99EB-B8F0FD416425}" destId="{3596B6AB-1A4D-488A-96D6-CEC48EED5468}" srcOrd="2" destOrd="0" parTransId="{F963107D-4A40-4FF4-A2E1-0C6BC223EEEC}" sibTransId="{B04E8997-54D5-4984-9E4D-CACC57176B1C}"/>
    <dgm:cxn modelId="{2F373BDC-8687-46C4-A9B9-B7D1D354A188}" type="presOf" srcId="{629AAB70-5D07-4E3A-99EB-B8F0FD416425}" destId="{ABE01424-7B31-4541-886A-6D0DF1397EC5}" srcOrd="0" destOrd="0" presId="urn:microsoft.com/office/officeart/2005/8/layout/vList2"/>
    <dgm:cxn modelId="{AEC87D97-F5F2-457A-AB73-B3F2B32EBD0D}" type="presParOf" srcId="{ABE01424-7B31-4541-886A-6D0DF1397EC5}" destId="{7D71D700-74D0-439B-9378-6E0767F4E201}" srcOrd="0" destOrd="0" presId="urn:microsoft.com/office/officeart/2005/8/layout/vList2"/>
    <dgm:cxn modelId="{811C6DE5-1C66-4CEA-B2E7-7959F17C8351}" type="presParOf" srcId="{ABE01424-7B31-4541-886A-6D0DF1397EC5}" destId="{1A9BDB49-D999-417F-916A-4241794DDB6F}" srcOrd="1" destOrd="0" presId="urn:microsoft.com/office/officeart/2005/8/layout/vList2"/>
    <dgm:cxn modelId="{C45E7822-4869-48B3-AF02-E3C2C88ACC64}" type="presParOf" srcId="{ABE01424-7B31-4541-886A-6D0DF1397EC5}" destId="{0EEDBFE0-E3A1-4080-ABCC-D8221E26D9A2}" srcOrd="2" destOrd="0" presId="urn:microsoft.com/office/officeart/2005/8/layout/vList2"/>
    <dgm:cxn modelId="{65772FB5-E4B9-4FCD-8501-5C27D3AD749C}" type="presParOf" srcId="{ABE01424-7B31-4541-886A-6D0DF1397EC5}" destId="{9CC43919-E568-4F15-80C3-207FCF329071}" srcOrd="3" destOrd="0" presId="urn:microsoft.com/office/officeart/2005/8/layout/vList2"/>
    <dgm:cxn modelId="{BBFB8F3B-C92F-410D-BFCA-5D89D56820F9}" type="presParOf" srcId="{ABE01424-7B31-4541-886A-6D0DF1397EC5}" destId="{842B903E-7B1D-41E4-BB16-CB3C46094BCE}" srcOrd="4" destOrd="0" presId="urn:microsoft.com/office/officeart/2005/8/layout/vList2"/>
    <dgm:cxn modelId="{9D308F62-BD73-4469-A28D-54D021ED8311}" type="presParOf" srcId="{ABE01424-7B31-4541-886A-6D0DF1397EC5}" destId="{5A7C6765-8445-4DB5-B9DA-1FE732B4ADF9}"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0C0C95-DC1A-4520-9AB7-3D0318F6E52E}" type="doc">
      <dgm:prSet loTypeId="urn:microsoft.com/office/officeart/2005/8/layout/vList2" loCatId="list" qsTypeId="urn:microsoft.com/office/officeart/2005/8/quickstyle/3d1" qsCatId="3D" csTypeId="urn:microsoft.com/office/officeart/2005/8/colors/colorful1#8" csCatId="colorful" phldr="1"/>
      <dgm:spPr/>
      <dgm:t>
        <a:bodyPr/>
        <a:lstStyle/>
        <a:p>
          <a:endParaRPr lang="en-US"/>
        </a:p>
      </dgm:t>
    </dgm:pt>
    <dgm:pt modelId="{93FF3350-6753-4138-82B1-D56653FAA4C6}">
      <dgm:prSet/>
      <dgm:spPr/>
      <dgm:t>
        <a:bodyPr/>
        <a:lstStyle/>
        <a:p>
          <a:pPr rtl="0"/>
          <a:r>
            <a:rPr lang="en-US" dirty="0" smtClean="0"/>
            <a:t>What happens when a request is made?</a:t>
          </a:r>
          <a:endParaRPr lang="en-US" dirty="0"/>
        </a:p>
      </dgm:t>
    </dgm:pt>
    <dgm:pt modelId="{7405D9FE-B701-4C75-B58B-0369E9CA3C30}" type="parTrans" cxnId="{6619A0A6-FF9F-4947-BFE2-77CB9FD1698F}">
      <dgm:prSet/>
      <dgm:spPr/>
      <dgm:t>
        <a:bodyPr/>
        <a:lstStyle/>
        <a:p>
          <a:endParaRPr lang="en-US"/>
        </a:p>
      </dgm:t>
    </dgm:pt>
    <dgm:pt modelId="{771190A4-AA0E-4BF9-83AD-1E1CE6E211C8}" type="sibTrans" cxnId="{6619A0A6-FF9F-4947-BFE2-77CB9FD1698F}">
      <dgm:prSet/>
      <dgm:spPr/>
      <dgm:t>
        <a:bodyPr/>
        <a:lstStyle/>
        <a:p>
          <a:endParaRPr lang="en-US"/>
        </a:p>
      </dgm:t>
    </dgm:pt>
    <dgm:pt modelId="{C7E98C56-C1BB-47CA-9468-711D78088CB8}">
      <dgm:prSet/>
      <dgm:spPr/>
      <dgm:t>
        <a:bodyPr/>
        <a:lstStyle/>
        <a:p>
          <a:pPr rtl="0"/>
          <a:r>
            <a:rPr lang="en-US" dirty="0" smtClean="0"/>
            <a:t>Moves GPO to pending tab</a:t>
          </a:r>
          <a:endParaRPr lang="en-US" dirty="0"/>
        </a:p>
      </dgm:t>
    </dgm:pt>
    <dgm:pt modelId="{95BEE0F6-C830-44A0-818C-1430F8484CFC}" type="parTrans" cxnId="{97142FC6-B664-4C12-BA07-0F6555EDBD2D}">
      <dgm:prSet/>
      <dgm:spPr/>
      <dgm:t>
        <a:bodyPr/>
        <a:lstStyle/>
        <a:p>
          <a:endParaRPr lang="en-US"/>
        </a:p>
      </dgm:t>
    </dgm:pt>
    <dgm:pt modelId="{034A9914-0D1F-48C8-B766-618E49CAA4A1}" type="sibTrans" cxnId="{97142FC6-B664-4C12-BA07-0F6555EDBD2D}">
      <dgm:prSet/>
      <dgm:spPr/>
      <dgm:t>
        <a:bodyPr/>
        <a:lstStyle/>
        <a:p>
          <a:endParaRPr lang="en-US"/>
        </a:p>
      </dgm:t>
    </dgm:pt>
    <dgm:pt modelId="{EA1111CC-3A9A-48A7-B7D4-33B929C63CC9}">
      <dgm:prSet/>
      <dgm:spPr/>
      <dgm:t>
        <a:bodyPr/>
        <a:lstStyle/>
        <a:p>
          <a:pPr rtl="0"/>
          <a:r>
            <a:rPr lang="en-US" dirty="0" smtClean="0"/>
            <a:t>Sends E-mail</a:t>
          </a:r>
          <a:endParaRPr lang="en-US" dirty="0"/>
        </a:p>
      </dgm:t>
    </dgm:pt>
    <dgm:pt modelId="{97C551EC-0F79-40B8-B013-81C432FA0E4C}" type="parTrans" cxnId="{DF2A267D-A60D-4F0B-8940-F7240BE207C9}">
      <dgm:prSet/>
      <dgm:spPr/>
      <dgm:t>
        <a:bodyPr/>
        <a:lstStyle/>
        <a:p>
          <a:endParaRPr lang="en-US"/>
        </a:p>
      </dgm:t>
    </dgm:pt>
    <dgm:pt modelId="{BF12AF83-9380-42B6-949E-50C02B039122}" type="sibTrans" cxnId="{DF2A267D-A60D-4F0B-8940-F7240BE207C9}">
      <dgm:prSet/>
      <dgm:spPr/>
      <dgm:t>
        <a:bodyPr/>
        <a:lstStyle/>
        <a:p>
          <a:endParaRPr lang="en-US"/>
        </a:p>
      </dgm:t>
    </dgm:pt>
    <dgm:pt modelId="{0A7AE1AB-5DD9-46B4-8D72-AB0B12FAD7EE}">
      <dgm:prSet/>
      <dgm:spPr/>
      <dgm:t>
        <a:bodyPr/>
        <a:lstStyle/>
        <a:p>
          <a:pPr rtl="0"/>
          <a:r>
            <a:rPr lang="en-US" dirty="0" smtClean="0"/>
            <a:t>When is a request generated?</a:t>
          </a:r>
          <a:endParaRPr lang="en-US" dirty="0"/>
        </a:p>
      </dgm:t>
    </dgm:pt>
    <dgm:pt modelId="{46CF19B8-9681-4C2C-949B-A4AEA25DD078}" type="parTrans" cxnId="{23BEA71A-4607-44FA-91CD-48E96D767606}">
      <dgm:prSet/>
      <dgm:spPr/>
      <dgm:t>
        <a:bodyPr/>
        <a:lstStyle/>
        <a:p>
          <a:endParaRPr lang="en-US"/>
        </a:p>
      </dgm:t>
    </dgm:pt>
    <dgm:pt modelId="{AF2DA731-6101-4389-9CAB-44160E557A5B}" type="sibTrans" cxnId="{23BEA71A-4607-44FA-91CD-48E96D767606}">
      <dgm:prSet/>
      <dgm:spPr/>
      <dgm:t>
        <a:bodyPr/>
        <a:lstStyle/>
        <a:p>
          <a:endParaRPr lang="en-US"/>
        </a:p>
      </dgm:t>
    </dgm:pt>
    <dgm:pt modelId="{165C24BC-AF81-40A7-BA66-659C51448989}">
      <dgm:prSet/>
      <dgm:spPr/>
      <dgm:t>
        <a:bodyPr/>
        <a:lstStyle/>
        <a:p>
          <a:pPr rtl="0"/>
          <a:r>
            <a:rPr lang="en-US" dirty="0" smtClean="0"/>
            <a:t>Control</a:t>
          </a:r>
          <a:endParaRPr lang="en-US" dirty="0"/>
        </a:p>
      </dgm:t>
    </dgm:pt>
    <dgm:pt modelId="{FD37BFC7-9370-4813-B388-A5DCABEE03F3}" type="parTrans" cxnId="{E89BF4AA-9590-4EDB-BD8C-D015F1B032A9}">
      <dgm:prSet/>
      <dgm:spPr/>
      <dgm:t>
        <a:bodyPr/>
        <a:lstStyle/>
        <a:p>
          <a:endParaRPr lang="en-US"/>
        </a:p>
      </dgm:t>
    </dgm:pt>
    <dgm:pt modelId="{88F5D499-27BE-4682-BD49-67EAD1645294}" type="sibTrans" cxnId="{E89BF4AA-9590-4EDB-BD8C-D015F1B032A9}">
      <dgm:prSet/>
      <dgm:spPr/>
      <dgm:t>
        <a:bodyPr/>
        <a:lstStyle/>
        <a:p>
          <a:endParaRPr lang="en-US"/>
        </a:p>
      </dgm:t>
    </dgm:pt>
    <dgm:pt modelId="{185E344F-A4FC-4A6F-B0FA-D1DCEBBD755A}">
      <dgm:prSet/>
      <dgm:spPr/>
      <dgm:t>
        <a:bodyPr/>
        <a:lstStyle/>
        <a:p>
          <a:pPr rtl="0"/>
          <a:r>
            <a:rPr lang="en-US" dirty="0" smtClean="0"/>
            <a:t>Deploy</a:t>
          </a:r>
          <a:endParaRPr lang="en-US" dirty="0"/>
        </a:p>
      </dgm:t>
    </dgm:pt>
    <dgm:pt modelId="{28F038EF-A803-482D-8543-84E622428CEE}" type="parTrans" cxnId="{21543C21-1689-4F77-9075-F97D8496006B}">
      <dgm:prSet/>
      <dgm:spPr/>
      <dgm:t>
        <a:bodyPr/>
        <a:lstStyle/>
        <a:p>
          <a:endParaRPr lang="en-US"/>
        </a:p>
      </dgm:t>
    </dgm:pt>
    <dgm:pt modelId="{96F78BAA-C294-4F0A-A5B0-9E91E029030D}" type="sibTrans" cxnId="{21543C21-1689-4F77-9075-F97D8496006B}">
      <dgm:prSet/>
      <dgm:spPr/>
      <dgm:t>
        <a:bodyPr/>
        <a:lstStyle/>
        <a:p>
          <a:endParaRPr lang="en-US"/>
        </a:p>
      </dgm:t>
    </dgm:pt>
    <dgm:pt modelId="{D62A3992-C9CB-4025-B361-C0EC2D170588}">
      <dgm:prSet/>
      <dgm:spPr/>
      <dgm:t>
        <a:bodyPr/>
        <a:lstStyle/>
        <a:p>
          <a:pPr rtl="0"/>
          <a:r>
            <a:rPr lang="en-US" dirty="0" smtClean="0"/>
            <a:t>Delete</a:t>
          </a:r>
          <a:endParaRPr lang="en-US" dirty="0"/>
        </a:p>
      </dgm:t>
    </dgm:pt>
    <dgm:pt modelId="{D1BF1437-BF4D-4CCD-9EA2-506582FBCD2B}" type="parTrans" cxnId="{7A500AEB-3A88-43BB-B6F4-48645901748C}">
      <dgm:prSet/>
      <dgm:spPr/>
      <dgm:t>
        <a:bodyPr/>
        <a:lstStyle/>
        <a:p>
          <a:endParaRPr lang="en-US"/>
        </a:p>
      </dgm:t>
    </dgm:pt>
    <dgm:pt modelId="{640851F1-7B2C-4C11-9C3D-2FF9698B6FD6}" type="sibTrans" cxnId="{7A500AEB-3A88-43BB-B6F4-48645901748C}">
      <dgm:prSet/>
      <dgm:spPr/>
      <dgm:t>
        <a:bodyPr/>
        <a:lstStyle/>
        <a:p>
          <a:endParaRPr lang="en-US"/>
        </a:p>
      </dgm:t>
    </dgm:pt>
    <dgm:pt modelId="{8A3DBDEF-D380-4672-8286-A3E6BBAB32A3}">
      <dgm:prSet/>
      <dgm:spPr/>
      <dgm:t>
        <a:bodyPr/>
        <a:lstStyle/>
        <a:p>
          <a:pPr rtl="0"/>
          <a:r>
            <a:rPr lang="en-US" dirty="0" smtClean="0"/>
            <a:t>Restore</a:t>
          </a:r>
          <a:endParaRPr lang="en-US" dirty="0"/>
        </a:p>
      </dgm:t>
    </dgm:pt>
    <dgm:pt modelId="{7FC99B99-6E08-49EF-85F8-CE8234BD08AF}" type="parTrans" cxnId="{F49858BD-282B-436C-9376-3502AA5E695B}">
      <dgm:prSet/>
      <dgm:spPr/>
      <dgm:t>
        <a:bodyPr/>
        <a:lstStyle/>
        <a:p>
          <a:endParaRPr lang="en-US"/>
        </a:p>
      </dgm:t>
    </dgm:pt>
    <dgm:pt modelId="{174A4171-CCE6-4AFB-8EDE-1DA9F423E8EC}" type="sibTrans" cxnId="{F49858BD-282B-436C-9376-3502AA5E695B}">
      <dgm:prSet/>
      <dgm:spPr/>
      <dgm:t>
        <a:bodyPr/>
        <a:lstStyle/>
        <a:p>
          <a:endParaRPr lang="en-US"/>
        </a:p>
      </dgm:t>
    </dgm:pt>
    <dgm:pt modelId="{D3CFD3A4-9CED-496C-8F0B-E363093CDC3A}">
      <dgm:prSet/>
      <dgm:spPr/>
      <dgm:t>
        <a:bodyPr/>
        <a:lstStyle/>
        <a:p>
          <a:pPr rtl="0"/>
          <a:r>
            <a:rPr lang="en-US" dirty="0" smtClean="0"/>
            <a:t>What actions can be taken?</a:t>
          </a:r>
          <a:endParaRPr lang="en-US" dirty="0"/>
        </a:p>
      </dgm:t>
    </dgm:pt>
    <dgm:pt modelId="{8194292C-71EF-415D-BC0D-EB0D50F22A7E}" type="parTrans" cxnId="{C4B585CB-92A5-4A4E-894A-AAF3928E0B27}">
      <dgm:prSet/>
      <dgm:spPr/>
      <dgm:t>
        <a:bodyPr/>
        <a:lstStyle/>
        <a:p>
          <a:endParaRPr lang="en-US"/>
        </a:p>
      </dgm:t>
    </dgm:pt>
    <dgm:pt modelId="{B2CD71F5-FD13-4DC6-B66E-F52058C0D25C}" type="sibTrans" cxnId="{C4B585CB-92A5-4A4E-894A-AAF3928E0B27}">
      <dgm:prSet/>
      <dgm:spPr/>
      <dgm:t>
        <a:bodyPr/>
        <a:lstStyle/>
        <a:p>
          <a:endParaRPr lang="en-US"/>
        </a:p>
      </dgm:t>
    </dgm:pt>
    <dgm:pt modelId="{E5A3B9CB-93F8-4B49-96C3-004345EEFE90}">
      <dgm:prSet/>
      <dgm:spPr/>
      <dgm:t>
        <a:bodyPr/>
        <a:lstStyle/>
        <a:p>
          <a:pPr rtl="0"/>
          <a:r>
            <a:rPr lang="en-US" dirty="0" smtClean="0"/>
            <a:t>Approve/Reject – Approver / Full control</a:t>
          </a:r>
          <a:endParaRPr lang="en-US" dirty="0"/>
        </a:p>
      </dgm:t>
    </dgm:pt>
    <dgm:pt modelId="{C3445EFB-C7D9-4D05-B80F-BEBE7502CBBF}" type="parTrans" cxnId="{EC2C06F9-085A-4AFB-82BB-889F4BE96A6A}">
      <dgm:prSet/>
      <dgm:spPr/>
      <dgm:t>
        <a:bodyPr/>
        <a:lstStyle/>
        <a:p>
          <a:endParaRPr lang="en-US"/>
        </a:p>
      </dgm:t>
    </dgm:pt>
    <dgm:pt modelId="{B804A550-7A2D-4276-BA05-247659CA7004}" type="sibTrans" cxnId="{EC2C06F9-085A-4AFB-82BB-889F4BE96A6A}">
      <dgm:prSet/>
      <dgm:spPr/>
      <dgm:t>
        <a:bodyPr/>
        <a:lstStyle/>
        <a:p>
          <a:endParaRPr lang="en-US"/>
        </a:p>
      </dgm:t>
    </dgm:pt>
    <dgm:pt modelId="{993482F1-E12D-4C21-9D54-5C16E163416F}">
      <dgm:prSet/>
      <dgm:spPr/>
      <dgm:t>
        <a:bodyPr/>
        <a:lstStyle/>
        <a:p>
          <a:pPr rtl="0"/>
          <a:r>
            <a:rPr lang="en-US" dirty="0" smtClean="0"/>
            <a:t>Withdraw – Editor who made request</a:t>
          </a:r>
          <a:endParaRPr lang="en-US" dirty="0"/>
        </a:p>
      </dgm:t>
    </dgm:pt>
    <dgm:pt modelId="{F1E87DF2-BA97-4D1F-9AE7-2F456B63EDCD}" type="parTrans" cxnId="{6E483DD6-A016-4DD8-BAF8-881C57FC33B1}">
      <dgm:prSet/>
      <dgm:spPr/>
      <dgm:t>
        <a:bodyPr/>
        <a:lstStyle/>
        <a:p>
          <a:endParaRPr lang="en-US"/>
        </a:p>
      </dgm:t>
    </dgm:pt>
    <dgm:pt modelId="{952FA8B0-BED3-4A70-8377-85011D97A6D3}" type="sibTrans" cxnId="{6E483DD6-A016-4DD8-BAF8-881C57FC33B1}">
      <dgm:prSet/>
      <dgm:spPr/>
      <dgm:t>
        <a:bodyPr/>
        <a:lstStyle/>
        <a:p>
          <a:endParaRPr lang="en-US"/>
        </a:p>
      </dgm:t>
    </dgm:pt>
    <dgm:pt modelId="{1EB5409C-A4C8-4166-926B-21E20F9A5EBC}" type="pres">
      <dgm:prSet presAssocID="{260C0C95-DC1A-4520-9AB7-3D0318F6E52E}" presName="linear" presStyleCnt="0">
        <dgm:presLayoutVars>
          <dgm:animLvl val="lvl"/>
          <dgm:resizeHandles val="exact"/>
        </dgm:presLayoutVars>
      </dgm:prSet>
      <dgm:spPr/>
      <dgm:t>
        <a:bodyPr/>
        <a:lstStyle/>
        <a:p>
          <a:endParaRPr lang="en-US"/>
        </a:p>
      </dgm:t>
    </dgm:pt>
    <dgm:pt modelId="{D313AEBE-19D8-4C35-9D78-F2EB00BCE446}" type="pres">
      <dgm:prSet presAssocID="{93FF3350-6753-4138-82B1-D56653FAA4C6}" presName="parentText" presStyleLbl="node1" presStyleIdx="0" presStyleCnt="3">
        <dgm:presLayoutVars>
          <dgm:chMax val="0"/>
          <dgm:bulletEnabled val="1"/>
        </dgm:presLayoutVars>
      </dgm:prSet>
      <dgm:spPr/>
      <dgm:t>
        <a:bodyPr/>
        <a:lstStyle/>
        <a:p>
          <a:endParaRPr lang="en-US"/>
        </a:p>
      </dgm:t>
    </dgm:pt>
    <dgm:pt modelId="{F69E66BF-E4C7-4E52-8C5C-DE0FD5A5FBB6}" type="pres">
      <dgm:prSet presAssocID="{93FF3350-6753-4138-82B1-D56653FAA4C6}" presName="childText" presStyleLbl="revTx" presStyleIdx="0" presStyleCnt="3">
        <dgm:presLayoutVars>
          <dgm:bulletEnabled val="1"/>
        </dgm:presLayoutVars>
      </dgm:prSet>
      <dgm:spPr/>
      <dgm:t>
        <a:bodyPr/>
        <a:lstStyle/>
        <a:p>
          <a:endParaRPr lang="en-US"/>
        </a:p>
      </dgm:t>
    </dgm:pt>
    <dgm:pt modelId="{83ADB7F3-3A08-49E4-AA5F-444DFA6A9C55}" type="pres">
      <dgm:prSet presAssocID="{0A7AE1AB-5DD9-46B4-8D72-AB0B12FAD7EE}" presName="parentText" presStyleLbl="node1" presStyleIdx="1" presStyleCnt="3">
        <dgm:presLayoutVars>
          <dgm:chMax val="0"/>
          <dgm:bulletEnabled val="1"/>
        </dgm:presLayoutVars>
      </dgm:prSet>
      <dgm:spPr/>
      <dgm:t>
        <a:bodyPr/>
        <a:lstStyle/>
        <a:p>
          <a:endParaRPr lang="en-US"/>
        </a:p>
      </dgm:t>
    </dgm:pt>
    <dgm:pt modelId="{4FDFDDB7-DC41-45AC-84AA-B548792DB641}" type="pres">
      <dgm:prSet presAssocID="{0A7AE1AB-5DD9-46B4-8D72-AB0B12FAD7EE}" presName="childText" presStyleLbl="revTx" presStyleIdx="1" presStyleCnt="3">
        <dgm:presLayoutVars>
          <dgm:bulletEnabled val="1"/>
        </dgm:presLayoutVars>
      </dgm:prSet>
      <dgm:spPr/>
      <dgm:t>
        <a:bodyPr/>
        <a:lstStyle/>
        <a:p>
          <a:endParaRPr lang="en-US"/>
        </a:p>
      </dgm:t>
    </dgm:pt>
    <dgm:pt modelId="{D508B67E-B486-4C5B-9122-C1C57E827FA5}" type="pres">
      <dgm:prSet presAssocID="{D3CFD3A4-9CED-496C-8F0B-E363093CDC3A}" presName="parentText" presStyleLbl="node1" presStyleIdx="2" presStyleCnt="3">
        <dgm:presLayoutVars>
          <dgm:chMax val="0"/>
          <dgm:bulletEnabled val="1"/>
        </dgm:presLayoutVars>
      </dgm:prSet>
      <dgm:spPr/>
      <dgm:t>
        <a:bodyPr/>
        <a:lstStyle/>
        <a:p>
          <a:endParaRPr lang="en-US"/>
        </a:p>
      </dgm:t>
    </dgm:pt>
    <dgm:pt modelId="{CF12E04E-CBA6-40EC-8594-D257F4235A75}" type="pres">
      <dgm:prSet presAssocID="{D3CFD3A4-9CED-496C-8F0B-E363093CDC3A}" presName="childText" presStyleLbl="revTx" presStyleIdx="2" presStyleCnt="3">
        <dgm:presLayoutVars>
          <dgm:bulletEnabled val="1"/>
        </dgm:presLayoutVars>
      </dgm:prSet>
      <dgm:spPr/>
      <dgm:t>
        <a:bodyPr/>
        <a:lstStyle/>
        <a:p>
          <a:endParaRPr lang="en-US"/>
        </a:p>
      </dgm:t>
    </dgm:pt>
  </dgm:ptLst>
  <dgm:cxnLst>
    <dgm:cxn modelId="{97142FC6-B664-4C12-BA07-0F6555EDBD2D}" srcId="{93FF3350-6753-4138-82B1-D56653FAA4C6}" destId="{C7E98C56-C1BB-47CA-9468-711D78088CB8}" srcOrd="0" destOrd="0" parTransId="{95BEE0F6-C830-44A0-818C-1430F8484CFC}" sibTransId="{034A9914-0D1F-48C8-B766-618E49CAA4A1}"/>
    <dgm:cxn modelId="{DCF8CCBA-5016-4ED9-9333-770986E1051C}" type="presOf" srcId="{165C24BC-AF81-40A7-BA66-659C51448989}" destId="{4FDFDDB7-DC41-45AC-84AA-B548792DB641}" srcOrd="0" destOrd="0" presId="urn:microsoft.com/office/officeart/2005/8/layout/vList2"/>
    <dgm:cxn modelId="{F49858BD-282B-436C-9376-3502AA5E695B}" srcId="{0A7AE1AB-5DD9-46B4-8D72-AB0B12FAD7EE}" destId="{8A3DBDEF-D380-4672-8286-A3E6BBAB32A3}" srcOrd="3" destOrd="0" parTransId="{7FC99B99-6E08-49EF-85F8-CE8234BD08AF}" sibTransId="{174A4171-CCE6-4AFB-8EDE-1DA9F423E8EC}"/>
    <dgm:cxn modelId="{21543C21-1689-4F77-9075-F97D8496006B}" srcId="{0A7AE1AB-5DD9-46B4-8D72-AB0B12FAD7EE}" destId="{185E344F-A4FC-4A6F-B0FA-D1DCEBBD755A}" srcOrd="1" destOrd="0" parTransId="{28F038EF-A803-482D-8543-84E622428CEE}" sibTransId="{96F78BAA-C294-4F0A-A5B0-9E91E029030D}"/>
    <dgm:cxn modelId="{E89BF4AA-9590-4EDB-BD8C-D015F1B032A9}" srcId="{0A7AE1AB-5DD9-46B4-8D72-AB0B12FAD7EE}" destId="{165C24BC-AF81-40A7-BA66-659C51448989}" srcOrd="0" destOrd="0" parTransId="{FD37BFC7-9370-4813-B388-A5DCABEE03F3}" sibTransId="{88F5D499-27BE-4682-BD49-67EAD1645294}"/>
    <dgm:cxn modelId="{BFB5E6FE-E99A-43AF-9F58-EB76E82776C7}" type="presOf" srcId="{E5A3B9CB-93F8-4B49-96C3-004345EEFE90}" destId="{CF12E04E-CBA6-40EC-8594-D257F4235A75}" srcOrd="0" destOrd="0" presId="urn:microsoft.com/office/officeart/2005/8/layout/vList2"/>
    <dgm:cxn modelId="{558B4F4C-1B50-496A-BE80-3A7ACF3F104B}" type="presOf" srcId="{260C0C95-DC1A-4520-9AB7-3D0318F6E52E}" destId="{1EB5409C-A4C8-4166-926B-21E20F9A5EBC}" srcOrd="0" destOrd="0" presId="urn:microsoft.com/office/officeart/2005/8/layout/vList2"/>
    <dgm:cxn modelId="{C4B585CB-92A5-4A4E-894A-AAF3928E0B27}" srcId="{260C0C95-DC1A-4520-9AB7-3D0318F6E52E}" destId="{D3CFD3A4-9CED-496C-8F0B-E363093CDC3A}" srcOrd="2" destOrd="0" parTransId="{8194292C-71EF-415D-BC0D-EB0D50F22A7E}" sibTransId="{B2CD71F5-FD13-4DC6-B66E-F52058C0D25C}"/>
    <dgm:cxn modelId="{91470BCB-315A-49C9-91E0-3F63FEF1CEEA}" type="presOf" srcId="{D62A3992-C9CB-4025-B361-C0EC2D170588}" destId="{4FDFDDB7-DC41-45AC-84AA-B548792DB641}" srcOrd="0" destOrd="2" presId="urn:microsoft.com/office/officeart/2005/8/layout/vList2"/>
    <dgm:cxn modelId="{23BEA71A-4607-44FA-91CD-48E96D767606}" srcId="{260C0C95-DC1A-4520-9AB7-3D0318F6E52E}" destId="{0A7AE1AB-5DD9-46B4-8D72-AB0B12FAD7EE}" srcOrd="1" destOrd="0" parTransId="{46CF19B8-9681-4C2C-949B-A4AEA25DD078}" sibTransId="{AF2DA731-6101-4389-9CAB-44160E557A5B}"/>
    <dgm:cxn modelId="{57E261BF-9190-4631-9F23-3D3114D95102}" type="presOf" srcId="{93FF3350-6753-4138-82B1-D56653FAA4C6}" destId="{D313AEBE-19D8-4C35-9D78-F2EB00BCE446}" srcOrd="0" destOrd="0" presId="urn:microsoft.com/office/officeart/2005/8/layout/vList2"/>
    <dgm:cxn modelId="{230F4847-B148-4946-BB32-3807FABBFCFE}" type="presOf" srcId="{C7E98C56-C1BB-47CA-9468-711D78088CB8}" destId="{F69E66BF-E4C7-4E52-8C5C-DE0FD5A5FBB6}" srcOrd="0" destOrd="0" presId="urn:microsoft.com/office/officeart/2005/8/layout/vList2"/>
    <dgm:cxn modelId="{9F1224C5-85DC-44D3-ADA4-3AC39EDCB11D}" type="presOf" srcId="{8A3DBDEF-D380-4672-8286-A3E6BBAB32A3}" destId="{4FDFDDB7-DC41-45AC-84AA-B548792DB641}" srcOrd="0" destOrd="3" presId="urn:microsoft.com/office/officeart/2005/8/layout/vList2"/>
    <dgm:cxn modelId="{32CDDBE7-A665-48FA-BF70-D44243FF2225}" type="presOf" srcId="{185E344F-A4FC-4A6F-B0FA-D1DCEBBD755A}" destId="{4FDFDDB7-DC41-45AC-84AA-B548792DB641}" srcOrd="0" destOrd="1" presId="urn:microsoft.com/office/officeart/2005/8/layout/vList2"/>
    <dgm:cxn modelId="{9AB77D96-8F0A-4CB3-A66C-56A5A5D5A059}" type="presOf" srcId="{0A7AE1AB-5DD9-46B4-8D72-AB0B12FAD7EE}" destId="{83ADB7F3-3A08-49E4-AA5F-444DFA6A9C55}" srcOrd="0" destOrd="0" presId="urn:microsoft.com/office/officeart/2005/8/layout/vList2"/>
    <dgm:cxn modelId="{6E483DD6-A016-4DD8-BAF8-881C57FC33B1}" srcId="{D3CFD3A4-9CED-496C-8F0B-E363093CDC3A}" destId="{993482F1-E12D-4C21-9D54-5C16E163416F}" srcOrd="1" destOrd="0" parTransId="{F1E87DF2-BA97-4D1F-9AE7-2F456B63EDCD}" sibTransId="{952FA8B0-BED3-4A70-8377-85011D97A6D3}"/>
    <dgm:cxn modelId="{DF2A267D-A60D-4F0B-8940-F7240BE207C9}" srcId="{93FF3350-6753-4138-82B1-D56653FAA4C6}" destId="{EA1111CC-3A9A-48A7-B7D4-33B929C63CC9}" srcOrd="1" destOrd="0" parTransId="{97C551EC-0F79-40B8-B013-81C432FA0E4C}" sibTransId="{BF12AF83-9380-42B6-949E-50C02B039122}"/>
    <dgm:cxn modelId="{C088FD8F-7687-41C2-BD13-9A3D73C70F8E}" type="presOf" srcId="{EA1111CC-3A9A-48A7-B7D4-33B929C63CC9}" destId="{F69E66BF-E4C7-4E52-8C5C-DE0FD5A5FBB6}" srcOrd="0" destOrd="1" presId="urn:microsoft.com/office/officeart/2005/8/layout/vList2"/>
    <dgm:cxn modelId="{6619A0A6-FF9F-4947-BFE2-77CB9FD1698F}" srcId="{260C0C95-DC1A-4520-9AB7-3D0318F6E52E}" destId="{93FF3350-6753-4138-82B1-D56653FAA4C6}" srcOrd="0" destOrd="0" parTransId="{7405D9FE-B701-4C75-B58B-0369E9CA3C30}" sibTransId="{771190A4-AA0E-4BF9-83AD-1E1CE6E211C8}"/>
    <dgm:cxn modelId="{7A500AEB-3A88-43BB-B6F4-48645901748C}" srcId="{0A7AE1AB-5DD9-46B4-8D72-AB0B12FAD7EE}" destId="{D62A3992-C9CB-4025-B361-C0EC2D170588}" srcOrd="2" destOrd="0" parTransId="{D1BF1437-BF4D-4CCD-9EA2-506582FBCD2B}" sibTransId="{640851F1-7B2C-4C11-9C3D-2FF9698B6FD6}"/>
    <dgm:cxn modelId="{F408716B-89A1-4428-BCEE-8B2E5AE2B7F9}" type="presOf" srcId="{993482F1-E12D-4C21-9D54-5C16E163416F}" destId="{CF12E04E-CBA6-40EC-8594-D257F4235A75}" srcOrd="0" destOrd="1" presId="urn:microsoft.com/office/officeart/2005/8/layout/vList2"/>
    <dgm:cxn modelId="{97CC6C04-0B8C-4FAE-9FD6-81DBC50D1D04}" type="presOf" srcId="{D3CFD3A4-9CED-496C-8F0B-E363093CDC3A}" destId="{D508B67E-B486-4C5B-9122-C1C57E827FA5}" srcOrd="0" destOrd="0" presId="urn:microsoft.com/office/officeart/2005/8/layout/vList2"/>
    <dgm:cxn modelId="{EC2C06F9-085A-4AFB-82BB-889F4BE96A6A}" srcId="{D3CFD3A4-9CED-496C-8F0B-E363093CDC3A}" destId="{E5A3B9CB-93F8-4B49-96C3-004345EEFE90}" srcOrd="0" destOrd="0" parTransId="{C3445EFB-C7D9-4D05-B80F-BEBE7502CBBF}" sibTransId="{B804A550-7A2D-4276-BA05-247659CA7004}"/>
    <dgm:cxn modelId="{EC8A90A6-BE5C-4767-BADD-25BF79279D77}" type="presParOf" srcId="{1EB5409C-A4C8-4166-926B-21E20F9A5EBC}" destId="{D313AEBE-19D8-4C35-9D78-F2EB00BCE446}" srcOrd="0" destOrd="0" presId="urn:microsoft.com/office/officeart/2005/8/layout/vList2"/>
    <dgm:cxn modelId="{51912836-7D98-4412-BC18-0D19520BFF06}" type="presParOf" srcId="{1EB5409C-A4C8-4166-926B-21E20F9A5EBC}" destId="{F69E66BF-E4C7-4E52-8C5C-DE0FD5A5FBB6}" srcOrd="1" destOrd="0" presId="urn:microsoft.com/office/officeart/2005/8/layout/vList2"/>
    <dgm:cxn modelId="{75DA6FA6-C16A-4C3B-A181-6FF20A7BE39A}" type="presParOf" srcId="{1EB5409C-A4C8-4166-926B-21E20F9A5EBC}" destId="{83ADB7F3-3A08-49E4-AA5F-444DFA6A9C55}" srcOrd="2" destOrd="0" presId="urn:microsoft.com/office/officeart/2005/8/layout/vList2"/>
    <dgm:cxn modelId="{E36B0E73-D2FF-4CBD-89D9-C19131CF054D}" type="presParOf" srcId="{1EB5409C-A4C8-4166-926B-21E20F9A5EBC}" destId="{4FDFDDB7-DC41-45AC-84AA-B548792DB641}" srcOrd="3" destOrd="0" presId="urn:microsoft.com/office/officeart/2005/8/layout/vList2"/>
    <dgm:cxn modelId="{7A243662-7CC1-4EAE-9DE0-22DBCB7C80B7}" type="presParOf" srcId="{1EB5409C-A4C8-4166-926B-21E20F9A5EBC}" destId="{D508B67E-B486-4C5B-9122-C1C57E827FA5}" srcOrd="4" destOrd="0" presId="urn:microsoft.com/office/officeart/2005/8/layout/vList2"/>
    <dgm:cxn modelId="{43BA527E-860C-492F-AC1B-DD3AB4862158}" type="presParOf" srcId="{1EB5409C-A4C8-4166-926B-21E20F9A5EBC}" destId="{CF12E04E-CBA6-40EC-8594-D257F4235A75}"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BFDDFC-7F3A-43F9-907F-BD531B737337}" type="doc">
      <dgm:prSet loTypeId="urn:microsoft.com/office/officeart/2005/8/layout/vList2" loCatId="list" qsTypeId="urn:microsoft.com/office/officeart/2005/8/quickstyle/3d1" qsCatId="3D" csTypeId="urn:microsoft.com/office/officeart/2005/8/colors/colorful1#9" csCatId="colorful" phldr="1"/>
      <dgm:spPr/>
      <dgm:t>
        <a:bodyPr/>
        <a:lstStyle/>
        <a:p>
          <a:endParaRPr lang="en-US"/>
        </a:p>
      </dgm:t>
    </dgm:pt>
    <dgm:pt modelId="{B94E18A6-747F-4020-835B-05DB7539A7A1}">
      <dgm:prSet/>
      <dgm:spPr/>
      <dgm:t>
        <a:bodyPr/>
        <a:lstStyle/>
        <a:p>
          <a:pPr rtl="0"/>
          <a:r>
            <a:rPr lang="en-US" dirty="0" smtClean="0"/>
            <a:t>Flexibility: Improve the security in the production GPOs</a:t>
          </a:r>
          <a:endParaRPr lang="en-US" dirty="0"/>
        </a:p>
      </dgm:t>
    </dgm:pt>
    <dgm:pt modelId="{8F6719F5-69A1-4CF0-B80C-3AF9EA032A03}" type="parTrans" cxnId="{EB23A281-3D66-4CF2-9952-99524BAE3200}">
      <dgm:prSet/>
      <dgm:spPr/>
      <dgm:t>
        <a:bodyPr/>
        <a:lstStyle/>
        <a:p>
          <a:endParaRPr lang="en-US"/>
        </a:p>
      </dgm:t>
    </dgm:pt>
    <dgm:pt modelId="{384213E8-5F0C-4F64-B4CD-59D18C6CE2C0}" type="sibTrans" cxnId="{EB23A281-3D66-4CF2-9952-99524BAE3200}">
      <dgm:prSet/>
      <dgm:spPr/>
      <dgm:t>
        <a:bodyPr/>
        <a:lstStyle/>
        <a:p>
          <a:endParaRPr lang="en-US"/>
        </a:p>
      </dgm:t>
    </dgm:pt>
    <dgm:pt modelId="{CB1E1E89-FA99-4A80-908B-5811AB6FB228}">
      <dgm:prSet/>
      <dgm:spPr/>
      <dgm:t>
        <a:bodyPr/>
        <a:lstStyle/>
        <a:p>
          <a:pPr rtl="0"/>
          <a:r>
            <a:rPr lang="en-US" dirty="0" smtClean="0"/>
            <a:t>Security: Ensure the use of the AGPM tool by other administrators</a:t>
          </a:r>
          <a:endParaRPr lang="en-US" dirty="0"/>
        </a:p>
      </dgm:t>
    </dgm:pt>
    <dgm:pt modelId="{59C9B57F-745C-4A47-9A22-45BCA3B298B0}" type="parTrans" cxnId="{D56BF971-936E-403F-A890-88378217B356}">
      <dgm:prSet/>
      <dgm:spPr/>
      <dgm:t>
        <a:bodyPr/>
        <a:lstStyle/>
        <a:p>
          <a:endParaRPr lang="en-US"/>
        </a:p>
      </dgm:t>
    </dgm:pt>
    <dgm:pt modelId="{714D984A-A24F-4345-B944-6EC64F54F56D}" type="sibTrans" cxnId="{D56BF971-936E-403F-A890-88378217B356}">
      <dgm:prSet/>
      <dgm:spPr/>
      <dgm:t>
        <a:bodyPr/>
        <a:lstStyle/>
        <a:p>
          <a:endParaRPr lang="en-US"/>
        </a:p>
      </dgm:t>
    </dgm:pt>
    <dgm:pt modelId="{24696AE4-2D6A-455F-9F7A-FAE119413E36}">
      <dgm:prSet/>
      <dgm:spPr/>
      <dgm:t>
        <a:bodyPr/>
        <a:lstStyle/>
        <a:p>
          <a:pPr rtl="0"/>
          <a:r>
            <a:rPr lang="en-US" dirty="0" smtClean="0"/>
            <a:t>Control: Control permissions on all production GPOs</a:t>
          </a:r>
          <a:endParaRPr lang="en-US" dirty="0"/>
        </a:p>
      </dgm:t>
    </dgm:pt>
    <dgm:pt modelId="{B50AE584-31A8-478D-8635-A04B3B2DD4B1}" type="parTrans" cxnId="{E9F5BEC6-2677-40BB-ADEF-87FB102DB067}">
      <dgm:prSet/>
      <dgm:spPr/>
      <dgm:t>
        <a:bodyPr/>
        <a:lstStyle/>
        <a:p>
          <a:endParaRPr lang="en-US"/>
        </a:p>
      </dgm:t>
    </dgm:pt>
    <dgm:pt modelId="{E496B366-C262-4A57-A4DB-0C8A7C7A6C07}" type="sibTrans" cxnId="{E9F5BEC6-2677-40BB-ADEF-87FB102DB067}">
      <dgm:prSet/>
      <dgm:spPr/>
      <dgm:t>
        <a:bodyPr/>
        <a:lstStyle/>
        <a:p>
          <a:endParaRPr lang="en-US"/>
        </a:p>
      </dgm:t>
    </dgm:pt>
    <dgm:pt modelId="{58069A46-A7F7-458E-AFF0-58C2CDA6065D}">
      <dgm:prSet/>
      <dgm:spPr/>
      <dgm:t>
        <a:bodyPr/>
        <a:lstStyle/>
        <a:p>
          <a:pPr rtl="0"/>
          <a:r>
            <a:rPr lang="en-US" dirty="0" smtClean="0"/>
            <a:t>Production Delegation (new in 3.0)</a:t>
          </a:r>
          <a:endParaRPr lang="en-US" dirty="0"/>
        </a:p>
      </dgm:t>
    </dgm:pt>
    <dgm:pt modelId="{CFD66AF0-C54F-46AB-BA0C-CA632A1AA002}" type="parTrans" cxnId="{66D41B73-C90B-4022-B84E-DB0D1CB70321}">
      <dgm:prSet/>
      <dgm:spPr/>
      <dgm:t>
        <a:bodyPr/>
        <a:lstStyle/>
        <a:p>
          <a:endParaRPr lang="en-US"/>
        </a:p>
      </dgm:t>
    </dgm:pt>
    <dgm:pt modelId="{90BEB942-8FCF-4F84-A686-0AC300118E1E}" type="sibTrans" cxnId="{66D41B73-C90B-4022-B84E-DB0D1CB70321}">
      <dgm:prSet/>
      <dgm:spPr/>
      <dgm:t>
        <a:bodyPr/>
        <a:lstStyle/>
        <a:p>
          <a:endParaRPr lang="en-US"/>
        </a:p>
      </dgm:t>
    </dgm:pt>
    <dgm:pt modelId="{EFF0FB9D-F3BD-4D6C-9DA9-78581D070A76}">
      <dgm:prSet/>
      <dgm:spPr/>
      <dgm:t>
        <a:bodyPr/>
        <a:lstStyle/>
        <a:p>
          <a:pPr rtl="0"/>
          <a:r>
            <a:rPr lang="en-US" dirty="0" smtClean="0"/>
            <a:t>Editor can select “Deploy”</a:t>
          </a:r>
          <a:endParaRPr lang="en-US" dirty="0"/>
        </a:p>
      </dgm:t>
    </dgm:pt>
    <dgm:pt modelId="{19B71571-5DF0-4567-AE03-7676DD7B9D03}" type="parTrans" cxnId="{29CCC475-BC62-457D-8204-DC76ACE18A8F}">
      <dgm:prSet/>
      <dgm:spPr/>
      <dgm:t>
        <a:bodyPr/>
        <a:lstStyle/>
        <a:p>
          <a:endParaRPr lang="en-US"/>
        </a:p>
      </dgm:t>
    </dgm:pt>
    <dgm:pt modelId="{B99821F1-166F-4977-82B9-60118F6810B7}" type="sibTrans" cxnId="{29CCC475-BC62-457D-8204-DC76ACE18A8F}">
      <dgm:prSet/>
      <dgm:spPr/>
      <dgm:t>
        <a:bodyPr/>
        <a:lstStyle/>
        <a:p>
          <a:endParaRPr lang="en-US"/>
        </a:p>
      </dgm:t>
    </dgm:pt>
    <dgm:pt modelId="{A85E48F3-39BE-44D2-88E1-1824D4276472}">
      <dgm:prSet/>
      <dgm:spPr/>
      <dgm:t>
        <a:bodyPr/>
        <a:lstStyle/>
        <a:p>
          <a:r>
            <a:rPr lang="en-US" dirty="0" smtClean="0"/>
            <a:t>Does not deploy GPO</a:t>
          </a:r>
        </a:p>
      </dgm:t>
    </dgm:pt>
    <dgm:pt modelId="{F438FB42-907E-43A9-82FC-DAC47FBED096}" type="parTrans" cxnId="{856B9857-BA1B-436B-917D-95AD51DC6BA2}">
      <dgm:prSet/>
      <dgm:spPr/>
      <dgm:t>
        <a:bodyPr/>
        <a:lstStyle/>
        <a:p>
          <a:endParaRPr lang="en-US"/>
        </a:p>
      </dgm:t>
    </dgm:pt>
    <dgm:pt modelId="{D4F38122-BA60-401A-94DC-8544532C8AE2}" type="sibTrans" cxnId="{856B9857-BA1B-436B-917D-95AD51DC6BA2}">
      <dgm:prSet/>
      <dgm:spPr/>
      <dgm:t>
        <a:bodyPr/>
        <a:lstStyle/>
        <a:p>
          <a:endParaRPr lang="en-US"/>
        </a:p>
      </dgm:t>
    </dgm:pt>
    <dgm:pt modelId="{F577E3CA-3206-431D-9C36-A13F1307E345}">
      <dgm:prSet/>
      <dgm:spPr/>
      <dgm:t>
        <a:bodyPr/>
        <a:lstStyle/>
        <a:p>
          <a:r>
            <a:rPr lang="en-US" dirty="0" smtClean="0"/>
            <a:t>Sends e-mail to AGPM Admin</a:t>
          </a:r>
        </a:p>
      </dgm:t>
    </dgm:pt>
    <dgm:pt modelId="{18AB0FA3-BAD2-4997-9F9D-E1E1CFE3CA0B}" type="parTrans" cxnId="{BEFEA8E3-5F14-4ECE-9BFF-15192327FE63}">
      <dgm:prSet/>
      <dgm:spPr/>
      <dgm:t>
        <a:bodyPr/>
        <a:lstStyle/>
        <a:p>
          <a:endParaRPr lang="en-US"/>
        </a:p>
      </dgm:t>
    </dgm:pt>
    <dgm:pt modelId="{51DC1499-B5B2-45EF-884E-4531F365A105}" type="sibTrans" cxnId="{BEFEA8E3-5F14-4ECE-9BFF-15192327FE63}">
      <dgm:prSet/>
      <dgm:spPr/>
      <dgm:t>
        <a:bodyPr/>
        <a:lstStyle/>
        <a:p>
          <a:endParaRPr lang="en-US"/>
        </a:p>
      </dgm:t>
    </dgm:pt>
    <dgm:pt modelId="{D2D076B8-E893-443C-BE82-BFB98DEEBABE}">
      <dgm:prSet/>
      <dgm:spPr/>
      <dgm:t>
        <a:bodyPr/>
        <a:lstStyle/>
        <a:p>
          <a:r>
            <a:rPr lang="en-US" dirty="0" smtClean="0"/>
            <a:t>Places GPO into “Pending” mode</a:t>
          </a:r>
        </a:p>
      </dgm:t>
    </dgm:pt>
    <dgm:pt modelId="{C82C1A16-8EEE-4628-A94F-84996BF62DD3}" type="parTrans" cxnId="{BC3726A5-D071-4ED6-A84D-5F7D45CFFDB4}">
      <dgm:prSet/>
      <dgm:spPr/>
      <dgm:t>
        <a:bodyPr/>
        <a:lstStyle/>
        <a:p>
          <a:endParaRPr lang="en-US"/>
        </a:p>
      </dgm:t>
    </dgm:pt>
    <dgm:pt modelId="{AC00989F-9B1A-416B-AE21-1E854286DE19}" type="sibTrans" cxnId="{BC3726A5-D071-4ED6-A84D-5F7D45CFFDB4}">
      <dgm:prSet/>
      <dgm:spPr/>
      <dgm:t>
        <a:bodyPr/>
        <a:lstStyle/>
        <a:p>
          <a:endParaRPr lang="en-US"/>
        </a:p>
      </dgm:t>
    </dgm:pt>
    <dgm:pt modelId="{925C0E8F-4EC7-4408-9C04-46E8422DF762}">
      <dgm:prSet/>
      <dgm:spPr/>
      <dgm:t>
        <a:bodyPr/>
        <a:lstStyle/>
        <a:p>
          <a:r>
            <a:rPr lang="en-US" dirty="0" smtClean="0"/>
            <a:t>Select “Deploy” for “Pending” GPO</a:t>
          </a:r>
        </a:p>
      </dgm:t>
    </dgm:pt>
    <dgm:pt modelId="{F36DDF1E-4AA3-47B0-A660-68B0C6AB14C9}" type="parTrans" cxnId="{717D09CA-65F4-45AC-B3BA-DC980EFA2598}">
      <dgm:prSet/>
      <dgm:spPr/>
      <dgm:t>
        <a:bodyPr/>
        <a:lstStyle/>
        <a:p>
          <a:endParaRPr lang="en-US"/>
        </a:p>
      </dgm:t>
    </dgm:pt>
    <dgm:pt modelId="{6B7E7756-781C-4E36-86A8-86B3CE5BA75E}" type="sibTrans" cxnId="{717D09CA-65F4-45AC-B3BA-DC980EFA2598}">
      <dgm:prSet/>
      <dgm:spPr/>
      <dgm:t>
        <a:bodyPr/>
        <a:lstStyle/>
        <a:p>
          <a:endParaRPr lang="en-US"/>
        </a:p>
      </dgm:t>
    </dgm:pt>
    <dgm:pt modelId="{D7D0E73C-D16B-4740-A636-9BFE330C5DB0}">
      <dgm:prSet/>
      <dgm:spPr/>
      <dgm:t>
        <a:bodyPr/>
        <a:lstStyle/>
        <a:p>
          <a:r>
            <a:rPr lang="en-US" dirty="0" smtClean="0"/>
            <a:t>Full Control</a:t>
          </a:r>
        </a:p>
      </dgm:t>
    </dgm:pt>
    <dgm:pt modelId="{EBFE29E6-0BCD-4488-906F-F11976E8B5A3}" type="parTrans" cxnId="{AE4B4CB8-C964-4F8B-8792-899F27BE0A65}">
      <dgm:prSet/>
      <dgm:spPr/>
      <dgm:t>
        <a:bodyPr/>
        <a:lstStyle/>
        <a:p>
          <a:endParaRPr lang="en-US"/>
        </a:p>
      </dgm:t>
    </dgm:pt>
    <dgm:pt modelId="{D419AF94-0EE0-4193-810A-AFD3A28810F1}" type="sibTrans" cxnId="{AE4B4CB8-C964-4F8B-8792-899F27BE0A65}">
      <dgm:prSet/>
      <dgm:spPr/>
      <dgm:t>
        <a:bodyPr/>
        <a:lstStyle/>
        <a:p>
          <a:endParaRPr lang="en-US"/>
        </a:p>
      </dgm:t>
    </dgm:pt>
    <dgm:pt modelId="{EF7AB4E6-C68B-4EC7-8236-770CE193E9FC}">
      <dgm:prSet/>
      <dgm:spPr/>
      <dgm:t>
        <a:bodyPr/>
        <a:lstStyle/>
        <a:p>
          <a:r>
            <a:rPr lang="en-US" dirty="0" smtClean="0"/>
            <a:t>Approver</a:t>
          </a:r>
        </a:p>
      </dgm:t>
    </dgm:pt>
    <dgm:pt modelId="{1411ECB5-C671-4D4B-806E-EFDE58FE7282}" type="parTrans" cxnId="{372C6DFC-351F-4AA3-ACFA-7D9BA5CFEFD7}">
      <dgm:prSet/>
      <dgm:spPr/>
      <dgm:t>
        <a:bodyPr/>
        <a:lstStyle/>
        <a:p>
          <a:endParaRPr lang="en-US"/>
        </a:p>
      </dgm:t>
    </dgm:pt>
    <dgm:pt modelId="{0CB37F37-2295-43CF-BDDF-CB2E463D95D4}" type="sibTrans" cxnId="{372C6DFC-351F-4AA3-ACFA-7D9BA5CFEFD7}">
      <dgm:prSet/>
      <dgm:spPr/>
      <dgm:t>
        <a:bodyPr/>
        <a:lstStyle/>
        <a:p>
          <a:endParaRPr lang="en-US"/>
        </a:p>
      </dgm:t>
    </dgm:pt>
    <dgm:pt modelId="{598168D0-27C1-44E0-86AD-F4B5715910B7}" type="pres">
      <dgm:prSet presAssocID="{23BFDDFC-7F3A-43F9-907F-BD531B737337}" presName="linear" presStyleCnt="0">
        <dgm:presLayoutVars>
          <dgm:animLvl val="lvl"/>
          <dgm:resizeHandles val="exact"/>
        </dgm:presLayoutVars>
      </dgm:prSet>
      <dgm:spPr/>
      <dgm:t>
        <a:bodyPr/>
        <a:lstStyle/>
        <a:p>
          <a:endParaRPr lang="en-US"/>
        </a:p>
      </dgm:t>
    </dgm:pt>
    <dgm:pt modelId="{C72D3367-06F3-417B-B0A5-ABC7E925F3F6}" type="pres">
      <dgm:prSet presAssocID="{EFF0FB9D-F3BD-4D6C-9DA9-78581D070A76}" presName="parentText" presStyleLbl="node1" presStyleIdx="0" presStyleCnt="3">
        <dgm:presLayoutVars>
          <dgm:chMax val="0"/>
          <dgm:bulletEnabled val="1"/>
        </dgm:presLayoutVars>
      </dgm:prSet>
      <dgm:spPr/>
      <dgm:t>
        <a:bodyPr/>
        <a:lstStyle/>
        <a:p>
          <a:endParaRPr lang="en-US"/>
        </a:p>
      </dgm:t>
    </dgm:pt>
    <dgm:pt modelId="{96773907-A964-407C-B58F-EE574F3C0957}" type="pres">
      <dgm:prSet presAssocID="{EFF0FB9D-F3BD-4D6C-9DA9-78581D070A76}" presName="childText" presStyleLbl="revTx" presStyleIdx="0" presStyleCnt="3">
        <dgm:presLayoutVars>
          <dgm:bulletEnabled val="1"/>
        </dgm:presLayoutVars>
      </dgm:prSet>
      <dgm:spPr/>
      <dgm:t>
        <a:bodyPr/>
        <a:lstStyle/>
        <a:p>
          <a:endParaRPr lang="en-US"/>
        </a:p>
      </dgm:t>
    </dgm:pt>
    <dgm:pt modelId="{A3BF6F7B-A155-4A5D-BADF-08669097752A}" type="pres">
      <dgm:prSet presAssocID="{925C0E8F-4EC7-4408-9C04-46E8422DF762}" presName="parentText" presStyleLbl="node1" presStyleIdx="1" presStyleCnt="3">
        <dgm:presLayoutVars>
          <dgm:chMax val="0"/>
          <dgm:bulletEnabled val="1"/>
        </dgm:presLayoutVars>
      </dgm:prSet>
      <dgm:spPr/>
      <dgm:t>
        <a:bodyPr/>
        <a:lstStyle/>
        <a:p>
          <a:endParaRPr lang="en-US"/>
        </a:p>
      </dgm:t>
    </dgm:pt>
    <dgm:pt modelId="{3A08FBED-F435-4AC3-B9AB-4EEBB15E5DBE}" type="pres">
      <dgm:prSet presAssocID="{925C0E8F-4EC7-4408-9C04-46E8422DF762}" presName="childText" presStyleLbl="revTx" presStyleIdx="1" presStyleCnt="3">
        <dgm:presLayoutVars>
          <dgm:bulletEnabled val="1"/>
        </dgm:presLayoutVars>
      </dgm:prSet>
      <dgm:spPr/>
      <dgm:t>
        <a:bodyPr/>
        <a:lstStyle/>
        <a:p>
          <a:endParaRPr lang="en-US"/>
        </a:p>
      </dgm:t>
    </dgm:pt>
    <dgm:pt modelId="{E58894F6-CA58-44C5-96BE-80B01C95F4F5}" type="pres">
      <dgm:prSet presAssocID="{58069A46-A7F7-458E-AFF0-58C2CDA6065D}" presName="parentText" presStyleLbl="node1" presStyleIdx="2" presStyleCnt="3">
        <dgm:presLayoutVars>
          <dgm:chMax val="0"/>
          <dgm:bulletEnabled val="1"/>
        </dgm:presLayoutVars>
      </dgm:prSet>
      <dgm:spPr/>
      <dgm:t>
        <a:bodyPr/>
        <a:lstStyle/>
        <a:p>
          <a:endParaRPr lang="en-US"/>
        </a:p>
      </dgm:t>
    </dgm:pt>
    <dgm:pt modelId="{128B41C1-AA99-46EB-AC05-1C435666BE4E}" type="pres">
      <dgm:prSet presAssocID="{58069A46-A7F7-458E-AFF0-58C2CDA6065D}" presName="childText" presStyleLbl="revTx" presStyleIdx="2" presStyleCnt="3">
        <dgm:presLayoutVars>
          <dgm:bulletEnabled val="1"/>
        </dgm:presLayoutVars>
      </dgm:prSet>
      <dgm:spPr/>
      <dgm:t>
        <a:bodyPr/>
        <a:lstStyle/>
        <a:p>
          <a:endParaRPr lang="en-US"/>
        </a:p>
      </dgm:t>
    </dgm:pt>
  </dgm:ptLst>
  <dgm:cxnLst>
    <dgm:cxn modelId="{1FBD305B-E1E2-4D20-BEF3-28BFDDA621D7}" type="presOf" srcId="{925C0E8F-4EC7-4408-9C04-46E8422DF762}" destId="{A3BF6F7B-A155-4A5D-BADF-08669097752A}" srcOrd="0" destOrd="0" presId="urn:microsoft.com/office/officeart/2005/8/layout/vList2"/>
    <dgm:cxn modelId="{856B9857-BA1B-436B-917D-95AD51DC6BA2}" srcId="{EFF0FB9D-F3BD-4D6C-9DA9-78581D070A76}" destId="{A85E48F3-39BE-44D2-88E1-1824D4276472}" srcOrd="0" destOrd="0" parTransId="{F438FB42-907E-43A9-82FC-DAC47FBED096}" sibTransId="{D4F38122-BA60-401A-94DC-8544532C8AE2}"/>
    <dgm:cxn modelId="{717D09CA-65F4-45AC-B3BA-DC980EFA2598}" srcId="{23BFDDFC-7F3A-43F9-907F-BD531B737337}" destId="{925C0E8F-4EC7-4408-9C04-46E8422DF762}" srcOrd="1" destOrd="0" parTransId="{F36DDF1E-4AA3-47B0-A660-68B0C6AB14C9}" sibTransId="{6B7E7756-781C-4E36-86A8-86B3CE5BA75E}"/>
    <dgm:cxn modelId="{BEFEA8E3-5F14-4ECE-9BFF-15192327FE63}" srcId="{EFF0FB9D-F3BD-4D6C-9DA9-78581D070A76}" destId="{F577E3CA-3206-431D-9C36-A13F1307E345}" srcOrd="1" destOrd="0" parTransId="{18AB0FA3-BAD2-4997-9F9D-E1E1CFE3CA0B}" sibTransId="{51DC1499-B5B2-45EF-884E-4531F365A105}"/>
    <dgm:cxn modelId="{29CCC475-BC62-457D-8204-DC76ACE18A8F}" srcId="{23BFDDFC-7F3A-43F9-907F-BD531B737337}" destId="{EFF0FB9D-F3BD-4D6C-9DA9-78581D070A76}" srcOrd="0" destOrd="0" parTransId="{19B71571-5DF0-4567-AE03-7676DD7B9D03}" sibTransId="{B99821F1-166F-4977-82B9-60118F6810B7}"/>
    <dgm:cxn modelId="{66D41B73-C90B-4022-B84E-DB0D1CB70321}" srcId="{23BFDDFC-7F3A-43F9-907F-BD531B737337}" destId="{58069A46-A7F7-458E-AFF0-58C2CDA6065D}" srcOrd="2" destOrd="0" parTransId="{CFD66AF0-C54F-46AB-BA0C-CA632A1AA002}" sibTransId="{90BEB942-8FCF-4F84-A686-0AC300118E1E}"/>
    <dgm:cxn modelId="{3CF34379-9264-4203-B76E-04B872905100}" type="presOf" srcId="{B94E18A6-747F-4020-835B-05DB7539A7A1}" destId="{128B41C1-AA99-46EB-AC05-1C435666BE4E}" srcOrd="0" destOrd="0" presId="urn:microsoft.com/office/officeart/2005/8/layout/vList2"/>
    <dgm:cxn modelId="{2CEA829C-0B7E-47AD-A124-C89E66C3B303}" type="presOf" srcId="{CB1E1E89-FA99-4A80-908B-5811AB6FB228}" destId="{128B41C1-AA99-46EB-AC05-1C435666BE4E}" srcOrd="0" destOrd="2" presId="urn:microsoft.com/office/officeart/2005/8/layout/vList2"/>
    <dgm:cxn modelId="{9E473DEE-47B9-443B-98D9-5AA511081E2C}" type="presOf" srcId="{D7D0E73C-D16B-4740-A636-9BFE330C5DB0}" destId="{3A08FBED-F435-4AC3-B9AB-4EEBB15E5DBE}" srcOrd="0" destOrd="0" presId="urn:microsoft.com/office/officeart/2005/8/layout/vList2"/>
    <dgm:cxn modelId="{372C6DFC-351F-4AA3-ACFA-7D9BA5CFEFD7}" srcId="{925C0E8F-4EC7-4408-9C04-46E8422DF762}" destId="{EF7AB4E6-C68B-4EC7-8236-770CE193E9FC}" srcOrd="1" destOrd="0" parTransId="{1411ECB5-C671-4D4B-806E-EFDE58FE7282}" sibTransId="{0CB37F37-2295-43CF-BDDF-CB2E463D95D4}"/>
    <dgm:cxn modelId="{D56BF971-936E-403F-A890-88378217B356}" srcId="{58069A46-A7F7-458E-AFF0-58C2CDA6065D}" destId="{CB1E1E89-FA99-4A80-908B-5811AB6FB228}" srcOrd="2" destOrd="0" parTransId="{59C9B57F-745C-4A47-9A22-45BCA3B298B0}" sibTransId="{714D984A-A24F-4345-B944-6EC64F54F56D}"/>
    <dgm:cxn modelId="{CDF1C35C-03AA-4587-B31C-3E2ED2295E7D}" type="presOf" srcId="{A85E48F3-39BE-44D2-88E1-1824D4276472}" destId="{96773907-A964-407C-B58F-EE574F3C0957}" srcOrd="0" destOrd="0" presId="urn:microsoft.com/office/officeart/2005/8/layout/vList2"/>
    <dgm:cxn modelId="{E9F5BEC6-2677-40BB-ADEF-87FB102DB067}" srcId="{58069A46-A7F7-458E-AFF0-58C2CDA6065D}" destId="{24696AE4-2D6A-455F-9F7A-FAE119413E36}" srcOrd="1" destOrd="0" parTransId="{B50AE584-31A8-478D-8635-A04B3B2DD4B1}" sibTransId="{E496B366-C262-4A57-A4DB-0C8A7C7A6C07}"/>
    <dgm:cxn modelId="{AC984BBB-C7E4-416C-963A-25E1A72E571F}" type="presOf" srcId="{24696AE4-2D6A-455F-9F7A-FAE119413E36}" destId="{128B41C1-AA99-46EB-AC05-1C435666BE4E}" srcOrd="0" destOrd="1" presId="urn:microsoft.com/office/officeart/2005/8/layout/vList2"/>
    <dgm:cxn modelId="{EB23A281-3D66-4CF2-9952-99524BAE3200}" srcId="{58069A46-A7F7-458E-AFF0-58C2CDA6065D}" destId="{B94E18A6-747F-4020-835B-05DB7539A7A1}" srcOrd="0" destOrd="0" parTransId="{8F6719F5-69A1-4CF0-B80C-3AF9EA032A03}" sibTransId="{384213E8-5F0C-4F64-B4CD-59D18C6CE2C0}"/>
    <dgm:cxn modelId="{9445AF7B-4CAF-4B52-9C5A-F14E55A2F6DC}" type="presOf" srcId="{D2D076B8-E893-443C-BE82-BFB98DEEBABE}" destId="{96773907-A964-407C-B58F-EE574F3C0957}" srcOrd="0" destOrd="2" presId="urn:microsoft.com/office/officeart/2005/8/layout/vList2"/>
    <dgm:cxn modelId="{BC3726A5-D071-4ED6-A84D-5F7D45CFFDB4}" srcId="{EFF0FB9D-F3BD-4D6C-9DA9-78581D070A76}" destId="{D2D076B8-E893-443C-BE82-BFB98DEEBABE}" srcOrd="2" destOrd="0" parTransId="{C82C1A16-8EEE-4628-A94F-84996BF62DD3}" sibTransId="{AC00989F-9B1A-416B-AE21-1E854286DE19}"/>
    <dgm:cxn modelId="{4E59BACB-6A3C-43B3-BF27-96939A7801EA}" type="presOf" srcId="{23BFDDFC-7F3A-43F9-907F-BD531B737337}" destId="{598168D0-27C1-44E0-86AD-F4B5715910B7}" srcOrd="0" destOrd="0" presId="urn:microsoft.com/office/officeart/2005/8/layout/vList2"/>
    <dgm:cxn modelId="{AE4B4CB8-C964-4F8B-8792-899F27BE0A65}" srcId="{925C0E8F-4EC7-4408-9C04-46E8422DF762}" destId="{D7D0E73C-D16B-4740-A636-9BFE330C5DB0}" srcOrd="0" destOrd="0" parTransId="{EBFE29E6-0BCD-4488-906F-F11976E8B5A3}" sibTransId="{D419AF94-0EE0-4193-810A-AFD3A28810F1}"/>
    <dgm:cxn modelId="{AF5F81B5-2C37-4160-B011-18A659604CBB}" type="presOf" srcId="{EF7AB4E6-C68B-4EC7-8236-770CE193E9FC}" destId="{3A08FBED-F435-4AC3-B9AB-4EEBB15E5DBE}" srcOrd="0" destOrd="1" presId="urn:microsoft.com/office/officeart/2005/8/layout/vList2"/>
    <dgm:cxn modelId="{6328C380-847D-4F80-ACE0-F43842E4F0CB}" type="presOf" srcId="{58069A46-A7F7-458E-AFF0-58C2CDA6065D}" destId="{E58894F6-CA58-44C5-96BE-80B01C95F4F5}" srcOrd="0" destOrd="0" presId="urn:microsoft.com/office/officeart/2005/8/layout/vList2"/>
    <dgm:cxn modelId="{34E3BF89-8319-4BC3-98C4-C7FF5082B6D8}" type="presOf" srcId="{F577E3CA-3206-431D-9C36-A13F1307E345}" destId="{96773907-A964-407C-B58F-EE574F3C0957}" srcOrd="0" destOrd="1" presId="urn:microsoft.com/office/officeart/2005/8/layout/vList2"/>
    <dgm:cxn modelId="{9D4E179A-F769-4ACB-AEB5-C2CE37FDEF27}" type="presOf" srcId="{EFF0FB9D-F3BD-4D6C-9DA9-78581D070A76}" destId="{C72D3367-06F3-417B-B0A5-ABC7E925F3F6}" srcOrd="0" destOrd="0" presId="urn:microsoft.com/office/officeart/2005/8/layout/vList2"/>
    <dgm:cxn modelId="{07E743AC-AF2C-4CA4-83DC-AC245CCCC7D0}" type="presParOf" srcId="{598168D0-27C1-44E0-86AD-F4B5715910B7}" destId="{C72D3367-06F3-417B-B0A5-ABC7E925F3F6}" srcOrd="0" destOrd="0" presId="urn:microsoft.com/office/officeart/2005/8/layout/vList2"/>
    <dgm:cxn modelId="{48FFFD74-01AF-4D02-BD1A-4655E0B66AE0}" type="presParOf" srcId="{598168D0-27C1-44E0-86AD-F4B5715910B7}" destId="{96773907-A964-407C-B58F-EE574F3C0957}" srcOrd="1" destOrd="0" presId="urn:microsoft.com/office/officeart/2005/8/layout/vList2"/>
    <dgm:cxn modelId="{69C8ED4C-6D3E-4684-9284-F4D9E608B906}" type="presParOf" srcId="{598168D0-27C1-44E0-86AD-F4B5715910B7}" destId="{A3BF6F7B-A155-4A5D-BADF-08669097752A}" srcOrd="2" destOrd="0" presId="urn:microsoft.com/office/officeart/2005/8/layout/vList2"/>
    <dgm:cxn modelId="{B672FC97-3D13-41D7-8685-3E6AD638AE63}" type="presParOf" srcId="{598168D0-27C1-44E0-86AD-F4B5715910B7}" destId="{3A08FBED-F435-4AC3-B9AB-4EEBB15E5DBE}" srcOrd="3" destOrd="0" presId="urn:microsoft.com/office/officeart/2005/8/layout/vList2"/>
    <dgm:cxn modelId="{4608335A-0F12-4FC1-8592-7B99F3969EB9}" type="presParOf" srcId="{598168D0-27C1-44E0-86AD-F4B5715910B7}" destId="{E58894F6-CA58-44C5-96BE-80B01C95F4F5}" srcOrd="4" destOrd="0" presId="urn:microsoft.com/office/officeart/2005/8/layout/vList2"/>
    <dgm:cxn modelId="{5BCC20F2-9EFF-4F31-A9C9-AAF60850CDED}" type="presParOf" srcId="{598168D0-27C1-44E0-86AD-F4B5715910B7}" destId="{128B41C1-AA99-46EB-AC05-1C435666BE4E}"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8A2DFC-874E-488C-B576-816E3127F5C8}">
      <dsp:nvSpPr>
        <dsp:cNvPr id="0" name=""/>
        <dsp:cNvSpPr/>
      </dsp:nvSpPr>
      <dsp:spPr>
        <a:xfrm>
          <a:off x="2140622" y="2255"/>
          <a:ext cx="1509955" cy="1207442"/>
        </a:xfrm>
        <a:prstGeom prst="ellipse">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Control</a:t>
          </a:r>
          <a:endParaRPr lang="en-US" sz="1600" b="1" kern="1200" dirty="0">
            <a:solidFill>
              <a:schemeClr val="bg1"/>
            </a:solidFill>
          </a:endParaRPr>
        </a:p>
      </dsp:txBody>
      <dsp:txXfrm>
        <a:off x="2140622" y="2255"/>
        <a:ext cx="1509955" cy="1207442"/>
      </dsp:txXfrm>
    </dsp:sp>
    <dsp:sp modelId="{30B75CFA-C09D-46ED-B284-8714C31250E8}">
      <dsp:nvSpPr>
        <dsp:cNvPr id="0" name=""/>
        <dsp:cNvSpPr/>
      </dsp:nvSpPr>
      <dsp:spPr>
        <a:xfrm rot="1542857">
          <a:off x="3607082" y="792889"/>
          <a:ext cx="199498" cy="407511"/>
        </a:xfrm>
        <a:prstGeom prst="rightArrow">
          <a:avLst>
            <a:gd name="adj1" fmla="val 60000"/>
            <a:gd name="adj2" fmla="val 50000"/>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solidFill>
              <a:schemeClr val="bg1"/>
            </a:solidFill>
          </a:endParaRPr>
        </a:p>
      </dsp:txBody>
      <dsp:txXfrm rot="1542857">
        <a:off x="3607082" y="792889"/>
        <a:ext cx="199498" cy="407511"/>
      </dsp:txXfrm>
    </dsp:sp>
    <dsp:sp modelId="{1D42A1A4-F27D-4281-B98B-DCEEB1F3191C}">
      <dsp:nvSpPr>
        <dsp:cNvPr id="0" name=""/>
        <dsp:cNvSpPr/>
      </dsp:nvSpPr>
      <dsp:spPr>
        <a:xfrm>
          <a:off x="3773260" y="788492"/>
          <a:ext cx="1509955" cy="1207442"/>
        </a:xfrm>
        <a:prstGeom prst="ellipse">
          <a:avLst/>
        </a:prstGeom>
        <a:gradFill rotWithShape="0">
          <a:gsLst>
            <a:gs pos="0">
              <a:schemeClr val="accent4">
                <a:hueOff val="320923"/>
                <a:satOff val="1418"/>
                <a:lumOff val="-98"/>
                <a:alphaOff val="0"/>
                <a:shade val="15000"/>
                <a:satMod val="180000"/>
              </a:schemeClr>
            </a:gs>
            <a:gs pos="50000">
              <a:schemeClr val="accent4">
                <a:hueOff val="320923"/>
                <a:satOff val="1418"/>
                <a:lumOff val="-98"/>
                <a:alphaOff val="0"/>
                <a:shade val="45000"/>
                <a:satMod val="170000"/>
              </a:schemeClr>
            </a:gs>
            <a:gs pos="70000">
              <a:schemeClr val="accent4">
                <a:hueOff val="320923"/>
                <a:satOff val="1418"/>
                <a:lumOff val="-98"/>
                <a:alphaOff val="0"/>
                <a:tint val="99000"/>
                <a:shade val="65000"/>
                <a:satMod val="155000"/>
              </a:schemeClr>
            </a:gs>
            <a:gs pos="100000">
              <a:schemeClr val="accent4">
                <a:hueOff val="320923"/>
                <a:satOff val="1418"/>
                <a:lumOff val="-98"/>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320923"/>
              <a:satOff val="1418"/>
              <a:lumOff val="-98"/>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Check-out</a:t>
          </a:r>
          <a:endParaRPr lang="en-US" sz="1600" b="1" kern="1200" dirty="0">
            <a:solidFill>
              <a:schemeClr val="bg1"/>
            </a:solidFill>
          </a:endParaRPr>
        </a:p>
      </dsp:txBody>
      <dsp:txXfrm>
        <a:off x="3773260" y="788492"/>
        <a:ext cx="1509955" cy="1207442"/>
      </dsp:txXfrm>
    </dsp:sp>
    <dsp:sp modelId="{CA451FC7-267A-46EB-AB72-2EFC5B139E45}">
      <dsp:nvSpPr>
        <dsp:cNvPr id="0" name=""/>
        <dsp:cNvSpPr/>
      </dsp:nvSpPr>
      <dsp:spPr>
        <a:xfrm rot="4628571">
          <a:off x="4570533" y="2063104"/>
          <a:ext cx="314673" cy="407511"/>
        </a:xfrm>
        <a:prstGeom prst="rightArrow">
          <a:avLst>
            <a:gd name="adj1" fmla="val 60000"/>
            <a:gd name="adj2" fmla="val 50000"/>
          </a:avLst>
        </a:prstGeom>
        <a:gradFill rotWithShape="0">
          <a:gsLst>
            <a:gs pos="0">
              <a:schemeClr val="accent4">
                <a:hueOff val="320923"/>
                <a:satOff val="1418"/>
                <a:lumOff val="-98"/>
                <a:alphaOff val="0"/>
                <a:shade val="15000"/>
                <a:satMod val="180000"/>
              </a:schemeClr>
            </a:gs>
            <a:gs pos="50000">
              <a:schemeClr val="accent4">
                <a:hueOff val="320923"/>
                <a:satOff val="1418"/>
                <a:lumOff val="-98"/>
                <a:alphaOff val="0"/>
                <a:shade val="45000"/>
                <a:satMod val="170000"/>
              </a:schemeClr>
            </a:gs>
            <a:gs pos="70000">
              <a:schemeClr val="accent4">
                <a:hueOff val="320923"/>
                <a:satOff val="1418"/>
                <a:lumOff val="-98"/>
                <a:alphaOff val="0"/>
                <a:tint val="99000"/>
                <a:shade val="65000"/>
                <a:satMod val="155000"/>
              </a:schemeClr>
            </a:gs>
            <a:gs pos="100000">
              <a:schemeClr val="accent4">
                <a:hueOff val="320923"/>
                <a:satOff val="1418"/>
                <a:lumOff val="-98"/>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320923"/>
              <a:satOff val="1418"/>
              <a:lumOff val="-98"/>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solidFill>
              <a:schemeClr val="bg1"/>
            </a:solidFill>
          </a:endParaRPr>
        </a:p>
      </dsp:txBody>
      <dsp:txXfrm rot="4628571">
        <a:off x="4570533" y="2063104"/>
        <a:ext cx="314673" cy="407511"/>
      </dsp:txXfrm>
    </dsp:sp>
    <dsp:sp modelId="{85FE08C8-7B36-4B92-977C-97BB3C58E3D6}">
      <dsp:nvSpPr>
        <dsp:cNvPr id="0" name=""/>
        <dsp:cNvSpPr/>
      </dsp:nvSpPr>
      <dsp:spPr>
        <a:xfrm>
          <a:off x="4176488" y="2555151"/>
          <a:ext cx="1509955" cy="1207442"/>
        </a:xfrm>
        <a:prstGeom prst="ellipse">
          <a:avLst/>
        </a:prstGeom>
        <a:gradFill rotWithShape="0">
          <a:gsLst>
            <a:gs pos="0">
              <a:schemeClr val="accent4">
                <a:hueOff val="641845"/>
                <a:satOff val="2837"/>
                <a:lumOff val="-195"/>
                <a:alphaOff val="0"/>
                <a:shade val="15000"/>
                <a:satMod val="180000"/>
              </a:schemeClr>
            </a:gs>
            <a:gs pos="50000">
              <a:schemeClr val="accent4">
                <a:hueOff val="641845"/>
                <a:satOff val="2837"/>
                <a:lumOff val="-195"/>
                <a:alphaOff val="0"/>
                <a:shade val="45000"/>
                <a:satMod val="170000"/>
              </a:schemeClr>
            </a:gs>
            <a:gs pos="70000">
              <a:schemeClr val="accent4">
                <a:hueOff val="641845"/>
                <a:satOff val="2837"/>
                <a:lumOff val="-195"/>
                <a:alphaOff val="0"/>
                <a:tint val="99000"/>
                <a:shade val="65000"/>
                <a:satMod val="155000"/>
              </a:schemeClr>
            </a:gs>
            <a:gs pos="100000">
              <a:schemeClr val="accent4">
                <a:hueOff val="641845"/>
                <a:satOff val="2837"/>
                <a:lumOff val="-19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641845"/>
              <a:satOff val="2837"/>
              <a:lumOff val="-19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Edit</a:t>
          </a:r>
          <a:endParaRPr lang="en-US" sz="1600" b="1" kern="1200" dirty="0">
            <a:solidFill>
              <a:schemeClr val="bg1"/>
            </a:solidFill>
          </a:endParaRPr>
        </a:p>
      </dsp:txBody>
      <dsp:txXfrm>
        <a:off x="4176488" y="2555151"/>
        <a:ext cx="1509955" cy="1207442"/>
      </dsp:txXfrm>
    </dsp:sp>
    <dsp:sp modelId="{1A4D6D51-EE3C-455F-A8BC-4354E8684520}">
      <dsp:nvSpPr>
        <dsp:cNvPr id="0" name=""/>
        <dsp:cNvSpPr/>
      </dsp:nvSpPr>
      <dsp:spPr>
        <a:xfrm rot="7714286">
          <a:off x="4236188" y="3657511"/>
          <a:ext cx="270273" cy="407511"/>
        </a:xfrm>
        <a:prstGeom prst="rightArrow">
          <a:avLst>
            <a:gd name="adj1" fmla="val 60000"/>
            <a:gd name="adj2" fmla="val 50000"/>
          </a:avLst>
        </a:prstGeom>
        <a:gradFill rotWithShape="0">
          <a:gsLst>
            <a:gs pos="0">
              <a:schemeClr val="accent4">
                <a:hueOff val="641845"/>
                <a:satOff val="2837"/>
                <a:lumOff val="-195"/>
                <a:alphaOff val="0"/>
                <a:shade val="15000"/>
                <a:satMod val="180000"/>
              </a:schemeClr>
            </a:gs>
            <a:gs pos="50000">
              <a:schemeClr val="accent4">
                <a:hueOff val="641845"/>
                <a:satOff val="2837"/>
                <a:lumOff val="-195"/>
                <a:alphaOff val="0"/>
                <a:shade val="45000"/>
                <a:satMod val="170000"/>
              </a:schemeClr>
            </a:gs>
            <a:gs pos="70000">
              <a:schemeClr val="accent4">
                <a:hueOff val="641845"/>
                <a:satOff val="2837"/>
                <a:lumOff val="-195"/>
                <a:alphaOff val="0"/>
                <a:tint val="99000"/>
                <a:shade val="65000"/>
                <a:satMod val="155000"/>
              </a:schemeClr>
            </a:gs>
            <a:gs pos="100000">
              <a:schemeClr val="accent4">
                <a:hueOff val="641845"/>
                <a:satOff val="2837"/>
                <a:lumOff val="-19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641845"/>
              <a:satOff val="2837"/>
              <a:lumOff val="-195"/>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solidFill>
              <a:schemeClr val="bg1"/>
            </a:solidFill>
          </a:endParaRPr>
        </a:p>
      </dsp:txBody>
      <dsp:txXfrm rot="7714286">
        <a:off x="4236188" y="3657511"/>
        <a:ext cx="270273" cy="407511"/>
      </dsp:txXfrm>
    </dsp:sp>
    <dsp:sp modelId="{A1851C24-8F1E-49CD-BAD9-4945903C0DEB}">
      <dsp:nvSpPr>
        <dsp:cNvPr id="0" name=""/>
        <dsp:cNvSpPr/>
      </dsp:nvSpPr>
      <dsp:spPr>
        <a:xfrm>
          <a:off x="3046668" y="3971901"/>
          <a:ext cx="1509955" cy="1207442"/>
        </a:xfrm>
        <a:prstGeom prst="ellipse">
          <a:avLst/>
        </a:prstGeom>
        <a:gradFill rotWithShape="0">
          <a:gsLst>
            <a:gs pos="0">
              <a:schemeClr val="accent4">
                <a:hueOff val="962768"/>
                <a:satOff val="4255"/>
                <a:lumOff val="-293"/>
                <a:alphaOff val="0"/>
                <a:shade val="15000"/>
                <a:satMod val="180000"/>
              </a:schemeClr>
            </a:gs>
            <a:gs pos="50000">
              <a:schemeClr val="accent4">
                <a:hueOff val="962768"/>
                <a:satOff val="4255"/>
                <a:lumOff val="-293"/>
                <a:alphaOff val="0"/>
                <a:shade val="45000"/>
                <a:satMod val="170000"/>
              </a:schemeClr>
            </a:gs>
            <a:gs pos="70000">
              <a:schemeClr val="accent4">
                <a:hueOff val="962768"/>
                <a:satOff val="4255"/>
                <a:lumOff val="-293"/>
                <a:alphaOff val="0"/>
                <a:tint val="99000"/>
                <a:shade val="65000"/>
                <a:satMod val="155000"/>
              </a:schemeClr>
            </a:gs>
            <a:gs pos="100000">
              <a:schemeClr val="accent4">
                <a:hueOff val="962768"/>
                <a:satOff val="4255"/>
                <a:lumOff val="-29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962768"/>
              <a:satOff val="4255"/>
              <a:lumOff val="-29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Check-in</a:t>
          </a:r>
          <a:endParaRPr lang="en-US" sz="1600" b="1" kern="1200" dirty="0">
            <a:solidFill>
              <a:schemeClr val="bg1"/>
            </a:solidFill>
          </a:endParaRPr>
        </a:p>
      </dsp:txBody>
      <dsp:txXfrm>
        <a:off x="3046668" y="3971901"/>
        <a:ext cx="1509955" cy="1207442"/>
      </dsp:txXfrm>
    </dsp:sp>
    <dsp:sp modelId="{F43FC196-C149-4E96-968D-20CCBEE0AB31}">
      <dsp:nvSpPr>
        <dsp:cNvPr id="0" name=""/>
        <dsp:cNvSpPr/>
      </dsp:nvSpPr>
      <dsp:spPr>
        <a:xfrm rot="10800000">
          <a:off x="2820065" y="4371867"/>
          <a:ext cx="160132" cy="407511"/>
        </a:xfrm>
        <a:prstGeom prst="rightArrow">
          <a:avLst>
            <a:gd name="adj1" fmla="val 60000"/>
            <a:gd name="adj2" fmla="val 50000"/>
          </a:avLst>
        </a:prstGeom>
        <a:gradFill rotWithShape="0">
          <a:gsLst>
            <a:gs pos="0">
              <a:schemeClr val="accent4">
                <a:hueOff val="962768"/>
                <a:satOff val="4255"/>
                <a:lumOff val="-293"/>
                <a:alphaOff val="0"/>
                <a:shade val="15000"/>
                <a:satMod val="180000"/>
              </a:schemeClr>
            </a:gs>
            <a:gs pos="50000">
              <a:schemeClr val="accent4">
                <a:hueOff val="962768"/>
                <a:satOff val="4255"/>
                <a:lumOff val="-293"/>
                <a:alphaOff val="0"/>
                <a:shade val="45000"/>
                <a:satMod val="170000"/>
              </a:schemeClr>
            </a:gs>
            <a:gs pos="70000">
              <a:schemeClr val="accent4">
                <a:hueOff val="962768"/>
                <a:satOff val="4255"/>
                <a:lumOff val="-293"/>
                <a:alphaOff val="0"/>
                <a:tint val="99000"/>
                <a:shade val="65000"/>
                <a:satMod val="155000"/>
              </a:schemeClr>
            </a:gs>
            <a:gs pos="100000">
              <a:schemeClr val="accent4">
                <a:hueOff val="962768"/>
                <a:satOff val="4255"/>
                <a:lumOff val="-293"/>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962768"/>
              <a:satOff val="4255"/>
              <a:lumOff val="-293"/>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solidFill>
              <a:schemeClr val="bg1"/>
            </a:solidFill>
          </a:endParaRPr>
        </a:p>
      </dsp:txBody>
      <dsp:txXfrm rot="10800000">
        <a:off x="2820065" y="4371867"/>
        <a:ext cx="160132" cy="407511"/>
      </dsp:txXfrm>
    </dsp:sp>
    <dsp:sp modelId="{157C523F-24B1-4FE6-B809-5DD82360262C}">
      <dsp:nvSpPr>
        <dsp:cNvPr id="0" name=""/>
        <dsp:cNvSpPr/>
      </dsp:nvSpPr>
      <dsp:spPr>
        <a:xfrm>
          <a:off x="1234576" y="3971901"/>
          <a:ext cx="1509955" cy="1207442"/>
        </a:xfrm>
        <a:prstGeom prst="ellipse">
          <a:avLst/>
        </a:prstGeom>
        <a:gradFill rotWithShape="0">
          <a:gsLst>
            <a:gs pos="0">
              <a:schemeClr val="accent4">
                <a:hueOff val="1283690"/>
                <a:satOff val="5673"/>
                <a:lumOff val="-391"/>
                <a:alphaOff val="0"/>
                <a:shade val="15000"/>
                <a:satMod val="180000"/>
              </a:schemeClr>
            </a:gs>
            <a:gs pos="50000">
              <a:schemeClr val="accent4">
                <a:hueOff val="1283690"/>
                <a:satOff val="5673"/>
                <a:lumOff val="-391"/>
                <a:alphaOff val="0"/>
                <a:shade val="45000"/>
                <a:satMod val="170000"/>
              </a:schemeClr>
            </a:gs>
            <a:gs pos="70000">
              <a:schemeClr val="accent4">
                <a:hueOff val="1283690"/>
                <a:satOff val="5673"/>
                <a:lumOff val="-391"/>
                <a:alphaOff val="0"/>
                <a:tint val="99000"/>
                <a:shade val="65000"/>
                <a:satMod val="155000"/>
              </a:schemeClr>
            </a:gs>
            <a:gs pos="100000">
              <a:schemeClr val="accent4">
                <a:hueOff val="1283690"/>
                <a:satOff val="5673"/>
                <a:lumOff val="-39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283690"/>
              <a:satOff val="5673"/>
              <a:lumOff val="-39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Requests</a:t>
          </a:r>
          <a:endParaRPr lang="en-US" sz="1600" b="1" kern="1200" dirty="0">
            <a:solidFill>
              <a:schemeClr val="bg1"/>
            </a:solidFill>
          </a:endParaRPr>
        </a:p>
      </dsp:txBody>
      <dsp:txXfrm>
        <a:off x="1234576" y="3971901"/>
        <a:ext cx="1509955" cy="1207442"/>
      </dsp:txXfrm>
    </dsp:sp>
    <dsp:sp modelId="{50F8C46F-C527-4F7F-A3C8-0B84518D89AC}">
      <dsp:nvSpPr>
        <dsp:cNvPr id="0" name=""/>
        <dsp:cNvSpPr/>
      </dsp:nvSpPr>
      <dsp:spPr>
        <a:xfrm rot="13885714">
          <a:off x="1294276" y="3669472"/>
          <a:ext cx="270273" cy="407511"/>
        </a:xfrm>
        <a:prstGeom prst="rightArrow">
          <a:avLst>
            <a:gd name="adj1" fmla="val 60000"/>
            <a:gd name="adj2" fmla="val 50000"/>
          </a:avLst>
        </a:prstGeom>
        <a:gradFill rotWithShape="0">
          <a:gsLst>
            <a:gs pos="0">
              <a:schemeClr val="accent4">
                <a:hueOff val="1283690"/>
                <a:satOff val="5673"/>
                <a:lumOff val="-391"/>
                <a:alphaOff val="0"/>
                <a:shade val="15000"/>
                <a:satMod val="180000"/>
              </a:schemeClr>
            </a:gs>
            <a:gs pos="50000">
              <a:schemeClr val="accent4">
                <a:hueOff val="1283690"/>
                <a:satOff val="5673"/>
                <a:lumOff val="-391"/>
                <a:alphaOff val="0"/>
                <a:shade val="45000"/>
                <a:satMod val="170000"/>
              </a:schemeClr>
            </a:gs>
            <a:gs pos="70000">
              <a:schemeClr val="accent4">
                <a:hueOff val="1283690"/>
                <a:satOff val="5673"/>
                <a:lumOff val="-391"/>
                <a:alphaOff val="0"/>
                <a:tint val="99000"/>
                <a:shade val="65000"/>
                <a:satMod val="155000"/>
              </a:schemeClr>
            </a:gs>
            <a:gs pos="100000">
              <a:schemeClr val="accent4">
                <a:hueOff val="1283690"/>
                <a:satOff val="5673"/>
                <a:lumOff val="-391"/>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283690"/>
              <a:satOff val="5673"/>
              <a:lumOff val="-391"/>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solidFill>
              <a:schemeClr val="bg1"/>
            </a:solidFill>
          </a:endParaRPr>
        </a:p>
      </dsp:txBody>
      <dsp:txXfrm rot="13885714">
        <a:off x="1294276" y="3669472"/>
        <a:ext cx="270273" cy="407511"/>
      </dsp:txXfrm>
    </dsp:sp>
    <dsp:sp modelId="{71E2D629-709A-410E-AAEC-B5217CA67876}">
      <dsp:nvSpPr>
        <dsp:cNvPr id="0" name=""/>
        <dsp:cNvSpPr/>
      </dsp:nvSpPr>
      <dsp:spPr>
        <a:xfrm>
          <a:off x="104755" y="2555151"/>
          <a:ext cx="1509955" cy="1207442"/>
        </a:xfrm>
        <a:prstGeom prst="ellipse">
          <a:avLst/>
        </a:prstGeom>
        <a:gradFill rotWithShape="0">
          <a:gsLst>
            <a:gs pos="0">
              <a:schemeClr val="accent4">
                <a:hueOff val="1604613"/>
                <a:satOff val="7092"/>
                <a:lumOff val="-488"/>
                <a:alphaOff val="0"/>
                <a:shade val="15000"/>
                <a:satMod val="180000"/>
              </a:schemeClr>
            </a:gs>
            <a:gs pos="50000">
              <a:schemeClr val="accent4">
                <a:hueOff val="1604613"/>
                <a:satOff val="7092"/>
                <a:lumOff val="-488"/>
                <a:alphaOff val="0"/>
                <a:shade val="45000"/>
                <a:satMod val="170000"/>
              </a:schemeClr>
            </a:gs>
            <a:gs pos="70000">
              <a:schemeClr val="accent4">
                <a:hueOff val="1604613"/>
                <a:satOff val="7092"/>
                <a:lumOff val="-488"/>
                <a:alphaOff val="0"/>
                <a:tint val="99000"/>
                <a:shade val="65000"/>
                <a:satMod val="155000"/>
              </a:schemeClr>
            </a:gs>
            <a:gs pos="100000">
              <a:schemeClr val="accent4">
                <a:hueOff val="1604613"/>
                <a:satOff val="7092"/>
                <a:lumOff val="-488"/>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604613"/>
              <a:satOff val="7092"/>
              <a:lumOff val="-488"/>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Reporting</a:t>
          </a:r>
          <a:endParaRPr lang="en-US" sz="1600" b="1" kern="1200" dirty="0">
            <a:solidFill>
              <a:schemeClr val="bg1"/>
            </a:solidFill>
          </a:endParaRPr>
        </a:p>
      </dsp:txBody>
      <dsp:txXfrm>
        <a:off x="104755" y="2555151"/>
        <a:ext cx="1509955" cy="1207442"/>
      </dsp:txXfrm>
    </dsp:sp>
    <dsp:sp modelId="{8D056C3F-4C61-4EF9-A686-B66E6723A47E}">
      <dsp:nvSpPr>
        <dsp:cNvPr id="0" name=""/>
        <dsp:cNvSpPr/>
      </dsp:nvSpPr>
      <dsp:spPr>
        <a:xfrm rot="16956489">
          <a:off x="892922" y="2064174"/>
          <a:ext cx="332187" cy="407511"/>
        </a:xfrm>
        <a:prstGeom prst="rightArrow">
          <a:avLst>
            <a:gd name="adj1" fmla="val 60000"/>
            <a:gd name="adj2" fmla="val 50000"/>
          </a:avLst>
        </a:prstGeom>
        <a:gradFill rotWithShape="0">
          <a:gsLst>
            <a:gs pos="0">
              <a:schemeClr val="accent4">
                <a:hueOff val="1604613"/>
                <a:satOff val="7092"/>
                <a:lumOff val="-488"/>
                <a:alphaOff val="0"/>
                <a:shade val="15000"/>
                <a:satMod val="180000"/>
              </a:schemeClr>
            </a:gs>
            <a:gs pos="50000">
              <a:schemeClr val="accent4">
                <a:hueOff val="1604613"/>
                <a:satOff val="7092"/>
                <a:lumOff val="-488"/>
                <a:alphaOff val="0"/>
                <a:shade val="45000"/>
                <a:satMod val="170000"/>
              </a:schemeClr>
            </a:gs>
            <a:gs pos="70000">
              <a:schemeClr val="accent4">
                <a:hueOff val="1604613"/>
                <a:satOff val="7092"/>
                <a:lumOff val="-488"/>
                <a:alphaOff val="0"/>
                <a:tint val="99000"/>
                <a:shade val="65000"/>
                <a:satMod val="155000"/>
              </a:schemeClr>
            </a:gs>
            <a:gs pos="100000">
              <a:schemeClr val="accent4">
                <a:hueOff val="1604613"/>
                <a:satOff val="7092"/>
                <a:lumOff val="-488"/>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604613"/>
              <a:satOff val="7092"/>
              <a:lumOff val="-488"/>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solidFill>
              <a:schemeClr val="bg1"/>
            </a:solidFill>
          </a:endParaRPr>
        </a:p>
      </dsp:txBody>
      <dsp:txXfrm rot="16956489">
        <a:off x="892922" y="2064174"/>
        <a:ext cx="332187" cy="407511"/>
      </dsp:txXfrm>
    </dsp:sp>
    <dsp:sp modelId="{4A7137FE-7A32-4C4E-81E4-DD2AA68AD06B}">
      <dsp:nvSpPr>
        <dsp:cNvPr id="0" name=""/>
        <dsp:cNvSpPr/>
      </dsp:nvSpPr>
      <dsp:spPr>
        <a:xfrm>
          <a:off x="377009" y="752378"/>
          <a:ext cx="1771921" cy="1207442"/>
        </a:xfrm>
        <a:prstGeom prst="ellipse">
          <a:avLst/>
        </a:prstGeom>
        <a:gradFill rotWithShape="0">
          <a:gsLst>
            <a:gs pos="0">
              <a:schemeClr val="accent4">
                <a:hueOff val="1925535"/>
                <a:satOff val="8510"/>
                <a:lumOff val="-586"/>
                <a:alphaOff val="0"/>
                <a:shade val="15000"/>
                <a:satMod val="180000"/>
              </a:schemeClr>
            </a:gs>
            <a:gs pos="50000">
              <a:schemeClr val="accent4">
                <a:hueOff val="1925535"/>
                <a:satOff val="8510"/>
                <a:lumOff val="-586"/>
                <a:alphaOff val="0"/>
                <a:shade val="45000"/>
                <a:satMod val="170000"/>
              </a:schemeClr>
            </a:gs>
            <a:gs pos="70000">
              <a:schemeClr val="accent4">
                <a:hueOff val="1925535"/>
                <a:satOff val="8510"/>
                <a:lumOff val="-586"/>
                <a:alphaOff val="0"/>
                <a:tint val="99000"/>
                <a:shade val="65000"/>
                <a:satMod val="155000"/>
              </a:schemeClr>
            </a:gs>
            <a:gs pos="100000">
              <a:schemeClr val="accent4">
                <a:hueOff val="1925535"/>
                <a:satOff val="8510"/>
                <a:lumOff val="-58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925535"/>
              <a:satOff val="8510"/>
              <a:lumOff val="-58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n-US" sz="1600" b="1" kern="1200" dirty="0" smtClean="0">
              <a:solidFill>
                <a:schemeClr val="bg1"/>
              </a:solidFill>
            </a:rPr>
            <a:t>Deployment</a:t>
          </a:r>
          <a:endParaRPr lang="en-US" sz="1600" b="1" kern="1200" dirty="0">
            <a:solidFill>
              <a:schemeClr val="bg1"/>
            </a:solidFill>
          </a:endParaRPr>
        </a:p>
      </dsp:txBody>
      <dsp:txXfrm>
        <a:off x="377009" y="752378"/>
        <a:ext cx="1771921" cy="1207442"/>
      </dsp:txXfrm>
    </dsp:sp>
    <dsp:sp modelId="{9805A2A1-0E88-4C9A-BEA8-4E5D4B24F52E}">
      <dsp:nvSpPr>
        <dsp:cNvPr id="0" name=""/>
        <dsp:cNvSpPr/>
      </dsp:nvSpPr>
      <dsp:spPr>
        <a:xfrm rot="20119395">
          <a:off x="2044624" y="760589"/>
          <a:ext cx="141984" cy="407511"/>
        </a:xfrm>
        <a:prstGeom prst="rightArrow">
          <a:avLst>
            <a:gd name="adj1" fmla="val 60000"/>
            <a:gd name="adj2" fmla="val 50000"/>
          </a:avLst>
        </a:prstGeom>
        <a:gradFill rotWithShape="0">
          <a:gsLst>
            <a:gs pos="0">
              <a:schemeClr val="accent4">
                <a:hueOff val="1925535"/>
                <a:satOff val="8510"/>
                <a:lumOff val="-586"/>
                <a:alphaOff val="0"/>
                <a:shade val="15000"/>
                <a:satMod val="180000"/>
              </a:schemeClr>
            </a:gs>
            <a:gs pos="50000">
              <a:schemeClr val="accent4">
                <a:hueOff val="1925535"/>
                <a:satOff val="8510"/>
                <a:lumOff val="-586"/>
                <a:alphaOff val="0"/>
                <a:shade val="45000"/>
                <a:satMod val="170000"/>
              </a:schemeClr>
            </a:gs>
            <a:gs pos="70000">
              <a:schemeClr val="accent4">
                <a:hueOff val="1925535"/>
                <a:satOff val="8510"/>
                <a:lumOff val="-586"/>
                <a:alphaOff val="0"/>
                <a:tint val="99000"/>
                <a:shade val="65000"/>
                <a:satMod val="155000"/>
              </a:schemeClr>
            </a:gs>
            <a:gs pos="100000">
              <a:schemeClr val="accent4">
                <a:hueOff val="1925535"/>
                <a:satOff val="8510"/>
                <a:lumOff val="-58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1925535"/>
              <a:satOff val="8510"/>
              <a:lumOff val="-58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b="1" kern="1200">
            <a:solidFill>
              <a:schemeClr val="bg1"/>
            </a:solidFill>
          </a:endParaRPr>
        </a:p>
      </dsp:txBody>
      <dsp:txXfrm rot="20119395">
        <a:off x="2044624" y="760589"/>
        <a:ext cx="141984" cy="40751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71D700-74D0-439B-9378-6E0767F4E201}">
      <dsp:nvSpPr>
        <dsp:cNvPr id="0" name=""/>
        <dsp:cNvSpPr/>
      </dsp:nvSpPr>
      <dsp:spPr>
        <a:xfrm>
          <a:off x="0" y="39882"/>
          <a:ext cx="8382000" cy="72745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Uncontrolled GPOs are in Production environment</a:t>
          </a:r>
          <a:endParaRPr lang="en-US" sz="3000" kern="1200" dirty="0"/>
        </a:p>
      </dsp:txBody>
      <dsp:txXfrm>
        <a:off x="0" y="39882"/>
        <a:ext cx="8382000" cy="727459"/>
      </dsp:txXfrm>
    </dsp:sp>
    <dsp:sp modelId="{0EEDBFE0-E3A1-4080-ABCC-D8221E26D9A2}">
      <dsp:nvSpPr>
        <dsp:cNvPr id="0" name=""/>
        <dsp:cNvSpPr/>
      </dsp:nvSpPr>
      <dsp:spPr>
        <a:xfrm>
          <a:off x="0" y="856622"/>
          <a:ext cx="8382000" cy="727459"/>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Use Control GPO into AGPM</a:t>
          </a:r>
          <a:endParaRPr lang="en-US" sz="3000" kern="1200" dirty="0"/>
        </a:p>
      </dsp:txBody>
      <dsp:txXfrm>
        <a:off x="0" y="856622"/>
        <a:ext cx="8382000" cy="727459"/>
      </dsp:txXfrm>
    </dsp:sp>
    <dsp:sp modelId="{9CC43919-E568-4F15-80C3-207FCF329071}">
      <dsp:nvSpPr>
        <dsp:cNvPr id="0" name=""/>
        <dsp:cNvSpPr/>
      </dsp:nvSpPr>
      <dsp:spPr>
        <a:xfrm>
          <a:off x="0" y="1584082"/>
          <a:ext cx="8382000" cy="834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smtClean="0"/>
            <a:t>Makes a copy of GPO</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All edits to controlled GPO are made offline</a:t>
          </a:r>
          <a:endParaRPr lang="en-US" sz="2300" kern="1200" dirty="0"/>
        </a:p>
      </dsp:txBody>
      <dsp:txXfrm>
        <a:off x="0" y="1584082"/>
        <a:ext cx="8382000" cy="834210"/>
      </dsp:txXfrm>
    </dsp:sp>
    <dsp:sp modelId="{842B903E-7B1D-41E4-BB16-CB3C46094BCE}">
      <dsp:nvSpPr>
        <dsp:cNvPr id="0" name=""/>
        <dsp:cNvSpPr/>
      </dsp:nvSpPr>
      <dsp:spPr>
        <a:xfrm>
          <a:off x="0" y="2418292"/>
          <a:ext cx="8382000" cy="1231479"/>
        </a:xfrm>
        <a:prstGeom prst="roundRec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Generates a “request” for those that don’t have permission to control GPOs</a:t>
          </a:r>
          <a:endParaRPr lang="en-US" sz="3000" kern="1200" dirty="0"/>
        </a:p>
      </dsp:txBody>
      <dsp:txXfrm>
        <a:off x="0" y="2418292"/>
        <a:ext cx="8382000" cy="1231479"/>
      </dsp:txXfrm>
    </dsp:sp>
    <dsp:sp modelId="{5A7C6765-8445-4DB5-B9DA-1FE732B4ADF9}">
      <dsp:nvSpPr>
        <dsp:cNvPr id="0" name=""/>
        <dsp:cNvSpPr/>
      </dsp:nvSpPr>
      <dsp:spPr>
        <a:xfrm>
          <a:off x="0" y="3649772"/>
          <a:ext cx="8382000" cy="1187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smtClean="0"/>
            <a:t>Approvers can control GPOs</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Required due to updating of permissions on production GPO (used to be Editor role)</a:t>
          </a:r>
          <a:endParaRPr lang="en-US" sz="2300" kern="1200" dirty="0"/>
        </a:p>
      </dsp:txBody>
      <dsp:txXfrm>
        <a:off x="0" y="3649772"/>
        <a:ext cx="8382000" cy="118714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13AEBE-19D8-4C35-9D78-F2EB00BCE446}">
      <dsp:nvSpPr>
        <dsp:cNvPr id="0" name=""/>
        <dsp:cNvSpPr/>
      </dsp:nvSpPr>
      <dsp:spPr>
        <a:xfrm>
          <a:off x="0" y="25047"/>
          <a:ext cx="8382000" cy="695565"/>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What happens when a request is made?</a:t>
          </a:r>
          <a:endParaRPr lang="en-US" sz="2900" kern="1200" dirty="0"/>
        </a:p>
      </dsp:txBody>
      <dsp:txXfrm>
        <a:off x="0" y="25047"/>
        <a:ext cx="8382000" cy="695565"/>
      </dsp:txXfrm>
    </dsp:sp>
    <dsp:sp modelId="{F69E66BF-E4C7-4E52-8C5C-DE0FD5A5FBB6}">
      <dsp:nvSpPr>
        <dsp:cNvPr id="0" name=""/>
        <dsp:cNvSpPr/>
      </dsp:nvSpPr>
      <dsp:spPr>
        <a:xfrm>
          <a:off x="0" y="720612"/>
          <a:ext cx="8382000" cy="795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smtClean="0"/>
            <a:t>Moves GPO to pending tab</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Sends E-mail</a:t>
          </a:r>
          <a:endParaRPr lang="en-US" sz="2300" kern="1200" dirty="0"/>
        </a:p>
      </dsp:txBody>
      <dsp:txXfrm>
        <a:off x="0" y="720612"/>
        <a:ext cx="8382000" cy="795397"/>
      </dsp:txXfrm>
    </dsp:sp>
    <dsp:sp modelId="{83ADB7F3-3A08-49E4-AA5F-444DFA6A9C55}">
      <dsp:nvSpPr>
        <dsp:cNvPr id="0" name=""/>
        <dsp:cNvSpPr/>
      </dsp:nvSpPr>
      <dsp:spPr>
        <a:xfrm>
          <a:off x="0" y="1516009"/>
          <a:ext cx="8382000" cy="695565"/>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When is a request generated?</a:t>
          </a:r>
          <a:endParaRPr lang="en-US" sz="2900" kern="1200" dirty="0"/>
        </a:p>
      </dsp:txBody>
      <dsp:txXfrm>
        <a:off x="0" y="1516009"/>
        <a:ext cx="8382000" cy="695565"/>
      </dsp:txXfrm>
    </dsp:sp>
    <dsp:sp modelId="{4FDFDDB7-DC41-45AC-84AA-B548792DB641}">
      <dsp:nvSpPr>
        <dsp:cNvPr id="0" name=""/>
        <dsp:cNvSpPr/>
      </dsp:nvSpPr>
      <dsp:spPr>
        <a:xfrm>
          <a:off x="0" y="2211574"/>
          <a:ext cx="8382000" cy="1590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smtClean="0"/>
            <a:t>Control</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Deploy</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Delete</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Restore</a:t>
          </a:r>
          <a:endParaRPr lang="en-US" sz="2300" kern="1200" dirty="0"/>
        </a:p>
      </dsp:txBody>
      <dsp:txXfrm>
        <a:off x="0" y="2211574"/>
        <a:ext cx="8382000" cy="1590794"/>
      </dsp:txXfrm>
    </dsp:sp>
    <dsp:sp modelId="{D508B67E-B486-4C5B-9122-C1C57E827FA5}">
      <dsp:nvSpPr>
        <dsp:cNvPr id="0" name=""/>
        <dsp:cNvSpPr/>
      </dsp:nvSpPr>
      <dsp:spPr>
        <a:xfrm>
          <a:off x="0" y="3802369"/>
          <a:ext cx="8382000" cy="695565"/>
        </a:xfrm>
        <a:prstGeom prst="roundRec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What actions can be taken?</a:t>
          </a:r>
          <a:endParaRPr lang="en-US" sz="2900" kern="1200" dirty="0"/>
        </a:p>
      </dsp:txBody>
      <dsp:txXfrm>
        <a:off x="0" y="3802369"/>
        <a:ext cx="8382000" cy="695565"/>
      </dsp:txXfrm>
    </dsp:sp>
    <dsp:sp modelId="{CF12E04E-CBA6-40EC-8594-D257F4235A75}">
      <dsp:nvSpPr>
        <dsp:cNvPr id="0" name=""/>
        <dsp:cNvSpPr/>
      </dsp:nvSpPr>
      <dsp:spPr>
        <a:xfrm>
          <a:off x="0" y="4497934"/>
          <a:ext cx="8382000" cy="795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n-US" sz="2300" kern="1200" dirty="0" smtClean="0"/>
            <a:t>Approve/Reject – Approver / Full control</a:t>
          </a:r>
          <a:endParaRPr lang="en-US" sz="2300" kern="1200" dirty="0"/>
        </a:p>
        <a:p>
          <a:pPr marL="228600" lvl="1" indent="-228600" algn="l" defTabSz="1022350" rtl="0">
            <a:lnSpc>
              <a:spcPct val="90000"/>
            </a:lnSpc>
            <a:spcBef>
              <a:spcPct val="0"/>
            </a:spcBef>
            <a:spcAft>
              <a:spcPct val="20000"/>
            </a:spcAft>
            <a:buChar char="••"/>
          </a:pPr>
          <a:r>
            <a:rPr lang="en-US" sz="2300" kern="1200" dirty="0" smtClean="0"/>
            <a:t>Withdraw – Editor who made request</a:t>
          </a:r>
          <a:endParaRPr lang="en-US" sz="2300" kern="1200" dirty="0"/>
        </a:p>
      </dsp:txBody>
      <dsp:txXfrm>
        <a:off x="0" y="4497934"/>
        <a:ext cx="8382000" cy="79539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2D3367-06F3-417B-B0A5-ABC7E925F3F6}">
      <dsp:nvSpPr>
        <dsp:cNvPr id="0" name=""/>
        <dsp:cNvSpPr/>
      </dsp:nvSpPr>
      <dsp:spPr>
        <a:xfrm>
          <a:off x="0" y="2972"/>
          <a:ext cx="8382000" cy="575639"/>
        </a:xfrm>
        <a:prstGeom prst="roundRect">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Editor can select “Deploy”</a:t>
          </a:r>
          <a:endParaRPr lang="en-US" sz="2400" kern="1200" dirty="0"/>
        </a:p>
      </dsp:txBody>
      <dsp:txXfrm>
        <a:off x="0" y="2972"/>
        <a:ext cx="8382000" cy="575639"/>
      </dsp:txXfrm>
    </dsp:sp>
    <dsp:sp modelId="{96773907-A964-407C-B58F-EE574F3C0957}">
      <dsp:nvSpPr>
        <dsp:cNvPr id="0" name=""/>
        <dsp:cNvSpPr/>
      </dsp:nvSpPr>
      <dsp:spPr>
        <a:xfrm>
          <a:off x="0" y="578612"/>
          <a:ext cx="838200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Does not deploy GPO</a:t>
          </a:r>
        </a:p>
        <a:p>
          <a:pPr marL="171450" lvl="1" indent="-171450" algn="l" defTabSz="844550">
            <a:lnSpc>
              <a:spcPct val="90000"/>
            </a:lnSpc>
            <a:spcBef>
              <a:spcPct val="0"/>
            </a:spcBef>
            <a:spcAft>
              <a:spcPct val="20000"/>
            </a:spcAft>
            <a:buChar char="••"/>
          </a:pPr>
          <a:r>
            <a:rPr lang="en-US" sz="1900" kern="1200" dirty="0" smtClean="0"/>
            <a:t>Sends e-mail to AGPM Admin</a:t>
          </a:r>
        </a:p>
        <a:p>
          <a:pPr marL="171450" lvl="1" indent="-171450" algn="l" defTabSz="844550">
            <a:lnSpc>
              <a:spcPct val="90000"/>
            </a:lnSpc>
            <a:spcBef>
              <a:spcPct val="0"/>
            </a:spcBef>
            <a:spcAft>
              <a:spcPct val="20000"/>
            </a:spcAft>
            <a:buChar char="••"/>
          </a:pPr>
          <a:r>
            <a:rPr lang="en-US" sz="1900" kern="1200" dirty="0" smtClean="0"/>
            <a:t>Places GPO into “Pending” mode</a:t>
          </a:r>
        </a:p>
      </dsp:txBody>
      <dsp:txXfrm>
        <a:off x="0" y="578612"/>
        <a:ext cx="8382000" cy="993600"/>
      </dsp:txXfrm>
    </dsp:sp>
    <dsp:sp modelId="{A3BF6F7B-A155-4A5D-BADF-08669097752A}">
      <dsp:nvSpPr>
        <dsp:cNvPr id="0" name=""/>
        <dsp:cNvSpPr/>
      </dsp:nvSpPr>
      <dsp:spPr>
        <a:xfrm>
          <a:off x="0" y="1572212"/>
          <a:ext cx="8382000" cy="575639"/>
        </a:xfrm>
        <a:prstGeom prst="round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Select “Deploy” for “Pending” GPO</a:t>
          </a:r>
        </a:p>
      </dsp:txBody>
      <dsp:txXfrm>
        <a:off x="0" y="1572212"/>
        <a:ext cx="8382000" cy="575639"/>
      </dsp:txXfrm>
    </dsp:sp>
    <dsp:sp modelId="{3A08FBED-F435-4AC3-B9AB-4EEBB15E5DBE}">
      <dsp:nvSpPr>
        <dsp:cNvPr id="0" name=""/>
        <dsp:cNvSpPr/>
      </dsp:nvSpPr>
      <dsp:spPr>
        <a:xfrm>
          <a:off x="0" y="2147852"/>
          <a:ext cx="8382000" cy="658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Full Control</a:t>
          </a:r>
        </a:p>
        <a:p>
          <a:pPr marL="171450" lvl="1" indent="-171450" algn="l" defTabSz="844550">
            <a:lnSpc>
              <a:spcPct val="90000"/>
            </a:lnSpc>
            <a:spcBef>
              <a:spcPct val="0"/>
            </a:spcBef>
            <a:spcAft>
              <a:spcPct val="20000"/>
            </a:spcAft>
            <a:buChar char="••"/>
          </a:pPr>
          <a:r>
            <a:rPr lang="en-US" sz="1900" kern="1200" dirty="0" smtClean="0"/>
            <a:t>Approver</a:t>
          </a:r>
        </a:p>
      </dsp:txBody>
      <dsp:txXfrm>
        <a:off x="0" y="2147852"/>
        <a:ext cx="8382000" cy="658260"/>
      </dsp:txXfrm>
    </dsp:sp>
    <dsp:sp modelId="{E58894F6-CA58-44C5-96BE-80B01C95F4F5}">
      <dsp:nvSpPr>
        <dsp:cNvPr id="0" name=""/>
        <dsp:cNvSpPr/>
      </dsp:nvSpPr>
      <dsp:spPr>
        <a:xfrm>
          <a:off x="0" y="2806112"/>
          <a:ext cx="8382000" cy="575639"/>
        </a:xfrm>
        <a:prstGeom prst="roundRec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Production Delegation (new in 3.0)</a:t>
          </a:r>
          <a:endParaRPr lang="en-US" sz="2400" kern="1200" dirty="0"/>
        </a:p>
      </dsp:txBody>
      <dsp:txXfrm>
        <a:off x="0" y="2806112"/>
        <a:ext cx="8382000" cy="575639"/>
      </dsp:txXfrm>
    </dsp:sp>
    <dsp:sp modelId="{128B41C1-AA99-46EB-AC05-1C435666BE4E}">
      <dsp:nvSpPr>
        <dsp:cNvPr id="0" name=""/>
        <dsp:cNvSpPr/>
      </dsp:nvSpPr>
      <dsp:spPr>
        <a:xfrm>
          <a:off x="0" y="3381752"/>
          <a:ext cx="838200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Flexibility: Improve the security in the production GPOs</a:t>
          </a:r>
          <a:endParaRPr lang="en-US" sz="1900" kern="1200" dirty="0"/>
        </a:p>
        <a:p>
          <a:pPr marL="171450" lvl="1" indent="-171450" algn="l" defTabSz="844550" rtl="0">
            <a:lnSpc>
              <a:spcPct val="90000"/>
            </a:lnSpc>
            <a:spcBef>
              <a:spcPct val="0"/>
            </a:spcBef>
            <a:spcAft>
              <a:spcPct val="20000"/>
            </a:spcAft>
            <a:buChar char="••"/>
          </a:pPr>
          <a:r>
            <a:rPr lang="en-US" sz="1900" kern="1200" dirty="0" smtClean="0"/>
            <a:t>Control: Control permissions on all production GPOs</a:t>
          </a:r>
          <a:endParaRPr lang="en-US" sz="1900" kern="1200" dirty="0"/>
        </a:p>
        <a:p>
          <a:pPr marL="171450" lvl="1" indent="-171450" algn="l" defTabSz="844550" rtl="0">
            <a:lnSpc>
              <a:spcPct val="90000"/>
            </a:lnSpc>
            <a:spcBef>
              <a:spcPct val="0"/>
            </a:spcBef>
            <a:spcAft>
              <a:spcPct val="20000"/>
            </a:spcAft>
            <a:buChar char="••"/>
          </a:pPr>
          <a:r>
            <a:rPr lang="en-US" sz="1900" kern="1200" dirty="0" smtClean="0"/>
            <a:t>Security: Ensure the use of the AGPM tool by other administrators</a:t>
          </a:r>
          <a:endParaRPr lang="en-US" sz="1900" kern="1200" dirty="0"/>
        </a:p>
      </dsp:txBody>
      <dsp:txXfrm>
        <a:off x="0" y="3381752"/>
        <a:ext cx="8382000" cy="99360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latin typeface="Segoe" pitchFamily="34" charset="0"/>
              </a:rPr>
              <a:t>Tech·Ed Europe 2009</a:t>
            </a:r>
            <a:endParaRPr lang="en-US" sz="1400"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Segoe" pitchFamily="34" charset="0"/>
              </a:rPr>
              <a:t>11/11/2009</a:t>
            </a:r>
            <a:endParaRPr lang="en-US" sz="1400" dirty="0">
              <a:latin typeface="Segoe" pitchFamily="34" charset="0"/>
            </a:endParaRPr>
          </a:p>
        </p:txBody>
      </p:sp>
      <p:sp>
        <p:nvSpPr>
          <p:cNvPr id="6"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Segoe" pitchFamily="34" charset="0"/>
              </a:rPr>
              <a:t>cli316_mccabe.pptx</a:t>
            </a:r>
            <a:endParaRPr lang="en-US" sz="1400" dirty="0" smtClean="0">
              <a:solidFill>
                <a:srgbClr val="000000"/>
              </a:solidFill>
              <a:latin typeface="Segoe" pitchFamily="34" charset="0"/>
            </a:endParaRPr>
          </a:p>
        </p:txBody>
      </p:sp>
      <p:sp>
        <p:nvSpPr>
          <p:cNvPr id="7"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Segoe" pitchFamily="34" charset="0"/>
              </a:rPr>
              <a:pPr/>
              <a:t>‹#›</a:t>
            </a:fld>
            <a:endParaRPr lang="en-US" sz="1400">
              <a:latin typeface="Segoe" pitchFamily="34" charset="0"/>
            </a:endParaRPr>
          </a:p>
        </p:txBody>
      </p:sp>
    </p:spTree>
    <p:extLst>
      <p:ext uri="{BB962C8B-B14F-4D97-AF65-F5344CB8AC3E}">
        <p14:creationId xmlns="" xmlns:p14="http://schemas.microsoft.com/office/powerpoint/2007/7/12/main" val="3951203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pitchFamily="34" charset="0"/>
              </a:defRPr>
            </a:lvl1pPr>
          </a:lstStyle>
          <a:p>
            <a:r>
              <a:rPr lang="en-US" dirty="0" smtClean="0"/>
              <a:t>Microsoft Management Summit 2009</a:t>
            </a:r>
          </a:p>
          <a:p>
            <a:r>
              <a:rPr lang="en-US" dirty="0" smtClean="0"/>
              <a:t>April 27 – May 1, 2009 Las Vegas, Nevada</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pitchFamily="34" charset="0"/>
              </a:defRPr>
            </a:lvl1pPr>
          </a:lstStyle>
          <a:p>
            <a:fld id="{7C3FBCD4-166E-446F-AF18-7D4A0CF9AEF6}" type="datetimeFigureOut">
              <a:rPr lang="en-US" smtClean="0"/>
              <a:pPr/>
              <a:t>11/11/2009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9" name="Slide Number Placeholder 4"/>
          <p:cNvSpPr>
            <a:spLocks noGrp="1"/>
          </p:cNvSpPr>
          <p:nvPr>
            <p:ph type="sldNum" sz="quarter" idx="5"/>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a:t>
            </a:fld>
            <a:endParaRPr lang="en-US">
              <a:latin typeface="Segoe" pitchFamily="34" charset="0"/>
            </a:endParaRPr>
          </a:p>
        </p:txBody>
      </p:sp>
    </p:spTree>
    <p:extLst>
      <p:ext uri="{BB962C8B-B14F-4D97-AF65-F5344CB8AC3E}">
        <p14:creationId xmlns="" xmlns:p14="http://schemas.microsoft.com/office/powerpoint/2007/7/12/main" val="334161198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3012" name="Slide Number Placeholder 3"/>
          <p:cNvSpPr txBox="1">
            <a:spLocks noGrp="1"/>
          </p:cNvSpPr>
          <p:nvPr/>
        </p:nvSpPr>
        <p:spPr bwMode="auto">
          <a:xfrm>
            <a:off x="6172200" y="8685213"/>
            <a:ext cx="684213" cy="457200"/>
          </a:xfrm>
          <a:prstGeom prst="rect">
            <a:avLst/>
          </a:prstGeom>
          <a:noFill/>
          <a:ln w="9525">
            <a:noFill/>
            <a:miter lim="800000"/>
            <a:headEnd/>
            <a:tailEnd/>
          </a:ln>
        </p:spPr>
        <p:txBody>
          <a:bodyPr anchor="b"/>
          <a:lstStyle/>
          <a:p>
            <a:pPr algn="r"/>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25538" y="685800"/>
            <a:ext cx="2733675" cy="2051050"/>
          </a:xfrm>
          <a:ln/>
        </p:spPr>
      </p:sp>
      <p:sp>
        <p:nvSpPr>
          <p:cNvPr id="3" name="Notes Placeholder 2"/>
          <p:cNvSpPr>
            <a:spLocks noGrp="1"/>
          </p:cNvSpPr>
          <p:nvPr>
            <p:ph type="body" idx="1"/>
          </p:nvPr>
        </p:nvSpPr>
        <p:spPr>
          <a:xfrm>
            <a:off x="457204" y="2773180"/>
            <a:ext cx="6096000" cy="4710659"/>
          </a:xfrm>
        </p:spPr>
        <p:txBody>
          <a:bodyPr>
            <a:noAutofit/>
          </a:bodyPr>
          <a:lstStyle/>
          <a:p>
            <a:endParaRPr lang="en-US" dirty="0" smtClean="0"/>
          </a:p>
        </p:txBody>
      </p:sp>
      <p:sp>
        <p:nvSpPr>
          <p:cNvPr id="27652" name="Slide Number Placeholder 3"/>
          <p:cNvSpPr>
            <a:spLocks noGrp="1"/>
          </p:cNvSpPr>
          <p:nvPr>
            <p:ph type="sldNum" sz="quarter" idx="5"/>
          </p:nvPr>
        </p:nvSpPr>
        <p:spPr/>
        <p:txBody>
          <a:bodyPr/>
          <a:lstStyle/>
          <a:p>
            <a:pPr algn="r" rtl="0">
              <a:defRPr/>
            </a:pPr>
            <a:endParaRPr lang="en-US" dirty="0">
              <a:solidFill>
                <a:prstClr val="black"/>
              </a:solidFill>
              <a:latin typeface="Calibri"/>
            </a:endParaRPr>
          </a:p>
        </p:txBody>
      </p:sp>
      <p:sp>
        <p:nvSpPr>
          <p:cNvPr id="5" name="Header Placeholder 4"/>
          <p:cNvSpPr>
            <a:spLocks noGrp="1"/>
          </p:cNvSpPr>
          <p:nvPr>
            <p:ph type="hdr"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1143000" y="685800"/>
            <a:ext cx="4572000" cy="3429000"/>
          </a:xfrm>
          <a:ln/>
        </p:spPr>
      </p:sp>
      <p:sp>
        <p:nvSpPr>
          <p:cNvPr id="67587" name="Notes Placeholder 2"/>
          <p:cNvSpPr>
            <a:spLocks noGrp="1"/>
          </p:cNvSpPr>
          <p:nvPr>
            <p:ph type="body" idx="1"/>
          </p:nvPr>
        </p:nvSpPr>
        <p:spPr>
          <a:noFill/>
          <a:ln/>
        </p:spPr>
        <p:txBody>
          <a:bodyPr/>
          <a:lstStyle/>
          <a:p>
            <a:endParaRPr lang="en-US" smtClean="0">
              <a:latin typeface="Arial" pitchFamily="34" charset="0"/>
            </a:endParaRPr>
          </a:p>
        </p:txBody>
      </p:sp>
      <p:sp>
        <p:nvSpPr>
          <p:cNvPr id="68612" name="Slide Number Placeholder 3"/>
          <p:cNvSpPr>
            <a:spLocks noGrp="1"/>
          </p:cNvSpPr>
          <p:nvPr>
            <p:ph type="sldNum" sz="quarter" idx="5"/>
          </p:nvPr>
        </p:nvSpPr>
        <p:spPr/>
        <p:txBody>
          <a:bodyPr/>
          <a:lstStyle/>
          <a:p>
            <a:pPr>
              <a:defRPr/>
            </a:pPr>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Slide Number Placeholder 3"/>
          <p:cNvSpPr txBox="1">
            <a:spLocks noGrp="1"/>
          </p:cNvSpPr>
          <p:nvPr/>
        </p:nvSpPr>
        <p:spPr bwMode="auto">
          <a:xfrm>
            <a:off x="6172200" y="8685213"/>
            <a:ext cx="684213" cy="457200"/>
          </a:xfrm>
          <a:prstGeom prst="rect">
            <a:avLst/>
          </a:prstGeom>
          <a:noFill/>
          <a:ln w="9525">
            <a:noFill/>
            <a:miter lim="800000"/>
            <a:headEnd/>
            <a:tailEnd/>
          </a:ln>
        </p:spPr>
        <p:txBody>
          <a:bodyPr anchor="b"/>
          <a:lstStyle/>
          <a:p>
            <a:pPr algn="r"/>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lvl="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1">
              <a:buNone/>
            </a:pPr>
            <a:endParaRPr lang="en-US"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extLst>
      <p:ext uri="{BB962C8B-B14F-4D97-AF65-F5344CB8AC3E}">
        <p14:creationId xmlns="" xmlns:p14="http://schemas.microsoft.com/office/powerpoint/2007/7/12/main" val="2544325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algn="r" rtl="0" fontAlgn="base">
              <a:spcBef>
                <a:spcPct val="0"/>
              </a:spcBef>
              <a:spcAft>
                <a:spcPct val="0"/>
              </a:spcAft>
            </a:pPr>
            <a:endParaRPr lang="en-US" dirty="0">
              <a:solidFill>
                <a:prstClr val="black"/>
              </a:solidFill>
              <a:latin typeface="Arial" charset="0"/>
            </a:endParaRPr>
          </a:p>
        </p:txBody>
      </p:sp>
      <p:sp>
        <p:nvSpPr>
          <p:cNvPr id="34818" name="Rectangle 2"/>
          <p:cNvSpPr>
            <a:spLocks noGrp="1" noRot="1" noChangeAspect="1" noChangeArrowheads="1" noTextEdit="1"/>
          </p:cNvSpPr>
          <p:nvPr>
            <p:ph type="sldImg"/>
          </p:nvPr>
        </p:nvSpPr>
        <p:spPr bwMode="auto">
          <a:xfrm>
            <a:off x="709613" y="300038"/>
            <a:ext cx="2797175" cy="2098675"/>
          </a:xfrm>
          <a:noFill/>
          <a:ln>
            <a:solidFill>
              <a:srgbClr val="000000"/>
            </a:solidFill>
            <a:miter lim="800000"/>
            <a:headEnd/>
            <a:tailEnd/>
          </a:ln>
        </p:spPr>
      </p:sp>
      <p:sp>
        <p:nvSpPr>
          <p:cNvPr id="32772" name="Rectangle 3"/>
          <p:cNvSpPr>
            <a:spLocks noGrp="1" noChangeArrowheads="1"/>
          </p:cNvSpPr>
          <p:nvPr>
            <p:ph type="body" idx="1"/>
          </p:nvPr>
        </p:nvSpPr>
        <p:spPr>
          <a:xfrm>
            <a:off x="687388" y="2698230"/>
            <a:ext cx="5483225" cy="5759970"/>
          </a:xfrm>
        </p:spPr>
        <p:txBody>
          <a:bodyPr>
            <a:noAutofit/>
          </a:bodyPr>
          <a:lstStyle/>
          <a:p>
            <a:pPr marL="0" marR="0">
              <a:lnSpc>
                <a:spcPct val="115000"/>
              </a:lnSpc>
              <a:spcBef>
                <a:spcPts val="0"/>
              </a:spcBef>
              <a:spcAft>
                <a:spcPts val="1000"/>
              </a:spcAft>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6" name="Slide Number Placeholder 3"/>
          <p:cNvSpPr txBox="1">
            <a:spLocks noGrp="1"/>
          </p:cNvSpPr>
          <p:nvPr/>
        </p:nvSpPr>
        <p:spPr bwMode="auto">
          <a:xfrm>
            <a:off x="6172200" y="8685213"/>
            <a:ext cx="684213" cy="457200"/>
          </a:xfrm>
          <a:prstGeom prst="rect">
            <a:avLst/>
          </a:prstGeom>
          <a:noFill/>
          <a:ln w="9525">
            <a:noFill/>
            <a:miter lim="800000"/>
            <a:headEnd/>
            <a:tailEnd/>
          </a:ln>
        </p:spPr>
        <p:txBody>
          <a:bodyPr anchor="b"/>
          <a:lstStyle/>
          <a:p>
            <a:pPr algn="r"/>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2" y="3929353"/>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2" y="5341789"/>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 xmlns:p14="http://schemas.microsoft.com/office/powerpoint/2007/7/12/main" val="177549351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22067960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81"/>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extLst>
      <p:ext uri="{BB962C8B-B14F-4D97-AF65-F5344CB8AC3E}">
        <p14:creationId xmlns="" xmlns:p14="http://schemas.microsoft.com/office/powerpoint/2007/7/12/main" val="320756368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7" y="1572365"/>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385192751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ext uri="{BB962C8B-B14F-4D97-AF65-F5344CB8AC3E}">
        <p14:creationId xmlns="" xmlns:p14="http://schemas.microsoft.com/office/powerpoint/2007/7/12/main" val="20221218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extLst>
      <p:ext uri="{BB962C8B-B14F-4D97-AF65-F5344CB8AC3E}">
        <p14:creationId xmlns="" xmlns:p14="http://schemas.microsoft.com/office/powerpoint/2007/7/12/main" val="289420277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mc:Choice xmlns="" xmlns:p14="http://schemas.microsoft.com/office/powerpoint/2007/7/12/main" Requires="p14">
      <p:transition p14:dur="250">
        <p:fade/>
      </p:transition>
    </mc:Choice>
    <mc:Fallback>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51"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51" y="5746269"/>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5" y="3813438"/>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 xmlns:p14="http://schemas.microsoft.com/office/powerpoint/2007/7/12/main" val="282244686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37725451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380390656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41640478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3"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104614496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 xmlns:p14="http://schemas.microsoft.com/office/powerpoint/2007/7/12/main" val="171052424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07/7/12/main" val="429281606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07/7/12/main" val="90939810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xml"/><Relationship Id="rId1" Type="http://schemas.openxmlformats.org/officeDocument/2006/relationships/slideLayout" Target="../slideLayouts/slideLayout15.xml"/><Relationship Id="rId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9"/>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1"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07/7/12/main" val="513878095"/>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9"/>
            <a:ext cx="8382000" cy="1329595"/>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5" r:id="rId1"/>
  </p:sldLayoutIdLst>
  <mc:AlternateContent xmlns:mc="http://schemas.openxmlformats.org/markup-compatibility/2006">
    <mc:Choice xmlns="" xmlns:p14="http://schemas.microsoft.com/office/powerpoint/2007/7/12/main" Requires="p14">
      <p:transition p14:dur="250">
        <p:fade/>
      </p:transition>
    </mc:Choice>
    <mc:Fallback>
      <p:transition>
        <p:fade/>
      </p:transition>
    </mc:Fallback>
  </mc:AlternateContent>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bing.com/images/search?q=windows+7+logo#focal=829c3cf542bb1747ed597902773bc83f&amp;furl=http%3a%2f%2fwww.ais38.fr%2fwindows-7-logo.png&amp;FORM=IGRE4"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10.png"/><Relationship Id="rId10" Type="http://schemas.openxmlformats.org/officeDocument/2006/relationships/image" Target="../media/image30.png"/><Relationship Id="rId4" Type="http://schemas.openxmlformats.org/officeDocument/2006/relationships/image" Target="../media/image25.png"/><Relationship Id="rId9"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microsoft.com/technet/grouppolicy" TargetMode="External"/><Relationship Id="rId7" Type="http://schemas.openxmlformats.org/officeDocument/2006/relationships/hyperlink" Target="http://www.microsoft.com/technet/mdop/"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blogs.technet.com/MDOP/" TargetMode="External"/><Relationship Id="rId5" Type="http://schemas.openxmlformats.org/officeDocument/2006/relationships/hyperlink" Target="http://forums.microsoft.com/TechNet" TargetMode="External"/><Relationship Id="rId4" Type="http://schemas.openxmlformats.org/officeDocument/2006/relationships/hyperlink" Target="http://blogs.technet.com/grouppolicy"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35.jpe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7" name="Rectangle 37"/>
          <p:cNvSpPr>
            <a:spLocks noGrp="1"/>
          </p:cNvSpPr>
          <p:nvPr>
            <p:ph type="title"/>
          </p:nvPr>
        </p:nvSpPr>
        <p:spPr bwMode="auto">
          <a:xfrm>
            <a:off x="381000" y="230189"/>
            <a:ext cx="8382000" cy="664797"/>
          </a:xfrm>
        </p:spPr>
        <p:txBody>
          <a:bodyPr/>
          <a:lstStyle/>
          <a:p>
            <a:pPr>
              <a:defRPr/>
            </a:pPr>
            <a:r>
              <a:rPr smtClean="0">
                <a:ln>
                  <a:noFill/>
                </a:ln>
                <a:effectLst/>
              </a:rPr>
              <a:t>Delegation - Roles</a:t>
            </a:r>
          </a:p>
        </p:txBody>
      </p:sp>
      <p:grpSp>
        <p:nvGrpSpPr>
          <p:cNvPr id="20" name="Group 19"/>
          <p:cNvGrpSpPr/>
          <p:nvPr/>
        </p:nvGrpSpPr>
        <p:grpSpPr>
          <a:xfrm>
            <a:off x="4400506" y="3279228"/>
            <a:ext cx="1886442" cy="1826172"/>
            <a:chOff x="6147978" y="2759043"/>
            <a:chExt cx="2405585" cy="1749972"/>
          </a:xfrm>
        </p:grpSpPr>
        <p:sp>
          <p:nvSpPr>
            <p:cNvPr id="24" name="Oval 23"/>
            <p:cNvSpPr/>
            <p:nvPr/>
          </p:nvSpPr>
          <p:spPr bwMode="ltGray">
            <a:xfrm>
              <a:off x="6147978" y="2759043"/>
              <a:ext cx="2332688" cy="1749972"/>
            </a:xfrm>
            <a:prstGeom prst="ellipse">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pic>
          <p:nvPicPr>
            <p:cNvPr id="25" name="Picture 24" descr="Search.png"/>
            <p:cNvPicPr>
              <a:picLocks noChangeAspect="1"/>
            </p:cNvPicPr>
            <p:nvPr/>
          </p:nvPicPr>
          <p:blipFill>
            <a:blip r:embed="rId3"/>
            <a:stretch>
              <a:fillRect/>
            </a:stretch>
          </p:blipFill>
          <p:spPr>
            <a:xfrm>
              <a:off x="6475412" y="2971800"/>
              <a:ext cx="1645491" cy="1234440"/>
            </a:xfrm>
            <a:prstGeom prst="rect">
              <a:avLst/>
            </a:prstGeom>
          </p:spPr>
        </p:pic>
        <p:sp>
          <p:nvSpPr>
            <p:cNvPr id="29" name="Rectangle 28"/>
            <p:cNvSpPr/>
            <p:nvPr/>
          </p:nvSpPr>
          <p:spPr>
            <a:xfrm>
              <a:off x="6536905" y="3774025"/>
              <a:ext cx="2016658" cy="353921"/>
            </a:xfrm>
            <a:prstGeom prst="rect">
              <a:avLst/>
            </a:prstGeom>
          </p:spPr>
          <p:txBody>
            <a:bodyPr>
              <a:spAutoFit/>
            </a:bodyPr>
            <a:lstStyle/>
            <a:p>
              <a:pPr marL="0" lvl="1" indent="0" algn="ctr" defTabSz="1096963">
                <a:lnSpc>
                  <a:spcPct val="90000"/>
                </a:lnSpc>
                <a:defRPr/>
              </a:pPr>
              <a:r>
                <a:rPr lang="en-US" sz="2000" dirty="0">
                  <a:effectLst>
                    <a:outerShdw blurRad="38100" dist="38100" dir="2700000" algn="tl">
                      <a:srgbClr val="000000">
                        <a:alpha val="43137"/>
                      </a:srgbClr>
                    </a:outerShdw>
                  </a:effectLst>
                  <a:latin typeface="+mn-lt"/>
                  <a:cs typeface="+mn-cs"/>
                </a:rPr>
                <a:t>Reviewer</a:t>
              </a:r>
            </a:p>
          </p:txBody>
        </p:sp>
      </p:grpSp>
      <p:grpSp>
        <p:nvGrpSpPr>
          <p:cNvPr id="19" name="Group 18"/>
          <p:cNvGrpSpPr/>
          <p:nvPr/>
        </p:nvGrpSpPr>
        <p:grpSpPr>
          <a:xfrm>
            <a:off x="1549013" y="1143000"/>
            <a:ext cx="2051183" cy="1905000"/>
            <a:chOff x="1514852" y="4335380"/>
            <a:chExt cx="2615663" cy="1749972"/>
          </a:xfrm>
        </p:grpSpPr>
        <p:sp>
          <p:nvSpPr>
            <p:cNvPr id="22" name="Oval 21"/>
            <p:cNvSpPr/>
            <p:nvPr/>
          </p:nvSpPr>
          <p:spPr bwMode="ltGray">
            <a:xfrm>
              <a:off x="1797827" y="4335380"/>
              <a:ext cx="2332688" cy="1749972"/>
            </a:xfrm>
            <a:prstGeom prst="ellipse">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pic>
          <p:nvPicPr>
            <p:cNvPr id="28" name="Picture 7" descr="\\Vitamix\USB200gb\Microsoft_Art_Brand_etc\Vista_icons\Windows_Vista_Icons_ for_Marketing_use\Keys.png"/>
            <p:cNvPicPr>
              <a:picLocks noChangeAspect="1" noChangeArrowheads="1"/>
            </p:cNvPicPr>
            <p:nvPr/>
          </p:nvPicPr>
          <p:blipFill>
            <a:blip r:embed="rId4"/>
            <a:srcRect/>
            <a:stretch>
              <a:fillRect/>
            </a:stretch>
          </p:blipFill>
          <p:spPr bwMode="ltGray">
            <a:xfrm>
              <a:off x="2055812" y="4495800"/>
              <a:ext cx="1919317" cy="1439863"/>
            </a:xfrm>
            <a:prstGeom prst="rect">
              <a:avLst/>
            </a:prstGeom>
            <a:noFill/>
            <a:ln w="9525">
              <a:noFill/>
              <a:miter lim="800000"/>
              <a:headEnd/>
              <a:tailEnd/>
            </a:ln>
          </p:spPr>
        </p:pic>
        <p:sp>
          <p:nvSpPr>
            <p:cNvPr id="30" name="Rectangle 29"/>
            <p:cNvSpPr/>
            <p:nvPr/>
          </p:nvSpPr>
          <p:spPr>
            <a:xfrm>
              <a:off x="1514852" y="5315364"/>
              <a:ext cx="2275870" cy="367549"/>
            </a:xfrm>
            <a:prstGeom prst="rect">
              <a:avLst/>
            </a:prstGeom>
          </p:spPr>
          <p:txBody>
            <a:bodyPr wrap="none">
              <a:spAutoFit/>
            </a:bodyPr>
            <a:lstStyle/>
            <a:p>
              <a:pPr marL="0" lvl="1" indent="0" algn="ctr" defTabSz="1096963">
                <a:defRPr/>
              </a:pPr>
              <a:r>
                <a:rPr lang="en-US" sz="2000" dirty="0">
                  <a:effectLst>
                    <a:outerShdw blurRad="38100" dist="38100" dir="2700000" algn="tl">
                      <a:srgbClr val="000000">
                        <a:alpha val="43137"/>
                      </a:srgbClr>
                    </a:outerShdw>
                  </a:effectLst>
                  <a:latin typeface="+mn-lt"/>
                  <a:cs typeface="+mn-cs"/>
                </a:rPr>
                <a:t>Full Control</a:t>
              </a:r>
            </a:p>
          </p:txBody>
        </p:sp>
      </p:grpSp>
      <p:grpSp>
        <p:nvGrpSpPr>
          <p:cNvPr id="2" name="Group 34"/>
          <p:cNvGrpSpPr/>
          <p:nvPr/>
        </p:nvGrpSpPr>
        <p:grpSpPr>
          <a:xfrm>
            <a:off x="4286175" y="1143000"/>
            <a:ext cx="1886441" cy="1828800"/>
            <a:chOff x="7000496" y="4267278"/>
            <a:chExt cx="1749972" cy="1749972"/>
          </a:xfrm>
        </p:grpSpPr>
        <p:sp>
          <p:nvSpPr>
            <p:cNvPr id="17" name="Oval 16"/>
            <p:cNvSpPr/>
            <p:nvPr/>
          </p:nvSpPr>
          <p:spPr bwMode="ltGray">
            <a:xfrm>
              <a:off x="7000496" y="4267278"/>
              <a:ext cx="1749972" cy="1749972"/>
            </a:xfrm>
            <a:prstGeom prst="ellipse">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pic>
          <p:nvPicPr>
            <p:cNvPr id="27" name="Picture 9" descr="\\Vitamix\USB200gb\Microsoft_Art_Brand_etc\Vista_icons\Windows_Vista_Icons_ for_Marketing_use\Vista Icons off the web\UIHub.dll_I0516_0409.png"/>
            <p:cNvPicPr>
              <a:picLocks noChangeAspect="1" noChangeArrowheads="1"/>
            </p:cNvPicPr>
            <p:nvPr/>
          </p:nvPicPr>
          <p:blipFill>
            <a:blip r:embed="rId5"/>
            <a:srcRect/>
            <a:stretch>
              <a:fillRect/>
            </a:stretch>
          </p:blipFill>
          <p:spPr bwMode="ltGray">
            <a:xfrm>
              <a:off x="7057661" y="4343478"/>
              <a:ext cx="1625600" cy="1625600"/>
            </a:xfrm>
            <a:prstGeom prst="rect">
              <a:avLst/>
            </a:prstGeom>
            <a:noFill/>
            <a:ln w="9525">
              <a:noFill/>
              <a:miter lim="800000"/>
              <a:headEnd/>
              <a:tailEnd/>
            </a:ln>
          </p:spPr>
        </p:pic>
        <p:sp>
          <p:nvSpPr>
            <p:cNvPr id="31" name="Rectangle 30"/>
            <p:cNvSpPr/>
            <p:nvPr/>
          </p:nvSpPr>
          <p:spPr>
            <a:xfrm>
              <a:off x="7740140" y="5288095"/>
              <a:ext cx="955214" cy="353412"/>
            </a:xfrm>
            <a:prstGeom prst="rect">
              <a:avLst/>
            </a:prstGeom>
          </p:spPr>
          <p:txBody>
            <a:bodyPr wrap="none">
              <a:spAutoFit/>
            </a:bodyPr>
            <a:lstStyle/>
            <a:p>
              <a:pPr marL="0" lvl="1" indent="0" algn="ctr" defTabSz="1096963">
                <a:lnSpc>
                  <a:spcPct val="90000"/>
                </a:lnSpc>
                <a:defRPr/>
              </a:pPr>
              <a:r>
                <a:rPr lang="en-US" sz="2000" dirty="0">
                  <a:effectLst>
                    <a:outerShdw blurRad="38100" dist="38100" dir="2700000" algn="tl">
                      <a:srgbClr val="000000">
                        <a:alpha val="43137"/>
                      </a:srgbClr>
                    </a:outerShdw>
                  </a:effectLst>
                  <a:latin typeface="+mn-lt"/>
                  <a:cs typeface="+mn-cs"/>
                </a:rPr>
                <a:t>Editor</a:t>
              </a:r>
            </a:p>
          </p:txBody>
        </p:sp>
      </p:grpSp>
      <p:grpSp>
        <p:nvGrpSpPr>
          <p:cNvPr id="21" name="Group 20"/>
          <p:cNvGrpSpPr/>
          <p:nvPr/>
        </p:nvGrpSpPr>
        <p:grpSpPr>
          <a:xfrm>
            <a:off x="1654000" y="3276600"/>
            <a:ext cx="1946197" cy="1905000"/>
            <a:chOff x="3278315" y="2898228"/>
            <a:chExt cx="2481785" cy="1749972"/>
          </a:xfrm>
        </p:grpSpPr>
        <p:sp>
          <p:nvSpPr>
            <p:cNvPr id="23" name="Oval 22"/>
            <p:cNvSpPr/>
            <p:nvPr/>
          </p:nvSpPr>
          <p:spPr bwMode="ltGray">
            <a:xfrm>
              <a:off x="3427412" y="2898228"/>
              <a:ext cx="2332688" cy="1749972"/>
            </a:xfrm>
            <a:prstGeom prst="ellipse">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chemeClr val="tx1"/>
                </a:solidFill>
                <a:effectLst>
                  <a:outerShdw blurRad="38100" dist="38100" dir="2700000" algn="tl">
                    <a:srgbClr val="000000">
                      <a:alpha val="43137"/>
                    </a:srgbClr>
                  </a:outerShdw>
                </a:effectLst>
              </a:endParaRPr>
            </a:p>
          </p:txBody>
        </p:sp>
        <p:pic>
          <p:nvPicPr>
            <p:cNvPr id="32" name="Picture 6" descr="\\Vitamix\USB200gb\Microsoft_Art_Brand_etc\Vista_icons\Windows_Vista_Icons_ for_Marketing_use\BlueCheck.png"/>
            <p:cNvPicPr>
              <a:picLocks noChangeAspect="1" noChangeArrowheads="1"/>
            </p:cNvPicPr>
            <p:nvPr/>
          </p:nvPicPr>
          <p:blipFill>
            <a:blip r:embed="rId6"/>
            <a:srcRect/>
            <a:stretch>
              <a:fillRect/>
            </a:stretch>
          </p:blipFill>
          <p:spPr bwMode="ltGray">
            <a:xfrm>
              <a:off x="3728014" y="3101290"/>
              <a:ext cx="1775420" cy="1319213"/>
            </a:xfrm>
            <a:prstGeom prst="rect">
              <a:avLst/>
            </a:prstGeom>
            <a:noFill/>
            <a:ln w="9525">
              <a:noFill/>
              <a:miter lim="800000"/>
              <a:headEnd/>
              <a:tailEnd/>
            </a:ln>
          </p:spPr>
        </p:pic>
        <p:sp>
          <p:nvSpPr>
            <p:cNvPr id="33" name="Rectangle 32"/>
            <p:cNvSpPr/>
            <p:nvPr/>
          </p:nvSpPr>
          <p:spPr>
            <a:xfrm>
              <a:off x="3278315" y="3458219"/>
              <a:ext cx="1843247" cy="339276"/>
            </a:xfrm>
            <a:prstGeom prst="rect">
              <a:avLst/>
            </a:prstGeom>
          </p:spPr>
          <p:txBody>
            <a:bodyPr wrap="none">
              <a:spAutoFit/>
            </a:bodyPr>
            <a:lstStyle/>
            <a:p>
              <a:pPr marL="0" lvl="1" indent="0" algn="ctr" defTabSz="1096963">
                <a:lnSpc>
                  <a:spcPct val="90000"/>
                </a:lnSpc>
                <a:defRPr/>
              </a:pPr>
              <a:r>
                <a:rPr lang="en-US" sz="2000" dirty="0">
                  <a:effectLst>
                    <a:outerShdw blurRad="38100" dist="38100" dir="2700000" algn="tl">
                      <a:srgbClr val="000000">
                        <a:alpha val="43137"/>
                      </a:srgbClr>
                    </a:outerShdw>
                  </a:effectLst>
                  <a:latin typeface="+mn-lt"/>
                  <a:cs typeface="+mn-cs"/>
                </a:rPr>
                <a:t>Approver</a:t>
              </a:r>
            </a:p>
          </p:txBody>
        </p:sp>
      </p:grpSp>
      <p:sp>
        <p:nvSpPr>
          <p:cNvPr id="18" name="TextBox 17"/>
          <p:cNvSpPr txBox="1"/>
          <p:nvPr/>
        </p:nvSpPr>
        <p:spPr>
          <a:xfrm>
            <a:off x="170304" y="5334000"/>
            <a:ext cx="7831589" cy="1661993"/>
          </a:xfrm>
          <a:prstGeom prst="rect">
            <a:avLst/>
          </a:prstGeom>
          <a:noFill/>
        </p:spPr>
        <p:txBody>
          <a:bodyPr wrap="square" lIns="0" tIns="0" rIns="0" bIns="0" rtlCol="0">
            <a:spAutoFit/>
          </a:bodyPr>
          <a:lstStyle/>
          <a:p>
            <a:pPr>
              <a:lnSpc>
                <a:spcPct val="90000"/>
              </a:lnSpc>
            </a:pPr>
            <a:r>
              <a:rPr lang="en-US" sz="4000" dirty="0" smtClean="0"/>
              <a:t>Define granular control without making everyone a Domain Admin</a:t>
            </a:r>
          </a:p>
        </p:txBody>
      </p:sp>
    </p:spTree>
    <p:extLst>
      <p:ext uri="{BB962C8B-B14F-4D97-AF65-F5344CB8AC3E}">
        <p14:creationId xmlns="" xmlns:p14="http://schemas.microsoft.com/office/powerpoint/2007/7/12/main" val="19077115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e 7"/>
          <p:cNvSpPr/>
          <p:nvPr/>
        </p:nvSpPr>
        <p:spPr bwMode="auto">
          <a:xfrm>
            <a:off x="1427931" y="458240"/>
            <a:ext cx="5506269" cy="5485360"/>
          </a:xfrm>
          <a:prstGeom prst="pie">
            <a:avLst>
              <a:gd name="adj1" fmla="val 14869086"/>
              <a:gd name="adj2" fmla="val 11897993"/>
            </a:avLst>
          </a:prstGeom>
          <a:gradFill flip="none" rotWithShape="1">
            <a:gsLst>
              <a:gs pos="0">
                <a:schemeClr val="tx1">
                  <a:lumMod val="85000"/>
                </a:schemeClr>
              </a:gs>
              <a:gs pos="30000">
                <a:schemeClr val="tx1">
                  <a:lumMod val="65000"/>
                </a:schemeClr>
              </a:gs>
              <a:gs pos="75000">
                <a:schemeClr val="bg2">
                  <a:lumMod val="65000"/>
                  <a:lumOff val="35000"/>
                </a:schemeClr>
              </a:gs>
              <a:gs pos="100000">
                <a:schemeClr val="accent5">
                  <a:shade val="15000"/>
                  <a:satMod val="175000"/>
                </a:schemeClr>
              </a:gs>
            </a:gsLst>
            <a:path path="circle">
              <a:fillToRect l="50000" t="50000" r="50000" b="50000"/>
            </a:path>
            <a:tileRec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9"/>
            <a:ext cx="8382000" cy="664797"/>
          </a:xfrm>
        </p:spPr>
        <p:txBody>
          <a:bodyPr/>
          <a:lstStyle/>
          <a:p>
            <a:r>
              <a:rPr smtClean="0"/>
              <a:t>Workflow</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07/7/12/main" val="2389792316"/>
              </p:ext>
            </p:extLst>
          </p:nvPr>
        </p:nvGraphicFramePr>
        <p:xfrm>
          <a:off x="1371601" y="533400"/>
          <a:ext cx="57912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4343400" y="2743200"/>
            <a:ext cx="1166986" cy="523220"/>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800" dirty="0" smtClean="0">
                <a:solidFill>
                  <a:srgbClr val="FFFFFF"/>
                </a:solidFill>
                <a:effectLst>
                  <a:outerShdw blurRad="38100" dist="38100" dir="2700000" algn="tl">
                    <a:srgbClr val="000000">
                      <a:alpha val="43137"/>
                    </a:srgbClr>
                  </a:outerShdw>
                </a:effectLst>
                <a:latin typeface="Calibri" pitchFamily="34" charset="0"/>
              </a:rPr>
              <a:t>Offline</a:t>
            </a:r>
            <a:endParaRPr lang="en-US" sz="2800" dirty="0"/>
          </a:p>
        </p:txBody>
      </p:sp>
      <p:sp>
        <p:nvSpPr>
          <p:cNvPr id="10" name="TextBox 9"/>
          <p:cNvSpPr txBox="1"/>
          <p:nvPr/>
        </p:nvSpPr>
        <p:spPr>
          <a:xfrm>
            <a:off x="170303" y="5923002"/>
            <a:ext cx="8574733" cy="443198"/>
          </a:xfrm>
          <a:prstGeom prst="rect">
            <a:avLst/>
          </a:prstGeom>
          <a:noFill/>
        </p:spPr>
        <p:txBody>
          <a:bodyPr wrap="square" lIns="0" tIns="0" rIns="0" bIns="0" rtlCol="0">
            <a:spAutoFit/>
          </a:bodyPr>
          <a:lstStyle/>
          <a:p>
            <a:pPr>
              <a:lnSpc>
                <a:spcPct val="90000"/>
              </a:lnSpc>
            </a:pPr>
            <a:r>
              <a:rPr lang="en-US" sz="3200" dirty="0" smtClean="0"/>
              <a:t>Create a repeatable workflow that you can track</a:t>
            </a:r>
          </a:p>
        </p:txBody>
      </p:sp>
    </p:spTree>
    <p:extLst>
      <p:ext uri="{BB962C8B-B14F-4D97-AF65-F5344CB8AC3E}">
        <p14:creationId xmlns="" xmlns:p14="http://schemas.microsoft.com/office/powerpoint/2007/7/12/main" val="6971646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4" grpId="0">
        <p:bldAsOne/>
      </p:bldGraphic>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smtClean="0"/>
              <a:t>demo</a:t>
            </a:r>
          </a:p>
          <a:p>
            <a:endParaRPr smtClean="0"/>
          </a:p>
        </p:txBody>
      </p:sp>
      <p:sp>
        <p:nvSpPr>
          <p:cNvPr id="2" name="TextBox 1"/>
          <p:cNvSpPr txBox="1"/>
          <p:nvPr/>
        </p:nvSpPr>
        <p:spPr>
          <a:xfrm>
            <a:off x="533400" y="4953000"/>
            <a:ext cx="6243440" cy="954107"/>
          </a:xfrm>
          <a:prstGeom prst="rect">
            <a:avLst/>
          </a:prstGeom>
          <a:noFill/>
        </p:spPr>
        <p:txBody>
          <a:bodyPr wrap="none" rtlCol="0">
            <a:spAutoFit/>
          </a:bodyPr>
          <a:lstStyle/>
          <a:p>
            <a:r>
              <a:rPr lang="en-US" sz="2800" dirty="0" smtClean="0"/>
              <a:t>How AGPM works:</a:t>
            </a:r>
          </a:p>
          <a:p>
            <a:r>
              <a:rPr lang="en-US" sz="2800" dirty="0" smtClean="0"/>
              <a:t>Editing, Linking, Reporting and Deploying </a:t>
            </a:r>
            <a:endParaRPr lang="en-US" sz="2800" dirty="0"/>
          </a:p>
        </p:txBody>
      </p:sp>
    </p:spTree>
    <p:extLst>
      <p:ext uri="{BB962C8B-B14F-4D97-AF65-F5344CB8AC3E}">
        <p14:creationId xmlns="" xmlns:p14="http://schemas.microsoft.com/office/powerpoint/2007/7/12/main" val="190518599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382000" cy="664797"/>
          </a:xfrm>
        </p:spPr>
        <p:txBody>
          <a:bodyPr/>
          <a:lstStyle/>
          <a:p>
            <a:r>
              <a:rPr lang="en-US" dirty="0" smtClean="0"/>
              <a:t>What’s new in AGPM 4.0</a:t>
            </a:r>
            <a:endParaRPr lang="en-US" dirty="0"/>
          </a:p>
        </p:txBody>
      </p:sp>
    </p:spTree>
    <p:extLst>
      <p:ext uri="{BB962C8B-B14F-4D97-AF65-F5344CB8AC3E}">
        <p14:creationId xmlns="" xmlns:p14="http://schemas.microsoft.com/office/powerpoint/2007/7/12/main" val="233663264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AGPM 4.0 Client and Server Support</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07/7/12/main" val="919806316"/>
              </p:ext>
            </p:extLst>
          </p:nvPr>
        </p:nvGraphicFramePr>
        <p:xfrm>
          <a:off x="0" y="1066800"/>
          <a:ext cx="9144000" cy="5029199"/>
        </p:xfrm>
        <a:graphic>
          <a:graphicData uri="http://schemas.openxmlformats.org/drawingml/2006/table">
            <a:tbl>
              <a:tblPr firstRow="1">
                <a:tableStyleId>{284E427A-3D55-4303-BF80-6455036E1DE7}</a:tableStyleId>
              </a:tblPr>
              <a:tblGrid>
                <a:gridCol w="3048000"/>
                <a:gridCol w="3048000"/>
                <a:gridCol w="3048000"/>
              </a:tblGrid>
              <a:tr h="632509">
                <a:tc>
                  <a:txBody>
                    <a:bodyPr/>
                    <a:lstStyle/>
                    <a:p>
                      <a:pPr rtl="0"/>
                      <a:r>
                        <a:rPr lang="en-US" sz="1800" dirty="0"/>
                        <a:t>Operating system on which AGPM Server 4.0 runs</a:t>
                      </a:r>
                      <a:endParaRPr lang="en-US" sz="1800" b="1" dirty="0"/>
                    </a:p>
                  </a:txBody>
                  <a:tcPr marL="36190" marR="36190" marT="18095" marB="18095" anchor="ctr"/>
                </a:tc>
                <a:tc>
                  <a:txBody>
                    <a:bodyPr/>
                    <a:lstStyle/>
                    <a:p>
                      <a:pPr rtl="0"/>
                      <a:r>
                        <a:rPr lang="en-US" sz="1800" dirty="0"/>
                        <a:t>Operating system on which AGPM Client 4.0 runs</a:t>
                      </a:r>
                      <a:endParaRPr lang="en-US" sz="1800" b="1" dirty="0"/>
                    </a:p>
                  </a:txBody>
                  <a:tcPr marL="36190" marR="36190" marT="18095" marB="18095" anchor="ctr"/>
                </a:tc>
                <a:tc>
                  <a:txBody>
                    <a:bodyPr/>
                    <a:lstStyle/>
                    <a:p>
                      <a:pPr rtl="0"/>
                      <a:r>
                        <a:rPr lang="en-US" sz="1800" dirty="0"/>
                        <a:t>Status of AGPM 4.0 support</a:t>
                      </a:r>
                      <a:endParaRPr lang="en-US" sz="1800" b="1" dirty="0"/>
                    </a:p>
                  </a:txBody>
                  <a:tcPr marL="36190" marR="36190" marT="18095" marB="18095" anchor="ctr"/>
                </a:tc>
              </a:tr>
              <a:tr h="632509">
                <a:tc rowSpan="2">
                  <a:txBody>
                    <a:bodyPr/>
                    <a:lstStyle/>
                    <a:p>
                      <a:pPr rtl="0"/>
                      <a:r>
                        <a:rPr lang="en-US" sz="1800" dirty="0"/>
                        <a:t>Windows Server 2008 </a:t>
                      </a:r>
                      <a:r>
                        <a:rPr lang="en-US" sz="1800" dirty="0" smtClean="0"/>
                        <a:t>R2</a:t>
                      </a:r>
                      <a:endParaRPr lang="en-US" sz="1800" dirty="0"/>
                    </a:p>
                  </a:txBody>
                  <a:tcPr marL="36190" marR="36190" marT="18095" marB="18095" anchor="ctr">
                    <a:solidFill>
                      <a:schemeClr val="accent3">
                        <a:lumMod val="40000"/>
                        <a:lumOff val="60000"/>
                      </a:schemeClr>
                    </a:solidFill>
                  </a:tcPr>
                </a:tc>
                <a:tc>
                  <a:txBody>
                    <a:bodyPr/>
                    <a:lstStyle/>
                    <a:p>
                      <a:pPr rtl="0"/>
                      <a:r>
                        <a:rPr lang="en-US" sz="1800" dirty="0" smtClean="0"/>
                        <a:t>Windows</a:t>
                      </a:r>
                      <a:r>
                        <a:rPr lang="en-US" sz="1800" dirty="0"/>
                        <a:t> </a:t>
                      </a:r>
                      <a:r>
                        <a:rPr lang="en-US" sz="1800" dirty="0" smtClean="0"/>
                        <a:t>7/R2</a:t>
                      </a:r>
                      <a:endParaRPr lang="en-US" sz="1800" dirty="0"/>
                    </a:p>
                  </a:txBody>
                  <a:tcPr marL="36190" marR="36190" marT="18095" marB="18095" anchor="ctr">
                    <a:solidFill>
                      <a:schemeClr val="accent3">
                        <a:lumMod val="40000"/>
                        <a:lumOff val="60000"/>
                      </a:schemeClr>
                    </a:solidFill>
                  </a:tcPr>
                </a:tc>
                <a:tc>
                  <a:txBody>
                    <a:bodyPr/>
                    <a:lstStyle/>
                    <a:p>
                      <a:pPr rtl="0"/>
                      <a:r>
                        <a:rPr lang="en-US" sz="1800" b="1" dirty="0" smtClean="0">
                          <a:solidFill>
                            <a:schemeClr val="bg1"/>
                          </a:solidFill>
                        </a:rPr>
                        <a:t>Supported</a:t>
                      </a:r>
                    </a:p>
                    <a:p>
                      <a:pPr rtl="0"/>
                      <a:r>
                        <a:rPr lang="en-US" sz="1400" b="0" dirty="0" smtClean="0">
                          <a:solidFill>
                            <a:schemeClr val="bg1"/>
                          </a:solidFill>
                        </a:rPr>
                        <a:t>Best</a:t>
                      </a:r>
                      <a:r>
                        <a:rPr lang="en-US" sz="1400" b="0" baseline="0" dirty="0" smtClean="0">
                          <a:solidFill>
                            <a:schemeClr val="bg1"/>
                          </a:solidFill>
                        </a:rPr>
                        <a:t> Experience</a:t>
                      </a:r>
                      <a:endParaRPr lang="en-US" sz="1400" b="0" dirty="0">
                        <a:solidFill>
                          <a:schemeClr val="bg1"/>
                        </a:solidFill>
                      </a:endParaRPr>
                    </a:p>
                  </a:txBody>
                  <a:tcPr marL="36190" marR="36190" marT="18095" marB="18095" anchor="ctr"/>
                </a:tc>
              </a:tr>
              <a:tr h="1565836">
                <a:tc vMerge="1">
                  <a:txBody>
                    <a:bodyPr/>
                    <a:lstStyle/>
                    <a:p>
                      <a:pPr rtl="0"/>
                      <a:endParaRPr lang="en-US" sz="1800" dirty="0"/>
                    </a:p>
                  </a:txBody>
                  <a:tcPr marL="36190" marR="36190" marT="18095" marB="18095" anchor="ctr"/>
                </a:tc>
                <a:tc>
                  <a:txBody>
                    <a:bodyPr/>
                    <a:lstStyle/>
                    <a:p>
                      <a:pPr rtl="0"/>
                      <a:r>
                        <a:rPr lang="en-US" sz="1800" dirty="0" smtClean="0"/>
                        <a:t>Windows </a:t>
                      </a:r>
                      <a:r>
                        <a:rPr lang="en-US" sz="1800" dirty="0"/>
                        <a:t>Vista with </a:t>
                      </a:r>
                      <a:r>
                        <a:rPr lang="en-US" sz="1800" dirty="0" smtClean="0"/>
                        <a:t>SP1/2008</a:t>
                      </a:r>
                      <a:endParaRPr lang="en-US" sz="1800" dirty="0"/>
                    </a:p>
                  </a:txBody>
                  <a:tcPr marL="36190" marR="36190" marT="18095" marB="18095" anchor="ctr">
                    <a:solidFill>
                      <a:schemeClr val="bg2">
                        <a:lumMod val="75000"/>
                      </a:schemeClr>
                    </a:solidFill>
                  </a:tcPr>
                </a:tc>
                <a:tc>
                  <a:txBody>
                    <a:bodyPr/>
                    <a:lstStyle/>
                    <a:p>
                      <a:pPr rtl="0"/>
                      <a:r>
                        <a:rPr lang="en-US" sz="1800" b="1" dirty="0" smtClean="0"/>
                        <a:t>Partially supported</a:t>
                      </a:r>
                    </a:p>
                    <a:p>
                      <a:pPr rtl="0"/>
                      <a:r>
                        <a:rPr lang="en-US" sz="1400" dirty="0" smtClean="0"/>
                        <a:t>Cannot </a:t>
                      </a:r>
                      <a:r>
                        <a:rPr lang="en-US" sz="1400" dirty="0"/>
                        <a:t>edit policy settings or preference items that exist only in Windows Server 2008 R2 or Windows 7</a:t>
                      </a:r>
                    </a:p>
                  </a:txBody>
                  <a:tcPr marL="36190" marR="36190" marT="18095" marB="18095" anchor="ctr"/>
                </a:tc>
              </a:tr>
              <a:tr h="632509">
                <a:tc rowSpan="2">
                  <a:txBody>
                    <a:bodyPr/>
                    <a:lstStyle/>
                    <a:p>
                      <a:pPr rtl="0"/>
                      <a:r>
                        <a:rPr lang="en-US" sz="1800" dirty="0"/>
                        <a:t>Windows Server 2008 </a:t>
                      </a:r>
                    </a:p>
                  </a:txBody>
                  <a:tcPr marL="36190" marR="36190" marT="18095" marB="18095" anchor="ctr">
                    <a:solidFill>
                      <a:schemeClr val="bg2">
                        <a:lumMod val="75000"/>
                      </a:schemeClr>
                    </a:solidFill>
                  </a:tcPr>
                </a:tc>
                <a:tc>
                  <a:txBody>
                    <a:bodyPr/>
                    <a:lstStyle/>
                    <a:p>
                      <a:pPr rtl="0"/>
                      <a:r>
                        <a:rPr lang="en-US" sz="1800" dirty="0" smtClean="0"/>
                        <a:t>Windows</a:t>
                      </a:r>
                      <a:r>
                        <a:rPr lang="en-US" sz="1800" dirty="0"/>
                        <a:t> </a:t>
                      </a:r>
                      <a:r>
                        <a:rPr lang="en-US" sz="1800" dirty="0" smtClean="0"/>
                        <a:t>7/R2</a:t>
                      </a:r>
                      <a:endParaRPr lang="en-US" sz="1800" dirty="0"/>
                    </a:p>
                  </a:txBody>
                  <a:tcPr marL="36190" marR="36190" marT="18095" marB="18095" anchor="ctr">
                    <a:solidFill>
                      <a:schemeClr val="accent3">
                        <a:lumMod val="40000"/>
                        <a:lumOff val="60000"/>
                      </a:schemeClr>
                    </a:solidFill>
                  </a:tcPr>
                </a:tc>
                <a:tc>
                  <a:txBody>
                    <a:bodyPr/>
                    <a:lstStyle/>
                    <a:p>
                      <a:pPr rtl="0"/>
                      <a:r>
                        <a:rPr lang="en-US" sz="1800" b="1" dirty="0">
                          <a:solidFill>
                            <a:srgbClr val="FF0000"/>
                          </a:solidFill>
                        </a:rPr>
                        <a:t>Unsupported</a:t>
                      </a:r>
                    </a:p>
                  </a:txBody>
                  <a:tcPr marL="36190" marR="36190" marT="18095" marB="18095" anchor="ctr"/>
                </a:tc>
              </a:tr>
              <a:tr h="1565836">
                <a:tc vMerge="1">
                  <a:txBody>
                    <a:bodyPr/>
                    <a:lstStyle/>
                    <a:p>
                      <a:pPr rtl="0"/>
                      <a:endParaRPr lang="en-US" sz="1800" dirty="0"/>
                    </a:p>
                  </a:txBody>
                  <a:tcPr marL="36190" marR="36190" marT="18095" marB="18095" anchor="ctr"/>
                </a:tc>
                <a:tc>
                  <a:txBody>
                    <a:bodyPr/>
                    <a:lstStyle/>
                    <a:p>
                      <a:pPr rtl="0"/>
                      <a:r>
                        <a:rPr lang="en-US" sz="1800" dirty="0" smtClean="0"/>
                        <a:t>Windows </a:t>
                      </a:r>
                      <a:r>
                        <a:rPr lang="en-US" sz="1800" dirty="0"/>
                        <a:t>Vista with </a:t>
                      </a:r>
                      <a:r>
                        <a:rPr lang="en-US" sz="1800" dirty="0" smtClean="0"/>
                        <a:t>SP1/2008</a:t>
                      </a:r>
                      <a:endParaRPr lang="en-US" sz="1800" dirty="0"/>
                    </a:p>
                  </a:txBody>
                  <a:tcPr marL="36190" marR="36190" marT="18095" marB="18095" anchor="ctr">
                    <a:solidFill>
                      <a:schemeClr val="bg2">
                        <a:lumMod val="75000"/>
                      </a:schemeClr>
                    </a:solidFill>
                  </a:tcPr>
                </a:tc>
                <a:tc>
                  <a:txBody>
                    <a:bodyPr/>
                    <a:lstStyle/>
                    <a:p>
                      <a:pPr rtl="0"/>
                      <a:r>
                        <a:rPr lang="en-US" sz="1800" b="1" dirty="0" smtClean="0"/>
                        <a:t>Supported with limitations </a:t>
                      </a:r>
                      <a:r>
                        <a:rPr lang="en-US" sz="1800" dirty="0" smtClean="0"/>
                        <a:t> </a:t>
                      </a:r>
                      <a:r>
                        <a:rPr lang="en-US" sz="1400" dirty="0" smtClean="0"/>
                        <a:t>Cannot </a:t>
                      </a:r>
                      <a:r>
                        <a:rPr lang="en-US" sz="1400" dirty="0"/>
                        <a:t>report or edit policy settings or preference items that exist only in Windows Server 2008 R2 or Windows 7</a:t>
                      </a:r>
                    </a:p>
                  </a:txBody>
                  <a:tcPr marL="36190" marR="36190" marT="18095" marB="18095" anchor="ctr"/>
                </a:tc>
              </a:tr>
            </a:tbl>
          </a:graphicData>
        </a:graphic>
      </p:graphicFrame>
    </p:spTree>
    <p:extLst>
      <p:ext uri="{BB962C8B-B14F-4D97-AF65-F5344CB8AC3E}">
        <p14:creationId xmlns="" xmlns:p14="http://schemas.microsoft.com/office/powerpoint/2007/7/12/main" val="28718272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(Filtering)</a:t>
            </a:r>
            <a:endParaRPr lang="en-US" dirty="0"/>
          </a:p>
        </p:txBody>
      </p:sp>
      <p:sp>
        <p:nvSpPr>
          <p:cNvPr id="3" name="Content Placeholder 2"/>
          <p:cNvSpPr>
            <a:spLocks noGrp="1"/>
          </p:cNvSpPr>
          <p:nvPr>
            <p:ph idx="1"/>
          </p:nvPr>
        </p:nvSpPr>
        <p:spPr/>
        <p:txBody>
          <a:bodyPr/>
          <a:lstStyle/>
          <a:p>
            <a:r>
              <a:rPr lang="en-US" dirty="0" smtClean="0"/>
              <a:t>What it does</a:t>
            </a:r>
          </a:p>
          <a:p>
            <a:pPr lvl="1"/>
            <a:r>
              <a:rPr lang="en-US" dirty="0" smtClean="0"/>
              <a:t>Filters GPOs by properties</a:t>
            </a:r>
          </a:p>
          <a:p>
            <a:pPr lvl="1"/>
            <a:r>
              <a:rPr lang="en-US" dirty="0" smtClean="0"/>
              <a:t>Allows for column precision</a:t>
            </a:r>
          </a:p>
          <a:p>
            <a:pPr lvl="1"/>
            <a:r>
              <a:rPr lang="en-US" dirty="0" smtClean="0"/>
              <a:t>Maintains a list of the recent 10 searches</a:t>
            </a:r>
          </a:p>
          <a:p>
            <a:pPr lvl="1"/>
            <a:endParaRPr lang="en-US" dirty="0" smtClean="0"/>
          </a:p>
          <a:p>
            <a:r>
              <a:rPr lang="en-US" dirty="0" smtClean="0"/>
              <a:t>What it doesn’t do</a:t>
            </a:r>
          </a:p>
          <a:p>
            <a:pPr lvl="1"/>
            <a:r>
              <a:rPr lang="en-US" dirty="0" smtClean="0"/>
              <a:t>Search for settings</a:t>
            </a:r>
          </a:p>
        </p:txBody>
      </p:sp>
    </p:spTree>
    <p:extLst>
      <p:ext uri="{BB962C8B-B14F-4D97-AF65-F5344CB8AC3E}">
        <p14:creationId xmlns="" xmlns:p14="http://schemas.microsoft.com/office/powerpoint/2007/7/12/main" val="99430797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 Forest Support</a:t>
            </a:r>
            <a:endParaRPr lang="en-US" dirty="0"/>
          </a:p>
        </p:txBody>
      </p:sp>
      <p:sp>
        <p:nvSpPr>
          <p:cNvPr id="3" name="Content Placeholder 2"/>
          <p:cNvSpPr>
            <a:spLocks noGrp="1"/>
          </p:cNvSpPr>
          <p:nvPr>
            <p:ph idx="1"/>
          </p:nvPr>
        </p:nvSpPr>
        <p:spPr/>
        <p:txBody>
          <a:bodyPr/>
          <a:lstStyle/>
          <a:p>
            <a:r>
              <a:rPr lang="en-US" dirty="0" smtClean="0"/>
              <a:t>What it does</a:t>
            </a:r>
          </a:p>
          <a:p>
            <a:pPr lvl="1"/>
            <a:r>
              <a:rPr lang="en-US" dirty="0" smtClean="0"/>
              <a:t>Allows GPO movement from AGPM to AGPM</a:t>
            </a:r>
          </a:p>
          <a:p>
            <a:pPr lvl="1"/>
            <a:r>
              <a:rPr lang="en-US" dirty="0" smtClean="0"/>
              <a:t>Preserves origin metadata</a:t>
            </a:r>
          </a:p>
          <a:p>
            <a:pPr lvl="1"/>
            <a:r>
              <a:rPr lang="en-US" dirty="0" smtClean="0"/>
              <a:t>Supports migration tables</a:t>
            </a:r>
          </a:p>
          <a:p>
            <a:pPr lvl="1"/>
            <a:endParaRPr lang="en-US" dirty="0" smtClean="0"/>
          </a:p>
          <a:p>
            <a:r>
              <a:rPr lang="en-US" dirty="0" smtClean="0"/>
              <a:t>What it doesn’t do</a:t>
            </a:r>
          </a:p>
          <a:p>
            <a:pPr lvl="1"/>
            <a:r>
              <a:rPr lang="en-US" dirty="0" smtClean="0"/>
              <a:t>Online moves between domains/forests</a:t>
            </a:r>
          </a:p>
          <a:p>
            <a:pPr lvl="1"/>
            <a:r>
              <a:rPr lang="en-US" dirty="0" smtClean="0"/>
              <a:t>GPP and Migrations Tables limitation</a:t>
            </a:r>
          </a:p>
        </p:txBody>
      </p:sp>
    </p:spTree>
    <p:extLst>
      <p:ext uri="{BB962C8B-B14F-4D97-AF65-F5344CB8AC3E}">
        <p14:creationId xmlns="" xmlns:p14="http://schemas.microsoft.com/office/powerpoint/2007/7/12/main" val="250633693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7/Server 2008 R2</a:t>
            </a:r>
            <a:endParaRPr lang="en-US" dirty="0"/>
          </a:p>
        </p:txBody>
      </p:sp>
      <p:sp>
        <p:nvSpPr>
          <p:cNvPr id="3" name="Content Placeholder 2"/>
          <p:cNvSpPr>
            <a:spLocks noGrp="1"/>
          </p:cNvSpPr>
          <p:nvPr>
            <p:ph idx="1"/>
          </p:nvPr>
        </p:nvSpPr>
        <p:spPr/>
        <p:txBody>
          <a:bodyPr/>
          <a:lstStyle/>
          <a:p>
            <a:r>
              <a:rPr lang="en-US" dirty="0" smtClean="0"/>
              <a:t>What was supported</a:t>
            </a:r>
          </a:p>
          <a:p>
            <a:pPr lvl="1"/>
            <a:r>
              <a:rPr lang="en-US" dirty="0" smtClean="0"/>
              <a:t>Group Policy Preferences</a:t>
            </a:r>
          </a:p>
          <a:p>
            <a:pPr lvl="1"/>
            <a:r>
              <a:rPr lang="en-US" dirty="0" smtClean="0"/>
              <a:t>Reporting for all new extensions</a:t>
            </a:r>
          </a:p>
          <a:p>
            <a:pPr lvl="2"/>
            <a:r>
              <a:rPr lang="en-US" dirty="0" err="1" smtClean="0"/>
              <a:t>Applocker</a:t>
            </a:r>
            <a:r>
              <a:rPr lang="en-US" dirty="0" smtClean="0"/>
              <a:t>, DNSSEC, IE8, Scheduled Tasks</a:t>
            </a:r>
          </a:p>
          <a:p>
            <a:pPr lvl="1"/>
            <a:r>
              <a:rPr lang="en-US" dirty="0" smtClean="0"/>
              <a:t>Service execution</a:t>
            </a:r>
          </a:p>
          <a:p>
            <a:pPr lvl="1"/>
            <a:r>
              <a:rPr lang="en-US" dirty="0" smtClean="0"/>
              <a:t>RSAT </a:t>
            </a:r>
            <a:endParaRPr lang="en-US" dirty="0"/>
          </a:p>
        </p:txBody>
      </p:sp>
      <p:pic>
        <p:nvPicPr>
          <p:cNvPr id="41986" name="Picture 2" descr="windows 7 logo os microsoft ... ">
            <a:hlinkClick r:id="rId3"/>
          </p:cNvPr>
          <p:cNvPicPr>
            <a:picLocks noChangeAspect="1" noChangeArrowheads="1"/>
          </p:cNvPicPr>
          <p:nvPr/>
        </p:nvPicPr>
        <p:blipFill>
          <a:blip r:embed="rId4"/>
          <a:srcRect/>
          <a:stretch>
            <a:fillRect/>
          </a:stretch>
        </p:blipFill>
        <p:spPr bwMode="auto">
          <a:xfrm>
            <a:off x="7239000" y="1447800"/>
            <a:ext cx="1381125" cy="1449330"/>
          </a:xfrm>
          <a:prstGeom prst="rect">
            <a:avLst/>
          </a:prstGeom>
          <a:noFill/>
        </p:spPr>
      </p:pic>
      <p:pic>
        <p:nvPicPr>
          <p:cNvPr id="41990" name="Picture 6" descr="Windows Server 2008 R2 Logo"/>
          <p:cNvPicPr>
            <a:picLocks noChangeAspect="1" noChangeArrowheads="1"/>
          </p:cNvPicPr>
          <p:nvPr/>
        </p:nvPicPr>
        <p:blipFill>
          <a:blip r:embed="rId5"/>
          <a:srcRect/>
          <a:stretch>
            <a:fillRect/>
          </a:stretch>
        </p:blipFill>
        <p:spPr bwMode="auto">
          <a:xfrm>
            <a:off x="6858000" y="3352800"/>
            <a:ext cx="2070336" cy="685800"/>
          </a:xfrm>
          <a:prstGeom prst="rect">
            <a:avLst/>
          </a:prstGeom>
          <a:noFill/>
        </p:spPr>
      </p:pic>
    </p:spTree>
    <p:extLst>
      <p:ext uri="{BB962C8B-B14F-4D97-AF65-F5344CB8AC3E}">
        <p14:creationId xmlns="" xmlns:p14="http://schemas.microsoft.com/office/powerpoint/2007/7/12/main" val="342463261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506"/>
            <a:ext cx="6994362" cy="1523494"/>
          </a:xfrm>
        </p:spPr>
        <p:txBody>
          <a:bodyPr/>
          <a:lstStyle/>
          <a:p>
            <a:r>
              <a:rPr smtClean="0"/>
              <a:t>Authoring</a:t>
            </a:r>
            <a:endParaRPr lang="en-US" dirty="0"/>
          </a:p>
        </p:txBody>
      </p:sp>
      <p:sp>
        <p:nvSpPr>
          <p:cNvPr id="14" name="Subtitle 13"/>
          <p:cNvSpPr>
            <a:spLocks noGrp="1"/>
          </p:cNvSpPr>
          <p:nvPr>
            <p:ph type="subTitle" idx="1"/>
          </p:nvPr>
        </p:nvSpPr>
        <p:spPr>
          <a:xfrm>
            <a:off x="533400" y="4800600"/>
            <a:ext cx="6803209" cy="461665"/>
          </a:xfrm>
        </p:spPr>
        <p:txBody>
          <a:bodyPr/>
          <a:lstStyle/>
          <a:p>
            <a:r>
              <a:rPr lang="en-US" dirty="0" smtClean="0"/>
              <a:t>AGPM…the new Stuff</a:t>
            </a:r>
          </a:p>
          <a:p>
            <a:r>
              <a:rPr lang="en-US" dirty="0" smtClean="0"/>
              <a:t>Editing, Searching, Moving and Deploying</a:t>
            </a:r>
            <a:endParaRPr lang="en-US" dirty="0"/>
          </a:p>
        </p:txBody>
      </p:sp>
      <p:sp>
        <p:nvSpPr>
          <p:cNvPr id="4" name="Text Placeholder 3"/>
          <p:cNvSpPr>
            <a:spLocks noGrp="1"/>
          </p:cNvSpPr>
          <p:nvPr>
            <p:ph type="body" sz="quarter" idx="10"/>
          </p:nvPr>
        </p:nvSpPr>
        <p:spPr/>
        <p:txBody>
          <a:bodyPr/>
          <a:lstStyle/>
          <a:p>
            <a:r>
              <a:rPr smtClean="0"/>
              <a:t>demo</a:t>
            </a:r>
          </a:p>
        </p:txBody>
      </p:sp>
    </p:spTree>
    <p:extLst>
      <p:ext uri="{BB962C8B-B14F-4D97-AF65-F5344CB8AC3E}">
        <p14:creationId xmlns="" xmlns:p14="http://schemas.microsoft.com/office/powerpoint/2007/7/12/main" val="45231296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p:cNvSpPr/>
          <p:nvPr/>
        </p:nvSpPr>
        <p:spPr>
          <a:xfrm rot="10800000">
            <a:off x="451261" y="3343881"/>
            <a:ext cx="8336478" cy="1096081"/>
          </a:xfrm>
          <a:prstGeom prst="rect">
            <a:avLst/>
          </a:prstGeom>
          <a:solidFill>
            <a:schemeClr val="accent4">
              <a:lumMod val="20000"/>
              <a:lumOff val="80000"/>
              <a:alpha val="20000"/>
            </a:schemeClr>
          </a:solidFill>
          <a:ln>
            <a:solidFill>
              <a:srgbClr val="0070C0"/>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77" name="Rectangle 76"/>
          <p:cNvSpPr/>
          <p:nvPr/>
        </p:nvSpPr>
        <p:spPr>
          <a:xfrm rot="10800000">
            <a:off x="451261" y="4418316"/>
            <a:ext cx="8336478" cy="1069507"/>
          </a:xfrm>
          <a:prstGeom prst="rect">
            <a:avLst/>
          </a:prstGeom>
          <a:solidFill>
            <a:schemeClr val="accent4">
              <a:lumMod val="20000"/>
              <a:lumOff val="80000"/>
              <a:alpha val="20000"/>
            </a:schemeClr>
          </a:solidFill>
          <a:ln>
            <a:solidFill>
              <a:srgbClr val="0070C0"/>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78" name="Round Same Side Corner Rectangle 77"/>
          <p:cNvSpPr/>
          <p:nvPr/>
        </p:nvSpPr>
        <p:spPr>
          <a:xfrm rot="10800000">
            <a:off x="451261" y="5461217"/>
            <a:ext cx="8336478" cy="968302"/>
          </a:xfrm>
          <a:prstGeom prst="round2SameRect">
            <a:avLst>
              <a:gd name="adj1" fmla="val 42618"/>
              <a:gd name="adj2" fmla="val 993"/>
            </a:avLst>
          </a:prstGeom>
          <a:solidFill>
            <a:schemeClr val="accent4">
              <a:lumMod val="20000"/>
              <a:lumOff val="80000"/>
              <a:alpha val="20000"/>
            </a:schemeClr>
          </a:solidFill>
          <a:ln>
            <a:solidFill>
              <a:srgbClr val="0070C0"/>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lvl="3"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79" name="Round Same Side Corner Rectangle 78"/>
          <p:cNvSpPr/>
          <p:nvPr/>
        </p:nvSpPr>
        <p:spPr>
          <a:xfrm rot="10800000">
            <a:off x="475013" y="1639503"/>
            <a:ext cx="8336478" cy="1175655"/>
          </a:xfrm>
          <a:prstGeom prst="round2SameRect">
            <a:avLst>
              <a:gd name="adj1" fmla="val 15849"/>
              <a:gd name="adj2" fmla="val 993"/>
            </a:avLst>
          </a:prstGeom>
          <a:solidFill>
            <a:schemeClr val="accent4">
              <a:lumMod val="20000"/>
              <a:lumOff val="80000"/>
              <a:alpha val="20000"/>
            </a:schemeClr>
          </a:solidFill>
          <a:ln>
            <a:solidFill>
              <a:srgbClr val="0070C0"/>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3"/>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80" name="Rounded Rectangle 79"/>
          <p:cNvSpPr/>
          <p:nvPr/>
        </p:nvSpPr>
        <p:spPr>
          <a:xfrm rot="5400000">
            <a:off x="4380034" y="-1011893"/>
            <a:ext cx="490692" cy="834847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val="FFFFFF"/>
              </a:solidFill>
              <a:latin typeface="Segoe"/>
            </a:endParaRPr>
          </a:p>
        </p:txBody>
      </p:sp>
      <p:sp>
        <p:nvSpPr>
          <p:cNvPr id="81" name="Rounded Rectangle 80"/>
          <p:cNvSpPr/>
          <p:nvPr/>
        </p:nvSpPr>
        <p:spPr>
          <a:xfrm rot="5400000">
            <a:off x="4397847" y="-2644753"/>
            <a:ext cx="478815" cy="834847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val="FFFFFF"/>
              </a:solidFill>
              <a:latin typeface="Segoe"/>
            </a:endParaRPr>
          </a:p>
        </p:txBody>
      </p:sp>
      <p:sp>
        <p:nvSpPr>
          <p:cNvPr id="82" name="Rectangle 81"/>
          <p:cNvSpPr/>
          <p:nvPr/>
        </p:nvSpPr>
        <p:spPr>
          <a:xfrm>
            <a:off x="566659" y="1374696"/>
            <a:ext cx="8268583" cy="383182"/>
          </a:xfrm>
          <a:prstGeom prst="rect">
            <a:avLst/>
          </a:prstGeom>
        </p:spPr>
        <p:txBody>
          <a:bodyPr wrap="square">
            <a:spAutoFit/>
          </a:bodyPr>
          <a:lstStyle/>
          <a:p>
            <a:pPr algn="ctr">
              <a:lnSpc>
                <a:spcPct val="90000"/>
              </a:lnSpc>
              <a:tabLst>
                <a:tab pos="3889375" algn="l"/>
              </a:tabLst>
            </a:pPr>
            <a:r>
              <a:rPr lang="en-US" sz="2000" dirty="0" smtClean="0">
                <a:solidFill>
                  <a:schemeClr val="bg1"/>
                </a:solidFill>
                <a:latin typeface="+mj-lt"/>
              </a:rPr>
              <a:t>What the Desktop Optimization Pack provides</a:t>
            </a:r>
          </a:p>
        </p:txBody>
      </p:sp>
      <p:sp>
        <p:nvSpPr>
          <p:cNvPr id="83" name="Text Placeholder 25"/>
          <p:cNvSpPr txBox="1">
            <a:spLocks/>
          </p:cNvSpPr>
          <p:nvPr/>
        </p:nvSpPr>
        <p:spPr>
          <a:xfrm>
            <a:off x="381000" y="838200"/>
            <a:ext cx="8626475" cy="457200"/>
          </a:xfrm>
          <a:prstGeom prst="rect">
            <a:avLst/>
          </a:prstGeom>
        </p:spPr>
        <p:txBody>
          <a:bodyPr vert="horz" lIns="0" tIns="0" rIns="0" bIns="0" rtlCol="0">
            <a:noAutofit/>
          </a:bodyPr>
          <a:lstStyle/>
          <a:p>
            <a:pPr lvl="0" defTabSz="914363">
              <a:lnSpc>
                <a:spcPct val="90000"/>
              </a:lnSpc>
              <a:spcBef>
                <a:spcPct val="20000"/>
              </a:spcBef>
            </a:pPr>
            <a:endParaRPr lang="en-US" sz="2600" spc="-150" dirty="0" smtClean="0">
              <a:ln w="3175">
                <a:noFill/>
              </a:ln>
              <a:effectLst>
                <a:outerShdw blurRad="50800" dist="38100" dir="2700000" algn="tl" rotWithShape="0">
                  <a:prstClr val="black">
                    <a:alpha val="40000"/>
                  </a:prstClr>
                </a:outerShdw>
              </a:effectLst>
              <a:cs typeface="Arial" charset="0"/>
            </a:endParaRPr>
          </a:p>
        </p:txBody>
      </p:sp>
      <p:sp>
        <p:nvSpPr>
          <p:cNvPr id="84" name="Title 32"/>
          <p:cNvSpPr>
            <a:spLocks noGrp="1" noChangeArrowheads="1"/>
          </p:cNvSpPr>
          <p:nvPr>
            <p:ph type="title"/>
          </p:nvPr>
        </p:nvSpPr>
        <p:spPr>
          <a:xfrm>
            <a:off x="381000" y="230188"/>
            <a:ext cx="8382000" cy="886397"/>
          </a:xfrm>
        </p:spPr>
        <p:txBody>
          <a:bodyPr/>
          <a:lstStyle/>
          <a:p>
            <a:pPr lvl="0"/>
            <a:r>
              <a:rPr lang="en-US" sz="3600" dirty="0" smtClean="0"/>
              <a:t>Microsoft Desktop Optimization Pack</a:t>
            </a:r>
            <a:br>
              <a:rPr lang="en-US" sz="3600" dirty="0" smtClean="0"/>
            </a:br>
            <a:r>
              <a:rPr lang="en-US" sz="2000" dirty="0" smtClean="0">
                <a:solidFill>
                  <a:schemeClr val="tx1"/>
                </a:solidFill>
              </a:rPr>
              <a:t>What you need to know</a:t>
            </a:r>
          </a:p>
        </p:txBody>
      </p:sp>
      <p:sp>
        <p:nvSpPr>
          <p:cNvPr id="92" name="TextBox 91"/>
          <p:cNvSpPr txBox="1"/>
          <p:nvPr/>
        </p:nvSpPr>
        <p:spPr>
          <a:xfrm>
            <a:off x="935614" y="3630114"/>
            <a:ext cx="381000" cy="523220"/>
          </a:xfrm>
          <a:prstGeom prst="rect">
            <a:avLst/>
          </a:prstGeom>
          <a:noFill/>
        </p:spPr>
        <p:txBody>
          <a:bodyPr wrap="square" rtlCol="0">
            <a:spAutoFit/>
          </a:bodyPr>
          <a:lstStyle/>
          <a:p>
            <a:pPr algn="l" rtl="0"/>
            <a:r>
              <a:rPr lang="en-US" sz="2800" spc="-150" dirty="0" smtClean="0">
                <a:ln w="3175">
                  <a:noFill/>
                </a:ln>
                <a:effectLst>
                  <a:outerShdw blurRad="165100" algn="ctr" rotWithShape="0">
                    <a:prstClr val="black">
                      <a:alpha val="60000"/>
                    </a:prstClr>
                  </a:outerShdw>
                </a:effectLst>
                <a:latin typeface="Segoe" pitchFamily="34" charset="0"/>
                <a:cs typeface="Arial" charset="0"/>
              </a:rPr>
              <a:t>1</a:t>
            </a:r>
            <a:endParaRPr lang="en-US" sz="2800" spc="-150" dirty="0">
              <a:ln w="3175">
                <a:noFill/>
              </a:ln>
              <a:effectLst>
                <a:outerShdw blurRad="165100" algn="ctr" rotWithShape="0">
                  <a:prstClr val="black">
                    <a:alpha val="60000"/>
                  </a:prstClr>
                </a:outerShdw>
              </a:effectLst>
              <a:latin typeface="Segoe" pitchFamily="34" charset="0"/>
              <a:cs typeface="Arial" charset="0"/>
            </a:endParaRPr>
          </a:p>
        </p:txBody>
      </p:sp>
      <p:sp>
        <p:nvSpPr>
          <p:cNvPr id="93" name="Rectangle 92"/>
          <p:cNvSpPr/>
          <p:nvPr/>
        </p:nvSpPr>
        <p:spPr>
          <a:xfrm>
            <a:off x="1421566" y="4726548"/>
            <a:ext cx="6893626" cy="369332"/>
          </a:xfrm>
          <a:prstGeom prst="rect">
            <a:avLst/>
          </a:prstGeom>
        </p:spPr>
        <p:txBody>
          <a:bodyPr wrap="square">
            <a:spAutoFit/>
          </a:bodyPr>
          <a:lstStyle/>
          <a:p>
            <a:r>
              <a:rPr lang="en-US" dirty="0" smtClean="0">
                <a:latin typeface="Segoe Semibold" pitchFamily="34" charset="0"/>
              </a:rPr>
              <a:t>Deliver end-to-end solutions</a:t>
            </a:r>
          </a:p>
        </p:txBody>
      </p:sp>
      <p:sp>
        <p:nvSpPr>
          <p:cNvPr id="94" name="TextBox 93"/>
          <p:cNvSpPr txBox="1"/>
          <p:nvPr/>
        </p:nvSpPr>
        <p:spPr>
          <a:xfrm>
            <a:off x="935614" y="4653229"/>
            <a:ext cx="381000" cy="523220"/>
          </a:xfrm>
          <a:prstGeom prst="rect">
            <a:avLst/>
          </a:prstGeom>
          <a:noFill/>
        </p:spPr>
        <p:txBody>
          <a:bodyPr wrap="square" rtlCol="0">
            <a:spAutoFit/>
          </a:bodyPr>
          <a:lstStyle/>
          <a:p>
            <a:pPr algn="l" rtl="0"/>
            <a:r>
              <a:rPr lang="en-US" sz="2800" spc="-150" dirty="0" smtClean="0">
                <a:ln w="3175">
                  <a:noFill/>
                </a:ln>
                <a:effectLst>
                  <a:outerShdw blurRad="165100" algn="ctr" rotWithShape="0">
                    <a:prstClr val="black">
                      <a:alpha val="60000"/>
                    </a:prstClr>
                  </a:outerShdw>
                </a:effectLst>
                <a:latin typeface="Segoe" pitchFamily="34" charset="0"/>
                <a:cs typeface="Arial" charset="0"/>
              </a:rPr>
              <a:t>2</a:t>
            </a:r>
            <a:endParaRPr lang="en-US" sz="2800" spc="-150" dirty="0">
              <a:ln w="3175">
                <a:noFill/>
              </a:ln>
              <a:effectLst>
                <a:outerShdw blurRad="165100" algn="ctr" rotWithShape="0">
                  <a:prstClr val="black">
                    <a:alpha val="60000"/>
                  </a:prstClr>
                </a:outerShdw>
              </a:effectLst>
              <a:latin typeface="Segoe" pitchFamily="34" charset="0"/>
              <a:cs typeface="Arial" charset="0"/>
            </a:endParaRPr>
          </a:p>
        </p:txBody>
      </p:sp>
      <p:sp>
        <p:nvSpPr>
          <p:cNvPr id="96" name="TextBox 95"/>
          <p:cNvSpPr txBox="1"/>
          <p:nvPr/>
        </p:nvSpPr>
        <p:spPr>
          <a:xfrm>
            <a:off x="935614" y="5632761"/>
            <a:ext cx="381000" cy="523220"/>
          </a:xfrm>
          <a:prstGeom prst="rect">
            <a:avLst/>
          </a:prstGeom>
          <a:noFill/>
        </p:spPr>
        <p:txBody>
          <a:bodyPr wrap="square" rtlCol="0">
            <a:spAutoFit/>
          </a:bodyPr>
          <a:lstStyle/>
          <a:p>
            <a:pPr algn="l" rtl="0"/>
            <a:r>
              <a:rPr lang="en-US" sz="2800" spc="-150" dirty="0" smtClean="0">
                <a:ln w="3175">
                  <a:noFill/>
                </a:ln>
                <a:effectLst>
                  <a:outerShdw blurRad="165100" algn="ctr" rotWithShape="0">
                    <a:prstClr val="black">
                      <a:alpha val="60000"/>
                    </a:prstClr>
                  </a:outerShdw>
                </a:effectLst>
                <a:latin typeface="Segoe" pitchFamily="34" charset="0"/>
                <a:cs typeface="Arial" charset="0"/>
              </a:rPr>
              <a:t>3</a:t>
            </a:r>
            <a:endParaRPr lang="en-US" sz="2800" spc="-150" dirty="0">
              <a:ln w="3175">
                <a:noFill/>
              </a:ln>
              <a:effectLst>
                <a:outerShdw blurRad="165100" algn="ctr" rotWithShape="0">
                  <a:prstClr val="black">
                    <a:alpha val="60000"/>
                  </a:prstClr>
                </a:outerShdw>
              </a:effectLst>
              <a:latin typeface="Segoe" pitchFamily="34" charset="0"/>
              <a:cs typeface="Arial" charset="0"/>
            </a:endParaRPr>
          </a:p>
        </p:txBody>
      </p:sp>
      <p:sp>
        <p:nvSpPr>
          <p:cNvPr id="99" name="Rectangle 98"/>
          <p:cNvSpPr/>
          <p:nvPr/>
        </p:nvSpPr>
        <p:spPr>
          <a:xfrm>
            <a:off x="1421566" y="3707058"/>
            <a:ext cx="6992112" cy="369332"/>
          </a:xfrm>
          <a:prstGeom prst="rect">
            <a:avLst/>
          </a:prstGeom>
        </p:spPr>
        <p:txBody>
          <a:bodyPr wrap="square">
            <a:spAutoFit/>
          </a:bodyPr>
          <a:lstStyle/>
          <a:p>
            <a:r>
              <a:rPr lang="en-US" dirty="0" smtClean="0">
                <a:latin typeface="Segoe Semibold" pitchFamily="34" charset="0"/>
              </a:rPr>
              <a:t>Provide immediate ROI</a:t>
            </a:r>
          </a:p>
        </p:txBody>
      </p:sp>
      <p:pic>
        <p:nvPicPr>
          <p:cNvPr id="27" name="Picture 11" descr="logo"/>
          <p:cNvPicPr>
            <a:picLocks noChangeAspect="1" noChangeArrowheads="1"/>
          </p:cNvPicPr>
          <p:nvPr/>
        </p:nvPicPr>
        <p:blipFill>
          <a:blip r:embed="rId4" cstate="print"/>
          <a:srcRect/>
          <a:stretch>
            <a:fillRect/>
          </a:stretch>
        </p:blipFill>
        <p:spPr bwMode="auto">
          <a:xfrm>
            <a:off x="3579309" y="2964881"/>
            <a:ext cx="1961388" cy="365760"/>
          </a:xfrm>
          <a:prstGeom prst="rect">
            <a:avLst/>
          </a:prstGeom>
          <a:noFill/>
          <a:ln w="9525">
            <a:noFill/>
            <a:miter lim="800000"/>
            <a:headEnd/>
            <a:tailEnd/>
          </a:ln>
        </p:spPr>
      </p:pic>
      <p:pic>
        <p:nvPicPr>
          <p:cNvPr id="28" name="Picture 6" descr="AGPM"/>
          <p:cNvPicPr>
            <a:picLocks noChangeAspect="1" noChangeArrowheads="1"/>
          </p:cNvPicPr>
          <p:nvPr/>
        </p:nvPicPr>
        <p:blipFill>
          <a:blip r:embed="rId5" cstate="print"/>
          <a:srcRect/>
          <a:stretch>
            <a:fillRect/>
          </a:stretch>
        </p:blipFill>
        <p:spPr bwMode="auto">
          <a:xfrm>
            <a:off x="7037109" y="2344750"/>
            <a:ext cx="1695282" cy="365760"/>
          </a:xfrm>
          <a:prstGeom prst="rect">
            <a:avLst/>
          </a:prstGeom>
          <a:noFill/>
          <a:ln w="9525">
            <a:noFill/>
            <a:miter lim="800000"/>
            <a:headEnd/>
            <a:tailEnd/>
          </a:ln>
        </p:spPr>
      </p:pic>
      <p:pic>
        <p:nvPicPr>
          <p:cNvPr id="29" name="Picture 7" descr="AIS"/>
          <p:cNvPicPr>
            <a:picLocks noChangeAspect="1" noChangeArrowheads="1"/>
          </p:cNvPicPr>
          <p:nvPr/>
        </p:nvPicPr>
        <p:blipFill>
          <a:blip r:embed="rId6" cstate="print"/>
          <a:srcRect/>
          <a:stretch>
            <a:fillRect/>
          </a:stretch>
        </p:blipFill>
        <p:spPr bwMode="auto">
          <a:xfrm>
            <a:off x="5837463" y="1926171"/>
            <a:ext cx="1461888" cy="365760"/>
          </a:xfrm>
          <a:prstGeom prst="rect">
            <a:avLst/>
          </a:prstGeom>
          <a:noFill/>
          <a:ln w="9525">
            <a:noFill/>
            <a:miter lim="800000"/>
            <a:headEnd/>
            <a:tailEnd/>
          </a:ln>
        </p:spPr>
      </p:pic>
      <p:pic>
        <p:nvPicPr>
          <p:cNvPr id="30" name="Picture 8" descr="DaRT"/>
          <p:cNvPicPr>
            <a:picLocks noChangeAspect="1" noChangeArrowheads="1"/>
          </p:cNvPicPr>
          <p:nvPr/>
        </p:nvPicPr>
        <p:blipFill>
          <a:blip r:embed="rId7" cstate="print"/>
          <a:srcRect/>
          <a:stretch>
            <a:fillRect/>
          </a:stretch>
        </p:blipFill>
        <p:spPr bwMode="auto">
          <a:xfrm>
            <a:off x="3262940" y="1946050"/>
            <a:ext cx="1485430" cy="365760"/>
          </a:xfrm>
          <a:prstGeom prst="rect">
            <a:avLst/>
          </a:prstGeom>
          <a:noFill/>
          <a:ln w="9525">
            <a:noFill/>
            <a:miter lim="800000"/>
            <a:headEnd/>
            <a:tailEnd/>
          </a:ln>
        </p:spPr>
      </p:pic>
      <p:pic>
        <p:nvPicPr>
          <p:cNvPr id="31" name="Picture 9" descr="SCDEM"/>
          <p:cNvPicPr>
            <a:picLocks noChangeAspect="1" noChangeArrowheads="1"/>
          </p:cNvPicPr>
          <p:nvPr/>
        </p:nvPicPr>
        <p:blipFill>
          <a:blip r:embed="rId8" cstate="print"/>
          <a:srcRect/>
          <a:stretch>
            <a:fillRect/>
          </a:stretch>
        </p:blipFill>
        <p:spPr bwMode="auto">
          <a:xfrm>
            <a:off x="4440755" y="2345444"/>
            <a:ext cx="1786293" cy="365760"/>
          </a:xfrm>
          <a:prstGeom prst="rect">
            <a:avLst/>
          </a:prstGeom>
          <a:noFill/>
          <a:ln w="9525">
            <a:noFill/>
            <a:miter lim="800000"/>
            <a:headEnd/>
            <a:tailEnd/>
          </a:ln>
        </p:spPr>
      </p:pic>
      <p:pic>
        <p:nvPicPr>
          <p:cNvPr id="32" name="Picture 2" descr="C:\Users\chajones\Desktop\Logo-MSAV.png"/>
          <p:cNvPicPr>
            <a:picLocks noChangeAspect="1" noChangeArrowheads="1"/>
          </p:cNvPicPr>
          <p:nvPr/>
        </p:nvPicPr>
        <p:blipFill>
          <a:blip r:embed="rId9" cstate="print"/>
          <a:srcRect/>
          <a:stretch>
            <a:fillRect/>
          </a:stretch>
        </p:blipFill>
        <p:spPr bwMode="auto">
          <a:xfrm>
            <a:off x="2222310" y="2353496"/>
            <a:ext cx="1408385" cy="365760"/>
          </a:xfrm>
          <a:prstGeom prst="rect">
            <a:avLst/>
          </a:prstGeom>
          <a:noFill/>
        </p:spPr>
      </p:pic>
      <p:sp>
        <p:nvSpPr>
          <p:cNvPr id="33" name="Rectangle 32"/>
          <p:cNvSpPr/>
          <p:nvPr/>
        </p:nvSpPr>
        <p:spPr>
          <a:xfrm>
            <a:off x="1421566" y="5686008"/>
            <a:ext cx="2231188" cy="615553"/>
          </a:xfrm>
          <a:prstGeom prst="rect">
            <a:avLst/>
          </a:prstGeom>
        </p:spPr>
        <p:txBody>
          <a:bodyPr wrap="none">
            <a:spAutoFit/>
          </a:bodyPr>
          <a:lstStyle/>
          <a:p>
            <a:r>
              <a:rPr lang="en-US" dirty="0" smtClean="0">
                <a:latin typeface="Segoe Semibold" pitchFamily="34" charset="0"/>
              </a:rPr>
              <a:t>Lower Desktop TCO</a:t>
            </a:r>
          </a:p>
          <a:p>
            <a:pPr>
              <a:buFont typeface="Arial" pitchFamily="34" charset="0"/>
              <a:buChar char="•"/>
            </a:pPr>
            <a:endParaRPr lang="en-US" sz="1600" dirty="0"/>
          </a:p>
        </p:txBody>
      </p:sp>
      <p:sp>
        <p:nvSpPr>
          <p:cNvPr id="23" name="Rectangle 22"/>
          <p:cNvSpPr/>
          <p:nvPr/>
        </p:nvSpPr>
        <p:spPr>
          <a:xfrm>
            <a:off x="4612943" y="3522392"/>
            <a:ext cx="4114799" cy="738664"/>
          </a:xfrm>
          <a:prstGeom prst="rect">
            <a:avLst/>
          </a:prstGeom>
        </p:spPr>
        <p:txBody>
          <a:bodyPr wrap="square">
            <a:spAutoFit/>
          </a:bodyPr>
          <a:lstStyle/>
          <a:p>
            <a:pPr>
              <a:buFont typeface="Arial" pitchFamily="34" charset="0"/>
              <a:buChar char="•"/>
            </a:pPr>
            <a:r>
              <a:rPr lang="en-US" sz="1400" dirty="0" smtClean="0">
                <a:latin typeface="Segoe Semibold" pitchFamily="34" charset="0"/>
              </a:rPr>
              <a:t>Regular updates</a:t>
            </a:r>
          </a:p>
          <a:p>
            <a:pPr>
              <a:buFont typeface="Arial" pitchFamily="34" charset="0"/>
              <a:buChar char="•"/>
            </a:pPr>
            <a:r>
              <a:rPr lang="en-US" sz="1400" dirty="0" smtClean="0">
                <a:latin typeface="Segoe Semibold" pitchFamily="34" charset="0"/>
              </a:rPr>
              <a:t>Faster upgrade cycle, separate from Windows</a:t>
            </a:r>
            <a:r>
              <a:rPr lang="en-US" sz="1400" baseline="30000" dirty="0" smtClean="0">
                <a:latin typeface="Segoe Semibold" pitchFamily="34" charset="0"/>
              </a:rPr>
              <a:t>®</a:t>
            </a:r>
          </a:p>
          <a:p>
            <a:pPr>
              <a:buFont typeface="Arial" pitchFamily="34" charset="0"/>
              <a:buChar char="•"/>
            </a:pPr>
            <a:r>
              <a:rPr lang="en-US" sz="1400" dirty="0" smtClean="0">
                <a:latin typeface="Segoe Semibold" pitchFamily="34" charset="0"/>
              </a:rPr>
              <a:t>Minimal deployment effort</a:t>
            </a:r>
            <a:endParaRPr lang="en-US" sz="1400" dirty="0">
              <a:latin typeface="Segoe Semibold" pitchFamily="34" charset="0"/>
            </a:endParaRPr>
          </a:p>
        </p:txBody>
      </p:sp>
      <p:sp>
        <p:nvSpPr>
          <p:cNvPr id="24" name="Rectangle 23"/>
          <p:cNvSpPr/>
          <p:nvPr/>
        </p:nvSpPr>
        <p:spPr>
          <a:xfrm>
            <a:off x="4632341" y="4637338"/>
            <a:ext cx="4129521" cy="523220"/>
          </a:xfrm>
          <a:prstGeom prst="rect">
            <a:avLst/>
          </a:prstGeom>
        </p:spPr>
        <p:txBody>
          <a:bodyPr wrap="square">
            <a:spAutoFit/>
          </a:bodyPr>
          <a:lstStyle/>
          <a:p>
            <a:pPr>
              <a:buFont typeface="Arial" pitchFamily="34" charset="0"/>
              <a:buChar char="•"/>
            </a:pPr>
            <a:r>
              <a:rPr lang="en-US" sz="1400" dirty="0" smtClean="0">
                <a:latin typeface="Segoe Semibold" pitchFamily="34" charset="0"/>
              </a:rPr>
              <a:t>Run out of the box</a:t>
            </a:r>
          </a:p>
          <a:p>
            <a:pPr>
              <a:buFont typeface="Arial" pitchFamily="34" charset="0"/>
              <a:buChar char="•"/>
            </a:pPr>
            <a:r>
              <a:rPr lang="en-US" sz="1400" dirty="0" smtClean="0">
                <a:latin typeface="Segoe Semibold" pitchFamily="34" charset="0"/>
              </a:rPr>
              <a:t>Integrate with existing management solutions</a:t>
            </a:r>
          </a:p>
        </p:txBody>
      </p:sp>
      <p:sp>
        <p:nvSpPr>
          <p:cNvPr id="25" name="Rectangle 24"/>
          <p:cNvSpPr/>
          <p:nvPr/>
        </p:nvSpPr>
        <p:spPr>
          <a:xfrm>
            <a:off x="4655498" y="5608336"/>
            <a:ext cx="4092718" cy="738664"/>
          </a:xfrm>
          <a:prstGeom prst="rect">
            <a:avLst/>
          </a:prstGeom>
        </p:spPr>
        <p:txBody>
          <a:bodyPr wrap="square">
            <a:spAutoFit/>
          </a:bodyPr>
          <a:lstStyle/>
          <a:p>
            <a:pPr>
              <a:buFont typeface="Arial" pitchFamily="34" charset="0"/>
              <a:buChar char="•"/>
            </a:pPr>
            <a:r>
              <a:rPr lang="en-US" sz="1400" dirty="0" smtClean="0">
                <a:latin typeface="Segoe Semibold" pitchFamily="34" charset="0"/>
              </a:rPr>
              <a:t>&gt;95% of MDOP customers are (very) satisfied </a:t>
            </a:r>
            <a:r>
              <a:rPr lang="en-US" sz="1400" baseline="30000" dirty="0" smtClean="0">
                <a:latin typeface="Segoe Semibold" pitchFamily="34" charset="0"/>
              </a:rPr>
              <a:t>*1</a:t>
            </a:r>
          </a:p>
          <a:p>
            <a:pPr>
              <a:buFont typeface="Arial" pitchFamily="34" charset="0"/>
              <a:buChar char="•"/>
            </a:pPr>
            <a:r>
              <a:rPr lang="en-US" sz="1400" dirty="0" smtClean="0"/>
              <a:t>$70-$80 </a:t>
            </a:r>
            <a:r>
              <a:rPr lang="en-US" sz="1400" u="sng" dirty="0" smtClean="0"/>
              <a:t>net</a:t>
            </a:r>
            <a:r>
              <a:rPr lang="en-US" sz="1400" dirty="0" smtClean="0"/>
              <a:t> cost savings per PC per year using MDOP </a:t>
            </a:r>
            <a:r>
              <a:rPr lang="en-US" sz="1400" baseline="30000" dirty="0" smtClean="0"/>
              <a:t>*2</a:t>
            </a:r>
            <a:endParaRPr lang="en-US" sz="1400" baseline="30000" dirty="0" smtClean="0">
              <a:latin typeface="Segoe Semibold" pitchFamily="34" charset="0"/>
            </a:endParaRPr>
          </a:p>
        </p:txBody>
      </p:sp>
      <p:pic>
        <p:nvPicPr>
          <p:cNvPr id="34" name="Picture 2" descr="C:\Users\aheaton\AppData\Local\Microsoft\Windows\Temporary Internet Files\Content.Outlook\RUD1F8JY\EDVwithicon_wht (2).png"/>
          <p:cNvPicPr>
            <a:picLocks noChangeAspect="1" noChangeArrowheads="1"/>
          </p:cNvPicPr>
          <p:nvPr/>
        </p:nvPicPr>
        <p:blipFill>
          <a:blip r:embed="rId10" cstate="print"/>
          <a:srcRect/>
          <a:stretch>
            <a:fillRect/>
          </a:stretch>
        </p:blipFill>
        <p:spPr bwMode="auto">
          <a:xfrm>
            <a:off x="779061" y="1946050"/>
            <a:ext cx="1772483" cy="365760"/>
          </a:xfrm>
          <a:prstGeom prst="rect">
            <a:avLst/>
          </a:prstGeom>
          <a:noFill/>
        </p:spPr>
      </p:pic>
      <p:sp>
        <p:nvSpPr>
          <p:cNvPr id="35" name="TextBox 34"/>
          <p:cNvSpPr txBox="1"/>
          <p:nvPr/>
        </p:nvSpPr>
        <p:spPr>
          <a:xfrm>
            <a:off x="4678326" y="6422066"/>
            <a:ext cx="4069419" cy="461665"/>
          </a:xfrm>
          <a:prstGeom prst="rect">
            <a:avLst/>
          </a:prstGeom>
          <a:noFill/>
        </p:spPr>
        <p:txBody>
          <a:bodyPr wrap="square" rtlCol="0">
            <a:spAutoFit/>
          </a:bodyPr>
          <a:lstStyle/>
          <a:p>
            <a:pPr>
              <a:defRPr/>
            </a:pPr>
            <a:r>
              <a:rPr lang="en-US" sz="800" i="1" dirty="0" smtClean="0">
                <a:latin typeface="Tahoma" pitchFamily="34" charset="0"/>
              </a:rPr>
              <a:t>*1, Microsoft MDOP customer study. Base: Current MDOP customer n=500 non-MDOP customer n=500</a:t>
            </a:r>
          </a:p>
          <a:p>
            <a:r>
              <a:rPr lang="en-US" sz="800" dirty="0" smtClean="0"/>
              <a:t>*2, MDOP ROI Analysis by Wipro</a:t>
            </a:r>
          </a:p>
        </p:txBody>
      </p:sp>
    </p:spTree>
    <p:extLst>
      <p:ext uri="{BB962C8B-B14F-4D97-AF65-F5344CB8AC3E}">
        <p14:creationId xmlns="" xmlns:p14="http://schemas.microsoft.com/office/powerpoint/2007/7/12/main" val="2989595212"/>
      </p:ext>
    </p:extLst>
  </p:cSld>
  <p:clrMapOvr>
    <a:masterClrMapping/>
  </p:clrMapOvr>
  <mc:AlternateContent xmlns:mc="http://schemas.openxmlformats.org/markup-compatibility/2006">
    <mc:Choice xmlns="" xmlns:p14="http://schemas.microsoft.com/office/powerpoint/2007/7/12/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2000" fill="hold" nodeType="clickEffect">
                                  <p:stCondLst>
                                    <p:cond delay="0"/>
                                  </p:stCondLst>
                                  <p:childTnLst>
                                    <p:animEffect transition="out" filter="fade">
                                      <p:cBhvr>
                                        <p:cTn id="6" dur="500" tmFilter="0, 0; .2, .5; .8, .5; 1, 0"/>
                                        <p:tgtEl>
                                          <p:spTgt spid="28"/>
                                        </p:tgtEl>
                                      </p:cBhvr>
                                    </p:animEffect>
                                    <p:animScale>
                                      <p:cBhvr>
                                        <p:cTn id="7" dur="250" autoRev="1" fill="hold"/>
                                        <p:tgtEl>
                                          <p:spTgt spid="2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a:t>Microsoft Desktop Optimization Pack: Managing GPOs with Advanced Group Policy Management (AGPM) 4.0 </a:t>
            </a:r>
          </a:p>
        </p:txBody>
      </p:sp>
      <p:sp>
        <p:nvSpPr>
          <p:cNvPr id="3" name="Subtitle 2"/>
          <p:cNvSpPr>
            <a:spLocks noGrp="1"/>
          </p:cNvSpPr>
          <p:nvPr>
            <p:ph type="subTitle" idx="1"/>
          </p:nvPr>
        </p:nvSpPr>
        <p:spPr>
          <a:xfrm>
            <a:off x="4572000" y="5791200"/>
            <a:ext cx="4191000" cy="461665"/>
          </a:xfrm>
        </p:spPr>
        <p:txBody>
          <a:bodyPr/>
          <a:lstStyle/>
          <a:p>
            <a:r>
              <a:rPr lang="en-US" dirty="0" smtClean="0"/>
              <a:t>Brad McCabe, Product Manager</a:t>
            </a:r>
          </a:p>
          <a:p>
            <a:r>
              <a:rPr lang="en-US" dirty="0" smtClean="0"/>
              <a:t>Michael Kleef, Program Manager</a:t>
            </a:r>
            <a:endParaRPr lang="en-US" dirty="0"/>
          </a:p>
        </p:txBody>
      </p:sp>
      <p:sp>
        <p:nvSpPr>
          <p:cNvPr id="4" name="Subtitle 2"/>
          <p:cNvSpPr txBox="1">
            <a:spLocks/>
          </p:cNvSpPr>
          <p:nvPr/>
        </p:nvSpPr>
        <p:spPr bwMode="white">
          <a:xfrm>
            <a:off x="228600" y="6396335"/>
            <a:ext cx="4191000"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CLI316</a:t>
            </a:r>
            <a:endParaRPr lang="en-US" dirty="0"/>
          </a:p>
        </p:txBody>
      </p:sp>
    </p:spTree>
    <p:extLst>
      <p:ext uri="{BB962C8B-B14F-4D97-AF65-F5344CB8AC3E}">
        <p14:creationId xmlns="" xmlns:p14="http://schemas.microsoft.com/office/powerpoint/2007/7/12/main" val="409515681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81000" y="230189"/>
            <a:ext cx="8382000" cy="664797"/>
          </a:xfrm>
        </p:spPr>
        <p:txBody>
          <a:bodyPr/>
          <a:lstStyle/>
          <a:p>
            <a:r>
              <a:rPr lang="en-US" dirty="0" smtClean="0"/>
              <a:t>Helpful Resources</a:t>
            </a:r>
          </a:p>
        </p:txBody>
      </p:sp>
      <p:sp>
        <p:nvSpPr>
          <p:cNvPr id="11" name="Rounded Rectangle 10"/>
          <p:cNvSpPr/>
          <p:nvPr/>
        </p:nvSpPr>
        <p:spPr bwMode="blackWhite">
          <a:xfrm>
            <a:off x="501256" y="2928939"/>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Group </a:t>
            </a:r>
            <a:r>
              <a:rPr lang="en-US" dirty="0">
                <a:solidFill>
                  <a:srgbClr val="FFFFFF"/>
                </a:solidFill>
                <a:effectLst>
                  <a:outerShdw blurRad="38100" dist="38100" dir="2700000" algn="tl">
                    <a:srgbClr val="000000">
                      <a:alpha val="43137"/>
                    </a:srgbClr>
                  </a:outerShdw>
                </a:effectLst>
              </a:rPr>
              <a:t>Policy TechNet </a:t>
            </a:r>
            <a:r>
              <a:rPr lang="en-US" dirty="0" smtClean="0">
                <a:solidFill>
                  <a:srgbClr val="FFFFFF"/>
                </a:solidFill>
                <a:effectLst>
                  <a:outerShdw blurRad="38100" dist="38100" dir="2700000" algn="tl">
                    <a:srgbClr val="000000">
                      <a:alpha val="43137"/>
                    </a:srgbClr>
                  </a:outerShdw>
                </a:effectLst>
              </a:rPr>
              <a:t> page </a:t>
            </a:r>
            <a:r>
              <a:rPr lang="en-US" dirty="0">
                <a:solidFill>
                  <a:srgbClr val="FFFFFF"/>
                </a:solidFill>
                <a:effectLst>
                  <a:outerShdw blurRad="38100" dist="38100" dir="2700000" algn="tl">
                    <a:srgbClr val="000000">
                      <a:alpha val="43137"/>
                    </a:srgbClr>
                  </a:outerShdw>
                </a:effectLst>
              </a:rPr>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3"/>
              </a:rPr>
              <a:t>http://www.microsoft.com/technet/grouppolicy</a:t>
            </a:r>
            <a:endParaRPr lang="en-US" dirty="0">
              <a:solidFill>
                <a:srgbClr val="FFFFFF"/>
              </a:solidFill>
              <a:effectLst>
                <a:outerShdw blurRad="38100" dist="38100" dir="2700000" algn="tl">
                  <a:srgbClr val="000000">
                    <a:alpha val="43137"/>
                  </a:srgbClr>
                </a:outerShdw>
              </a:effectLst>
            </a:endParaRPr>
          </a:p>
        </p:txBody>
      </p:sp>
      <p:sp>
        <p:nvSpPr>
          <p:cNvPr id="15" name="Rounded Rectangle 14"/>
          <p:cNvSpPr/>
          <p:nvPr/>
        </p:nvSpPr>
        <p:spPr bwMode="blackWhite">
          <a:xfrm>
            <a:off x="529694" y="3810000"/>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a:solidFill>
                  <a:srgbClr val="FFFFFF"/>
                </a:solidFill>
                <a:effectLst>
                  <a:outerShdw blurRad="38100" dist="38100" dir="2700000" algn="tl">
                    <a:srgbClr val="000000">
                      <a:alpha val="43137"/>
                    </a:srgbClr>
                  </a:outerShdw>
                </a:effectLst>
              </a:rPr>
              <a:t>Group Policy Team Blog</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4"/>
              </a:rPr>
              <a:t>http://blogs.technet.com/grouppolicy</a:t>
            </a:r>
            <a:endParaRPr lang="en-US" dirty="0">
              <a:solidFill>
                <a:srgbClr val="FFFFFF"/>
              </a:solidFill>
              <a:effectLst>
                <a:outerShdw blurRad="38100" dist="38100" dir="2700000" algn="tl">
                  <a:srgbClr val="000000">
                    <a:alpha val="43137"/>
                  </a:srgbClr>
                </a:outerShdw>
              </a:effectLst>
            </a:endParaRPr>
          </a:p>
        </p:txBody>
      </p:sp>
      <p:sp>
        <p:nvSpPr>
          <p:cNvPr id="16" name="Rounded Rectangle 15"/>
          <p:cNvSpPr/>
          <p:nvPr/>
        </p:nvSpPr>
        <p:spPr bwMode="blackWhite">
          <a:xfrm>
            <a:off x="533400" y="4700588"/>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Group Policy TechNet  Forum </a:t>
            </a:r>
            <a:br>
              <a:rPr lang="en-US" dirty="0" smtClean="0">
                <a:solidFill>
                  <a:srgbClr val="FFFFFF"/>
                </a:solidFill>
                <a:effectLst>
                  <a:outerShdw blurRad="38100" dist="38100" dir="2700000" algn="tl">
                    <a:srgbClr val="000000">
                      <a:alpha val="43137"/>
                    </a:srgbClr>
                  </a:outerShdw>
                </a:effectLst>
              </a:rPr>
            </a:br>
            <a:r>
              <a:rPr lang="en-US" dirty="0" smtClean="0">
                <a:solidFill>
                  <a:srgbClr val="FFFFFF"/>
                </a:solidFill>
                <a:effectLst>
                  <a:outerShdw blurRad="38100" dist="38100" dir="2700000" algn="tl">
                    <a:srgbClr val="000000">
                      <a:alpha val="43137"/>
                    </a:srgbClr>
                  </a:outerShdw>
                </a:effectLst>
                <a:hlinkClick r:id="rId5"/>
              </a:rPr>
              <a:t>http://forums.microsoft.com/TechNet</a:t>
            </a:r>
            <a:endParaRPr lang="en-US"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blackWhite">
          <a:xfrm>
            <a:off x="533400" y="1176339"/>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MDOP Blog </a:t>
            </a:r>
            <a:r>
              <a:rPr lang="en-US" dirty="0">
                <a:solidFill>
                  <a:srgbClr val="FFFFFF"/>
                </a:solidFill>
                <a:effectLst>
                  <a:outerShdw blurRad="38100" dist="38100" dir="2700000" algn="tl">
                    <a:srgbClr val="000000">
                      <a:alpha val="43137"/>
                    </a:srgbClr>
                  </a:outerShdw>
                </a:effectLst>
              </a:rPr>
              <a:t/>
            </a:r>
            <a:br>
              <a:rPr lang="en-US" dirty="0">
                <a:solidFill>
                  <a:srgbClr val="FFFFFF"/>
                </a:solidFill>
                <a:effectLst>
                  <a:outerShdw blurRad="38100" dist="38100" dir="2700000" algn="tl">
                    <a:srgbClr val="000000">
                      <a:alpha val="43137"/>
                    </a:srgbClr>
                  </a:outerShdw>
                </a:effectLst>
              </a:rPr>
            </a:br>
            <a:r>
              <a:rPr lang="en-US" dirty="0" smtClean="0">
                <a:solidFill>
                  <a:srgbClr val="FFFFFF"/>
                </a:solidFill>
                <a:effectLst>
                  <a:outerShdw blurRad="38100" dist="38100" dir="2700000" algn="tl">
                    <a:srgbClr val="000000">
                      <a:alpha val="43137"/>
                    </a:srgbClr>
                  </a:outerShdw>
                </a:effectLst>
                <a:hlinkClick r:id="rId6"/>
              </a:rPr>
              <a:t>http://blogs.technet.com/MDOP/</a:t>
            </a:r>
            <a:r>
              <a:rPr lang="en-US" dirty="0" smtClean="0">
                <a:solidFill>
                  <a:srgbClr val="FFFFFF"/>
                </a:solidFill>
                <a:effectLst>
                  <a:outerShdw blurRad="38100" dist="38100" dir="2700000" algn="tl">
                    <a:srgbClr val="000000">
                      <a:alpha val="43137"/>
                    </a:srgbClr>
                  </a:outerShdw>
                </a:effectLst>
              </a:rPr>
              <a:t> </a:t>
            </a:r>
            <a:endParaRPr lang="en-US"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blackWhite">
          <a:xfrm>
            <a:off x="533400" y="2033588"/>
            <a:ext cx="8101013" cy="70961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noAutofit/>
          </a:bodyPr>
          <a:lstStyle/>
          <a:p>
            <a:pPr indent="-396875" defTabSz="914099" fontAlgn="base">
              <a:lnSpc>
                <a:spcPct val="90000"/>
              </a:lnSpc>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MDOP TechNet  page </a:t>
            </a:r>
            <a:r>
              <a:rPr lang="en-US" dirty="0">
                <a:solidFill>
                  <a:srgbClr val="FFFFFF"/>
                </a:solidFill>
                <a:effectLst>
                  <a:outerShdw blurRad="38100" dist="38100" dir="2700000" algn="tl">
                    <a:srgbClr val="000000">
                      <a:alpha val="43137"/>
                    </a:srgbClr>
                  </a:outerShdw>
                </a:effectLst>
              </a:rPr>
              <a:t/>
            </a:r>
            <a:br>
              <a:rPr lang="en-US" dirty="0">
                <a:solidFill>
                  <a:srgbClr val="FFFFFF"/>
                </a:solidFill>
                <a:effectLst>
                  <a:outerShdw blurRad="38100" dist="38100" dir="2700000" algn="tl">
                    <a:srgbClr val="000000">
                      <a:alpha val="43137"/>
                    </a:srgbClr>
                  </a:outerShdw>
                </a:effectLst>
              </a:rPr>
            </a:br>
            <a:r>
              <a:rPr lang="en-US" dirty="0">
                <a:solidFill>
                  <a:srgbClr val="FFFFFF"/>
                </a:solidFill>
                <a:effectLst>
                  <a:outerShdw blurRad="38100" dist="38100" dir="2700000" algn="tl">
                    <a:srgbClr val="000000">
                      <a:alpha val="43137"/>
                    </a:srgbClr>
                  </a:outerShdw>
                </a:effectLst>
                <a:hlinkClick r:id="rId7"/>
              </a:rPr>
              <a:t>http://</a:t>
            </a:r>
            <a:r>
              <a:rPr lang="en-US" dirty="0" smtClean="0">
                <a:solidFill>
                  <a:srgbClr val="FFFFFF"/>
                </a:solidFill>
                <a:effectLst>
                  <a:outerShdw blurRad="38100" dist="38100" dir="2700000" algn="tl">
                    <a:srgbClr val="000000">
                      <a:alpha val="43137"/>
                    </a:srgbClr>
                  </a:outerShdw>
                </a:effectLst>
                <a:hlinkClick r:id="rId7"/>
              </a:rPr>
              <a:t>www.microsoft.com/technet/mdop/</a:t>
            </a:r>
            <a:r>
              <a:rPr lang="en-US" dirty="0" smtClean="0">
                <a:solidFill>
                  <a:srgbClr val="FFFFFF"/>
                </a:solidFill>
                <a:effectLst>
                  <a:outerShdw blurRad="38100" dist="38100" dir="2700000" algn="tl">
                    <a:srgbClr val="000000">
                      <a:alpha val="43137"/>
                    </a:srgbClr>
                  </a:outerShdw>
                </a:effectLst>
              </a:rPr>
              <a:t> </a:t>
            </a:r>
            <a:endParaRPr lang="en-US" dirty="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appendix</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p:cNvSpPr>
          <p:nvPr>
            <p:ph type="title"/>
          </p:nvPr>
        </p:nvSpPr>
        <p:spPr bwMode="auto">
          <a:xfrm>
            <a:off x="381000" y="230189"/>
            <a:ext cx="8382000" cy="664797"/>
          </a:xfrm>
        </p:spPr>
        <p:txBody>
          <a:bodyPr/>
          <a:lstStyle/>
          <a:p>
            <a:pPr>
              <a:defRPr/>
            </a:pPr>
            <a:r>
              <a:rPr smtClean="0">
                <a:ln>
                  <a:noFill/>
                </a:ln>
                <a:effectLst/>
              </a:rPr>
              <a:t>Controlling GPOs</a:t>
            </a:r>
          </a:p>
        </p:txBody>
      </p:sp>
      <p:graphicFrame>
        <p:nvGraphicFramePr>
          <p:cNvPr id="4" name="Content Placeholder 3"/>
          <p:cNvGraphicFramePr>
            <a:graphicFrameLocks noGrp="1"/>
          </p:cNvGraphicFramePr>
          <p:nvPr>
            <p:ph idx="4294967295"/>
          </p:nvPr>
        </p:nvGraphicFramePr>
        <p:xfrm>
          <a:off x="381000" y="1219200"/>
          <a:ext cx="8382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07/7/12/main" val="111792770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Requests</a:t>
            </a:r>
            <a:endParaRPr lang="en-US" dirty="0"/>
          </a:p>
        </p:txBody>
      </p:sp>
      <p:graphicFrame>
        <p:nvGraphicFramePr>
          <p:cNvPr id="4" name="Content Placeholder 3"/>
          <p:cNvGraphicFramePr>
            <a:graphicFrameLocks noGrp="1"/>
          </p:cNvGraphicFramePr>
          <p:nvPr>
            <p:ph idx="1"/>
          </p:nvPr>
        </p:nvGraphicFramePr>
        <p:xfrm>
          <a:off x="381000" y="930021"/>
          <a:ext cx="8382000" cy="53183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p:cNvSpPr>
          <p:nvPr>
            <p:ph type="title"/>
          </p:nvPr>
        </p:nvSpPr>
        <p:spPr bwMode="auto">
          <a:xfrm>
            <a:off x="387054" y="228601"/>
            <a:ext cx="8375946" cy="664797"/>
          </a:xfrm>
        </p:spPr>
        <p:txBody>
          <a:bodyPr/>
          <a:lstStyle/>
          <a:p>
            <a:pPr>
              <a:defRPr/>
            </a:pPr>
            <a:r>
              <a:rPr smtClean="0">
                <a:ln>
                  <a:noFill/>
                </a:ln>
                <a:effectLst/>
              </a:rPr>
              <a:t>Deployment</a:t>
            </a:r>
          </a:p>
        </p:txBody>
      </p:sp>
      <p:graphicFrame>
        <p:nvGraphicFramePr>
          <p:cNvPr id="4" name="Content Placeholder 3"/>
          <p:cNvGraphicFramePr>
            <a:graphicFrameLocks noGrp="1"/>
          </p:cNvGraphicFramePr>
          <p:nvPr>
            <p:ph idx="4294967295"/>
          </p:nvPr>
        </p:nvGraphicFramePr>
        <p:xfrm>
          <a:off x="381000" y="1447800"/>
          <a:ext cx="8382000" cy="4378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dirty="0" smtClean="0"/>
              <a:t>What we want</a:t>
            </a:r>
            <a:endParaRPr lang="en-US" dirty="0"/>
          </a:p>
        </p:txBody>
      </p:sp>
      <p:sp>
        <p:nvSpPr>
          <p:cNvPr id="3" name="Content Placeholder 2"/>
          <p:cNvSpPr>
            <a:spLocks noGrp="1"/>
          </p:cNvSpPr>
          <p:nvPr>
            <p:ph idx="1"/>
          </p:nvPr>
        </p:nvSpPr>
        <p:spPr>
          <a:xfrm>
            <a:off x="381000" y="1412875"/>
            <a:ext cx="8382000" cy="6574107"/>
          </a:xfrm>
        </p:spPr>
        <p:txBody>
          <a:bodyPr/>
          <a:lstStyle/>
          <a:p>
            <a:pPr algn="just">
              <a:buNone/>
            </a:pPr>
            <a:r>
              <a:rPr lang="en-US" b="1" dirty="0" smtClean="0"/>
              <a:t>					meat	</a:t>
            </a:r>
            <a:r>
              <a:rPr lang="en-US" dirty="0" smtClean="0"/>
              <a:t> </a:t>
            </a:r>
            <a:r>
              <a:rPr lang="en-US" i="1" dirty="0" smtClean="0">
                <a:solidFill>
                  <a:schemeClr val="tx1">
                    <a:lumMod val="75000"/>
                  </a:schemeClr>
                </a:solidFill>
                <a:latin typeface="Segoe Condensed"/>
              </a:rPr>
              <a:t>(start)</a:t>
            </a:r>
          </a:p>
          <a:p>
            <a:pPr algn="just">
              <a:buNone/>
            </a:pPr>
            <a:r>
              <a:rPr lang="en-US" dirty="0" smtClean="0"/>
              <a:t> 					</a:t>
            </a:r>
            <a:r>
              <a:rPr lang="en-US" b="1" dirty="0" smtClean="0"/>
              <a:t>mat</a:t>
            </a:r>
            <a:r>
              <a:rPr lang="en-US" dirty="0" smtClean="0"/>
              <a:t> 	 </a:t>
            </a:r>
            <a:r>
              <a:rPr lang="en-US" i="1" dirty="0" smtClean="0">
                <a:solidFill>
                  <a:srgbClr val="FF0000"/>
                </a:solidFill>
              </a:rPr>
              <a:t>(removed ‘e’) </a:t>
            </a:r>
          </a:p>
          <a:p>
            <a:pPr algn="just">
              <a:buNone/>
            </a:pPr>
            <a:r>
              <a:rPr lang="en-US" b="1" dirty="0" smtClean="0"/>
              <a:t>					man	 </a:t>
            </a:r>
            <a:r>
              <a:rPr lang="en-US" i="1" dirty="0" smtClean="0">
                <a:solidFill>
                  <a:srgbClr val="00B0F0"/>
                </a:solidFill>
              </a:rPr>
              <a:t>(changed ‘t’ to ‘n’) </a:t>
            </a:r>
          </a:p>
          <a:p>
            <a:pPr algn="just">
              <a:buNone/>
            </a:pPr>
            <a:r>
              <a:rPr lang="en-US" b="1" dirty="0" smtClean="0"/>
              <a:t>					</a:t>
            </a:r>
            <a:r>
              <a:rPr lang="en-US" b="1" dirty="0" smtClean="0"/>
              <a:t>mane</a:t>
            </a:r>
            <a:r>
              <a:rPr lang="en-US" b="1" dirty="0" smtClean="0"/>
              <a:t> </a:t>
            </a:r>
            <a:r>
              <a:rPr lang="en-US" i="1" dirty="0" smtClean="0">
                <a:solidFill>
                  <a:srgbClr val="4DA709"/>
                </a:solidFill>
              </a:rPr>
              <a:t>(added </a:t>
            </a:r>
            <a:r>
              <a:rPr lang="en-US" i="1" dirty="0" smtClean="0">
                <a:solidFill>
                  <a:srgbClr val="4DA709"/>
                </a:solidFill>
              </a:rPr>
              <a:t>‘e’) </a:t>
            </a:r>
          </a:p>
          <a:p>
            <a:pPr algn="just">
              <a:buNone/>
            </a:pPr>
            <a:r>
              <a:rPr lang="en-US" b="1" dirty="0" smtClean="0"/>
              <a:t>					mine	</a:t>
            </a:r>
            <a:r>
              <a:rPr lang="en-US" dirty="0" smtClean="0"/>
              <a:t> </a:t>
            </a:r>
            <a:r>
              <a:rPr lang="en-US" i="1" dirty="0" smtClean="0">
                <a:solidFill>
                  <a:srgbClr val="00B0F0"/>
                </a:solidFill>
              </a:rPr>
              <a:t>(changed ‘a’ to ‘</a:t>
            </a:r>
            <a:r>
              <a:rPr lang="en-US" i="1" dirty="0" err="1" smtClean="0">
                <a:solidFill>
                  <a:srgbClr val="00B0F0"/>
                </a:solidFill>
              </a:rPr>
              <a:t>i</a:t>
            </a:r>
            <a:r>
              <a:rPr lang="en-US" i="1" dirty="0" smtClean="0">
                <a:solidFill>
                  <a:srgbClr val="00B0F0"/>
                </a:solidFill>
              </a:rPr>
              <a:t>’)</a:t>
            </a:r>
          </a:p>
        </p:txBody>
      </p:sp>
      <p:sp>
        <p:nvSpPr>
          <p:cNvPr id="4" name="TextBox 3"/>
          <p:cNvSpPr txBox="1"/>
          <p:nvPr/>
        </p:nvSpPr>
        <p:spPr>
          <a:xfrm>
            <a:off x="398963" y="5867400"/>
            <a:ext cx="7945919" cy="443198"/>
          </a:xfrm>
          <a:prstGeom prst="rect">
            <a:avLst/>
          </a:prstGeom>
          <a:noFill/>
        </p:spPr>
        <p:txBody>
          <a:bodyPr wrap="square" lIns="0" tIns="0" rIns="0" bIns="0" rtlCol="0">
            <a:spAutoFit/>
          </a:bodyPr>
          <a:lstStyle/>
          <a:p>
            <a:pPr>
              <a:lnSpc>
                <a:spcPct val="90000"/>
              </a:lnSpc>
            </a:pPr>
            <a:r>
              <a:rPr lang="en-US" sz="3200" dirty="0" smtClean="0"/>
              <a:t>Know what changed and undo bad changes</a:t>
            </a:r>
          </a:p>
        </p:txBody>
      </p:sp>
    </p:spTree>
    <p:extLst>
      <p:ext uri="{BB962C8B-B14F-4D97-AF65-F5344CB8AC3E}">
        <p14:creationId xmlns="" xmlns:p14="http://schemas.microsoft.com/office/powerpoint/2007/7/12/main" val="1362416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1000"/>
                                        <p:tgtEl>
                                          <p:spTgt spid="3">
                                            <p:txEl>
                                              <p:pRg st="1" end="1"/>
                                            </p:txEl>
                                          </p:spTgt>
                                        </p:tgtEl>
                                      </p:cBhvr>
                                    </p:animEffect>
                                  </p:childTnLst>
                                </p:cTn>
                              </p:par>
                            </p:childTnLst>
                          </p:cTn>
                        </p:par>
                        <p:par>
                          <p:cTn id="12" fill="hold">
                            <p:stCondLst>
                              <p:cond delay="15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1000"/>
                                        <p:tgtEl>
                                          <p:spTgt spid="3">
                                            <p:txEl>
                                              <p:pRg st="2" end="2"/>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1000"/>
                                        <p:tgtEl>
                                          <p:spTgt spid="3">
                                            <p:txEl>
                                              <p:pRg st="3" end="3"/>
                                            </p:txEl>
                                          </p:spTgt>
                                        </p:tgtEl>
                                      </p:cBhvr>
                                    </p:animEffect>
                                  </p:childTnLst>
                                </p:cTn>
                              </p:par>
                            </p:childTnLst>
                          </p:cTn>
                        </p:par>
                        <p:par>
                          <p:cTn id="20" fill="hold">
                            <p:stCondLst>
                              <p:cond delay="3500"/>
                            </p:stCondLst>
                            <p:childTnLst>
                              <p:par>
                                <p:cTn id="21" presetID="9"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1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nodeType="clickEffect">
                                  <p:stCondLst>
                                    <p:cond delay="0"/>
                                  </p:stCondLst>
                                  <p:childTnLst>
                                    <p:set>
                                      <p:cBhvr rctx="PPT">
                                        <p:cTn id="27" dur="indefinite"/>
                                        <p:tgtEl>
                                          <p:spTgt spid="3">
                                            <p:txEl>
                                              <p:pRg st="4" end="4"/>
                                            </p:txEl>
                                          </p:spTgt>
                                        </p:tgtEl>
                                        <p:attrNameLst>
                                          <p:attrName>style.opacity</p:attrName>
                                        </p:attrNameLst>
                                      </p:cBhvr>
                                      <p:to>
                                        <p:strVal val="0.5"/>
                                      </p:to>
                                    </p:set>
                                    <p:animEffect filter="image" prLst="opacity: 0.5">
                                      <p:cBhvr rctx="IE">
                                        <p:cTn id="28" dur="indefinite"/>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4D4D4D"/>
                                      </p:to>
                                    </p:animClr>
                                  </p:subTnLst>
                                </p:cTn>
                              </p:par>
                              <p:par>
                                <p:cTn id="29" presetID="9" presetClass="emph" presetSubtype="0" nodeType="withEffect">
                                  <p:stCondLst>
                                    <p:cond delay="0"/>
                                  </p:stCondLst>
                                  <p:childTnLst>
                                    <p:set>
                                      <p:cBhvr rctx="PPT">
                                        <p:cTn id="30" dur="indefinite"/>
                                        <p:tgtEl>
                                          <p:spTgt spid="3">
                                            <p:txEl>
                                              <p:pRg st="3" end="3"/>
                                            </p:txEl>
                                          </p:spTgt>
                                        </p:tgtEl>
                                        <p:attrNameLst>
                                          <p:attrName>style.opacity</p:attrName>
                                        </p:attrNameLst>
                                      </p:cBhvr>
                                      <p:to>
                                        <p:strVal val="0.5"/>
                                      </p:to>
                                    </p:set>
                                    <p:animEffect filter="image" prLst="opacity: 0.5">
                                      <p:cBhvr rctx="IE">
                                        <p:cTn id="31" dur="indefinite"/>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333333"/>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Auditing</a:t>
            </a:r>
            <a:endParaRPr lang="en-US" dirty="0"/>
          </a:p>
        </p:txBody>
      </p:sp>
      <p:pic>
        <p:nvPicPr>
          <p:cNvPr id="4" name="Content Placeholder 3" descr="Scarlet72.jpg"/>
          <p:cNvPicPr>
            <a:picLocks noGrp="1" noChangeAspect="1"/>
          </p:cNvPicPr>
          <p:nvPr>
            <p:ph idx="1"/>
          </p:nvPr>
        </p:nvPicPr>
        <p:blipFill>
          <a:blip r:embed="rId3"/>
          <a:stretch>
            <a:fillRect/>
          </a:stretch>
        </p:blipFill>
        <p:spPr>
          <a:xfrm>
            <a:off x="398963" y="1371600"/>
            <a:ext cx="1829276" cy="3847084"/>
          </a:xfrm>
        </p:spPr>
      </p:pic>
      <p:pic>
        <p:nvPicPr>
          <p:cNvPr id="1026" name="Picture 2" descr="C:\Users\jrl\Desktop\liliaBeatles\candle.jpg"/>
          <p:cNvPicPr>
            <a:picLocks noChangeAspect="1" noChangeArrowheads="1"/>
          </p:cNvPicPr>
          <p:nvPr/>
        </p:nvPicPr>
        <p:blipFill>
          <a:blip r:embed="rId4"/>
          <a:srcRect/>
          <a:stretch>
            <a:fillRect/>
          </a:stretch>
        </p:blipFill>
        <p:spPr bwMode="auto">
          <a:xfrm>
            <a:off x="3200400" y="1371600"/>
            <a:ext cx="1828419" cy="3868662"/>
          </a:xfrm>
          <a:prstGeom prst="rect">
            <a:avLst/>
          </a:prstGeom>
          <a:noFill/>
        </p:spPr>
      </p:pic>
      <p:pic>
        <p:nvPicPr>
          <p:cNvPr id="1027" name="Picture 3" descr="C:\Users\jrl\Desktop\liliaBeatles\billiard.jpg"/>
          <p:cNvPicPr>
            <a:picLocks noChangeAspect="1" noChangeArrowheads="1"/>
          </p:cNvPicPr>
          <p:nvPr/>
        </p:nvPicPr>
        <p:blipFill>
          <a:blip r:embed="rId5"/>
          <a:srcRect/>
          <a:stretch>
            <a:fillRect/>
          </a:stretch>
        </p:blipFill>
        <p:spPr bwMode="auto">
          <a:xfrm>
            <a:off x="6238928" y="1371601"/>
            <a:ext cx="1820130" cy="3855341"/>
          </a:xfrm>
          <a:prstGeom prst="rect">
            <a:avLst/>
          </a:prstGeom>
          <a:noFill/>
        </p:spPr>
      </p:pic>
      <p:sp>
        <p:nvSpPr>
          <p:cNvPr id="8" name="Title 1"/>
          <p:cNvSpPr txBox="1">
            <a:spLocks/>
          </p:cNvSpPr>
          <p:nvPr/>
        </p:nvSpPr>
        <p:spPr>
          <a:xfrm>
            <a:off x="341798" y="5638800"/>
            <a:ext cx="8382000" cy="110799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50" normalizeH="0" baseline="0" noProof="0" dirty="0" smtClean="0">
                <a:ln w="3175">
                  <a:noFill/>
                </a:ln>
                <a:effectLst>
                  <a:outerShdw blurRad="50800" dist="38100" dir="2700000" algn="tl" rotWithShape="0">
                    <a:prstClr val="black">
                      <a:alpha val="40000"/>
                    </a:prstClr>
                  </a:outerShdw>
                </a:effectLst>
                <a:uLnTx/>
                <a:uFillTx/>
                <a:ea typeface="+mn-ea"/>
                <a:cs typeface="Arial" charset="0"/>
              </a:rPr>
              <a:t>Get complete details</a:t>
            </a:r>
            <a:r>
              <a:rPr kumimoji="0" lang="en-US" sz="4000" b="0" i="0" u="none" strike="noStrike" kern="1200" cap="none" spc="-150" normalizeH="0" noProof="0" dirty="0" smtClean="0">
                <a:ln w="3175">
                  <a:noFill/>
                </a:ln>
                <a:effectLst>
                  <a:outerShdw blurRad="50800" dist="38100" dir="2700000" algn="tl" rotWithShape="0">
                    <a:prstClr val="black">
                      <a:alpha val="40000"/>
                    </a:prstClr>
                  </a:outerShdw>
                </a:effectLst>
                <a:uLnTx/>
                <a:uFillTx/>
                <a:ea typeface="+mn-ea"/>
                <a:cs typeface="Arial" charset="0"/>
              </a:rPr>
              <a:t> on what happened, who did it, and why</a:t>
            </a:r>
            <a:endParaRPr kumimoji="0" lang="en-US" sz="4000" b="0" i="0" u="none" strike="noStrike" kern="1200" cap="none" spc="-150" normalizeH="0" baseline="0" noProof="0" dirty="0">
              <a:ln w="3175">
                <a:noFill/>
              </a:ln>
              <a:effectLst>
                <a:outerShdw blurRad="50800" dist="38100" dir="2700000" algn="tl" rotWithShape="0">
                  <a:prstClr val="black">
                    <a:alpha val="40000"/>
                  </a:prstClr>
                </a:outerShdw>
              </a:effectLst>
              <a:uLnTx/>
              <a:uFillTx/>
              <a:ea typeface="+mn-ea"/>
              <a:cs typeface="Arial" charset="0"/>
            </a:endParaRPr>
          </a:p>
        </p:txBody>
      </p:sp>
    </p:spTree>
    <p:extLst>
      <p:ext uri="{BB962C8B-B14F-4D97-AF65-F5344CB8AC3E}">
        <p14:creationId xmlns="" xmlns:p14="http://schemas.microsoft.com/office/powerpoint/2007/7/12/main" val="26814007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1"/>
            <a:ext cx="8375946" cy="664797"/>
          </a:xfrm>
        </p:spPr>
        <p:txBody>
          <a:bodyPr/>
          <a:lstStyle/>
          <a:p>
            <a:r>
              <a:rPr lang="en-US" dirty="0" smtClean="0"/>
              <a:t>What we will discuss</a:t>
            </a:r>
            <a:endParaRPr lang="en-US" dirty="0">
              <a:solidFill>
                <a:schemeClr val="tx2"/>
              </a:solidFill>
            </a:endParaRPr>
          </a:p>
        </p:txBody>
      </p:sp>
      <p:sp>
        <p:nvSpPr>
          <p:cNvPr id="3" name="Text Placeholder 2"/>
          <p:cNvSpPr>
            <a:spLocks noGrp="1"/>
          </p:cNvSpPr>
          <p:nvPr>
            <p:ph idx="1"/>
          </p:nvPr>
        </p:nvSpPr>
        <p:spPr>
          <a:xfrm>
            <a:off x="304800" y="1066800"/>
            <a:ext cx="8382000" cy="6032421"/>
          </a:xfrm>
        </p:spPr>
        <p:txBody>
          <a:bodyPr/>
          <a:lstStyle/>
          <a:p>
            <a:endParaRPr lang="en-US" dirty="0" smtClean="0"/>
          </a:p>
          <a:p>
            <a:r>
              <a:rPr lang="en-US" dirty="0" smtClean="0"/>
              <a:t>Introducing Advanced Group Policy Management (AGPM)</a:t>
            </a:r>
          </a:p>
          <a:p>
            <a:r>
              <a:rPr lang="en-US" dirty="0" smtClean="0"/>
              <a:t>What’s new in AGPM 4.0 </a:t>
            </a:r>
          </a:p>
          <a:p>
            <a:pPr lvl="1"/>
            <a:r>
              <a:rPr lang="en-US" dirty="0" smtClean="0"/>
              <a:t>Search</a:t>
            </a:r>
          </a:p>
          <a:p>
            <a:pPr lvl="1"/>
            <a:r>
              <a:rPr lang="en-US" dirty="0" smtClean="0"/>
              <a:t>Multi-Forest</a:t>
            </a:r>
          </a:p>
          <a:p>
            <a:pPr lvl="1"/>
            <a:r>
              <a:rPr lang="en-US" dirty="0" smtClean="0"/>
              <a:t>Windows 7/Windows Server 2008 R2 Support</a:t>
            </a:r>
          </a:p>
          <a:p>
            <a:r>
              <a:rPr lang="en-US" dirty="0" smtClean="0"/>
              <a:t>How it works “under the covers”</a:t>
            </a:r>
          </a:p>
          <a:p>
            <a:r>
              <a:rPr lang="en-US" dirty="0" smtClean="0"/>
              <a:t>How </a:t>
            </a:r>
            <a:r>
              <a:rPr lang="en-US" dirty="0"/>
              <a:t>to get it</a:t>
            </a:r>
          </a:p>
          <a:p>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History</a:t>
            </a:r>
            <a:endParaRPr lang="en-US" dirty="0"/>
          </a:p>
        </p:txBody>
      </p:sp>
      <p:sp>
        <p:nvSpPr>
          <p:cNvPr id="6" name="Content Placeholder 5"/>
          <p:cNvSpPr>
            <a:spLocks noGrp="1"/>
          </p:cNvSpPr>
          <p:nvPr>
            <p:ph idx="1"/>
          </p:nvPr>
        </p:nvSpPr>
        <p:spPr>
          <a:xfrm>
            <a:off x="398963" y="1447801"/>
            <a:ext cx="8382000" cy="3397853"/>
          </a:xfrm>
        </p:spPr>
        <p:txBody>
          <a:bodyPr/>
          <a:lstStyle/>
          <a:p>
            <a:pPr>
              <a:buNone/>
            </a:pPr>
            <a:r>
              <a:rPr lang="en-US" sz="4000" dirty="0" smtClean="0">
                <a:solidFill>
                  <a:schemeClr val="tx2"/>
                </a:solidFill>
              </a:rPr>
              <a:t>History</a:t>
            </a:r>
            <a:r>
              <a:rPr lang="en-US" dirty="0" smtClean="0"/>
              <a:t> is a list of complete backups</a:t>
            </a:r>
          </a:p>
          <a:p>
            <a:pPr>
              <a:buNone/>
            </a:pPr>
            <a:endParaRPr lang="en-US" dirty="0" smtClean="0"/>
          </a:p>
          <a:p>
            <a:pPr>
              <a:buNone/>
            </a:pPr>
            <a:r>
              <a:rPr lang="en-US" sz="4000" dirty="0" smtClean="0">
                <a:solidFill>
                  <a:schemeClr val="tx2"/>
                </a:solidFill>
              </a:rPr>
              <a:t>Rollback</a:t>
            </a:r>
            <a:r>
              <a:rPr lang="en-US" dirty="0" smtClean="0"/>
              <a:t> to a safe state</a:t>
            </a:r>
          </a:p>
          <a:p>
            <a:pPr>
              <a:buNone/>
            </a:pPr>
            <a:endParaRPr lang="en-US" dirty="0" smtClean="0"/>
          </a:p>
          <a:p>
            <a:pPr>
              <a:buNone/>
            </a:pPr>
            <a:endParaRPr lang="en-US" dirty="0" smtClean="0"/>
          </a:p>
          <a:p>
            <a:pPr>
              <a:buNone/>
            </a:pPr>
            <a:endParaRPr lang="en-US" dirty="0" smtClean="0"/>
          </a:p>
        </p:txBody>
      </p:sp>
      <p:sp>
        <p:nvSpPr>
          <p:cNvPr id="4" name="TextBox 3"/>
          <p:cNvSpPr txBox="1"/>
          <p:nvPr/>
        </p:nvSpPr>
        <p:spPr>
          <a:xfrm>
            <a:off x="284633" y="5257801"/>
            <a:ext cx="8288909" cy="1911292"/>
          </a:xfrm>
          <a:prstGeom prst="rect">
            <a:avLst/>
          </a:prstGeom>
          <a:noFill/>
        </p:spPr>
        <p:txBody>
          <a:bodyPr wrap="square" lIns="0" tIns="0" rIns="0" bIns="0" rtlCol="0">
            <a:spAutoFit/>
          </a:bodyPr>
          <a:lstStyle/>
          <a:p>
            <a:pPr>
              <a:lnSpc>
                <a:spcPct val="90000"/>
              </a:lnSpc>
            </a:pPr>
            <a:r>
              <a:rPr lang="en-US" sz="4000" dirty="0" smtClean="0"/>
              <a:t>Safeguard your live environment from unapproved changes and untested settings</a:t>
            </a:r>
          </a:p>
          <a:p>
            <a:pPr>
              <a:lnSpc>
                <a:spcPct val="90000"/>
              </a:lnSpc>
            </a:pPr>
            <a:endParaRPr lang="en-US" sz="1800" dirty="0" smtClean="0"/>
          </a:p>
        </p:txBody>
      </p:sp>
    </p:spTree>
    <p:extLst>
      <p:ext uri="{BB962C8B-B14F-4D97-AF65-F5344CB8AC3E}">
        <p14:creationId xmlns="" xmlns:p14="http://schemas.microsoft.com/office/powerpoint/2007/7/12/main" val="2292083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Reporting</a:t>
            </a:r>
            <a:endParaRPr lang="en-US" dirty="0"/>
          </a:p>
        </p:txBody>
      </p:sp>
      <p:sp>
        <p:nvSpPr>
          <p:cNvPr id="3" name="Content Placeholder 2"/>
          <p:cNvSpPr>
            <a:spLocks noGrp="1"/>
          </p:cNvSpPr>
          <p:nvPr>
            <p:ph idx="1"/>
          </p:nvPr>
        </p:nvSpPr>
        <p:spPr>
          <a:xfrm>
            <a:off x="381000" y="1371601"/>
            <a:ext cx="8382000" cy="3810274"/>
          </a:xfrm>
        </p:spPr>
        <p:txBody>
          <a:bodyPr/>
          <a:lstStyle/>
          <a:p>
            <a:r>
              <a:rPr lang="en-US" dirty="0" smtClean="0"/>
              <a:t>Settings</a:t>
            </a:r>
          </a:p>
          <a:p>
            <a:pPr lvl="1"/>
            <a:r>
              <a:rPr lang="en-US" dirty="0" smtClean="0"/>
              <a:t>Parity with Group Policy settings reports</a:t>
            </a:r>
          </a:p>
          <a:p>
            <a:r>
              <a:rPr lang="en-US" dirty="0" smtClean="0"/>
              <a:t>Difference</a:t>
            </a:r>
          </a:p>
          <a:p>
            <a:pPr lvl="1"/>
            <a:r>
              <a:rPr lang="en-US" dirty="0" smtClean="0"/>
              <a:t>Versions: older compared to newer </a:t>
            </a:r>
          </a:p>
          <a:p>
            <a:pPr lvl="1"/>
            <a:r>
              <a:rPr lang="en-US" dirty="0" smtClean="0"/>
              <a:t>Any 2 GPOs </a:t>
            </a:r>
          </a:p>
          <a:p>
            <a:pPr lvl="1"/>
            <a:r>
              <a:rPr lang="en-US" dirty="0" smtClean="0"/>
              <a:t>Template: GPO compared to its baseline</a:t>
            </a:r>
          </a:p>
          <a:p>
            <a:endParaRPr lang="en-US" dirty="0"/>
          </a:p>
        </p:txBody>
      </p:sp>
      <p:sp>
        <p:nvSpPr>
          <p:cNvPr id="4" name="Vertical Scroll 3"/>
          <p:cNvSpPr/>
          <p:nvPr/>
        </p:nvSpPr>
        <p:spPr bwMode="auto">
          <a:xfrm>
            <a:off x="1256436" y="4495800"/>
            <a:ext cx="1314792" cy="1828800"/>
          </a:xfrm>
          <a:prstGeom prst="verticalScroll">
            <a:avLst/>
          </a:prstGeom>
          <a:blipFill>
            <a:blip r:embed="rId3"/>
            <a:tile tx="0" ty="0" sx="100000" sy="100000" flip="none" algn="tl"/>
          </a:bli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Vertical Scroll 4"/>
          <p:cNvSpPr/>
          <p:nvPr/>
        </p:nvSpPr>
        <p:spPr bwMode="auto">
          <a:xfrm>
            <a:off x="5257978" y="4495800"/>
            <a:ext cx="1314792" cy="1828800"/>
          </a:xfrm>
          <a:prstGeom prst="verticalScroll">
            <a:avLst/>
          </a:prstGeom>
          <a:blipFill>
            <a:blip r:embed="rId3"/>
            <a:tile tx="0" ty="0" sx="100000" sy="100000" flip="none" algn="tl"/>
          </a:blip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ectangle 5"/>
          <p:cNvSpPr/>
          <p:nvPr/>
        </p:nvSpPr>
        <p:spPr>
          <a:xfrm>
            <a:off x="3375353" y="5029200"/>
            <a:ext cx="936796" cy="923330"/>
          </a:xfrm>
          <a:prstGeom prst="rect">
            <a:avLst/>
          </a:prstGeom>
          <a:noFill/>
        </p:spPr>
        <p:txBody>
          <a:bodyPr wrap="none" lIns="91440" tIns="45720" rIns="91440" bIns="45720">
            <a:spAutoFit/>
          </a:bodyPr>
          <a:lstStyle/>
          <a:p>
            <a:pPr algn="ctr"/>
            <a:r>
              <a:rPr lang="en-US" sz="54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vs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7" name="Rectangle 6"/>
          <p:cNvSpPr/>
          <p:nvPr/>
        </p:nvSpPr>
        <p:spPr>
          <a:xfrm>
            <a:off x="913447" y="4724401"/>
            <a:ext cx="1943606" cy="1323439"/>
          </a:xfrm>
          <a:prstGeom prst="rect">
            <a:avLst/>
          </a:prstGeom>
          <a:noFill/>
        </p:spPr>
        <p:txBody>
          <a:bodyPr wrap="squar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GPO</a:t>
            </a:r>
          </a:p>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1.0</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8" name="Rectangle 7"/>
          <p:cNvSpPr/>
          <p:nvPr/>
        </p:nvSpPr>
        <p:spPr>
          <a:xfrm>
            <a:off x="5095096" y="4772562"/>
            <a:ext cx="1706335" cy="1323439"/>
          </a:xfrm>
          <a:prstGeom prst="rect">
            <a:avLst/>
          </a:prstGeom>
          <a:noFill/>
        </p:spPr>
        <p:txBody>
          <a:bodyPr wrap="square" lIns="91440" tIns="45720" rIns="91440" bIns="45720">
            <a:spAutoFit/>
          </a:bodyPr>
          <a:lstStyle/>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GPO</a:t>
            </a:r>
          </a:p>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1.5</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Rectangle 8"/>
          <p:cNvSpPr/>
          <p:nvPr/>
        </p:nvSpPr>
        <p:spPr>
          <a:xfrm>
            <a:off x="1027777" y="4724401"/>
            <a:ext cx="1706335" cy="1323439"/>
          </a:xfrm>
          <a:prstGeom prst="rect">
            <a:avLst/>
          </a:prstGeom>
          <a:noFill/>
        </p:spPr>
        <p:txBody>
          <a:bodyPr wrap="squar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GPO</a:t>
            </a:r>
          </a:p>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1" name="Rectangle 10"/>
          <p:cNvSpPr/>
          <p:nvPr/>
        </p:nvSpPr>
        <p:spPr>
          <a:xfrm>
            <a:off x="5086484" y="4772562"/>
            <a:ext cx="1706335" cy="1323439"/>
          </a:xfrm>
          <a:prstGeom prst="rect">
            <a:avLst/>
          </a:prstGeom>
          <a:noFill/>
        </p:spPr>
        <p:txBody>
          <a:bodyPr wrap="square" lIns="91440" tIns="45720" rIns="91440" bIns="45720">
            <a:spAutoFit/>
          </a:bodyPr>
          <a:lstStyle/>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GPO</a:t>
            </a:r>
          </a:p>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B</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2" name="Rectangle 11"/>
          <p:cNvSpPr/>
          <p:nvPr/>
        </p:nvSpPr>
        <p:spPr>
          <a:xfrm>
            <a:off x="4457670" y="4696362"/>
            <a:ext cx="2963963" cy="1323439"/>
          </a:xfrm>
          <a:prstGeom prst="rect">
            <a:avLst/>
          </a:prstGeom>
          <a:noFill/>
        </p:spPr>
        <p:txBody>
          <a:bodyPr wrap="square" lIns="91440" tIns="45720" rIns="91440" bIns="45720">
            <a:spAutoFit/>
          </a:bodyPr>
          <a:lstStyle/>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Security</a:t>
            </a:r>
          </a:p>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Kiosk</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3" name="Rectangle 12"/>
          <p:cNvSpPr/>
          <p:nvPr/>
        </p:nvSpPr>
        <p:spPr>
          <a:xfrm>
            <a:off x="970612" y="4696362"/>
            <a:ext cx="2057936" cy="2554545"/>
          </a:xfrm>
          <a:prstGeom prst="rect">
            <a:avLst/>
          </a:prstGeom>
          <a:noFill/>
        </p:spPr>
        <p:txBody>
          <a:bodyPr wrap="squar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Security Template</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 xmlns:p14="http://schemas.microsoft.com/office/powerpoint/2007/7/12/main" val="20222561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1000"/>
                                        <p:tgtEl>
                                          <p:spTgt spid="8"/>
                                        </p:tgtEl>
                                      </p:cBhvr>
                                    </p:animEffect>
                                    <p:set>
                                      <p:cBhvr>
                                        <p:cTn id="15" dur="1" fill="hold">
                                          <p:stCondLst>
                                            <p:cond delay="999"/>
                                          </p:stCondLst>
                                        </p:cTn>
                                        <p:tgtEl>
                                          <p:spTgt spid="8"/>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1000"/>
                                        <p:tgtEl>
                                          <p:spTgt spid="7"/>
                                        </p:tgtEl>
                                      </p:cBhvr>
                                    </p:animEffect>
                                    <p:set>
                                      <p:cBhvr>
                                        <p:cTn id="18" dur="1" fill="hold">
                                          <p:stCondLst>
                                            <p:cond delay="999"/>
                                          </p:stCondLst>
                                        </p:cTn>
                                        <p:tgtEl>
                                          <p:spTgt spid="7"/>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1000"/>
                                        <p:tgtEl>
                                          <p:spTgt spid="9"/>
                                        </p:tgtEl>
                                      </p:cBhvr>
                                    </p:animEffect>
                                    <p:set>
                                      <p:cBhvr>
                                        <p:cTn id="29" dur="1" fill="hold">
                                          <p:stCondLst>
                                            <p:cond delay="999"/>
                                          </p:stCondLst>
                                        </p:cTn>
                                        <p:tgtEl>
                                          <p:spTgt spid="9"/>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1000"/>
                                        <p:tgtEl>
                                          <p:spTgt spid="11"/>
                                        </p:tgtEl>
                                      </p:cBhvr>
                                    </p:animEffect>
                                    <p:set>
                                      <p:cBhvr>
                                        <p:cTn id="32" dur="1" fill="hold">
                                          <p:stCondLst>
                                            <p:cond delay="999"/>
                                          </p:stCondLst>
                                        </p:cTn>
                                        <p:tgtEl>
                                          <p:spTgt spid="11"/>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P spid="11" grpId="0"/>
      <p:bldP spid="11" grpId="1"/>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506"/>
            <a:ext cx="6994362" cy="1523494"/>
          </a:xfrm>
        </p:spPr>
        <p:txBody>
          <a:bodyPr/>
          <a:lstStyle/>
          <a:p>
            <a:r>
              <a:rPr smtClean="0"/>
              <a:t>Workflow</a:t>
            </a:r>
            <a:endParaRPr lang="en-US" dirty="0"/>
          </a:p>
        </p:txBody>
      </p:sp>
      <p:sp>
        <p:nvSpPr>
          <p:cNvPr id="14" name="Subtitle 13"/>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smtClean="0"/>
              <a:t>demo</a:t>
            </a:r>
          </a:p>
        </p:txBody>
      </p:sp>
    </p:spTree>
    <p:extLst>
      <p:ext uri="{BB962C8B-B14F-4D97-AF65-F5344CB8AC3E}">
        <p14:creationId xmlns="" xmlns:p14="http://schemas.microsoft.com/office/powerpoint/2007/7/12/main" val="147138576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1"/>
            <a:ext cx="8375946" cy="664797"/>
          </a:xfrm>
        </p:spPr>
        <p:txBody>
          <a:bodyPr/>
          <a:lstStyle/>
          <a:p>
            <a:r>
              <a:rPr lang="en-US" dirty="0" smtClean="0"/>
              <a:t>What we will discuss</a:t>
            </a:r>
            <a:endParaRPr lang="en-US" dirty="0">
              <a:solidFill>
                <a:schemeClr val="tx2"/>
              </a:solidFill>
            </a:endParaRPr>
          </a:p>
        </p:txBody>
      </p:sp>
      <p:sp>
        <p:nvSpPr>
          <p:cNvPr id="3" name="Text Placeholder 2"/>
          <p:cNvSpPr>
            <a:spLocks noGrp="1"/>
          </p:cNvSpPr>
          <p:nvPr>
            <p:ph idx="1"/>
          </p:nvPr>
        </p:nvSpPr>
        <p:spPr>
          <a:xfrm>
            <a:off x="381000" y="1412876"/>
            <a:ext cx="8382000" cy="6032421"/>
          </a:xfrm>
        </p:spPr>
        <p:txBody>
          <a:bodyPr/>
          <a:lstStyle/>
          <a:p>
            <a:endParaRPr lang="en-US" dirty="0" smtClean="0"/>
          </a:p>
          <a:p>
            <a:r>
              <a:rPr lang="en-US" i="1"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4"/>
                </a:solidFill>
                <a:effectLst>
                  <a:outerShdw blurRad="50800" dist="38100" dir="5400000" algn="t" rotWithShape="0">
                    <a:schemeClr val="accent1">
                      <a:alpha val="40000"/>
                    </a:schemeClr>
                  </a:outerShdw>
                </a:effectLst>
              </a:rPr>
              <a:t>Advanced Group Policy Management (AGPM)</a:t>
            </a:r>
          </a:p>
          <a:p>
            <a:pPr lvl="1"/>
            <a:r>
              <a:rPr lang="en-US" i="1" dirty="0" smtClean="0">
                <a:ln>
                  <a:solidFill>
                    <a:schemeClr val="tx1">
                      <a:lumMod val="50000"/>
                    </a:schemeClr>
                  </a:solidFill>
                </a:ln>
                <a:solidFill>
                  <a:schemeClr val="bg2">
                    <a:lumMod val="50000"/>
                    <a:lumOff val="50000"/>
                  </a:schemeClr>
                </a:solidFill>
                <a:effectLst>
                  <a:outerShdw blurRad="50800" dist="38100" dir="5400000" algn="t" rotWithShape="0">
                    <a:schemeClr val="accent1">
                      <a:alpha val="40000"/>
                    </a:schemeClr>
                  </a:outerShdw>
                </a:effectLst>
              </a:rPr>
              <a:t>Change Management</a:t>
            </a:r>
          </a:p>
          <a:p>
            <a:pPr lvl="1"/>
            <a:r>
              <a:rPr lang="en-US" i="1" dirty="0" smtClean="0">
                <a:ln>
                  <a:solidFill>
                    <a:schemeClr val="tx1">
                      <a:lumMod val="50000"/>
                    </a:schemeClr>
                  </a:solidFill>
                </a:ln>
                <a:solidFill>
                  <a:schemeClr val="bg2">
                    <a:lumMod val="50000"/>
                    <a:lumOff val="50000"/>
                  </a:schemeClr>
                </a:solidFill>
              </a:rPr>
              <a:t>Auditing</a:t>
            </a:r>
          </a:p>
          <a:p>
            <a:pPr lvl="1"/>
            <a:r>
              <a:rPr lang="en-US" i="1" dirty="0" smtClean="0">
                <a:ln>
                  <a:solidFill>
                    <a:schemeClr val="tx1">
                      <a:lumMod val="50000"/>
                    </a:schemeClr>
                  </a:solidFill>
                </a:ln>
                <a:solidFill>
                  <a:schemeClr val="bg2">
                    <a:lumMod val="50000"/>
                    <a:lumOff val="50000"/>
                  </a:schemeClr>
                </a:solidFill>
              </a:rPr>
              <a:t>Reporting</a:t>
            </a:r>
          </a:p>
          <a:p>
            <a:pPr lvl="1"/>
            <a:r>
              <a:rPr lang="en-US" i="1" dirty="0" smtClean="0">
                <a:ln>
                  <a:solidFill>
                    <a:schemeClr val="tx1">
                      <a:lumMod val="50000"/>
                    </a:schemeClr>
                  </a:solidFill>
                </a:ln>
                <a:solidFill>
                  <a:schemeClr val="bg2">
                    <a:lumMod val="50000"/>
                    <a:lumOff val="50000"/>
                  </a:schemeClr>
                </a:solidFill>
              </a:rPr>
              <a:t>Delegation</a:t>
            </a:r>
          </a:p>
          <a:p>
            <a:r>
              <a:rPr lang="en-US"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4"/>
                </a:solidFill>
              </a:rPr>
              <a:t>New features</a:t>
            </a:r>
          </a:p>
          <a:p>
            <a:r>
              <a:rPr lang="en-US" dirty="0" smtClean="0"/>
              <a:t>What does the future hold for AGPM?</a:t>
            </a:r>
          </a:p>
          <a:p>
            <a:r>
              <a:rPr lang="en-US" dirty="0" smtClean="0"/>
              <a:t>How </a:t>
            </a:r>
            <a:r>
              <a:rPr lang="en-US" dirty="0"/>
              <a:t>to get it</a:t>
            </a:r>
          </a:p>
          <a:p>
            <a:endParaRPr lang="en-US" dirty="0" smtClean="0"/>
          </a:p>
          <a:p>
            <a:endParaRPr lang="en-US" dirty="0" smtClean="0"/>
          </a:p>
        </p:txBody>
      </p:sp>
    </p:spTree>
    <p:extLst>
      <p:ext uri="{BB962C8B-B14F-4D97-AF65-F5344CB8AC3E}">
        <p14:creationId xmlns="" xmlns:p14="http://schemas.microsoft.com/office/powerpoint/2007/7/12/main" val="198340903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dirty="0" smtClean="0"/>
              <a:t>New 3.0 Features Overview</a:t>
            </a:r>
            <a:endParaRPr lang="en-US" dirty="0"/>
          </a:p>
        </p:txBody>
      </p:sp>
      <p:sp>
        <p:nvSpPr>
          <p:cNvPr id="4" name="Content Placeholder 3"/>
          <p:cNvSpPr>
            <a:spLocks noGrp="1"/>
          </p:cNvSpPr>
          <p:nvPr>
            <p:ph idx="1"/>
          </p:nvPr>
        </p:nvSpPr>
        <p:spPr>
          <a:xfrm>
            <a:off x="381000" y="1412875"/>
            <a:ext cx="8382000" cy="4505849"/>
          </a:xfrm>
        </p:spPr>
        <p:txBody>
          <a:bodyPr/>
          <a:lstStyle/>
          <a:p>
            <a:r>
              <a:rPr lang="en-US" dirty="0" smtClean="0"/>
              <a:t>OS support </a:t>
            </a:r>
          </a:p>
          <a:p>
            <a:pPr lvl="1"/>
            <a:r>
              <a:rPr lang="en-US" dirty="0" smtClean="0"/>
              <a:t>Windows 2008, Vista SP1 with RSAT</a:t>
            </a:r>
          </a:p>
          <a:p>
            <a:pPr lvl="1"/>
            <a:r>
              <a:rPr lang="en-US" dirty="0" smtClean="0"/>
              <a:t>64 bit systems </a:t>
            </a:r>
          </a:p>
          <a:p>
            <a:pPr lvl="1"/>
            <a:r>
              <a:rPr lang="en-US" dirty="0" smtClean="0"/>
              <a:t>Group Policy Preferences</a:t>
            </a:r>
          </a:p>
          <a:p>
            <a:r>
              <a:rPr lang="en-US" dirty="0" smtClean="0"/>
              <a:t>Localization</a:t>
            </a:r>
          </a:p>
          <a:p>
            <a:pPr lvl="1"/>
            <a:r>
              <a:rPr lang="en-US" dirty="0" smtClean="0"/>
              <a:t>11 languages</a:t>
            </a:r>
          </a:p>
          <a:p>
            <a:pPr lvl="0"/>
            <a:r>
              <a:rPr lang="en-US" dirty="0" smtClean="0"/>
              <a:t>Granular change tracking</a:t>
            </a:r>
          </a:p>
          <a:p>
            <a:r>
              <a:rPr lang="en-US" dirty="0" smtClean="0"/>
              <a:t>Purge historical data</a:t>
            </a:r>
          </a:p>
          <a:p>
            <a:r>
              <a:rPr lang="en-US" dirty="0" smtClean="0"/>
              <a:t>Delegation</a:t>
            </a:r>
          </a:p>
        </p:txBody>
      </p:sp>
    </p:spTree>
    <p:extLst>
      <p:ext uri="{BB962C8B-B14F-4D97-AF65-F5344CB8AC3E}">
        <p14:creationId xmlns="" xmlns:p14="http://schemas.microsoft.com/office/powerpoint/2007/7/12/main" val="242191144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Granular change tracking</a:t>
            </a:r>
            <a:endParaRPr lang="en-US" dirty="0"/>
          </a:p>
        </p:txBody>
      </p:sp>
      <p:pic>
        <p:nvPicPr>
          <p:cNvPr id="2050" name="Picture 2"/>
          <p:cNvPicPr>
            <a:picLocks noGrp="1" noChangeAspect="1" noChangeArrowheads="1"/>
          </p:cNvPicPr>
          <p:nvPr>
            <p:ph idx="1"/>
          </p:nvPr>
        </p:nvPicPr>
        <p:blipFill>
          <a:blip r:embed="rId3">
            <a:extLst>
              <a:ext uri="28A0092B-C50C-407e-A947-70E740481C1C">
                <a14:useLocalDpi xmlns="" xmlns:a14="http://schemas.microsoft.com/office/drawing/2007/7/7/main" val="0"/>
              </a:ext>
            </a:extLst>
          </a:blip>
          <a:stretch>
            <a:fillRect/>
          </a:stretch>
        </p:blipFill>
        <p:spPr bwMode="auto">
          <a:xfrm>
            <a:off x="1158240" y="2828449"/>
            <a:ext cx="6827520" cy="1729740"/>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027" name="Picture 3"/>
          <p:cNvPicPr>
            <a:picLocks noChangeAspect="1" noChangeArrowheads="1"/>
          </p:cNvPicPr>
          <p:nvPr/>
        </p:nvPicPr>
        <p:blipFill>
          <a:blip r:embed="rId4"/>
          <a:srcRect/>
          <a:stretch>
            <a:fillRect/>
          </a:stretch>
        </p:blipFill>
        <p:spPr bwMode="auto">
          <a:xfrm>
            <a:off x="1285018" y="2292825"/>
            <a:ext cx="2315179" cy="3169706"/>
          </a:xfrm>
          <a:prstGeom prst="rect">
            <a:avLst/>
          </a:prstGeom>
          <a:noFill/>
          <a:ln w="9525">
            <a:noFill/>
            <a:miter lim="800000"/>
            <a:headEnd/>
            <a:tailEnd/>
          </a:ln>
          <a:effectLst>
            <a:outerShdw blurRad="101600" dist="469900" dir="2700000" algn="tl" rotWithShape="0">
              <a:prstClr val="black">
                <a:alpha val="40000"/>
              </a:prstClr>
            </a:outerShdw>
          </a:effectLst>
        </p:spPr>
      </p:pic>
    </p:spTree>
    <p:extLst>
      <p:ext uri="{BB962C8B-B14F-4D97-AF65-F5344CB8AC3E}">
        <p14:creationId xmlns="" xmlns:p14="http://schemas.microsoft.com/office/powerpoint/2007/7/12/main" val="14507969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strVal val="2/3*#ppt_w"/>
                                          </p:val>
                                        </p:tav>
                                        <p:tav tm="100000">
                                          <p:val>
                                            <p:strVal val="#ppt_w"/>
                                          </p:val>
                                        </p:tav>
                                      </p:tavLst>
                                    </p:anim>
                                    <p:anim calcmode="lin" valueType="num">
                                      <p:cBhvr>
                                        <p:cTn id="8" dur="1000" fill="hold"/>
                                        <p:tgtEl>
                                          <p:spTgt spid="102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Purge historical data</a:t>
            </a:r>
            <a:endParaRPr lang="en-US"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07/7/7/main" val="0"/>
              </a:ext>
            </a:extLst>
          </a:blip>
          <a:srcRect/>
          <a:stretch>
            <a:fillRect/>
          </a:stretch>
        </p:blipFill>
        <p:spPr bwMode="auto">
          <a:xfrm>
            <a:off x="627623" y="1295400"/>
            <a:ext cx="7488600" cy="3581400"/>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07/7/7/main" val="0"/>
              </a:ext>
            </a:extLst>
          </a:blip>
          <a:srcRect/>
          <a:stretch>
            <a:fillRect/>
          </a:stretch>
        </p:blipFill>
        <p:spPr bwMode="auto">
          <a:xfrm>
            <a:off x="626119" y="5638800"/>
            <a:ext cx="6918455" cy="685800"/>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sp>
        <p:nvSpPr>
          <p:cNvPr id="6" name="Arc 5"/>
          <p:cNvSpPr/>
          <p:nvPr/>
        </p:nvSpPr>
        <p:spPr>
          <a:xfrm>
            <a:off x="2399734" y="5181600"/>
            <a:ext cx="1543452" cy="1447800"/>
          </a:xfrm>
          <a:prstGeom prst="arc">
            <a:avLst>
              <a:gd name="adj1" fmla="val 23102"/>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07/7/12/main" val="264169441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Delegation</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 xmlns:a14="http://schemas.microsoft.com/office/drawing/2007/7/7/main" val="0"/>
              </a:ext>
            </a:extLst>
          </a:blip>
          <a:srcRect/>
          <a:stretch>
            <a:fillRect/>
          </a:stretch>
        </p:blipFill>
        <p:spPr bwMode="auto">
          <a:xfrm>
            <a:off x="697318" y="1412148"/>
            <a:ext cx="6104112" cy="3693252"/>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 xmlns:a14="http://schemas.microsoft.com/office/drawing/2007/7/7/main" val="0"/>
              </a:ext>
            </a:extLst>
          </a:blip>
          <a:srcRect/>
          <a:stretch>
            <a:fillRect/>
          </a:stretch>
        </p:blipFill>
        <p:spPr bwMode="auto">
          <a:xfrm>
            <a:off x="741953" y="5638800"/>
            <a:ext cx="6918455" cy="685800"/>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sp>
        <p:nvSpPr>
          <p:cNvPr id="7" name="Arc 6"/>
          <p:cNvSpPr/>
          <p:nvPr/>
        </p:nvSpPr>
        <p:spPr>
          <a:xfrm>
            <a:off x="3828856" y="5181600"/>
            <a:ext cx="1772111" cy="1447800"/>
          </a:xfrm>
          <a:prstGeom prst="arc">
            <a:avLst>
              <a:gd name="adj1" fmla="val 23102"/>
              <a:gd name="adj2" fmla="val 0"/>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07/7/12/main" val="378522988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dirty="0" smtClean="0"/>
              <a:t>Also…</a:t>
            </a:r>
          </a:p>
        </p:txBody>
      </p:sp>
      <p:sp>
        <p:nvSpPr>
          <p:cNvPr id="3" name="Content Placeholder 2"/>
          <p:cNvSpPr>
            <a:spLocks noGrp="1"/>
          </p:cNvSpPr>
          <p:nvPr>
            <p:ph idx="1"/>
          </p:nvPr>
        </p:nvSpPr>
        <p:spPr>
          <a:xfrm>
            <a:off x="381000" y="1412876"/>
            <a:ext cx="8382000" cy="5429179"/>
          </a:xfrm>
        </p:spPr>
        <p:txBody>
          <a:bodyPr/>
          <a:lstStyle/>
          <a:p>
            <a:pPr>
              <a:lnSpc>
                <a:spcPct val="150000"/>
              </a:lnSpc>
            </a:pPr>
            <a:r>
              <a:rPr lang="en-US" sz="2400" dirty="0" smtClean="0"/>
              <a:t>Improved </a:t>
            </a:r>
            <a:r>
              <a:rPr lang="en-US" sz="2400" dirty="0"/>
              <a:t>installation </a:t>
            </a:r>
            <a:r>
              <a:rPr lang="en-US" sz="2400" dirty="0" smtClean="0"/>
              <a:t>process</a:t>
            </a:r>
            <a:endParaRPr lang="en-US" sz="2400" dirty="0"/>
          </a:p>
          <a:p>
            <a:pPr>
              <a:lnSpc>
                <a:spcPct val="150000"/>
              </a:lnSpc>
            </a:pPr>
            <a:r>
              <a:rPr lang="en-US" sz="2400" dirty="0"/>
              <a:t>Simplified procedure for modifying the port on which the AGPM Server </a:t>
            </a:r>
            <a:r>
              <a:rPr lang="en-US" sz="2400" dirty="0" smtClean="0"/>
              <a:t>listens</a:t>
            </a:r>
          </a:p>
          <a:p>
            <a:pPr>
              <a:lnSpc>
                <a:spcPct val="150000"/>
              </a:lnSpc>
            </a:pPr>
            <a:r>
              <a:rPr lang="en-US" sz="2400" dirty="0" smtClean="0"/>
              <a:t>Email security  - SSL encryption of SMTP traffic</a:t>
            </a:r>
          </a:p>
          <a:p>
            <a:pPr>
              <a:lnSpc>
                <a:spcPct val="150000"/>
              </a:lnSpc>
            </a:pPr>
            <a:r>
              <a:rPr lang="en-US" sz="2400" dirty="0" smtClean="0"/>
              <a:t>Friendlier </a:t>
            </a:r>
            <a:r>
              <a:rPr lang="en-US" sz="2400" dirty="0"/>
              <a:t>names for AGPM policy </a:t>
            </a:r>
            <a:r>
              <a:rPr lang="en-US" sz="2400" dirty="0" smtClean="0"/>
              <a:t>settings</a:t>
            </a:r>
          </a:p>
          <a:p>
            <a:pPr>
              <a:lnSpc>
                <a:spcPct val="150000"/>
              </a:lnSpc>
            </a:pPr>
            <a:r>
              <a:rPr lang="en-US" sz="2400" dirty="0" smtClean="0"/>
              <a:t>The </a:t>
            </a:r>
            <a:r>
              <a:rPr lang="en-US" sz="2400" dirty="0"/>
              <a:t>Editor </a:t>
            </a:r>
            <a:r>
              <a:rPr lang="en-US" sz="2400" dirty="0" smtClean="0"/>
              <a:t>role requires permissions to delete GPOs</a:t>
            </a:r>
            <a:endParaRPr lang="en-US" sz="2400" dirty="0"/>
          </a:p>
          <a:p>
            <a:pPr lvl="0">
              <a:lnSpc>
                <a:spcPct val="150000"/>
              </a:lnSpc>
            </a:pPr>
            <a:r>
              <a:rPr lang="en-US" sz="2400" dirty="0"/>
              <a:t>Improved GPO role delegation experience</a:t>
            </a:r>
          </a:p>
          <a:p>
            <a:pPr lvl="0">
              <a:lnSpc>
                <a:spcPct val="150000"/>
              </a:lnSpc>
            </a:pPr>
            <a:r>
              <a:rPr lang="en-US" sz="2400" dirty="0" smtClean="0"/>
              <a:t>General </a:t>
            </a:r>
            <a:r>
              <a:rPr lang="en-US" sz="2400" dirty="0"/>
              <a:t>UI </a:t>
            </a:r>
            <a:r>
              <a:rPr lang="en-US" sz="2400" dirty="0" smtClean="0"/>
              <a:t>improvements</a:t>
            </a:r>
            <a:endParaRPr lang="en-US" sz="2400" dirty="0"/>
          </a:p>
        </p:txBody>
      </p:sp>
    </p:spTree>
    <p:extLst>
      <p:ext uri="{BB962C8B-B14F-4D97-AF65-F5344CB8AC3E}">
        <p14:creationId xmlns="" xmlns:p14="http://schemas.microsoft.com/office/powerpoint/2007/7/12/main" val="264783409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382000" cy="664797"/>
          </a:xfrm>
        </p:spPr>
        <p:txBody>
          <a:bodyPr/>
          <a:lstStyle/>
          <a:p>
            <a:r>
              <a:rPr lang="en-US" dirty="0" smtClean="0"/>
              <a:t>Introducing AGPM</a:t>
            </a:r>
            <a:endParaRPr lang="en-US" dirty="0"/>
          </a:p>
        </p:txBody>
      </p:sp>
    </p:spTree>
    <p:extLst>
      <p:ext uri="{BB962C8B-B14F-4D97-AF65-F5344CB8AC3E}">
        <p14:creationId xmlns="" xmlns:p14="http://schemas.microsoft.com/office/powerpoint/2007/7/12/main" val="154019211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lang="en-US" sz="3600" dirty="0" smtClean="0"/>
              <a:t>What </a:t>
            </a:r>
            <a:r>
              <a:rPr lang="en-US" sz="3600" dirty="0"/>
              <a:t>W</a:t>
            </a:r>
            <a:r>
              <a:rPr lang="en-US" sz="3600" dirty="0" smtClean="0"/>
              <a:t>e Want</a:t>
            </a:r>
            <a:endParaRPr lang="en-US" sz="3600" dirty="0"/>
          </a:p>
        </p:txBody>
      </p:sp>
      <p:sp>
        <p:nvSpPr>
          <p:cNvPr id="3" name="Content Placeholder 2"/>
          <p:cNvSpPr>
            <a:spLocks noGrp="1"/>
          </p:cNvSpPr>
          <p:nvPr>
            <p:ph idx="1"/>
          </p:nvPr>
        </p:nvSpPr>
        <p:spPr>
          <a:xfrm>
            <a:off x="381000" y="1412875"/>
            <a:ext cx="8382000" cy="6574107"/>
          </a:xfrm>
        </p:spPr>
        <p:txBody>
          <a:bodyPr>
            <a:normAutofit/>
          </a:bodyPr>
          <a:lstStyle/>
          <a:p>
            <a:pPr algn="just">
              <a:buNone/>
            </a:pPr>
            <a:r>
              <a:rPr lang="en-US" sz="3200" b="1" dirty="0" smtClean="0"/>
              <a:t>			meat	</a:t>
            </a:r>
            <a:r>
              <a:rPr lang="en-US" sz="3200" dirty="0" smtClean="0"/>
              <a:t> </a:t>
            </a:r>
            <a:r>
              <a:rPr lang="en-US" sz="3200" i="1" dirty="0" smtClean="0">
                <a:solidFill>
                  <a:schemeClr val="tx1">
                    <a:lumMod val="75000"/>
                  </a:schemeClr>
                </a:solidFill>
                <a:latin typeface="Segoe Condensed"/>
              </a:rPr>
              <a:t>(start)</a:t>
            </a:r>
          </a:p>
          <a:p>
            <a:pPr algn="just">
              <a:buNone/>
            </a:pPr>
            <a:r>
              <a:rPr lang="en-US" sz="3200" dirty="0" smtClean="0"/>
              <a:t> 			</a:t>
            </a:r>
            <a:r>
              <a:rPr lang="en-US" sz="3200" b="1" dirty="0" smtClean="0"/>
              <a:t>mat</a:t>
            </a:r>
            <a:r>
              <a:rPr lang="en-US" sz="3200" dirty="0" smtClean="0"/>
              <a:t> 	 </a:t>
            </a:r>
            <a:r>
              <a:rPr lang="en-US" sz="3200" i="1" dirty="0" smtClean="0">
                <a:solidFill>
                  <a:srgbClr val="FF0000"/>
                </a:solidFill>
              </a:rPr>
              <a:t>(removed ‘e’) </a:t>
            </a:r>
          </a:p>
          <a:p>
            <a:pPr algn="just">
              <a:buNone/>
            </a:pPr>
            <a:r>
              <a:rPr lang="en-US" sz="3200" b="1" dirty="0" smtClean="0"/>
              <a:t>			man	 </a:t>
            </a:r>
            <a:r>
              <a:rPr lang="en-US" sz="3200" i="1" dirty="0" smtClean="0">
                <a:solidFill>
                  <a:srgbClr val="00B0F0"/>
                </a:solidFill>
              </a:rPr>
              <a:t>(changed ‘t’ to ‘n’) </a:t>
            </a:r>
          </a:p>
          <a:p>
            <a:pPr algn="just">
              <a:buNone/>
            </a:pPr>
            <a:r>
              <a:rPr lang="en-US" sz="3200" b="1" dirty="0" smtClean="0"/>
              <a:t>			mane</a:t>
            </a:r>
            <a:r>
              <a:rPr lang="en-US" sz="3200" dirty="0" smtClean="0"/>
              <a:t> </a:t>
            </a:r>
            <a:r>
              <a:rPr lang="en-US" sz="3200" i="1" dirty="0" smtClean="0">
                <a:solidFill>
                  <a:srgbClr val="4DA709"/>
                </a:solidFill>
              </a:rPr>
              <a:t>(added ‘e’) </a:t>
            </a:r>
          </a:p>
          <a:p>
            <a:pPr algn="just">
              <a:buNone/>
            </a:pPr>
            <a:r>
              <a:rPr lang="en-US" sz="3200" b="1" dirty="0" smtClean="0"/>
              <a:t>			mine	</a:t>
            </a:r>
            <a:r>
              <a:rPr lang="en-US" sz="3200" dirty="0" smtClean="0"/>
              <a:t> </a:t>
            </a:r>
            <a:r>
              <a:rPr lang="en-US" sz="3200" i="1" dirty="0" smtClean="0">
                <a:solidFill>
                  <a:srgbClr val="00B0F0"/>
                </a:solidFill>
              </a:rPr>
              <a:t>(changed ‘a’ to ‘i’)</a:t>
            </a:r>
          </a:p>
        </p:txBody>
      </p:sp>
      <p:sp>
        <p:nvSpPr>
          <p:cNvPr id="4" name="TextBox 3"/>
          <p:cNvSpPr txBox="1"/>
          <p:nvPr/>
        </p:nvSpPr>
        <p:spPr>
          <a:xfrm>
            <a:off x="457200" y="5105400"/>
            <a:ext cx="7945919" cy="387798"/>
          </a:xfrm>
          <a:prstGeom prst="rect">
            <a:avLst/>
          </a:prstGeom>
          <a:noFill/>
        </p:spPr>
        <p:txBody>
          <a:bodyPr wrap="square" lIns="0" tIns="0" rIns="0" bIns="0" rtlCol="0">
            <a:spAutoFit/>
          </a:bodyPr>
          <a:lstStyle/>
          <a:p>
            <a:pPr>
              <a:lnSpc>
                <a:spcPct val="90000"/>
              </a:lnSpc>
            </a:pPr>
            <a:r>
              <a:rPr lang="en-US" sz="2800" dirty="0" smtClean="0"/>
              <a:t>Know what changed and undo bad changes</a:t>
            </a:r>
          </a:p>
        </p:txBody>
      </p:sp>
    </p:spTree>
    <p:extLst>
      <p:ext uri="{BB962C8B-B14F-4D97-AF65-F5344CB8AC3E}">
        <p14:creationId xmlns="" xmlns:p14="http://schemas.microsoft.com/office/powerpoint/2007/7/12/main" val="2157967439"/>
      </p:ext>
    </p:extLst>
  </p:cSld>
  <p:clrMapOvr>
    <a:masterClrMapping/>
  </p:clrMapOvr>
  <mc:AlternateContent xmlns:mc="http://schemas.openxmlformats.org/markup-compatibility/2006">
    <mc:Choice xmlns="" xmlns:p14="http://schemas.microsoft.com/office/powerpoint/2007/7/12/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1000"/>
                                        <p:tgtEl>
                                          <p:spTgt spid="3">
                                            <p:txEl>
                                              <p:pRg st="1" end="1"/>
                                            </p:txEl>
                                          </p:spTgt>
                                        </p:tgtEl>
                                      </p:cBhvr>
                                    </p:animEffect>
                                  </p:childTnLst>
                                </p:cTn>
                              </p:par>
                            </p:childTnLst>
                          </p:cTn>
                        </p:par>
                        <p:par>
                          <p:cTn id="12" fill="hold">
                            <p:stCondLst>
                              <p:cond delay="15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1000"/>
                                        <p:tgtEl>
                                          <p:spTgt spid="3">
                                            <p:txEl>
                                              <p:pRg st="2" end="2"/>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1000"/>
                                        <p:tgtEl>
                                          <p:spTgt spid="3">
                                            <p:txEl>
                                              <p:pRg st="3" end="3"/>
                                            </p:txEl>
                                          </p:spTgt>
                                        </p:tgtEl>
                                      </p:cBhvr>
                                    </p:animEffect>
                                  </p:childTnLst>
                                </p:cTn>
                              </p:par>
                            </p:childTnLst>
                          </p:cTn>
                        </p:par>
                        <p:par>
                          <p:cTn id="20" fill="hold">
                            <p:stCondLst>
                              <p:cond delay="3500"/>
                            </p:stCondLst>
                            <p:childTnLst>
                              <p:par>
                                <p:cTn id="21" presetID="9"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1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mph" presetSubtype="0" nodeType="clickEffect">
                                  <p:stCondLst>
                                    <p:cond delay="0"/>
                                  </p:stCondLst>
                                  <p:childTnLst>
                                    <p:set>
                                      <p:cBhvr rctx="PPT">
                                        <p:cTn id="27" dur="indefinite"/>
                                        <p:tgtEl>
                                          <p:spTgt spid="3">
                                            <p:txEl>
                                              <p:pRg st="4" end="4"/>
                                            </p:txEl>
                                          </p:spTgt>
                                        </p:tgtEl>
                                        <p:attrNameLst>
                                          <p:attrName>style.opacity</p:attrName>
                                        </p:attrNameLst>
                                      </p:cBhvr>
                                      <p:to>
                                        <p:strVal val="0.5"/>
                                      </p:to>
                                    </p:set>
                                    <p:animEffect filter="image" prLst="opacity: 0.5">
                                      <p:cBhvr rctx="IE">
                                        <p:cTn id="28" dur="indefinite"/>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4D4D4D"/>
                                      </p:to>
                                    </p:animClr>
                                  </p:subTnLst>
                                </p:cTn>
                              </p:par>
                              <p:par>
                                <p:cTn id="29" presetID="9" presetClass="emph" presetSubtype="0" nodeType="withEffect">
                                  <p:stCondLst>
                                    <p:cond delay="0"/>
                                  </p:stCondLst>
                                  <p:childTnLst>
                                    <p:set>
                                      <p:cBhvr rctx="PPT">
                                        <p:cTn id="30" dur="indefinite"/>
                                        <p:tgtEl>
                                          <p:spTgt spid="3">
                                            <p:txEl>
                                              <p:pRg st="3" end="3"/>
                                            </p:txEl>
                                          </p:spTgt>
                                        </p:tgtEl>
                                        <p:attrNameLst>
                                          <p:attrName>style.opacity</p:attrName>
                                        </p:attrNameLst>
                                      </p:cBhvr>
                                      <p:to>
                                        <p:strVal val="0.5"/>
                                      </p:to>
                                    </p:set>
                                    <p:animEffect filter="image" prLst="opacity: 0.5">
                                      <p:cBhvr rctx="IE">
                                        <p:cTn id="31" dur="indefinite"/>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333333"/>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 Same Side Corner Rectangle 51"/>
          <p:cNvSpPr/>
          <p:nvPr/>
        </p:nvSpPr>
        <p:spPr>
          <a:xfrm>
            <a:off x="6750090" y="4230289"/>
            <a:ext cx="1044082" cy="581203"/>
          </a:xfrm>
          <a:prstGeom prst="round2SameRect">
            <a:avLst/>
          </a:prstGeom>
          <a:solidFill>
            <a:schemeClr val="bg2">
              <a:lumMod val="10000"/>
            </a:schemeClr>
          </a:soli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85000"/>
              </a:lnSpc>
              <a:spcBef>
                <a:spcPct val="0"/>
              </a:spcBef>
              <a:spcAft>
                <a:spcPct val="0"/>
              </a:spcAft>
              <a:defRPr/>
            </a:pPr>
            <a:endParaRPr lang="en-US" dirty="0">
              <a:latin typeface="Segoe"/>
            </a:endParaRPr>
          </a:p>
        </p:txBody>
      </p:sp>
      <p:sp>
        <p:nvSpPr>
          <p:cNvPr id="53" name="Isosceles Triangle 52"/>
          <p:cNvSpPr/>
          <p:nvPr/>
        </p:nvSpPr>
        <p:spPr bwMode="auto">
          <a:xfrm rot="10800000">
            <a:off x="6795827" y="4719944"/>
            <a:ext cx="950234" cy="390755"/>
          </a:xfrm>
          <a:prstGeom prst="triangle">
            <a:avLst/>
          </a:prstGeom>
          <a:gradFill>
            <a:gsLst>
              <a:gs pos="0">
                <a:schemeClr val="accent6">
                  <a:shade val="15000"/>
                  <a:satMod val="180000"/>
                  <a:alpha val="4000"/>
                </a:schemeClr>
              </a:gs>
              <a:gs pos="50000">
                <a:schemeClr val="accent6">
                  <a:shade val="45000"/>
                  <a:satMod val="170000"/>
                  <a:alpha val="49000"/>
                </a:schemeClr>
              </a:gs>
              <a:gs pos="70000">
                <a:schemeClr val="accent6">
                  <a:tint val="99000"/>
                  <a:shade val="65000"/>
                  <a:satMod val="155000"/>
                  <a:alpha val="71000"/>
                </a:schemeClr>
              </a:gs>
              <a:gs pos="100000">
                <a:schemeClr val="accent6">
                  <a:tint val="95500"/>
                  <a:shade val="100000"/>
                  <a:satMod val="155000"/>
                  <a:alpha val="58000"/>
                </a:schemeClr>
              </a:gs>
            </a:gsLs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096963" rtl="0" fontAlgn="base">
              <a:lnSpc>
                <a:spcPct val="90000"/>
              </a:lnSpc>
              <a:spcBef>
                <a:spcPct val="0"/>
              </a:spcBef>
              <a:spcAft>
                <a:spcPct val="0"/>
              </a:spcAft>
              <a:defRPr/>
            </a:pPr>
            <a:endParaRPr lang="en-US" sz="1200" b="1" dirty="0">
              <a:solidFill>
                <a:schemeClr val="tx1"/>
              </a:solidFill>
              <a:effectLst>
                <a:outerShdw blurRad="38100" dist="38100" dir="2700000" algn="tl">
                  <a:srgbClr val="000000">
                    <a:alpha val="43137"/>
                  </a:srgbClr>
                </a:outerShdw>
              </a:effectLst>
              <a:latin typeface="Segoe" pitchFamily="34" charset="0"/>
              <a:ea typeface="+mn-ea"/>
              <a:cs typeface="+mn-cs"/>
            </a:endParaRPr>
          </a:p>
        </p:txBody>
      </p:sp>
      <p:sp>
        <p:nvSpPr>
          <p:cNvPr id="49" name="Round Same Side Corner Rectangle 48"/>
          <p:cNvSpPr/>
          <p:nvPr/>
        </p:nvSpPr>
        <p:spPr>
          <a:xfrm>
            <a:off x="5030147" y="4230289"/>
            <a:ext cx="1044082" cy="581203"/>
          </a:xfrm>
          <a:prstGeom prst="round2SameRect">
            <a:avLst/>
          </a:prstGeom>
          <a:solidFill>
            <a:schemeClr val="bg2">
              <a:lumMod val="10000"/>
            </a:schemeClr>
          </a:soli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85000"/>
              </a:lnSpc>
              <a:spcBef>
                <a:spcPct val="0"/>
              </a:spcBef>
              <a:spcAft>
                <a:spcPct val="0"/>
              </a:spcAft>
              <a:defRPr/>
            </a:pPr>
            <a:endParaRPr lang="en-US" dirty="0">
              <a:latin typeface="Segoe"/>
            </a:endParaRPr>
          </a:p>
        </p:txBody>
      </p:sp>
      <p:sp>
        <p:nvSpPr>
          <p:cNvPr id="47" name="Freeform 46"/>
          <p:cNvSpPr/>
          <p:nvPr/>
        </p:nvSpPr>
        <p:spPr>
          <a:xfrm>
            <a:off x="5019261" y="4872544"/>
            <a:ext cx="3784680" cy="1232450"/>
          </a:xfrm>
          <a:custGeom>
            <a:avLst/>
            <a:gdLst>
              <a:gd name="connsiteX0" fmla="*/ 0 w 3784680"/>
              <a:gd name="connsiteY0" fmla="*/ 308113 h 1232450"/>
              <a:gd name="connsiteX1" fmla="*/ 3157646 w 3784680"/>
              <a:gd name="connsiteY1" fmla="*/ 308113 h 1232450"/>
              <a:gd name="connsiteX2" fmla="*/ 3157646 w 3784680"/>
              <a:gd name="connsiteY2" fmla="*/ 0 h 1232450"/>
              <a:gd name="connsiteX3" fmla="*/ 3784680 w 3784680"/>
              <a:gd name="connsiteY3" fmla="*/ 616225 h 1232450"/>
              <a:gd name="connsiteX4" fmla="*/ 3157646 w 3784680"/>
              <a:gd name="connsiteY4" fmla="*/ 1232450 h 1232450"/>
              <a:gd name="connsiteX5" fmla="*/ 3157646 w 3784680"/>
              <a:gd name="connsiteY5" fmla="*/ 924338 h 1232450"/>
              <a:gd name="connsiteX6" fmla="*/ 0 w 3784680"/>
              <a:gd name="connsiteY6" fmla="*/ 924338 h 1232450"/>
              <a:gd name="connsiteX7" fmla="*/ 0 w 3784680"/>
              <a:gd name="connsiteY7" fmla="*/ 308113 h 1232450"/>
              <a:gd name="connsiteX0" fmla="*/ 0 w 3784680"/>
              <a:gd name="connsiteY0" fmla="*/ 123056 h 1232450"/>
              <a:gd name="connsiteX1" fmla="*/ 3157646 w 3784680"/>
              <a:gd name="connsiteY1" fmla="*/ 308113 h 1232450"/>
              <a:gd name="connsiteX2" fmla="*/ 3157646 w 3784680"/>
              <a:gd name="connsiteY2" fmla="*/ 0 h 1232450"/>
              <a:gd name="connsiteX3" fmla="*/ 3784680 w 3784680"/>
              <a:gd name="connsiteY3" fmla="*/ 616225 h 1232450"/>
              <a:gd name="connsiteX4" fmla="*/ 3157646 w 3784680"/>
              <a:gd name="connsiteY4" fmla="*/ 1232450 h 1232450"/>
              <a:gd name="connsiteX5" fmla="*/ 3157646 w 3784680"/>
              <a:gd name="connsiteY5" fmla="*/ 924338 h 1232450"/>
              <a:gd name="connsiteX6" fmla="*/ 0 w 3784680"/>
              <a:gd name="connsiteY6" fmla="*/ 924338 h 1232450"/>
              <a:gd name="connsiteX7" fmla="*/ 0 w 3784680"/>
              <a:gd name="connsiteY7" fmla="*/ 123056 h 1232450"/>
              <a:gd name="connsiteX0" fmla="*/ 0 w 3784680"/>
              <a:gd name="connsiteY0" fmla="*/ 123056 h 1232450"/>
              <a:gd name="connsiteX1" fmla="*/ 3157646 w 3784680"/>
              <a:gd name="connsiteY1" fmla="*/ 308113 h 1232450"/>
              <a:gd name="connsiteX2" fmla="*/ 3157646 w 3784680"/>
              <a:gd name="connsiteY2" fmla="*/ 0 h 1232450"/>
              <a:gd name="connsiteX3" fmla="*/ 3784680 w 3784680"/>
              <a:gd name="connsiteY3" fmla="*/ 616225 h 1232450"/>
              <a:gd name="connsiteX4" fmla="*/ 3157646 w 3784680"/>
              <a:gd name="connsiteY4" fmla="*/ 1232450 h 1232450"/>
              <a:gd name="connsiteX5" fmla="*/ 3157646 w 3784680"/>
              <a:gd name="connsiteY5" fmla="*/ 924338 h 1232450"/>
              <a:gd name="connsiteX6" fmla="*/ 0 w 3784680"/>
              <a:gd name="connsiteY6" fmla="*/ 1152938 h 1232450"/>
              <a:gd name="connsiteX7" fmla="*/ 0 w 3784680"/>
              <a:gd name="connsiteY7" fmla="*/ 123056 h 123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84680" h="1232450">
                <a:moveTo>
                  <a:pt x="0" y="123056"/>
                </a:moveTo>
                <a:lnTo>
                  <a:pt x="3157646" y="308113"/>
                </a:lnTo>
                <a:lnTo>
                  <a:pt x="3157646" y="0"/>
                </a:lnTo>
                <a:lnTo>
                  <a:pt x="3784680" y="616225"/>
                </a:lnTo>
                <a:lnTo>
                  <a:pt x="3157646" y="1232450"/>
                </a:lnTo>
                <a:lnTo>
                  <a:pt x="3157646" y="924338"/>
                </a:lnTo>
                <a:lnTo>
                  <a:pt x="0" y="1152938"/>
                </a:lnTo>
                <a:lnTo>
                  <a:pt x="0" y="123056"/>
                </a:lnTo>
                <a:close/>
              </a:path>
            </a:pathLst>
          </a:custGeom>
          <a:solidFill>
            <a:schemeClr val="bg2">
              <a:lumMod val="10000"/>
            </a:schemeClr>
          </a:soli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85000"/>
              </a:lnSpc>
              <a:spcBef>
                <a:spcPct val="0"/>
              </a:spcBef>
              <a:spcAft>
                <a:spcPct val="0"/>
              </a:spcAft>
              <a:defRPr/>
            </a:pPr>
            <a:endParaRPr lang="en-US" dirty="0">
              <a:latin typeface="Segoe"/>
            </a:endParaRPr>
          </a:p>
        </p:txBody>
      </p:sp>
      <p:sp>
        <p:nvSpPr>
          <p:cNvPr id="41" name="Round Single Corner Rectangle 40"/>
          <p:cNvSpPr/>
          <p:nvPr/>
        </p:nvSpPr>
        <p:spPr bwMode="auto">
          <a:xfrm rot="10800000">
            <a:off x="6708810" y="0"/>
            <a:ext cx="2435190" cy="895152"/>
          </a:xfrm>
          <a:prstGeom prst="round1Rect">
            <a:avLst/>
          </a:prstGeom>
          <a:solidFill>
            <a:schemeClr val="bg1">
              <a:alpha val="1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096963" fontAlgn="base">
              <a:lnSpc>
                <a:spcPct val="90000"/>
              </a:lnSpc>
              <a:spcBef>
                <a:spcPct val="0"/>
              </a:spcBef>
              <a:spcAft>
                <a:spcPct val="0"/>
              </a:spcAft>
              <a:defRPr/>
            </a:pPr>
            <a:endParaRPr lang="en-US" sz="1200" b="1"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805" name="Line 14"/>
          <p:cNvSpPr>
            <a:spLocks noChangeShapeType="1"/>
          </p:cNvSpPr>
          <p:nvPr/>
        </p:nvSpPr>
        <p:spPr bwMode="auto">
          <a:xfrm>
            <a:off x="4876800" y="4322769"/>
            <a:ext cx="0" cy="1247775"/>
          </a:xfrm>
          <a:prstGeom prst="line">
            <a:avLst/>
          </a:prstGeom>
          <a:noFill/>
          <a:ln w="12700" cap="rnd" algn="ctr">
            <a:noFill/>
            <a:prstDash val="sysDot"/>
            <a:round/>
            <a:headEnd/>
            <a:tailEnd/>
          </a:ln>
        </p:spPr>
        <p:txBody>
          <a:bodyPr/>
          <a:lstStyle/>
          <a:p>
            <a:pPr algn="l" rtl="0"/>
            <a:endParaRPr lang="en-US" kern="1200">
              <a:latin typeface="Segoe"/>
              <a:ea typeface="+mn-ea"/>
              <a:cs typeface="+mn-cs"/>
            </a:endParaRPr>
          </a:p>
        </p:txBody>
      </p:sp>
      <p:sp>
        <p:nvSpPr>
          <p:cNvPr id="33806" name="Line 15"/>
          <p:cNvSpPr>
            <a:spLocks noChangeShapeType="1"/>
          </p:cNvSpPr>
          <p:nvPr/>
        </p:nvSpPr>
        <p:spPr bwMode="auto">
          <a:xfrm>
            <a:off x="8686800" y="4551369"/>
            <a:ext cx="0" cy="1247775"/>
          </a:xfrm>
          <a:prstGeom prst="line">
            <a:avLst/>
          </a:prstGeom>
          <a:noFill/>
          <a:ln w="12700" cap="rnd" algn="ctr">
            <a:noFill/>
            <a:prstDash val="sysDot"/>
            <a:round/>
            <a:headEnd/>
            <a:tailEnd/>
          </a:ln>
        </p:spPr>
        <p:txBody>
          <a:bodyPr/>
          <a:lstStyle/>
          <a:p>
            <a:pPr algn="l" rtl="0"/>
            <a:endParaRPr lang="en-US" kern="1200">
              <a:latin typeface="Segoe"/>
              <a:ea typeface="+mn-ea"/>
              <a:cs typeface="+mn-cs"/>
            </a:endParaRPr>
          </a:p>
        </p:txBody>
      </p:sp>
      <p:sp>
        <p:nvSpPr>
          <p:cNvPr id="20" name="Title 42"/>
          <p:cNvSpPr>
            <a:spLocks noGrp="1"/>
          </p:cNvSpPr>
          <p:nvPr>
            <p:ph type="title"/>
          </p:nvPr>
        </p:nvSpPr>
        <p:spPr/>
        <p:txBody>
          <a:bodyPr>
            <a:noAutofit/>
          </a:bodyPr>
          <a:lstStyle/>
          <a:p>
            <a:pPr>
              <a:defRPr/>
            </a:pPr>
            <a:r>
              <a:rPr lang="en-US" sz="4000" dirty="0" smtClean="0">
                <a:ln>
                  <a:noFill/>
                </a:ln>
              </a:rPr>
              <a:t>Advanced Group Policy Management</a:t>
            </a:r>
            <a:endParaRPr lang="en-US" sz="4000" dirty="0">
              <a:ln>
                <a:noFill/>
              </a:ln>
            </a:endParaRPr>
          </a:p>
        </p:txBody>
      </p:sp>
      <p:sp>
        <p:nvSpPr>
          <p:cNvPr id="18" name="TextBox 17"/>
          <p:cNvSpPr txBox="1"/>
          <p:nvPr/>
        </p:nvSpPr>
        <p:spPr>
          <a:xfrm>
            <a:off x="304800" y="642258"/>
            <a:ext cx="6509657" cy="400110"/>
          </a:xfrm>
          <a:prstGeom prst="rect">
            <a:avLst/>
          </a:prstGeom>
          <a:noFill/>
        </p:spPr>
        <p:txBody>
          <a:bodyPr wrap="square" rtlCol="0">
            <a:spAutoFit/>
          </a:bodyPr>
          <a:lstStyle/>
          <a:p>
            <a:pPr>
              <a:defRPr/>
            </a:pPr>
            <a:r>
              <a:rPr lang="en-US" sz="2000" dirty="0" smtClean="0"/>
              <a:t>Enhancing group policy through change management</a:t>
            </a:r>
          </a:p>
        </p:txBody>
      </p:sp>
      <p:sp>
        <p:nvSpPr>
          <p:cNvPr id="34" name="TextBox 33"/>
          <p:cNvSpPr txBox="1"/>
          <p:nvPr/>
        </p:nvSpPr>
        <p:spPr>
          <a:xfrm>
            <a:off x="6696208" y="5196371"/>
            <a:ext cx="1533392" cy="584775"/>
          </a:xfrm>
          <a:prstGeom prst="rect">
            <a:avLst/>
          </a:prstGeom>
          <a:noFill/>
        </p:spPr>
        <p:txBody>
          <a:bodyPr wrap="square" rtlCol="0">
            <a:spAutoFit/>
          </a:bodyPr>
          <a:lstStyle/>
          <a:p>
            <a:pPr algn="ctr"/>
            <a:r>
              <a:rPr lang="en-US" sz="1600" dirty="0" smtClean="0"/>
              <a:t>Released October 2009</a:t>
            </a:r>
            <a:endParaRPr lang="en-US" sz="1600" dirty="0"/>
          </a:p>
        </p:txBody>
      </p:sp>
      <p:sp>
        <p:nvSpPr>
          <p:cNvPr id="42" name="TextBox 41"/>
          <p:cNvSpPr txBox="1"/>
          <p:nvPr/>
        </p:nvSpPr>
        <p:spPr>
          <a:xfrm>
            <a:off x="6857007" y="4276044"/>
            <a:ext cx="830794" cy="507831"/>
          </a:xfrm>
          <a:prstGeom prst="rect">
            <a:avLst/>
          </a:prstGeom>
          <a:noFill/>
        </p:spPr>
        <p:txBody>
          <a:bodyPr wrap="square" rtlCol="0">
            <a:spAutoFit/>
          </a:bodyPr>
          <a:lstStyle/>
          <a:p>
            <a:pPr algn="ctr">
              <a:lnSpc>
                <a:spcPct val="90000"/>
              </a:lnSpc>
            </a:pPr>
            <a:r>
              <a:rPr lang="en-US" sz="1500" dirty="0" smtClean="0"/>
              <a:t>New Version</a:t>
            </a:r>
          </a:p>
        </p:txBody>
      </p:sp>
      <p:sp>
        <p:nvSpPr>
          <p:cNvPr id="31" name="Rectangle 30"/>
          <p:cNvSpPr/>
          <p:nvPr/>
        </p:nvSpPr>
        <p:spPr>
          <a:xfrm>
            <a:off x="4968618" y="5205894"/>
            <a:ext cx="1252330" cy="400110"/>
          </a:xfrm>
          <a:prstGeom prst="rect">
            <a:avLst/>
          </a:prstGeom>
        </p:spPr>
        <p:txBody>
          <a:bodyPr wrap="square">
            <a:spAutoFit/>
          </a:bodyPr>
          <a:lstStyle/>
          <a:p>
            <a:pPr algn="ctr"/>
            <a:r>
              <a:rPr lang="en-US" sz="2000" dirty="0" smtClean="0"/>
              <a:t>3.0</a:t>
            </a:r>
            <a:endParaRPr lang="en-US" sz="1600" dirty="0"/>
          </a:p>
        </p:txBody>
      </p:sp>
      <p:sp>
        <p:nvSpPr>
          <p:cNvPr id="48" name="Isosceles Triangle 47"/>
          <p:cNvSpPr/>
          <p:nvPr/>
        </p:nvSpPr>
        <p:spPr bwMode="auto">
          <a:xfrm rot="10800000">
            <a:off x="5075885" y="4719944"/>
            <a:ext cx="950234" cy="390755"/>
          </a:xfrm>
          <a:prstGeom prst="triangle">
            <a:avLst/>
          </a:prstGeom>
          <a:gradFill>
            <a:gsLst>
              <a:gs pos="0">
                <a:schemeClr val="accent6">
                  <a:shade val="15000"/>
                  <a:satMod val="180000"/>
                  <a:alpha val="4000"/>
                </a:schemeClr>
              </a:gs>
              <a:gs pos="50000">
                <a:schemeClr val="accent6">
                  <a:shade val="45000"/>
                  <a:satMod val="170000"/>
                  <a:alpha val="49000"/>
                </a:schemeClr>
              </a:gs>
              <a:gs pos="70000">
                <a:schemeClr val="accent6">
                  <a:tint val="99000"/>
                  <a:shade val="65000"/>
                  <a:satMod val="155000"/>
                  <a:alpha val="71000"/>
                </a:schemeClr>
              </a:gs>
              <a:gs pos="100000">
                <a:schemeClr val="accent6">
                  <a:tint val="95500"/>
                  <a:shade val="100000"/>
                  <a:satMod val="155000"/>
                  <a:alpha val="58000"/>
                </a:schemeClr>
              </a:gs>
            </a:gsLst>
          </a:gra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096963" rtl="0" fontAlgn="base">
              <a:lnSpc>
                <a:spcPct val="90000"/>
              </a:lnSpc>
              <a:spcBef>
                <a:spcPct val="0"/>
              </a:spcBef>
              <a:spcAft>
                <a:spcPct val="0"/>
              </a:spcAft>
              <a:defRPr/>
            </a:pPr>
            <a:endParaRPr lang="en-US" sz="1200" b="1" dirty="0">
              <a:solidFill>
                <a:schemeClr val="tx1"/>
              </a:solidFill>
              <a:effectLst>
                <a:outerShdw blurRad="38100" dist="38100" dir="2700000" algn="tl">
                  <a:srgbClr val="000000">
                    <a:alpha val="43137"/>
                  </a:srgbClr>
                </a:outerShdw>
              </a:effectLst>
              <a:latin typeface="Segoe" pitchFamily="34" charset="0"/>
              <a:ea typeface="+mn-ea"/>
              <a:cs typeface="+mn-cs"/>
            </a:endParaRPr>
          </a:p>
        </p:txBody>
      </p:sp>
      <p:sp>
        <p:nvSpPr>
          <p:cNvPr id="30" name="Rectangle 29"/>
          <p:cNvSpPr/>
          <p:nvPr/>
        </p:nvSpPr>
        <p:spPr>
          <a:xfrm>
            <a:off x="5121968" y="4254994"/>
            <a:ext cx="854290" cy="507831"/>
          </a:xfrm>
          <a:prstGeom prst="rect">
            <a:avLst/>
          </a:prstGeom>
        </p:spPr>
        <p:txBody>
          <a:bodyPr wrap="square">
            <a:spAutoFit/>
          </a:bodyPr>
          <a:lstStyle/>
          <a:p>
            <a:pPr algn="ctr">
              <a:lnSpc>
                <a:spcPct val="90000"/>
              </a:lnSpc>
            </a:pPr>
            <a:r>
              <a:rPr lang="en-US" sz="1500" dirty="0" smtClean="0"/>
              <a:t>Previous</a:t>
            </a:r>
          </a:p>
          <a:p>
            <a:pPr algn="ctr">
              <a:lnSpc>
                <a:spcPct val="90000"/>
              </a:lnSpc>
            </a:pPr>
            <a:r>
              <a:rPr lang="en-US" sz="1500" dirty="0" smtClean="0"/>
              <a:t>Version</a:t>
            </a:r>
            <a:endParaRPr lang="en-US" sz="1500" dirty="0"/>
          </a:p>
        </p:txBody>
      </p:sp>
      <p:grpSp>
        <p:nvGrpSpPr>
          <p:cNvPr id="2" name="Group 42"/>
          <p:cNvGrpSpPr/>
          <p:nvPr/>
        </p:nvGrpSpPr>
        <p:grpSpPr>
          <a:xfrm>
            <a:off x="452487" y="2023172"/>
            <a:ext cx="8250319" cy="1732401"/>
            <a:chOff x="452486" y="1979626"/>
            <a:chExt cx="8250319" cy="1840049"/>
          </a:xfrm>
          <a:solidFill>
            <a:schemeClr val="bg2">
              <a:lumMod val="10000"/>
            </a:schemeClr>
          </a:solidFill>
        </p:grpSpPr>
        <p:sp>
          <p:nvSpPr>
            <p:cNvPr id="64" name="Round Same Side Corner Rectangle 63"/>
            <p:cNvSpPr/>
            <p:nvPr/>
          </p:nvSpPr>
          <p:spPr>
            <a:xfrm rot="10800000">
              <a:off x="457197" y="1979628"/>
              <a:ext cx="8244039" cy="1838478"/>
            </a:xfrm>
            <a:prstGeom prst="round2SameRect">
              <a:avLst>
                <a:gd name="adj1" fmla="val 11842"/>
                <a:gd name="adj2" fmla="val 0"/>
              </a:avLst>
            </a:prstGeom>
            <a:grpFill/>
            <a:ln w="152400">
              <a:noFill/>
              <a:round/>
              <a:headEnd/>
              <a:tailEnd/>
            </a:ln>
          </p:spPr>
          <p:txBody>
            <a:bodyPr vert="horz" wrap="square" lIns="76197" tIns="38098" rIns="76197" bIns="38098" numCol="1" anchor="t" anchorCtr="0" compatLnSpc="1">
              <a:prstTxWarp prst="textNoShape">
                <a:avLst/>
              </a:prstTxWarp>
            </a:bodyPr>
            <a:lstStyle/>
            <a:p>
              <a:pPr algn="l" defTabSz="914363" rtl="0" fontAlgn="base">
                <a:spcBef>
                  <a:spcPct val="0"/>
                </a:spcBef>
                <a:spcAft>
                  <a:spcPct val="0"/>
                </a:spcAft>
                <a:defRPr/>
              </a:pPr>
              <a:endParaRPr lang="en-US" kern="1200" dirty="0">
                <a:solidFill>
                  <a:srgbClr val="FFFFFF"/>
                </a:solidFill>
                <a:latin typeface="Segoe"/>
                <a:ea typeface="+mn-ea"/>
                <a:cs typeface="+mn-cs"/>
              </a:endParaRPr>
            </a:p>
          </p:txBody>
        </p:sp>
        <p:sp>
          <p:nvSpPr>
            <p:cNvPr id="65" name="Round Same Side Corner Rectangle 64"/>
            <p:cNvSpPr/>
            <p:nvPr/>
          </p:nvSpPr>
          <p:spPr>
            <a:xfrm rot="10800000">
              <a:off x="452486" y="1979626"/>
              <a:ext cx="8250319" cy="1840049"/>
            </a:xfrm>
            <a:prstGeom prst="round2SameRect">
              <a:avLst>
                <a:gd name="adj1" fmla="val 11843"/>
                <a:gd name="adj2" fmla="val 0"/>
              </a:avLst>
            </a:prstGeom>
            <a:grp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val="FFFFFF"/>
                </a:solidFill>
                <a:latin typeface="Segoe"/>
              </a:endParaRPr>
            </a:p>
          </p:txBody>
        </p:sp>
      </p:grpSp>
      <p:sp>
        <p:nvSpPr>
          <p:cNvPr id="66" name="Line 12"/>
          <p:cNvSpPr>
            <a:spLocks noChangeShapeType="1"/>
          </p:cNvSpPr>
          <p:nvPr/>
        </p:nvSpPr>
        <p:spPr bwMode="auto">
          <a:xfrm>
            <a:off x="4876800" y="1573894"/>
            <a:ext cx="0" cy="793750"/>
          </a:xfrm>
          <a:prstGeom prst="line">
            <a:avLst/>
          </a:prstGeom>
          <a:noFill/>
          <a:ln w="12700" cap="rnd" algn="ctr">
            <a:noFill/>
            <a:prstDash val="sysDot"/>
            <a:round/>
            <a:headEnd/>
            <a:tailEnd/>
          </a:ln>
        </p:spPr>
        <p:txBody>
          <a:bodyPr/>
          <a:lstStyle/>
          <a:p>
            <a:pPr algn="l" rtl="0"/>
            <a:endParaRPr lang="en-US" kern="1200">
              <a:solidFill>
                <a:prstClr val="white"/>
              </a:solidFill>
              <a:latin typeface="Segoe"/>
              <a:ea typeface="+mn-ea"/>
              <a:cs typeface="+mn-cs"/>
            </a:endParaRPr>
          </a:p>
        </p:txBody>
      </p:sp>
      <p:sp>
        <p:nvSpPr>
          <p:cNvPr id="67" name="Line 13"/>
          <p:cNvSpPr>
            <a:spLocks noChangeShapeType="1"/>
          </p:cNvSpPr>
          <p:nvPr/>
        </p:nvSpPr>
        <p:spPr bwMode="auto">
          <a:xfrm>
            <a:off x="8686800" y="1573894"/>
            <a:ext cx="0" cy="793750"/>
          </a:xfrm>
          <a:prstGeom prst="line">
            <a:avLst/>
          </a:prstGeom>
          <a:noFill/>
          <a:ln w="12700" cap="rnd" algn="ctr">
            <a:noFill/>
            <a:prstDash val="sysDot"/>
            <a:round/>
            <a:headEnd/>
            <a:tailEnd/>
          </a:ln>
        </p:spPr>
        <p:txBody>
          <a:bodyPr/>
          <a:lstStyle/>
          <a:p>
            <a:pPr algn="l" rtl="0"/>
            <a:endParaRPr lang="en-US" kern="1200">
              <a:solidFill>
                <a:prstClr val="white"/>
              </a:solidFill>
              <a:latin typeface="Segoe"/>
              <a:ea typeface="+mn-ea"/>
              <a:cs typeface="+mn-cs"/>
            </a:endParaRPr>
          </a:p>
        </p:txBody>
      </p:sp>
      <p:sp>
        <p:nvSpPr>
          <p:cNvPr id="68" name="Rounded Rectangle 67"/>
          <p:cNvSpPr/>
          <p:nvPr/>
        </p:nvSpPr>
        <p:spPr bwMode="auto">
          <a:xfrm>
            <a:off x="381012" y="1415150"/>
            <a:ext cx="8381987" cy="611579"/>
          </a:xfrm>
          <a:prstGeom prst="roundRect">
            <a:avLst/>
          </a:prstGeom>
          <a:gradFill>
            <a:gsLst>
              <a:gs pos="0">
                <a:schemeClr val="accent6">
                  <a:shade val="15000"/>
                  <a:satMod val="180000"/>
                  <a:alpha val="48000"/>
                </a:schemeClr>
              </a:gs>
              <a:gs pos="50000">
                <a:schemeClr val="accent6">
                  <a:shade val="45000"/>
                  <a:satMod val="170000"/>
                  <a:alpha val="69000"/>
                </a:schemeClr>
              </a:gs>
              <a:gs pos="70000">
                <a:schemeClr val="accent6">
                  <a:tint val="99000"/>
                  <a:shade val="65000"/>
                  <a:satMod val="155000"/>
                  <a:alpha val="71000"/>
                </a:schemeClr>
              </a:gs>
              <a:gs pos="100000">
                <a:schemeClr val="accent6">
                  <a:tint val="95500"/>
                  <a:shade val="100000"/>
                  <a:satMod val="155000"/>
                  <a:alpha val="58000"/>
                </a:schemeClr>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096963" rtl="0" fontAlgn="base">
              <a:lnSpc>
                <a:spcPct val="90000"/>
              </a:lnSpc>
              <a:spcBef>
                <a:spcPct val="0"/>
              </a:spcBef>
              <a:spcAft>
                <a:spcPct val="0"/>
              </a:spcAft>
              <a:defRPr/>
            </a:pPr>
            <a:endParaRPr lang="en-US" sz="1200" b="1"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69" name="Rounded Rectangle 68"/>
          <p:cNvSpPr/>
          <p:nvPr/>
        </p:nvSpPr>
        <p:spPr bwMode="auto">
          <a:xfrm>
            <a:off x="363731" y="1397868"/>
            <a:ext cx="8381987" cy="611579"/>
          </a:xfrm>
          <a:prstGeom prst="roundRect">
            <a:avLst/>
          </a:prstGeom>
          <a:solidFill>
            <a:schemeClr val="bg2">
              <a:lumMod val="25000"/>
            </a:schemeClr>
          </a:solidFill>
          <a:ln>
            <a:headEnd/>
            <a:tailEnd/>
          </a:ln>
        </p:spPr>
        <p:style>
          <a:lnRef idx="0">
            <a:schemeClr val="accent5"/>
          </a:lnRef>
          <a:fillRef idx="3">
            <a:schemeClr val="accent5"/>
          </a:fillRef>
          <a:effectRef idx="3">
            <a:schemeClr val="accent5"/>
          </a:effectRef>
          <a:fontRef idx="minor">
            <a:schemeClr val="lt1"/>
          </a:fontRef>
        </p:style>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val="FFFFFF"/>
              </a:solidFill>
              <a:latin typeface="Segoe"/>
            </a:endParaRPr>
          </a:p>
        </p:txBody>
      </p:sp>
      <p:sp>
        <p:nvSpPr>
          <p:cNvPr id="70" name="Line 8"/>
          <p:cNvSpPr>
            <a:spLocks noChangeShapeType="1"/>
          </p:cNvSpPr>
          <p:nvPr/>
        </p:nvSpPr>
        <p:spPr bwMode="auto">
          <a:xfrm>
            <a:off x="4876800" y="1262744"/>
            <a:ext cx="0" cy="311150"/>
          </a:xfrm>
          <a:prstGeom prst="line">
            <a:avLst/>
          </a:prstGeom>
          <a:noFill/>
          <a:ln w="12700" algn="ctr">
            <a:noFill/>
            <a:prstDash val="sysDot"/>
            <a:round/>
            <a:headEnd/>
            <a:tailEnd/>
          </a:ln>
        </p:spPr>
        <p:txBody>
          <a:bodyPr/>
          <a:lstStyle/>
          <a:p>
            <a:pPr algn="l" rtl="0"/>
            <a:endParaRPr lang="en-US" kern="1200">
              <a:solidFill>
                <a:prstClr val="white"/>
              </a:solidFill>
              <a:latin typeface="Segoe"/>
              <a:ea typeface="+mn-ea"/>
              <a:cs typeface="+mn-cs"/>
            </a:endParaRPr>
          </a:p>
        </p:txBody>
      </p:sp>
      <p:sp>
        <p:nvSpPr>
          <p:cNvPr id="71" name="Line 9"/>
          <p:cNvSpPr>
            <a:spLocks noChangeShapeType="1"/>
          </p:cNvSpPr>
          <p:nvPr/>
        </p:nvSpPr>
        <p:spPr bwMode="auto">
          <a:xfrm>
            <a:off x="8686800" y="1262744"/>
            <a:ext cx="0" cy="311150"/>
          </a:xfrm>
          <a:prstGeom prst="line">
            <a:avLst/>
          </a:prstGeom>
          <a:noFill/>
          <a:ln w="12700" algn="ctr">
            <a:noFill/>
            <a:prstDash val="sysDot"/>
            <a:round/>
            <a:headEnd/>
            <a:tailEnd/>
          </a:ln>
        </p:spPr>
        <p:txBody>
          <a:bodyPr/>
          <a:lstStyle/>
          <a:p>
            <a:pPr algn="l" rtl="0"/>
            <a:endParaRPr lang="en-US" kern="1200">
              <a:solidFill>
                <a:prstClr val="white"/>
              </a:solidFill>
              <a:latin typeface="Segoe"/>
              <a:ea typeface="+mn-ea"/>
              <a:cs typeface="+mn-cs"/>
            </a:endParaRPr>
          </a:p>
        </p:txBody>
      </p:sp>
      <p:sp>
        <p:nvSpPr>
          <p:cNvPr id="72" name="Line 10"/>
          <p:cNvSpPr>
            <a:spLocks noChangeShapeType="1"/>
          </p:cNvSpPr>
          <p:nvPr/>
        </p:nvSpPr>
        <p:spPr bwMode="auto">
          <a:xfrm>
            <a:off x="4876801" y="1262744"/>
            <a:ext cx="3810000" cy="0"/>
          </a:xfrm>
          <a:prstGeom prst="line">
            <a:avLst/>
          </a:prstGeom>
          <a:noFill/>
          <a:ln w="12700" algn="ctr">
            <a:noFill/>
            <a:prstDash val="sysDot"/>
            <a:round/>
            <a:headEnd/>
            <a:tailEnd/>
          </a:ln>
        </p:spPr>
        <p:txBody>
          <a:bodyPr/>
          <a:lstStyle/>
          <a:p>
            <a:pPr algn="l" rtl="0"/>
            <a:endParaRPr lang="en-US" kern="1200">
              <a:solidFill>
                <a:prstClr val="white"/>
              </a:solidFill>
              <a:latin typeface="Segoe"/>
              <a:ea typeface="+mn-ea"/>
              <a:cs typeface="+mn-cs"/>
            </a:endParaRPr>
          </a:p>
        </p:txBody>
      </p:sp>
      <p:sp>
        <p:nvSpPr>
          <p:cNvPr id="73" name="Rectangle 72"/>
          <p:cNvSpPr/>
          <p:nvPr/>
        </p:nvSpPr>
        <p:spPr>
          <a:xfrm>
            <a:off x="4774131" y="2100944"/>
            <a:ext cx="3753852" cy="1581972"/>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Enable group policy change management</a:t>
            </a:r>
          </a:p>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Provides granular administrative control</a:t>
            </a:r>
          </a:p>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Reduce risk of widespread failure</a:t>
            </a:r>
          </a:p>
        </p:txBody>
      </p:sp>
      <p:sp>
        <p:nvSpPr>
          <p:cNvPr id="74" name="Rectangle 73"/>
          <p:cNvSpPr/>
          <p:nvPr/>
        </p:nvSpPr>
        <p:spPr>
          <a:xfrm>
            <a:off x="606392" y="2100949"/>
            <a:ext cx="3821229" cy="1620444"/>
          </a:xfrm>
          <a:prstGeom prst="rect">
            <a:avLst/>
          </a:prstGeom>
        </p:spPr>
        <p:txBody>
          <a:bodyPr wrap="square">
            <a:spAutoFit/>
          </a:bodyPr>
          <a:lstStyle/>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Versioning, history &amp; rollback of group policy changes</a:t>
            </a:r>
          </a:p>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Role-based administration &amp; templates</a:t>
            </a:r>
          </a:p>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Workflow</a:t>
            </a:r>
          </a:p>
          <a:p>
            <a:pPr marL="287338" lvl="1" indent="-277813" defTabSz="914363" fontAlgn="base">
              <a:lnSpc>
                <a:spcPct val="90000"/>
              </a:lnSpc>
              <a:spcBef>
                <a:spcPts val="200"/>
              </a:spcBef>
              <a:spcAft>
                <a:spcPts val="100"/>
              </a:spcAft>
              <a:buBlip>
                <a:blip r:embed="rId3"/>
              </a:buBlip>
              <a:defRPr/>
            </a:pPr>
            <a:r>
              <a:rPr lang="en-US" sz="1700" dirty="0" smtClean="0">
                <a:solidFill>
                  <a:prstClr val="white"/>
                </a:solidFill>
                <a:effectLst>
                  <a:outerShdw blurRad="393700" algn="ctr" rotWithShape="0">
                    <a:prstClr val="black">
                      <a:alpha val="68000"/>
                    </a:prstClr>
                  </a:outerShdw>
                </a:effectLst>
              </a:rPr>
              <a:t>Offline editing</a:t>
            </a:r>
          </a:p>
        </p:txBody>
      </p:sp>
      <p:sp>
        <p:nvSpPr>
          <p:cNvPr id="75" name="Rectangle 74"/>
          <p:cNvSpPr/>
          <p:nvPr/>
        </p:nvSpPr>
        <p:spPr>
          <a:xfrm>
            <a:off x="533400" y="1491348"/>
            <a:ext cx="3276600" cy="424732"/>
          </a:xfrm>
          <a:prstGeom prst="rect">
            <a:avLst/>
          </a:prstGeom>
        </p:spPr>
        <p:txBody>
          <a:bodyPr wrap="square">
            <a:spAutoFit/>
          </a:bodyPr>
          <a:lstStyle/>
          <a:p>
            <a:pPr algn="ctr" fontAlgn="base">
              <a:lnSpc>
                <a:spcPct val="90000"/>
              </a:lnSpc>
              <a:spcBef>
                <a:spcPct val="0"/>
              </a:spcBef>
              <a:spcAft>
                <a:spcPct val="0"/>
              </a:spcAft>
              <a:defRPr/>
            </a:pPr>
            <a:r>
              <a:rPr lang="en-US" sz="2400" dirty="0" smtClean="0">
                <a:effectLst>
                  <a:reflection blurRad="6350" stA="55000" endA="300" endPos="45500" dir="5400000" sy="-100000" algn="bl" rotWithShape="0"/>
                </a:effectLst>
                <a:latin typeface="Segoe Semibold" pitchFamily="34" charset="0"/>
              </a:rPr>
              <a:t>What it Does</a:t>
            </a:r>
          </a:p>
        </p:txBody>
      </p:sp>
      <p:sp>
        <p:nvSpPr>
          <p:cNvPr id="76" name="Rectangle 75"/>
          <p:cNvSpPr/>
          <p:nvPr/>
        </p:nvSpPr>
        <p:spPr>
          <a:xfrm>
            <a:off x="5105400" y="1491344"/>
            <a:ext cx="3276600" cy="424732"/>
          </a:xfrm>
          <a:prstGeom prst="rect">
            <a:avLst/>
          </a:prstGeom>
        </p:spPr>
        <p:txBody>
          <a:bodyPr wrap="square">
            <a:spAutoFit/>
          </a:bodyPr>
          <a:lstStyle/>
          <a:p>
            <a:pPr algn="ctr" fontAlgn="base">
              <a:lnSpc>
                <a:spcPct val="90000"/>
              </a:lnSpc>
              <a:spcBef>
                <a:spcPct val="0"/>
              </a:spcBef>
              <a:spcAft>
                <a:spcPct val="0"/>
              </a:spcAft>
              <a:defRPr/>
            </a:pPr>
            <a:r>
              <a:rPr lang="en-US" sz="2400" dirty="0" smtClean="0">
                <a:effectLst>
                  <a:reflection blurRad="6350" stA="55000" endA="300" endPos="45500" dir="5400000" sy="-100000" algn="bl" rotWithShape="0"/>
                </a:effectLst>
                <a:latin typeface="Segoe Semibold" pitchFamily="34" charset="0"/>
              </a:rPr>
              <a:t>Benefits</a:t>
            </a:r>
            <a:endParaRPr lang="en-US" sz="2400" b="1" kern="1200" dirty="0">
              <a:effectLst>
                <a:reflection blurRad="6350" stA="55000" endA="300" endPos="45500" dir="5400000" sy="-100000" algn="bl" rotWithShape="0"/>
              </a:effectLst>
              <a:latin typeface="Segoe Semibold" pitchFamily="34" charset="0"/>
              <a:ea typeface="+mn-ea"/>
              <a:cs typeface="+mn-cs"/>
            </a:endParaRPr>
          </a:p>
        </p:txBody>
      </p:sp>
      <p:pic>
        <p:nvPicPr>
          <p:cNvPr id="35" name="Picture 6" descr="AGPM"/>
          <p:cNvPicPr>
            <a:picLocks noChangeAspect="1" noChangeArrowheads="1"/>
          </p:cNvPicPr>
          <p:nvPr/>
        </p:nvPicPr>
        <p:blipFill>
          <a:blip r:embed="rId4"/>
          <a:srcRect/>
          <a:stretch>
            <a:fillRect/>
          </a:stretch>
        </p:blipFill>
        <p:spPr bwMode="auto">
          <a:xfrm>
            <a:off x="3581401" y="1447800"/>
            <a:ext cx="2095501" cy="452108"/>
          </a:xfrm>
          <a:prstGeom prst="rect">
            <a:avLst/>
          </a:prstGeom>
          <a:noFill/>
          <a:ln w="9525">
            <a:noFill/>
            <a:miter lim="800000"/>
            <a:headEnd/>
            <a:tailEnd/>
          </a:ln>
        </p:spPr>
      </p:pic>
      <p:grpSp>
        <p:nvGrpSpPr>
          <p:cNvPr id="3" name="Group 44"/>
          <p:cNvGrpSpPr/>
          <p:nvPr/>
        </p:nvGrpSpPr>
        <p:grpSpPr>
          <a:xfrm>
            <a:off x="522514" y="4038601"/>
            <a:ext cx="3916052" cy="2166257"/>
            <a:chOff x="522513" y="4038600"/>
            <a:chExt cx="3916052" cy="2166257"/>
          </a:xfrm>
          <a:solidFill>
            <a:schemeClr val="bg2">
              <a:lumMod val="25000"/>
            </a:schemeClr>
          </a:solidFill>
        </p:grpSpPr>
        <p:sp>
          <p:nvSpPr>
            <p:cNvPr id="43" name="Rounded Rectangle 42"/>
            <p:cNvSpPr/>
            <p:nvPr/>
          </p:nvSpPr>
          <p:spPr>
            <a:xfrm rot="5400000">
              <a:off x="1472719" y="3239011"/>
              <a:ext cx="2015640" cy="3916052"/>
            </a:xfrm>
            <a:prstGeom prst="roundRect">
              <a:avLst>
                <a:gd name="adj" fmla="val 8655"/>
              </a:avLst>
            </a:prstGeom>
            <a:grpFill/>
            <a:ln>
              <a:headEnd/>
              <a:tailEnd/>
            </a:ln>
          </p:spPr>
          <p:style>
            <a:lnRef idx="0">
              <a:schemeClr val="accent4"/>
            </a:lnRef>
            <a:fillRef idx="3">
              <a:schemeClr val="accent4"/>
            </a:fillRef>
            <a:effectRef idx="3">
              <a:schemeClr val="accent4"/>
            </a:effectRef>
            <a:fontRef idx="minor">
              <a:schemeClr val="lt1"/>
            </a:fontRef>
          </p:style>
          <p:txBody>
            <a:bodyPr vert="vert270" wrap="square" lIns="76197" tIns="38098" rIns="76197" bIns="38098" numCol="1" anchor="t" anchorCtr="0" compatLnSpc="1">
              <a:prstTxWarp prst="textNoShape">
                <a:avLst/>
              </a:prstTxWarp>
            </a:bodyPr>
            <a:lstStyle/>
            <a:p>
              <a:pPr defTabSz="914363" fontAlgn="base">
                <a:spcBef>
                  <a:spcPct val="0"/>
                </a:spcBef>
                <a:spcAft>
                  <a:spcPct val="0"/>
                </a:spcAft>
                <a:defRPr/>
              </a:pPr>
              <a:endParaRPr lang="en-US" sz="1200" b="1" dirty="0">
                <a:solidFill>
                  <a:srgbClr val="FFFFFF"/>
                </a:solidFill>
              </a:endParaRPr>
            </a:p>
          </p:txBody>
        </p:sp>
        <p:sp>
          <p:nvSpPr>
            <p:cNvPr id="44" name="TextBox 43"/>
            <p:cNvSpPr txBox="1"/>
            <p:nvPr/>
          </p:nvSpPr>
          <p:spPr>
            <a:xfrm>
              <a:off x="647700" y="4545713"/>
              <a:ext cx="3660349" cy="738664"/>
            </a:xfrm>
            <a:prstGeom prst="rect">
              <a:avLst/>
            </a:prstGeom>
            <a:grpFill/>
          </p:spPr>
          <p:txBody>
            <a:bodyPr wrap="square" rtlCol="0">
              <a:spAutoFit/>
            </a:bodyPr>
            <a:lstStyle/>
            <a:p>
              <a:pPr>
                <a:defRPr/>
              </a:pPr>
              <a:r>
                <a:rPr lang="en-US" sz="1400" b="1" dirty="0"/>
                <a:t>“We have increased control of Group Policy Objects (GPOs) and cut downtime previously linked to improperly configured GPOs.”</a:t>
              </a:r>
              <a:endParaRPr lang="en-US" sz="1200" b="1" dirty="0"/>
            </a:p>
          </p:txBody>
        </p:sp>
        <p:sp>
          <p:nvSpPr>
            <p:cNvPr id="37" name="Rectangle 36"/>
            <p:cNvSpPr/>
            <p:nvPr/>
          </p:nvSpPr>
          <p:spPr>
            <a:xfrm>
              <a:off x="2038350" y="5388113"/>
              <a:ext cx="2076449" cy="707886"/>
            </a:xfrm>
            <a:prstGeom prst="rect">
              <a:avLst/>
            </a:prstGeom>
            <a:grpFill/>
          </p:spPr>
          <p:txBody>
            <a:bodyPr wrap="square">
              <a:spAutoFit/>
            </a:bodyPr>
            <a:lstStyle/>
            <a:p>
              <a:pPr algn="r"/>
              <a:r>
                <a:rPr lang="en-US" sz="1000" b="1" dirty="0"/>
                <a:t>Simon </a:t>
              </a:r>
              <a:r>
                <a:rPr lang="en-US" sz="1000" b="1" dirty="0" err="1"/>
                <a:t>Boxall</a:t>
              </a:r>
              <a:r>
                <a:rPr lang="en-US" sz="1000" b="1" dirty="0"/>
                <a:t/>
              </a:r>
              <a:br>
                <a:rPr lang="en-US" sz="1000" b="1" dirty="0"/>
              </a:br>
              <a:r>
                <a:rPr lang="en-US" sz="1000" dirty="0"/>
                <a:t>Active Directory Infrastructure Engineer,</a:t>
              </a:r>
            </a:p>
            <a:p>
              <a:pPr algn="r"/>
              <a:r>
                <a:rPr lang="en-US" sz="1000" dirty="0"/>
                <a:t>London Borough of Camden</a:t>
              </a:r>
            </a:p>
          </p:txBody>
        </p:sp>
        <p:grpSp>
          <p:nvGrpSpPr>
            <p:cNvPr id="4" name="Group 37"/>
            <p:cNvGrpSpPr/>
            <p:nvPr/>
          </p:nvGrpSpPr>
          <p:grpSpPr>
            <a:xfrm>
              <a:off x="722362" y="4038600"/>
              <a:ext cx="2630437" cy="349250"/>
              <a:chOff x="722362" y="4038600"/>
              <a:chExt cx="2630437" cy="349250"/>
            </a:xfrm>
            <a:grpFill/>
          </p:grpSpPr>
          <p:sp>
            <p:nvSpPr>
              <p:cNvPr id="39" name="Rounded Rectangle 38"/>
              <p:cNvSpPr/>
              <p:nvPr/>
            </p:nvSpPr>
            <p:spPr bwMode="auto">
              <a:xfrm>
                <a:off x="722362" y="4038600"/>
                <a:ext cx="2478038" cy="349250"/>
              </a:xfrm>
              <a:prstGeom prst="roundRect">
                <a:avLst/>
              </a:prstGeom>
              <a:grpFill/>
              <a:ln>
                <a:headEnd/>
                <a:tailEnd/>
              </a:ln>
            </p:spPr>
            <p:style>
              <a:lnRef idx="0">
                <a:schemeClr val="accent3"/>
              </a:lnRef>
              <a:fillRef idx="3">
                <a:schemeClr val="accent3"/>
              </a:fillRef>
              <a:effectRef idx="3">
                <a:schemeClr val="accent3"/>
              </a:effectRef>
              <a:fontRef idx="minor">
                <a:schemeClr val="lt1"/>
              </a:fontRef>
            </p:style>
            <p:txBody>
              <a:bodyPr vert="horz" wrap="square" lIns="76197" tIns="38098" rIns="76197" bIns="38098" numCol="1" anchor="t"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363" fontAlgn="base">
                  <a:spcBef>
                    <a:spcPct val="0"/>
                  </a:spcBef>
                  <a:spcAft>
                    <a:spcPct val="0"/>
                  </a:spcAft>
                  <a:defRPr/>
                </a:pPr>
                <a:endParaRPr lang="en-US" sz="1400" dirty="0" smtClean="0">
                  <a:solidFill>
                    <a:srgbClr val="FFFFFF"/>
                  </a:solidFill>
                  <a:latin typeface="Segoe"/>
                </a:endParaRPr>
              </a:p>
            </p:txBody>
          </p:sp>
          <p:sp>
            <p:nvSpPr>
              <p:cNvPr id="40" name="TextBox 39"/>
              <p:cNvSpPr txBox="1"/>
              <p:nvPr/>
            </p:nvSpPr>
            <p:spPr>
              <a:xfrm>
                <a:off x="742181" y="4038600"/>
                <a:ext cx="2610618" cy="338554"/>
              </a:xfrm>
              <a:prstGeom prst="rect">
                <a:avLst/>
              </a:prstGeom>
              <a:grpFill/>
            </p:spPr>
            <p:txBody>
              <a:bodyPr wrap="square" rtlCol="0">
                <a:spAutoFit/>
              </a:bodyPr>
              <a:lstStyle/>
              <a:p>
                <a:pPr algn="ctr"/>
                <a:r>
                  <a:rPr lang="en-US" sz="1600" b="1" dirty="0">
                    <a:solidFill>
                      <a:srgbClr val="FFFFFF"/>
                    </a:solidFill>
                    <a:effectLst>
                      <a:outerShdw blurRad="50800" dist="38100" dir="2700000" algn="tl" rotWithShape="0">
                        <a:prstClr val="black">
                          <a:alpha val="40000"/>
                        </a:prstClr>
                      </a:outerShdw>
                    </a:effectLst>
                  </a:rPr>
                  <a:t>London Borough of Camden</a:t>
                </a:r>
              </a:p>
            </p:txBody>
          </p:sp>
        </p:grpSp>
      </p:grpSp>
    </p:spTree>
    <p:extLst>
      <p:ext uri="{BB962C8B-B14F-4D97-AF65-F5344CB8AC3E}">
        <p14:creationId xmlns="" xmlns:p14="http://schemas.microsoft.com/office/powerpoint/2007/7/12/main" val="97950167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Oval 178"/>
          <p:cNvSpPr/>
          <p:nvPr/>
        </p:nvSpPr>
        <p:spPr bwMode="auto">
          <a:xfrm>
            <a:off x="2571229" y="4572000"/>
            <a:ext cx="1772111" cy="1295400"/>
          </a:xfrm>
          <a:prstGeom prst="ellipse">
            <a:avLst/>
          </a:prstGeom>
          <a:gradFill flip="none" rotWithShape="1">
            <a:gsLst>
              <a:gs pos="100000">
                <a:schemeClr val="accent4">
                  <a:lumMod val="50000"/>
                </a:schemeClr>
              </a:gs>
              <a:gs pos="64000">
                <a:schemeClr val="accent4">
                  <a:lumMod val="50000"/>
                </a:schemeClr>
              </a:gs>
              <a:gs pos="25000">
                <a:schemeClr val="accent4">
                  <a:lumMod val="75000"/>
                </a:schemeClr>
              </a:gs>
              <a:gs pos="0">
                <a:schemeClr val="accent4">
                  <a:lumMod val="40000"/>
                  <a:lumOff val="60000"/>
                </a:schemeClr>
              </a:gs>
            </a:gsLst>
            <a:path path="circle">
              <a:fillToRect l="50000" t="50000" r="50000" b="50000"/>
            </a:path>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7" name="Oval 176"/>
          <p:cNvSpPr/>
          <p:nvPr/>
        </p:nvSpPr>
        <p:spPr bwMode="auto">
          <a:xfrm>
            <a:off x="6286946" y="1981200"/>
            <a:ext cx="2629585" cy="1524000"/>
          </a:xfrm>
          <a:prstGeom prst="ellipse">
            <a:avLst/>
          </a:prstGeom>
          <a:gradFill>
            <a:gsLst>
              <a:gs pos="100000">
                <a:srgbClr val="DE0000"/>
              </a:gs>
              <a:gs pos="64000">
                <a:srgbClr val="AC0000"/>
              </a:gs>
              <a:gs pos="25000">
                <a:srgbClr val="760000"/>
              </a:gs>
              <a:gs pos="0">
                <a:srgbClr val="7A0000"/>
              </a:gs>
            </a:gsLst>
            <a:path path="circle">
              <a:fillToRect l="50000" t="50000" r="50000" b="50000"/>
            </a:path>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6" name="Oval 175"/>
          <p:cNvSpPr/>
          <p:nvPr/>
        </p:nvSpPr>
        <p:spPr bwMode="auto">
          <a:xfrm>
            <a:off x="2171075" y="1981200"/>
            <a:ext cx="2858244" cy="1524000"/>
          </a:xfrm>
          <a:prstGeom prst="ellipse">
            <a:avLst/>
          </a:prstGeom>
          <a:gradFill flip="none" rotWithShape="1">
            <a:gsLst>
              <a:gs pos="100000">
                <a:schemeClr val="bg2">
                  <a:lumMod val="75000"/>
                  <a:lumOff val="25000"/>
                </a:schemeClr>
              </a:gs>
              <a:gs pos="64000">
                <a:schemeClr val="bg2">
                  <a:lumMod val="75000"/>
                  <a:lumOff val="25000"/>
                </a:schemeClr>
              </a:gs>
              <a:gs pos="25000">
                <a:schemeClr val="tx1">
                  <a:lumMod val="50000"/>
                  <a:alpha val="92000"/>
                </a:schemeClr>
              </a:gs>
              <a:gs pos="0">
                <a:schemeClr val="tx1">
                  <a:lumMod val="85000"/>
                </a:schemeClr>
              </a:gs>
            </a:gsLst>
            <a:path path="circle">
              <a:fillToRect l="50000" t="50000" r="50000" b="50000"/>
            </a:path>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4" name="TextBox 173"/>
          <p:cNvSpPr txBox="1"/>
          <p:nvPr/>
        </p:nvSpPr>
        <p:spPr>
          <a:xfrm>
            <a:off x="2628394" y="838200"/>
            <a:ext cx="2676695" cy="461665"/>
          </a:xfrm>
          <a:prstGeom prst="rect">
            <a:avLst/>
          </a:prstGeom>
          <a:noFill/>
        </p:spPr>
        <p:txBody>
          <a:bodyPr wrap="none" rtlCol="0">
            <a:spAutoFit/>
          </a:bodyPr>
          <a:lstStyle/>
          <a:p>
            <a:r>
              <a:rPr lang="en-US" sz="2400" b="1" dirty="0" smtClean="0">
                <a:ln w="1905"/>
                <a:gradFill>
                  <a:gsLst>
                    <a:gs pos="0">
                      <a:schemeClr val="tx2">
                        <a:lumMod val="50000"/>
                      </a:schemeClr>
                    </a:gs>
                    <a:gs pos="78000">
                      <a:schemeClr val="tx2">
                        <a:lumMod val="75000"/>
                      </a:schemeClr>
                    </a:gs>
                    <a:gs pos="100000">
                      <a:schemeClr val="accent6">
                        <a:tint val="12000"/>
                        <a:satMod val="255000"/>
                      </a:schemeClr>
                    </a:gs>
                  </a:gsLst>
                  <a:lin ang="5400000"/>
                </a:gradFill>
                <a:effectLst>
                  <a:innerShdw blurRad="69850" dist="43180" dir="5400000">
                    <a:srgbClr val="000000">
                      <a:alpha val="65000"/>
                    </a:srgbClr>
                  </a:innerShdw>
                </a:effectLst>
              </a:rPr>
              <a:t>Archive/Offline</a:t>
            </a:r>
          </a:p>
        </p:txBody>
      </p:sp>
      <p:grpSp>
        <p:nvGrpSpPr>
          <p:cNvPr id="2" name="Group 794"/>
          <p:cNvGrpSpPr>
            <a:grpSpLocks/>
          </p:cNvGrpSpPr>
          <p:nvPr/>
        </p:nvGrpSpPr>
        <p:grpSpPr bwMode="auto">
          <a:xfrm>
            <a:off x="15360651" y="1527175"/>
            <a:ext cx="493713" cy="554038"/>
            <a:chOff x="4306888" y="2152650"/>
            <a:chExt cx="230187" cy="230188"/>
          </a:xfrm>
        </p:grpSpPr>
        <p:sp>
          <p:nvSpPr>
            <p:cNvPr id="8313" name="Freeform 632"/>
            <p:cNvSpPr>
              <a:spLocks/>
            </p:cNvSpPr>
            <p:nvPr/>
          </p:nvSpPr>
          <p:spPr bwMode="auto">
            <a:xfrm>
              <a:off x="4505325" y="2152650"/>
              <a:ext cx="31750" cy="190500"/>
            </a:xfrm>
            <a:custGeom>
              <a:avLst/>
              <a:gdLst>
                <a:gd name="T0" fmla="*/ 0 w 40"/>
                <a:gd name="T1" fmla="*/ 2147483647 h 241"/>
                <a:gd name="T2" fmla="*/ 2147483647 w 40"/>
                <a:gd name="T3" fmla="*/ 2147483647 h 241"/>
                <a:gd name="T4" fmla="*/ 2147483647 w 40"/>
                <a:gd name="T5" fmla="*/ 2147483647 h 241"/>
                <a:gd name="T6" fmla="*/ 0 w 40"/>
                <a:gd name="T7" fmla="*/ 0 h 241"/>
                <a:gd name="T8" fmla="*/ 0 w 40"/>
                <a:gd name="T9" fmla="*/ 2147483647 h 241"/>
                <a:gd name="T10" fmla="*/ 0 60000 65536"/>
                <a:gd name="T11" fmla="*/ 0 60000 65536"/>
                <a:gd name="T12" fmla="*/ 0 60000 65536"/>
                <a:gd name="T13" fmla="*/ 0 60000 65536"/>
                <a:gd name="T14" fmla="*/ 0 60000 65536"/>
                <a:gd name="T15" fmla="*/ 0 w 40"/>
                <a:gd name="T16" fmla="*/ 0 h 241"/>
                <a:gd name="T17" fmla="*/ 40 w 40"/>
                <a:gd name="T18" fmla="*/ 241 h 241"/>
              </a:gdLst>
              <a:ahLst/>
              <a:cxnLst>
                <a:cxn ang="T10">
                  <a:pos x="T0" y="T1"/>
                </a:cxn>
                <a:cxn ang="T11">
                  <a:pos x="T2" y="T3"/>
                </a:cxn>
                <a:cxn ang="T12">
                  <a:pos x="T4" y="T5"/>
                </a:cxn>
                <a:cxn ang="T13">
                  <a:pos x="T6" y="T7"/>
                </a:cxn>
                <a:cxn ang="T14">
                  <a:pos x="T8" y="T9"/>
                </a:cxn>
              </a:cxnLst>
              <a:rect l="T15" t="T16" r="T17" b="T18"/>
              <a:pathLst>
                <a:path w="40" h="241">
                  <a:moveTo>
                    <a:pt x="0" y="241"/>
                  </a:moveTo>
                  <a:lnTo>
                    <a:pt x="40" y="207"/>
                  </a:lnTo>
                  <a:lnTo>
                    <a:pt x="40" y="9"/>
                  </a:lnTo>
                  <a:lnTo>
                    <a:pt x="0" y="0"/>
                  </a:lnTo>
                  <a:lnTo>
                    <a:pt x="0" y="241"/>
                  </a:lnTo>
                  <a:close/>
                </a:path>
              </a:pathLst>
            </a:custGeom>
            <a:solidFill>
              <a:srgbClr val="000000"/>
            </a:solidFill>
            <a:ln w="9525">
              <a:noFill/>
              <a:round/>
              <a:headEnd/>
              <a:tailEnd/>
            </a:ln>
          </p:spPr>
          <p:txBody>
            <a:bodyPr/>
            <a:lstStyle/>
            <a:p>
              <a:endParaRPr lang="en-US" b="1">
                <a:solidFill>
                  <a:schemeClr val="bg1"/>
                </a:solidFill>
                <a:latin typeface="Segoe" pitchFamily="34" charset="0"/>
              </a:endParaRPr>
            </a:p>
          </p:txBody>
        </p:sp>
        <p:sp>
          <p:nvSpPr>
            <p:cNvPr id="8314" name="Freeform 633"/>
            <p:cNvSpPr>
              <a:spLocks/>
            </p:cNvSpPr>
            <p:nvPr/>
          </p:nvSpPr>
          <p:spPr bwMode="auto">
            <a:xfrm>
              <a:off x="4498975" y="2160588"/>
              <a:ext cx="31750" cy="190500"/>
            </a:xfrm>
            <a:custGeom>
              <a:avLst/>
              <a:gdLst>
                <a:gd name="T0" fmla="*/ 0 w 40"/>
                <a:gd name="T1" fmla="*/ 2147483647 h 242"/>
                <a:gd name="T2" fmla="*/ 2147483647 w 40"/>
                <a:gd name="T3" fmla="*/ 2147483647 h 242"/>
                <a:gd name="T4" fmla="*/ 2147483647 w 40"/>
                <a:gd name="T5" fmla="*/ 0 h 242"/>
                <a:gd name="T6" fmla="*/ 0 w 40"/>
                <a:gd name="T7" fmla="*/ 2147483647 h 242"/>
                <a:gd name="T8" fmla="*/ 0 w 40"/>
                <a:gd name="T9" fmla="*/ 2147483647 h 242"/>
                <a:gd name="T10" fmla="*/ 0 60000 65536"/>
                <a:gd name="T11" fmla="*/ 0 60000 65536"/>
                <a:gd name="T12" fmla="*/ 0 60000 65536"/>
                <a:gd name="T13" fmla="*/ 0 60000 65536"/>
                <a:gd name="T14" fmla="*/ 0 60000 65536"/>
                <a:gd name="T15" fmla="*/ 0 w 40"/>
                <a:gd name="T16" fmla="*/ 0 h 242"/>
                <a:gd name="T17" fmla="*/ 40 w 40"/>
                <a:gd name="T18" fmla="*/ 242 h 242"/>
              </a:gdLst>
              <a:ahLst/>
              <a:cxnLst>
                <a:cxn ang="T10">
                  <a:pos x="T0" y="T1"/>
                </a:cxn>
                <a:cxn ang="T11">
                  <a:pos x="T2" y="T3"/>
                </a:cxn>
                <a:cxn ang="T12">
                  <a:pos x="T4" y="T5"/>
                </a:cxn>
                <a:cxn ang="T13">
                  <a:pos x="T6" y="T7"/>
                </a:cxn>
                <a:cxn ang="T14">
                  <a:pos x="T8" y="T9"/>
                </a:cxn>
              </a:cxnLst>
              <a:rect l="T15" t="T16" r="T17" b="T18"/>
              <a:pathLst>
                <a:path w="40" h="242">
                  <a:moveTo>
                    <a:pt x="0" y="242"/>
                  </a:moveTo>
                  <a:lnTo>
                    <a:pt x="40" y="206"/>
                  </a:lnTo>
                  <a:lnTo>
                    <a:pt x="40" y="0"/>
                  </a:lnTo>
                  <a:lnTo>
                    <a:pt x="0" y="34"/>
                  </a:lnTo>
                  <a:lnTo>
                    <a:pt x="0" y="242"/>
                  </a:lnTo>
                  <a:close/>
                </a:path>
              </a:pathLst>
            </a:custGeom>
            <a:solidFill>
              <a:srgbClr val="000000"/>
            </a:solidFill>
            <a:ln w="9525">
              <a:noFill/>
              <a:round/>
              <a:headEnd/>
              <a:tailEnd/>
            </a:ln>
          </p:spPr>
          <p:txBody>
            <a:bodyPr/>
            <a:lstStyle/>
            <a:p>
              <a:endParaRPr lang="en-US" b="1">
                <a:solidFill>
                  <a:schemeClr val="bg1"/>
                </a:solidFill>
                <a:latin typeface="Segoe" pitchFamily="34" charset="0"/>
              </a:endParaRPr>
            </a:p>
          </p:txBody>
        </p:sp>
        <p:sp>
          <p:nvSpPr>
            <p:cNvPr id="8315" name="Rectangle 634"/>
            <p:cNvSpPr>
              <a:spLocks noChangeArrowheads="1"/>
            </p:cNvSpPr>
            <p:nvPr/>
          </p:nvSpPr>
          <p:spPr bwMode="auto">
            <a:xfrm>
              <a:off x="4376738" y="2185988"/>
              <a:ext cx="122238" cy="165100"/>
            </a:xfrm>
            <a:prstGeom prst="rect">
              <a:avLst/>
            </a:prstGeom>
            <a:solidFill>
              <a:srgbClr val="000000"/>
            </a:solidFill>
            <a:ln w="9525">
              <a:noFill/>
              <a:miter lim="800000"/>
              <a:headEnd/>
              <a:tailEnd/>
            </a:ln>
          </p:spPr>
          <p:txBody>
            <a:bodyPr/>
            <a:lstStyle/>
            <a:p>
              <a:endParaRPr lang="en-US" b="1">
                <a:solidFill>
                  <a:schemeClr val="bg1"/>
                </a:solidFill>
                <a:latin typeface="Segoe" pitchFamily="34" charset="0"/>
              </a:endParaRPr>
            </a:p>
          </p:txBody>
        </p:sp>
        <p:sp>
          <p:nvSpPr>
            <p:cNvPr id="8316" name="Rectangle 635"/>
            <p:cNvSpPr>
              <a:spLocks noChangeArrowheads="1"/>
            </p:cNvSpPr>
            <p:nvPr/>
          </p:nvSpPr>
          <p:spPr bwMode="auto">
            <a:xfrm>
              <a:off x="4370388" y="2179638"/>
              <a:ext cx="128588" cy="163513"/>
            </a:xfrm>
            <a:prstGeom prst="rect">
              <a:avLst/>
            </a:prstGeom>
            <a:solidFill>
              <a:srgbClr val="C0C0C0"/>
            </a:solidFill>
            <a:ln w="9525">
              <a:noFill/>
              <a:miter lim="800000"/>
              <a:headEnd/>
              <a:tailEnd/>
            </a:ln>
          </p:spPr>
          <p:txBody>
            <a:bodyPr/>
            <a:lstStyle/>
            <a:p>
              <a:endParaRPr lang="en-US" b="1">
                <a:solidFill>
                  <a:schemeClr val="bg1"/>
                </a:solidFill>
                <a:latin typeface="Segoe" pitchFamily="34" charset="0"/>
              </a:endParaRPr>
            </a:p>
          </p:txBody>
        </p:sp>
        <p:sp>
          <p:nvSpPr>
            <p:cNvPr id="8317" name="Freeform 636"/>
            <p:cNvSpPr>
              <a:spLocks/>
            </p:cNvSpPr>
            <p:nvPr/>
          </p:nvSpPr>
          <p:spPr bwMode="auto">
            <a:xfrm>
              <a:off x="4370388" y="2152650"/>
              <a:ext cx="160338" cy="26988"/>
            </a:xfrm>
            <a:custGeom>
              <a:avLst/>
              <a:gdLst>
                <a:gd name="T0" fmla="*/ 0 w 202"/>
                <a:gd name="T1" fmla="*/ 2147483647 h 35"/>
                <a:gd name="T2" fmla="*/ 2147483647 w 202"/>
                <a:gd name="T3" fmla="*/ 2147483647 h 35"/>
                <a:gd name="T4" fmla="*/ 2147483647 w 202"/>
                <a:gd name="T5" fmla="*/ 0 h 35"/>
                <a:gd name="T6" fmla="*/ 2147483647 w 202"/>
                <a:gd name="T7" fmla="*/ 0 h 35"/>
                <a:gd name="T8" fmla="*/ 0 w 202"/>
                <a:gd name="T9" fmla="*/ 2147483647 h 35"/>
                <a:gd name="T10" fmla="*/ 0 60000 65536"/>
                <a:gd name="T11" fmla="*/ 0 60000 65536"/>
                <a:gd name="T12" fmla="*/ 0 60000 65536"/>
                <a:gd name="T13" fmla="*/ 0 60000 65536"/>
                <a:gd name="T14" fmla="*/ 0 60000 65536"/>
                <a:gd name="T15" fmla="*/ 0 w 202"/>
                <a:gd name="T16" fmla="*/ 0 h 35"/>
                <a:gd name="T17" fmla="*/ 202 w 202"/>
                <a:gd name="T18" fmla="*/ 35 h 35"/>
              </a:gdLst>
              <a:ahLst/>
              <a:cxnLst>
                <a:cxn ang="T10">
                  <a:pos x="T0" y="T1"/>
                </a:cxn>
                <a:cxn ang="T11">
                  <a:pos x="T2" y="T3"/>
                </a:cxn>
                <a:cxn ang="T12">
                  <a:pos x="T4" y="T5"/>
                </a:cxn>
                <a:cxn ang="T13">
                  <a:pos x="T6" y="T7"/>
                </a:cxn>
                <a:cxn ang="T14">
                  <a:pos x="T8" y="T9"/>
                </a:cxn>
              </a:cxnLst>
              <a:rect l="T15" t="T16" r="T17" b="T18"/>
              <a:pathLst>
                <a:path w="202" h="35">
                  <a:moveTo>
                    <a:pt x="0" y="35"/>
                  </a:moveTo>
                  <a:lnTo>
                    <a:pt x="162" y="35"/>
                  </a:lnTo>
                  <a:lnTo>
                    <a:pt x="202" y="0"/>
                  </a:lnTo>
                  <a:lnTo>
                    <a:pt x="40" y="0"/>
                  </a:lnTo>
                  <a:lnTo>
                    <a:pt x="0" y="35"/>
                  </a:lnTo>
                  <a:close/>
                </a:path>
              </a:pathLst>
            </a:custGeom>
            <a:solidFill>
              <a:srgbClr val="C0C0C0"/>
            </a:solidFill>
            <a:ln w="9525">
              <a:noFill/>
              <a:round/>
              <a:headEnd/>
              <a:tailEnd/>
            </a:ln>
          </p:spPr>
          <p:txBody>
            <a:bodyPr/>
            <a:lstStyle/>
            <a:p>
              <a:endParaRPr lang="en-US" b="1">
                <a:solidFill>
                  <a:schemeClr val="bg1"/>
                </a:solidFill>
                <a:latin typeface="Segoe" pitchFamily="34" charset="0"/>
              </a:endParaRPr>
            </a:p>
          </p:txBody>
        </p:sp>
        <p:sp>
          <p:nvSpPr>
            <p:cNvPr id="8318" name="Freeform 637"/>
            <p:cNvSpPr>
              <a:spLocks/>
            </p:cNvSpPr>
            <p:nvPr/>
          </p:nvSpPr>
          <p:spPr bwMode="auto">
            <a:xfrm>
              <a:off x="4498975" y="2152650"/>
              <a:ext cx="31750" cy="190500"/>
            </a:xfrm>
            <a:custGeom>
              <a:avLst/>
              <a:gdLst>
                <a:gd name="T0" fmla="*/ 0 w 40"/>
                <a:gd name="T1" fmla="*/ 2147483647 h 241"/>
                <a:gd name="T2" fmla="*/ 2147483647 w 40"/>
                <a:gd name="T3" fmla="*/ 2147483647 h 241"/>
                <a:gd name="T4" fmla="*/ 2147483647 w 40"/>
                <a:gd name="T5" fmla="*/ 0 h 241"/>
                <a:gd name="T6" fmla="*/ 0 w 40"/>
                <a:gd name="T7" fmla="*/ 2147483647 h 241"/>
                <a:gd name="T8" fmla="*/ 0 w 40"/>
                <a:gd name="T9" fmla="*/ 2147483647 h 241"/>
                <a:gd name="T10" fmla="*/ 0 60000 65536"/>
                <a:gd name="T11" fmla="*/ 0 60000 65536"/>
                <a:gd name="T12" fmla="*/ 0 60000 65536"/>
                <a:gd name="T13" fmla="*/ 0 60000 65536"/>
                <a:gd name="T14" fmla="*/ 0 60000 65536"/>
                <a:gd name="T15" fmla="*/ 0 w 40"/>
                <a:gd name="T16" fmla="*/ 0 h 241"/>
                <a:gd name="T17" fmla="*/ 40 w 40"/>
                <a:gd name="T18" fmla="*/ 241 h 241"/>
              </a:gdLst>
              <a:ahLst/>
              <a:cxnLst>
                <a:cxn ang="T10">
                  <a:pos x="T0" y="T1"/>
                </a:cxn>
                <a:cxn ang="T11">
                  <a:pos x="T2" y="T3"/>
                </a:cxn>
                <a:cxn ang="T12">
                  <a:pos x="T4" y="T5"/>
                </a:cxn>
                <a:cxn ang="T13">
                  <a:pos x="T6" y="T7"/>
                </a:cxn>
                <a:cxn ang="T14">
                  <a:pos x="T8" y="T9"/>
                </a:cxn>
              </a:cxnLst>
              <a:rect l="T15" t="T16" r="T17" b="T18"/>
              <a:pathLst>
                <a:path w="40" h="241">
                  <a:moveTo>
                    <a:pt x="0" y="241"/>
                  </a:moveTo>
                  <a:lnTo>
                    <a:pt x="40" y="207"/>
                  </a:lnTo>
                  <a:lnTo>
                    <a:pt x="40" y="0"/>
                  </a:lnTo>
                  <a:lnTo>
                    <a:pt x="0" y="35"/>
                  </a:lnTo>
                  <a:lnTo>
                    <a:pt x="0" y="241"/>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319" name="Freeform 638"/>
            <p:cNvSpPr>
              <a:spLocks/>
            </p:cNvSpPr>
            <p:nvPr/>
          </p:nvSpPr>
          <p:spPr bwMode="auto">
            <a:xfrm>
              <a:off x="4370388" y="2179638"/>
              <a:ext cx="128588" cy="3175"/>
            </a:xfrm>
            <a:custGeom>
              <a:avLst/>
              <a:gdLst>
                <a:gd name="T0" fmla="*/ 0 w 162"/>
                <a:gd name="T1" fmla="*/ 0 h 3"/>
                <a:gd name="T2" fmla="*/ 2147483647 w 162"/>
                <a:gd name="T3" fmla="*/ 0 h 3"/>
                <a:gd name="T4" fmla="*/ 2147483647 w 162"/>
                <a:gd name="T5" fmla="*/ 2147483647 h 3"/>
                <a:gd name="T6" fmla="*/ 0 w 162"/>
                <a:gd name="T7" fmla="*/ 2147483647 h 3"/>
                <a:gd name="T8" fmla="*/ 0 w 162"/>
                <a:gd name="T9" fmla="*/ 0 h 3"/>
                <a:gd name="T10" fmla="*/ 0 60000 65536"/>
                <a:gd name="T11" fmla="*/ 0 60000 65536"/>
                <a:gd name="T12" fmla="*/ 0 60000 65536"/>
                <a:gd name="T13" fmla="*/ 0 60000 65536"/>
                <a:gd name="T14" fmla="*/ 0 60000 65536"/>
                <a:gd name="T15" fmla="*/ 0 w 162"/>
                <a:gd name="T16" fmla="*/ 0 h 3"/>
                <a:gd name="T17" fmla="*/ 162 w 162"/>
                <a:gd name="T18" fmla="*/ 3 h 3"/>
              </a:gdLst>
              <a:ahLst/>
              <a:cxnLst>
                <a:cxn ang="T10">
                  <a:pos x="T0" y="T1"/>
                </a:cxn>
                <a:cxn ang="T11">
                  <a:pos x="T2" y="T3"/>
                </a:cxn>
                <a:cxn ang="T12">
                  <a:pos x="T4" y="T5"/>
                </a:cxn>
                <a:cxn ang="T13">
                  <a:pos x="T6" y="T7"/>
                </a:cxn>
                <a:cxn ang="T14">
                  <a:pos x="T8" y="T9"/>
                </a:cxn>
              </a:cxnLst>
              <a:rect l="T15" t="T16" r="T17" b="T18"/>
              <a:pathLst>
                <a:path w="162" h="3">
                  <a:moveTo>
                    <a:pt x="0" y="0"/>
                  </a:moveTo>
                  <a:lnTo>
                    <a:pt x="162" y="0"/>
                  </a:lnTo>
                  <a:lnTo>
                    <a:pt x="156" y="3"/>
                  </a:lnTo>
                  <a:lnTo>
                    <a:pt x="0" y="3"/>
                  </a:lnTo>
                  <a:lnTo>
                    <a:pt x="0" y="0"/>
                  </a:lnTo>
                  <a:close/>
                </a:path>
              </a:pathLst>
            </a:custGeom>
            <a:solidFill>
              <a:srgbClr val="FFFFFF"/>
            </a:solidFill>
            <a:ln w="9525">
              <a:noFill/>
              <a:round/>
              <a:headEnd/>
              <a:tailEnd/>
            </a:ln>
          </p:spPr>
          <p:txBody>
            <a:bodyPr/>
            <a:lstStyle/>
            <a:p>
              <a:endParaRPr lang="en-US" b="1">
                <a:solidFill>
                  <a:schemeClr val="bg1"/>
                </a:solidFill>
                <a:latin typeface="Segoe" pitchFamily="34" charset="0"/>
              </a:endParaRPr>
            </a:p>
          </p:txBody>
        </p:sp>
        <p:sp>
          <p:nvSpPr>
            <p:cNvPr id="8320" name="Freeform 639"/>
            <p:cNvSpPr>
              <a:spLocks/>
            </p:cNvSpPr>
            <p:nvPr/>
          </p:nvSpPr>
          <p:spPr bwMode="auto">
            <a:xfrm>
              <a:off x="4370388" y="2179638"/>
              <a:ext cx="3175" cy="163513"/>
            </a:xfrm>
            <a:custGeom>
              <a:avLst/>
              <a:gdLst>
                <a:gd name="T0" fmla="*/ 0 w 5"/>
                <a:gd name="T1" fmla="*/ 0 h 206"/>
                <a:gd name="T2" fmla="*/ 0 w 5"/>
                <a:gd name="T3" fmla="*/ 2147483647 h 206"/>
                <a:gd name="T4" fmla="*/ 1280239204 w 5"/>
                <a:gd name="T5" fmla="*/ 2147483647 h 206"/>
                <a:gd name="T6" fmla="*/ 1280239204 w 5"/>
                <a:gd name="T7" fmla="*/ 1500132508 h 206"/>
                <a:gd name="T8" fmla="*/ 0 w 5"/>
                <a:gd name="T9" fmla="*/ 0 h 206"/>
                <a:gd name="T10" fmla="*/ 0 60000 65536"/>
                <a:gd name="T11" fmla="*/ 0 60000 65536"/>
                <a:gd name="T12" fmla="*/ 0 60000 65536"/>
                <a:gd name="T13" fmla="*/ 0 60000 65536"/>
                <a:gd name="T14" fmla="*/ 0 60000 65536"/>
                <a:gd name="T15" fmla="*/ 0 w 5"/>
                <a:gd name="T16" fmla="*/ 0 h 206"/>
                <a:gd name="T17" fmla="*/ 5 w 5"/>
                <a:gd name="T18" fmla="*/ 206 h 206"/>
              </a:gdLst>
              <a:ahLst/>
              <a:cxnLst>
                <a:cxn ang="T10">
                  <a:pos x="T0" y="T1"/>
                </a:cxn>
                <a:cxn ang="T11">
                  <a:pos x="T2" y="T3"/>
                </a:cxn>
                <a:cxn ang="T12">
                  <a:pos x="T4" y="T5"/>
                </a:cxn>
                <a:cxn ang="T13">
                  <a:pos x="T6" y="T7"/>
                </a:cxn>
                <a:cxn ang="T14">
                  <a:pos x="T8" y="T9"/>
                </a:cxn>
              </a:cxnLst>
              <a:rect l="T15" t="T16" r="T17" b="T18"/>
              <a:pathLst>
                <a:path w="5" h="206">
                  <a:moveTo>
                    <a:pt x="0" y="0"/>
                  </a:moveTo>
                  <a:lnTo>
                    <a:pt x="0" y="206"/>
                  </a:lnTo>
                  <a:lnTo>
                    <a:pt x="5" y="203"/>
                  </a:lnTo>
                  <a:lnTo>
                    <a:pt x="5" y="3"/>
                  </a:lnTo>
                  <a:lnTo>
                    <a:pt x="0" y="0"/>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321" name="Rectangle 640"/>
            <p:cNvSpPr>
              <a:spLocks noChangeArrowheads="1"/>
            </p:cNvSpPr>
            <p:nvPr/>
          </p:nvSpPr>
          <p:spPr bwMode="auto">
            <a:xfrm>
              <a:off x="4370388" y="2224088"/>
              <a:ext cx="128588" cy="4763"/>
            </a:xfrm>
            <a:prstGeom prst="rect">
              <a:avLst/>
            </a:prstGeom>
            <a:solidFill>
              <a:srgbClr val="808080"/>
            </a:solidFill>
            <a:ln w="9525">
              <a:noFill/>
              <a:miter lim="800000"/>
              <a:headEnd/>
              <a:tailEnd/>
            </a:ln>
          </p:spPr>
          <p:txBody>
            <a:bodyPr/>
            <a:lstStyle/>
            <a:p>
              <a:endParaRPr lang="en-US" b="1">
                <a:solidFill>
                  <a:schemeClr val="bg1"/>
                </a:solidFill>
                <a:latin typeface="Segoe" pitchFamily="34" charset="0"/>
              </a:endParaRPr>
            </a:p>
          </p:txBody>
        </p:sp>
        <p:sp>
          <p:nvSpPr>
            <p:cNvPr id="8322" name="Rectangle 641"/>
            <p:cNvSpPr>
              <a:spLocks noChangeArrowheads="1"/>
            </p:cNvSpPr>
            <p:nvPr/>
          </p:nvSpPr>
          <p:spPr bwMode="auto">
            <a:xfrm>
              <a:off x="4373563" y="2228850"/>
              <a:ext cx="125413" cy="1588"/>
            </a:xfrm>
            <a:prstGeom prst="rect">
              <a:avLst/>
            </a:prstGeom>
            <a:solidFill>
              <a:srgbClr val="FFFFFF"/>
            </a:solidFill>
            <a:ln w="9525">
              <a:noFill/>
              <a:miter lim="800000"/>
              <a:headEnd/>
              <a:tailEnd/>
            </a:ln>
          </p:spPr>
          <p:txBody>
            <a:bodyPr/>
            <a:lstStyle/>
            <a:p>
              <a:endParaRPr lang="en-US" b="1">
                <a:solidFill>
                  <a:schemeClr val="bg1"/>
                </a:solidFill>
                <a:latin typeface="Segoe" pitchFamily="34" charset="0"/>
              </a:endParaRPr>
            </a:p>
          </p:txBody>
        </p:sp>
        <p:sp>
          <p:nvSpPr>
            <p:cNvPr id="8323" name="Rectangle 642"/>
            <p:cNvSpPr>
              <a:spLocks noChangeArrowheads="1"/>
            </p:cNvSpPr>
            <p:nvPr/>
          </p:nvSpPr>
          <p:spPr bwMode="auto">
            <a:xfrm>
              <a:off x="4370388" y="2273300"/>
              <a:ext cx="128588" cy="1588"/>
            </a:xfrm>
            <a:prstGeom prst="rect">
              <a:avLst/>
            </a:prstGeom>
            <a:solidFill>
              <a:srgbClr val="808080"/>
            </a:solidFill>
            <a:ln w="9525">
              <a:noFill/>
              <a:miter lim="800000"/>
              <a:headEnd/>
              <a:tailEnd/>
            </a:ln>
          </p:spPr>
          <p:txBody>
            <a:bodyPr/>
            <a:lstStyle/>
            <a:p>
              <a:endParaRPr lang="en-US" b="1">
                <a:solidFill>
                  <a:schemeClr val="bg1"/>
                </a:solidFill>
                <a:latin typeface="Segoe" pitchFamily="34" charset="0"/>
              </a:endParaRPr>
            </a:p>
          </p:txBody>
        </p:sp>
        <p:sp>
          <p:nvSpPr>
            <p:cNvPr id="8324" name="Rectangle 643"/>
            <p:cNvSpPr>
              <a:spLocks noChangeArrowheads="1"/>
            </p:cNvSpPr>
            <p:nvPr/>
          </p:nvSpPr>
          <p:spPr bwMode="auto">
            <a:xfrm>
              <a:off x="4373563" y="2274888"/>
              <a:ext cx="125413" cy="4763"/>
            </a:xfrm>
            <a:prstGeom prst="rect">
              <a:avLst/>
            </a:prstGeom>
            <a:solidFill>
              <a:srgbClr val="FFFFFF"/>
            </a:solidFill>
            <a:ln w="9525">
              <a:noFill/>
              <a:miter lim="800000"/>
              <a:headEnd/>
              <a:tailEnd/>
            </a:ln>
          </p:spPr>
          <p:txBody>
            <a:bodyPr/>
            <a:lstStyle/>
            <a:p>
              <a:endParaRPr lang="en-US" b="1">
                <a:solidFill>
                  <a:schemeClr val="bg1"/>
                </a:solidFill>
                <a:latin typeface="Segoe" pitchFamily="34" charset="0"/>
              </a:endParaRPr>
            </a:p>
          </p:txBody>
        </p:sp>
        <p:sp>
          <p:nvSpPr>
            <p:cNvPr id="8325" name="Rectangle 644"/>
            <p:cNvSpPr>
              <a:spLocks noChangeArrowheads="1"/>
            </p:cNvSpPr>
            <p:nvPr/>
          </p:nvSpPr>
          <p:spPr bwMode="auto">
            <a:xfrm>
              <a:off x="4457700" y="2317750"/>
              <a:ext cx="23813" cy="12700"/>
            </a:xfrm>
            <a:prstGeom prst="rect">
              <a:avLst/>
            </a:prstGeom>
            <a:solidFill>
              <a:srgbClr val="FF0000"/>
            </a:solidFill>
            <a:ln w="9525">
              <a:noFill/>
              <a:miter lim="800000"/>
              <a:headEnd/>
              <a:tailEnd/>
            </a:ln>
          </p:spPr>
          <p:txBody>
            <a:bodyPr/>
            <a:lstStyle/>
            <a:p>
              <a:endParaRPr lang="en-US" b="1">
                <a:solidFill>
                  <a:schemeClr val="bg1"/>
                </a:solidFill>
                <a:latin typeface="Segoe" pitchFamily="34" charset="0"/>
              </a:endParaRPr>
            </a:p>
          </p:txBody>
        </p:sp>
        <p:sp>
          <p:nvSpPr>
            <p:cNvPr id="8326" name="Freeform 645"/>
            <p:cNvSpPr>
              <a:spLocks/>
            </p:cNvSpPr>
            <p:nvPr/>
          </p:nvSpPr>
          <p:spPr bwMode="auto">
            <a:xfrm>
              <a:off x="4370388" y="2152650"/>
              <a:ext cx="160338" cy="26988"/>
            </a:xfrm>
            <a:custGeom>
              <a:avLst/>
              <a:gdLst>
                <a:gd name="T0" fmla="*/ 2147483647 w 202"/>
                <a:gd name="T1" fmla="*/ 0 h 35"/>
                <a:gd name="T2" fmla="*/ 2147483647 w 202"/>
                <a:gd name="T3" fmla="*/ 1833663391 h 35"/>
                <a:gd name="T4" fmla="*/ 2147483647 w 202"/>
                <a:gd name="T5" fmla="*/ 1833663391 h 35"/>
                <a:gd name="T6" fmla="*/ 2147483647 w 202"/>
                <a:gd name="T7" fmla="*/ 2147483647 h 35"/>
                <a:gd name="T8" fmla="*/ 0 w 202"/>
                <a:gd name="T9" fmla="*/ 2147483647 h 35"/>
                <a:gd name="T10" fmla="*/ 2147483647 w 202"/>
                <a:gd name="T11" fmla="*/ 0 h 35"/>
                <a:gd name="T12" fmla="*/ 2147483647 w 202"/>
                <a:gd name="T13" fmla="*/ 0 h 35"/>
                <a:gd name="T14" fmla="*/ 0 60000 65536"/>
                <a:gd name="T15" fmla="*/ 0 60000 65536"/>
                <a:gd name="T16" fmla="*/ 0 60000 65536"/>
                <a:gd name="T17" fmla="*/ 0 60000 65536"/>
                <a:gd name="T18" fmla="*/ 0 60000 65536"/>
                <a:gd name="T19" fmla="*/ 0 60000 65536"/>
                <a:gd name="T20" fmla="*/ 0 60000 65536"/>
                <a:gd name="T21" fmla="*/ 0 w 202"/>
                <a:gd name="T22" fmla="*/ 0 h 35"/>
                <a:gd name="T23" fmla="*/ 202 w 202"/>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 h="35">
                  <a:moveTo>
                    <a:pt x="202" y="0"/>
                  </a:moveTo>
                  <a:lnTo>
                    <a:pt x="197" y="4"/>
                  </a:lnTo>
                  <a:lnTo>
                    <a:pt x="40" y="4"/>
                  </a:lnTo>
                  <a:lnTo>
                    <a:pt x="5" y="35"/>
                  </a:lnTo>
                  <a:lnTo>
                    <a:pt x="0" y="35"/>
                  </a:lnTo>
                  <a:lnTo>
                    <a:pt x="40" y="0"/>
                  </a:lnTo>
                  <a:lnTo>
                    <a:pt x="202" y="0"/>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327" name="Rectangle 646"/>
            <p:cNvSpPr>
              <a:spLocks noChangeArrowheads="1"/>
            </p:cNvSpPr>
            <p:nvPr/>
          </p:nvSpPr>
          <p:spPr bwMode="auto">
            <a:xfrm>
              <a:off x="4319588" y="2239963"/>
              <a:ext cx="122238" cy="1588"/>
            </a:xfrm>
            <a:prstGeom prst="rect">
              <a:avLst/>
            </a:prstGeom>
            <a:solidFill>
              <a:srgbClr val="C2C2C2"/>
            </a:solidFill>
            <a:ln w="9525">
              <a:noFill/>
              <a:miter lim="800000"/>
              <a:headEnd/>
              <a:tailEnd/>
            </a:ln>
          </p:spPr>
          <p:txBody>
            <a:bodyPr/>
            <a:lstStyle/>
            <a:p>
              <a:endParaRPr lang="en-US" b="1">
                <a:solidFill>
                  <a:schemeClr val="bg1"/>
                </a:solidFill>
                <a:latin typeface="Segoe" pitchFamily="34" charset="0"/>
              </a:endParaRPr>
            </a:p>
          </p:txBody>
        </p:sp>
        <p:sp>
          <p:nvSpPr>
            <p:cNvPr id="8328" name="Rectangle 647"/>
            <p:cNvSpPr>
              <a:spLocks noChangeArrowheads="1"/>
            </p:cNvSpPr>
            <p:nvPr/>
          </p:nvSpPr>
          <p:spPr bwMode="auto">
            <a:xfrm>
              <a:off x="4319588" y="2241550"/>
              <a:ext cx="122238" cy="1588"/>
            </a:xfrm>
            <a:prstGeom prst="rect">
              <a:avLst/>
            </a:prstGeom>
            <a:solidFill>
              <a:srgbClr val="FEFEFE"/>
            </a:solidFill>
            <a:ln w="9525">
              <a:noFill/>
              <a:miter lim="800000"/>
              <a:headEnd/>
              <a:tailEnd/>
            </a:ln>
          </p:spPr>
          <p:txBody>
            <a:bodyPr/>
            <a:lstStyle/>
            <a:p>
              <a:endParaRPr lang="en-US" b="1">
                <a:solidFill>
                  <a:schemeClr val="bg1"/>
                </a:solidFill>
                <a:latin typeface="Segoe" pitchFamily="34" charset="0"/>
              </a:endParaRPr>
            </a:p>
          </p:txBody>
        </p:sp>
        <p:sp>
          <p:nvSpPr>
            <p:cNvPr id="8329" name="Rectangle 648"/>
            <p:cNvSpPr>
              <a:spLocks noChangeArrowheads="1"/>
            </p:cNvSpPr>
            <p:nvPr/>
          </p:nvSpPr>
          <p:spPr bwMode="auto">
            <a:xfrm>
              <a:off x="4319588" y="2243138"/>
              <a:ext cx="122238" cy="1588"/>
            </a:xfrm>
            <a:prstGeom prst="rect">
              <a:avLst/>
            </a:prstGeom>
            <a:solidFill>
              <a:srgbClr val="FBFBFB"/>
            </a:solidFill>
            <a:ln w="9525">
              <a:noFill/>
              <a:miter lim="800000"/>
              <a:headEnd/>
              <a:tailEnd/>
            </a:ln>
          </p:spPr>
          <p:txBody>
            <a:bodyPr/>
            <a:lstStyle/>
            <a:p>
              <a:endParaRPr lang="en-US" b="1">
                <a:solidFill>
                  <a:schemeClr val="bg1"/>
                </a:solidFill>
                <a:latin typeface="Segoe" pitchFamily="34" charset="0"/>
              </a:endParaRPr>
            </a:p>
          </p:txBody>
        </p:sp>
        <p:sp>
          <p:nvSpPr>
            <p:cNvPr id="8330" name="Rectangle 649"/>
            <p:cNvSpPr>
              <a:spLocks noChangeArrowheads="1"/>
            </p:cNvSpPr>
            <p:nvPr/>
          </p:nvSpPr>
          <p:spPr bwMode="auto">
            <a:xfrm>
              <a:off x="4319588" y="2243138"/>
              <a:ext cx="122238" cy="1588"/>
            </a:xfrm>
            <a:prstGeom prst="rect">
              <a:avLst/>
            </a:prstGeom>
            <a:solidFill>
              <a:srgbClr val="F7F7F7"/>
            </a:solidFill>
            <a:ln w="9525">
              <a:noFill/>
              <a:miter lim="800000"/>
              <a:headEnd/>
              <a:tailEnd/>
            </a:ln>
          </p:spPr>
          <p:txBody>
            <a:bodyPr/>
            <a:lstStyle/>
            <a:p>
              <a:endParaRPr lang="en-US" b="1">
                <a:solidFill>
                  <a:schemeClr val="bg1"/>
                </a:solidFill>
                <a:latin typeface="Segoe" pitchFamily="34" charset="0"/>
              </a:endParaRPr>
            </a:p>
          </p:txBody>
        </p:sp>
        <p:sp>
          <p:nvSpPr>
            <p:cNvPr id="8331" name="Rectangle 650"/>
            <p:cNvSpPr>
              <a:spLocks noChangeArrowheads="1"/>
            </p:cNvSpPr>
            <p:nvPr/>
          </p:nvSpPr>
          <p:spPr bwMode="auto">
            <a:xfrm>
              <a:off x="4319588" y="2244725"/>
              <a:ext cx="122238" cy="1588"/>
            </a:xfrm>
            <a:prstGeom prst="rect">
              <a:avLst/>
            </a:prstGeom>
            <a:solidFill>
              <a:srgbClr val="F4F4F4"/>
            </a:solidFill>
            <a:ln w="9525">
              <a:noFill/>
              <a:miter lim="800000"/>
              <a:headEnd/>
              <a:tailEnd/>
            </a:ln>
          </p:spPr>
          <p:txBody>
            <a:bodyPr/>
            <a:lstStyle/>
            <a:p>
              <a:endParaRPr lang="en-US" b="1">
                <a:solidFill>
                  <a:schemeClr val="bg1"/>
                </a:solidFill>
                <a:latin typeface="Segoe" pitchFamily="34" charset="0"/>
              </a:endParaRPr>
            </a:p>
          </p:txBody>
        </p:sp>
        <p:sp>
          <p:nvSpPr>
            <p:cNvPr id="8332" name="Rectangle 651"/>
            <p:cNvSpPr>
              <a:spLocks noChangeArrowheads="1"/>
            </p:cNvSpPr>
            <p:nvPr/>
          </p:nvSpPr>
          <p:spPr bwMode="auto">
            <a:xfrm>
              <a:off x="4319588" y="2246313"/>
              <a:ext cx="122238" cy="1588"/>
            </a:xfrm>
            <a:prstGeom prst="rect">
              <a:avLst/>
            </a:prstGeom>
            <a:solidFill>
              <a:srgbClr val="F1F1F1"/>
            </a:solidFill>
            <a:ln w="9525">
              <a:noFill/>
              <a:miter lim="800000"/>
              <a:headEnd/>
              <a:tailEnd/>
            </a:ln>
          </p:spPr>
          <p:txBody>
            <a:bodyPr/>
            <a:lstStyle/>
            <a:p>
              <a:endParaRPr lang="en-US" b="1">
                <a:solidFill>
                  <a:schemeClr val="bg1"/>
                </a:solidFill>
                <a:latin typeface="Segoe" pitchFamily="34" charset="0"/>
              </a:endParaRPr>
            </a:p>
          </p:txBody>
        </p:sp>
        <p:sp>
          <p:nvSpPr>
            <p:cNvPr id="8333" name="Rectangle 652"/>
            <p:cNvSpPr>
              <a:spLocks noChangeArrowheads="1"/>
            </p:cNvSpPr>
            <p:nvPr/>
          </p:nvSpPr>
          <p:spPr bwMode="auto">
            <a:xfrm>
              <a:off x="4319588" y="2247900"/>
              <a:ext cx="122238" cy="1588"/>
            </a:xfrm>
            <a:prstGeom prst="rect">
              <a:avLst/>
            </a:prstGeom>
            <a:solidFill>
              <a:srgbClr val="EEEEEE"/>
            </a:solidFill>
            <a:ln w="9525">
              <a:noFill/>
              <a:miter lim="800000"/>
              <a:headEnd/>
              <a:tailEnd/>
            </a:ln>
          </p:spPr>
          <p:txBody>
            <a:bodyPr/>
            <a:lstStyle/>
            <a:p>
              <a:endParaRPr lang="en-US" b="1">
                <a:solidFill>
                  <a:schemeClr val="bg1"/>
                </a:solidFill>
                <a:latin typeface="Segoe" pitchFamily="34" charset="0"/>
              </a:endParaRPr>
            </a:p>
          </p:txBody>
        </p:sp>
        <p:sp>
          <p:nvSpPr>
            <p:cNvPr id="8334" name="Rectangle 653"/>
            <p:cNvSpPr>
              <a:spLocks noChangeArrowheads="1"/>
            </p:cNvSpPr>
            <p:nvPr/>
          </p:nvSpPr>
          <p:spPr bwMode="auto">
            <a:xfrm>
              <a:off x="4319588" y="2249488"/>
              <a:ext cx="122238" cy="1588"/>
            </a:xfrm>
            <a:prstGeom prst="rect">
              <a:avLst/>
            </a:prstGeom>
            <a:solidFill>
              <a:srgbClr val="EBEBEB"/>
            </a:solidFill>
            <a:ln w="9525">
              <a:noFill/>
              <a:miter lim="800000"/>
              <a:headEnd/>
              <a:tailEnd/>
            </a:ln>
          </p:spPr>
          <p:txBody>
            <a:bodyPr/>
            <a:lstStyle/>
            <a:p>
              <a:endParaRPr lang="en-US" b="1">
                <a:solidFill>
                  <a:schemeClr val="bg1"/>
                </a:solidFill>
                <a:latin typeface="Segoe" pitchFamily="34" charset="0"/>
              </a:endParaRPr>
            </a:p>
          </p:txBody>
        </p:sp>
        <p:sp>
          <p:nvSpPr>
            <p:cNvPr id="8335" name="Rectangle 654"/>
            <p:cNvSpPr>
              <a:spLocks noChangeArrowheads="1"/>
            </p:cNvSpPr>
            <p:nvPr/>
          </p:nvSpPr>
          <p:spPr bwMode="auto">
            <a:xfrm>
              <a:off x="4319588" y="2249488"/>
              <a:ext cx="122238" cy="1588"/>
            </a:xfrm>
            <a:prstGeom prst="rect">
              <a:avLst/>
            </a:prstGeom>
            <a:solidFill>
              <a:srgbClr val="E8E8E8"/>
            </a:solidFill>
            <a:ln w="9525">
              <a:noFill/>
              <a:miter lim="800000"/>
              <a:headEnd/>
              <a:tailEnd/>
            </a:ln>
          </p:spPr>
          <p:txBody>
            <a:bodyPr/>
            <a:lstStyle/>
            <a:p>
              <a:endParaRPr lang="en-US" b="1">
                <a:solidFill>
                  <a:schemeClr val="bg1"/>
                </a:solidFill>
                <a:latin typeface="Segoe" pitchFamily="34" charset="0"/>
              </a:endParaRPr>
            </a:p>
          </p:txBody>
        </p:sp>
        <p:sp>
          <p:nvSpPr>
            <p:cNvPr id="8336" name="Rectangle 655"/>
            <p:cNvSpPr>
              <a:spLocks noChangeArrowheads="1"/>
            </p:cNvSpPr>
            <p:nvPr/>
          </p:nvSpPr>
          <p:spPr bwMode="auto">
            <a:xfrm>
              <a:off x="4319588" y="2251075"/>
              <a:ext cx="122238" cy="1588"/>
            </a:xfrm>
            <a:prstGeom prst="rect">
              <a:avLst/>
            </a:prstGeom>
            <a:solidFill>
              <a:srgbClr val="E5E5E5"/>
            </a:solidFill>
            <a:ln w="9525">
              <a:noFill/>
              <a:miter lim="800000"/>
              <a:headEnd/>
              <a:tailEnd/>
            </a:ln>
          </p:spPr>
          <p:txBody>
            <a:bodyPr/>
            <a:lstStyle/>
            <a:p>
              <a:endParaRPr lang="en-US" b="1">
                <a:solidFill>
                  <a:schemeClr val="bg1"/>
                </a:solidFill>
                <a:latin typeface="Segoe" pitchFamily="34" charset="0"/>
              </a:endParaRPr>
            </a:p>
          </p:txBody>
        </p:sp>
        <p:sp>
          <p:nvSpPr>
            <p:cNvPr id="8337" name="Rectangle 656"/>
            <p:cNvSpPr>
              <a:spLocks noChangeArrowheads="1"/>
            </p:cNvSpPr>
            <p:nvPr/>
          </p:nvSpPr>
          <p:spPr bwMode="auto">
            <a:xfrm>
              <a:off x="4319588" y="2252663"/>
              <a:ext cx="122238" cy="1588"/>
            </a:xfrm>
            <a:prstGeom prst="rect">
              <a:avLst/>
            </a:prstGeom>
            <a:solidFill>
              <a:srgbClr val="E2E2E2"/>
            </a:solidFill>
            <a:ln w="9525">
              <a:noFill/>
              <a:miter lim="800000"/>
              <a:headEnd/>
              <a:tailEnd/>
            </a:ln>
          </p:spPr>
          <p:txBody>
            <a:bodyPr/>
            <a:lstStyle/>
            <a:p>
              <a:endParaRPr lang="en-US" b="1">
                <a:solidFill>
                  <a:schemeClr val="bg1"/>
                </a:solidFill>
                <a:latin typeface="Segoe" pitchFamily="34" charset="0"/>
              </a:endParaRPr>
            </a:p>
          </p:txBody>
        </p:sp>
        <p:sp>
          <p:nvSpPr>
            <p:cNvPr id="8338" name="Rectangle 657"/>
            <p:cNvSpPr>
              <a:spLocks noChangeArrowheads="1"/>
            </p:cNvSpPr>
            <p:nvPr/>
          </p:nvSpPr>
          <p:spPr bwMode="auto">
            <a:xfrm>
              <a:off x="4319588" y="2254250"/>
              <a:ext cx="122238" cy="1588"/>
            </a:xfrm>
            <a:prstGeom prst="rect">
              <a:avLst/>
            </a:prstGeom>
            <a:solidFill>
              <a:srgbClr val="DFDFDF"/>
            </a:solidFill>
            <a:ln w="9525">
              <a:noFill/>
              <a:miter lim="800000"/>
              <a:headEnd/>
              <a:tailEnd/>
            </a:ln>
          </p:spPr>
          <p:txBody>
            <a:bodyPr/>
            <a:lstStyle/>
            <a:p>
              <a:endParaRPr lang="en-US" b="1">
                <a:solidFill>
                  <a:schemeClr val="bg1"/>
                </a:solidFill>
                <a:latin typeface="Segoe" pitchFamily="34" charset="0"/>
              </a:endParaRPr>
            </a:p>
          </p:txBody>
        </p:sp>
        <p:sp>
          <p:nvSpPr>
            <p:cNvPr id="8339" name="Rectangle 658"/>
            <p:cNvSpPr>
              <a:spLocks noChangeArrowheads="1"/>
            </p:cNvSpPr>
            <p:nvPr/>
          </p:nvSpPr>
          <p:spPr bwMode="auto">
            <a:xfrm>
              <a:off x="4319588" y="2255838"/>
              <a:ext cx="122238" cy="1588"/>
            </a:xfrm>
            <a:prstGeom prst="rect">
              <a:avLst/>
            </a:prstGeom>
            <a:solidFill>
              <a:srgbClr val="DCDCDC"/>
            </a:solidFill>
            <a:ln w="9525">
              <a:noFill/>
              <a:miter lim="800000"/>
              <a:headEnd/>
              <a:tailEnd/>
            </a:ln>
          </p:spPr>
          <p:txBody>
            <a:bodyPr/>
            <a:lstStyle/>
            <a:p>
              <a:endParaRPr lang="en-US" b="1">
                <a:solidFill>
                  <a:schemeClr val="bg1"/>
                </a:solidFill>
                <a:latin typeface="Segoe" pitchFamily="34" charset="0"/>
              </a:endParaRPr>
            </a:p>
          </p:txBody>
        </p:sp>
        <p:sp>
          <p:nvSpPr>
            <p:cNvPr id="8340" name="Rectangle 659"/>
            <p:cNvSpPr>
              <a:spLocks noChangeArrowheads="1"/>
            </p:cNvSpPr>
            <p:nvPr/>
          </p:nvSpPr>
          <p:spPr bwMode="auto">
            <a:xfrm>
              <a:off x="4319588" y="2255838"/>
              <a:ext cx="122238" cy="1588"/>
            </a:xfrm>
            <a:prstGeom prst="rect">
              <a:avLst/>
            </a:prstGeom>
            <a:solidFill>
              <a:srgbClr val="D9D9D9"/>
            </a:solidFill>
            <a:ln w="9525">
              <a:noFill/>
              <a:miter lim="800000"/>
              <a:headEnd/>
              <a:tailEnd/>
            </a:ln>
          </p:spPr>
          <p:txBody>
            <a:bodyPr/>
            <a:lstStyle/>
            <a:p>
              <a:endParaRPr lang="en-US" b="1">
                <a:solidFill>
                  <a:schemeClr val="bg1"/>
                </a:solidFill>
                <a:latin typeface="Segoe" pitchFamily="34" charset="0"/>
              </a:endParaRPr>
            </a:p>
          </p:txBody>
        </p:sp>
        <p:sp>
          <p:nvSpPr>
            <p:cNvPr id="8341" name="Rectangle 660"/>
            <p:cNvSpPr>
              <a:spLocks noChangeArrowheads="1"/>
            </p:cNvSpPr>
            <p:nvPr/>
          </p:nvSpPr>
          <p:spPr bwMode="auto">
            <a:xfrm>
              <a:off x="4319588" y="2257425"/>
              <a:ext cx="122238" cy="1588"/>
            </a:xfrm>
            <a:prstGeom prst="rect">
              <a:avLst/>
            </a:prstGeom>
            <a:solidFill>
              <a:srgbClr val="D6D6D6"/>
            </a:solidFill>
            <a:ln w="9525">
              <a:noFill/>
              <a:miter lim="800000"/>
              <a:headEnd/>
              <a:tailEnd/>
            </a:ln>
          </p:spPr>
          <p:txBody>
            <a:bodyPr/>
            <a:lstStyle/>
            <a:p>
              <a:endParaRPr lang="en-US" b="1">
                <a:solidFill>
                  <a:schemeClr val="bg1"/>
                </a:solidFill>
                <a:latin typeface="Segoe" pitchFamily="34" charset="0"/>
              </a:endParaRPr>
            </a:p>
          </p:txBody>
        </p:sp>
        <p:sp>
          <p:nvSpPr>
            <p:cNvPr id="8342" name="Rectangle 661"/>
            <p:cNvSpPr>
              <a:spLocks noChangeArrowheads="1"/>
            </p:cNvSpPr>
            <p:nvPr/>
          </p:nvSpPr>
          <p:spPr bwMode="auto">
            <a:xfrm>
              <a:off x="4319588" y="2259013"/>
              <a:ext cx="122238" cy="1588"/>
            </a:xfrm>
            <a:prstGeom prst="rect">
              <a:avLst/>
            </a:prstGeom>
            <a:solidFill>
              <a:srgbClr val="D3D3D3"/>
            </a:solidFill>
            <a:ln w="9525">
              <a:noFill/>
              <a:miter lim="800000"/>
              <a:headEnd/>
              <a:tailEnd/>
            </a:ln>
          </p:spPr>
          <p:txBody>
            <a:bodyPr/>
            <a:lstStyle/>
            <a:p>
              <a:endParaRPr lang="en-US" b="1">
                <a:solidFill>
                  <a:schemeClr val="bg1"/>
                </a:solidFill>
                <a:latin typeface="Segoe" pitchFamily="34" charset="0"/>
              </a:endParaRPr>
            </a:p>
          </p:txBody>
        </p:sp>
        <p:sp>
          <p:nvSpPr>
            <p:cNvPr id="8343" name="Rectangle 662"/>
            <p:cNvSpPr>
              <a:spLocks noChangeArrowheads="1"/>
            </p:cNvSpPr>
            <p:nvPr/>
          </p:nvSpPr>
          <p:spPr bwMode="auto">
            <a:xfrm>
              <a:off x="4319588" y="2260600"/>
              <a:ext cx="122238" cy="1588"/>
            </a:xfrm>
            <a:prstGeom prst="rect">
              <a:avLst/>
            </a:prstGeom>
            <a:solidFill>
              <a:srgbClr val="D0D0D0"/>
            </a:solidFill>
            <a:ln w="9525">
              <a:noFill/>
              <a:miter lim="800000"/>
              <a:headEnd/>
              <a:tailEnd/>
            </a:ln>
          </p:spPr>
          <p:txBody>
            <a:bodyPr/>
            <a:lstStyle/>
            <a:p>
              <a:endParaRPr lang="en-US" b="1">
                <a:solidFill>
                  <a:schemeClr val="bg1"/>
                </a:solidFill>
                <a:latin typeface="Segoe" pitchFamily="34" charset="0"/>
              </a:endParaRPr>
            </a:p>
          </p:txBody>
        </p:sp>
        <p:sp>
          <p:nvSpPr>
            <p:cNvPr id="8344" name="Rectangle 663"/>
            <p:cNvSpPr>
              <a:spLocks noChangeArrowheads="1"/>
            </p:cNvSpPr>
            <p:nvPr/>
          </p:nvSpPr>
          <p:spPr bwMode="auto">
            <a:xfrm>
              <a:off x="4319588" y="2262188"/>
              <a:ext cx="122238" cy="1588"/>
            </a:xfrm>
            <a:prstGeom prst="rect">
              <a:avLst/>
            </a:prstGeom>
            <a:solidFill>
              <a:srgbClr val="CCCCCC"/>
            </a:solidFill>
            <a:ln w="9525">
              <a:noFill/>
              <a:miter lim="800000"/>
              <a:headEnd/>
              <a:tailEnd/>
            </a:ln>
          </p:spPr>
          <p:txBody>
            <a:bodyPr/>
            <a:lstStyle/>
            <a:p>
              <a:endParaRPr lang="en-US" b="1">
                <a:solidFill>
                  <a:schemeClr val="bg1"/>
                </a:solidFill>
                <a:latin typeface="Segoe" pitchFamily="34" charset="0"/>
              </a:endParaRPr>
            </a:p>
          </p:txBody>
        </p:sp>
        <p:sp>
          <p:nvSpPr>
            <p:cNvPr id="8345" name="Rectangle 664"/>
            <p:cNvSpPr>
              <a:spLocks noChangeArrowheads="1"/>
            </p:cNvSpPr>
            <p:nvPr/>
          </p:nvSpPr>
          <p:spPr bwMode="auto">
            <a:xfrm>
              <a:off x="4319588" y="2262188"/>
              <a:ext cx="122238" cy="1588"/>
            </a:xfrm>
            <a:prstGeom prst="rect">
              <a:avLst/>
            </a:prstGeom>
            <a:solidFill>
              <a:srgbClr val="C9C9C9"/>
            </a:solidFill>
            <a:ln w="9525">
              <a:noFill/>
              <a:miter lim="800000"/>
              <a:headEnd/>
              <a:tailEnd/>
            </a:ln>
          </p:spPr>
          <p:txBody>
            <a:bodyPr/>
            <a:lstStyle/>
            <a:p>
              <a:endParaRPr lang="en-US" b="1">
                <a:solidFill>
                  <a:schemeClr val="bg1"/>
                </a:solidFill>
                <a:latin typeface="Segoe" pitchFamily="34" charset="0"/>
              </a:endParaRPr>
            </a:p>
          </p:txBody>
        </p:sp>
        <p:sp>
          <p:nvSpPr>
            <p:cNvPr id="8346" name="Rectangle 665"/>
            <p:cNvSpPr>
              <a:spLocks noChangeArrowheads="1"/>
            </p:cNvSpPr>
            <p:nvPr/>
          </p:nvSpPr>
          <p:spPr bwMode="auto">
            <a:xfrm>
              <a:off x="4319588" y="2263775"/>
              <a:ext cx="122238" cy="1588"/>
            </a:xfrm>
            <a:prstGeom prst="rect">
              <a:avLst/>
            </a:prstGeom>
            <a:solidFill>
              <a:srgbClr val="C6C6C6"/>
            </a:solidFill>
            <a:ln w="9525">
              <a:noFill/>
              <a:miter lim="800000"/>
              <a:headEnd/>
              <a:tailEnd/>
            </a:ln>
          </p:spPr>
          <p:txBody>
            <a:bodyPr/>
            <a:lstStyle/>
            <a:p>
              <a:endParaRPr lang="en-US" b="1">
                <a:solidFill>
                  <a:schemeClr val="bg1"/>
                </a:solidFill>
                <a:latin typeface="Segoe" pitchFamily="34" charset="0"/>
              </a:endParaRPr>
            </a:p>
          </p:txBody>
        </p:sp>
        <p:sp>
          <p:nvSpPr>
            <p:cNvPr id="8347" name="Rectangle 666"/>
            <p:cNvSpPr>
              <a:spLocks noChangeArrowheads="1"/>
            </p:cNvSpPr>
            <p:nvPr/>
          </p:nvSpPr>
          <p:spPr bwMode="auto">
            <a:xfrm>
              <a:off x="4319588" y="2265363"/>
              <a:ext cx="122238" cy="1588"/>
            </a:xfrm>
            <a:prstGeom prst="rect">
              <a:avLst/>
            </a:prstGeom>
            <a:solidFill>
              <a:srgbClr val="C3C3C3"/>
            </a:solidFill>
            <a:ln w="9525">
              <a:noFill/>
              <a:miter lim="800000"/>
              <a:headEnd/>
              <a:tailEnd/>
            </a:ln>
          </p:spPr>
          <p:txBody>
            <a:bodyPr/>
            <a:lstStyle/>
            <a:p>
              <a:endParaRPr lang="en-US" b="1">
                <a:solidFill>
                  <a:schemeClr val="bg1"/>
                </a:solidFill>
                <a:latin typeface="Segoe" pitchFamily="34" charset="0"/>
              </a:endParaRPr>
            </a:p>
          </p:txBody>
        </p:sp>
        <p:sp>
          <p:nvSpPr>
            <p:cNvPr id="8348" name="Freeform 667"/>
            <p:cNvSpPr>
              <a:spLocks/>
            </p:cNvSpPr>
            <p:nvPr/>
          </p:nvSpPr>
          <p:spPr bwMode="auto">
            <a:xfrm>
              <a:off x="4322763" y="2243138"/>
              <a:ext cx="119063" cy="22225"/>
            </a:xfrm>
            <a:custGeom>
              <a:avLst/>
              <a:gdLst>
                <a:gd name="T0" fmla="*/ 0 w 149"/>
                <a:gd name="T1" fmla="*/ 2147483647 h 29"/>
                <a:gd name="T2" fmla="*/ 2147483647 w 149"/>
                <a:gd name="T3" fmla="*/ 2147483647 h 29"/>
                <a:gd name="T4" fmla="*/ 2147483647 w 149"/>
                <a:gd name="T5" fmla="*/ 2147483647 h 29"/>
                <a:gd name="T6" fmla="*/ 2147483647 w 149"/>
                <a:gd name="T7" fmla="*/ 2147483647 h 29"/>
                <a:gd name="T8" fmla="*/ 2147483647 w 149"/>
                <a:gd name="T9" fmla="*/ 2147483647 h 29"/>
                <a:gd name="T10" fmla="*/ 2147483647 w 149"/>
                <a:gd name="T11" fmla="*/ 2147483647 h 29"/>
                <a:gd name="T12" fmla="*/ 2147483647 w 149"/>
                <a:gd name="T13" fmla="*/ 0 h 29"/>
                <a:gd name="T14" fmla="*/ 2147483647 w 149"/>
                <a:gd name="T15" fmla="*/ 0 h 29"/>
                <a:gd name="T16" fmla="*/ 0 w 149"/>
                <a:gd name="T17" fmla="*/ 0 h 29"/>
                <a:gd name="T18" fmla="*/ 0 w 149"/>
                <a:gd name="T19" fmla="*/ 2147483647 h 29"/>
                <a:gd name="T20" fmla="*/ 0 w 149"/>
                <a:gd name="T21" fmla="*/ 2147483647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29"/>
                <a:gd name="T35" fmla="*/ 149 w 149"/>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29">
                  <a:moveTo>
                    <a:pt x="0" y="29"/>
                  </a:moveTo>
                  <a:lnTo>
                    <a:pt x="143" y="29"/>
                  </a:lnTo>
                  <a:lnTo>
                    <a:pt x="147" y="24"/>
                  </a:lnTo>
                  <a:lnTo>
                    <a:pt x="149" y="18"/>
                  </a:lnTo>
                  <a:lnTo>
                    <a:pt x="149" y="11"/>
                  </a:lnTo>
                  <a:lnTo>
                    <a:pt x="146" y="5"/>
                  </a:lnTo>
                  <a:lnTo>
                    <a:pt x="138" y="0"/>
                  </a:lnTo>
                  <a:lnTo>
                    <a:pt x="127" y="0"/>
                  </a:lnTo>
                  <a:lnTo>
                    <a:pt x="0" y="0"/>
                  </a:lnTo>
                  <a:lnTo>
                    <a:pt x="0" y="29"/>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349" name="Freeform 668"/>
            <p:cNvSpPr>
              <a:spLocks/>
            </p:cNvSpPr>
            <p:nvPr/>
          </p:nvSpPr>
          <p:spPr bwMode="auto">
            <a:xfrm>
              <a:off x="4308475" y="2243138"/>
              <a:ext cx="130175" cy="138113"/>
            </a:xfrm>
            <a:custGeom>
              <a:avLst/>
              <a:gdLst>
                <a:gd name="T0" fmla="*/ 2147483647 w 164"/>
                <a:gd name="T1" fmla="*/ 0 h 174"/>
                <a:gd name="T2" fmla="*/ 2147483647 w 164"/>
                <a:gd name="T3" fmla="*/ 0 h 174"/>
                <a:gd name="T4" fmla="*/ 2147483647 w 164"/>
                <a:gd name="T5" fmla="*/ 2147483647 h 174"/>
                <a:gd name="T6" fmla="*/ 2147483647 w 164"/>
                <a:gd name="T7" fmla="*/ 2147483647 h 174"/>
                <a:gd name="T8" fmla="*/ 2147483647 w 164"/>
                <a:gd name="T9" fmla="*/ 2147483647 h 174"/>
                <a:gd name="T10" fmla="*/ 2147483647 w 164"/>
                <a:gd name="T11" fmla="*/ 2147483647 h 174"/>
                <a:gd name="T12" fmla="*/ 2147483647 w 164"/>
                <a:gd name="T13" fmla="*/ 2147483647 h 174"/>
                <a:gd name="T14" fmla="*/ 2147483647 w 164"/>
                <a:gd name="T15" fmla="*/ 2147483647 h 174"/>
                <a:gd name="T16" fmla="*/ 2147483647 w 164"/>
                <a:gd name="T17" fmla="*/ 2147483647 h 174"/>
                <a:gd name="T18" fmla="*/ 2147483647 w 164"/>
                <a:gd name="T19" fmla="*/ 2147483647 h 174"/>
                <a:gd name="T20" fmla="*/ 2147483647 w 164"/>
                <a:gd name="T21" fmla="*/ 2147483647 h 174"/>
                <a:gd name="T22" fmla="*/ 2147483647 w 164"/>
                <a:gd name="T23" fmla="*/ 2147483647 h 174"/>
                <a:gd name="T24" fmla="*/ 2147483647 w 164"/>
                <a:gd name="T25" fmla="*/ 2147483647 h 174"/>
                <a:gd name="T26" fmla="*/ 2147483647 w 164"/>
                <a:gd name="T27" fmla="*/ 2147483647 h 174"/>
                <a:gd name="T28" fmla="*/ 2147483647 w 164"/>
                <a:gd name="T29" fmla="*/ 2147483647 h 174"/>
                <a:gd name="T30" fmla="*/ 2147483647 w 164"/>
                <a:gd name="T31" fmla="*/ 2147483647 h 174"/>
                <a:gd name="T32" fmla="*/ 2147483647 w 164"/>
                <a:gd name="T33" fmla="*/ 2147483647 h 174"/>
                <a:gd name="T34" fmla="*/ 2147483647 w 164"/>
                <a:gd name="T35" fmla="*/ 2147483647 h 174"/>
                <a:gd name="T36" fmla="*/ 2147483647 w 164"/>
                <a:gd name="T37" fmla="*/ 2147483647 h 174"/>
                <a:gd name="T38" fmla="*/ 2147483647 w 164"/>
                <a:gd name="T39" fmla="*/ 2147483647 h 174"/>
                <a:gd name="T40" fmla="*/ 2147483647 w 164"/>
                <a:gd name="T41" fmla="*/ 2147483647 h 174"/>
                <a:gd name="T42" fmla="*/ 2147483647 w 164"/>
                <a:gd name="T43" fmla="*/ 2147483647 h 174"/>
                <a:gd name="T44" fmla="*/ 2147483647 w 164"/>
                <a:gd name="T45" fmla="*/ 2147483647 h 174"/>
                <a:gd name="T46" fmla="*/ 2147483647 w 164"/>
                <a:gd name="T47" fmla="*/ 2147483647 h 174"/>
                <a:gd name="T48" fmla="*/ 2147483647 w 164"/>
                <a:gd name="T49" fmla="*/ 2147483647 h 174"/>
                <a:gd name="T50" fmla="*/ 2147483647 w 164"/>
                <a:gd name="T51" fmla="*/ 2147483647 h 174"/>
                <a:gd name="T52" fmla="*/ 2147483647 w 164"/>
                <a:gd name="T53" fmla="*/ 2147483647 h 174"/>
                <a:gd name="T54" fmla="*/ 2147483647 w 164"/>
                <a:gd name="T55" fmla="*/ 2147483647 h 174"/>
                <a:gd name="T56" fmla="*/ 2147483647 w 164"/>
                <a:gd name="T57" fmla="*/ 2147483647 h 174"/>
                <a:gd name="T58" fmla="*/ 2147483647 w 164"/>
                <a:gd name="T59" fmla="*/ 2147483647 h 174"/>
                <a:gd name="T60" fmla="*/ 2147483647 w 164"/>
                <a:gd name="T61" fmla="*/ 2147483647 h 174"/>
                <a:gd name="T62" fmla="*/ 2147483647 w 164"/>
                <a:gd name="T63" fmla="*/ 2147483647 h 174"/>
                <a:gd name="T64" fmla="*/ 1000502056 w 164"/>
                <a:gd name="T65" fmla="*/ 2147483647 h 174"/>
                <a:gd name="T66" fmla="*/ 0 w 164"/>
                <a:gd name="T67" fmla="*/ 2147483647 h 174"/>
                <a:gd name="T68" fmla="*/ 1000502056 w 164"/>
                <a:gd name="T69" fmla="*/ 2147483647 h 174"/>
                <a:gd name="T70" fmla="*/ 2000373874 w 164"/>
                <a:gd name="T71" fmla="*/ 2147483647 h 174"/>
                <a:gd name="T72" fmla="*/ 2147483647 w 164"/>
                <a:gd name="T73" fmla="*/ 2147483647 h 174"/>
                <a:gd name="T74" fmla="*/ 2147483647 w 164"/>
                <a:gd name="T75" fmla="*/ 1000509668 h 174"/>
                <a:gd name="T76" fmla="*/ 2147483647 w 164"/>
                <a:gd name="T77" fmla="*/ 0 h 174"/>
                <a:gd name="T78" fmla="*/ 2147483647 w 164"/>
                <a:gd name="T79" fmla="*/ 0 h 1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
                <a:gd name="T121" fmla="*/ 0 h 174"/>
                <a:gd name="T122" fmla="*/ 164 w 164"/>
                <a:gd name="T123" fmla="*/ 174 h 17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 h="174">
                  <a:moveTo>
                    <a:pt x="18" y="0"/>
                  </a:moveTo>
                  <a:lnTo>
                    <a:pt x="145" y="0"/>
                  </a:lnTo>
                  <a:lnTo>
                    <a:pt x="138" y="10"/>
                  </a:lnTo>
                  <a:lnTo>
                    <a:pt x="132" y="21"/>
                  </a:lnTo>
                  <a:lnTo>
                    <a:pt x="129" y="32"/>
                  </a:lnTo>
                  <a:lnTo>
                    <a:pt x="127" y="43"/>
                  </a:lnTo>
                  <a:lnTo>
                    <a:pt x="129" y="54"/>
                  </a:lnTo>
                  <a:lnTo>
                    <a:pt x="132" y="66"/>
                  </a:lnTo>
                  <a:lnTo>
                    <a:pt x="138" y="77"/>
                  </a:lnTo>
                  <a:lnTo>
                    <a:pt x="145" y="86"/>
                  </a:lnTo>
                  <a:lnTo>
                    <a:pt x="153" y="94"/>
                  </a:lnTo>
                  <a:lnTo>
                    <a:pt x="157" y="104"/>
                  </a:lnTo>
                  <a:lnTo>
                    <a:pt x="162" y="115"/>
                  </a:lnTo>
                  <a:lnTo>
                    <a:pt x="164" y="126"/>
                  </a:lnTo>
                  <a:lnTo>
                    <a:pt x="162" y="138"/>
                  </a:lnTo>
                  <a:lnTo>
                    <a:pt x="161" y="149"/>
                  </a:lnTo>
                  <a:lnTo>
                    <a:pt x="156" y="160"/>
                  </a:lnTo>
                  <a:lnTo>
                    <a:pt x="149" y="170"/>
                  </a:lnTo>
                  <a:lnTo>
                    <a:pt x="145" y="174"/>
                  </a:lnTo>
                  <a:lnTo>
                    <a:pt x="18" y="174"/>
                  </a:lnTo>
                  <a:lnTo>
                    <a:pt x="26" y="163"/>
                  </a:lnTo>
                  <a:lnTo>
                    <a:pt x="31" y="152"/>
                  </a:lnTo>
                  <a:lnTo>
                    <a:pt x="34" y="141"/>
                  </a:lnTo>
                  <a:lnTo>
                    <a:pt x="36" y="130"/>
                  </a:lnTo>
                  <a:lnTo>
                    <a:pt x="36" y="118"/>
                  </a:lnTo>
                  <a:lnTo>
                    <a:pt x="33" y="107"/>
                  </a:lnTo>
                  <a:lnTo>
                    <a:pt x="28" y="98"/>
                  </a:lnTo>
                  <a:lnTo>
                    <a:pt x="21" y="90"/>
                  </a:lnTo>
                  <a:lnTo>
                    <a:pt x="18" y="86"/>
                  </a:lnTo>
                  <a:lnTo>
                    <a:pt x="10" y="77"/>
                  </a:lnTo>
                  <a:lnTo>
                    <a:pt x="5" y="67"/>
                  </a:lnTo>
                  <a:lnTo>
                    <a:pt x="2" y="56"/>
                  </a:lnTo>
                  <a:lnTo>
                    <a:pt x="0" y="45"/>
                  </a:lnTo>
                  <a:lnTo>
                    <a:pt x="2" y="32"/>
                  </a:lnTo>
                  <a:lnTo>
                    <a:pt x="4" y="22"/>
                  </a:lnTo>
                  <a:lnTo>
                    <a:pt x="8" y="11"/>
                  </a:lnTo>
                  <a:lnTo>
                    <a:pt x="15" y="2"/>
                  </a:lnTo>
                  <a:lnTo>
                    <a:pt x="18" y="0"/>
                  </a:lnTo>
                  <a:close/>
                </a:path>
              </a:pathLst>
            </a:custGeom>
            <a:solidFill>
              <a:srgbClr val="FFFFFF"/>
            </a:solidFill>
            <a:ln w="9525">
              <a:noFill/>
              <a:round/>
              <a:headEnd/>
              <a:tailEnd/>
            </a:ln>
          </p:spPr>
          <p:txBody>
            <a:bodyPr/>
            <a:lstStyle/>
            <a:p>
              <a:endParaRPr lang="en-US" b="1">
                <a:solidFill>
                  <a:schemeClr val="bg1"/>
                </a:solidFill>
                <a:latin typeface="Segoe" pitchFamily="34" charset="0"/>
              </a:endParaRPr>
            </a:p>
          </p:txBody>
        </p:sp>
        <p:sp>
          <p:nvSpPr>
            <p:cNvPr id="8350" name="Freeform 669"/>
            <p:cNvSpPr>
              <a:spLocks/>
            </p:cNvSpPr>
            <p:nvPr/>
          </p:nvSpPr>
          <p:spPr bwMode="auto">
            <a:xfrm>
              <a:off x="4308475" y="2243138"/>
              <a:ext cx="130175" cy="138113"/>
            </a:xfrm>
            <a:custGeom>
              <a:avLst/>
              <a:gdLst>
                <a:gd name="T0" fmla="*/ 2147483647 w 164"/>
                <a:gd name="T1" fmla="*/ 0 h 174"/>
                <a:gd name="T2" fmla="*/ 2147483647 w 164"/>
                <a:gd name="T3" fmla="*/ 0 h 174"/>
                <a:gd name="T4" fmla="*/ 2147483647 w 164"/>
                <a:gd name="T5" fmla="*/ 2147483647 h 174"/>
                <a:gd name="T6" fmla="*/ 2147483647 w 164"/>
                <a:gd name="T7" fmla="*/ 2147483647 h 174"/>
                <a:gd name="T8" fmla="*/ 2147483647 w 164"/>
                <a:gd name="T9" fmla="*/ 2147483647 h 174"/>
                <a:gd name="T10" fmla="*/ 2147483647 w 164"/>
                <a:gd name="T11" fmla="*/ 2147483647 h 174"/>
                <a:gd name="T12" fmla="*/ 2147483647 w 164"/>
                <a:gd name="T13" fmla="*/ 2147483647 h 174"/>
                <a:gd name="T14" fmla="*/ 2147483647 w 164"/>
                <a:gd name="T15" fmla="*/ 2147483647 h 174"/>
                <a:gd name="T16" fmla="*/ 2147483647 w 164"/>
                <a:gd name="T17" fmla="*/ 2147483647 h 174"/>
                <a:gd name="T18" fmla="*/ 2147483647 w 164"/>
                <a:gd name="T19" fmla="*/ 2147483647 h 174"/>
                <a:gd name="T20" fmla="*/ 2147483647 w 164"/>
                <a:gd name="T21" fmla="*/ 2147483647 h 174"/>
                <a:gd name="T22" fmla="*/ 2147483647 w 164"/>
                <a:gd name="T23" fmla="*/ 2147483647 h 174"/>
                <a:gd name="T24" fmla="*/ 2147483647 w 164"/>
                <a:gd name="T25" fmla="*/ 2147483647 h 174"/>
                <a:gd name="T26" fmla="*/ 2147483647 w 164"/>
                <a:gd name="T27" fmla="*/ 2147483647 h 174"/>
                <a:gd name="T28" fmla="*/ 2147483647 w 164"/>
                <a:gd name="T29" fmla="*/ 2147483647 h 174"/>
                <a:gd name="T30" fmla="*/ 2147483647 w 164"/>
                <a:gd name="T31" fmla="*/ 2147483647 h 174"/>
                <a:gd name="T32" fmla="*/ 2147483647 w 164"/>
                <a:gd name="T33" fmla="*/ 2147483647 h 174"/>
                <a:gd name="T34" fmla="*/ 2147483647 w 164"/>
                <a:gd name="T35" fmla="*/ 2147483647 h 174"/>
                <a:gd name="T36" fmla="*/ 2147483647 w 164"/>
                <a:gd name="T37" fmla="*/ 2147483647 h 174"/>
                <a:gd name="T38" fmla="*/ 2147483647 w 164"/>
                <a:gd name="T39" fmla="*/ 2147483647 h 174"/>
                <a:gd name="T40" fmla="*/ 2147483647 w 164"/>
                <a:gd name="T41" fmla="*/ 2147483647 h 174"/>
                <a:gd name="T42" fmla="*/ 2147483647 w 164"/>
                <a:gd name="T43" fmla="*/ 2147483647 h 174"/>
                <a:gd name="T44" fmla="*/ 2147483647 w 164"/>
                <a:gd name="T45" fmla="*/ 2147483647 h 174"/>
                <a:gd name="T46" fmla="*/ 2147483647 w 164"/>
                <a:gd name="T47" fmla="*/ 2147483647 h 174"/>
                <a:gd name="T48" fmla="*/ 2147483647 w 164"/>
                <a:gd name="T49" fmla="*/ 2147483647 h 174"/>
                <a:gd name="T50" fmla="*/ 2147483647 w 164"/>
                <a:gd name="T51" fmla="*/ 2147483647 h 174"/>
                <a:gd name="T52" fmla="*/ 2147483647 w 164"/>
                <a:gd name="T53" fmla="*/ 2147483647 h 174"/>
                <a:gd name="T54" fmla="*/ 2147483647 w 164"/>
                <a:gd name="T55" fmla="*/ 2147483647 h 174"/>
                <a:gd name="T56" fmla="*/ 2147483647 w 164"/>
                <a:gd name="T57" fmla="*/ 2147483647 h 174"/>
                <a:gd name="T58" fmla="*/ 2147483647 w 164"/>
                <a:gd name="T59" fmla="*/ 2147483647 h 174"/>
                <a:gd name="T60" fmla="*/ 2147483647 w 164"/>
                <a:gd name="T61" fmla="*/ 2147483647 h 174"/>
                <a:gd name="T62" fmla="*/ 2147483647 w 164"/>
                <a:gd name="T63" fmla="*/ 2147483647 h 174"/>
                <a:gd name="T64" fmla="*/ 1000502056 w 164"/>
                <a:gd name="T65" fmla="*/ 2147483647 h 174"/>
                <a:gd name="T66" fmla="*/ 0 w 164"/>
                <a:gd name="T67" fmla="*/ 2147483647 h 174"/>
                <a:gd name="T68" fmla="*/ 1000502056 w 164"/>
                <a:gd name="T69" fmla="*/ 2147483647 h 174"/>
                <a:gd name="T70" fmla="*/ 2000373874 w 164"/>
                <a:gd name="T71" fmla="*/ 2147483647 h 174"/>
                <a:gd name="T72" fmla="*/ 2147483647 w 164"/>
                <a:gd name="T73" fmla="*/ 2147483647 h 174"/>
                <a:gd name="T74" fmla="*/ 2147483647 w 164"/>
                <a:gd name="T75" fmla="*/ 1000509668 h 174"/>
                <a:gd name="T76" fmla="*/ 2147483647 w 164"/>
                <a:gd name="T77" fmla="*/ 0 h 174"/>
                <a:gd name="T78" fmla="*/ 2147483647 w 164"/>
                <a:gd name="T79" fmla="*/ 0 h 1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
                <a:gd name="T121" fmla="*/ 0 h 174"/>
                <a:gd name="T122" fmla="*/ 164 w 164"/>
                <a:gd name="T123" fmla="*/ 174 h 17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 h="174">
                  <a:moveTo>
                    <a:pt x="18" y="0"/>
                  </a:moveTo>
                  <a:lnTo>
                    <a:pt x="145" y="0"/>
                  </a:lnTo>
                  <a:lnTo>
                    <a:pt x="138" y="10"/>
                  </a:lnTo>
                  <a:lnTo>
                    <a:pt x="132" y="21"/>
                  </a:lnTo>
                  <a:lnTo>
                    <a:pt x="129" y="32"/>
                  </a:lnTo>
                  <a:lnTo>
                    <a:pt x="127" y="43"/>
                  </a:lnTo>
                  <a:lnTo>
                    <a:pt x="129" y="54"/>
                  </a:lnTo>
                  <a:lnTo>
                    <a:pt x="132" y="66"/>
                  </a:lnTo>
                  <a:lnTo>
                    <a:pt x="138" y="77"/>
                  </a:lnTo>
                  <a:lnTo>
                    <a:pt x="145" y="86"/>
                  </a:lnTo>
                  <a:lnTo>
                    <a:pt x="153" y="94"/>
                  </a:lnTo>
                  <a:lnTo>
                    <a:pt x="157" y="104"/>
                  </a:lnTo>
                  <a:lnTo>
                    <a:pt x="162" y="115"/>
                  </a:lnTo>
                  <a:lnTo>
                    <a:pt x="164" y="126"/>
                  </a:lnTo>
                  <a:lnTo>
                    <a:pt x="162" y="138"/>
                  </a:lnTo>
                  <a:lnTo>
                    <a:pt x="161" y="149"/>
                  </a:lnTo>
                  <a:lnTo>
                    <a:pt x="156" y="160"/>
                  </a:lnTo>
                  <a:lnTo>
                    <a:pt x="149" y="170"/>
                  </a:lnTo>
                  <a:lnTo>
                    <a:pt x="145" y="174"/>
                  </a:lnTo>
                  <a:lnTo>
                    <a:pt x="18" y="174"/>
                  </a:lnTo>
                  <a:lnTo>
                    <a:pt x="26" y="163"/>
                  </a:lnTo>
                  <a:lnTo>
                    <a:pt x="31" y="152"/>
                  </a:lnTo>
                  <a:lnTo>
                    <a:pt x="34" y="141"/>
                  </a:lnTo>
                  <a:lnTo>
                    <a:pt x="36" y="130"/>
                  </a:lnTo>
                  <a:lnTo>
                    <a:pt x="36" y="118"/>
                  </a:lnTo>
                  <a:lnTo>
                    <a:pt x="33" y="107"/>
                  </a:lnTo>
                  <a:lnTo>
                    <a:pt x="28" y="98"/>
                  </a:lnTo>
                  <a:lnTo>
                    <a:pt x="21" y="90"/>
                  </a:lnTo>
                  <a:lnTo>
                    <a:pt x="18" y="86"/>
                  </a:lnTo>
                  <a:lnTo>
                    <a:pt x="10" y="77"/>
                  </a:lnTo>
                  <a:lnTo>
                    <a:pt x="5" y="67"/>
                  </a:lnTo>
                  <a:lnTo>
                    <a:pt x="2" y="56"/>
                  </a:lnTo>
                  <a:lnTo>
                    <a:pt x="0" y="45"/>
                  </a:lnTo>
                  <a:lnTo>
                    <a:pt x="2" y="32"/>
                  </a:lnTo>
                  <a:lnTo>
                    <a:pt x="4" y="22"/>
                  </a:lnTo>
                  <a:lnTo>
                    <a:pt x="8" y="11"/>
                  </a:lnTo>
                  <a:lnTo>
                    <a:pt x="15" y="2"/>
                  </a:lnTo>
                  <a:lnTo>
                    <a:pt x="18" y="0"/>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351" name="Rectangle 670"/>
            <p:cNvSpPr>
              <a:spLocks noChangeArrowheads="1"/>
            </p:cNvSpPr>
            <p:nvPr/>
          </p:nvSpPr>
          <p:spPr bwMode="auto">
            <a:xfrm>
              <a:off x="4306888" y="2355850"/>
              <a:ext cx="119063" cy="1588"/>
            </a:xfrm>
            <a:prstGeom prst="rect">
              <a:avLst/>
            </a:prstGeom>
            <a:solidFill>
              <a:srgbClr val="C1C1C1"/>
            </a:solidFill>
            <a:ln w="9525">
              <a:noFill/>
              <a:miter lim="800000"/>
              <a:headEnd/>
              <a:tailEnd/>
            </a:ln>
          </p:spPr>
          <p:txBody>
            <a:bodyPr/>
            <a:lstStyle/>
            <a:p>
              <a:endParaRPr lang="en-US" b="1">
                <a:solidFill>
                  <a:schemeClr val="bg1"/>
                </a:solidFill>
                <a:latin typeface="Segoe" pitchFamily="34" charset="0"/>
              </a:endParaRPr>
            </a:p>
          </p:txBody>
        </p:sp>
        <p:sp>
          <p:nvSpPr>
            <p:cNvPr id="8352" name="Rectangle 671"/>
            <p:cNvSpPr>
              <a:spLocks noChangeArrowheads="1"/>
            </p:cNvSpPr>
            <p:nvPr/>
          </p:nvSpPr>
          <p:spPr bwMode="auto">
            <a:xfrm>
              <a:off x="4306888" y="2355850"/>
              <a:ext cx="119063" cy="1588"/>
            </a:xfrm>
            <a:prstGeom prst="rect">
              <a:avLst/>
            </a:prstGeom>
            <a:solidFill>
              <a:srgbClr val="FDFDFD"/>
            </a:solidFill>
            <a:ln w="9525">
              <a:noFill/>
              <a:miter lim="800000"/>
              <a:headEnd/>
              <a:tailEnd/>
            </a:ln>
          </p:spPr>
          <p:txBody>
            <a:bodyPr/>
            <a:lstStyle/>
            <a:p>
              <a:endParaRPr lang="en-US" b="1">
                <a:solidFill>
                  <a:schemeClr val="bg1"/>
                </a:solidFill>
                <a:latin typeface="Segoe" pitchFamily="34" charset="0"/>
              </a:endParaRPr>
            </a:p>
          </p:txBody>
        </p:sp>
        <p:sp>
          <p:nvSpPr>
            <p:cNvPr id="8353" name="Rectangle 672"/>
            <p:cNvSpPr>
              <a:spLocks noChangeArrowheads="1"/>
            </p:cNvSpPr>
            <p:nvPr/>
          </p:nvSpPr>
          <p:spPr bwMode="auto">
            <a:xfrm>
              <a:off x="4306888" y="2357438"/>
              <a:ext cx="119063" cy="1588"/>
            </a:xfrm>
            <a:prstGeom prst="rect">
              <a:avLst/>
            </a:prstGeom>
            <a:solidFill>
              <a:srgbClr val="FAFAFA"/>
            </a:solidFill>
            <a:ln w="9525">
              <a:noFill/>
              <a:miter lim="800000"/>
              <a:headEnd/>
              <a:tailEnd/>
            </a:ln>
          </p:spPr>
          <p:txBody>
            <a:bodyPr/>
            <a:lstStyle/>
            <a:p>
              <a:endParaRPr lang="en-US" b="1">
                <a:solidFill>
                  <a:schemeClr val="bg1"/>
                </a:solidFill>
                <a:latin typeface="Segoe" pitchFamily="34" charset="0"/>
              </a:endParaRPr>
            </a:p>
          </p:txBody>
        </p:sp>
        <p:sp>
          <p:nvSpPr>
            <p:cNvPr id="8354" name="Rectangle 673"/>
            <p:cNvSpPr>
              <a:spLocks noChangeArrowheads="1"/>
            </p:cNvSpPr>
            <p:nvPr/>
          </p:nvSpPr>
          <p:spPr bwMode="auto">
            <a:xfrm>
              <a:off x="4306888" y="2359025"/>
              <a:ext cx="119063" cy="1588"/>
            </a:xfrm>
            <a:prstGeom prst="rect">
              <a:avLst/>
            </a:prstGeom>
            <a:solidFill>
              <a:srgbClr val="F7F7F7"/>
            </a:solidFill>
            <a:ln w="9525">
              <a:noFill/>
              <a:miter lim="800000"/>
              <a:headEnd/>
              <a:tailEnd/>
            </a:ln>
          </p:spPr>
          <p:txBody>
            <a:bodyPr/>
            <a:lstStyle/>
            <a:p>
              <a:endParaRPr lang="en-US" b="1">
                <a:solidFill>
                  <a:schemeClr val="bg1"/>
                </a:solidFill>
                <a:latin typeface="Segoe" pitchFamily="34" charset="0"/>
              </a:endParaRPr>
            </a:p>
          </p:txBody>
        </p:sp>
        <p:sp>
          <p:nvSpPr>
            <p:cNvPr id="8355" name="Rectangle 674"/>
            <p:cNvSpPr>
              <a:spLocks noChangeArrowheads="1"/>
            </p:cNvSpPr>
            <p:nvPr/>
          </p:nvSpPr>
          <p:spPr bwMode="auto">
            <a:xfrm>
              <a:off x="4306888" y="2360613"/>
              <a:ext cx="119063" cy="1588"/>
            </a:xfrm>
            <a:prstGeom prst="rect">
              <a:avLst/>
            </a:prstGeom>
            <a:solidFill>
              <a:srgbClr val="F4F4F4"/>
            </a:solidFill>
            <a:ln w="9525">
              <a:noFill/>
              <a:miter lim="800000"/>
              <a:headEnd/>
              <a:tailEnd/>
            </a:ln>
          </p:spPr>
          <p:txBody>
            <a:bodyPr/>
            <a:lstStyle/>
            <a:p>
              <a:endParaRPr lang="en-US" b="1">
                <a:solidFill>
                  <a:schemeClr val="bg1"/>
                </a:solidFill>
                <a:latin typeface="Segoe" pitchFamily="34" charset="0"/>
              </a:endParaRPr>
            </a:p>
          </p:txBody>
        </p:sp>
        <p:sp>
          <p:nvSpPr>
            <p:cNvPr id="8356" name="Rectangle 675"/>
            <p:cNvSpPr>
              <a:spLocks noChangeArrowheads="1"/>
            </p:cNvSpPr>
            <p:nvPr/>
          </p:nvSpPr>
          <p:spPr bwMode="auto">
            <a:xfrm>
              <a:off x="4306888" y="2362200"/>
              <a:ext cx="119063" cy="1588"/>
            </a:xfrm>
            <a:prstGeom prst="rect">
              <a:avLst/>
            </a:prstGeom>
            <a:solidFill>
              <a:srgbClr val="F1F1F1"/>
            </a:solidFill>
            <a:ln w="9525">
              <a:noFill/>
              <a:miter lim="800000"/>
              <a:headEnd/>
              <a:tailEnd/>
            </a:ln>
          </p:spPr>
          <p:txBody>
            <a:bodyPr/>
            <a:lstStyle/>
            <a:p>
              <a:endParaRPr lang="en-US" b="1">
                <a:solidFill>
                  <a:schemeClr val="bg1"/>
                </a:solidFill>
                <a:latin typeface="Segoe" pitchFamily="34" charset="0"/>
              </a:endParaRPr>
            </a:p>
          </p:txBody>
        </p:sp>
        <p:sp>
          <p:nvSpPr>
            <p:cNvPr id="8357" name="Rectangle 676"/>
            <p:cNvSpPr>
              <a:spLocks noChangeArrowheads="1"/>
            </p:cNvSpPr>
            <p:nvPr/>
          </p:nvSpPr>
          <p:spPr bwMode="auto">
            <a:xfrm>
              <a:off x="4306888" y="2362200"/>
              <a:ext cx="119063" cy="1588"/>
            </a:xfrm>
            <a:prstGeom prst="rect">
              <a:avLst/>
            </a:prstGeom>
            <a:solidFill>
              <a:srgbClr val="EEEEEE"/>
            </a:solidFill>
            <a:ln w="9525">
              <a:noFill/>
              <a:miter lim="800000"/>
              <a:headEnd/>
              <a:tailEnd/>
            </a:ln>
          </p:spPr>
          <p:txBody>
            <a:bodyPr/>
            <a:lstStyle/>
            <a:p>
              <a:endParaRPr lang="en-US" b="1">
                <a:solidFill>
                  <a:schemeClr val="bg1"/>
                </a:solidFill>
                <a:latin typeface="Segoe" pitchFamily="34" charset="0"/>
              </a:endParaRPr>
            </a:p>
          </p:txBody>
        </p:sp>
        <p:sp>
          <p:nvSpPr>
            <p:cNvPr id="8358" name="Rectangle 677"/>
            <p:cNvSpPr>
              <a:spLocks noChangeArrowheads="1"/>
            </p:cNvSpPr>
            <p:nvPr/>
          </p:nvSpPr>
          <p:spPr bwMode="auto">
            <a:xfrm>
              <a:off x="4306888" y="2363788"/>
              <a:ext cx="119063" cy="1588"/>
            </a:xfrm>
            <a:prstGeom prst="rect">
              <a:avLst/>
            </a:prstGeom>
            <a:solidFill>
              <a:srgbClr val="EBEBEB"/>
            </a:solidFill>
            <a:ln w="9525">
              <a:noFill/>
              <a:miter lim="800000"/>
              <a:headEnd/>
              <a:tailEnd/>
            </a:ln>
          </p:spPr>
          <p:txBody>
            <a:bodyPr/>
            <a:lstStyle/>
            <a:p>
              <a:endParaRPr lang="en-US" b="1">
                <a:solidFill>
                  <a:schemeClr val="bg1"/>
                </a:solidFill>
                <a:latin typeface="Segoe" pitchFamily="34" charset="0"/>
              </a:endParaRPr>
            </a:p>
          </p:txBody>
        </p:sp>
        <p:sp>
          <p:nvSpPr>
            <p:cNvPr id="8359" name="Rectangle 678"/>
            <p:cNvSpPr>
              <a:spLocks noChangeArrowheads="1"/>
            </p:cNvSpPr>
            <p:nvPr/>
          </p:nvSpPr>
          <p:spPr bwMode="auto">
            <a:xfrm>
              <a:off x="4306888" y="2365375"/>
              <a:ext cx="119063" cy="1588"/>
            </a:xfrm>
            <a:prstGeom prst="rect">
              <a:avLst/>
            </a:prstGeom>
            <a:solidFill>
              <a:srgbClr val="E8E8E8"/>
            </a:solidFill>
            <a:ln w="9525">
              <a:noFill/>
              <a:miter lim="800000"/>
              <a:headEnd/>
              <a:tailEnd/>
            </a:ln>
          </p:spPr>
          <p:txBody>
            <a:bodyPr/>
            <a:lstStyle/>
            <a:p>
              <a:endParaRPr lang="en-US" b="1">
                <a:solidFill>
                  <a:schemeClr val="bg1"/>
                </a:solidFill>
                <a:latin typeface="Segoe" pitchFamily="34" charset="0"/>
              </a:endParaRPr>
            </a:p>
          </p:txBody>
        </p:sp>
        <p:sp>
          <p:nvSpPr>
            <p:cNvPr id="8360" name="Rectangle 679"/>
            <p:cNvSpPr>
              <a:spLocks noChangeArrowheads="1"/>
            </p:cNvSpPr>
            <p:nvPr/>
          </p:nvSpPr>
          <p:spPr bwMode="auto">
            <a:xfrm>
              <a:off x="4306888" y="2366963"/>
              <a:ext cx="119063" cy="1588"/>
            </a:xfrm>
            <a:prstGeom prst="rect">
              <a:avLst/>
            </a:prstGeom>
            <a:solidFill>
              <a:srgbClr val="E5E5E5"/>
            </a:solidFill>
            <a:ln w="9525">
              <a:noFill/>
              <a:miter lim="800000"/>
              <a:headEnd/>
              <a:tailEnd/>
            </a:ln>
          </p:spPr>
          <p:txBody>
            <a:bodyPr/>
            <a:lstStyle/>
            <a:p>
              <a:endParaRPr lang="en-US" b="1">
                <a:solidFill>
                  <a:schemeClr val="bg1"/>
                </a:solidFill>
                <a:latin typeface="Segoe" pitchFamily="34" charset="0"/>
              </a:endParaRPr>
            </a:p>
          </p:txBody>
        </p:sp>
        <p:sp>
          <p:nvSpPr>
            <p:cNvPr id="8361" name="Rectangle 680"/>
            <p:cNvSpPr>
              <a:spLocks noChangeArrowheads="1"/>
            </p:cNvSpPr>
            <p:nvPr/>
          </p:nvSpPr>
          <p:spPr bwMode="auto">
            <a:xfrm>
              <a:off x="4306888" y="2368550"/>
              <a:ext cx="119063" cy="1588"/>
            </a:xfrm>
            <a:prstGeom prst="rect">
              <a:avLst/>
            </a:prstGeom>
            <a:solidFill>
              <a:srgbClr val="E2E2E2"/>
            </a:solidFill>
            <a:ln w="9525">
              <a:noFill/>
              <a:miter lim="800000"/>
              <a:headEnd/>
              <a:tailEnd/>
            </a:ln>
          </p:spPr>
          <p:txBody>
            <a:bodyPr/>
            <a:lstStyle/>
            <a:p>
              <a:endParaRPr lang="en-US" b="1">
                <a:solidFill>
                  <a:schemeClr val="bg1"/>
                </a:solidFill>
                <a:latin typeface="Segoe" pitchFamily="34" charset="0"/>
              </a:endParaRPr>
            </a:p>
          </p:txBody>
        </p:sp>
        <p:sp>
          <p:nvSpPr>
            <p:cNvPr id="8362" name="Rectangle 681"/>
            <p:cNvSpPr>
              <a:spLocks noChangeArrowheads="1"/>
            </p:cNvSpPr>
            <p:nvPr/>
          </p:nvSpPr>
          <p:spPr bwMode="auto">
            <a:xfrm>
              <a:off x="4306888" y="2368550"/>
              <a:ext cx="119063" cy="1588"/>
            </a:xfrm>
            <a:prstGeom prst="rect">
              <a:avLst/>
            </a:prstGeom>
            <a:solidFill>
              <a:srgbClr val="DFDFDF"/>
            </a:solidFill>
            <a:ln w="9525">
              <a:noFill/>
              <a:miter lim="800000"/>
              <a:headEnd/>
              <a:tailEnd/>
            </a:ln>
          </p:spPr>
          <p:txBody>
            <a:bodyPr/>
            <a:lstStyle/>
            <a:p>
              <a:endParaRPr lang="en-US" b="1">
                <a:solidFill>
                  <a:schemeClr val="bg1"/>
                </a:solidFill>
                <a:latin typeface="Segoe" pitchFamily="34" charset="0"/>
              </a:endParaRPr>
            </a:p>
          </p:txBody>
        </p:sp>
        <p:sp>
          <p:nvSpPr>
            <p:cNvPr id="8363" name="Rectangle 682"/>
            <p:cNvSpPr>
              <a:spLocks noChangeArrowheads="1"/>
            </p:cNvSpPr>
            <p:nvPr/>
          </p:nvSpPr>
          <p:spPr bwMode="auto">
            <a:xfrm>
              <a:off x="4306888" y="2370138"/>
              <a:ext cx="119063" cy="1588"/>
            </a:xfrm>
            <a:prstGeom prst="rect">
              <a:avLst/>
            </a:prstGeom>
            <a:solidFill>
              <a:srgbClr val="DCDCDC"/>
            </a:solidFill>
            <a:ln w="9525">
              <a:noFill/>
              <a:miter lim="800000"/>
              <a:headEnd/>
              <a:tailEnd/>
            </a:ln>
          </p:spPr>
          <p:txBody>
            <a:bodyPr/>
            <a:lstStyle/>
            <a:p>
              <a:endParaRPr lang="en-US" b="1">
                <a:solidFill>
                  <a:schemeClr val="bg1"/>
                </a:solidFill>
                <a:latin typeface="Segoe" pitchFamily="34" charset="0"/>
              </a:endParaRPr>
            </a:p>
          </p:txBody>
        </p:sp>
        <p:sp>
          <p:nvSpPr>
            <p:cNvPr id="8364" name="Rectangle 683"/>
            <p:cNvSpPr>
              <a:spLocks noChangeArrowheads="1"/>
            </p:cNvSpPr>
            <p:nvPr/>
          </p:nvSpPr>
          <p:spPr bwMode="auto">
            <a:xfrm>
              <a:off x="4306888" y="2371725"/>
              <a:ext cx="119063" cy="1588"/>
            </a:xfrm>
            <a:prstGeom prst="rect">
              <a:avLst/>
            </a:prstGeom>
            <a:solidFill>
              <a:srgbClr val="D9D9D9"/>
            </a:solidFill>
            <a:ln w="9525">
              <a:noFill/>
              <a:miter lim="800000"/>
              <a:headEnd/>
              <a:tailEnd/>
            </a:ln>
          </p:spPr>
          <p:txBody>
            <a:bodyPr/>
            <a:lstStyle/>
            <a:p>
              <a:endParaRPr lang="en-US" b="1">
                <a:solidFill>
                  <a:schemeClr val="bg1"/>
                </a:solidFill>
                <a:latin typeface="Segoe" pitchFamily="34" charset="0"/>
              </a:endParaRPr>
            </a:p>
          </p:txBody>
        </p:sp>
        <p:sp>
          <p:nvSpPr>
            <p:cNvPr id="8365" name="Rectangle 684"/>
            <p:cNvSpPr>
              <a:spLocks noChangeArrowheads="1"/>
            </p:cNvSpPr>
            <p:nvPr/>
          </p:nvSpPr>
          <p:spPr bwMode="auto">
            <a:xfrm>
              <a:off x="4306888" y="2373313"/>
              <a:ext cx="119063" cy="1588"/>
            </a:xfrm>
            <a:prstGeom prst="rect">
              <a:avLst/>
            </a:prstGeom>
            <a:solidFill>
              <a:srgbClr val="D6D6D6"/>
            </a:solidFill>
            <a:ln w="9525">
              <a:noFill/>
              <a:miter lim="800000"/>
              <a:headEnd/>
              <a:tailEnd/>
            </a:ln>
          </p:spPr>
          <p:txBody>
            <a:bodyPr/>
            <a:lstStyle/>
            <a:p>
              <a:endParaRPr lang="en-US" b="1">
                <a:solidFill>
                  <a:schemeClr val="bg1"/>
                </a:solidFill>
                <a:latin typeface="Segoe" pitchFamily="34" charset="0"/>
              </a:endParaRPr>
            </a:p>
          </p:txBody>
        </p:sp>
        <p:sp>
          <p:nvSpPr>
            <p:cNvPr id="8366" name="Rectangle 685"/>
            <p:cNvSpPr>
              <a:spLocks noChangeArrowheads="1"/>
            </p:cNvSpPr>
            <p:nvPr/>
          </p:nvSpPr>
          <p:spPr bwMode="auto">
            <a:xfrm>
              <a:off x="4306888" y="2374900"/>
              <a:ext cx="119063" cy="1588"/>
            </a:xfrm>
            <a:prstGeom prst="rect">
              <a:avLst/>
            </a:prstGeom>
            <a:solidFill>
              <a:srgbClr val="D3D3D3"/>
            </a:solidFill>
            <a:ln w="9525">
              <a:noFill/>
              <a:miter lim="800000"/>
              <a:headEnd/>
              <a:tailEnd/>
            </a:ln>
          </p:spPr>
          <p:txBody>
            <a:bodyPr/>
            <a:lstStyle/>
            <a:p>
              <a:endParaRPr lang="en-US" b="1">
                <a:solidFill>
                  <a:schemeClr val="bg1"/>
                </a:solidFill>
                <a:latin typeface="Segoe" pitchFamily="34" charset="0"/>
              </a:endParaRPr>
            </a:p>
          </p:txBody>
        </p:sp>
        <p:sp>
          <p:nvSpPr>
            <p:cNvPr id="8367" name="Rectangle 686"/>
            <p:cNvSpPr>
              <a:spLocks noChangeArrowheads="1"/>
            </p:cNvSpPr>
            <p:nvPr/>
          </p:nvSpPr>
          <p:spPr bwMode="auto">
            <a:xfrm>
              <a:off x="4306888" y="2374900"/>
              <a:ext cx="119063" cy="1588"/>
            </a:xfrm>
            <a:prstGeom prst="rect">
              <a:avLst/>
            </a:prstGeom>
            <a:solidFill>
              <a:srgbClr val="D0D0D0"/>
            </a:solidFill>
            <a:ln w="9525">
              <a:noFill/>
              <a:miter lim="800000"/>
              <a:headEnd/>
              <a:tailEnd/>
            </a:ln>
          </p:spPr>
          <p:txBody>
            <a:bodyPr/>
            <a:lstStyle/>
            <a:p>
              <a:endParaRPr lang="en-US" b="1">
                <a:solidFill>
                  <a:schemeClr val="bg1"/>
                </a:solidFill>
                <a:latin typeface="Segoe" pitchFamily="34" charset="0"/>
              </a:endParaRPr>
            </a:p>
          </p:txBody>
        </p:sp>
        <p:sp>
          <p:nvSpPr>
            <p:cNvPr id="8368" name="Rectangle 687"/>
            <p:cNvSpPr>
              <a:spLocks noChangeArrowheads="1"/>
            </p:cNvSpPr>
            <p:nvPr/>
          </p:nvSpPr>
          <p:spPr bwMode="auto">
            <a:xfrm>
              <a:off x="4306888" y="2376488"/>
              <a:ext cx="119063" cy="1588"/>
            </a:xfrm>
            <a:prstGeom prst="rect">
              <a:avLst/>
            </a:prstGeom>
            <a:solidFill>
              <a:srgbClr val="CDCDCD"/>
            </a:solidFill>
            <a:ln w="9525">
              <a:noFill/>
              <a:miter lim="800000"/>
              <a:headEnd/>
              <a:tailEnd/>
            </a:ln>
          </p:spPr>
          <p:txBody>
            <a:bodyPr/>
            <a:lstStyle/>
            <a:p>
              <a:endParaRPr lang="en-US" b="1">
                <a:solidFill>
                  <a:schemeClr val="bg1"/>
                </a:solidFill>
                <a:latin typeface="Segoe" pitchFamily="34" charset="0"/>
              </a:endParaRPr>
            </a:p>
          </p:txBody>
        </p:sp>
        <p:sp>
          <p:nvSpPr>
            <p:cNvPr id="8369" name="Rectangle 688"/>
            <p:cNvSpPr>
              <a:spLocks noChangeArrowheads="1"/>
            </p:cNvSpPr>
            <p:nvPr/>
          </p:nvSpPr>
          <p:spPr bwMode="auto">
            <a:xfrm>
              <a:off x="4306888" y="2378075"/>
              <a:ext cx="119063" cy="1588"/>
            </a:xfrm>
            <a:prstGeom prst="rect">
              <a:avLst/>
            </a:prstGeom>
            <a:solidFill>
              <a:srgbClr val="CACACA"/>
            </a:solidFill>
            <a:ln w="9525">
              <a:noFill/>
              <a:miter lim="800000"/>
              <a:headEnd/>
              <a:tailEnd/>
            </a:ln>
          </p:spPr>
          <p:txBody>
            <a:bodyPr/>
            <a:lstStyle/>
            <a:p>
              <a:endParaRPr lang="en-US" b="1">
                <a:solidFill>
                  <a:schemeClr val="bg1"/>
                </a:solidFill>
                <a:latin typeface="Segoe" pitchFamily="34" charset="0"/>
              </a:endParaRPr>
            </a:p>
          </p:txBody>
        </p:sp>
        <p:sp>
          <p:nvSpPr>
            <p:cNvPr id="8370" name="Rectangle 689"/>
            <p:cNvSpPr>
              <a:spLocks noChangeArrowheads="1"/>
            </p:cNvSpPr>
            <p:nvPr/>
          </p:nvSpPr>
          <p:spPr bwMode="auto">
            <a:xfrm>
              <a:off x="4306888" y="2379663"/>
              <a:ext cx="119063" cy="1588"/>
            </a:xfrm>
            <a:prstGeom prst="rect">
              <a:avLst/>
            </a:prstGeom>
            <a:solidFill>
              <a:srgbClr val="C7C7C7"/>
            </a:solidFill>
            <a:ln w="9525">
              <a:noFill/>
              <a:miter lim="800000"/>
              <a:headEnd/>
              <a:tailEnd/>
            </a:ln>
          </p:spPr>
          <p:txBody>
            <a:bodyPr/>
            <a:lstStyle/>
            <a:p>
              <a:endParaRPr lang="en-US" b="1">
                <a:solidFill>
                  <a:schemeClr val="bg1"/>
                </a:solidFill>
                <a:latin typeface="Segoe" pitchFamily="34" charset="0"/>
              </a:endParaRPr>
            </a:p>
          </p:txBody>
        </p:sp>
        <p:sp>
          <p:nvSpPr>
            <p:cNvPr id="8371" name="Rectangle 690"/>
            <p:cNvSpPr>
              <a:spLocks noChangeArrowheads="1"/>
            </p:cNvSpPr>
            <p:nvPr/>
          </p:nvSpPr>
          <p:spPr bwMode="auto">
            <a:xfrm>
              <a:off x="4306888" y="2381250"/>
              <a:ext cx="119063" cy="1588"/>
            </a:xfrm>
            <a:prstGeom prst="rect">
              <a:avLst/>
            </a:prstGeom>
            <a:solidFill>
              <a:srgbClr val="C4C4C4"/>
            </a:solidFill>
            <a:ln w="9525">
              <a:noFill/>
              <a:miter lim="800000"/>
              <a:headEnd/>
              <a:tailEnd/>
            </a:ln>
          </p:spPr>
          <p:txBody>
            <a:bodyPr/>
            <a:lstStyle/>
            <a:p>
              <a:endParaRPr lang="en-US" b="1">
                <a:solidFill>
                  <a:schemeClr val="bg1"/>
                </a:solidFill>
                <a:latin typeface="Segoe" pitchFamily="34" charset="0"/>
              </a:endParaRPr>
            </a:p>
          </p:txBody>
        </p:sp>
        <p:sp>
          <p:nvSpPr>
            <p:cNvPr id="8372" name="Freeform 691"/>
            <p:cNvSpPr>
              <a:spLocks/>
            </p:cNvSpPr>
            <p:nvPr/>
          </p:nvSpPr>
          <p:spPr bwMode="auto">
            <a:xfrm>
              <a:off x="4308475" y="2355850"/>
              <a:ext cx="114300" cy="25400"/>
            </a:xfrm>
            <a:custGeom>
              <a:avLst/>
              <a:gdLst>
                <a:gd name="T0" fmla="*/ 979914377 w 145"/>
                <a:gd name="T1" fmla="*/ 0 h 30"/>
                <a:gd name="T2" fmla="*/ 2147483647 w 145"/>
                <a:gd name="T3" fmla="*/ 0 h 30"/>
                <a:gd name="T4" fmla="*/ 2147483647 w 145"/>
                <a:gd name="T5" fmla="*/ 2147483647 h 30"/>
                <a:gd name="T6" fmla="*/ 2147483647 w 145"/>
                <a:gd name="T7" fmla="*/ 2147483647 h 30"/>
                <a:gd name="T8" fmla="*/ 2147483647 w 145"/>
                <a:gd name="T9" fmla="*/ 2147483647 h 30"/>
                <a:gd name="T10" fmla="*/ 2147483647 w 145"/>
                <a:gd name="T11" fmla="*/ 2147483647 h 30"/>
                <a:gd name="T12" fmla="*/ 2147483647 w 145"/>
                <a:gd name="T13" fmla="*/ 2147483647 h 30"/>
                <a:gd name="T14" fmla="*/ 2147483647 w 145"/>
                <a:gd name="T15" fmla="*/ 2147483647 h 30"/>
                <a:gd name="T16" fmla="*/ 2147483647 w 145"/>
                <a:gd name="T17" fmla="*/ 2147483647 h 30"/>
                <a:gd name="T18" fmla="*/ 2147483647 w 145"/>
                <a:gd name="T19" fmla="*/ 2147483647 h 30"/>
                <a:gd name="T20" fmla="*/ 2147483647 w 145"/>
                <a:gd name="T21" fmla="*/ 2147483647 h 30"/>
                <a:gd name="T22" fmla="*/ 2147483647 w 145"/>
                <a:gd name="T23" fmla="*/ 2147483647 h 30"/>
                <a:gd name="T24" fmla="*/ 979914377 w 145"/>
                <a:gd name="T25" fmla="*/ 2147483647 h 30"/>
                <a:gd name="T26" fmla="*/ 0 w 145"/>
                <a:gd name="T27" fmla="*/ 2147483647 h 30"/>
                <a:gd name="T28" fmla="*/ 979914377 w 145"/>
                <a:gd name="T29" fmla="*/ 0 h 30"/>
                <a:gd name="T30" fmla="*/ 979914377 w 145"/>
                <a:gd name="T31" fmla="*/ 0 h 3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5"/>
                <a:gd name="T49" fmla="*/ 0 h 30"/>
                <a:gd name="T50" fmla="*/ 145 w 145"/>
                <a:gd name="T51" fmla="*/ 30 h 3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5" h="30">
                  <a:moveTo>
                    <a:pt x="2" y="0"/>
                  </a:moveTo>
                  <a:lnTo>
                    <a:pt x="130" y="0"/>
                  </a:lnTo>
                  <a:lnTo>
                    <a:pt x="125" y="8"/>
                  </a:lnTo>
                  <a:lnTo>
                    <a:pt x="125" y="14"/>
                  </a:lnTo>
                  <a:lnTo>
                    <a:pt x="129" y="21"/>
                  </a:lnTo>
                  <a:lnTo>
                    <a:pt x="133" y="26"/>
                  </a:lnTo>
                  <a:lnTo>
                    <a:pt x="140" y="29"/>
                  </a:lnTo>
                  <a:lnTo>
                    <a:pt x="145" y="30"/>
                  </a:lnTo>
                  <a:lnTo>
                    <a:pt x="34" y="30"/>
                  </a:lnTo>
                  <a:lnTo>
                    <a:pt x="24" y="30"/>
                  </a:lnTo>
                  <a:lnTo>
                    <a:pt x="15" y="29"/>
                  </a:lnTo>
                  <a:lnTo>
                    <a:pt x="7" y="22"/>
                  </a:lnTo>
                  <a:lnTo>
                    <a:pt x="2" y="14"/>
                  </a:lnTo>
                  <a:lnTo>
                    <a:pt x="0" y="8"/>
                  </a:lnTo>
                  <a:lnTo>
                    <a:pt x="2" y="0"/>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373" name="Freeform 692"/>
            <p:cNvSpPr>
              <a:spLocks noEditPoints="1"/>
            </p:cNvSpPr>
            <p:nvPr/>
          </p:nvSpPr>
          <p:spPr bwMode="auto">
            <a:xfrm>
              <a:off x="4344988" y="2257425"/>
              <a:ext cx="53975" cy="76200"/>
            </a:xfrm>
            <a:custGeom>
              <a:avLst/>
              <a:gdLst>
                <a:gd name="T0" fmla="*/ 0 w 69"/>
                <a:gd name="T1" fmla="*/ 0 h 96"/>
                <a:gd name="T2" fmla="*/ 0 w 69"/>
                <a:gd name="T3" fmla="*/ 2147483647 h 96"/>
                <a:gd name="T4" fmla="*/ 2147483647 w 69"/>
                <a:gd name="T5" fmla="*/ 2147483647 h 96"/>
                <a:gd name="T6" fmla="*/ 2147483647 w 69"/>
                <a:gd name="T7" fmla="*/ 0 h 96"/>
                <a:gd name="T8" fmla="*/ 0 w 69"/>
                <a:gd name="T9" fmla="*/ 0 h 96"/>
                <a:gd name="T10" fmla="*/ 2147483647 w 69"/>
                <a:gd name="T11" fmla="*/ 0 h 96"/>
                <a:gd name="T12" fmla="*/ 2147483647 w 69"/>
                <a:gd name="T13" fmla="*/ 2147483647 h 96"/>
                <a:gd name="T14" fmla="*/ 2147483647 w 69"/>
                <a:gd name="T15" fmla="*/ 2147483647 h 96"/>
                <a:gd name="T16" fmla="*/ 2147483647 w 69"/>
                <a:gd name="T17" fmla="*/ 0 h 96"/>
                <a:gd name="T18" fmla="*/ 2147483647 w 69"/>
                <a:gd name="T19" fmla="*/ 0 h 96"/>
                <a:gd name="T20" fmla="*/ 2147483647 w 69"/>
                <a:gd name="T21" fmla="*/ 0 h 96"/>
                <a:gd name="T22" fmla="*/ 2147483647 w 69"/>
                <a:gd name="T23" fmla="*/ 2147483647 h 96"/>
                <a:gd name="T24" fmla="*/ 2147483647 w 69"/>
                <a:gd name="T25" fmla="*/ 2147483647 h 96"/>
                <a:gd name="T26" fmla="*/ 2147483647 w 69"/>
                <a:gd name="T27" fmla="*/ 0 h 96"/>
                <a:gd name="T28" fmla="*/ 2147483647 w 69"/>
                <a:gd name="T29" fmla="*/ 0 h 96"/>
                <a:gd name="T30" fmla="*/ 2147483647 w 69"/>
                <a:gd name="T31" fmla="*/ 2147483647 h 96"/>
                <a:gd name="T32" fmla="*/ 2147483647 w 69"/>
                <a:gd name="T33" fmla="*/ 2147483647 h 96"/>
                <a:gd name="T34" fmla="*/ 2147483647 w 69"/>
                <a:gd name="T35" fmla="*/ 2147483647 h 96"/>
                <a:gd name="T36" fmla="*/ 2147483647 w 69"/>
                <a:gd name="T37" fmla="*/ 2147483647 h 96"/>
                <a:gd name="T38" fmla="*/ 2147483647 w 69"/>
                <a:gd name="T39" fmla="*/ 2147483647 h 96"/>
                <a:gd name="T40" fmla="*/ 0 w 69"/>
                <a:gd name="T41" fmla="*/ 2147483647 h 96"/>
                <a:gd name="T42" fmla="*/ 0 w 69"/>
                <a:gd name="T43" fmla="*/ 2147483647 h 96"/>
                <a:gd name="T44" fmla="*/ 2147483647 w 69"/>
                <a:gd name="T45" fmla="*/ 2147483647 h 96"/>
                <a:gd name="T46" fmla="*/ 2147483647 w 69"/>
                <a:gd name="T47" fmla="*/ 2147483647 h 96"/>
                <a:gd name="T48" fmla="*/ 0 w 69"/>
                <a:gd name="T49" fmla="*/ 2147483647 h 96"/>
                <a:gd name="T50" fmla="*/ 0 w 69"/>
                <a:gd name="T51" fmla="*/ 2147483647 h 96"/>
                <a:gd name="T52" fmla="*/ 0 w 69"/>
                <a:gd name="T53" fmla="*/ 2147483647 h 96"/>
                <a:gd name="T54" fmla="*/ 2147483647 w 69"/>
                <a:gd name="T55" fmla="*/ 2147483647 h 96"/>
                <a:gd name="T56" fmla="*/ 2147483647 w 69"/>
                <a:gd name="T57" fmla="*/ 2147483647 h 96"/>
                <a:gd name="T58" fmla="*/ 0 w 69"/>
                <a:gd name="T59" fmla="*/ 2147483647 h 96"/>
                <a:gd name="T60" fmla="*/ 0 w 69"/>
                <a:gd name="T61" fmla="*/ 2147483647 h 96"/>
                <a:gd name="T62" fmla="*/ 0 w 69"/>
                <a:gd name="T63" fmla="*/ 2147483647 h 96"/>
                <a:gd name="T64" fmla="*/ 2147483647 w 69"/>
                <a:gd name="T65" fmla="*/ 2147483647 h 96"/>
                <a:gd name="T66" fmla="*/ 2147483647 w 69"/>
                <a:gd name="T67" fmla="*/ 2147483647 h 96"/>
                <a:gd name="T68" fmla="*/ 0 w 69"/>
                <a:gd name="T69" fmla="*/ 2147483647 h 96"/>
                <a:gd name="T70" fmla="*/ 0 w 69"/>
                <a:gd name="T71" fmla="*/ 2147483647 h 96"/>
                <a:gd name="T72" fmla="*/ 0 w 69"/>
                <a:gd name="T73" fmla="*/ 2147483647 h 96"/>
                <a:gd name="T74" fmla="*/ 2147483647 w 69"/>
                <a:gd name="T75" fmla="*/ 2147483647 h 96"/>
                <a:gd name="T76" fmla="*/ 2147483647 w 69"/>
                <a:gd name="T77" fmla="*/ 2147483647 h 96"/>
                <a:gd name="T78" fmla="*/ 0 w 69"/>
                <a:gd name="T79" fmla="*/ 2147483647 h 96"/>
                <a:gd name="T80" fmla="*/ 2147483647 w 69"/>
                <a:gd name="T81" fmla="*/ 2147483647 h 96"/>
                <a:gd name="T82" fmla="*/ 2147483647 w 69"/>
                <a:gd name="T83" fmla="*/ 2147483647 h 96"/>
                <a:gd name="T84" fmla="*/ 2147483647 w 69"/>
                <a:gd name="T85" fmla="*/ 2147483647 h 96"/>
                <a:gd name="T86" fmla="*/ 2147483647 w 69"/>
                <a:gd name="T87" fmla="*/ 2147483647 h 96"/>
                <a:gd name="T88" fmla="*/ 2147483647 w 69"/>
                <a:gd name="T89" fmla="*/ 2147483647 h 96"/>
                <a:gd name="T90" fmla="*/ 2147483647 w 69"/>
                <a:gd name="T91" fmla="*/ 2147483647 h 96"/>
                <a:gd name="T92" fmla="*/ 2147483647 w 69"/>
                <a:gd name="T93" fmla="*/ 2147483647 h 96"/>
                <a:gd name="T94" fmla="*/ 2147483647 w 69"/>
                <a:gd name="T95" fmla="*/ 2147483647 h 96"/>
                <a:gd name="T96" fmla="*/ 2147483647 w 69"/>
                <a:gd name="T97" fmla="*/ 2147483647 h 96"/>
                <a:gd name="T98" fmla="*/ 2147483647 w 69"/>
                <a:gd name="T99" fmla="*/ 2147483647 h 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
                <a:gd name="T151" fmla="*/ 0 h 96"/>
                <a:gd name="T152" fmla="*/ 69 w 69"/>
                <a:gd name="T153" fmla="*/ 96 h 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 h="96">
                  <a:moveTo>
                    <a:pt x="0" y="0"/>
                  </a:moveTo>
                  <a:lnTo>
                    <a:pt x="0" y="7"/>
                  </a:lnTo>
                  <a:lnTo>
                    <a:pt x="31" y="7"/>
                  </a:lnTo>
                  <a:lnTo>
                    <a:pt x="31" y="0"/>
                  </a:lnTo>
                  <a:lnTo>
                    <a:pt x="0" y="0"/>
                  </a:lnTo>
                  <a:close/>
                  <a:moveTo>
                    <a:pt x="39" y="0"/>
                  </a:moveTo>
                  <a:lnTo>
                    <a:pt x="39" y="7"/>
                  </a:lnTo>
                  <a:lnTo>
                    <a:pt x="53" y="7"/>
                  </a:lnTo>
                  <a:lnTo>
                    <a:pt x="53" y="0"/>
                  </a:lnTo>
                  <a:lnTo>
                    <a:pt x="39" y="0"/>
                  </a:lnTo>
                  <a:close/>
                  <a:moveTo>
                    <a:pt x="61" y="0"/>
                  </a:moveTo>
                  <a:lnTo>
                    <a:pt x="61" y="7"/>
                  </a:lnTo>
                  <a:lnTo>
                    <a:pt x="69" y="7"/>
                  </a:lnTo>
                  <a:lnTo>
                    <a:pt x="69" y="0"/>
                  </a:lnTo>
                  <a:lnTo>
                    <a:pt x="61" y="0"/>
                  </a:lnTo>
                  <a:close/>
                  <a:moveTo>
                    <a:pt x="47" y="21"/>
                  </a:moveTo>
                  <a:lnTo>
                    <a:pt x="47" y="27"/>
                  </a:lnTo>
                  <a:lnTo>
                    <a:pt x="69" y="27"/>
                  </a:lnTo>
                  <a:lnTo>
                    <a:pt x="69" y="21"/>
                  </a:lnTo>
                  <a:lnTo>
                    <a:pt x="47" y="21"/>
                  </a:lnTo>
                  <a:close/>
                  <a:moveTo>
                    <a:pt x="0" y="21"/>
                  </a:moveTo>
                  <a:lnTo>
                    <a:pt x="0" y="27"/>
                  </a:lnTo>
                  <a:lnTo>
                    <a:pt x="16" y="27"/>
                  </a:lnTo>
                  <a:lnTo>
                    <a:pt x="16" y="21"/>
                  </a:lnTo>
                  <a:lnTo>
                    <a:pt x="0" y="21"/>
                  </a:lnTo>
                  <a:close/>
                  <a:moveTo>
                    <a:pt x="0" y="45"/>
                  </a:moveTo>
                  <a:lnTo>
                    <a:pt x="0" y="51"/>
                  </a:lnTo>
                  <a:lnTo>
                    <a:pt x="23" y="51"/>
                  </a:lnTo>
                  <a:lnTo>
                    <a:pt x="23" y="45"/>
                  </a:lnTo>
                  <a:lnTo>
                    <a:pt x="0" y="45"/>
                  </a:lnTo>
                  <a:close/>
                  <a:moveTo>
                    <a:pt x="0" y="69"/>
                  </a:moveTo>
                  <a:lnTo>
                    <a:pt x="0" y="75"/>
                  </a:lnTo>
                  <a:lnTo>
                    <a:pt x="23" y="75"/>
                  </a:lnTo>
                  <a:lnTo>
                    <a:pt x="23" y="69"/>
                  </a:lnTo>
                  <a:lnTo>
                    <a:pt x="0" y="69"/>
                  </a:lnTo>
                  <a:close/>
                  <a:moveTo>
                    <a:pt x="0" y="90"/>
                  </a:moveTo>
                  <a:lnTo>
                    <a:pt x="0" y="96"/>
                  </a:lnTo>
                  <a:lnTo>
                    <a:pt x="31" y="96"/>
                  </a:lnTo>
                  <a:lnTo>
                    <a:pt x="31" y="90"/>
                  </a:lnTo>
                  <a:lnTo>
                    <a:pt x="0" y="90"/>
                  </a:lnTo>
                  <a:close/>
                  <a:moveTo>
                    <a:pt x="39" y="90"/>
                  </a:moveTo>
                  <a:lnTo>
                    <a:pt x="39" y="96"/>
                  </a:lnTo>
                  <a:lnTo>
                    <a:pt x="61" y="96"/>
                  </a:lnTo>
                  <a:lnTo>
                    <a:pt x="61" y="90"/>
                  </a:lnTo>
                  <a:lnTo>
                    <a:pt x="39" y="90"/>
                  </a:lnTo>
                  <a:close/>
                  <a:moveTo>
                    <a:pt x="47" y="69"/>
                  </a:moveTo>
                  <a:lnTo>
                    <a:pt x="47" y="75"/>
                  </a:lnTo>
                  <a:lnTo>
                    <a:pt x="69" y="75"/>
                  </a:lnTo>
                  <a:lnTo>
                    <a:pt x="69" y="69"/>
                  </a:lnTo>
                  <a:lnTo>
                    <a:pt x="47" y="69"/>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374" name="Freeform 693"/>
            <p:cNvSpPr>
              <a:spLocks noEditPoints="1"/>
            </p:cNvSpPr>
            <p:nvPr/>
          </p:nvSpPr>
          <p:spPr bwMode="auto">
            <a:xfrm>
              <a:off x="4359275" y="2273300"/>
              <a:ext cx="23813" cy="44450"/>
            </a:xfrm>
            <a:custGeom>
              <a:avLst/>
              <a:gdLst>
                <a:gd name="T0" fmla="*/ 0 w 30"/>
                <a:gd name="T1" fmla="*/ 0 h 56"/>
                <a:gd name="T2" fmla="*/ 0 w 30"/>
                <a:gd name="T3" fmla="*/ 2147483647 h 56"/>
                <a:gd name="T4" fmla="*/ 2147483647 w 30"/>
                <a:gd name="T5" fmla="*/ 2147483647 h 56"/>
                <a:gd name="T6" fmla="*/ 2147483647 w 30"/>
                <a:gd name="T7" fmla="*/ 0 h 56"/>
                <a:gd name="T8" fmla="*/ 0 w 30"/>
                <a:gd name="T9" fmla="*/ 0 h 56"/>
                <a:gd name="T10" fmla="*/ 2147483647 w 30"/>
                <a:gd name="T11" fmla="*/ 2147483647 h 56"/>
                <a:gd name="T12" fmla="*/ 2147483647 w 30"/>
                <a:gd name="T13" fmla="*/ 2147483647 h 56"/>
                <a:gd name="T14" fmla="*/ 2147483647 w 30"/>
                <a:gd name="T15" fmla="*/ 2147483647 h 56"/>
                <a:gd name="T16" fmla="*/ 2147483647 w 30"/>
                <a:gd name="T17" fmla="*/ 2147483647 h 56"/>
                <a:gd name="T18" fmla="*/ 2147483647 w 30"/>
                <a:gd name="T19" fmla="*/ 2147483647 h 56"/>
                <a:gd name="T20" fmla="*/ 2147483647 w 30"/>
                <a:gd name="T21" fmla="*/ 2147483647 h 56"/>
                <a:gd name="T22" fmla="*/ 2147483647 w 30"/>
                <a:gd name="T23" fmla="*/ 2147483647 h 56"/>
                <a:gd name="T24" fmla="*/ 2147483647 w 30"/>
                <a:gd name="T25" fmla="*/ 2147483647 h 56"/>
                <a:gd name="T26" fmla="*/ 2147483647 w 30"/>
                <a:gd name="T27" fmla="*/ 2147483647 h 56"/>
                <a:gd name="T28" fmla="*/ 2147483647 w 30"/>
                <a:gd name="T29" fmla="*/ 2147483647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56"/>
                <a:gd name="T47" fmla="*/ 30 w 30"/>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56">
                  <a:moveTo>
                    <a:pt x="0" y="0"/>
                  </a:moveTo>
                  <a:lnTo>
                    <a:pt x="0" y="7"/>
                  </a:lnTo>
                  <a:lnTo>
                    <a:pt x="16" y="7"/>
                  </a:lnTo>
                  <a:lnTo>
                    <a:pt x="16" y="0"/>
                  </a:lnTo>
                  <a:lnTo>
                    <a:pt x="0" y="0"/>
                  </a:lnTo>
                  <a:close/>
                  <a:moveTo>
                    <a:pt x="8" y="24"/>
                  </a:moveTo>
                  <a:lnTo>
                    <a:pt x="8" y="31"/>
                  </a:lnTo>
                  <a:lnTo>
                    <a:pt x="30" y="31"/>
                  </a:lnTo>
                  <a:lnTo>
                    <a:pt x="30" y="24"/>
                  </a:lnTo>
                  <a:lnTo>
                    <a:pt x="8" y="24"/>
                  </a:lnTo>
                  <a:close/>
                  <a:moveTo>
                    <a:pt x="8" y="48"/>
                  </a:moveTo>
                  <a:lnTo>
                    <a:pt x="8" y="56"/>
                  </a:lnTo>
                  <a:lnTo>
                    <a:pt x="16" y="56"/>
                  </a:lnTo>
                  <a:lnTo>
                    <a:pt x="16" y="48"/>
                  </a:lnTo>
                  <a:lnTo>
                    <a:pt x="8" y="48"/>
                  </a:lnTo>
                  <a:close/>
                </a:path>
              </a:pathLst>
            </a:custGeom>
            <a:solidFill>
              <a:srgbClr val="0000FF"/>
            </a:solidFill>
            <a:ln w="9525">
              <a:noFill/>
              <a:round/>
              <a:headEnd/>
              <a:tailEnd/>
            </a:ln>
          </p:spPr>
          <p:txBody>
            <a:bodyPr/>
            <a:lstStyle/>
            <a:p>
              <a:endParaRPr lang="en-US" b="1">
                <a:solidFill>
                  <a:schemeClr val="bg1"/>
                </a:solidFill>
                <a:latin typeface="Segoe" pitchFamily="34" charset="0"/>
              </a:endParaRPr>
            </a:p>
          </p:txBody>
        </p:sp>
        <p:sp>
          <p:nvSpPr>
            <p:cNvPr id="8375" name="Freeform 694"/>
            <p:cNvSpPr>
              <a:spLocks noEditPoints="1"/>
            </p:cNvSpPr>
            <p:nvPr/>
          </p:nvSpPr>
          <p:spPr bwMode="auto">
            <a:xfrm>
              <a:off x="4340225" y="2254250"/>
              <a:ext cx="55563" cy="76200"/>
            </a:xfrm>
            <a:custGeom>
              <a:avLst/>
              <a:gdLst>
                <a:gd name="T0" fmla="*/ 2147483647 w 68"/>
                <a:gd name="T1" fmla="*/ 2147483647 h 98"/>
                <a:gd name="T2" fmla="*/ 2147483647 w 68"/>
                <a:gd name="T3" fmla="*/ 2147483647 h 98"/>
                <a:gd name="T4" fmla="*/ 2147483647 w 68"/>
                <a:gd name="T5" fmla="*/ 2147483647 h 98"/>
                <a:gd name="T6" fmla="*/ 2147483647 w 68"/>
                <a:gd name="T7" fmla="*/ 2147483647 h 98"/>
                <a:gd name="T8" fmla="*/ 2147483647 w 68"/>
                <a:gd name="T9" fmla="*/ 2147483647 h 98"/>
                <a:gd name="T10" fmla="*/ 2147483647 w 68"/>
                <a:gd name="T11" fmla="*/ 2147483647 h 98"/>
                <a:gd name="T12" fmla="*/ 2147483647 w 68"/>
                <a:gd name="T13" fmla="*/ 2147483647 h 98"/>
                <a:gd name="T14" fmla="*/ 0 w 68"/>
                <a:gd name="T15" fmla="*/ 0 h 98"/>
                <a:gd name="T16" fmla="*/ 2147483647 w 68"/>
                <a:gd name="T17" fmla="*/ 2147483647 h 98"/>
                <a:gd name="T18" fmla="*/ 0 w 68"/>
                <a:gd name="T19" fmla="*/ 0 h 98"/>
                <a:gd name="T20" fmla="*/ 2147483647 w 68"/>
                <a:gd name="T21" fmla="*/ 2147483647 h 98"/>
                <a:gd name="T22" fmla="*/ 2147483647 w 68"/>
                <a:gd name="T23" fmla="*/ 0 h 98"/>
                <a:gd name="T24" fmla="*/ 2147483647 w 68"/>
                <a:gd name="T25" fmla="*/ 0 h 98"/>
                <a:gd name="T26" fmla="*/ 2147483647 w 68"/>
                <a:gd name="T27" fmla="*/ 2147483647 h 98"/>
                <a:gd name="T28" fmla="*/ 2147483647 w 68"/>
                <a:gd name="T29" fmla="*/ 0 h 98"/>
                <a:gd name="T30" fmla="*/ 2147483647 w 68"/>
                <a:gd name="T31" fmla="*/ 2147483647 h 98"/>
                <a:gd name="T32" fmla="*/ 2147483647 w 68"/>
                <a:gd name="T33" fmla="*/ 2147483647 h 98"/>
                <a:gd name="T34" fmla="*/ 0 w 68"/>
                <a:gd name="T35" fmla="*/ 2147483647 h 98"/>
                <a:gd name="T36" fmla="*/ 2147483647 w 68"/>
                <a:gd name="T37" fmla="*/ 2147483647 h 98"/>
                <a:gd name="T38" fmla="*/ 0 w 68"/>
                <a:gd name="T39" fmla="*/ 2147483647 h 98"/>
                <a:gd name="T40" fmla="*/ 0 w 68"/>
                <a:gd name="T41" fmla="*/ 2147483647 h 98"/>
                <a:gd name="T42" fmla="*/ 2147483647 w 68"/>
                <a:gd name="T43" fmla="*/ 2147483647 h 98"/>
                <a:gd name="T44" fmla="*/ 0 w 68"/>
                <a:gd name="T45" fmla="*/ 2147483647 h 98"/>
                <a:gd name="T46" fmla="*/ 2147483647 w 68"/>
                <a:gd name="T47" fmla="*/ 2147483647 h 98"/>
                <a:gd name="T48" fmla="*/ 0 w 68"/>
                <a:gd name="T49" fmla="*/ 2147483647 h 98"/>
                <a:gd name="T50" fmla="*/ 0 w 68"/>
                <a:gd name="T51" fmla="*/ 2147483647 h 98"/>
                <a:gd name="T52" fmla="*/ 2147483647 w 68"/>
                <a:gd name="T53" fmla="*/ 2147483647 h 98"/>
                <a:gd name="T54" fmla="*/ 2147483647 w 68"/>
                <a:gd name="T55" fmla="*/ 2147483647 h 98"/>
                <a:gd name="T56" fmla="*/ 2147483647 w 68"/>
                <a:gd name="T57" fmla="*/ 2147483647 h 98"/>
                <a:gd name="T58" fmla="*/ 2147483647 w 68"/>
                <a:gd name="T59" fmla="*/ 2147483647 h 98"/>
                <a:gd name="T60" fmla="*/ 2147483647 w 68"/>
                <a:gd name="T61" fmla="*/ 2147483647 h 98"/>
                <a:gd name="T62" fmla="*/ 2147483647 w 68"/>
                <a:gd name="T63" fmla="*/ 2147483647 h 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98"/>
                <a:gd name="T98" fmla="*/ 68 w 68"/>
                <a:gd name="T99" fmla="*/ 98 h 9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98">
                  <a:moveTo>
                    <a:pt x="22" y="21"/>
                  </a:moveTo>
                  <a:lnTo>
                    <a:pt x="22" y="28"/>
                  </a:lnTo>
                  <a:lnTo>
                    <a:pt x="38" y="28"/>
                  </a:lnTo>
                  <a:lnTo>
                    <a:pt x="38" y="21"/>
                  </a:lnTo>
                  <a:lnTo>
                    <a:pt x="22" y="21"/>
                  </a:lnTo>
                  <a:close/>
                  <a:moveTo>
                    <a:pt x="30" y="45"/>
                  </a:moveTo>
                  <a:lnTo>
                    <a:pt x="30" y="52"/>
                  </a:lnTo>
                  <a:lnTo>
                    <a:pt x="52" y="52"/>
                  </a:lnTo>
                  <a:lnTo>
                    <a:pt x="52" y="45"/>
                  </a:lnTo>
                  <a:lnTo>
                    <a:pt x="30" y="45"/>
                  </a:lnTo>
                  <a:close/>
                  <a:moveTo>
                    <a:pt x="30" y="69"/>
                  </a:moveTo>
                  <a:lnTo>
                    <a:pt x="30" y="77"/>
                  </a:lnTo>
                  <a:lnTo>
                    <a:pt x="38" y="77"/>
                  </a:lnTo>
                  <a:lnTo>
                    <a:pt x="38" y="69"/>
                  </a:lnTo>
                  <a:lnTo>
                    <a:pt x="30" y="69"/>
                  </a:lnTo>
                  <a:close/>
                  <a:moveTo>
                    <a:pt x="0" y="0"/>
                  </a:moveTo>
                  <a:lnTo>
                    <a:pt x="0" y="7"/>
                  </a:lnTo>
                  <a:lnTo>
                    <a:pt x="30" y="7"/>
                  </a:lnTo>
                  <a:lnTo>
                    <a:pt x="30" y="0"/>
                  </a:lnTo>
                  <a:lnTo>
                    <a:pt x="0" y="0"/>
                  </a:lnTo>
                  <a:close/>
                  <a:moveTo>
                    <a:pt x="38" y="0"/>
                  </a:moveTo>
                  <a:lnTo>
                    <a:pt x="38" y="7"/>
                  </a:lnTo>
                  <a:lnTo>
                    <a:pt x="52" y="7"/>
                  </a:lnTo>
                  <a:lnTo>
                    <a:pt x="52" y="0"/>
                  </a:lnTo>
                  <a:lnTo>
                    <a:pt x="38" y="0"/>
                  </a:lnTo>
                  <a:close/>
                  <a:moveTo>
                    <a:pt x="60" y="0"/>
                  </a:moveTo>
                  <a:lnTo>
                    <a:pt x="60" y="7"/>
                  </a:lnTo>
                  <a:lnTo>
                    <a:pt x="68" y="7"/>
                  </a:lnTo>
                  <a:lnTo>
                    <a:pt x="68" y="0"/>
                  </a:lnTo>
                  <a:lnTo>
                    <a:pt x="60" y="0"/>
                  </a:lnTo>
                  <a:close/>
                  <a:moveTo>
                    <a:pt x="46" y="21"/>
                  </a:moveTo>
                  <a:lnTo>
                    <a:pt x="46" y="28"/>
                  </a:lnTo>
                  <a:lnTo>
                    <a:pt x="68" y="28"/>
                  </a:lnTo>
                  <a:lnTo>
                    <a:pt x="68" y="21"/>
                  </a:lnTo>
                  <a:lnTo>
                    <a:pt x="46" y="21"/>
                  </a:lnTo>
                  <a:close/>
                  <a:moveTo>
                    <a:pt x="0" y="21"/>
                  </a:moveTo>
                  <a:lnTo>
                    <a:pt x="0" y="28"/>
                  </a:lnTo>
                  <a:lnTo>
                    <a:pt x="16" y="28"/>
                  </a:lnTo>
                  <a:lnTo>
                    <a:pt x="16" y="21"/>
                  </a:lnTo>
                  <a:lnTo>
                    <a:pt x="0" y="21"/>
                  </a:lnTo>
                  <a:close/>
                  <a:moveTo>
                    <a:pt x="0" y="45"/>
                  </a:moveTo>
                  <a:lnTo>
                    <a:pt x="0" y="52"/>
                  </a:lnTo>
                  <a:lnTo>
                    <a:pt x="22" y="52"/>
                  </a:lnTo>
                  <a:lnTo>
                    <a:pt x="22" y="45"/>
                  </a:lnTo>
                  <a:lnTo>
                    <a:pt x="0" y="45"/>
                  </a:lnTo>
                  <a:close/>
                  <a:moveTo>
                    <a:pt x="0" y="69"/>
                  </a:moveTo>
                  <a:lnTo>
                    <a:pt x="0" y="77"/>
                  </a:lnTo>
                  <a:lnTo>
                    <a:pt x="22" y="77"/>
                  </a:lnTo>
                  <a:lnTo>
                    <a:pt x="22" y="69"/>
                  </a:lnTo>
                  <a:lnTo>
                    <a:pt x="0" y="69"/>
                  </a:lnTo>
                  <a:close/>
                  <a:moveTo>
                    <a:pt x="0" y="90"/>
                  </a:moveTo>
                  <a:lnTo>
                    <a:pt x="0" y="98"/>
                  </a:lnTo>
                  <a:lnTo>
                    <a:pt x="30" y="98"/>
                  </a:lnTo>
                  <a:lnTo>
                    <a:pt x="30" y="90"/>
                  </a:lnTo>
                  <a:lnTo>
                    <a:pt x="0" y="90"/>
                  </a:lnTo>
                  <a:close/>
                  <a:moveTo>
                    <a:pt x="38" y="90"/>
                  </a:moveTo>
                  <a:lnTo>
                    <a:pt x="38" y="98"/>
                  </a:lnTo>
                  <a:lnTo>
                    <a:pt x="60" y="98"/>
                  </a:lnTo>
                  <a:lnTo>
                    <a:pt x="60" y="90"/>
                  </a:lnTo>
                  <a:lnTo>
                    <a:pt x="38" y="90"/>
                  </a:lnTo>
                  <a:close/>
                  <a:moveTo>
                    <a:pt x="46" y="69"/>
                  </a:moveTo>
                  <a:lnTo>
                    <a:pt x="46" y="77"/>
                  </a:lnTo>
                  <a:lnTo>
                    <a:pt x="68" y="77"/>
                  </a:lnTo>
                  <a:lnTo>
                    <a:pt x="68" y="69"/>
                  </a:lnTo>
                  <a:lnTo>
                    <a:pt x="46" y="69"/>
                  </a:lnTo>
                  <a:close/>
                </a:path>
              </a:pathLst>
            </a:custGeom>
            <a:solidFill>
              <a:srgbClr val="0000FF"/>
            </a:solidFill>
            <a:ln w="9525">
              <a:noFill/>
              <a:round/>
              <a:headEnd/>
              <a:tailEnd/>
            </a:ln>
          </p:spPr>
          <p:txBody>
            <a:bodyPr/>
            <a:lstStyle/>
            <a:p>
              <a:endParaRPr lang="en-US" b="1">
                <a:solidFill>
                  <a:schemeClr val="bg1"/>
                </a:solidFill>
                <a:latin typeface="Segoe" pitchFamily="34" charset="0"/>
              </a:endParaRPr>
            </a:p>
          </p:txBody>
        </p:sp>
      </p:grpSp>
      <p:sp>
        <p:nvSpPr>
          <p:cNvPr id="8210" name="TextBox 792"/>
          <p:cNvSpPr txBox="1">
            <a:spLocks noChangeArrowheads="1"/>
          </p:cNvSpPr>
          <p:nvPr/>
        </p:nvSpPr>
        <p:spPr bwMode="auto">
          <a:xfrm>
            <a:off x="15082626" y="1298577"/>
            <a:ext cx="663964" cy="276999"/>
          </a:xfrm>
          <a:prstGeom prst="rect">
            <a:avLst/>
          </a:prstGeom>
          <a:noFill/>
          <a:ln w="9525">
            <a:noFill/>
            <a:miter lim="800000"/>
            <a:headEnd/>
            <a:tailEnd/>
          </a:ln>
        </p:spPr>
        <p:txBody>
          <a:bodyPr wrap="none">
            <a:spAutoFit/>
          </a:bodyPr>
          <a:lstStyle/>
          <a:p>
            <a:pPr algn="ctr"/>
            <a:r>
              <a:rPr lang="en-US" sz="1200" b="1">
                <a:solidFill>
                  <a:schemeClr val="bg1"/>
                </a:solidFill>
                <a:latin typeface="Segoe" pitchFamily="34" charset="0"/>
              </a:rPr>
              <a:t>GPO 1</a:t>
            </a:r>
          </a:p>
        </p:txBody>
      </p:sp>
      <p:grpSp>
        <p:nvGrpSpPr>
          <p:cNvPr id="3" name="Group 795"/>
          <p:cNvGrpSpPr>
            <a:grpSpLocks/>
          </p:cNvGrpSpPr>
          <p:nvPr/>
        </p:nvGrpSpPr>
        <p:grpSpPr bwMode="auto">
          <a:xfrm>
            <a:off x="15970251" y="1527175"/>
            <a:ext cx="493713" cy="554038"/>
            <a:chOff x="4306888" y="2152650"/>
            <a:chExt cx="230187" cy="230188"/>
          </a:xfrm>
        </p:grpSpPr>
        <p:sp>
          <p:nvSpPr>
            <p:cNvPr id="8250" name="Freeform 632"/>
            <p:cNvSpPr>
              <a:spLocks/>
            </p:cNvSpPr>
            <p:nvPr/>
          </p:nvSpPr>
          <p:spPr bwMode="auto">
            <a:xfrm>
              <a:off x="4505325" y="2152650"/>
              <a:ext cx="31750" cy="190500"/>
            </a:xfrm>
            <a:custGeom>
              <a:avLst/>
              <a:gdLst>
                <a:gd name="T0" fmla="*/ 0 w 40"/>
                <a:gd name="T1" fmla="*/ 2147483647 h 241"/>
                <a:gd name="T2" fmla="*/ 2147483647 w 40"/>
                <a:gd name="T3" fmla="*/ 2147483647 h 241"/>
                <a:gd name="T4" fmla="*/ 2147483647 w 40"/>
                <a:gd name="T5" fmla="*/ 2147483647 h 241"/>
                <a:gd name="T6" fmla="*/ 0 w 40"/>
                <a:gd name="T7" fmla="*/ 0 h 241"/>
                <a:gd name="T8" fmla="*/ 0 w 40"/>
                <a:gd name="T9" fmla="*/ 2147483647 h 241"/>
                <a:gd name="T10" fmla="*/ 0 60000 65536"/>
                <a:gd name="T11" fmla="*/ 0 60000 65536"/>
                <a:gd name="T12" fmla="*/ 0 60000 65536"/>
                <a:gd name="T13" fmla="*/ 0 60000 65536"/>
                <a:gd name="T14" fmla="*/ 0 60000 65536"/>
                <a:gd name="T15" fmla="*/ 0 w 40"/>
                <a:gd name="T16" fmla="*/ 0 h 241"/>
                <a:gd name="T17" fmla="*/ 40 w 40"/>
                <a:gd name="T18" fmla="*/ 241 h 241"/>
              </a:gdLst>
              <a:ahLst/>
              <a:cxnLst>
                <a:cxn ang="T10">
                  <a:pos x="T0" y="T1"/>
                </a:cxn>
                <a:cxn ang="T11">
                  <a:pos x="T2" y="T3"/>
                </a:cxn>
                <a:cxn ang="T12">
                  <a:pos x="T4" y="T5"/>
                </a:cxn>
                <a:cxn ang="T13">
                  <a:pos x="T6" y="T7"/>
                </a:cxn>
                <a:cxn ang="T14">
                  <a:pos x="T8" y="T9"/>
                </a:cxn>
              </a:cxnLst>
              <a:rect l="T15" t="T16" r="T17" b="T18"/>
              <a:pathLst>
                <a:path w="40" h="241">
                  <a:moveTo>
                    <a:pt x="0" y="241"/>
                  </a:moveTo>
                  <a:lnTo>
                    <a:pt x="40" y="207"/>
                  </a:lnTo>
                  <a:lnTo>
                    <a:pt x="40" y="9"/>
                  </a:lnTo>
                  <a:lnTo>
                    <a:pt x="0" y="0"/>
                  </a:lnTo>
                  <a:lnTo>
                    <a:pt x="0" y="241"/>
                  </a:lnTo>
                  <a:close/>
                </a:path>
              </a:pathLst>
            </a:custGeom>
            <a:solidFill>
              <a:srgbClr val="000000"/>
            </a:solidFill>
            <a:ln w="9525">
              <a:noFill/>
              <a:round/>
              <a:headEnd/>
              <a:tailEnd/>
            </a:ln>
          </p:spPr>
          <p:txBody>
            <a:bodyPr/>
            <a:lstStyle/>
            <a:p>
              <a:endParaRPr lang="en-US" b="1">
                <a:solidFill>
                  <a:schemeClr val="bg1"/>
                </a:solidFill>
                <a:latin typeface="Segoe" pitchFamily="34" charset="0"/>
              </a:endParaRPr>
            </a:p>
          </p:txBody>
        </p:sp>
        <p:sp>
          <p:nvSpPr>
            <p:cNvPr id="8251" name="Freeform 633"/>
            <p:cNvSpPr>
              <a:spLocks/>
            </p:cNvSpPr>
            <p:nvPr/>
          </p:nvSpPr>
          <p:spPr bwMode="auto">
            <a:xfrm>
              <a:off x="4498975" y="2160588"/>
              <a:ext cx="31750" cy="190500"/>
            </a:xfrm>
            <a:custGeom>
              <a:avLst/>
              <a:gdLst>
                <a:gd name="T0" fmla="*/ 0 w 40"/>
                <a:gd name="T1" fmla="*/ 2147483647 h 242"/>
                <a:gd name="T2" fmla="*/ 2147483647 w 40"/>
                <a:gd name="T3" fmla="*/ 2147483647 h 242"/>
                <a:gd name="T4" fmla="*/ 2147483647 w 40"/>
                <a:gd name="T5" fmla="*/ 0 h 242"/>
                <a:gd name="T6" fmla="*/ 0 w 40"/>
                <a:gd name="T7" fmla="*/ 2147483647 h 242"/>
                <a:gd name="T8" fmla="*/ 0 w 40"/>
                <a:gd name="T9" fmla="*/ 2147483647 h 242"/>
                <a:gd name="T10" fmla="*/ 0 60000 65536"/>
                <a:gd name="T11" fmla="*/ 0 60000 65536"/>
                <a:gd name="T12" fmla="*/ 0 60000 65536"/>
                <a:gd name="T13" fmla="*/ 0 60000 65536"/>
                <a:gd name="T14" fmla="*/ 0 60000 65536"/>
                <a:gd name="T15" fmla="*/ 0 w 40"/>
                <a:gd name="T16" fmla="*/ 0 h 242"/>
                <a:gd name="T17" fmla="*/ 40 w 40"/>
                <a:gd name="T18" fmla="*/ 242 h 242"/>
              </a:gdLst>
              <a:ahLst/>
              <a:cxnLst>
                <a:cxn ang="T10">
                  <a:pos x="T0" y="T1"/>
                </a:cxn>
                <a:cxn ang="T11">
                  <a:pos x="T2" y="T3"/>
                </a:cxn>
                <a:cxn ang="T12">
                  <a:pos x="T4" y="T5"/>
                </a:cxn>
                <a:cxn ang="T13">
                  <a:pos x="T6" y="T7"/>
                </a:cxn>
                <a:cxn ang="T14">
                  <a:pos x="T8" y="T9"/>
                </a:cxn>
              </a:cxnLst>
              <a:rect l="T15" t="T16" r="T17" b="T18"/>
              <a:pathLst>
                <a:path w="40" h="242">
                  <a:moveTo>
                    <a:pt x="0" y="242"/>
                  </a:moveTo>
                  <a:lnTo>
                    <a:pt x="40" y="206"/>
                  </a:lnTo>
                  <a:lnTo>
                    <a:pt x="40" y="0"/>
                  </a:lnTo>
                  <a:lnTo>
                    <a:pt x="0" y="34"/>
                  </a:lnTo>
                  <a:lnTo>
                    <a:pt x="0" y="242"/>
                  </a:lnTo>
                  <a:close/>
                </a:path>
              </a:pathLst>
            </a:custGeom>
            <a:solidFill>
              <a:srgbClr val="000000"/>
            </a:solidFill>
            <a:ln w="9525">
              <a:noFill/>
              <a:round/>
              <a:headEnd/>
              <a:tailEnd/>
            </a:ln>
          </p:spPr>
          <p:txBody>
            <a:bodyPr/>
            <a:lstStyle/>
            <a:p>
              <a:endParaRPr lang="en-US" b="1">
                <a:solidFill>
                  <a:schemeClr val="bg1"/>
                </a:solidFill>
                <a:latin typeface="Segoe" pitchFamily="34" charset="0"/>
              </a:endParaRPr>
            </a:p>
          </p:txBody>
        </p:sp>
        <p:sp>
          <p:nvSpPr>
            <p:cNvPr id="8252" name="Rectangle 634"/>
            <p:cNvSpPr>
              <a:spLocks noChangeArrowheads="1"/>
            </p:cNvSpPr>
            <p:nvPr/>
          </p:nvSpPr>
          <p:spPr bwMode="auto">
            <a:xfrm>
              <a:off x="4376738" y="2185988"/>
              <a:ext cx="122238" cy="165100"/>
            </a:xfrm>
            <a:prstGeom prst="rect">
              <a:avLst/>
            </a:prstGeom>
            <a:solidFill>
              <a:srgbClr val="000000"/>
            </a:solidFill>
            <a:ln w="9525">
              <a:noFill/>
              <a:miter lim="800000"/>
              <a:headEnd/>
              <a:tailEnd/>
            </a:ln>
          </p:spPr>
          <p:txBody>
            <a:bodyPr/>
            <a:lstStyle/>
            <a:p>
              <a:endParaRPr lang="en-US" b="1">
                <a:solidFill>
                  <a:schemeClr val="bg1"/>
                </a:solidFill>
                <a:latin typeface="Segoe" pitchFamily="34" charset="0"/>
              </a:endParaRPr>
            </a:p>
          </p:txBody>
        </p:sp>
        <p:sp>
          <p:nvSpPr>
            <p:cNvPr id="8253" name="Rectangle 635"/>
            <p:cNvSpPr>
              <a:spLocks noChangeArrowheads="1"/>
            </p:cNvSpPr>
            <p:nvPr/>
          </p:nvSpPr>
          <p:spPr bwMode="auto">
            <a:xfrm>
              <a:off x="4370388" y="2179638"/>
              <a:ext cx="128588" cy="163513"/>
            </a:xfrm>
            <a:prstGeom prst="rect">
              <a:avLst/>
            </a:prstGeom>
            <a:solidFill>
              <a:srgbClr val="C0C0C0"/>
            </a:solidFill>
            <a:ln w="9525">
              <a:noFill/>
              <a:miter lim="800000"/>
              <a:headEnd/>
              <a:tailEnd/>
            </a:ln>
          </p:spPr>
          <p:txBody>
            <a:bodyPr/>
            <a:lstStyle/>
            <a:p>
              <a:endParaRPr lang="en-US" b="1">
                <a:solidFill>
                  <a:schemeClr val="bg1"/>
                </a:solidFill>
                <a:latin typeface="Segoe" pitchFamily="34" charset="0"/>
              </a:endParaRPr>
            </a:p>
          </p:txBody>
        </p:sp>
        <p:sp>
          <p:nvSpPr>
            <p:cNvPr id="8254" name="Freeform 636"/>
            <p:cNvSpPr>
              <a:spLocks/>
            </p:cNvSpPr>
            <p:nvPr/>
          </p:nvSpPr>
          <p:spPr bwMode="auto">
            <a:xfrm>
              <a:off x="4370388" y="2152650"/>
              <a:ext cx="160338" cy="26988"/>
            </a:xfrm>
            <a:custGeom>
              <a:avLst/>
              <a:gdLst>
                <a:gd name="T0" fmla="*/ 0 w 202"/>
                <a:gd name="T1" fmla="*/ 2147483647 h 35"/>
                <a:gd name="T2" fmla="*/ 2147483647 w 202"/>
                <a:gd name="T3" fmla="*/ 2147483647 h 35"/>
                <a:gd name="T4" fmla="*/ 2147483647 w 202"/>
                <a:gd name="T5" fmla="*/ 0 h 35"/>
                <a:gd name="T6" fmla="*/ 2147483647 w 202"/>
                <a:gd name="T7" fmla="*/ 0 h 35"/>
                <a:gd name="T8" fmla="*/ 0 w 202"/>
                <a:gd name="T9" fmla="*/ 2147483647 h 35"/>
                <a:gd name="T10" fmla="*/ 0 60000 65536"/>
                <a:gd name="T11" fmla="*/ 0 60000 65536"/>
                <a:gd name="T12" fmla="*/ 0 60000 65536"/>
                <a:gd name="T13" fmla="*/ 0 60000 65536"/>
                <a:gd name="T14" fmla="*/ 0 60000 65536"/>
                <a:gd name="T15" fmla="*/ 0 w 202"/>
                <a:gd name="T16" fmla="*/ 0 h 35"/>
                <a:gd name="T17" fmla="*/ 202 w 202"/>
                <a:gd name="T18" fmla="*/ 35 h 35"/>
              </a:gdLst>
              <a:ahLst/>
              <a:cxnLst>
                <a:cxn ang="T10">
                  <a:pos x="T0" y="T1"/>
                </a:cxn>
                <a:cxn ang="T11">
                  <a:pos x="T2" y="T3"/>
                </a:cxn>
                <a:cxn ang="T12">
                  <a:pos x="T4" y="T5"/>
                </a:cxn>
                <a:cxn ang="T13">
                  <a:pos x="T6" y="T7"/>
                </a:cxn>
                <a:cxn ang="T14">
                  <a:pos x="T8" y="T9"/>
                </a:cxn>
              </a:cxnLst>
              <a:rect l="T15" t="T16" r="T17" b="T18"/>
              <a:pathLst>
                <a:path w="202" h="35">
                  <a:moveTo>
                    <a:pt x="0" y="35"/>
                  </a:moveTo>
                  <a:lnTo>
                    <a:pt x="162" y="35"/>
                  </a:lnTo>
                  <a:lnTo>
                    <a:pt x="202" y="0"/>
                  </a:lnTo>
                  <a:lnTo>
                    <a:pt x="40" y="0"/>
                  </a:lnTo>
                  <a:lnTo>
                    <a:pt x="0" y="35"/>
                  </a:lnTo>
                  <a:close/>
                </a:path>
              </a:pathLst>
            </a:custGeom>
            <a:solidFill>
              <a:srgbClr val="C0C0C0"/>
            </a:solidFill>
            <a:ln w="9525">
              <a:noFill/>
              <a:round/>
              <a:headEnd/>
              <a:tailEnd/>
            </a:ln>
          </p:spPr>
          <p:txBody>
            <a:bodyPr/>
            <a:lstStyle/>
            <a:p>
              <a:endParaRPr lang="en-US" b="1">
                <a:solidFill>
                  <a:schemeClr val="bg1"/>
                </a:solidFill>
                <a:latin typeface="Segoe" pitchFamily="34" charset="0"/>
              </a:endParaRPr>
            </a:p>
          </p:txBody>
        </p:sp>
        <p:sp>
          <p:nvSpPr>
            <p:cNvPr id="8255" name="Freeform 637"/>
            <p:cNvSpPr>
              <a:spLocks/>
            </p:cNvSpPr>
            <p:nvPr/>
          </p:nvSpPr>
          <p:spPr bwMode="auto">
            <a:xfrm>
              <a:off x="4498975" y="2152650"/>
              <a:ext cx="31750" cy="190500"/>
            </a:xfrm>
            <a:custGeom>
              <a:avLst/>
              <a:gdLst>
                <a:gd name="T0" fmla="*/ 0 w 40"/>
                <a:gd name="T1" fmla="*/ 2147483647 h 241"/>
                <a:gd name="T2" fmla="*/ 2147483647 w 40"/>
                <a:gd name="T3" fmla="*/ 2147483647 h 241"/>
                <a:gd name="T4" fmla="*/ 2147483647 w 40"/>
                <a:gd name="T5" fmla="*/ 0 h 241"/>
                <a:gd name="T6" fmla="*/ 0 w 40"/>
                <a:gd name="T7" fmla="*/ 2147483647 h 241"/>
                <a:gd name="T8" fmla="*/ 0 w 40"/>
                <a:gd name="T9" fmla="*/ 2147483647 h 241"/>
                <a:gd name="T10" fmla="*/ 0 60000 65536"/>
                <a:gd name="T11" fmla="*/ 0 60000 65536"/>
                <a:gd name="T12" fmla="*/ 0 60000 65536"/>
                <a:gd name="T13" fmla="*/ 0 60000 65536"/>
                <a:gd name="T14" fmla="*/ 0 60000 65536"/>
                <a:gd name="T15" fmla="*/ 0 w 40"/>
                <a:gd name="T16" fmla="*/ 0 h 241"/>
                <a:gd name="T17" fmla="*/ 40 w 40"/>
                <a:gd name="T18" fmla="*/ 241 h 241"/>
              </a:gdLst>
              <a:ahLst/>
              <a:cxnLst>
                <a:cxn ang="T10">
                  <a:pos x="T0" y="T1"/>
                </a:cxn>
                <a:cxn ang="T11">
                  <a:pos x="T2" y="T3"/>
                </a:cxn>
                <a:cxn ang="T12">
                  <a:pos x="T4" y="T5"/>
                </a:cxn>
                <a:cxn ang="T13">
                  <a:pos x="T6" y="T7"/>
                </a:cxn>
                <a:cxn ang="T14">
                  <a:pos x="T8" y="T9"/>
                </a:cxn>
              </a:cxnLst>
              <a:rect l="T15" t="T16" r="T17" b="T18"/>
              <a:pathLst>
                <a:path w="40" h="241">
                  <a:moveTo>
                    <a:pt x="0" y="241"/>
                  </a:moveTo>
                  <a:lnTo>
                    <a:pt x="40" y="207"/>
                  </a:lnTo>
                  <a:lnTo>
                    <a:pt x="40" y="0"/>
                  </a:lnTo>
                  <a:lnTo>
                    <a:pt x="0" y="35"/>
                  </a:lnTo>
                  <a:lnTo>
                    <a:pt x="0" y="241"/>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256" name="Freeform 638"/>
            <p:cNvSpPr>
              <a:spLocks/>
            </p:cNvSpPr>
            <p:nvPr/>
          </p:nvSpPr>
          <p:spPr bwMode="auto">
            <a:xfrm>
              <a:off x="4370388" y="2179638"/>
              <a:ext cx="128588" cy="3175"/>
            </a:xfrm>
            <a:custGeom>
              <a:avLst/>
              <a:gdLst>
                <a:gd name="T0" fmla="*/ 0 w 162"/>
                <a:gd name="T1" fmla="*/ 0 h 3"/>
                <a:gd name="T2" fmla="*/ 2147483647 w 162"/>
                <a:gd name="T3" fmla="*/ 0 h 3"/>
                <a:gd name="T4" fmla="*/ 2147483647 w 162"/>
                <a:gd name="T5" fmla="*/ 2147483647 h 3"/>
                <a:gd name="T6" fmla="*/ 0 w 162"/>
                <a:gd name="T7" fmla="*/ 2147483647 h 3"/>
                <a:gd name="T8" fmla="*/ 0 w 162"/>
                <a:gd name="T9" fmla="*/ 0 h 3"/>
                <a:gd name="T10" fmla="*/ 0 60000 65536"/>
                <a:gd name="T11" fmla="*/ 0 60000 65536"/>
                <a:gd name="T12" fmla="*/ 0 60000 65536"/>
                <a:gd name="T13" fmla="*/ 0 60000 65536"/>
                <a:gd name="T14" fmla="*/ 0 60000 65536"/>
                <a:gd name="T15" fmla="*/ 0 w 162"/>
                <a:gd name="T16" fmla="*/ 0 h 3"/>
                <a:gd name="T17" fmla="*/ 162 w 162"/>
                <a:gd name="T18" fmla="*/ 3 h 3"/>
              </a:gdLst>
              <a:ahLst/>
              <a:cxnLst>
                <a:cxn ang="T10">
                  <a:pos x="T0" y="T1"/>
                </a:cxn>
                <a:cxn ang="T11">
                  <a:pos x="T2" y="T3"/>
                </a:cxn>
                <a:cxn ang="T12">
                  <a:pos x="T4" y="T5"/>
                </a:cxn>
                <a:cxn ang="T13">
                  <a:pos x="T6" y="T7"/>
                </a:cxn>
                <a:cxn ang="T14">
                  <a:pos x="T8" y="T9"/>
                </a:cxn>
              </a:cxnLst>
              <a:rect l="T15" t="T16" r="T17" b="T18"/>
              <a:pathLst>
                <a:path w="162" h="3">
                  <a:moveTo>
                    <a:pt x="0" y="0"/>
                  </a:moveTo>
                  <a:lnTo>
                    <a:pt x="162" y="0"/>
                  </a:lnTo>
                  <a:lnTo>
                    <a:pt x="156" y="3"/>
                  </a:lnTo>
                  <a:lnTo>
                    <a:pt x="0" y="3"/>
                  </a:lnTo>
                  <a:lnTo>
                    <a:pt x="0" y="0"/>
                  </a:lnTo>
                  <a:close/>
                </a:path>
              </a:pathLst>
            </a:custGeom>
            <a:solidFill>
              <a:srgbClr val="FFFFFF"/>
            </a:solidFill>
            <a:ln w="9525">
              <a:noFill/>
              <a:round/>
              <a:headEnd/>
              <a:tailEnd/>
            </a:ln>
          </p:spPr>
          <p:txBody>
            <a:bodyPr/>
            <a:lstStyle/>
            <a:p>
              <a:endParaRPr lang="en-US" b="1">
                <a:solidFill>
                  <a:schemeClr val="bg1"/>
                </a:solidFill>
                <a:latin typeface="Segoe" pitchFamily="34" charset="0"/>
              </a:endParaRPr>
            </a:p>
          </p:txBody>
        </p:sp>
        <p:sp>
          <p:nvSpPr>
            <p:cNvPr id="8257" name="Freeform 639"/>
            <p:cNvSpPr>
              <a:spLocks/>
            </p:cNvSpPr>
            <p:nvPr/>
          </p:nvSpPr>
          <p:spPr bwMode="auto">
            <a:xfrm>
              <a:off x="4370388" y="2179638"/>
              <a:ext cx="3175" cy="163513"/>
            </a:xfrm>
            <a:custGeom>
              <a:avLst/>
              <a:gdLst>
                <a:gd name="T0" fmla="*/ 0 w 5"/>
                <a:gd name="T1" fmla="*/ 0 h 206"/>
                <a:gd name="T2" fmla="*/ 0 w 5"/>
                <a:gd name="T3" fmla="*/ 2147483647 h 206"/>
                <a:gd name="T4" fmla="*/ 1280239204 w 5"/>
                <a:gd name="T5" fmla="*/ 2147483647 h 206"/>
                <a:gd name="T6" fmla="*/ 1280239204 w 5"/>
                <a:gd name="T7" fmla="*/ 1500132508 h 206"/>
                <a:gd name="T8" fmla="*/ 0 w 5"/>
                <a:gd name="T9" fmla="*/ 0 h 206"/>
                <a:gd name="T10" fmla="*/ 0 60000 65536"/>
                <a:gd name="T11" fmla="*/ 0 60000 65536"/>
                <a:gd name="T12" fmla="*/ 0 60000 65536"/>
                <a:gd name="T13" fmla="*/ 0 60000 65536"/>
                <a:gd name="T14" fmla="*/ 0 60000 65536"/>
                <a:gd name="T15" fmla="*/ 0 w 5"/>
                <a:gd name="T16" fmla="*/ 0 h 206"/>
                <a:gd name="T17" fmla="*/ 5 w 5"/>
                <a:gd name="T18" fmla="*/ 206 h 206"/>
              </a:gdLst>
              <a:ahLst/>
              <a:cxnLst>
                <a:cxn ang="T10">
                  <a:pos x="T0" y="T1"/>
                </a:cxn>
                <a:cxn ang="T11">
                  <a:pos x="T2" y="T3"/>
                </a:cxn>
                <a:cxn ang="T12">
                  <a:pos x="T4" y="T5"/>
                </a:cxn>
                <a:cxn ang="T13">
                  <a:pos x="T6" y="T7"/>
                </a:cxn>
                <a:cxn ang="T14">
                  <a:pos x="T8" y="T9"/>
                </a:cxn>
              </a:cxnLst>
              <a:rect l="T15" t="T16" r="T17" b="T18"/>
              <a:pathLst>
                <a:path w="5" h="206">
                  <a:moveTo>
                    <a:pt x="0" y="0"/>
                  </a:moveTo>
                  <a:lnTo>
                    <a:pt x="0" y="206"/>
                  </a:lnTo>
                  <a:lnTo>
                    <a:pt x="5" y="203"/>
                  </a:lnTo>
                  <a:lnTo>
                    <a:pt x="5" y="3"/>
                  </a:lnTo>
                  <a:lnTo>
                    <a:pt x="0" y="0"/>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258" name="Rectangle 640"/>
            <p:cNvSpPr>
              <a:spLocks noChangeArrowheads="1"/>
            </p:cNvSpPr>
            <p:nvPr/>
          </p:nvSpPr>
          <p:spPr bwMode="auto">
            <a:xfrm>
              <a:off x="4370388" y="2224088"/>
              <a:ext cx="128588" cy="4763"/>
            </a:xfrm>
            <a:prstGeom prst="rect">
              <a:avLst/>
            </a:prstGeom>
            <a:solidFill>
              <a:srgbClr val="808080"/>
            </a:solidFill>
            <a:ln w="9525">
              <a:noFill/>
              <a:miter lim="800000"/>
              <a:headEnd/>
              <a:tailEnd/>
            </a:ln>
          </p:spPr>
          <p:txBody>
            <a:bodyPr/>
            <a:lstStyle/>
            <a:p>
              <a:endParaRPr lang="en-US" b="1">
                <a:solidFill>
                  <a:schemeClr val="bg1"/>
                </a:solidFill>
                <a:latin typeface="Segoe" pitchFamily="34" charset="0"/>
              </a:endParaRPr>
            </a:p>
          </p:txBody>
        </p:sp>
        <p:sp>
          <p:nvSpPr>
            <p:cNvPr id="8259" name="Rectangle 641"/>
            <p:cNvSpPr>
              <a:spLocks noChangeArrowheads="1"/>
            </p:cNvSpPr>
            <p:nvPr/>
          </p:nvSpPr>
          <p:spPr bwMode="auto">
            <a:xfrm>
              <a:off x="4373563" y="2228850"/>
              <a:ext cx="125413" cy="1588"/>
            </a:xfrm>
            <a:prstGeom prst="rect">
              <a:avLst/>
            </a:prstGeom>
            <a:solidFill>
              <a:srgbClr val="FFFFFF"/>
            </a:solidFill>
            <a:ln w="9525">
              <a:noFill/>
              <a:miter lim="800000"/>
              <a:headEnd/>
              <a:tailEnd/>
            </a:ln>
          </p:spPr>
          <p:txBody>
            <a:bodyPr/>
            <a:lstStyle/>
            <a:p>
              <a:endParaRPr lang="en-US" b="1">
                <a:solidFill>
                  <a:schemeClr val="bg1"/>
                </a:solidFill>
                <a:latin typeface="Segoe" pitchFamily="34" charset="0"/>
              </a:endParaRPr>
            </a:p>
          </p:txBody>
        </p:sp>
        <p:sp>
          <p:nvSpPr>
            <p:cNvPr id="8260" name="Rectangle 642"/>
            <p:cNvSpPr>
              <a:spLocks noChangeArrowheads="1"/>
            </p:cNvSpPr>
            <p:nvPr/>
          </p:nvSpPr>
          <p:spPr bwMode="auto">
            <a:xfrm>
              <a:off x="4370388" y="2273300"/>
              <a:ext cx="128588" cy="1588"/>
            </a:xfrm>
            <a:prstGeom prst="rect">
              <a:avLst/>
            </a:prstGeom>
            <a:solidFill>
              <a:srgbClr val="808080"/>
            </a:solidFill>
            <a:ln w="9525">
              <a:noFill/>
              <a:miter lim="800000"/>
              <a:headEnd/>
              <a:tailEnd/>
            </a:ln>
          </p:spPr>
          <p:txBody>
            <a:bodyPr/>
            <a:lstStyle/>
            <a:p>
              <a:endParaRPr lang="en-US" b="1">
                <a:solidFill>
                  <a:schemeClr val="bg1"/>
                </a:solidFill>
                <a:latin typeface="Segoe" pitchFamily="34" charset="0"/>
              </a:endParaRPr>
            </a:p>
          </p:txBody>
        </p:sp>
        <p:sp>
          <p:nvSpPr>
            <p:cNvPr id="8261" name="Rectangle 643"/>
            <p:cNvSpPr>
              <a:spLocks noChangeArrowheads="1"/>
            </p:cNvSpPr>
            <p:nvPr/>
          </p:nvSpPr>
          <p:spPr bwMode="auto">
            <a:xfrm>
              <a:off x="4373563" y="2274888"/>
              <a:ext cx="125413" cy="4763"/>
            </a:xfrm>
            <a:prstGeom prst="rect">
              <a:avLst/>
            </a:prstGeom>
            <a:solidFill>
              <a:srgbClr val="FFFFFF"/>
            </a:solidFill>
            <a:ln w="9525">
              <a:noFill/>
              <a:miter lim="800000"/>
              <a:headEnd/>
              <a:tailEnd/>
            </a:ln>
          </p:spPr>
          <p:txBody>
            <a:bodyPr/>
            <a:lstStyle/>
            <a:p>
              <a:endParaRPr lang="en-US" b="1">
                <a:solidFill>
                  <a:schemeClr val="bg1"/>
                </a:solidFill>
                <a:latin typeface="Segoe" pitchFamily="34" charset="0"/>
              </a:endParaRPr>
            </a:p>
          </p:txBody>
        </p:sp>
        <p:sp>
          <p:nvSpPr>
            <p:cNvPr id="8262" name="Rectangle 644"/>
            <p:cNvSpPr>
              <a:spLocks noChangeArrowheads="1"/>
            </p:cNvSpPr>
            <p:nvPr/>
          </p:nvSpPr>
          <p:spPr bwMode="auto">
            <a:xfrm>
              <a:off x="4457700" y="2317750"/>
              <a:ext cx="23813" cy="12700"/>
            </a:xfrm>
            <a:prstGeom prst="rect">
              <a:avLst/>
            </a:prstGeom>
            <a:solidFill>
              <a:srgbClr val="FF0000"/>
            </a:solidFill>
            <a:ln w="9525">
              <a:noFill/>
              <a:miter lim="800000"/>
              <a:headEnd/>
              <a:tailEnd/>
            </a:ln>
          </p:spPr>
          <p:txBody>
            <a:bodyPr/>
            <a:lstStyle/>
            <a:p>
              <a:endParaRPr lang="en-US" b="1">
                <a:solidFill>
                  <a:schemeClr val="bg1"/>
                </a:solidFill>
                <a:latin typeface="Segoe" pitchFamily="34" charset="0"/>
              </a:endParaRPr>
            </a:p>
          </p:txBody>
        </p:sp>
        <p:sp>
          <p:nvSpPr>
            <p:cNvPr id="8263" name="Freeform 645"/>
            <p:cNvSpPr>
              <a:spLocks/>
            </p:cNvSpPr>
            <p:nvPr/>
          </p:nvSpPr>
          <p:spPr bwMode="auto">
            <a:xfrm>
              <a:off x="4370388" y="2152650"/>
              <a:ext cx="160338" cy="26988"/>
            </a:xfrm>
            <a:custGeom>
              <a:avLst/>
              <a:gdLst>
                <a:gd name="T0" fmla="*/ 2147483647 w 202"/>
                <a:gd name="T1" fmla="*/ 0 h 35"/>
                <a:gd name="T2" fmla="*/ 2147483647 w 202"/>
                <a:gd name="T3" fmla="*/ 1833663391 h 35"/>
                <a:gd name="T4" fmla="*/ 2147483647 w 202"/>
                <a:gd name="T5" fmla="*/ 1833663391 h 35"/>
                <a:gd name="T6" fmla="*/ 2147483647 w 202"/>
                <a:gd name="T7" fmla="*/ 2147483647 h 35"/>
                <a:gd name="T8" fmla="*/ 0 w 202"/>
                <a:gd name="T9" fmla="*/ 2147483647 h 35"/>
                <a:gd name="T10" fmla="*/ 2147483647 w 202"/>
                <a:gd name="T11" fmla="*/ 0 h 35"/>
                <a:gd name="T12" fmla="*/ 2147483647 w 202"/>
                <a:gd name="T13" fmla="*/ 0 h 35"/>
                <a:gd name="T14" fmla="*/ 0 60000 65536"/>
                <a:gd name="T15" fmla="*/ 0 60000 65536"/>
                <a:gd name="T16" fmla="*/ 0 60000 65536"/>
                <a:gd name="T17" fmla="*/ 0 60000 65536"/>
                <a:gd name="T18" fmla="*/ 0 60000 65536"/>
                <a:gd name="T19" fmla="*/ 0 60000 65536"/>
                <a:gd name="T20" fmla="*/ 0 60000 65536"/>
                <a:gd name="T21" fmla="*/ 0 w 202"/>
                <a:gd name="T22" fmla="*/ 0 h 35"/>
                <a:gd name="T23" fmla="*/ 202 w 202"/>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 h="35">
                  <a:moveTo>
                    <a:pt x="202" y="0"/>
                  </a:moveTo>
                  <a:lnTo>
                    <a:pt x="197" y="4"/>
                  </a:lnTo>
                  <a:lnTo>
                    <a:pt x="40" y="4"/>
                  </a:lnTo>
                  <a:lnTo>
                    <a:pt x="5" y="35"/>
                  </a:lnTo>
                  <a:lnTo>
                    <a:pt x="0" y="35"/>
                  </a:lnTo>
                  <a:lnTo>
                    <a:pt x="40" y="0"/>
                  </a:lnTo>
                  <a:lnTo>
                    <a:pt x="202" y="0"/>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264" name="Rectangle 646"/>
            <p:cNvSpPr>
              <a:spLocks noChangeArrowheads="1"/>
            </p:cNvSpPr>
            <p:nvPr/>
          </p:nvSpPr>
          <p:spPr bwMode="auto">
            <a:xfrm>
              <a:off x="4319588" y="2239963"/>
              <a:ext cx="122238" cy="1588"/>
            </a:xfrm>
            <a:prstGeom prst="rect">
              <a:avLst/>
            </a:prstGeom>
            <a:solidFill>
              <a:srgbClr val="C2C2C2"/>
            </a:solidFill>
            <a:ln w="9525">
              <a:noFill/>
              <a:miter lim="800000"/>
              <a:headEnd/>
              <a:tailEnd/>
            </a:ln>
          </p:spPr>
          <p:txBody>
            <a:bodyPr/>
            <a:lstStyle/>
            <a:p>
              <a:endParaRPr lang="en-US" b="1">
                <a:solidFill>
                  <a:schemeClr val="bg1"/>
                </a:solidFill>
                <a:latin typeface="Segoe" pitchFamily="34" charset="0"/>
              </a:endParaRPr>
            </a:p>
          </p:txBody>
        </p:sp>
        <p:sp>
          <p:nvSpPr>
            <p:cNvPr id="8265" name="Rectangle 647"/>
            <p:cNvSpPr>
              <a:spLocks noChangeArrowheads="1"/>
            </p:cNvSpPr>
            <p:nvPr/>
          </p:nvSpPr>
          <p:spPr bwMode="auto">
            <a:xfrm>
              <a:off x="4319588" y="2241550"/>
              <a:ext cx="122238" cy="1588"/>
            </a:xfrm>
            <a:prstGeom prst="rect">
              <a:avLst/>
            </a:prstGeom>
            <a:solidFill>
              <a:srgbClr val="FEFEFE"/>
            </a:solidFill>
            <a:ln w="9525">
              <a:noFill/>
              <a:miter lim="800000"/>
              <a:headEnd/>
              <a:tailEnd/>
            </a:ln>
          </p:spPr>
          <p:txBody>
            <a:bodyPr/>
            <a:lstStyle/>
            <a:p>
              <a:endParaRPr lang="en-US" b="1">
                <a:solidFill>
                  <a:schemeClr val="bg1"/>
                </a:solidFill>
                <a:latin typeface="Segoe" pitchFamily="34" charset="0"/>
              </a:endParaRPr>
            </a:p>
          </p:txBody>
        </p:sp>
        <p:sp>
          <p:nvSpPr>
            <p:cNvPr id="8266" name="Rectangle 648"/>
            <p:cNvSpPr>
              <a:spLocks noChangeArrowheads="1"/>
            </p:cNvSpPr>
            <p:nvPr/>
          </p:nvSpPr>
          <p:spPr bwMode="auto">
            <a:xfrm>
              <a:off x="4319588" y="2243138"/>
              <a:ext cx="122238" cy="1588"/>
            </a:xfrm>
            <a:prstGeom prst="rect">
              <a:avLst/>
            </a:prstGeom>
            <a:solidFill>
              <a:srgbClr val="FBFBFB"/>
            </a:solidFill>
            <a:ln w="9525">
              <a:noFill/>
              <a:miter lim="800000"/>
              <a:headEnd/>
              <a:tailEnd/>
            </a:ln>
          </p:spPr>
          <p:txBody>
            <a:bodyPr/>
            <a:lstStyle/>
            <a:p>
              <a:endParaRPr lang="en-US" b="1">
                <a:solidFill>
                  <a:schemeClr val="bg1"/>
                </a:solidFill>
                <a:latin typeface="Segoe" pitchFamily="34" charset="0"/>
              </a:endParaRPr>
            </a:p>
          </p:txBody>
        </p:sp>
        <p:sp>
          <p:nvSpPr>
            <p:cNvPr id="8267" name="Rectangle 649"/>
            <p:cNvSpPr>
              <a:spLocks noChangeArrowheads="1"/>
            </p:cNvSpPr>
            <p:nvPr/>
          </p:nvSpPr>
          <p:spPr bwMode="auto">
            <a:xfrm>
              <a:off x="4319588" y="2243138"/>
              <a:ext cx="122238" cy="1588"/>
            </a:xfrm>
            <a:prstGeom prst="rect">
              <a:avLst/>
            </a:prstGeom>
            <a:solidFill>
              <a:srgbClr val="F7F7F7"/>
            </a:solidFill>
            <a:ln w="9525">
              <a:noFill/>
              <a:miter lim="800000"/>
              <a:headEnd/>
              <a:tailEnd/>
            </a:ln>
          </p:spPr>
          <p:txBody>
            <a:bodyPr/>
            <a:lstStyle/>
            <a:p>
              <a:endParaRPr lang="en-US" b="1">
                <a:solidFill>
                  <a:schemeClr val="bg1"/>
                </a:solidFill>
                <a:latin typeface="Segoe" pitchFamily="34" charset="0"/>
              </a:endParaRPr>
            </a:p>
          </p:txBody>
        </p:sp>
        <p:sp>
          <p:nvSpPr>
            <p:cNvPr id="8268" name="Rectangle 650"/>
            <p:cNvSpPr>
              <a:spLocks noChangeArrowheads="1"/>
            </p:cNvSpPr>
            <p:nvPr/>
          </p:nvSpPr>
          <p:spPr bwMode="auto">
            <a:xfrm>
              <a:off x="4319588" y="2244725"/>
              <a:ext cx="122238" cy="1588"/>
            </a:xfrm>
            <a:prstGeom prst="rect">
              <a:avLst/>
            </a:prstGeom>
            <a:solidFill>
              <a:srgbClr val="F4F4F4"/>
            </a:solidFill>
            <a:ln w="9525">
              <a:noFill/>
              <a:miter lim="800000"/>
              <a:headEnd/>
              <a:tailEnd/>
            </a:ln>
          </p:spPr>
          <p:txBody>
            <a:bodyPr/>
            <a:lstStyle/>
            <a:p>
              <a:endParaRPr lang="en-US" b="1">
                <a:solidFill>
                  <a:schemeClr val="bg1"/>
                </a:solidFill>
                <a:latin typeface="Segoe" pitchFamily="34" charset="0"/>
              </a:endParaRPr>
            </a:p>
          </p:txBody>
        </p:sp>
        <p:sp>
          <p:nvSpPr>
            <p:cNvPr id="8269" name="Rectangle 651"/>
            <p:cNvSpPr>
              <a:spLocks noChangeArrowheads="1"/>
            </p:cNvSpPr>
            <p:nvPr/>
          </p:nvSpPr>
          <p:spPr bwMode="auto">
            <a:xfrm>
              <a:off x="4319588" y="2246313"/>
              <a:ext cx="122238" cy="1588"/>
            </a:xfrm>
            <a:prstGeom prst="rect">
              <a:avLst/>
            </a:prstGeom>
            <a:solidFill>
              <a:srgbClr val="F1F1F1"/>
            </a:solidFill>
            <a:ln w="9525">
              <a:noFill/>
              <a:miter lim="800000"/>
              <a:headEnd/>
              <a:tailEnd/>
            </a:ln>
          </p:spPr>
          <p:txBody>
            <a:bodyPr/>
            <a:lstStyle/>
            <a:p>
              <a:endParaRPr lang="en-US" b="1">
                <a:solidFill>
                  <a:schemeClr val="bg1"/>
                </a:solidFill>
                <a:latin typeface="Segoe" pitchFamily="34" charset="0"/>
              </a:endParaRPr>
            </a:p>
          </p:txBody>
        </p:sp>
        <p:sp>
          <p:nvSpPr>
            <p:cNvPr id="8270" name="Rectangle 652"/>
            <p:cNvSpPr>
              <a:spLocks noChangeArrowheads="1"/>
            </p:cNvSpPr>
            <p:nvPr/>
          </p:nvSpPr>
          <p:spPr bwMode="auto">
            <a:xfrm>
              <a:off x="4319588" y="2247900"/>
              <a:ext cx="122238" cy="1588"/>
            </a:xfrm>
            <a:prstGeom prst="rect">
              <a:avLst/>
            </a:prstGeom>
            <a:solidFill>
              <a:srgbClr val="EEEEEE"/>
            </a:solidFill>
            <a:ln w="9525">
              <a:noFill/>
              <a:miter lim="800000"/>
              <a:headEnd/>
              <a:tailEnd/>
            </a:ln>
          </p:spPr>
          <p:txBody>
            <a:bodyPr/>
            <a:lstStyle/>
            <a:p>
              <a:endParaRPr lang="en-US" b="1">
                <a:solidFill>
                  <a:schemeClr val="bg1"/>
                </a:solidFill>
                <a:latin typeface="Segoe" pitchFamily="34" charset="0"/>
              </a:endParaRPr>
            </a:p>
          </p:txBody>
        </p:sp>
        <p:sp>
          <p:nvSpPr>
            <p:cNvPr id="8271" name="Rectangle 653"/>
            <p:cNvSpPr>
              <a:spLocks noChangeArrowheads="1"/>
            </p:cNvSpPr>
            <p:nvPr/>
          </p:nvSpPr>
          <p:spPr bwMode="auto">
            <a:xfrm>
              <a:off x="4319588" y="2249488"/>
              <a:ext cx="122238" cy="1588"/>
            </a:xfrm>
            <a:prstGeom prst="rect">
              <a:avLst/>
            </a:prstGeom>
            <a:solidFill>
              <a:srgbClr val="EBEBEB"/>
            </a:solidFill>
            <a:ln w="9525">
              <a:noFill/>
              <a:miter lim="800000"/>
              <a:headEnd/>
              <a:tailEnd/>
            </a:ln>
          </p:spPr>
          <p:txBody>
            <a:bodyPr/>
            <a:lstStyle/>
            <a:p>
              <a:endParaRPr lang="en-US" b="1">
                <a:solidFill>
                  <a:schemeClr val="bg1"/>
                </a:solidFill>
                <a:latin typeface="Segoe" pitchFamily="34" charset="0"/>
              </a:endParaRPr>
            </a:p>
          </p:txBody>
        </p:sp>
        <p:sp>
          <p:nvSpPr>
            <p:cNvPr id="8272" name="Rectangle 654"/>
            <p:cNvSpPr>
              <a:spLocks noChangeArrowheads="1"/>
            </p:cNvSpPr>
            <p:nvPr/>
          </p:nvSpPr>
          <p:spPr bwMode="auto">
            <a:xfrm>
              <a:off x="4319588" y="2249488"/>
              <a:ext cx="122238" cy="1588"/>
            </a:xfrm>
            <a:prstGeom prst="rect">
              <a:avLst/>
            </a:prstGeom>
            <a:solidFill>
              <a:srgbClr val="E8E8E8"/>
            </a:solidFill>
            <a:ln w="9525">
              <a:noFill/>
              <a:miter lim="800000"/>
              <a:headEnd/>
              <a:tailEnd/>
            </a:ln>
          </p:spPr>
          <p:txBody>
            <a:bodyPr/>
            <a:lstStyle/>
            <a:p>
              <a:endParaRPr lang="en-US" b="1">
                <a:solidFill>
                  <a:schemeClr val="bg1"/>
                </a:solidFill>
                <a:latin typeface="Segoe" pitchFamily="34" charset="0"/>
              </a:endParaRPr>
            </a:p>
          </p:txBody>
        </p:sp>
        <p:sp>
          <p:nvSpPr>
            <p:cNvPr id="8273" name="Rectangle 655"/>
            <p:cNvSpPr>
              <a:spLocks noChangeArrowheads="1"/>
            </p:cNvSpPr>
            <p:nvPr/>
          </p:nvSpPr>
          <p:spPr bwMode="auto">
            <a:xfrm>
              <a:off x="4319588" y="2251075"/>
              <a:ext cx="122238" cy="1588"/>
            </a:xfrm>
            <a:prstGeom prst="rect">
              <a:avLst/>
            </a:prstGeom>
            <a:solidFill>
              <a:srgbClr val="E5E5E5"/>
            </a:solidFill>
            <a:ln w="9525">
              <a:noFill/>
              <a:miter lim="800000"/>
              <a:headEnd/>
              <a:tailEnd/>
            </a:ln>
          </p:spPr>
          <p:txBody>
            <a:bodyPr/>
            <a:lstStyle/>
            <a:p>
              <a:endParaRPr lang="en-US" b="1">
                <a:solidFill>
                  <a:schemeClr val="bg1"/>
                </a:solidFill>
                <a:latin typeface="Segoe" pitchFamily="34" charset="0"/>
              </a:endParaRPr>
            </a:p>
          </p:txBody>
        </p:sp>
        <p:sp>
          <p:nvSpPr>
            <p:cNvPr id="8274" name="Rectangle 656"/>
            <p:cNvSpPr>
              <a:spLocks noChangeArrowheads="1"/>
            </p:cNvSpPr>
            <p:nvPr/>
          </p:nvSpPr>
          <p:spPr bwMode="auto">
            <a:xfrm>
              <a:off x="4319588" y="2252663"/>
              <a:ext cx="122238" cy="1588"/>
            </a:xfrm>
            <a:prstGeom prst="rect">
              <a:avLst/>
            </a:prstGeom>
            <a:solidFill>
              <a:srgbClr val="E2E2E2"/>
            </a:solidFill>
            <a:ln w="9525">
              <a:noFill/>
              <a:miter lim="800000"/>
              <a:headEnd/>
              <a:tailEnd/>
            </a:ln>
          </p:spPr>
          <p:txBody>
            <a:bodyPr/>
            <a:lstStyle/>
            <a:p>
              <a:endParaRPr lang="en-US" b="1">
                <a:solidFill>
                  <a:schemeClr val="bg1"/>
                </a:solidFill>
                <a:latin typeface="Segoe" pitchFamily="34" charset="0"/>
              </a:endParaRPr>
            </a:p>
          </p:txBody>
        </p:sp>
        <p:sp>
          <p:nvSpPr>
            <p:cNvPr id="8275" name="Rectangle 657"/>
            <p:cNvSpPr>
              <a:spLocks noChangeArrowheads="1"/>
            </p:cNvSpPr>
            <p:nvPr/>
          </p:nvSpPr>
          <p:spPr bwMode="auto">
            <a:xfrm>
              <a:off x="4319588" y="2254250"/>
              <a:ext cx="122238" cy="1588"/>
            </a:xfrm>
            <a:prstGeom prst="rect">
              <a:avLst/>
            </a:prstGeom>
            <a:solidFill>
              <a:srgbClr val="DFDFDF"/>
            </a:solidFill>
            <a:ln w="9525">
              <a:noFill/>
              <a:miter lim="800000"/>
              <a:headEnd/>
              <a:tailEnd/>
            </a:ln>
          </p:spPr>
          <p:txBody>
            <a:bodyPr/>
            <a:lstStyle/>
            <a:p>
              <a:endParaRPr lang="en-US" b="1">
                <a:solidFill>
                  <a:schemeClr val="bg1"/>
                </a:solidFill>
                <a:latin typeface="Segoe" pitchFamily="34" charset="0"/>
              </a:endParaRPr>
            </a:p>
          </p:txBody>
        </p:sp>
        <p:sp>
          <p:nvSpPr>
            <p:cNvPr id="8276" name="Rectangle 658"/>
            <p:cNvSpPr>
              <a:spLocks noChangeArrowheads="1"/>
            </p:cNvSpPr>
            <p:nvPr/>
          </p:nvSpPr>
          <p:spPr bwMode="auto">
            <a:xfrm>
              <a:off x="4319588" y="2255838"/>
              <a:ext cx="122238" cy="1588"/>
            </a:xfrm>
            <a:prstGeom prst="rect">
              <a:avLst/>
            </a:prstGeom>
            <a:solidFill>
              <a:srgbClr val="DCDCDC"/>
            </a:solidFill>
            <a:ln w="9525">
              <a:noFill/>
              <a:miter lim="800000"/>
              <a:headEnd/>
              <a:tailEnd/>
            </a:ln>
          </p:spPr>
          <p:txBody>
            <a:bodyPr/>
            <a:lstStyle/>
            <a:p>
              <a:endParaRPr lang="en-US" b="1">
                <a:solidFill>
                  <a:schemeClr val="bg1"/>
                </a:solidFill>
                <a:latin typeface="Segoe" pitchFamily="34" charset="0"/>
              </a:endParaRPr>
            </a:p>
          </p:txBody>
        </p:sp>
        <p:sp>
          <p:nvSpPr>
            <p:cNvPr id="8277" name="Rectangle 659"/>
            <p:cNvSpPr>
              <a:spLocks noChangeArrowheads="1"/>
            </p:cNvSpPr>
            <p:nvPr/>
          </p:nvSpPr>
          <p:spPr bwMode="auto">
            <a:xfrm>
              <a:off x="4319588" y="2255838"/>
              <a:ext cx="122238" cy="1588"/>
            </a:xfrm>
            <a:prstGeom prst="rect">
              <a:avLst/>
            </a:prstGeom>
            <a:solidFill>
              <a:srgbClr val="D9D9D9"/>
            </a:solidFill>
            <a:ln w="9525">
              <a:noFill/>
              <a:miter lim="800000"/>
              <a:headEnd/>
              <a:tailEnd/>
            </a:ln>
          </p:spPr>
          <p:txBody>
            <a:bodyPr/>
            <a:lstStyle/>
            <a:p>
              <a:endParaRPr lang="en-US" b="1">
                <a:solidFill>
                  <a:schemeClr val="bg1"/>
                </a:solidFill>
                <a:latin typeface="Segoe" pitchFamily="34" charset="0"/>
              </a:endParaRPr>
            </a:p>
          </p:txBody>
        </p:sp>
        <p:sp>
          <p:nvSpPr>
            <p:cNvPr id="8278" name="Rectangle 660"/>
            <p:cNvSpPr>
              <a:spLocks noChangeArrowheads="1"/>
            </p:cNvSpPr>
            <p:nvPr/>
          </p:nvSpPr>
          <p:spPr bwMode="auto">
            <a:xfrm>
              <a:off x="4319588" y="2257425"/>
              <a:ext cx="122238" cy="1588"/>
            </a:xfrm>
            <a:prstGeom prst="rect">
              <a:avLst/>
            </a:prstGeom>
            <a:solidFill>
              <a:srgbClr val="D6D6D6"/>
            </a:solidFill>
            <a:ln w="9525">
              <a:noFill/>
              <a:miter lim="800000"/>
              <a:headEnd/>
              <a:tailEnd/>
            </a:ln>
          </p:spPr>
          <p:txBody>
            <a:bodyPr/>
            <a:lstStyle/>
            <a:p>
              <a:endParaRPr lang="en-US" b="1">
                <a:solidFill>
                  <a:schemeClr val="bg1"/>
                </a:solidFill>
                <a:latin typeface="Segoe" pitchFamily="34" charset="0"/>
              </a:endParaRPr>
            </a:p>
          </p:txBody>
        </p:sp>
        <p:sp>
          <p:nvSpPr>
            <p:cNvPr id="8279" name="Rectangle 661"/>
            <p:cNvSpPr>
              <a:spLocks noChangeArrowheads="1"/>
            </p:cNvSpPr>
            <p:nvPr/>
          </p:nvSpPr>
          <p:spPr bwMode="auto">
            <a:xfrm>
              <a:off x="4319588" y="2259013"/>
              <a:ext cx="122238" cy="1588"/>
            </a:xfrm>
            <a:prstGeom prst="rect">
              <a:avLst/>
            </a:prstGeom>
            <a:solidFill>
              <a:srgbClr val="D3D3D3"/>
            </a:solidFill>
            <a:ln w="9525">
              <a:noFill/>
              <a:miter lim="800000"/>
              <a:headEnd/>
              <a:tailEnd/>
            </a:ln>
          </p:spPr>
          <p:txBody>
            <a:bodyPr/>
            <a:lstStyle/>
            <a:p>
              <a:endParaRPr lang="en-US" b="1">
                <a:solidFill>
                  <a:schemeClr val="bg1"/>
                </a:solidFill>
                <a:latin typeface="Segoe" pitchFamily="34" charset="0"/>
              </a:endParaRPr>
            </a:p>
          </p:txBody>
        </p:sp>
        <p:sp>
          <p:nvSpPr>
            <p:cNvPr id="8280" name="Rectangle 662"/>
            <p:cNvSpPr>
              <a:spLocks noChangeArrowheads="1"/>
            </p:cNvSpPr>
            <p:nvPr/>
          </p:nvSpPr>
          <p:spPr bwMode="auto">
            <a:xfrm>
              <a:off x="4319588" y="2260600"/>
              <a:ext cx="122238" cy="1588"/>
            </a:xfrm>
            <a:prstGeom prst="rect">
              <a:avLst/>
            </a:prstGeom>
            <a:solidFill>
              <a:srgbClr val="D0D0D0"/>
            </a:solidFill>
            <a:ln w="9525">
              <a:noFill/>
              <a:miter lim="800000"/>
              <a:headEnd/>
              <a:tailEnd/>
            </a:ln>
          </p:spPr>
          <p:txBody>
            <a:bodyPr/>
            <a:lstStyle/>
            <a:p>
              <a:endParaRPr lang="en-US" b="1">
                <a:solidFill>
                  <a:schemeClr val="bg1"/>
                </a:solidFill>
                <a:latin typeface="Segoe" pitchFamily="34" charset="0"/>
              </a:endParaRPr>
            </a:p>
          </p:txBody>
        </p:sp>
        <p:sp>
          <p:nvSpPr>
            <p:cNvPr id="8281" name="Rectangle 663"/>
            <p:cNvSpPr>
              <a:spLocks noChangeArrowheads="1"/>
            </p:cNvSpPr>
            <p:nvPr/>
          </p:nvSpPr>
          <p:spPr bwMode="auto">
            <a:xfrm>
              <a:off x="4319588" y="2262188"/>
              <a:ext cx="122238" cy="1588"/>
            </a:xfrm>
            <a:prstGeom prst="rect">
              <a:avLst/>
            </a:prstGeom>
            <a:solidFill>
              <a:srgbClr val="CCCCCC"/>
            </a:solidFill>
            <a:ln w="9525">
              <a:noFill/>
              <a:miter lim="800000"/>
              <a:headEnd/>
              <a:tailEnd/>
            </a:ln>
          </p:spPr>
          <p:txBody>
            <a:bodyPr/>
            <a:lstStyle/>
            <a:p>
              <a:endParaRPr lang="en-US" b="1">
                <a:solidFill>
                  <a:schemeClr val="bg1"/>
                </a:solidFill>
                <a:latin typeface="Segoe" pitchFamily="34" charset="0"/>
              </a:endParaRPr>
            </a:p>
          </p:txBody>
        </p:sp>
        <p:sp>
          <p:nvSpPr>
            <p:cNvPr id="8282" name="Rectangle 664"/>
            <p:cNvSpPr>
              <a:spLocks noChangeArrowheads="1"/>
            </p:cNvSpPr>
            <p:nvPr/>
          </p:nvSpPr>
          <p:spPr bwMode="auto">
            <a:xfrm>
              <a:off x="4319588" y="2262188"/>
              <a:ext cx="122238" cy="1588"/>
            </a:xfrm>
            <a:prstGeom prst="rect">
              <a:avLst/>
            </a:prstGeom>
            <a:solidFill>
              <a:srgbClr val="C9C9C9"/>
            </a:solidFill>
            <a:ln w="9525">
              <a:noFill/>
              <a:miter lim="800000"/>
              <a:headEnd/>
              <a:tailEnd/>
            </a:ln>
          </p:spPr>
          <p:txBody>
            <a:bodyPr/>
            <a:lstStyle/>
            <a:p>
              <a:endParaRPr lang="en-US" b="1">
                <a:solidFill>
                  <a:schemeClr val="bg1"/>
                </a:solidFill>
                <a:latin typeface="Segoe" pitchFamily="34" charset="0"/>
              </a:endParaRPr>
            </a:p>
          </p:txBody>
        </p:sp>
        <p:sp>
          <p:nvSpPr>
            <p:cNvPr id="8283" name="Rectangle 665"/>
            <p:cNvSpPr>
              <a:spLocks noChangeArrowheads="1"/>
            </p:cNvSpPr>
            <p:nvPr/>
          </p:nvSpPr>
          <p:spPr bwMode="auto">
            <a:xfrm>
              <a:off x="4319588" y="2263775"/>
              <a:ext cx="122238" cy="1588"/>
            </a:xfrm>
            <a:prstGeom prst="rect">
              <a:avLst/>
            </a:prstGeom>
            <a:solidFill>
              <a:srgbClr val="C6C6C6"/>
            </a:solidFill>
            <a:ln w="9525">
              <a:noFill/>
              <a:miter lim="800000"/>
              <a:headEnd/>
              <a:tailEnd/>
            </a:ln>
          </p:spPr>
          <p:txBody>
            <a:bodyPr/>
            <a:lstStyle/>
            <a:p>
              <a:endParaRPr lang="en-US" b="1">
                <a:solidFill>
                  <a:schemeClr val="bg1"/>
                </a:solidFill>
                <a:latin typeface="Segoe" pitchFamily="34" charset="0"/>
              </a:endParaRPr>
            </a:p>
          </p:txBody>
        </p:sp>
        <p:sp>
          <p:nvSpPr>
            <p:cNvPr id="8284" name="Rectangle 666"/>
            <p:cNvSpPr>
              <a:spLocks noChangeArrowheads="1"/>
            </p:cNvSpPr>
            <p:nvPr/>
          </p:nvSpPr>
          <p:spPr bwMode="auto">
            <a:xfrm>
              <a:off x="4319588" y="2265363"/>
              <a:ext cx="122238" cy="1588"/>
            </a:xfrm>
            <a:prstGeom prst="rect">
              <a:avLst/>
            </a:prstGeom>
            <a:solidFill>
              <a:srgbClr val="C3C3C3"/>
            </a:solidFill>
            <a:ln w="9525">
              <a:noFill/>
              <a:miter lim="800000"/>
              <a:headEnd/>
              <a:tailEnd/>
            </a:ln>
          </p:spPr>
          <p:txBody>
            <a:bodyPr/>
            <a:lstStyle/>
            <a:p>
              <a:endParaRPr lang="en-US" b="1">
                <a:solidFill>
                  <a:schemeClr val="bg1"/>
                </a:solidFill>
                <a:latin typeface="Segoe" pitchFamily="34" charset="0"/>
              </a:endParaRPr>
            </a:p>
          </p:txBody>
        </p:sp>
        <p:sp>
          <p:nvSpPr>
            <p:cNvPr id="8285" name="Freeform 667"/>
            <p:cNvSpPr>
              <a:spLocks/>
            </p:cNvSpPr>
            <p:nvPr/>
          </p:nvSpPr>
          <p:spPr bwMode="auto">
            <a:xfrm>
              <a:off x="4322763" y="2243138"/>
              <a:ext cx="119063" cy="22225"/>
            </a:xfrm>
            <a:custGeom>
              <a:avLst/>
              <a:gdLst>
                <a:gd name="T0" fmla="*/ 0 w 149"/>
                <a:gd name="T1" fmla="*/ 2147483647 h 29"/>
                <a:gd name="T2" fmla="*/ 2147483647 w 149"/>
                <a:gd name="T3" fmla="*/ 2147483647 h 29"/>
                <a:gd name="T4" fmla="*/ 2147483647 w 149"/>
                <a:gd name="T5" fmla="*/ 2147483647 h 29"/>
                <a:gd name="T6" fmla="*/ 2147483647 w 149"/>
                <a:gd name="T7" fmla="*/ 2147483647 h 29"/>
                <a:gd name="T8" fmla="*/ 2147483647 w 149"/>
                <a:gd name="T9" fmla="*/ 2147483647 h 29"/>
                <a:gd name="T10" fmla="*/ 2147483647 w 149"/>
                <a:gd name="T11" fmla="*/ 2147483647 h 29"/>
                <a:gd name="T12" fmla="*/ 2147483647 w 149"/>
                <a:gd name="T13" fmla="*/ 0 h 29"/>
                <a:gd name="T14" fmla="*/ 2147483647 w 149"/>
                <a:gd name="T15" fmla="*/ 0 h 29"/>
                <a:gd name="T16" fmla="*/ 0 w 149"/>
                <a:gd name="T17" fmla="*/ 0 h 29"/>
                <a:gd name="T18" fmla="*/ 0 w 149"/>
                <a:gd name="T19" fmla="*/ 2147483647 h 29"/>
                <a:gd name="T20" fmla="*/ 0 w 149"/>
                <a:gd name="T21" fmla="*/ 2147483647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29"/>
                <a:gd name="T35" fmla="*/ 149 w 149"/>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29">
                  <a:moveTo>
                    <a:pt x="0" y="29"/>
                  </a:moveTo>
                  <a:lnTo>
                    <a:pt x="143" y="29"/>
                  </a:lnTo>
                  <a:lnTo>
                    <a:pt x="147" y="24"/>
                  </a:lnTo>
                  <a:lnTo>
                    <a:pt x="149" y="18"/>
                  </a:lnTo>
                  <a:lnTo>
                    <a:pt x="149" y="11"/>
                  </a:lnTo>
                  <a:lnTo>
                    <a:pt x="146" y="5"/>
                  </a:lnTo>
                  <a:lnTo>
                    <a:pt x="138" y="0"/>
                  </a:lnTo>
                  <a:lnTo>
                    <a:pt x="127" y="0"/>
                  </a:lnTo>
                  <a:lnTo>
                    <a:pt x="0" y="0"/>
                  </a:lnTo>
                  <a:lnTo>
                    <a:pt x="0" y="29"/>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286" name="Freeform 668"/>
            <p:cNvSpPr>
              <a:spLocks/>
            </p:cNvSpPr>
            <p:nvPr/>
          </p:nvSpPr>
          <p:spPr bwMode="auto">
            <a:xfrm>
              <a:off x="4308475" y="2243138"/>
              <a:ext cx="130175" cy="138113"/>
            </a:xfrm>
            <a:custGeom>
              <a:avLst/>
              <a:gdLst>
                <a:gd name="T0" fmla="*/ 2147483647 w 164"/>
                <a:gd name="T1" fmla="*/ 0 h 174"/>
                <a:gd name="T2" fmla="*/ 2147483647 w 164"/>
                <a:gd name="T3" fmla="*/ 0 h 174"/>
                <a:gd name="T4" fmla="*/ 2147483647 w 164"/>
                <a:gd name="T5" fmla="*/ 2147483647 h 174"/>
                <a:gd name="T6" fmla="*/ 2147483647 w 164"/>
                <a:gd name="T7" fmla="*/ 2147483647 h 174"/>
                <a:gd name="T8" fmla="*/ 2147483647 w 164"/>
                <a:gd name="T9" fmla="*/ 2147483647 h 174"/>
                <a:gd name="T10" fmla="*/ 2147483647 w 164"/>
                <a:gd name="T11" fmla="*/ 2147483647 h 174"/>
                <a:gd name="T12" fmla="*/ 2147483647 w 164"/>
                <a:gd name="T13" fmla="*/ 2147483647 h 174"/>
                <a:gd name="T14" fmla="*/ 2147483647 w 164"/>
                <a:gd name="T15" fmla="*/ 2147483647 h 174"/>
                <a:gd name="T16" fmla="*/ 2147483647 w 164"/>
                <a:gd name="T17" fmla="*/ 2147483647 h 174"/>
                <a:gd name="T18" fmla="*/ 2147483647 w 164"/>
                <a:gd name="T19" fmla="*/ 2147483647 h 174"/>
                <a:gd name="T20" fmla="*/ 2147483647 w 164"/>
                <a:gd name="T21" fmla="*/ 2147483647 h 174"/>
                <a:gd name="T22" fmla="*/ 2147483647 w 164"/>
                <a:gd name="T23" fmla="*/ 2147483647 h 174"/>
                <a:gd name="T24" fmla="*/ 2147483647 w 164"/>
                <a:gd name="T25" fmla="*/ 2147483647 h 174"/>
                <a:gd name="T26" fmla="*/ 2147483647 w 164"/>
                <a:gd name="T27" fmla="*/ 2147483647 h 174"/>
                <a:gd name="T28" fmla="*/ 2147483647 w 164"/>
                <a:gd name="T29" fmla="*/ 2147483647 h 174"/>
                <a:gd name="T30" fmla="*/ 2147483647 w 164"/>
                <a:gd name="T31" fmla="*/ 2147483647 h 174"/>
                <a:gd name="T32" fmla="*/ 2147483647 w 164"/>
                <a:gd name="T33" fmla="*/ 2147483647 h 174"/>
                <a:gd name="T34" fmla="*/ 2147483647 w 164"/>
                <a:gd name="T35" fmla="*/ 2147483647 h 174"/>
                <a:gd name="T36" fmla="*/ 2147483647 w 164"/>
                <a:gd name="T37" fmla="*/ 2147483647 h 174"/>
                <a:gd name="T38" fmla="*/ 2147483647 w 164"/>
                <a:gd name="T39" fmla="*/ 2147483647 h 174"/>
                <a:gd name="T40" fmla="*/ 2147483647 w 164"/>
                <a:gd name="T41" fmla="*/ 2147483647 h 174"/>
                <a:gd name="T42" fmla="*/ 2147483647 w 164"/>
                <a:gd name="T43" fmla="*/ 2147483647 h 174"/>
                <a:gd name="T44" fmla="*/ 2147483647 w 164"/>
                <a:gd name="T45" fmla="*/ 2147483647 h 174"/>
                <a:gd name="T46" fmla="*/ 2147483647 w 164"/>
                <a:gd name="T47" fmla="*/ 2147483647 h 174"/>
                <a:gd name="T48" fmla="*/ 2147483647 w 164"/>
                <a:gd name="T49" fmla="*/ 2147483647 h 174"/>
                <a:gd name="T50" fmla="*/ 2147483647 w 164"/>
                <a:gd name="T51" fmla="*/ 2147483647 h 174"/>
                <a:gd name="T52" fmla="*/ 2147483647 w 164"/>
                <a:gd name="T53" fmla="*/ 2147483647 h 174"/>
                <a:gd name="T54" fmla="*/ 2147483647 w 164"/>
                <a:gd name="T55" fmla="*/ 2147483647 h 174"/>
                <a:gd name="T56" fmla="*/ 2147483647 w 164"/>
                <a:gd name="T57" fmla="*/ 2147483647 h 174"/>
                <a:gd name="T58" fmla="*/ 2147483647 w 164"/>
                <a:gd name="T59" fmla="*/ 2147483647 h 174"/>
                <a:gd name="T60" fmla="*/ 2147483647 w 164"/>
                <a:gd name="T61" fmla="*/ 2147483647 h 174"/>
                <a:gd name="T62" fmla="*/ 2147483647 w 164"/>
                <a:gd name="T63" fmla="*/ 2147483647 h 174"/>
                <a:gd name="T64" fmla="*/ 1000502056 w 164"/>
                <a:gd name="T65" fmla="*/ 2147483647 h 174"/>
                <a:gd name="T66" fmla="*/ 0 w 164"/>
                <a:gd name="T67" fmla="*/ 2147483647 h 174"/>
                <a:gd name="T68" fmla="*/ 1000502056 w 164"/>
                <a:gd name="T69" fmla="*/ 2147483647 h 174"/>
                <a:gd name="T70" fmla="*/ 2000373874 w 164"/>
                <a:gd name="T71" fmla="*/ 2147483647 h 174"/>
                <a:gd name="T72" fmla="*/ 2147483647 w 164"/>
                <a:gd name="T73" fmla="*/ 2147483647 h 174"/>
                <a:gd name="T74" fmla="*/ 2147483647 w 164"/>
                <a:gd name="T75" fmla="*/ 1000509668 h 174"/>
                <a:gd name="T76" fmla="*/ 2147483647 w 164"/>
                <a:gd name="T77" fmla="*/ 0 h 174"/>
                <a:gd name="T78" fmla="*/ 2147483647 w 164"/>
                <a:gd name="T79" fmla="*/ 0 h 1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
                <a:gd name="T121" fmla="*/ 0 h 174"/>
                <a:gd name="T122" fmla="*/ 164 w 164"/>
                <a:gd name="T123" fmla="*/ 174 h 17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 h="174">
                  <a:moveTo>
                    <a:pt x="18" y="0"/>
                  </a:moveTo>
                  <a:lnTo>
                    <a:pt x="145" y="0"/>
                  </a:lnTo>
                  <a:lnTo>
                    <a:pt x="138" y="10"/>
                  </a:lnTo>
                  <a:lnTo>
                    <a:pt x="132" y="21"/>
                  </a:lnTo>
                  <a:lnTo>
                    <a:pt x="129" y="32"/>
                  </a:lnTo>
                  <a:lnTo>
                    <a:pt x="127" y="43"/>
                  </a:lnTo>
                  <a:lnTo>
                    <a:pt x="129" y="54"/>
                  </a:lnTo>
                  <a:lnTo>
                    <a:pt x="132" y="66"/>
                  </a:lnTo>
                  <a:lnTo>
                    <a:pt x="138" y="77"/>
                  </a:lnTo>
                  <a:lnTo>
                    <a:pt x="145" y="86"/>
                  </a:lnTo>
                  <a:lnTo>
                    <a:pt x="153" y="94"/>
                  </a:lnTo>
                  <a:lnTo>
                    <a:pt x="157" y="104"/>
                  </a:lnTo>
                  <a:lnTo>
                    <a:pt x="162" y="115"/>
                  </a:lnTo>
                  <a:lnTo>
                    <a:pt x="164" y="126"/>
                  </a:lnTo>
                  <a:lnTo>
                    <a:pt x="162" y="138"/>
                  </a:lnTo>
                  <a:lnTo>
                    <a:pt x="161" y="149"/>
                  </a:lnTo>
                  <a:lnTo>
                    <a:pt x="156" y="160"/>
                  </a:lnTo>
                  <a:lnTo>
                    <a:pt x="149" y="170"/>
                  </a:lnTo>
                  <a:lnTo>
                    <a:pt x="145" y="174"/>
                  </a:lnTo>
                  <a:lnTo>
                    <a:pt x="18" y="174"/>
                  </a:lnTo>
                  <a:lnTo>
                    <a:pt x="26" y="163"/>
                  </a:lnTo>
                  <a:lnTo>
                    <a:pt x="31" y="152"/>
                  </a:lnTo>
                  <a:lnTo>
                    <a:pt x="34" y="141"/>
                  </a:lnTo>
                  <a:lnTo>
                    <a:pt x="36" y="130"/>
                  </a:lnTo>
                  <a:lnTo>
                    <a:pt x="36" y="118"/>
                  </a:lnTo>
                  <a:lnTo>
                    <a:pt x="33" y="107"/>
                  </a:lnTo>
                  <a:lnTo>
                    <a:pt x="28" y="98"/>
                  </a:lnTo>
                  <a:lnTo>
                    <a:pt x="21" y="90"/>
                  </a:lnTo>
                  <a:lnTo>
                    <a:pt x="18" y="86"/>
                  </a:lnTo>
                  <a:lnTo>
                    <a:pt x="10" y="77"/>
                  </a:lnTo>
                  <a:lnTo>
                    <a:pt x="5" y="67"/>
                  </a:lnTo>
                  <a:lnTo>
                    <a:pt x="2" y="56"/>
                  </a:lnTo>
                  <a:lnTo>
                    <a:pt x="0" y="45"/>
                  </a:lnTo>
                  <a:lnTo>
                    <a:pt x="2" y="32"/>
                  </a:lnTo>
                  <a:lnTo>
                    <a:pt x="4" y="22"/>
                  </a:lnTo>
                  <a:lnTo>
                    <a:pt x="8" y="11"/>
                  </a:lnTo>
                  <a:lnTo>
                    <a:pt x="15" y="2"/>
                  </a:lnTo>
                  <a:lnTo>
                    <a:pt x="18" y="0"/>
                  </a:lnTo>
                  <a:close/>
                </a:path>
              </a:pathLst>
            </a:custGeom>
            <a:solidFill>
              <a:srgbClr val="FFFFFF"/>
            </a:solidFill>
            <a:ln w="9525">
              <a:noFill/>
              <a:round/>
              <a:headEnd/>
              <a:tailEnd/>
            </a:ln>
          </p:spPr>
          <p:txBody>
            <a:bodyPr/>
            <a:lstStyle/>
            <a:p>
              <a:endParaRPr lang="en-US" b="1">
                <a:solidFill>
                  <a:schemeClr val="bg1"/>
                </a:solidFill>
                <a:latin typeface="Segoe" pitchFamily="34" charset="0"/>
              </a:endParaRPr>
            </a:p>
          </p:txBody>
        </p:sp>
        <p:sp>
          <p:nvSpPr>
            <p:cNvPr id="8287" name="Freeform 669"/>
            <p:cNvSpPr>
              <a:spLocks/>
            </p:cNvSpPr>
            <p:nvPr/>
          </p:nvSpPr>
          <p:spPr bwMode="auto">
            <a:xfrm>
              <a:off x="4308475" y="2243138"/>
              <a:ext cx="130175" cy="138113"/>
            </a:xfrm>
            <a:custGeom>
              <a:avLst/>
              <a:gdLst>
                <a:gd name="T0" fmla="*/ 2147483647 w 164"/>
                <a:gd name="T1" fmla="*/ 0 h 174"/>
                <a:gd name="T2" fmla="*/ 2147483647 w 164"/>
                <a:gd name="T3" fmla="*/ 0 h 174"/>
                <a:gd name="T4" fmla="*/ 2147483647 w 164"/>
                <a:gd name="T5" fmla="*/ 2147483647 h 174"/>
                <a:gd name="T6" fmla="*/ 2147483647 w 164"/>
                <a:gd name="T7" fmla="*/ 2147483647 h 174"/>
                <a:gd name="T8" fmla="*/ 2147483647 w 164"/>
                <a:gd name="T9" fmla="*/ 2147483647 h 174"/>
                <a:gd name="T10" fmla="*/ 2147483647 w 164"/>
                <a:gd name="T11" fmla="*/ 2147483647 h 174"/>
                <a:gd name="T12" fmla="*/ 2147483647 w 164"/>
                <a:gd name="T13" fmla="*/ 2147483647 h 174"/>
                <a:gd name="T14" fmla="*/ 2147483647 w 164"/>
                <a:gd name="T15" fmla="*/ 2147483647 h 174"/>
                <a:gd name="T16" fmla="*/ 2147483647 w 164"/>
                <a:gd name="T17" fmla="*/ 2147483647 h 174"/>
                <a:gd name="T18" fmla="*/ 2147483647 w 164"/>
                <a:gd name="T19" fmla="*/ 2147483647 h 174"/>
                <a:gd name="T20" fmla="*/ 2147483647 w 164"/>
                <a:gd name="T21" fmla="*/ 2147483647 h 174"/>
                <a:gd name="T22" fmla="*/ 2147483647 w 164"/>
                <a:gd name="T23" fmla="*/ 2147483647 h 174"/>
                <a:gd name="T24" fmla="*/ 2147483647 w 164"/>
                <a:gd name="T25" fmla="*/ 2147483647 h 174"/>
                <a:gd name="T26" fmla="*/ 2147483647 w 164"/>
                <a:gd name="T27" fmla="*/ 2147483647 h 174"/>
                <a:gd name="T28" fmla="*/ 2147483647 w 164"/>
                <a:gd name="T29" fmla="*/ 2147483647 h 174"/>
                <a:gd name="T30" fmla="*/ 2147483647 w 164"/>
                <a:gd name="T31" fmla="*/ 2147483647 h 174"/>
                <a:gd name="T32" fmla="*/ 2147483647 w 164"/>
                <a:gd name="T33" fmla="*/ 2147483647 h 174"/>
                <a:gd name="T34" fmla="*/ 2147483647 w 164"/>
                <a:gd name="T35" fmla="*/ 2147483647 h 174"/>
                <a:gd name="T36" fmla="*/ 2147483647 w 164"/>
                <a:gd name="T37" fmla="*/ 2147483647 h 174"/>
                <a:gd name="T38" fmla="*/ 2147483647 w 164"/>
                <a:gd name="T39" fmla="*/ 2147483647 h 174"/>
                <a:gd name="T40" fmla="*/ 2147483647 w 164"/>
                <a:gd name="T41" fmla="*/ 2147483647 h 174"/>
                <a:gd name="T42" fmla="*/ 2147483647 w 164"/>
                <a:gd name="T43" fmla="*/ 2147483647 h 174"/>
                <a:gd name="T44" fmla="*/ 2147483647 w 164"/>
                <a:gd name="T45" fmla="*/ 2147483647 h 174"/>
                <a:gd name="T46" fmla="*/ 2147483647 w 164"/>
                <a:gd name="T47" fmla="*/ 2147483647 h 174"/>
                <a:gd name="T48" fmla="*/ 2147483647 w 164"/>
                <a:gd name="T49" fmla="*/ 2147483647 h 174"/>
                <a:gd name="T50" fmla="*/ 2147483647 w 164"/>
                <a:gd name="T51" fmla="*/ 2147483647 h 174"/>
                <a:gd name="T52" fmla="*/ 2147483647 w 164"/>
                <a:gd name="T53" fmla="*/ 2147483647 h 174"/>
                <a:gd name="T54" fmla="*/ 2147483647 w 164"/>
                <a:gd name="T55" fmla="*/ 2147483647 h 174"/>
                <a:gd name="T56" fmla="*/ 2147483647 w 164"/>
                <a:gd name="T57" fmla="*/ 2147483647 h 174"/>
                <a:gd name="T58" fmla="*/ 2147483647 w 164"/>
                <a:gd name="T59" fmla="*/ 2147483647 h 174"/>
                <a:gd name="T60" fmla="*/ 2147483647 w 164"/>
                <a:gd name="T61" fmla="*/ 2147483647 h 174"/>
                <a:gd name="T62" fmla="*/ 2147483647 w 164"/>
                <a:gd name="T63" fmla="*/ 2147483647 h 174"/>
                <a:gd name="T64" fmla="*/ 1000502056 w 164"/>
                <a:gd name="T65" fmla="*/ 2147483647 h 174"/>
                <a:gd name="T66" fmla="*/ 0 w 164"/>
                <a:gd name="T67" fmla="*/ 2147483647 h 174"/>
                <a:gd name="T68" fmla="*/ 1000502056 w 164"/>
                <a:gd name="T69" fmla="*/ 2147483647 h 174"/>
                <a:gd name="T70" fmla="*/ 2000373874 w 164"/>
                <a:gd name="T71" fmla="*/ 2147483647 h 174"/>
                <a:gd name="T72" fmla="*/ 2147483647 w 164"/>
                <a:gd name="T73" fmla="*/ 2147483647 h 174"/>
                <a:gd name="T74" fmla="*/ 2147483647 w 164"/>
                <a:gd name="T75" fmla="*/ 1000509668 h 174"/>
                <a:gd name="T76" fmla="*/ 2147483647 w 164"/>
                <a:gd name="T77" fmla="*/ 0 h 174"/>
                <a:gd name="T78" fmla="*/ 2147483647 w 164"/>
                <a:gd name="T79" fmla="*/ 0 h 17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
                <a:gd name="T121" fmla="*/ 0 h 174"/>
                <a:gd name="T122" fmla="*/ 164 w 164"/>
                <a:gd name="T123" fmla="*/ 174 h 17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 h="174">
                  <a:moveTo>
                    <a:pt x="18" y="0"/>
                  </a:moveTo>
                  <a:lnTo>
                    <a:pt x="145" y="0"/>
                  </a:lnTo>
                  <a:lnTo>
                    <a:pt x="138" y="10"/>
                  </a:lnTo>
                  <a:lnTo>
                    <a:pt x="132" y="21"/>
                  </a:lnTo>
                  <a:lnTo>
                    <a:pt x="129" y="32"/>
                  </a:lnTo>
                  <a:lnTo>
                    <a:pt x="127" y="43"/>
                  </a:lnTo>
                  <a:lnTo>
                    <a:pt x="129" y="54"/>
                  </a:lnTo>
                  <a:lnTo>
                    <a:pt x="132" y="66"/>
                  </a:lnTo>
                  <a:lnTo>
                    <a:pt x="138" y="77"/>
                  </a:lnTo>
                  <a:lnTo>
                    <a:pt x="145" y="86"/>
                  </a:lnTo>
                  <a:lnTo>
                    <a:pt x="153" y="94"/>
                  </a:lnTo>
                  <a:lnTo>
                    <a:pt x="157" y="104"/>
                  </a:lnTo>
                  <a:lnTo>
                    <a:pt x="162" y="115"/>
                  </a:lnTo>
                  <a:lnTo>
                    <a:pt x="164" y="126"/>
                  </a:lnTo>
                  <a:lnTo>
                    <a:pt x="162" y="138"/>
                  </a:lnTo>
                  <a:lnTo>
                    <a:pt x="161" y="149"/>
                  </a:lnTo>
                  <a:lnTo>
                    <a:pt x="156" y="160"/>
                  </a:lnTo>
                  <a:lnTo>
                    <a:pt x="149" y="170"/>
                  </a:lnTo>
                  <a:lnTo>
                    <a:pt x="145" y="174"/>
                  </a:lnTo>
                  <a:lnTo>
                    <a:pt x="18" y="174"/>
                  </a:lnTo>
                  <a:lnTo>
                    <a:pt x="26" y="163"/>
                  </a:lnTo>
                  <a:lnTo>
                    <a:pt x="31" y="152"/>
                  </a:lnTo>
                  <a:lnTo>
                    <a:pt x="34" y="141"/>
                  </a:lnTo>
                  <a:lnTo>
                    <a:pt x="36" y="130"/>
                  </a:lnTo>
                  <a:lnTo>
                    <a:pt x="36" y="118"/>
                  </a:lnTo>
                  <a:lnTo>
                    <a:pt x="33" y="107"/>
                  </a:lnTo>
                  <a:lnTo>
                    <a:pt x="28" y="98"/>
                  </a:lnTo>
                  <a:lnTo>
                    <a:pt x="21" y="90"/>
                  </a:lnTo>
                  <a:lnTo>
                    <a:pt x="18" y="86"/>
                  </a:lnTo>
                  <a:lnTo>
                    <a:pt x="10" y="77"/>
                  </a:lnTo>
                  <a:lnTo>
                    <a:pt x="5" y="67"/>
                  </a:lnTo>
                  <a:lnTo>
                    <a:pt x="2" y="56"/>
                  </a:lnTo>
                  <a:lnTo>
                    <a:pt x="0" y="45"/>
                  </a:lnTo>
                  <a:lnTo>
                    <a:pt x="2" y="32"/>
                  </a:lnTo>
                  <a:lnTo>
                    <a:pt x="4" y="22"/>
                  </a:lnTo>
                  <a:lnTo>
                    <a:pt x="8" y="11"/>
                  </a:lnTo>
                  <a:lnTo>
                    <a:pt x="15" y="2"/>
                  </a:lnTo>
                  <a:lnTo>
                    <a:pt x="18" y="0"/>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288" name="Rectangle 670"/>
            <p:cNvSpPr>
              <a:spLocks noChangeArrowheads="1"/>
            </p:cNvSpPr>
            <p:nvPr/>
          </p:nvSpPr>
          <p:spPr bwMode="auto">
            <a:xfrm>
              <a:off x="4306888" y="2355850"/>
              <a:ext cx="119063" cy="1588"/>
            </a:xfrm>
            <a:prstGeom prst="rect">
              <a:avLst/>
            </a:prstGeom>
            <a:solidFill>
              <a:srgbClr val="C1C1C1"/>
            </a:solidFill>
            <a:ln w="9525">
              <a:noFill/>
              <a:miter lim="800000"/>
              <a:headEnd/>
              <a:tailEnd/>
            </a:ln>
          </p:spPr>
          <p:txBody>
            <a:bodyPr/>
            <a:lstStyle/>
            <a:p>
              <a:endParaRPr lang="en-US" b="1">
                <a:solidFill>
                  <a:schemeClr val="bg1"/>
                </a:solidFill>
                <a:latin typeface="Segoe" pitchFamily="34" charset="0"/>
              </a:endParaRPr>
            </a:p>
          </p:txBody>
        </p:sp>
        <p:sp>
          <p:nvSpPr>
            <p:cNvPr id="8289" name="Rectangle 671"/>
            <p:cNvSpPr>
              <a:spLocks noChangeArrowheads="1"/>
            </p:cNvSpPr>
            <p:nvPr/>
          </p:nvSpPr>
          <p:spPr bwMode="auto">
            <a:xfrm>
              <a:off x="4306888" y="2355850"/>
              <a:ext cx="119063" cy="1588"/>
            </a:xfrm>
            <a:prstGeom prst="rect">
              <a:avLst/>
            </a:prstGeom>
            <a:solidFill>
              <a:srgbClr val="FDFDFD"/>
            </a:solidFill>
            <a:ln w="9525">
              <a:noFill/>
              <a:miter lim="800000"/>
              <a:headEnd/>
              <a:tailEnd/>
            </a:ln>
          </p:spPr>
          <p:txBody>
            <a:bodyPr/>
            <a:lstStyle/>
            <a:p>
              <a:endParaRPr lang="en-US" b="1">
                <a:solidFill>
                  <a:schemeClr val="bg1"/>
                </a:solidFill>
                <a:latin typeface="Segoe" pitchFamily="34" charset="0"/>
              </a:endParaRPr>
            </a:p>
          </p:txBody>
        </p:sp>
        <p:sp>
          <p:nvSpPr>
            <p:cNvPr id="8290" name="Rectangle 672"/>
            <p:cNvSpPr>
              <a:spLocks noChangeArrowheads="1"/>
            </p:cNvSpPr>
            <p:nvPr/>
          </p:nvSpPr>
          <p:spPr bwMode="auto">
            <a:xfrm>
              <a:off x="4306888" y="2357438"/>
              <a:ext cx="119063" cy="1588"/>
            </a:xfrm>
            <a:prstGeom prst="rect">
              <a:avLst/>
            </a:prstGeom>
            <a:solidFill>
              <a:srgbClr val="FAFAFA"/>
            </a:solidFill>
            <a:ln w="9525">
              <a:noFill/>
              <a:miter lim="800000"/>
              <a:headEnd/>
              <a:tailEnd/>
            </a:ln>
          </p:spPr>
          <p:txBody>
            <a:bodyPr/>
            <a:lstStyle/>
            <a:p>
              <a:endParaRPr lang="en-US" b="1">
                <a:solidFill>
                  <a:schemeClr val="bg1"/>
                </a:solidFill>
                <a:latin typeface="Segoe" pitchFamily="34" charset="0"/>
              </a:endParaRPr>
            </a:p>
          </p:txBody>
        </p:sp>
        <p:sp>
          <p:nvSpPr>
            <p:cNvPr id="8291" name="Rectangle 673"/>
            <p:cNvSpPr>
              <a:spLocks noChangeArrowheads="1"/>
            </p:cNvSpPr>
            <p:nvPr/>
          </p:nvSpPr>
          <p:spPr bwMode="auto">
            <a:xfrm>
              <a:off x="4306888" y="2359025"/>
              <a:ext cx="119063" cy="1588"/>
            </a:xfrm>
            <a:prstGeom prst="rect">
              <a:avLst/>
            </a:prstGeom>
            <a:solidFill>
              <a:srgbClr val="F7F7F7"/>
            </a:solidFill>
            <a:ln w="9525">
              <a:noFill/>
              <a:miter lim="800000"/>
              <a:headEnd/>
              <a:tailEnd/>
            </a:ln>
          </p:spPr>
          <p:txBody>
            <a:bodyPr/>
            <a:lstStyle/>
            <a:p>
              <a:endParaRPr lang="en-US" b="1">
                <a:solidFill>
                  <a:schemeClr val="bg1"/>
                </a:solidFill>
                <a:latin typeface="Segoe" pitchFamily="34" charset="0"/>
              </a:endParaRPr>
            </a:p>
          </p:txBody>
        </p:sp>
        <p:sp>
          <p:nvSpPr>
            <p:cNvPr id="8292" name="Rectangle 674"/>
            <p:cNvSpPr>
              <a:spLocks noChangeArrowheads="1"/>
            </p:cNvSpPr>
            <p:nvPr/>
          </p:nvSpPr>
          <p:spPr bwMode="auto">
            <a:xfrm>
              <a:off x="4306888" y="2360613"/>
              <a:ext cx="119063" cy="1588"/>
            </a:xfrm>
            <a:prstGeom prst="rect">
              <a:avLst/>
            </a:prstGeom>
            <a:solidFill>
              <a:srgbClr val="F4F4F4"/>
            </a:solidFill>
            <a:ln w="9525">
              <a:noFill/>
              <a:miter lim="800000"/>
              <a:headEnd/>
              <a:tailEnd/>
            </a:ln>
          </p:spPr>
          <p:txBody>
            <a:bodyPr/>
            <a:lstStyle/>
            <a:p>
              <a:endParaRPr lang="en-US" b="1">
                <a:solidFill>
                  <a:schemeClr val="bg1"/>
                </a:solidFill>
                <a:latin typeface="Segoe" pitchFamily="34" charset="0"/>
              </a:endParaRPr>
            </a:p>
          </p:txBody>
        </p:sp>
        <p:sp>
          <p:nvSpPr>
            <p:cNvPr id="8293" name="Rectangle 675"/>
            <p:cNvSpPr>
              <a:spLocks noChangeArrowheads="1"/>
            </p:cNvSpPr>
            <p:nvPr/>
          </p:nvSpPr>
          <p:spPr bwMode="auto">
            <a:xfrm>
              <a:off x="4306888" y="2362200"/>
              <a:ext cx="119063" cy="1588"/>
            </a:xfrm>
            <a:prstGeom prst="rect">
              <a:avLst/>
            </a:prstGeom>
            <a:solidFill>
              <a:srgbClr val="F1F1F1"/>
            </a:solidFill>
            <a:ln w="9525">
              <a:noFill/>
              <a:miter lim="800000"/>
              <a:headEnd/>
              <a:tailEnd/>
            </a:ln>
          </p:spPr>
          <p:txBody>
            <a:bodyPr/>
            <a:lstStyle/>
            <a:p>
              <a:endParaRPr lang="en-US" b="1">
                <a:solidFill>
                  <a:schemeClr val="bg1"/>
                </a:solidFill>
                <a:latin typeface="Segoe" pitchFamily="34" charset="0"/>
              </a:endParaRPr>
            </a:p>
          </p:txBody>
        </p:sp>
        <p:sp>
          <p:nvSpPr>
            <p:cNvPr id="8294" name="Rectangle 676"/>
            <p:cNvSpPr>
              <a:spLocks noChangeArrowheads="1"/>
            </p:cNvSpPr>
            <p:nvPr/>
          </p:nvSpPr>
          <p:spPr bwMode="auto">
            <a:xfrm>
              <a:off x="4306888" y="2362200"/>
              <a:ext cx="119063" cy="1588"/>
            </a:xfrm>
            <a:prstGeom prst="rect">
              <a:avLst/>
            </a:prstGeom>
            <a:solidFill>
              <a:srgbClr val="EEEEEE"/>
            </a:solidFill>
            <a:ln w="9525">
              <a:noFill/>
              <a:miter lim="800000"/>
              <a:headEnd/>
              <a:tailEnd/>
            </a:ln>
          </p:spPr>
          <p:txBody>
            <a:bodyPr/>
            <a:lstStyle/>
            <a:p>
              <a:endParaRPr lang="en-US" b="1">
                <a:solidFill>
                  <a:schemeClr val="bg1"/>
                </a:solidFill>
                <a:latin typeface="Segoe" pitchFamily="34" charset="0"/>
              </a:endParaRPr>
            </a:p>
          </p:txBody>
        </p:sp>
        <p:sp>
          <p:nvSpPr>
            <p:cNvPr id="8295" name="Rectangle 677"/>
            <p:cNvSpPr>
              <a:spLocks noChangeArrowheads="1"/>
            </p:cNvSpPr>
            <p:nvPr/>
          </p:nvSpPr>
          <p:spPr bwMode="auto">
            <a:xfrm>
              <a:off x="4306888" y="2363788"/>
              <a:ext cx="119063" cy="1588"/>
            </a:xfrm>
            <a:prstGeom prst="rect">
              <a:avLst/>
            </a:prstGeom>
            <a:solidFill>
              <a:srgbClr val="EBEBEB"/>
            </a:solidFill>
            <a:ln w="9525">
              <a:noFill/>
              <a:miter lim="800000"/>
              <a:headEnd/>
              <a:tailEnd/>
            </a:ln>
          </p:spPr>
          <p:txBody>
            <a:bodyPr/>
            <a:lstStyle/>
            <a:p>
              <a:endParaRPr lang="en-US" b="1">
                <a:solidFill>
                  <a:schemeClr val="bg1"/>
                </a:solidFill>
                <a:latin typeface="Segoe" pitchFamily="34" charset="0"/>
              </a:endParaRPr>
            </a:p>
          </p:txBody>
        </p:sp>
        <p:sp>
          <p:nvSpPr>
            <p:cNvPr id="8296" name="Rectangle 678"/>
            <p:cNvSpPr>
              <a:spLocks noChangeArrowheads="1"/>
            </p:cNvSpPr>
            <p:nvPr/>
          </p:nvSpPr>
          <p:spPr bwMode="auto">
            <a:xfrm>
              <a:off x="4306888" y="2365375"/>
              <a:ext cx="119063" cy="1588"/>
            </a:xfrm>
            <a:prstGeom prst="rect">
              <a:avLst/>
            </a:prstGeom>
            <a:solidFill>
              <a:srgbClr val="E8E8E8"/>
            </a:solidFill>
            <a:ln w="9525">
              <a:noFill/>
              <a:miter lim="800000"/>
              <a:headEnd/>
              <a:tailEnd/>
            </a:ln>
          </p:spPr>
          <p:txBody>
            <a:bodyPr/>
            <a:lstStyle/>
            <a:p>
              <a:endParaRPr lang="en-US" b="1">
                <a:solidFill>
                  <a:schemeClr val="bg1"/>
                </a:solidFill>
                <a:latin typeface="Segoe" pitchFamily="34" charset="0"/>
              </a:endParaRPr>
            </a:p>
          </p:txBody>
        </p:sp>
        <p:sp>
          <p:nvSpPr>
            <p:cNvPr id="8297" name="Rectangle 679"/>
            <p:cNvSpPr>
              <a:spLocks noChangeArrowheads="1"/>
            </p:cNvSpPr>
            <p:nvPr/>
          </p:nvSpPr>
          <p:spPr bwMode="auto">
            <a:xfrm>
              <a:off x="4306888" y="2366963"/>
              <a:ext cx="119063" cy="1588"/>
            </a:xfrm>
            <a:prstGeom prst="rect">
              <a:avLst/>
            </a:prstGeom>
            <a:solidFill>
              <a:srgbClr val="E5E5E5"/>
            </a:solidFill>
            <a:ln w="9525">
              <a:noFill/>
              <a:miter lim="800000"/>
              <a:headEnd/>
              <a:tailEnd/>
            </a:ln>
          </p:spPr>
          <p:txBody>
            <a:bodyPr/>
            <a:lstStyle/>
            <a:p>
              <a:endParaRPr lang="en-US" b="1">
                <a:solidFill>
                  <a:schemeClr val="bg1"/>
                </a:solidFill>
                <a:latin typeface="Segoe" pitchFamily="34" charset="0"/>
              </a:endParaRPr>
            </a:p>
          </p:txBody>
        </p:sp>
        <p:sp>
          <p:nvSpPr>
            <p:cNvPr id="8298" name="Rectangle 680"/>
            <p:cNvSpPr>
              <a:spLocks noChangeArrowheads="1"/>
            </p:cNvSpPr>
            <p:nvPr/>
          </p:nvSpPr>
          <p:spPr bwMode="auto">
            <a:xfrm>
              <a:off x="4306888" y="2368550"/>
              <a:ext cx="119063" cy="1588"/>
            </a:xfrm>
            <a:prstGeom prst="rect">
              <a:avLst/>
            </a:prstGeom>
            <a:solidFill>
              <a:srgbClr val="E2E2E2"/>
            </a:solidFill>
            <a:ln w="9525">
              <a:noFill/>
              <a:miter lim="800000"/>
              <a:headEnd/>
              <a:tailEnd/>
            </a:ln>
          </p:spPr>
          <p:txBody>
            <a:bodyPr/>
            <a:lstStyle/>
            <a:p>
              <a:endParaRPr lang="en-US" b="1">
                <a:solidFill>
                  <a:schemeClr val="bg1"/>
                </a:solidFill>
                <a:latin typeface="Segoe" pitchFamily="34" charset="0"/>
              </a:endParaRPr>
            </a:p>
          </p:txBody>
        </p:sp>
        <p:sp>
          <p:nvSpPr>
            <p:cNvPr id="8299" name="Rectangle 681"/>
            <p:cNvSpPr>
              <a:spLocks noChangeArrowheads="1"/>
            </p:cNvSpPr>
            <p:nvPr/>
          </p:nvSpPr>
          <p:spPr bwMode="auto">
            <a:xfrm>
              <a:off x="4306888" y="2368550"/>
              <a:ext cx="119063" cy="1588"/>
            </a:xfrm>
            <a:prstGeom prst="rect">
              <a:avLst/>
            </a:prstGeom>
            <a:solidFill>
              <a:srgbClr val="DFDFDF"/>
            </a:solidFill>
            <a:ln w="9525">
              <a:noFill/>
              <a:miter lim="800000"/>
              <a:headEnd/>
              <a:tailEnd/>
            </a:ln>
          </p:spPr>
          <p:txBody>
            <a:bodyPr/>
            <a:lstStyle/>
            <a:p>
              <a:endParaRPr lang="en-US" b="1">
                <a:solidFill>
                  <a:schemeClr val="bg1"/>
                </a:solidFill>
                <a:latin typeface="Segoe" pitchFamily="34" charset="0"/>
              </a:endParaRPr>
            </a:p>
          </p:txBody>
        </p:sp>
        <p:sp>
          <p:nvSpPr>
            <p:cNvPr id="8300" name="Rectangle 682"/>
            <p:cNvSpPr>
              <a:spLocks noChangeArrowheads="1"/>
            </p:cNvSpPr>
            <p:nvPr/>
          </p:nvSpPr>
          <p:spPr bwMode="auto">
            <a:xfrm>
              <a:off x="4306888" y="2370138"/>
              <a:ext cx="119063" cy="1588"/>
            </a:xfrm>
            <a:prstGeom prst="rect">
              <a:avLst/>
            </a:prstGeom>
            <a:solidFill>
              <a:srgbClr val="DCDCDC"/>
            </a:solidFill>
            <a:ln w="9525">
              <a:noFill/>
              <a:miter lim="800000"/>
              <a:headEnd/>
              <a:tailEnd/>
            </a:ln>
          </p:spPr>
          <p:txBody>
            <a:bodyPr/>
            <a:lstStyle/>
            <a:p>
              <a:endParaRPr lang="en-US" b="1">
                <a:solidFill>
                  <a:schemeClr val="bg1"/>
                </a:solidFill>
                <a:latin typeface="Segoe" pitchFamily="34" charset="0"/>
              </a:endParaRPr>
            </a:p>
          </p:txBody>
        </p:sp>
        <p:sp>
          <p:nvSpPr>
            <p:cNvPr id="8301" name="Rectangle 683"/>
            <p:cNvSpPr>
              <a:spLocks noChangeArrowheads="1"/>
            </p:cNvSpPr>
            <p:nvPr/>
          </p:nvSpPr>
          <p:spPr bwMode="auto">
            <a:xfrm>
              <a:off x="4306888" y="2371725"/>
              <a:ext cx="119063" cy="1588"/>
            </a:xfrm>
            <a:prstGeom prst="rect">
              <a:avLst/>
            </a:prstGeom>
            <a:solidFill>
              <a:srgbClr val="D9D9D9"/>
            </a:solidFill>
            <a:ln w="9525">
              <a:noFill/>
              <a:miter lim="800000"/>
              <a:headEnd/>
              <a:tailEnd/>
            </a:ln>
          </p:spPr>
          <p:txBody>
            <a:bodyPr/>
            <a:lstStyle/>
            <a:p>
              <a:endParaRPr lang="en-US" b="1">
                <a:solidFill>
                  <a:schemeClr val="bg1"/>
                </a:solidFill>
                <a:latin typeface="Segoe" pitchFamily="34" charset="0"/>
              </a:endParaRPr>
            </a:p>
          </p:txBody>
        </p:sp>
        <p:sp>
          <p:nvSpPr>
            <p:cNvPr id="8302" name="Rectangle 684"/>
            <p:cNvSpPr>
              <a:spLocks noChangeArrowheads="1"/>
            </p:cNvSpPr>
            <p:nvPr/>
          </p:nvSpPr>
          <p:spPr bwMode="auto">
            <a:xfrm>
              <a:off x="4306888" y="2373313"/>
              <a:ext cx="119063" cy="1588"/>
            </a:xfrm>
            <a:prstGeom prst="rect">
              <a:avLst/>
            </a:prstGeom>
            <a:solidFill>
              <a:srgbClr val="D6D6D6"/>
            </a:solidFill>
            <a:ln w="9525">
              <a:noFill/>
              <a:miter lim="800000"/>
              <a:headEnd/>
              <a:tailEnd/>
            </a:ln>
          </p:spPr>
          <p:txBody>
            <a:bodyPr/>
            <a:lstStyle/>
            <a:p>
              <a:endParaRPr lang="en-US" b="1">
                <a:solidFill>
                  <a:schemeClr val="bg1"/>
                </a:solidFill>
                <a:latin typeface="Segoe" pitchFamily="34" charset="0"/>
              </a:endParaRPr>
            </a:p>
          </p:txBody>
        </p:sp>
        <p:sp>
          <p:nvSpPr>
            <p:cNvPr id="8303" name="Rectangle 685"/>
            <p:cNvSpPr>
              <a:spLocks noChangeArrowheads="1"/>
            </p:cNvSpPr>
            <p:nvPr/>
          </p:nvSpPr>
          <p:spPr bwMode="auto">
            <a:xfrm>
              <a:off x="4306888" y="2374900"/>
              <a:ext cx="119063" cy="1588"/>
            </a:xfrm>
            <a:prstGeom prst="rect">
              <a:avLst/>
            </a:prstGeom>
            <a:solidFill>
              <a:srgbClr val="D3D3D3"/>
            </a:solidFill>
            <a:ln w="9525">
              <a:noFill/>
              <a:miter lim="800000"/>
              <a:headEnd/>
              <a:tailEnd/>
            </a:ln>
          </p:spPr>
          <p:txBody>
            <a:bodyPr/>
            <a:lstStyle/>
            <a:p>
              <a:endParaRPr lang="en-US" b="1">
                <a:solidFill>
                  <a:schemeClr val="bg1"/>
                </a:solidFill>
                <a:latin typeface="Segoe" pitchFamily="34" charset="0"/>
              </a:endParaRPr>
            </a:p>
          </p:txBody>
        </p:sp>
        <p:sp>
          <p:nvSpPr>
            <p:cNvPr id="8304" name="Rectangle 686"/>
            <p:cNvSpPr>
              <a:spLocks noChangeArrowheads="1"/>
            </p:cNvSpPr>
            <p:nvPr/>
          </p:nvSpPr>
          <p:spPr bwMode="auto">
            <a:xfrm>
              <a:off x="4306888" y="2374900"/>
              <a:ext cx="119063" cy="1588"/>
            </a:xfrm>
            <a:prstGeom prst="rect">
              <a:avLst/>
            </a:prstGeom>
            <a:solidFill>
              <a:srgbClr val="D0D0D0"/>
            </a:solidFill>
            <a:ln w="9525">
              <a:noFill/>
              <a:miter lim="800000"/>
              <a:headEnd/>
              <a:tailEnd/>
            </a:ln>
          </p:spPr>
          <p:txBody>
            <a:bodyPr/>
            <a:lstStyle/>
            <a:p>
              <a:endParaRPr lang="en-US" b="1">
                <a:solidFill>
                  <a:schemeClr val="bg1"/>
                </a:solidFill>
                <a:latin typeface="Segoe" pitchFamily="34" charset="0"/>
              </a:endParaRPr>
            </a:p>
          </p:txBody>
        </p:sp>
        <p:sp>
          <p:nvSpPr>
            <p:cNvPr id="8305" name="Rectangle 687"/>
            <p:cNvSpPr>
              <a:spLocks noChangeArrowheads="1"/>
            </p:cNvSpPr>
            <p:nvPr/>
          </p:nvSpPr>
          <p:spPr bwMode="auto">
            <a:xfrm>
              <a:off x="4306888" y="2376488"/>
              <a:ext cx="119063" cy="1588"/>
            </a:xfrm>
            <a:prstGeom prst="rect">
              <a:avLst/>
            </a:prstGeom>
            <a:solidFill>
              <a:srgbClr val="CDCDCD"/>
            </a:solidFill>
            <a:ln w="9525">
              <a:noFill/>
              <a:miter lim="800000"/>
              <a:headEnd/>
              <a:tailEnd/>
            </a:ln>
          </p:spPr>
          <p:txBody>
            <a:bodyPr/>
            <a:lstStyle/>
            <a:p>
              <a:endParaRPr lang="en-US" b="1">
                <a:solidFill>
                  <a:schemeClr val="bg1"/>
                </a:solidFill>
                <a:latin typeface="Segoe" pitchFamily="34" charset="0"/>
              </a:endParaRPr>
            </a:p>
          </p:txBody>
        </p:sp>
        <p:sp>
          <p:nvSpPr>
            <p:cNvPr id="8306" name="Rectangle 688"/>
            <p:cNvSpPr>
              <a:spLocks noChangeArrowheads="1"/>
            </p:cNvSpPr>
            <p:nvPr/>
          </p:nvSpPr>
          <p:spPr bwMode="auto">
            <a:xfrm>
              <a:off x="4306888" y="2378075"/>
              <a:ext cx="119063" cy="1588"/>
            </a:xfrm>
            <a:prstGeom prst="rect">
              <a:avLst/>
            </a:prstGeom>
            <a:solidFill>
              <a:srgbClr val="CACACA"/>
            </a:solidFill>
            <a:ln w="9525">
              <a:noFill/>
              <a:miter lim="800000"/>
              <a:headEnd/>
              <a:tailEnd/>
            </a:ln>
          </p:spPr>
          <p:txBody>
            <a:bodyPr/>
            <a:lstStyle/>
            <a:p>
              <a:endParaRPr lang="en-US" b="1">
                <a:solidFill>
                  <a:schemeClr val="bg1"/>
                </a:solidFill>
                <a:latin typeface="Segoe" pitchFamily="34" charset="0"/>
              </a:endParaRPr>
            </a:p>
          </p:txBody>
        </p:sp>
        <p:sp>
          <p:nvSpPr>
            <p:cNvPr id="8307" name="Rectangle 689"/>
            <p:cNvSpPr>
              <a:spLocks noChangeArrowheads="1"/>
            </p:cNvSpPr>
            <p:nvPr/>
          </p:nvSpPr>
          <p:spPr bwMode="auto">
            <a:xfrm>
              <a:off x="4306888" y="2379663"/>
              <a:ext cx="119063" cy="1588"/>
            </a:xfrm>
            <a:prstGeom prst="rect">
              <a:avLst/>
            </a:prstGeom>
            <a:solidFill>
              <a:srgbClr val="C7C7C7"/>
            </a:solidFill>
            <a:ln w="9525">
              <a:noFill/>
              <a:miter lim="800000"/>
              <a:headEnd/>
              <a:tailEnd/>
            </a:ln>
          </p:spPr>
          <p:txBody>
            <a:bodyPr/>
            <a:lstStyle/>
            <a:p>
              <a:endParaRPr lang="en-US" b="1">
                <a:solidFill>
                  <a:schemeClr val="bg1"/>
                </a:solidFill>
                <a:latin typeface="Segoe" pitchFamily="34" charset="0"/>
              </a:endParaRPr>
            </a:p>
          </p:txBody>
        </p:sp>
        <p:sp>
          <p:nvSpPr>
            <p:cNvPr id="8308" name="Rectangle 690"/>
            <p:cNvSpPr>
              <a:spLocks noChangeArrowheads="1"/>
            </p:cNvSpPr>
            <p:nvPr/>
          </p:nvSpPr>
          <p:spPr bwMode="auto">
            <a:xfrm>
              <a:off x="4306888" y="2381250"/>
              <a:ext cx="119063" cy="1588"/>
            </a:xfrm>
            <a:prstGeom prst="rect">
              <a:avLst/>
            </a:prstGeom>
            <a:solidFill>
              <a:srgbClr val="C4C4C4"/>
            </a:solidFill>
            <a:ln w="9525">
              <a:noFill/>
              <a:miter lim="800000"/>
              <a:headEnd/>
              <a:tailEnd/>
            </a:ln>
          </p:spPr>
          <p:txBody>
            <a:bodyPr/>
            <a:lstStyle/>
            <a:p>
              <a:endParaRPr lang="en-US" b="1">
                <a:solidFill>
                  <a:schemeClr val="bg1"/>
                </a:solidFill>
                <a:latin typeface="Segoe" pitchFamily="34" charset="0"/>
              </a:endParaRPr>
            </a:p>
          </p:txBody>
        </p:sp>
        <p:sp>
          <p:nvSpPr>
            <p:cNvPr id="8309" name="Freeform 691"/>
            <p:cNvSpPr>
              <a:spLocks/>
            </p:cNvSpPr>
            <p:nvPr/>
          </p:nvSpPr>
          <p:spPr bwMode="auto">
            <a:xfrm>
              <a:off x="4308475" y="2355850"/>
              <a:ext cx="114300" cy="25400"/>
            </a:xfrm>
            <a:custGeom>
              <a:avLst/>
              <a:gdLst>
                <a:gd name="T0" fmla="*/ 979914377 w 145"/>
                <a:gd name="T1" fmla="*/ 0 h 30"/>
                <a:gd name="T2" fmla="*/ 2147483647 w 145"/>
                <a:gd name="T3" fmla="*/ 0 h 30"/>
                <a:gd name="T4" fmla="*/ 2147483647 w 145"/>
                <a:gd name="T5" fmla="*/ 2147483647 h 30"/>
                <a:gd name="T6" fmla="*/ 2147483647 w 145"/>
                <a:gd name="T7" fmla="*/ 2147483647 h 30"/>
                <a:gd name="T8" fmla="*/ 2147483647 w 145"/>
                <a:gd name="T9" fmla="*/ 2147483647 h 30"/>
                <a:gd name="T10" fmla="*/ 2147483647 w 145"/>
                <a:gd name="T11" fmla="*/ 2147483647 h 30"/>
                <a:gd name="T12" fmla="*/ 2147483647 w 145"/>
                <a:gd name="T13" fmla="*/ 2147483647 h 30"/>
                <a:gd name="T14" fmla="*/ 2147483647 w 145"/>
                <a:gd name="T15" fmla="*/ 2147483647 h 30"/>
                <a:gd name="T16" fmla="*/ 2147483647 w 145"/>
                <a:gd name="T17" fmla="*/ 2147483647 h 30"/>
                <a:gd name="T18" fmla="*/ 2147483647 w 145"/>
                <a:gd name="T19" fmla="*/ 2147483647 h 30"/>
                <a:gd name="T20" fmla="*/ 2147483647 w 145"/>
                <a:gd name="T21" fmla="*/ 2147483647 h 30"/>
                <a:gd name="T22" fmla="*/ 2147483647 w 145"/>
                <a:gd name="T23" fmla="*/ 2147483647 h 30"/>
                <a:gd name="T24" fmla="*/ 979914377 w 145"/>
                <a:gd name="T25" fmla="*/ 2147483647 h 30"/>
                <a:gd name="T26" fmla="*/ 0 w 145"/>
                <a:gd name="T27" fmla="*/ 2147483647 h 30"/>
                <a:gd name="T28" fmla="*/ 979914377 w 145"/>
                <a:gd name="T29" fmla="*/ 0 h 30"/>
                <a:gd name="T30" fmla="*/ 979914377 w 145"/>
                <a:gd name="T31" fmla="*/ 0 h 3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5"/>
                <a:gd name="T49" fmla="*/ 0 h 30"/>
                <a:gd name="T50" fmla="*/ 145 w 145"/>
                <a:gd name="T51" fmla="*/ 30 h 3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5" h="30">
                  <a:moveTo>
                    <a:pt x="2" y="0"/>
                  </a:moveTo>
                  <a:lnTo>
                    <a:pt x="130" y="0"/>
                  </a:lnTo>
                  <a:lnTo>
                    <a:pt x="125" y="8"/>
                  </a:lnTo>
                  <a:lnTo>
                    <a:pt x="125" y="14"/>
                  </a:lnTo>
                  <a:lnTo>
                    <a:pt x="129" y="21"/>
                  </a:lnTo>
                  <a:lnTo>
                    <a:pt x="133" y="26"/>
                  </a:lnTo>
                  <a:lnTo>
                    <a:pt x="140" y="29"/>
                  </a:lnTo>
                  <a:lnTo>
                    <a:pt x="145" y="30"/>
                  </a:lnTo>
                  <a:lnTo>
                    <a:pt x="34" y="30"/>
                  </a:lnTo>
                  <a:lnTo>
                    <a:pt x="24" y="30"/>
                  </a:lnTo>
                  <a:lnTo>
                    <a:pt x="15" y="29"/>
                  </a:lnTo>
                  <a:lnTo>
                    <a:pt x="7" y="22"/>
                  </a:lnTo>
                  <a:lnTo>
                    <a:pt x="2" y="14"/>
                  </a:lnTo>
                  <a:lnTo>
                    <a:pt x="0" y="8"/>
                  </a:lnTo>
                  <a:lnTo>
                    <a:pt x="2" y="0"/>
                  </a:lnTo>
                </a:path>
              </a:pathLst>
            </a:custGeom>
            <a:noFill/>
            <a:ln w="2">
              <a:solidFill>
                <a:srgbClr val="000000"/>
              </a:solidFill>
              <a:round/>
              <a:headEnd/>
              <a:tailEnd/>
            </a:ln>
          </p:spPr>
          <p:txBody>
            <a:bodyPr/>
            <a:lstStyle/>
            <a:p>
              <a:endParaRPr lang="en-US" b="1">
                <a:solidFill>
                  <a:schemeClr val="bg1"/>
                </a:solidFill>
                <a:latin typeface="Segoe" pitchFamily="34" charset="0"/>
              </a:endParaRPr>
            </a:p>
          </p:txBody>
        </p:sp>
        <p:sp>
          <p:nvSpPr>
            <p:cNvPr id="8310" name="Freeform 692"/>
            <p:cNvSpPr>
              <a:spLocks noEditPoints="1"/>
            </p:cNvSpPr>
            <p:nvPr/>
          </p:nvSpPr>
          <p:spPr bwMode="auto">
            <a:xfrm>
              <a:off x="4344988" y="2257425"/>
              <a:ext cx="53975" cy="76200"/>
            </a:xfrm>
            <a:custGeom>
              <a:avLst/>
              <a:gdLst>
                <a:gd name="T0" fmla="*/ 0 w 69"/>
                <a:gd name="T1" fmla="*/ 0 h 96"/>
                <a:gd name="T2" fmla="*/ 0 w 69"/>
                <a:gd name="T3" fmla="*/ 2147483647 h 96"/>
                <a:gd name="T4" fmla="*/ 2147483647 w 69"/>
                <a:gd name="T5" fmla="*/ 2147483647 h 96"/>
                <a:gd name="T6" fmla="*/ 2147483647 w 69"/>
                <a:gd name="T7" fmla="*/ 0 h 96"/>
                <a:gd name="T8" fmla="*/ 0 w 69"/>
                <a:gd name="T9" fmla="*/ 0 h 96"/>
                <a:gd name="T10" fmla="*/ 2147483647 w 69"/>
                <a:gd name="T11" fmla="*/ 0 h 96"/>
                <a:gd name="T12" fmla="*/ 2147483647 w 69"/>
                <a:gd name="T13" fmla="*/ 2147483647 h 96"/>
                <a:gd name="T14" fmla="*/ 2147483647 w 69"/>
                <a:gd name="T15" fmla="*/ 2147483647 h 96"/>
                <a:gd name="T16" fmla="*/ 2147483647 w 69"/>
                <a:gd name="T17" fmla="*/ 0 h 96"/>
                <a:gd name="T18" fmla="*/ 2147483647 w 69"/>
                <a:gd name="T19" fmla="*/ 0 h 96"/>
                <a:gd name="T20" fmla="*/ 2147483647 w 69"/>
                <a:gd name="T21" fmla="*/ 0 h 96"/>
                <a:gd name="T22" fmla="*/ 2147483647 w 69"/>
                <a:gd name="T23" fmla="*/ 2147483647 h 96"/>
                <a:gd name="T24" fmla="*/ 2147483647 w 69"/>
                <a:gd name="T25" fmla="*/ 2147483647 h 96"/>
                <a:gd name="T26" fmla="*/ 2147483647 w 69"/>
                <a:gd name="T27" fmla="*/ 0 h 96"/>
                <a:gd name="T28" fmla="*/ 2147483647 w 69"/>
                <a:gd name="T29" fmla="*/ 0 h 96"/>
                <a:gd name="T30" fmla="*/ 2147483647 w 69"/>
                <a:gd name="T31" fmla="*/ 2147483647 h 96"/>
                <a:gd name="T32" fmla="*/ 2147483647 w 69"/>
                <a:gd name="T33" fmla="*/ 2147483647 h 96"/>
                <a:gd name="T34" fmla="*/ 2147483647 w 69"/>
                <a:gd name="T35" fmla="*/ 2147483647 h 96"/>
                <a:gd name="T36" fmla="*/ 2147483647 w 69"/>
                <a:gd name="T37" fmla="*/ 2147483647 h 96"/>
                <a:gd name="T38" fmla="*/ 2147483647 w 69"/>
                <a:gd name="T39" fmla="*/ 2147483647 h 96"/>
                <a:gd name="T40" fmla="*/ 0 w 69"/>
                <a:gd name="T41" fmla="*/ 2147483647 h 96"/>
                <a:gd name="T42" fmla="*/ 0 w 69"/>
                <a:gd name="T43" fmla="*/ 2147483647 h 96"/>
                <a:gd name="T44" fmla="*/ 2147483647 w 69"/>
                <a:gd name="T45" fmla="*/ 2147483647 h 96"/>
                <a:gd name="T46" fmla="*/ 2147483647 w 69"/>
                <a:gd name="T47" fmla="*/ 2147483647 h 96"/>
                <a:gd name="T48" fmla="*/ 0 w 69"/>
                <a:gd name="T49" fmla="*/ 2147483647 h 96"/>
                <a:gd name="T50" fmla="*/ 0 w 69"/>
                <a:gd name="T51" fmla="*/ 2147483647 h 96"/>
                <a:gd name="T52" fmla="*/ 0 w 69"/>
                <a:gd name="T53" fmla="*/ 2147483647 h 96"/>
                <a:gd name="T54" fmla="*/ 2147483647 w 69"/>
                <a:gd name="T55" fmla="*/ 2147483647 h 96"/>
                <a:gd name="T56" fmla="*/ 2147483647 w 69"/>
                <a:gd name="T57" fmla="*/ 2147483647 h 96"/>
                <a:gd name="T58" fmla="*/ 0 w 69"/>
                <a:gd name="T59" fmla="*/ 2147483647 h 96"/>
                <a:gd name="T60" fmla="*/ 0 w 69"/>
                <a:gd name="T61" fmla="*/ 2147483647 h 96"/>
                <a:gd name="T62" fmla="*/ 0 w 69"/>
                <a:gd name="T63" fmla="*/ 2147483647 h 96"/>
                <a:gd name="T64" fmla="*/ 2147483647 w 69"/>
                <a:gd name="T65" fmla="*/ 2147483647 h 96"/>
                <a:gd name="T66" fmla="*/ 2147483647 w 69"/>
                <a:gd name="T67" fmla="*/ 2147483647 h 96"/>
                <a:gd name="T68" fmla="*/ 0 w 69"/>
                <a:gd name="T69" fmla="*/ 2147483647 h 96"/>
                <a:gd name="T70" fmla="*/ 0 w 69"/>
                <a:gd name="T71" fmla="*/ 2147483647 h 96"/>
                <a:gd name="T72" fmla="*/ 0 w 69"/>
                <a:gd name="T73" fmla="*/ 2147483647 h 96"/>
                <a:gd name="T74" fmla="*/ 2147483647 w 69"/>
                <a:gd name="T75" fmla="*/ 2147483647 h 96"/>
                <a:gd name="T76" fmla="*/ 2147483647 w 69"/>
                <a:gd name="T77" fmla="*/ 2147483647 h 96"/>
                <a:gd name="T78" fmla="*/ 0 w 69"/>
                <a:gd name="T79" fmla="*/ 2147483647 h 96"/>
                <a:gd name="T80" fmla="*/ 2147483647 w 69"/>
                <a:gd name="T81" fmla="*/ 2147483647 h 96"/>
                <a:gd name="T82" fmla="*/ 2147483647 w 69"/>
                <a:gd name="T83" fmla="*/ 2147483647 h 96"/>
                <a:gd name="T84" fmla="*/ 2147483647 w 69"/>
                <a:gd name="T85" fmla="*/ 2147483647 h 96"/>
                <a:gd name="T86" fmla="*/ 2147483647 w 69"/>
                <a:gd name="T87" fmla="*/ 2147483647 h 96"/>
                <a:gd name="T88" fmla="*/ 2147483647 w 69"/>
                <a:gd name="T89" fmla="*/ 2147483647 h 96"/>
                <a:gd name="T90" fmla="*/ 2147483647 w 69"/>
                <a:gd name="T91" fmla="*/ 2147483647 h 96"/>
                <a:gd name="T92" fmla="*/ 2147483647 w 69"/>
                <a:gd name="T93" fmla="*/ 2147483647 h 96"/>
                <a:gd name="T94" fmla="*/ 2147483647 w 69"/>
                <a:gd name="T95" fmla="*/ 2147483647 h 96"/>
                <a:gd name="T96" fmla="*/ 2147483647 w 69"/>
                <a:gd name="T97" fmla="*/ 2147483647 h 96"/>
                <a:gd name="T98" fmla="*/ 2147483647 w 69"/>
                <a:gd name="T99" fmla="*/ 2147483647 h 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
                <a:gd name="T151" fmla="*/ 0 h 96"/>
                <a:gd name="T152" fmla="*/ 69 w 69"/>
                <a:gd name="T153" fmla="*/ 96 h 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 h="96">
                  <a:moveTo>
                    <a:pt x="0" y="0"/>
                  </a:moveTo>
                  <a:lnTo>
                    <a:pt x="0" y="7"/>
                  </a:lnTo>
                  <a:lnTo>
                    <a:pt x="31" y="7"/>
                  </a:lnTo>
                  <a:lnTo>
                    <a:pt x="31" y="0"/>
                  </a:lnTo>
                  <a:lnTo>
                    <a:pt x="0" y="0"/>
                  </a:lnTo>
                  <a:close/>
                  <a:moveTo>
                    <a:pt x="39" y="0"/>
                  </a:moveTo>
                  <a:lnTo>
                    <a:pt x="39" y="7"/>
                  </a:lnTo>
                  <a:lnTo>
                    <a:pt x="53" y="7"/>
                  </a:lnTo>
                  <a:lnTo>
                    <a:pt x="53" y="0"/>
                  </a:lnTo>
                  <a:lnTo>
                    <a:pt x="39" y="0"/>
                  </a:lnTo>
                  <a:close/>
                  <a:moveTo>
                    <a:pt x="61" y="0"/>
                  </a:moveTo>
                  <a:lnTo>
                    <a:pt x="61" y="7"/>
                  </a:lnTo>
                  <a:lnTo>
                    <a:pt x="69" y="7"/>
                  </a:lnTo>
                  <a:lnTo>
                    <a:pt x="69" y="0"/>
                  </a:lnTo>
                  <a:lnTo>
                    <a:pt x="61" y="0"/>
                  </a:lnTo>
                  <a:close/>
                  <a:moveTo>
                    <a:pt x="47" y="21"/>
                  </a:moveTo>
                  <a:lnTo>
                    <a:pt x="47" y="27"/>
                  </a:lnTo>
                  <a:lnTo>
                    <a:pt x="69" y="27"/>
                  </a:lnTo>
                  <a:lnTo>
                    <a:pt x="69" y="21"/>
                  </a:lnTo>
                  <a:lnTo>
                    <a:pt x="47" y="21"/>
                  </a:lnTo>
                  <a:close/>
                  <a:moveTo>
                    <a:pt x="0" y="21"/>
                  </a:moveTo>
                  <a:lnTo>
                    <a:pt x="0" y="27"/>
                  </a:lnTo>
                  <a:lnTo>
                    <a:pt x="16" y="27"/>
                  </a:lnTo>
                  <a:lnTo>
                    <a:pt x="16" y="21"/>
                  </a:lnTo>
                  <a:lnTo>
                    <a:pt x="0" y="21"/>
                  </a:lnTo>
                  <a:close/>
                  <a:moveTo>
                    <a:pt x="0" y="45"/>
                  </a:moveTo>
                  <a:lnTo>
                    <a:pt x="0" y="51"/>
                  </a:lnTo>
                  <a:lnTo>
                    <a:pt x="23" y="51"/>
                  </a:lnTo>
                  <a:lnTo>
                    <a:pt x="23" y="45"/>
                  </a:lnTo>
                  <a:lnTo>
                    <a:pt x="0" y="45"/>
                  </a:lnTo>
                  <a:close/>
                  <a:moveTo>
                    <a:pt x="0" y="69"/>
                  </a:moveTo>
                  <a:lnTo>
                    <a:pt x="0" y="75"/>
                  </a:lnTo>
                  <a:lnTo>
                    <a:pt x="23" y="75"/>
                  </a:lnTo>
                  <a:lnTo>
                    <a:pt x="23" y="69"/>
                  </a:lnTo>
                  <a:lnTo>
                    <a:pt x="0" y="69"/>
                  </a:lnTo>
                  <a:close/>
                  <a:moveTo>
                    <a:pt x="0" y="90"/>
                  </a:moveTo>
                  <a:lnTo>
                    <a:pt x="0" y="96"/>
                  </a:lnTo>
                  <a:lnTo>
                    <a:pt x="31" y="96"/>
                  </a:lnTo>
                  <a:lnTo>
                    <a:pt x="31" y="90"/>
                  </a:lnTo>
                  <a:lnTo>
                    <a:pt x="0" y="90"/>
                  </a:lnTo>
                  <a:close/>
                  <a:moveTo>
                    <a:pt x="39" y="90"/>
                  </a:moveTo>
                  <a:lnTo>
                    <a:pt x="39" y="96"/>
                  </a:lnTo>
                  <a:lnTo>
                    <a:pt x="61" y="96"/>
                  </a:lnTo>
                  <a:lnTo>
                    <a:pt x="61" y="90"/>
                  </a:lnTo>
                  <a:lnTo>
                    <a:pt x="39" y="90"/>
                  </a:lnTo>
                  <a:close/>
                  <a:moveTo>
                    <a:pt x="47" y="69"/>
                  </a:moveTo>
                  <a:lnTo>
                    <a:pt x="47" y="75"/>
                  </a:lnTo>
                  <a:lnTo>
                    <a:pt x="69" y="75"/>
                  </a:lnTo>
                  <a:lnTo>
                    <a:pt x="69" y="69"/>
                  </a:lnTo>
                  <a:lnTo>
                    <a:pt x="47" y="69"/>
                  </a:lnTo>
                  <a:close/>
                </a:path>
              </a:pathLst>
            </a:custGeom>
            <a:solidFill>
              <a:srgbClr val="808080"/>
            </a:solidFill>
            <a:ln w="9525">
              <a:noFill/>
              <a:round/>
              <a:headEnd/>
              <a:tailEnd/>
            </a:ln>
          </p:spPr>
          <p:txBody>
            <a:bodyPr/>
            <a:lstStyle/>
            <a:p>
              <a:endParaRPr lang="en-US" b="1">
                <a:solidFill>
                  <a:schemeClr val="bg1"/>
                </a:solidFill>
                <a:latin typeface="Segoe" pitchFamily="34" charset="0"/>
              </a:endParaRPr>
            </a:p>
          </p:txBody>
        </p:sp>
        <p:sp>
          <p:nvSpPr>
            <p:cNvPr id="8311" name="Freeform 693"/>
            <p:cNvSpPr>
              <a:spLocks noEditPoints="1"/>
            </p:cNvSpPr>
            <p:nvPr/>
          </p:nvSpPr>
          <p:spPr bwMode="auto">
            <a:xfrm>
              <a:off x="4359275" y="2273300"/>
              <a:ext cx="23813" cy="44450"/>
            </a:xfrm>
            <a:custGeom>
              <a:avLst/>
              <a:gdLst>
                <a:gd name="T0" fmla="*/ 0 w 30"/>
                <a:gd name="T1" fmla="*/ 0 h 56"/>
                <a:gd name="T2" fmla="*/ 0 w 30"/>
                <a:gd name="T3" fmla="*/ 2147483647 h 56"/>
                <a:gd name="T4" fmla="*/ 2147483647 w 30"/>
                <a:gd name="T5" fmla="*/ 2147483647 h 56"/>
                <a:gd name="T6" fmla="*/ 2147483647 w 30"/>
                <a:gd name="T7" fmla="*/ 0 h 56"/>
                <a:gd name="T8" fmla="*/ 0 w 30"/>
                <a:gd name="T9" fmla="*/ 0 h 56"/>
                <a:gd name="T10" fmla="*/ 2147483647 w 30"/>
                <a:gd name="T11" fmla="*/ 2147483647 h 56"/>
                <a:gd name="T12" fmla="*/ 2147483647 w 30"/>
                <a:gd name="T13" fmla="*/ 2147483647 h 56"/>
                <a:gd name="T14" fmla="*/ 2147483647 w 30"/>
                <a:gd name="T15" fmla="*/ 2147483647 h 56"/>
                <a:gd name="T16" fmla="*/ 2147483647 w 30"/>
                <a:gd name="T17" fmla="*/ 2147483647 h 56"/>
                <a:gd name="T18" fmla="*/ 2147483647 w 30"/>
                <a:gd name="T19" fmla="*/ 2147483647 h 56"/>
                <a:gd name="T20" fmla="*/ 2147483647 w 30"/>
                <a:gd name="T21" fmla="*/ 2147483647 h 56"/>
                <a:gd name="T22" fmla="*/ 2147483647 w 30"/>
                <a:gd name="T23" fmla="*/ 2147483647 h 56"/>
                <a:gd name="T24" fmla="*/ 2147483647 w 30"/>
                <a:gd name="T25" fmla="*/ 2147483647 h 56"/>
                <a:gd name="T26" fmla="*/ 2147483647 w 30"/>
                <a:gd name="T27" fmla="*/ 2147483647 h 56"/>
                <a:gd name="T28" fmla="*/ 2147483647 w 30"/>
                <a:gd name="T29" fmla="*/ 2147483647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56"/>
                <a:gd name="T47" fmla="*/ 30 w 30"/>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56">
                  <a:moveTo>
                    <a:pt x="0" y="0"/>
                  </a:moveTo>
                  <a:lnTo>
                    <a:pt x="0" y="7"/>
                  </a:lnTo>
                  <a:lnTo>
                    <a:pt x="16" y="7"/>
                  </a:lnTo>
                  <a:lnTo>
                    <a:pt x="16" y="0"/>
                  </a:lnTo>
                  <a:lnTo>
                    <a:pt x="0" y="0"/>
                  </a:lnTo>
                  <a:close/>
                  <a:moveTo>
                    <a:pt x="8" y="24"/>
                  </a:moveTo>
                  <a:lnTo>
                    <a:pt x="8" y="31"/>
                  </a:lnTo>
                  <a:lnTo>
                    <a:pt x="30" y="31"/>
                  </a:lnTo>
                  <a:lnTo>
                    <a:pt x="30" y="24"/>
                  </a:lnTo>
                  <a:lnTo>
                    <a:pt x="8" y="24"/>
                  </a:lnTo>
                  <a:close/>
                  <a:moveTo>
                    <a:pt x="8" y="48"/>
                  </a:moveTo>
                  <a:lnTo>
                    <a:pt x="8" y="56"/>
                  </a:lnTo>
                  <a:lnTo>
                    <a:pt x="16" y="56"/>
                  </a:lnTo>
                  <a:lnTo>
                    <a:pt x="16" y="48"/>
                  </a:lnTo>
                  <a:lnTo>
                    <a:pt x="8" y="48"/>
                  </a:lnTo>
                  <a:close/>
                </a:path>
              </a:pathLst>
            </a:custGeom>
            <a:solidFill>
              <a:srgbClr val="0000FF"/>
            </a:solidFill>
            <a:ln w="9525">
              <a:noFill/>
              <a:round/>
              <a:headEnd/>
              <a:tailEnd/>
            </a:ln>
          </p:spPr>
          <p:txBody>
            <a:bodyPr/>
            <a:lstStyle/>
            <a:p>
              <a:endParaRPr lang="en-US" b="1">
                <a:solidFill>
                  <a:schemeClr val="bg1"/>
                </a:solidFill>
                <a:latin typeface="Segoe" pitchFamily="34" charset="0"/>
              </a:endParaRPr>
            </a:p>
          </p:txBody>
        </p:sp>
        <p:sp>
          <p:nvSpPr>
            <p:cNvPr id="8312" name="Freeform 694"/>
            <p:cNvSpPr>
              <a:spLocks noEditPoints="1"/>
            </p:cNvSpPr>
            <p:nvPr/>
          </p:nvSpPr>
          <p:spPr bwMode="auto">
            <a:xfrm>
              <a:off x="4340225" y="2254250"/>
              <a:ext cx="55563" cy="76200"/>
            </a:xfrm>
            <a:custGeom>
              <a:avLst/>
              <a:gdLst>
                <a:gd name="T0" fmla="*/ 2147483647 w 68"/>
                <a:gd name="T1" fmla="*/ 2147483647 h 98"/>
                <a:gd name="T2" fmla="*/ 2147483647 w 68"/>
                <a:gd name="T3" fmla="*/ 2147483647 h 98"/>
                <a:gd name="T4" fmla="*/ 2147483647 w 68"/>
                <a:gd name="T5" fmla="*/ 2147483647 h 98"/>
                <a:gd name="T6" fmla="*/ 2147483647 w 68"/>
                <a:gd name="T7" fmla="*/ 2147483647 h 98"/>
                <a:gd name="T8" fmla="*/ 2147483647 w 68"/>
                <a:gd name="T9" fmla="*/ 2147483647 h 98"/>
                <a:gd name="T10" fmla="*/ 2147483647 w 68"/>
                <a:gd name="T11" fmla="*/ 2147483647 h 98"/>
                <a:gd name="T12" fmla="*/ 2147483647 w 68"/>
                <a:gd name="T13" fmla="*/ 2147483647 h 98"/>
                <a:gd name="T14" fmla="*/ 0 w 68"/>
                <a:gd name="T15" fmla="*/ 0 h 98"/>
                <a:gd name="T16" fmla="*/ 2147483647 w 68"/>
                <a:gd name="T17" fmla="*/ 2147483647 h 98"/>
                <a:gd name="T18" fmla="*/ 0 w 68"/>
                <a:gd name="T19" fmla="*/ 0 h 98"/>
                <a:gd name="T20" fmla="*/ 2147483647 w 68"/>
                <a:gd name="T21" fmla="*/ 2147483647 h 98"/>
                <a:gd name="T22" fmla="*/ 2147483647 w 68"/>
                <a:gd name="T23" fmla="*/ 0 h 98"/>
                <a:gd name="T24" fmla="*/ 2147483647 w 68"/>
                <a:gd name="T25" fmla="*/ 0 h 98"/>
                <a:gd name="T26" fmla="*/ 2147483647 w 68"/>
                <a:gd name="T27" fmla="*/ 2147483647 h 98"/>
                <a:gd name="T28" fmla="*/ 2147483647 w 68"/>
                <a:gd name="T29" fmla="*/ 0 h 98"/>
                <a:gd name="T30" fmla="*/ 2147483647 w 68"/>
                <a:gd name="T31" fmla="*/ 2147483647 h 98"/>
                <a:gd name="T32" fmla="*/ 2147483647 w 68"/>
                <a:gd name="T33" fmla="*/ 2147483647 h 98"/>
                <a:gd name="T34" fmla="*/ 0 w 68"/>
                <a:gd name="T35" fmla="*/ 2147483647 h 98"/>
                <a:gd name="T36" fmla="*/ 2147483647 w 68"/>
                <a:gd name="T37" fmla="*/ 2147483647 h 98"/>
                <a:gd name="T38" fmla="*/ 0 w 68"/>
                <a:gd name="T39" fmla="*/ 2147483647 h 98"/>
                <a:gd name="T40" fmla="*/ 0 w 68"/>
                <a:gd name="T41" fmla="*/ 2147483647 h 98"/>
                <a:gd name="T42" fmla="*/ 2147483647 w 68"/>
                <a:gd name="T43" fmla="*/ 2147483647 h 98"/>
                <a:gd name="T44" fmla="*/ 0 w 68"/>
                <a:gd name="T45" fmla="*/ 2147483647 h 98"/>
                <a:gd name="T46" fmla="*/ 2147483647 w 68"/>
                <a:gd name="T47" fmla="*/ 2147483647 h 98"/>
                <a:gd name="T48" fmla="*/ 0 w 68"/>
                <a:gd name="T49" fmla="*/ 2147483647 h 98"/>
                <a:gd name="T50" fmla="*/ 0 w 68"/>
                <a:gd name="T51" fmla="*/ 2147483647 h 98"/>
                <a:gd name="T52" fmla="*/ 2147483647 w 68"/>
                <a:gd name="T53" fmla="*/ 2147483647 h 98"/>
                <a:gd name="T54" fmla="*/ 2147483647 w 68"/>
                <a:gd name="T55" fmla="*/ 2147483647 h 98"/>
                <a:gd name="T56" fmla="*/ 2147483647 w 68"/>
                <a:gd name="T57" fmla="*/ 2147483647 h 98"/>
                <a:gd name="T58" fmla="*/ 2147483647 w 68"/>
                <a:gd name="T59" fmla="*/ 2147483647 h 98"/>
                <a:gd name="T60" fmla="*/ 2147483647 w 68"/>
                <a:gd name="T61" fmla="*/ 2147483647 h 98"/>
                <a:gd name="T62" fmla="*/ 2147483647 w 68"/>
                <a:gd name="T63" fmla="*/ 2147483647 h 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98"/>
                <a:gd name="T98" fmla="*/ 68 w 68"/>
                <a:gd name="T99" fmla="*/ 98 h 9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98">
                  <a:moveTo>
                    <a:pt x="22" y="21"/>
                  </a:moveTo>
                  <a:lnTo>
                    <a:pt x="22" y="28"/>
                  </a:lnTo>
                  <a:lnTo>
                    <a:pt x="38" y="28"/>
                  </a:lnTo>
                  <a:lnTo>
                    <a:pt x="38" y="21"/>
                  </a:lnTo>
                  <a:lnTo>
                    <a:pt x="22" y="21"/>
                  </a:lnTo>
                  <a:close/>
                  <a:moveTo>
                    <a:pt x="30" y="45"/>
                  </a:moveTo>
                  <a:lnTo>
                    <a:pt x="30" y="52"/>
                  </a:lnTo>
                  <a:lnTo>
                    <a:pt x="52" y="52"/>
                  </a:lnTo>
                  <a:lnTo>
                    <a:pt x="52" y="45"/>
                  </a:lnTo>
                  <a:lnTo>
                    <a:pt x="30" y="45"/>
                  </a:lnTo>
                  <a:close/>
                  <a:moveTo>
                    <a:pt x="30" y="69"/>
                  </a:moveTo>
                  <a:lnTo>
                    <a:pt x="30" y="77"/>
                  </a:lnTo>
                  <a:lnTo>
                    <a:pt x="38" y="77"/>
                  </a:lnTo>
                  <a:lnTo>
                    <a:pt x="38" y="69"/>
                  </a:lnTo>
                  <a:lnTo>
                    <a:pt x="30" y="69"/>
                  </a:lnTo>
                  <a:close/>
                  <a:moveTo>
                    <a:pt x="0" y="0"/>
                  </a:moveTo>
                  <a:lnTo>
                    <a:pt x="0" y="7"/>
                  </a:lnTo>
                  <a:lnTo>
                    <a:pt x="30" y="7"/>
                  </a:lnTo>
                  <a:lnTo>
                    <a:pt x="30" y="0"/>
                  </a:lnTo>
                  <a:lnTo>
                    <a:pt x="0" y="0"/>
                  </a:lnTo>
                  <a:close/>
                  <a:moveTo>
                    <a:pt x="38" y="0"/>
                  </a:moveTo>
                  <a:lnTo>
                    <a:pt x="38" y="7"/>
                  </a:lnTo>
                  <a:lnTo>
                    <a:pt x="52" y="7"/>
                  </a:lnTo>
                  <a:lnTo>
                    <a:pt x="52" y="0"/>
                  </a:lnTo>
                  <a:lnTo>
                    <a:pt x="38" y="0"/>
                  </a:lnTo>
                  <a:close/>
                  <a:moveTo>
                    <a:pt x="60" y="0"/>
                  </a:moveTo>
                  <a:lnTo>
                    <a:pt x="60" y="7"/>
                  </a:lnTo>
                  <a:lnTo>
                    <a:pt x="68" y="7"/>
                  </a:lnTo>
                  <a:lnTo>
                    <a:pt x="68" y="0"/>
                  </a:lnTo>
                  <a:lnTo>
                    <a:pt x="60" y="0"/>
                  </a:lnTo>
                  <a:close/>
                  <a:moveTo>
                    <a:pt x="46" y="21"/>
                  </a:moveTo>
                  <a:lnTo>
                    <a:pt x="46" y="28"/>
                  </a:lnTo>
                  <a:lnTo>
                    <a:pt x="68" y="28"/>
                  </a:lnTo>
                  <a:lnTo>
                    <a:pt x="68" y="21"/>
                  </a:lnTo>
                  <a:lnTo>
                    <a:pt x="46" y="21"/>
                  </a:lnTo>
                  <a:close/>
                  <a:moveTo>
                    <a:pt x="0" y="21"/>
                  </a:moveTo>
                  <a:lnTo>
                    <a:pt x="0" y="28"/>
                  </a:lnTo>
                  <a:lnTo>
                    <a:pt x="16" y="28"/>
                  </a:lnTo>
                  <a:lnTo>
                    <a:pt x="16" y="21"/>
                  </a:lnTo>
                  <a:lnTo>
                    <a:pt x="0" y="21"/>
                  </a:lnTo>
                  <a:close/>
                  <a:moveTo>
                    <a:pt x="0" y="45"/>
                  </a:moveTo>
                  <a:lnTo>
                    <a:pt x="0" y="52"/>
                  </a:lnTo>
                  <a:lnTo>
                    <a:pt x="22" y="52"/>
                  </a:lnTo>
                  <a:lnTo>
                    <a:pt x="22" y="45"/>
                  </a:lnTo>
                  <a:lnTo>
                    <a:pt x="0" y="45"/>
                  </a:lnTo>
                  <a:close/>
                  <a:moveTo>
                    <a:pt x="0" y="69"/>
                  </a:moveTo>
                  <a:lnTo>
                    <a:pt x="0" y="77"/>
                  </a:lnTo>
                  <a:lnTo>
                    <a:pt x="22" y="77"/>
                  </a:lnTo>
                  <a:lnTo>
                    <a:pt x="22" y="69"/>
                  </a:lnTo>
                  <a:lnTo>
                    <a:pt x="0" y="69"/>
                  </a:lnTo>
                  <a:close/>
                  <a:moveTo>
                    <a:pt x="0" y="90"/>
                  </a:moveTo>
                  <a:lnTo>
                    <a:pt x="0" y="98"/>
                  </a:lnTo>
                  <a:lnTo>
                    <a:pt x="30" y="98"/>
                  </a:lnTo>
                  <a:lnTo>
                    <a:pt x="30" y="90"/>
                  </a:lnTo>
                  <a:lnTo>
                    <a:pt x="0" y="90"/>
                  </a:lnTo>
                  <a:close/>
                  <a:moveTo>
                    <a:pt x="38" y="90"/>
                  </a:moveTo>
                  <a:lnTo>
                    <a:pt x="38" y="98"/>
                  </a:lnTo>
                  <a:lnTo>
                    <a:pt x="60" y="98"/>
                  </a:lnTo>
                  <a:lnTo>
                    <a:pt x="60" y="90"/>
                  </a:lnTo>
                  <a:lnTo>
                    <a:pt x="38" y="90"/>
                  </a:lnTo>
                  <a:close/>
                  <a:moveTo>
                    <a:pt x="46" y="69"/>
                  </a:moveTo>
                  <a:lnTo>
                    <a:pt x="46" y="77"/>
                  </a:lnTo>
                  <a:lnTo>
                    <a:pt x="68" y="77"/>
                  </a:lnTo>
                  <a:lnTo>
                    <a:pt x="68" y="69"/>
                  </a:lnTo>
                  <a:lnTo>
                    <a:pt x="46" y="69"/>
                  </a:lnTo>
                  <a:close/>
                </a:path>
              </a:pathLst>
            </a:custGeom>
            <a:solidFill>
              <a:srgbClr val="0000FF"/>
            </a:solidFill>
            <a:ln w="9525">
              <a:noFill/>
              <a:round/>
              <a:headEnd/>
              <a:tailEnd/>
            </a:ln>
          </p:spPr>
          <p:txBody>
            <a:bodyPr/>
            <a:lstStyle/>
            <a:p>
              <a:endParaRPr lang="en-US" b="1">
                <a:solidFill>
                  <a:schemeClr val="bg1"/>
                </a:solidFill>
                <a:latin typeface="Segoe" pitchFamily="34" charset="0"/>
              </a:endParaRPr>
            </a:p>
          </p:txBody>
        </p:sp>
      </p:grpSp>
      <p:sp>
        <p:nvSpPr>
          <p:cNvPr id="8212" name="TextBox 992"/>
          <p:cNvSpPr txBox="1">
            <a:spLocks noChangeArrowheads="1"/>
          </p:cNvSpPr>
          <p:nvPr/>
        </p:nvSpPr>
        <p:spPr bwMode="auto">
          <a:xfrm>
            <a:off x="15844626" y="1298577"/>
            <a:ext cx="663964" cy="276999"/>
          </a:xfrm>
          <a:prstGeom prst="rect">
            <a:avLst/>
          </a:prstGeom>
          <a:noFill/>
          <a:ln w="9525">
            <a:noFill/>
            <a:miter lim="800000"/>
            <a:headEnd/>
            <a:tailEnd/>
          </a:ln>
        </p:spPr>
        <p:txBody>
          <a:bodyPr wrap="none">
            <a:spAutoFit/>
          </a:bodyPr>
          <a:lstStyle/>
          <a:p>
            <a:pPr algn="ctr"/>
            <a:r>
              <a:rPr lang="en-US" sz="1200" b="1">
                <a:solidFill>
                  <a:schemeClr val="bg1"/>
                </a:solidFill>
                <a:latin typeface="Segoe" pitchFamily="34" charset="0"/>
              </a:rPr>
              <a:t>GPO 2</a:t>
            </a:r>
          </a:p>
        </p:txBody>
      </p:sp>
      <p:sp>
        <p:nvSpPr>
          <p:cNvPr id="63673" name="Rectangle 185"/>
          <p:cNvSpPr>
            <a:spLocks noGrp="1"/>
          </p:cNvSpPr>
          <p:nvPr>
            <p:ph type="title"/>
          </p:nvPr>
        </p:nvSpPr>
        <p:spPr bwMode="auto">
          <a:xfrm>
            <a:off x="381000" y="230189"/>
            <a:ext cx="8382000" cy="664797"/>
          </a:xfrm>
        </p:spPr>
        <p:txBody>
          <a:bodyPr/>
          <a:lstStyle/>
          <a:p>
            <a:pPr>
              <a:defRPr/>
            </a:pPr>
            <a:r>
              <a:rPr smtClean="0">
                <a:ln>
                  <a:noFill/>
                </a:ln>
                <a:effectLst/>
              </a:rPr>
              <a:t>Architecture</a:t>
            </a:r>
          </a:p>
        </p:txBody>
      </p:sp>
      <p:pic>
        <p:nvPicPr>
          <p:cNvPr id="223" name="Picture 2" descr="\\Vitamix\USB200gb\Microsoft_Art_Brand_etc\Vista_icons\Windows_Vista_Icons_ for_Marketing_use\Vista Icons off the web\explorer.exe_I0064_0409.png"/>
          <p:cNvPicPr>
            <a:picLocks noChangeAspect="1" noChangeArrowheads="1"/>
          </p:cNvPicPr>
          <p:nvPr/>
        </p:nvPicPr>
        <p:blipFill>
          <a:blip r:embed="rId3"/>
          <a:srcRect/>
          <a:stretch>
            <a:fillRect/>
          </a:stretch>
        </p:blipFill>
        <p:spPr bwMode="auto">
          <a:xfrm>
            <a:off x="2857053" y="4387850"/>
            <a:ext cx="1100137" cy="1098550"/>
          </a:xfrm>
          <a:prstGeom prst="rect">
            <a:avLst/>
          </a:prstGeom>
          <a:noFill/>
          <a:effectLst>
            <a:outerShdw blurRad="50800" dist="38100" dir="2700000" algn="tl" rotWithShape="0">
              <a:prstClr val="black">
                <a:alpha val="40000"/>
              </a:prstClr>
            </a:outerShdw>
          </a:effectLst>
        </p:spPr>
      </p:pic>
      <p:pic>
        <p:nvPicPr>
          <p:cNvPr id="224" name="Picture 4" descr="\\Vitamix\USB200gb\Microsoft_Art_Brand_etc\Vista_icons\Windows_Vista_Icons_ for_Marketing_use\VPN.png"/>
          <p:cNvPicPr>
            <a:picLocks noChangeAspect="1" noChangeArrowheads="1"/>
          </p:cNvPicPr>
          <p:nvPr/>
        </p:nvPicPr>
        <p:blipFill>
          <a:blip r:embed="rId4"/>
          <a:srcRect/>
          <a:stretch>
            <a:fillRect/>
          </a:stretch>
        </p:blipFill>
        <p:spPr bwMode="auto">
          <a:xfrm>
            <a:off x="6424613" y="1609725"/>
            <a:ext cx="857250" cy="1200150"/>
          </a:xfrm>
          <a:prstGeom prst="rect">
            <a:avLst/>
          </a:prstGeom>
          <a:noFill/>
          <a:effectLst>
            <a:outerShdw blurRad="50800" dist="38100" dir="2700000" algn="tl" rotWithShape="0">
              <a:prstClr val="black">
                <a:alpha val="40000"/>
              </a:prstClr>
            </a:outerShdw>
          </a:effectLst>
        </p:spPr>
      </p:pic>
      <p:pic>
        <p:nvPicPr>
          <p:cNvPr id="225" name="Picture 4" descr="\\Vitamix\USB200gb\Microsoft_Art_Brand_etc\Vista_icons\Windows_Vista_Icons_ for_Marketing_use\VPN.png"/>
          <p:cNvPicPr>
            <a:picLocks noChangeAspect="1" noChangeArrowheads="1"/>
          </p:cNvPicPr>
          <p:nvPr/>
        </p:nvPicPr>
        <p:blipFill>
          <a:blip r:embed="rId4"/>
          <a:srcRect/>
          <a:stretch>
            <a:fillRect/>
          </a:stretch>
        </p:blipFill>
        <p:spPr bwMode="auto">
          <a:xfrm>
            <a:off x="2355850" y="1609725"/>
            <a:ext cx="858838" cy="1200150"/>
          </a:xfrm>
          <a:prstGeom prst="rect">
            <a:avLst/>
          </a:prstGeom>
          <a:noFill/>
          <a:effectLst>
            <a:outerShdw blurRad="50800" dist="38100" dir="2700000" algn="tl" rotWithShape="0">
              <a:prstClr val="black">
                <a:alpha val="40000"/>
              </a:prstClr>
            </a:outerShdw>
          </a:effectLst>
        </p:spPr>
      </p:pic>
      <p:pic>
        <p:nvPicPr>
          <p:cNvPr id="226" name="Picture 3" descr="\\Vitamix\USB200gb\Microsoft_Art_Brand_etc\Vista_icons\Windows_Vista_Icons_ for_Marketing_use\GenericDevice.png"/>
          <p:cNvPicPr>
            <a:picLocks noChangeAspect="1" noChangeArrowheads="1"/>
          </p:cNvPicPr>
          <p:nvPr/>
        </p:nvPicPr>
        <p:blipFill>
          <a:blip r:embed="rId5"/>
          <a:srcRect/>
          <a:stretch>
            <a:fillRect/>
          </a:stretch>
        </p:blipFill>
        <p:spPr bwMode="auto">
          <a:xfrm>
            <a:off x="3160713" y="2443163"/>
            <a:ext cx="690562" cy="690562"/>
          </a:xfrm>
          <a:prstGeom prst="rect">
            <a:avLst/>
          </a:prstGeom>
          <a:noFill/>
          <a:effectLst>
            <a:outerShdw blurRad="50800" dist="38100" dir="2700000" algn="tl" rotWithShape="0">
              <a:prstClr val="black">
                <a:alpha val="40000"/>
              </a:prstClr>
            </a:outerShdw>
          </a:effectLst>
        </p:spPr>
      </p:pic>
      <p:sp>
        <p:nvSpPr>
          <p:cNvPr id="227" name="Oval 226"/>
          <p:cNvSpPr/>
          <p:nvPr/>
        </p:nvSpPr>
        <p:spPr bwMode="blackGray">
          <a:xfrm>
            <a:off x="3352476" y="2875817"/>
            <a:ext cx="56459" cy="56459"/>
          </a:xfrm>
          <a:prstGeom prst="ellipse">
            <a:avLst/>
          </a:prstGeom>
          <a:gradFill flip="none" rotWithShape="1">
            <a:gsLst>
              <a:gs pos="0">
                <a:sysClr val="windowText" lastClr="000000">
                  <a:alpha val="0"/>
                </a:sysClr>
              </a:gs>
              <a:gs pos="58000">
                <a:srgbClr val="4F81BD"/>
              </a:gs>
            </a:gsLst>
            <a:lin ang="5400000" scaled="1"/>
            <a:tileRect/>
          </a:gradFill>
          <a:ln>
            <a:noFill/>
            <a:headEnd type="none" w="med" len="med"/>
            <a:tailEnd type="none" w="med" len="med"/>
          </a:ln>
          <a:effectLst/>
          <a:scene3d>
            <a:camera prst="orthographicFront">
              <a:rot lat="0" lon="2700000" rev="0"/>
            </a:camera>
            <a:lightRig rig="contrasting" dir="t">
              <a:rot lat="0" lon="0" rev="7800000"/>
            </a:lightRig>
          </a:scene3d>
          <a:sp3d>
            <a:bevelT w="139700" h="139700"/>
          </a:sp3d>
        </p:spPr>
        <p:txBody>
          <a:bodyPr lIns="109728" tIns="54864" rIns="109728" bIns="54864" anchor="ctr"/>
          <a:lstStyle/>
          <a:p>
            <a:pPr marL="0" marR="0" lvl="0" indent="0" algn="ctr" defTabSz="1096963"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pic>
        <p:nvPicPr>
          <p:cNvPr id="228" name="Picture 3" descr="\\Vitamix\USB200gb\Microsoft_Art_Brand_etc\Vista_icons\Windows_Vista_Icons_ for_Marketing_use\GenericDevice.png"/>
          <p:cNvPicPr>
            <a:picLocks noChangeAspect="1" noChangeArrowheads="1"/>
          </p:cNvPicPr>
          <p:nvPr/>
        </p:nvPicPr>
        <p:blipFill>
          <a:blip r:embed="rId5"/>
          <a:srcRect/>
          <a:stretch>
            <a:fillRect/>
          </a:stretch>
        </p:blipFill>
        <p:spPr bwMode="auto">
          <a:xfrm>
            <a:off x="3830638" y="1697038"/>
            <a:ext cx="692150" cy="692150"/>
          </a:xfrm>
          <a:prstGeom prst="rect">
            <a:avLst/>
          </a:prstGeom>
          <a:noFill/>
          <a:effectLst>
            <a:outerShdw blurRad="50800" dist="38100" dir="2700000" algn="tl" rotWithShape="0">
              <a:prstClr val="black">
                <a:alpha val="40000"/>
              </a:prstClr>
            </a:outerShdw>
          </a:effectLst>
        </p:spPr>
      </p:pic>
      <p:sp>
        <p:nvSpPr>
          <p:cNvPr id="229" name="Oval 228"/>
          <p:cNvSpPr/>
          <p:nvPr/>
        </p:nvSpPr>
        <p:spPr bwMode="blackGray">
          <a:xfrm>
            <a:off x="4016155" y="2113523"/>
            <a:ext cx="56459" cy="56459"/>
          </a:xfrm>
          <a:prstGeom prst="ellipse">
            <a:avLst/>
          </a:prstGeom>
          <a:gradFill flip="none" rotWithShape="1">
            <a:gsLst>
              <a:gs pos="0">
                <a:sysClr val="windowText" lastClr="000000">
                  <a:alpha val="0"/>
                </a:sysClr>
              </a:gs>
              <a:gs pos="58000">
                <a:srgbClr val="4F81BD"/>
              </a:gs>
            </a:gsLst>
            <a:lin ang="5400000" scaled="1"/>
            <a:tileRect/>
          </a:gradFill>
          <a:ln>
            <a:noFill/>
            <a:headEnd type="none" w="med" len="med"/>
            <a:tailEnd type="none" w="med" len="med"/>
          </a:ln>
          <a:effectLst/>
          <a:scene3d>
            <a:camera prst="orthographicFront">
              <a:rot lat="0" lon="2700000" rev="0"/>
            </a:camera>
            <a:lightRig rig="contrasting" dir="t">
              <a:rot lat="0" lon="0" rev="7800000"/>
            </a:lightRig>
          </a:scene3d>
          <a:sp3d>
            <a:bevelT w="139700" h="139700"/>
          </a:sp3d>
        </p:spPr>
        <p:txBody>
          <a:bodyPr lIns="109728" tIns="54864" rIns="109728" bIns="54864" anchor="ctr"/>
          <a:lstStyle/>
          <a:p>
            <a:pPr marL="0" marR="0" lvl="0" indent="0" algn="ctr" defTabSz="1096963"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grpSp>
        <p:nvGrpSpPr>
          <p:cNvPr id="4" name="Group 780"/>
          <p:cNvGrpSpPr>
            <a:grpSpLocks/>
          </p:cNvGrpSpPr>
          <p:nvPr/>
        </p:nvGrpSpPr>
        <p:grpSpPr bwMode="auto">
          <a:xfrm>
            <a:off x="7396163" y="2386013"/>
            <a:ext cx="692150" cy="690562"/>
            <a:chOff x="5094453" y="1542782"/>
            <a:chExt cx="691492" cy="691492"/>
          </a:xfrm>
        </p:grpSpPr>
        <p:pic>
          <p:nvPicPr>
            <p:cNvPr id="231" name="Picture 3" descr="\\Vitamix\USB200gb\Microsoft_Art_Brand_etc\Vista_icons\Windows_Vista_Icons_ for_Marketing_use\GenericDevice.png"/>
            <p:cNvPicPr>
              <a:picLocks noChangeAspect="1" noChangeArrowheads="1"/>
            </p:cNvPicPr>
            <p:nvPr/>
          </p:nvPicPr>
          <p:blipFill>
            <a:blip r:embed="rId5"/>
            <a:srcRect/>
            <a:stretch>
              <a:fillRect/>
            </a:stretch>
          </p:blipFill>
          <p:spPr bwMode="auto">
            <a:xfrm>
              <a:off x="5094453" y="1542782"/>
              <a:ext cx="691492" cy="691492"/>
            </a:xfrm>
            <a:prstGeom prst="rect">
              <a:avLst/>
            </a:prstGeom>
            <a:noFill/>
            <a:ln w="9525">
              <a:noFill/>
              <a:miter lim="800000"/>
              <a:headEnd/>
              <a:tailEnd/>
            </a:ln>
          </p:spPr>
        </p:pic>
        <p:sp>
          <p:nvSpPr>
            <p:cNvPr id="232" name="Oval 231"/>
            <p:cNvSpPr/>
            <p:nvPr/>
          </p:nvSpPr>
          <p:spPr bwMode="blackGray">
            <a:xfrm>
              <a:off x="5279825" y="1958984"/>
              <a:ext cx="56459" cy="56459"/>
            </a:xfrm>
            <a:prstGeom prst="ellipse">
              <a:avLst/>
            </a:prstGeom>
            <a:gradFill flip="none" rotWithShape="1">
              <a:gsLst>
                <a:gs pos="0">
                  <a:sysClr val="windowText" lastClr="000000">
                    <a:alpha val="0"/>
                  </a:sysClr>
                </a:gs>
                <a:gs pos="58000">
                  <a:srgbClr val="4F81BD"/>
                </a:gs>
              </a:gsLst>
              <a:lin ang="5400000" scaled="1"/>
              <a:tileRect/>
            </a:gradFill>
            <a:ln>
              <a:noFill/>
              <a:headEnd type="none" w="med" len="med"/>
              <a:tailEnd type="none" w="med" len="med"/>
            </a:ln>
            <a:effectLst/>
            <a:scene3d>
              <a:camera prst="orthographicFront">
                <a:rot lat="0" lon="2700000" rev="0"/>
              </a:camera>
              <a:lightRig rig="contrasting" dir="t">
                <a:rot lat="0" lon="0" rev="7800000"/>
              </a:lightRig>
            </a:scene3d>
            <a:sp3d>
              <a:bevelT w="139700" h="139700"/>
            </a:sp3d>
          </p:spPr>
          <p:txBody>
            <a:bodyPr lIns="109728" tIns="54864" rIns="109728" bIns="54864" anchor="ctr"/>
            <a:lstStyle/>
            <a:p>
              <a:pPr marL="0" marR="0" lvl="0" indent="0" algn="ctr" defTabSz="1096963"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grpSp>
      <p:grpSp>
        <p:nvGrpSpPr>
          <p:cNvPr id="5" name="Group 783"/>
          <p:cNvGrpSpPr>
            <a:grpSpLocks/>
          </p:cNvGrpSpPr>
          <p:nvPr/>
        </p:nvGrpSpPr>
        <p:grpSpPr bwMode="auto">
          <a:xfrm>
            <a:off x="7940676" y="1697038"/>
            <a:ext cx="690563" cy="692150"/>
            <a:chOff x="5094453" y="1542782"/>
            <a:chExt cx="691492" cy="691492"/>
          </a:xfrm>
        </p:grpSpPr>
        <p:pic>
          <p:nvPicPr>
            <p:cNvPr id="234" name="Picture 3" descr="\\Vitamix\USB200gb\Microsoft_Art_Brand_etc\Vista_icons\Windows_Vista_Icons_ for_Marketing_use\GenericDevice.png"/>
            <p:cNvPicPr>
              <a:picLocks noChangeAspect="1" noChangeArrowheads="1"/>
            </p:cNvPicPr>
            <p:nvPr/>
          </p:nvPicPr>
          <p:blipFill>
            <a:blip r:embed="rId5"/>
            <a:srcRect/>
            <a:stretch>
              <a:fillRect/>
            </a:stretch>
          </p:blipFill>
          <p:spPr bwMode="auto">
            <a:xfrm>
              <a:off x="5094453" y="1542782"/>
              <a:ext cx="691492" cy="691492"/>
            </a:xfrm>
            <a:prstGeom prst="rect">
              <a:avLst/>
            </a:prstGeom>
            <a:noFill/>
            <a:ln w="9525">
              <a:noFill/>
              <a:miter lim="800000"/>
              <a:headEnd/>
              <a:tailEnd/>
            </a:ln>
          </p:spPr>
        </p:pic>
        <p:sp>
          <p:nvSpPr>
            <p:cNvPr id="235" name="Oval 234"/>
            <p:cNvSpPr/>
            <p:nvPr/>
          </p:nvSpPr>
          <p:spPr bwMode="blackGray">
            <a:xfrm>
              <a:off x="5279825" y="1958984"/>
              <a:ext cx="56459" cy="56459"/>
            </a:xfrm>
            <a:prstGeom prst="ellipse">
              <a:avLst/>
            </a:prstGeom>
            <a:gradFill flip="none" rotWithShape="1">
              <a:gsLst>
                <a:gs pos="0">
                  <a:sysClr val="windowText" lastClr="000000">
                    <a:alpha val="0"/>
                  </a:sysClr>
                </a:gs>
                <a:gs pos="58000">
                  <a:srgbClr val="4F81BD"/>
                </a:gs>
              </a:gsLst>
              <a:lin ang="5400000" scaled="1"/>
              <a:tileRect/>
            </a:gradFill>
            <a:ln>
              <a:noFill/>
              <a:headEnd type="none" w="med" len="med"/>
              <a:tailEnd type="none" w="med" len="med"/>
            </a:ln>
            <a:effectLst/>
            <a:scene3d>
              <a:camera prst="orthographicFront">
                <a:rot lat="0" lon="2700000" rev="0"/>
              </a:camera>
              <a:lightRig rig="contrasting" dir="t">
                <a:rot lat="0" lon="0" rev="7800000"/>
              </a:lightRig>
            </a:scene3d>
            <a:sp3d>
              <a:bevelT w="139700" h="139700"/>
            </a:sp3d>
          </p:spPr>
          <p:txBody>
            <a:bodyPr lIns="109728" tIns="54864" rIns="109728" bIns="54864" anchor="ctr"/>
            <a:lstStyle/>
            <a:p>
              <a:pPr marL="0" marR="0" lvl="0" indent="0" algn="ctr" defTabSz="1096963"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endParaRPr>
            </a:p>
          </p:txBody>
        </p:sp>
      </p:grpSp>
      <p:pic>
        <p:nvPicPr>
          <p:cNvPr id="236" name="Picture 11" descr="\\Vitamix\USB200gb\Microsoft_Art_Brand_etc\Vista_icons\Windows_Vista_Icons_ for_Marketing_use\LegalDoc.png"/>
          <p:cNvPicPr>
            <a:picLocks noChangeAspect="1" noChangeArrowheads="1"/>
          </p:cNvPicPr>
          <p:nvPr/>
        </p:nvPicPr>
        <p:blipFill>
          <a:blip r:embed="rId6"/>
          <a:srcRect/>
          <a:stretch>
            <a:fillRect/>
          </a:stretch>
        </p:blipFill>
        <p:spPr bwMode="auto">
          <a:xfrm>
            <a:off x="3486150" y="2697163"/>
            <a:ext cx="463550" cy="461962"/>
          </a:xfrm>
          <a:prstGeom prst="rect">
            <a:avLst/>
          </a:prstGeom>
          <a:noFill/>
          <a:effectLst>
            <a:outerShdw blurRad="50800" dist="38100" dir="2700000" algn="tl" rotWithShape="0">
              <a:prstClr val="black">
                <a:alpha val="40000"/>
              </a:prstClr>
            </a:outerShdw>
          </a:effectLst>
        </p:spPr>
      </p:pic>
      <p:grpSp>
        <p:nvGrpSpPr>
          <p:cNvPr id="6" name="Group 832"/>
          <p:cNvGrpSpPr>
            <a:grpSpLocks/>
          </p:cNvGrpSpPr>
          <p:nvPr/>
        </p:nvGrpSpPr>
        <p:grpSpPr bwMode="auto">
          <a:xfrm>
            <a:off x="3298825" y="3438526"/>
            <a:ext cx="388938" cy="1209675"/>
            <a:chOff x="3299109" y="3362155"/>
            <a:chExt cx="387955" cy="989128"/>
          </a:xfrm>
        </p:grpSpPr>
        <p:pic>
          <p:nvPicPr>
            <p:cNvPr id="238" name="Picture 8" descr="\\Vitamix\USB200gb\Microsoft_Art_Brand_etc\EventsDVD_FY07\Shapes and Graphics\Arrows - arrow\Straight\red up arrow.png"/>
            <p:cNvPicPr>
              <a:picLocks noChangeAspect="1" noChangeArrowheads="1"/>
            </p:cNvPicPr>
            <p:nvPr/>
          </p:nvPicPr>
          <p:blipFill>
            <a:blip r:embed="rId7"/>
            <a:srcRect/>
            <a:stretch>
              <a:fillRect/>
            </a:stretch>
          </p:blipFill>
          <p:spPr bwMode="auto">
            <a:xfrm>
              <a:off x="3320131" y="3362155"/>
              <a:ext cx="366933" cy="550929"/>
            </a:xfrm>
            <a:prstGeom prst="rect">
              <a:avLst/>
            </a:prstGeom>
            <a:noFill/>
            <a:ln w="9525">
              <a:noFill/>
              <a:miter lim="800000"/>
              <a:headEnd/>
              <a:tailEnd/>
            </a:ln>
          </p:spPr>
        </p:pic>
        <p:pic>
          <p:nvPicPr>
            <p:cNvPr id="239" name="Picture 8" descr="\\Vitamix\USB200gb\Microsoft_Art_Brand_etc\EventsDVD_FY07\Shapes and Graphics\Arrows - arrow\Straight\red up arrow.png"/>
            <p:cNvPicPr>
              <a:picLocks noChangeAspect="1" noChangeArrowheads="1"/>
            </p:cNvPicPr>
            <p:nvPr/>
          </p:nvPicPr>
          <p:blipFill>
            <a:blip r:embed="rId7"/>
            <a:srcRect/>
            <a:stretch>
              <a:fillRect/>
            </a:stretch>
          </p:blipFill>
          <p:spPr bwMode="auto">
            <a:xfrm rot="10800000">
              <a:off x="3299109" y="3800354"/>
              <a:ext cx="366933" cy="550929"/>
            </a:xfrm>
            <a:prstGeom prst="rect">
              <a:avLst/>
            </a:prstGeom>
            <a:noFill/>
            <a:ln w="9525">
              <a:noFill/>
              <a:miter lim="800000"/>
              <a:headEnd/>
              <a:tailEnd/>
            </a:ln>
          </p:spPr>
        </p:pic>
      </p:grpSp>
      <p:grpSp>
        <p:nvGrpSpPr>
          <p:cNvPr id="7" name="Group 855"/>
          <p:cNvGrpSpPr>
            <a:grpSpLocks/>
          </p:cNvGrpSpPr>
          <p:nvPr/>
        </p:nvGrpSpPr>
        <p:grpSpPr bwMode="auto">
          <a:xfrm>
            <a:off x="4914989" y="2290769"/>
            <a:ext cx="1543452" cy="646331"/>
            <a:chOff x="4695860" y="1898059"/>
            <a:chExt cx="1531530" cy="645692"/>
          </a:xfrm>
        </p:grpSpPr>
        <p:sp>
          <p:nvSpPr>
            <p:cNvPr id="241" name="TextBox 793"/>
            <p:cNvSpPr txBox="1">
              <a:spLocks noChangeArrowheads="1"/>
            </p:cNvSpPr>
            <p:nvPr/>
          </p:nvSpPr>
          <p:spPr bwMode="auto">
            <a:xfrm>
              <a:off x="4912948" y="1898059"/>
              <a:ext cx="1066800" cy="645692"/>
            </a:xfrm>
            <a:prstGeom prst="rect">
              <a:avLst/>
            </a:prstGeom>
            <a:noFill/>
            <a:ln w="9525">
              <a:noFill/>
              <a:miter lim="800000"/>
              <a:headEnd/>
              <a:tailEnd/>
            </a:ln>
          </p:spPr>
          <p:txBody>
            <a:bodyPr wrap="square">
              <a:spAutoFit/>
            </a:bodyPr>
            <a:lstStyle/>
            <a:p>
              <a:pPr algn="ctr" rtl="0"/>
              <a:r>
                <a:rPr lang="en-US" kern="1200" dirty="0">
                  <a:ln w="3175">
                    <a:solidFill>
                      <a:schemeClr val="tx1"/>
                    </a:solidFill>
                  </a:ln>
                  <a:latin typeface="Calibri"/>
                  <a:ea typeface="+mn-ea"/>
                  <a:cs typeface="+mn-cs"/>
                </a:rPr>
                <a:t>Direct link</a:t>
              </a:r>
            </a:p>
          </p:txBody>
        </p:sp>
        <p:grpSp>
          <p:nvGrpSpPr>
            <p:cNvPr id="8" name="Group 854"/>
            <p:cNvGrpSpPr>
              <a:grpSpLocks/>
            </p:cNvGrpSpPr>
            <p:nvPr/>
          </p:nvGrpSpPr>
          <p:grpSpPr bwMode="auto">
            <a:xfrm>
              <a:off x="4695860" y="1980523"/>
              <a:ext cx="1531530" cy="369522"/>
              <a:chOff x="4695860" y="1996289"/>
              <a:chExt cx="1531530" cy="369522"/>
            </a:xfrm>
          </p:grpSpPr>
          <p:pic>
            <p:nvPicPr>
              <p:cNvPr id="244" name="Picture 8" descr="\\Vitamix\USB200gb\Microsoft_Art_Brand_etc\EventsDVD_FY07\Shapes and Graphics\Arrows - arrow\Straight\red up arrow.png"/>
              <p:cNvPicPr>
                <a:picLocks noChangeAspect="1" noChangeArrowheads="1"/>
              </p:cNvPicPr>
              <p:nvPr/>
            </p:nvPicPr>
            <p:blipFill>
              <a:blip r:embed="rId7"/>
              <a:srcRect/>
              <a:stretch>
                <a:fillRect/>
              </a:stretch>
            </p:blipFill>
            <p:spPr bwMode="auto">
              <a:xfrm rot="5400000">
                <a:off x="5765221" y="1903641"/>
                <a:ext cx="369522" cy="554817"/>
              </a:xfrm>
              <a:prstGeom prst="rect">
                <a:avLst/>
              </a:prstGeom>
              <a:noFill/>
              <a:ln w="9525">
                <a:noFill/>
                <a:miter lim="800000"/>
                <a:headEnd/>
                <a:tailEnd/>
              </a:ln>
            </p:spPr>
          </p:pic>
          <p:pic>
            <p:nvPicPr>
              <p:cNvPr id="243" name="Picture 8" descr="\\Vitamix\USB200gb\Microsoft_Art_Brand_etc\EventsDVD_FY07\Shapes and Graphics\Arrows - arrow\Straight\red up arrow.png"/>
              <p:cNvPicPr>
                <a:picLocks noChangeAspect="1" noChangeArrowheads="1"/>
              </p:cNvPicPr>
              <p:nvPr/>
            </p:nvPicPr>
            <p:blipFill>
              <a:blip r:embed="rId7"/>
              <a:srcRect/>
              <a:stretch>
                <a:fillRect/>
              </a:stretch>
            </p:blipFill>
            <p:spPr bwMode="auto">
              <a:xfrm rot="-5400000">
                <a:off x="4783242" y="1924834"/>
                <a:ext cx="348525" cy="523289"/>
              </a:xfrm>
              <a:prstGeom prst="rect">
                <a:avLst/>
              </a:prstGeom>
              <a:noFill/>
              <a:ln w="9525">
                <a:noFill/>
                <a:miter lim="800000"/>
                <a:headEnd/>
                <a:tailEnd/>
              </a:ln>
            </p:spPr>
          </p:pic>
        </p:grpSp>
      </p:grpSp>
      <p:pic>
        <p:nvPicPr>
          <p:cNvPr id="245" name="Picture 11" descr="\\Vitamix\USB200gb\Microsoft_Art_Brand_etc\Vista_icons\Windows_Vista_Icons_ for_Marketing_use\LegalDoc.png"/>
          <p:cNvPicPr>
            <a:picLocks noChangeAspect="1" noChangeArrowheads="1"/>
          </p:cNvPicPr>
          <p:nvPr/>
        </p:nvPicPr>
        <p:blipFill>
          <a:blip r:embed="rId6"/>
          <a:srcRect/>
          <a:stretch>
            <a:fillRect/>
          </a:stretch>
        </p:blipFill>
        <p:spPr bwMode="auto">
          <a:xfrm>
            <a:off x="4143375" y="1954213"/>
            <a:ext cx="461963" cy="461962"/>
          </a:xfrm>
          <a:prstGeom prst="rect">
            <a:avLst/>
          </a:prstGeom>
          <a:noFill/>
          <a:effectLst>
            <a:outerShdw blurRad="50800" dist="38100" dir="2700000" algn="tl" rotWithShape="0">
              <a:prstClr val="black">
                <a:alpha val="40000"/>
              </a:prstClr>
            </a:outerShdw>
          </a:effectLst>
        </p:spPr>
      </p:pic>
      <p:pic>
        <p:nvPicPr>
          <p:cNvPr id="246" name="Picture 11" descr="\\Vitamix\USB200gb\Microsoft_Art_Brand_etc\Vista_icons\Windows_Vista_Icons_ for_Marketing_use\LegalDoc.png"/>
          <p:cNvPicPr>
            <a:picLocks noChangeAspect="1" noChangeArrowheads="1"/>
          </p:cNvPicPr>
          <p:nvPr/>
        </p:nvPicPr>
        <p:blipFill>
          <a:blip r:embed="rId6"/>
          <a:srcRect/>
          <a:stretch>
            <a:fillRect/>
          </a:stretch>
        </p:blipFill>
        <p:spPr bwMode="auto">
          <a:xfrm>
            <a:off x="7707313" y="2641600"/>
            <a:ext cx="461962" cy="463550"/>
          </a:xfrm>
          <a:prstGeom prst="rect">
            <a:avLst/>
          </a:prstGeom>
          <a:noFill/>
          <a:effectLst>
            <a:outerShdw blurRad="50800" dist="38100" dir="2700000" algn="tl" rotWithShape="0">
              <a:prstClr val="black">
                <a:alpha val="40000"/>
              </a:prstClr>
            </a:outerShdw>
          </a:effectLst>
        </p:spPr>
      </p:pic>
      <p:pic>
        <p:nvPicPr>
          <p:cNvPr id="247" name="Picture 11" descr="\\Vitamix\USB200gb\Microsoft_Art_Brand_etc\Vista_icons\Windows_Vista_Icons_ for_Marketing_use\LegalDoc.png"/>
          <p:cNvPicPr>
            <a:picLocks noChangeAspect="1" noChangeArrowheads="1"/>
          </p:cNvPicPr>
          <p:nvPr/>
        </p:nvPicPr>
        <p:blipFill>
          <a:blip r:embed="rId6"/>
          <a:srcRect/>
          <a:stretch>
            <a:fillRect/>
          </a:stretch>
        </p:blipFill>
        <p:spPr bwMode="auto">
          <a:xfrm>
            <a:off x="8275638" y="1954213"/>
            <a:ext cx="461962" cy="461962"/>
          </a:xfrm>
          <a:prstGeom prst="rect">
            <a:avLst/>
          </a:prstGeom>
          <a:noFill/>
          <a:effectLst>
            <a:outerShdw blurRad="50800" dist="38100" dir="2700000" algn="tl" rotWithShape="0">
              <a:prstClr val="black">
                <a:alpha val="40000"/>
              </a:prstClr>
            </a:outerShdw>
          </a:effectLst>
        </p:spPr>
      </p:pic>
      <p:sp>
        <p:nvSpPr>
          <p:cNvPr id="248" name="TextBox 247"/>
          <p:cNvSpPr txBox="1"/>
          <p:nvPr/>
        </p:nvSpPr>
        <p:spPr>
          <a:xfrm>
            <a:off x="400154" y="4800601"/>
            <a:ext cx="1656590" cy="830997"/>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defTabSz="1096963" rtl="0">
              <a:defRPr/>
            </a:pPr>
            <a:r>
              <a:rPr lang="en-US" sz="2400" kern="1200" dirty="0" smtClean="0">
                <a:solidFill>
                  <a:prstClr val="white"/>
                </a:solidFill>
                <a:effectLst>
                  <a:outerShdw blurRad="38100" dist="38100" dir="2700000" algn="tl">
                    <a:srgbClr val="000000">
                      <a:alpha val="43137"/>
                    </a:srgbClr>
                  </a:outerShdw>
                </a:effectLst>
                <a:latin typeface="Calibri"/>
                <a:ea typeface="+mn-ea"/>
                <a:cs typeface="+mn-cs"/>
              </a:rPr>
              <a:t>Admin </a:t>
            </a:r>
            <a:r>
              <a:rPr lang="en-US" sz="2400" kern="1200" dirty="0">
                <a:solidFill>
                  <a:prstClr val="white"/>
                </a:solidFill>
                <a:effectLst>
                  <a:outerShdw blurRad="38100" dist="38100" dir="2700000" algn="tl">
                    <a:srgbClr val="000000">
                      <a:alpha val="43137"/>
                    </a:srgbClr>
                  </a:outerShdw>
                </a:effectLst>
                <a:latin typeface="Calibri"/>
                <a:ea typeface="+mn-ea"/>
                <a:cs typeface="+mn-cs"/>
              </a:rPr>
              <a:t>Component</a:t>
            </a:r>
          </a:p>
        </p:txBody>
      </p:sp>
      <p:sp>
        <p:nvSpPr>
          <p:cNvPr id="249" name="TextBox 248"/>
          <p:cNvSpPr txBox="1"/>
          <p:nvPr/>
        </p:nvSpPr>
        <p:spPr bwMode="blackWhite">
          <a:xfrm>
            <a:off x="206954" y="2416315"/>
            <a:ext cx="1656544" cy="830997"/>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defTabSz="1096963" rtl="0">
              <a:defRPr/>
            </a:pPr>
            <a:r>
              <a:rPr lang="en-US" sz="2400" kern="1200" dirty="0" smtClean="0">
                <a:solidFill>
                  <a:prstClr val="white"/>
                </a:solidFill>
                <a:effectLst>
                  <a:outerShdw blurRad="38100" dist="38100" dir="2700000" algn="tl">
                    <a:srgbClr val="000000">
                      <a:alpha val="43137"/>
                    </a:srgbClr>
                  </a:outerShdw>
                </a:effectLst>
                <a:latin typeface="Calibri"/>
                <a:ea typeface="+mn-ea"/>
                <a:cs typeface="+mn-cs"/>
              </a:rPr>
              <a:t>Server </a:t>
            </a:r>
          </a:p>
          <a:p>
            <a:pPr algn="ctr" defTabSz="1096963" rtl="0">
              <a:defRPr/>
            </a:pPr>
            <a:r>
              <a:rPr lang="en-US" sz="2400" kern="1200" dirty="0" smtClean="0">
                <a:solidFill>
                  <a:prstClr val="white"/>
                </a:solidFill>
                <a:effectLst>
                  <a:outerShdw blurRad="38100" dist="38100" dir="2700000" algn="tl">
                    <a:srgbClr val="000000">
                      <a:alpha val="43137"/>
                    </a:srgbClr>
                  </a:outerShdw>
                </a:effectLst>
                <a:latin typeface="Calibri"/>
                <a:ea typeface="+mn-ea"/>
                <a:cs typeface="+mn-cs"/>
              </a:rPr>
              <a:t>Component</a:t>
            </a:r>
            <a:endParaRPr lang="en-US" sz="2400" kern="1200" dirty="0">
              <a:solidFill>
                <a:prstClr val="white"/>
              </a:solidFill>
              <a:effectLst>
                <a:outerShdw blurRad="38100" dist="38100" dir="2700000" algn="tl">
                  <a:srgbClr val="000000">
                    <a:alpha val="43137"/>
                  </a:srgbClr>
                </a:outerShdw>
              </a:effectLst>
              <a:latin typeface="Calibri"/>
              <a:ea typeface="+mn-ea"/>
              <a:cs typeface="+mn-cs"/>
            </a:endParaRPr>
          </a:p>
        </p:txBody>
      </p:sp>
      <p:sp>
        <p:nvSpPr>
          <p:cNvPr id="250" name="TextBox 786"/>
          <p:cNvSpPr txBox="1">
            <a:spLocks noChangeArrowheads="1"/>
          </p:cNvSpPr>
          <p:nvPr/>
        </p:nvSpPr>
        <p:spPr bwMode="auto">
          <a:xfrm>
            <a:off x="6058287" y="1295400"/>
            <a:ext cx="1975221" cy="338554"/>
          </a:xfrm>
          <a:prstGeom prst="rect">
            <a:avLst/>
          </a:prstGeom>
          <a:noFill/>
          <a:ln w="9525">
            <a:noFill/>
            <a:miter lim="800000"/>
            <a:headEnd/>
            <a:tailEnd/>
          </a:ln>
        </p:spPr>
        <p:txBody>
          <a:bodyPr wrap="none">
            <a:spAutoFit/>
          </a:bodyPr>
          <a:lstStyle/>
          <a:p>
            <a:pPr algn="l" defTabSz="914327" rtl="0">
              <a:defRPr/>
            </a:pPr>
            <a:r>
              <a:rPr lang="en-US" sz="1600"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Domain Controller</a:t>
            </a:r>
          </a:p>
        </p:txBody>
      </p:sp>
      <p:sp>
        <p:nvSpPr>
          <p:cNvPr id="251" name="TextBox 787"/>
          <p:cNvSpPr txBox="1">
            <a:spLocks noChangeArrowheads="1"/>
          </p:cNvSpPr>
          <p:nvPr/>
        </p:nvSpPr>
        <p:spPr bwMode="auto">
          <a:xfrm>
            <a:off x="2126641" y="1295400"/>
            <a:ext cx="1659429" cy="369332"/>
          </a:xfrm>
          <a:prstGeom prst="rect">
            <a:avLst/>
          </a:prstGeom>
          <a:noFill/>
          <a:ln w="9525">
            <a:noFill/>
            <a:miter lim="800000"/>
            <a:headEnd/>
            <a:tailEnd/>
          </a:ln>
        </p:spPr>
        <p:txBody>
          <a:bodyPr wrap="none">
            <a:spAutoFit/>
          </a:bodyPr>
          <a:lstStyle/>
          <a:p>
            <a:pPr algn="l" defTabSz="914327" rtl="0">
              <a:defRPr/>
            </a:pPr>
            <a:r>
              <a:rPr lang="en-US"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AGPM Server</a:t>
            </a:r>
          </a:p>
        </p:txBody>
      </p:sp>
      <p:sp>
        <p:nvSpPr>
          <p:cNvPr id="252" name="TextBox 988"/>
          <p:cNvSpPr txBox="1">
            <a:spLocks noChangeArrowheads="1"/>
          </p:cNvSpPr>
          <p:nvPr/>
        </p:nvSpPr>
        <p:spPr bwMode="auto">
          <a:xfrm>
            <a:off x="2571228" y="5791200"/>
            <a:ext cx="2114624" cy="646331"/>
          </a:xfrm>
          <a:prstGeom prst="rect">
            <a:avLst/>
          </a:prstGeom>
          <a:noFill/>
          <a:ln w="9525">
            <a:noFill/>
            <a:miter lim="800000"/>
            <a:headEnd/>
            <a:tailEnd/>
          </a:ln>
        </p:spPr>
        <p:txBody>
          <a:bodyPr wrap="square">
            <a:spAutoFit/>
          </a:bodyPr>
          <a:lstStyle/>
          <a:p>
            <a:pPr algn="ctr" defTabSz="914327" rtl="0">
              <a:defRPr/>
            </a:pPr>
            <a:r>
              <a:rPr lang="en-US"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Administrative Desktop</a:t>
            </a:r>
          </a:p>
        </p:txBody>
      </p:sp>
      <p:sp>
        <p:nvSpPr>
          <p:cNvPr id="253" name="TextBox 791"/>
          <p:cNvSpPr txBox="1">
            <a:spLocks noChangeArrowheads="1"/>
          </p:cNvSpPr>
          <p:nvPr/>
        </p:nvSpPr>
        <p:spPr bwMode="auto">
          <a:xfrm>
            <a:off x="3086100" y="1828800"/>
            <a:ext cx="838200" cy="830997"/>
          </a:xfrm>
          <a:prstGeom prst="rect">
            <a:avLst/>
          </a:prstGeom>
          <a:noFill/>
          <a:ln w="9525">
            <a:noFill/>
            <a:miter lim="800000"/>
            <a:headEnd/>
            <a:tailEnd/>
          </a:ln>
        </p:spPr>
        <p:txBody>
          <a:bodyPr>
            <a:spAutoFit/>
          </a:bodyPr>
          <a:lstStyle/>
          <a:p>
            <a:pPr algn="ctr" defTabSz="914327" rtl="0">
              <a:defRPr/>
            </a:pPr>
            <a:r>
              <a:rPr lang="en-US" sz="1600"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Copy of GPO 1</a:t>
            </a:r>
          </a:p>
        </p:txBody>
      </p:sp>
      <p:sp>
        <p:nvSpPr>
          <p:cNvPr id="254" name="TextBox 993"/>
          <p:cNvSpPr txBox="1">
            <a:spLocks noChangeArrowheads="1"/>
          </p:cNvSpPr>
          <p:nvPr/>
        </p:nvSpPr>
        <p:spPr bwMode="auto">
          <a:xfrm>
            <a:off x="4343400" y="1226403"/>
            <a:ext cx="838200" cy="830997"/>
          </a:xfrm>
          <a:prstGeom prst="rect">
            <a:avLst/>
          </a:prstGeom>
          <a:noFill/>
          <a:ln w="9525">
            <a:noFill/>
            <a:miter lim="800000"/>
            <a:headEnd/>
            <a:tailEnd/>
          </a:ln>
        </p:spPr>
        <p:txBody>
          <a:bodyPr>
            <a:spAutoFit/>
          </a:bodyPr>
          <a:lstStyle/>
          <a:p>
            <a:pPr algn="ctr" defTabSz="914327" rtl="0">
              <a:defRPr/>
            </a:pPr>
            <a:r>
              <a:rPr lang="en-US" sz="1600"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Copy of GPO 2</a:t>
            </a:r>
          </a:p>
        </p:txBody>
      </p:sp>
      <p:sp>
        <p:nvSpPr>
          <p:cNvPr id="255" name="TextBox 792"/>
          <p:cNvSpPr txBox="1">
            <a:spLocks noChangeArrowheads="1"/>
          </p:cNvSpPr>
          <p:nvPr/>
        </p:nvSpPr>
        <p:spPr bwMode="auto">
          <a:xfrm>
            <a:off x="7315914" y="2211388"/>
            <a:ext cx="672387" cy="584775"/>
          </a:xfrm>
          <a:prstGeom prst="rect">
            <a:avLst/>
          </a:prstGeom>
          <a:noFill/>
          <a:ln w="9525">
            <a:noFill/>
            <a:miter lim="800000"/>
            <a:headEnd/>
            <a:tailEnd/>
          </a:ln>
        </p:spPr>
        <p:txBody>
          <a:bodyPr wrap="square">
            <a:spAutoFit/>
          </a:bodyPr>
          <a:lstStyle/>
          <a:p>
            <a:pPr algn="ctr" defTabSz="914327" rtl="0">
              <a:defRPr/>
            </a:pPr>
            <a:r>
              <a:rPr lang="en-US" sz="1600"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GPO 1</a:t>
            </a:r>
          </a:p>
        </p:txBody>
      </p:sp>
      <p:sp>
        <p:nvSpPr>
          <p:cNvPr id="256" name="TextBox 992"/>
          <p:cNvSpPr txBox="1">
            <a:spLocks noChangeArrowheads="1"/>
          </p:cNvSpPr>
          <p:nvPr/>
        </p:nvSpPr>
        <p:spPr bwMode="auto">
          <a:xfrm>
            <a:off x="7846977" y="1524001"/>
            <a:ext cx="889988" cy="369332"/>
          </a:xfrm>
          <a:prstGeom prst="rect">
            <a:avLst/>
          </a:prstGeom>
          <a:noFill/>
          <a:ln w="9525">
            <a:noFill/>
            <a:miter lim="800000"/>
            <a:headEnd/>
            <a:tailEnd/>
          </a:ln>
        </p:spPr>
        <p:txBody>
          <a:bodyPr wrap="none">
            <a:spAutoFit/>
          </a:bodyPr>
          <a:lstStyle/>
          <a:p>
            <a:pPr algn="ctr" defTabSz="914327" rtl="0">
              <a:defRPr/>
            </a:pPr>
            <a:r>
              <a:rPr lang="en-US" b="1" kern="1200" dirty="0">
                <a:solidFill>
                  <a:prstClr val="white"/>
                </a:solidFill>
                <a:effectLst>
                  <a:outerShdw blurRad="38100" dist="38100" dir="2700000" algn="tl">
                    <a:srgbClr val="000000">
                      <a:alpha val="43137"/>
                    </a:srgbClr>
                  </a:outerShdw>
                </a:effectLst>
                <a:latin typeface="Arial" pitchFamily="34" charset="0"/>
                <a:ea typeface="+mn-ea"/>
                <a:cs typeface="Arial" pitchFamily="34" charset="0"/>
              </a:rPr>
              <a:t>GPO 2</a:t>
            </a:r>
          </a:p>
        </p:txBody>
      </p:sp>
      <p:sp>
        <p:nvSpPr>
          <p:cNvPr id="257" name="TextBox 793"/>
          <p:cNvSpPr txBox="1">
            <a:spLocks noChangeArrowheads="1"/>
          </p:cNvSpPr>
          <p:nvPr/>
        </p:nvSpPr>
        <p:spPr bwMode="auto">
          <a:xfrm>
            <a:off x="2857053" y="3657600"/>
            <a:ext cx="1220683" cy="369332"/>
          </a:xfrm>
          <a:prstGeom prst="rect">
            <a:avLst/>
          </a:prstGeom>
          <a:noFill/>
          <a:ln w="9525">
            <a:noFill/>
            <a:miter lim="800000"/>
            <a:headEnd/>
            <a:tailEnd/>
          </a:ln>
        </p:spPr>
        <p:txBody>
          <a:bodyPr wrap="square">
            <a:spAutoFit/>
          </a:bodyPr>
          <a:lstStyle/>
          <a:p>
            <a:pPr algn="ctr"/>
            <a:r>
              <a:rPr lang="en-US" dirty="0" smtClean="0">
                <a:ln w="3175">
                  <a:solidFill>
                    <a:schemeClr val="tx1"/>
                  </a:solidFill>
                </a:ln>
                <a:latin typeface="Calibri"/>
              </a:rPr>
              <a:t>Direct link</a:t>
            </a:r>
            <a:endParaRPr lang="en-US" dirty="0">
              <a:ln w="3175">
                <a:solidFill>
                  <a:schemeClr val="tx1"/>
                </a:solidFill>
              </a:ln>
              <a:latin typeface="Calibri"/>
            </a:endParaRPr>
          </a:p>
        </p:txBody>
      </p:sp>
      <p:sp>
        <p:nvSpPr>
          <p:cNvPr id="178" name="TextBox 177"/>
          <p:cNvSpPr txBox="1"/>
          <p:nvPr/>
        </p:nvSpPr>
        <p:spPr>
          <a:xfrm>
            <a:off x="6875021" y="914400"/>
            <a:ext cx="1958485" cy="461665"/>
          </a:xfrm>
          <a:prstGeom prst="rect">
            <a:avLst/>
          </a:prstGeom>
          <a:noFill/>
        </p:spPr>
        <p:txBody>
          <a:bodyPr wrap="none" rtlCol="0">
            <a:spAutoFit/>
          </a:bodyPr>
          <a:lstStyle/>
          <a:p>
            <a:r>
              <a:rPr lang="en-US" sz="2400" b="1" dirty="0" smtClean="0">
                <a:ln w="1905"/>
                <a:gradFill>
                  <a:gsLst>
                    <a:gs pos="0">
                      <a:schemeClr val="tx2">
                        <a:lumMod val="50000"/>
                      </a:schemeClr>
                    </a:gs>
                    <a:gs pos="78000">
                      <a:schemeClr val="tx2">
                        <a:lumMod val="75000"/>
                      </a:schemeClr>
                    </a:gs>
                    <a:gs pos="100000">
                      <a:schemeClr val="accent6">
                        <a:tint val="12000"/>
                        <a:satMod val="255000"/>
                      </a:schemeClr>
                    </a:gs>
                  </a:gsLst>
                  <a:lin ang="5400000"/>
                </a:gradFill>
                <a:effectLst>
                  <a:innerShdw blurRad="69850" dist="43180" dir="5400000">
                    <a:srgbClr val="000000">
                      <a:alpha val="65000"/>
                    </a:srgbClr>
                  </a:innerShdw>
                </a:effectLst>
              </a:rPr>
              <a:t>Production</a:t>
            </a:r>
          </a:p>
        </p:txBody>
      </p:sp>
      <p:sp>
        <p:nvSpPr>
          <p:cNvPr id="180" name="Left Brace 179"/>
          <p:cNvSpPr/>
          <p:nvPr/>
        </p:nvSpPr>
        <p:spPr>
          <a:xfrm>
            <a:off x="1713755" y="1828800"/>
            <a:ext cx="457319" cy="1828800"/>
          </a:xfrm>
          <a:prstGeom prst="leftBrace">
            <a:avLst>
              <a:gd name="adj1" fmla="val 8333"/>
              <a:gd name="adj2" fmla="val 4917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Left Brace 180"/>
          <p:cNvSpPr/>
          <p:nvPr/>
        </p:nvSpPr>
        <p:spPr>
          <a:xfrm>
            <a:off x="1942415" y="4419600"/>
            <a:ext cx="457319" cy="1524000"/>
          </a:xfrm>
          <a:prstGeom prst="leftBrace">
            <a:avLst>
              <a:gd name="adj1" fmla="val 8333"/>
              <a:gd name="adj2" fmla="val 4917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07/7/12/main" val="150430531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Offline Editing</a:t>
            </a:r>
            <a:endParaRPr lang="en-US" dirty="0"/>
          </a:p>
        </p:txBody>
      </p:sp>
      <p:pic>
        <p:nvPicPr>
          <p:cNvPr id="4" name="Content Placeholder 3" descr="sandbox1.png"/>
          <p:cNvPicPr>
            <a:picLocks noGrp="1" noChangeAspect="1"/>
          </p:cNvPicPr>
          <p:nvPr>
            <p:ph idx="1"/>
          </p:nvPr>
        </p:nvPicPr>
        <p:blipFill>
          <a:blip r:embed="rId3"/>
          <a:stretch>
            <a:fillRect/>
          </a:stretch>
        </p:blipFill>
        <p:spPr>
          <a:xfrm>
            <a:off x="1256436" y="914400"/>
            <a:ext cx="6179842" cy="4953000"/>
          </a:xfrm>
        </p:spPr>
      </p:pic>
      <p:sp>
        <p:nvSpPr>
          <p:cNvPr id="5" name="TextBox 4"/>
          <p:cNvSpPr txBox="1"/>
          <p:nvPr/>
        </p:nvSpPr>
        <p:spPr>
          <a:xfrm>
            <a:off x="227468" y="6019800"/>
            <a:ext cx="8230732" cy="498598"/>
          </a:xfrm>
          <a:prstGeom prst="rect">
            <a:avLst/>
          </a:prstGeom>
          <a:noFill/>
        </p:spPr>
        <p:txBody>
          <a:bodyPr wrap="square" lIns="0" tIns="0" rIns="0" bIns="0" rtlCol="0">
            <a:spAutoFit/>
          </a:bodyPr>
          <a:lstStyle/>
          <a:p>
            <a:pPr>
              <a:lnSpc>
                <a:spcPct val="90000"/>
              </a:lnSpc>
            </a:pPr>
            <a:r>
              <a:rPr lang="en-US" sz="3600" dirty="0" smtClean="0"/>
              <a:t>Edit GPOs offline before deploying live</a:t>
            </a:r>
          </a:p>
        </p:txBody>
      </p:sp>
    </p:spTree>
    <p:extLst>
      <p:ext uri="{BB962C8B-B14F-4D97-AF65-F5344CB8AC3E}">
        <p14:creationId xmlns="" xmlns:p14="http://schemas.microsoft.com/office/powerpoint/2007/7/12/main" val="130365448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64797"/>
          </a:xfrm>
        </p:spPr>
        <p:txBody>
          <a:bodyPr/>
          <a:lstStyle/>
          <a:p>
            <a:r>
              <a:rPr smtClean="0"/>
              <a:t>Differences</a:t>
            </a:r>
            <a:endParaRPr lang="en-US" dirty="0"/>
          </a:p>
        </p:txBody>
      </p:sp>
      <p:sp>
        <p:nvSpPr>
          <p:cNvPr id="9" name="Content Placeholder 8"/>
          <p:cNvSpPr>
            <a:spLocks noGrp="1"/>
          </p:cNvSpPr>
          <p:nvPr>
            <p:ph idx="1"/>
          </p:nvPr>
        </p:nvSpPr>
        <p:spPr>
          <a:xfrm>
            <a:off x="304800" y="6019800"/>
            <a:ext cx="9029670" cy="1107996"/>
          </a:xfrm>
        </p:spPr>
        <p:txBody>
          <a:bodyPr/>
          <a:lstStyle/>
          <a:p>
            <a:pPr>
              <a:buNone/>
            </a:pPr>
            <a:r>
              <a:rPr lang="en-US" sz="4000" dirty="0" smtClean="0">
                <a:solidFill>
                  <a:schemeClr val="tx1"/>
                </a:solidFill>
              </a:rPr>
              <a:t>Compare settings between GPOs</a:t>
            </a:r>
          </a:p>
        </p:txBody>
      </p:sp>
      <p:pic>
        <p:nvPicPr>
          <p:cNvPr id="1029" name="Picture 5"/>
          <p:cNvPicPr>
            <a:picLocks noChangeAspect="1" noChangeArrowheads="1"/>
          </p:cNvPicPr>
          <p:nvPr/>
        </p:nvPicPr>
        <p:blipFill>
          <a:blip r:embed="rId3"/>
          <a:srcRect/>
          <a:stretch>
            <a:fillRect/>
          </a:stretch>
        </p:blipFill>
        <p:spPr bwMode="auto">
          <a:xfrm>
            <a:off x="398963" y="1100240"/>
            <a:ext cx="4962362" cy="4843360"/>
          </a:xfrm>
          <a:prstGeom prst="rect">
            <a:avLst/>
          </a:prstGeom>
          <a:noFill/>
          <a:ln w="9525">
            <a:noFill/>
            <a:miter lim="800000"/>
            <a:headEnd/>
            <a:tailEnd/>
          </a:ln>
          <a:effectLst/>
        </p:spPr>
      </p:pic>
      <p:sp>
        <p:nvSpPr>
          <p:cNvPr id="6" name="Rectangular Callout 5"/>
          <p:cNvSpPr/>
          <p:nvPr/>
        </p:nvSpPr>
        <p:spPr bwMode="auto">
          <a:xfrm>
            <a:off x="6400800" y="3124200"/>
            <a:ext cx="1943606" cy="685800"/>
          </a:xfrm>
          <a:prstGeom prst="wedgeRectCallout">
            <a:avLst>
              <a:gd name="adj1" fmla="val -106098"/>
              <a:gd name="adj2" fmla="val -14832"/>
            </a:avLst>
          </a:prstGeom>
          <a:solidFill>
            <a:schemeClr val="accent3">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changed</a:t>
            </a:r>
          </a:p>
        </p:txBody>
      </p:sp>
      <p:sp>
        <p:nvSpPr>
          <p:cNvPr id="7" name="Rectangular Callout 6"/>
          <p:cNvSpPr/>
          <p:nvPr/>
        </p:nvSpPr>
        <p:spPr bwMode="auto">
          <a:xfrm>
            <a:off x="6477000" y="1752600"/>
            <a:ext cx="1943606" cy="685800"/>
          </a:xfrm>
          <a:prstGeom prst="wedgeRectCallout">
            <a:avLst>
              <a:gd name="adj1" fmla="val -107435"/>
              <a:gd name="adj2" fmla="val 6180"/>
            </a:avLst>
          </a:prstGeom>
          <a:gradFill flip="none" rotWithShape="1">
            <a:gsLst>
              <a:gs pos="0">
                <a:schemeClr val="accent2">
                  <a:lumMod val="60000"/>
                  <a:lumOff val="40000"/>
                </a:schemeClr>
              </a:gs>
              <a:gs pos="100000">
                <a:schemeClr val="accent2">
                  <a:shade val="58000"/>
                  <a:satMod val="165000"/>
                </a:schemeClr>
              </a:gs>
            </a:gsLst>
            <a:lin ang="54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added</a:t>
            </a:r>
          </a:p>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ectangular Callout 10"/>
          <p:cNvSpPr/>
          <p:nvPr/>
        </p:nvSpPr>
        <p:spPr bwMode="auto">
          <a:xfrm>
            <a:off x="6400800" y="5029200"/>
            <a:ext cx="1943606" cy="685800"/>
          </a:xfrm>
          <a:prstGeom prst="wedgeRectCallout">
            <a:avLst>
              <a:gd name="adj1" fmla="val -106518"/>
              <a:gd name="adj2" fmla="val -25880"/>
            </a:avLst>
          </a:prstGeom>
          <a:gradFill flip="none" rotWithShape="1">
            <a:gsLst>
              <a:gs pos="0">
                <a:srgbClr val="FF0000"/>
              </a:gs>
              <a:gs pos="100000">
                <a:schemeClr val="accent1">
                  <a:lumMod val="60000"/>
                  <a:lumOff val="40000"/>
                </a:schemeClr>
              </a:gs>
            </a:gsLst>
            <a:lin ang="16200000" scaled="1"/>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removed</a:t>
            </a:r>
          </a:p>
        </p:txBody>
      </p:sp>
    </p:spTree>
    <p:extLst>
      <p:ext uri="{BB962C8B-B14F-4D97-AF65-F5344CB8AC3E}">
        <p14:creationId xmlns="" xmlns:p14="http://schemas.microsoft.com/office/powerpoint/2007/7/12/main" val="35564148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1_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outs:outSpaceData xmlns:outs="http://schemas.microsoft.com/office/2009/outspace/metadata">
  <outs:relatedDates>
    <outs:relatedDate>
      <outs:type>3</outs:type>
      <outs:displayName>Last Modified</outs:displayName>
      <outs:dateTime>2009-09-28T18:07:35Z</outs:dateTime>
      <outs:isPinned>true</outs:isPinned>
    </outs:relatedDate>
    <outs:relatedDate>
      <outs:type>2</outs:type>
      <outs:displayName>Created</outs:displayName>
      <outs:dateTime>2009-04-29T23:23:20Z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source>0</outs:source>
      <outs:isPinned>true</outs:isPinned>
    </outs:relatedPeopleItem>
    <outs:relatedPeopleItem>
      <outs:category>Last modified by</outs:category>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true</outs:corruptMetadataWasLost>
</outs:outSpaceData>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E6EC80664C2CB43879BE13EB30B43BE" ma:contentTypeVersion="0" ma:contentTypeDescription="Create a new document." ma:contentTypeScope="" ma:versionID="a0de534fcedff1567efbc1c131778c4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6BCB6D-9833-4E9F-83EB-421134A18F48}">
  <ds:schemaRefs>
    <ds:schemaRef ds:uri="http://schemas.microsoft.com/office/2009/outspace/metadata"/>
  </ds:schemaRefs>
</ds:datastoreItem>
</file>

<file path=customXml/itemProps2.xml><?xml version="1.0" encoding="utf-8"?>
<ds:datastoreItem xmlns:ds="http://schemas.openxmlformats.org/officeDocument/2006/customXml" ds:itemID="{BA0743C8-7046-4E43-937D-C98578A28E27}">
  <ds:schemaRefs>
    <ds:schemaRef ds:uri="http://purl.org/dc/dcmitype/"/>
    <ds:schemaRef ds:uri="http://purl.org/dc/term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AC52FC0-152F-43AA-8A90-F2AC08D2DF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7D291E0E-B1DD-4EBC-88E7-7CADCAB0E19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MMS_Microsoft_Management_Summit_Breakout_16x9</Template>
  <TotalTime>0</TotalTime>
  <Words>1069</Words>
  <Application>Microsoft Office PowerPoint</Application>
  <PresentationFormat>On-screen Show (4:3)</PresentationFormat>
  <Paragraphs>258</Paragraphs>
  <Slides>38</Slides>
  <Notes>38</Notes>
  <HiddenSlides>0</HiddenSlides>
  <MMClips>0</MMClip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TechEd09_Europe</vt:lpstr>
      <vt:lpstr>1_White with Courier font for code slides</vt:lpstr>
      <vt:lpstr>TechEd09_Europe template</vt:lpstr>
      <vt:lpstr>Slide 1</vt:lpstr>
      <vt:lpstr>Microsoft Desktop Optimization Pack: Managing GPOs with Advanced Group Policy Management (AGPM) 4.0 </vt:lpstr>
      <vt:lpstr>What we will discuss</vt:lpstr>
      <vt:lpstr>Introducing AGPM</vt:lpstr>
      <vt:lpstr>What We Want</vt:lpstr>
      <vt:lpstr>Advanced Group Policy Management</vt:lpstr>
      <vt:lpstr>Architecture</vt:lpstr>
      <vt:lpstr>Offline Editing</vt:lpstr>
      <vt:lpstr>Differences</vt:lpstr>
      <vt:lpstr>Delegation - Roles</vt:lpstr>
      <vt:lpstr>Workflow</vt:lpstr>
      <vt:lpstr>Slide 12</vt:lpstr>
      <vt:lpstr>What’s new in AGPM 4.0</vt:lpstr>
      <vt:lpstr>AGPM 4.0 Client and Server Support</vt:lpstr>
      <vt:lpstr>Search (Filtering)</vt:lpstr>
      <vt:lpstr>Multi Forest Support</vt:lpstr>
      <vt:lpstr>Windows 7/Server 2008 R2</vt:lpstr>
      <vt:lpstr>Authoring</vt:lpstr>
      <vt:lpstr>Microsoft Desktop Optimization Pack What you need to know</vt:lpstr>
      <vt:lpstr>Slide 20</vt:lpstr>
      <vt:lpstr>Helpful Resources</vt:lpstr>
      <vt:lpstr>Slide 22</vt:lpstr>
      <vt:lpstr>Slide 23</vt:lpstr>
      <vt:lpstr>Slide 24</vt:lpstr>
      <vt:lpstr>Controlling GPOs</vt:lpstr>
      <vt:lpstr>Requests</vt:lpstr>
      <vt:lpstr>Deployment</vt:lpstr>
      <vt:lpstr>What we want</vt:lpstr>
      <vt:lpstr>Auditing</vt:lpstr>
      <vt:lpstr>History</vt:lpstr>
      <vt:lpstr>Reporting</vt:lpstr>
      <vt:lpstr>Workflow</vt:lpstr>
      <vt:lpstr>What we will discuss</vt:lpstr>
      <vt:lpstr>New 3.0 Features Overview</vt:lpstr>
      <vt:lpstr>Granular change tracking</vt:lpstr>
      <vt:lpstr>Purge historical data</vt:lpstr>
      <vt:lpstr>Delegation</vt:lpstr>
      <vt:lpstr>Also…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AGPM MMS 2009</dc:title>
  <dc:subject>tech·ed Europe 2009</dc:subject>
  <dc:creator/>
  <dc:description>tech·ed Europe 2009</dc:description>
  <cp:lastModifiedBy/>
  <cp:revision>1</cp:revision>
  <dcterms:created xsi:type="dcterms:W3CDTF">2009-04-29T23:23:20Z</dcterms:created>
  <dcterms:modified xsi:type="dcterms:W3CDTF">2009-11-11T17:24:08Z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0x0101007E6EC80664C2CB43879BE13EB30B43BE</vt:lpwstr>
  </property>
</Properties>
</file>