
<file path=[Content_Types].xml><?xml version="1.0" encoding="utf-8"?>
<Types xmlns="http://schemas.openxmlformats.org/package/2006/content-types">
  <Override PartName="/ppt/slideMasters/slideMaster3.xml" ContentType="application/vnd.openxmlformats-officedocument.presentationml.slideMaster+xml"/>
  <Override PartName="/ppt/slides/slide29.xml" ContentType="application/vnd.openxmlformats-officedocument.presentationml.slide+xml"/>
  <Override PartName="/ppt/slides/slide47.xml" ContentType="application/vnd.openxmlformats-officedocument.presentationml.slide+xml"/>
  <Override PartName="/ppt/theme/theme5.xml" ContentType="application/vnd.openxmlformats-officedocument.them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notesSlides/notesSlide38.xml" ContentType="application/vnd.openxmlformats-officedocument.presentationml.notesSlide+xml"/>
  <Override PartName="/ppt/notesSlides/notesSlide49.xml" ContentType="application/vnd.openxmlformats-officedocument.presentationml.notesSlide+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Override PartName="/ppt/notesSlides/notesSlide45.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4.xml" ContentType="application/vnd.openxmlformats-officedocument.presentationml.slideLayout+xml"/>
  <Override PartName="/ppt/notesSlides/notesSlide16.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20.xml" ContentType="application/vnd.openxmlformats-officedocument.presentationml.slideLayout+xml"/>
  <Override PartName="/ppt/notesSlides/notesSlide23.xml" ContentType="application/vnd.openxmlformats-officedocument.presentationml.notesSlide+xml"/>
  <Override PartName="/ppt/notesSlides/notesSlide41.xml" ContentType="application/vnd.openxmlformats-officedocument.presentationml.notesSlide+xml"/>
  <Override PartName="/ppt/notesSlides/notesSlide12.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slideMasters/slideMaster4.xml" ContentType="application/vnd.openxmlformats-officedocument.presentationml.slideMaster+xml"/>
  <Override PartName="/ppt/slides/slide9.xml" ContentType="application/vnd.openxmlformats-officedocument.presentationml.slide+xml"/>
  <Override PartName="/ppt/viewProps.xml" ContentType="application/vnd.openxmlformats-officedocument.presentationml.viewProps+xml"/>
  <Override PartName="/ppt/theme/theme6.xml" ContentType="application/vnd.openxmlformats-officedocument.theme+xml"/>
  <Override PartName="/ppt/slides/slide5.xml" ContentType="application/vnd.openxmlformats-officedocument.presentationml.slide+xml"/>
  <Override PartName="/ppt/slides/slide1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3.xml" ContentType="application/vnd.openxmlformats-officedocument.presentationml.notes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theme/theme2.xml" ContentType="application/vnd.openxmlformats-officedocument.theme+xml"/>
  <Override PartName="/ppt/slideLayouts/slideLayout18.xml" ContentType="application/vnd.openxmlformats-officedocument.presentationml.slideLayout+xml"/>
  <Override PartName="/ppt/notesSlides/notesSlide3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Layouts/slideLayout3.xml" ContentType="application/vnd.openxmlformats-officedocument.presentationml.slideLayout+xml"/>
  <Default Extension="jpeg" ContentType="image/jpeg"/>
  <Override PartName="/ppt/slideLayouts/slideLayout16.xml" ContentType="application/vnd.openxmlformats-officedocument.presentationml.slideLayout+xml"/>
  <Override PartName="/ppt/slideLayouts/slideLayout25.xml" ContentType="application/vnd.openxmlformats-officedocument.presentationml.slideLayout+xml"/>
  <Override PartName="/ppt/notesSlides/notesSlide17.xml" ContentType="application/vnd.openxmlformats-officedocument.presentationml.notesSlide+xml"/>
  <Override PartName="/ppt/notesSlides/notesSlide28.xml" ContentType="application/vnd.openxmlformats-officedocument.presentationml.notesSlide+xml"/>
  <Override PartName="/ppt/notesSlides/notesSlide37.xml" ContentType="application/vnd.openxmlformats-officedocument.presentationml.notesSlide+xml"/>
  <Override PartName="/ppt/notesSlides/notesSlide46.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slideLayouts/slideLayout23.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ppt/notesSlides/notesSlide35.xml" ContentType="application/vnd.openxmlformats-officedocument.presentationml.notesSlide+xml"/>
  <Override PartName="/ppt/notesSlides/notesSlide44.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slideLayouts/slideLayout21.xml" ContentType="application/vnd.openxmlformats-officedocument.presentationml.slideLayout+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notesSlides/notesSlide42.xml" ContentType="application/vnd.openxmlformats-officedocument.presentationml.notesSlide+xml"/>
  <Override PartName="/ppt/notesSlides/notesSlide51.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40.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slides/slide49.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notesSlides/notesSlide29.xml" ContentType="application/vnd.openxmlformats-officedocument.presentationml.notesSlide+xml"/>
  <Override PartName="/ppt/notesSlides/notesSlide47.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Layouts/slideLayout15.xml" ContentType="application/vnd.openxmlformats-officedocument.presentationml.slideLayout+xml"/>
  <Override PartName="/ppt/notesSlides/notesSlide18.xml" ContentType="application/vnd.openxmlformats-officedocument.presentationml.notesSlide+xml"/>
  <Override PartName="/ppt/notesSlides/notesSlide36.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Layouts/slideLayout22.xml" ContentType="application/vnd.openxmlformats-officedocument.presentationml.slideLayout+xml"/>
  <Override PartName="/ppt/notesSlides/notesSlide25.xml" ContentType="application/vnd.openxmlformats-officedocument.presentationml.notesSlide+xml"/>
  <Override PartName="/ppt/notesSlides/notesSlide43.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32.xml" ContentType="application/vnd.openxmlformats-officedocument.presentationml.notesSlide+xml"/>
  <Override PartName="/ppt/commentAuthors.xml" ContentType="application/vnd.openxmlformats-officedocument.presentationml.commentAuthors+xml"/>
  <Override PartName="/ppt/notesSlides/notesSlide9.xml" ContentType="application/vnd.openxmlformats-officedocument.presentationml.notesSlide+xml"/>
  <Override PartName="/ppt/notesSlides/notesSlide21.xml" ContentType="application/vnd.openxmlformats-officedocument.presentationml.notesSlide+xml"/>
  <Override PartName="/ppt/notesSlides/notesSlide50.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Masters/slideMaster2.xml" ContentType="application/vnd.openxmlformats-officedocument.presentationml.slideMaster+xml"/>
  <Override PartName="/ppt/slides/slide28.xml" ContentType="application/vnd.openxmlformats-officedocument.presentationml.slide+xml"/>
  <Override PartName="/ppt/slides/slide39.xml" ContentType="application/vnd.openxmlformats-officedocument.presentationml.slide+xml"/>
  <Override PartName="/ppt/theme/theme4.xml" ContentType="application/vnd.openxmlformats-officedocument.theme+xml"/>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46.xml" ContentType="application/vnd.openxmlformats-officedocument.presentationml.slide+xml"/>
  <Override PartName="/ppt/slideLayouts/slideLayout5.xml" ContentType="application/vnd.openxmlformats-officedocument.presentationml.slideLayout+xml"/>
  <Override PartName="/ppt/notesSlides/notesSlide19.xml" ContentType="application/vnd.openxmlformats-officedocument.presentationml.notesSlide+xml"/>
  <Override PartName="/ppt/notesSlides/notesSlide48.xml" ContentType="application/vnd.openxmlformats-officedocument.presentationml.notesSlide+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93" r:id="rId1"/>
    <p:sldMasterId id="2147483728" r:id="rId2"/>
    <p:sldMasterId id="2147483731" r:id="rId3"/>
    <p:sldMasterId id="2147483733" r:id="rId4"/>
  </p:sldMasterIdLst>
  <p:notesMasterIdLst>
    <p:notesMasterId r:id="rId58"/>
  </p:notesMasterIdLst>
  <p:handoutMasterIdLst>
    <p:handoutMasterId r:id="rId59"/>
  </p:handoutMasterIdLst>
  <p:sldIdLst>
    <p:sldId id="256" r:id="rId5"/>
    <p:sldId id="284" r:id="rId6"/>
    <p:sldId id="285" r:id="rId7"/>
    <p:sldId id="381" r:id="rId8"/>
    <p:sldId id="383" r:id="rId9"/>
    <p:sldId id="374" r:id="rId10"/>
    <p:sldId id="375" r:id="rId11"/>
    <p:sldId id="372" r:id="rId12"/>
    <p:sldId id="373" r:id="rId13"/>
    <p:sldId id="391" r:id="rId14"/>
    <p:sldId id="392" r:id="rId15"/>
    <p:sldId id="384" r:id="rId16"/>
    <p:sldId id="385" r:id="rId17"/>
    <p:sldId id="386" r:id="rId18"/>
    <p:sldId id="387" r:id="rId19"/>
    <p:sldId id="388" r:id="rId20"/>
    <p:sldId id="393" r:id="rId21"/>
    <p:sldId id="394" r:id="rId22"/>
    <p:sldId id="395" r:id="rId23"/>
    <p:sldId id="389" r:id="rId24"/>
    <p:sldId id="390" r:id="rId25"/>
    <p:sldId id="396" r:id="rId26"/>
    <p:sldId id="397" r:id="rId27"/>
    <p:sldId id="398" r:id="rId28"/>
    <p:sldId id="399" r:id="rId29"/>
    <p:sldId id="408" r:id="rId30"/>
    <p:sldId id="400" r:id="rId31"/>
    <p:sldId id="363" r:id="rId32"/>
    <p:sldId id="364" r:id="rId33"/>
    <p:sldId id="365" r:id="rId34"/>
    <p:sldId id="401" r:id="rId35"/>
    <p:sldId id="366" r:id="rId36"/>
    <p:sldId id="410" r:id="rId37"/>
    <p:sldId id="301" r:id="rId38"/>
    <p:sldId id="302" r:id="rId39"/>
    <p:sldId id="303" r:id="rId40"/>
    <p:sldId id="304" r:id="rId41"/>
    <p:sldId id="305" r:id="rId42"/>
    <p:sldId id="402" r:id="rId43"/>
    <p:sldId id="403" r:id="rId44"/>
    <p:sldId id="404" r:id="rId45"/>
    <p:sldId id="405" r:id="rId46"/>
    <p:sldId id="306" r:id="rId47"/>
    <p:sldId id="312" r:id="rId48"/>
    <p:sldId id="313" r:id="rId49"/>
    <p:sldId id="353" r:id="rId50"/>
    <p:sldId id="378" r:id="rId51"/>
    <p:sldId id="406" r:id="rId52"/>
    <p:sldId id="407" r:id="rId53"/>
    <p:sldId id="355" r:id="rId54"/>
    <p:sldId id="411" r:id="rId55"/>
    <p:sldId id="412" r:id="rId56"/>
    <p:sldId id="280" r:id="rId57"/>
  </p:sldIdLst>
  <p:sldSz cx="9144000" cy="6858000" type="screen4x3"/>
  <p:notesSz cx="6858000" cy="9144000"/>
  <p:defaultTex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Heather Simmonsen" initials="HS"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rgbClr val="FF0000"/>
    </p:penClr>
    <p:extLst>
      <p:ext uri="{EC167BDD-8182-4AB7-AECC-EB403E3ABB37}">
        <p14:laserClr xmlns="" xmlns:p14="http://schemas.microsoft.com/office/powerpoint/2010/main">
          <a:srgbClr xmlns:mc="http://schemas.openxmlformats.org/markup-compatibility/2006" xmlns:a14="http://schemas.microsoft.com/office/drawing/2010/main" val="FF0000" mc:Ignorable=""/>
        </p14:laserClr>
      </p:ext>
      <p:ext uri="{2FDB2607-1784-4EEB-B798-7EB5836EED8A}">
        <p14:showMediaCtrls xmlns="" xmlns:p14="http://schemas.microsoft.com/office/powerpoint/2010/main" val="1"/>
      </p:ext>
    </p:extLst>
  </p:showPr>
  <p:clrMru>
    <a:srgbClr val="CCFFCC"/>
    <a:srgbClr val="CCCCCC"/>
    <a:srgbClr val="99CC99"/>
    <a:srgbClr val="F6AE1E"/>
    <a:srgbClr val="FFFFFF"/>
    <a:srgbClr val="FF0066"/>
    <a:srgbClr val="000000"/>
    <a:srgbClr val="F3AF35"/>
    <a:srgbClr val="9C42E6"/>
    <a:srgbClr val="D1943B"/>
  </p:clrMru>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066" autoAdjust="0"/>
    <p:restoredTop sz="96105" autoAdjust="0"/>
  </p:normalViewPr>
  <p:slideViewPr>
    <p:cSldViewPr snapToGrid="0">
      <p:cViewPr>
        <p:scale>
          <a:sx n="80" d="100"/>
          <a:sy n="80" d="100"/>
        </p:scale>
        <p:origin x="-1716" y="-744"/>
      </p:cViewPr>
      <p:guideLst>
        <p:guide orient="horz" pos="144"/>
        <p:guide orient="horz" pos="895"/>
        <p:guide orient="horz" pos="1484"/>
        <p:guide orient="horz" pos="1200"/>
        <p:guide orient="horz" pos="2736"/>
        <p:guide orient="horz" pos="3897"/>
        <p:guide pos="2880"/>
        <p:guide pos="240"/>
        <p:guide pos="460"/>
        <p:guide pos="5520"/>
        <p:guide pos="863"/>
        <p:guide pos="5299"/>
      </p:guideLst>
    </p:cSldViewPr>
  </p:slideViewPr>
  <p:notesTextViewPr>
    <p:cViewPr>
      <p:scale>
        <a:sx n="100" d="100"/>
        <a:sy n="100" d="100"/>
      </p:scale>
      <p:origin x="0" y="0"/>
    </p:cViewPr>
  </p:notesTextViewPr>
  <p:sorterViewPr>
    <p:cViewPr>
      <p:scale>
        <a:sx n="100" d="100"/>
        <a:sy n="100" d="100"/>
      </p:scale>
      <p:origin x="0" y="0"/>
    </p:cViewPr>
  </p:sorterViewPr>
  <p:notesViewPr>
    <p:cSldViewPr snapToGrid="0" showGuides="1">
      <p:cViewPr varScale="1">
        <p:scale>
          <a:sx n="64" d="100"/>
          <a:sy n="64" d="100"/>
        </p:scale>
        <p:origin x="-2862" y="-108"/>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slide" Target="slides/slide46.xml"/><Relationship Id="rId55" Type="http://schemas.openxmlformats.org/officeDocument/2006/relationships/slide" Target="slides/slide51.xml"/><Relationship Id="rId63" Type="http://schemas.openxmlformats.org/officeDocument/2006/relationships/theme" Target="theme/theme1.xml"/><Relationship Id="rId7" Type="http://schemas.openxmlformats.org/officeDocument/2006/relationships/slide" Target="slides/slide3.xml"/><Relationship Id="rId2" Type="http://schemas.openxmlformats.org/officeDocument/2006/relationships/slideMaster" Target="slideMasters/slideMaster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slide" Target="slides/slide37.xml"/><Relationship Id="rId54" Type="http://schemas.openxmlformats.org/officeDocument/2006/relationships/slide" Target="slides/slide50.xml"/><Relationship Id="rId62"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slide" Target="slides/slide49.xml"/><Relationship Id="rId58" Type="http://schemas.openxmlformats.org/officeDocument/2006/relationships/notesMaster" Target="notesMasters/notesMaster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slide" Target="slides/slide53.xml"/><Relationship Id="rId61" Type="http://schemas.openxmlformats.org/officeDocument/2006/relationships/presProps" Target="presProp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commentAuthors" Target="commentAuthors.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slide" Target="slides/slide52.xml"/><Relationship Id="rId64" Type="http://schemas.openxmlformats.org/officeDocument/2006/relationships/tableStyles" Target="tableStyles.xml"/><Relationship Id="rId8" Type="http://schemas.openxmlformats.org/officeDocument/2006/relationships/slide" Target="slides/slide4.xml"/><Relationship Id="rId51" Type="http://schemas.openxmlformats.org/officeDocument/2006/relationships/slide" Target="slides/slide47.xml"/><Relationship Id="rId3" Type="http://schemas.openxmlformats.org/officeDocument/2006/relationships/slideMaster" Target="slideMasters/slideMaster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6.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r>
              <a:rPr lang="en-US" sz="1400" smtClean="0"/>
              <a:t>Tech·Ed Europe 2009</a:t>
            </a:r>
            <a:endParaRPr lang="en-US" sz="1400" dirty="0">
              <a:latin typeface="Trebuchet MS" pitchFamily="34" charset="0"/>
            </a:endParaRPr>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r>
              <a:rPr lang="en-US" sz="1400" smtClean="0">
                <a:latin typeface="Trebuchet MS" pitchFamily="34" charset="0"/>
              </a:rPr>
              <a:t>07/11/2009</a:t>
            </a:r>
            <a:endParaRPr lang="en-US" sz="1400" dirty="0">
              <a:latin typeface="Trebuchet MS" pitchFamily="34" charset="0"/>
            </a:endParaRPr>
          </a:p>
        </p:txBody>
      </p:sp>
      <p:sp>
        <p:nvSpPr>
          <p:cNvPr id="4" name="Footer Placeholder 3"/>
          <p:cNvSpPr>
            <a:spLocks noGrp="1"/>
          </p:cNvSpPr>
          <p:nvPr>
            <p:ph type="ftr" sz="quarter" idx="2"/>
          </p:nvPr>
        </p:nvSpPr>
        <p:spPr>
          <a:xfrm>
            <a:off x="0" y="8685213"/>
            <a:ext cx="6248400" cy="457200"/>
          </a:xfrm>
          <a:prstGeom prst="rect">
            <a:avLst/>
          </a:prstGeom>
        </p:spPr>
        <p:txBody>
          <a:bodyPr vert="horz" lIns="91440" tIns="45720" rIns="91440" bIns="45720" rtlCol="0" anchor="b"/>
          <a:lstStyle>
            <a:lvl1pPr algn="l">
              <a:defRPr sz="1200"/>
            </a:lvl1pPr>
          </a:lstStyle>
          <a:p>
            <a:r>
              <a:rPr lang="en-US" sz="1400" smtClean="0">
                <a:solidFill>
                  <a:srgbClr val="000000"/>
                </a:solidFill>
                <a:latin typeface="Trebuchet MS" pitchFamily="34" charset="0"/>
              </a:rPr>
              <a:t>cli315_layfield.pptx</a:t>
            </a:r>
            <a:endParaRPr lang="en-US" sz="1400" dirty="0" smtClean="0">
              <a:solidFill>
                <a:srgbClr val="000000"/>
              </a:solidFill>
              <a:latin typeface="Trebuchet MS" pitchFamily="34" charset="0"/>
            </a:endParaRPr>
          </a:p>
        </p:txBody>
      </p:sp>
      <p:sp>
        <p:nvSpPr>
          <p:cNvPr id="5" name="Slide Number Placeholder 4"/>
          <p:cNvSpPr>
            <a:spLocks noGrp="1"/>
          </p:cNvSpPr>
          <p:nvPr>
            <p:ph type="sldNum" sz="quarter" idx="3"/>
          </p:nvPr>
        </p:nvSpPr>
        <p:spPr>
          <a:xfrm>
            <a:off x="6248399" y="8685213"/>
            <a:ext cx="608013" cy="457200"/>
          </a:xfrm>
          <a:prstGeom prst="rect">
            <a:avLst/>
          </a:prstGeom>
        </p:spPr>
        <p:txBody>
          <a:bodyPr vert="horz" lIns="91440" tIns="45720" rIns="91440" bIns="45720" rtlCol="0" anchor="b"/>
          <a:lstStyle>
            <a:lvl1pPr algn="r">
              <a:defRPr sz="1200"/>
            </a:lvl1pPr>
          </a:lstStyle>
          <a:p>
            <a:fld id="{8980CB99-47E3-46F4-AAEB-3919FBEFC014}" type="slidenum">
              <a:rPr lang="en-US" sz="1400" smtClean="0">
                <a:latin typeface="Trebuchet MS" pitchFamily="34" charset="0"/>
              </a:rPr>
              <a:pPr/>
              <a:t>‹#›</a:t>
            </a:fld>
            <a:endParaRPr lang="en-US" sz="1400" dirty="0">
              <a:latin typeface="Trebuchet MS" pitchFamily="34" charset="0"/>
            </a:endParaRPr>
          </a:p>
        </p:txBody>
      </p:sp>
    </p:spTree>
    <p:extLst>
      <p:ext uri="{BB962C8B-B14F-4D97-AF65-F5344CB8AC3E}">
        <p14:creationId xmlns="" xmlns:p14="http://schemas.microsoft.com/office/powerpoint/2010/main" val="343597304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Trebuchet MS" pitchFamily="34" charset="0"/>
              </a:defRPr>
            </a:lvl1pPr>
          </a:lstStyle>
          <a:p>
            <a:r>
              <a:rPr lang="en-US" dirty="0" err="1" smtClean="0"/>
              <a:t>Tech·Ed</a:t>
            </a:r>
            <a:r>
              <a:rPr lang="en-US" dirty="0" smtClean="0"/>
              <a:t>  North America 2009</a:t>
            </a:r>
            <a:endParaRPr lang="en-US" dirty="0">
              <a:latin typeface="Trebuchet MS" pitchFamily="34" charset="0"/>
            </a:endParaRPr>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Trebuchet MS" pitchFamily="34" charset="0"/>
              </a:defRPr>
            </a:lvl1pPr>
          </a:lstStyle>
          <a:p>
            <a:r>
              <a:rPr lang="en-US" dirty="0" smtClean="0"/>
              <a:t>May 11 – 15, 2009</a:t>
            </a:r>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Footer Placeholder 5"/>
          <p:cNvSpPr>
            <a:spLocks noGrp="1"/>
          </p:cNvSpPr>
          <p:nvPr>
            <p:ph type="ftr" sz="quarter" idx="4"/>
          </p:nvPr>
        </p:nvSpPr>
        <p:spPr>
          <a:xfrm>
            <a:off x="0" y="8685213"/>
            <a:ext cx="6172200" cy="457200"/>
          </a:xfrm>
          <a:prstGeom prst="rect">
            <a:avLst/>
          </a:prstGeom>
        </p:spPr>
        <p:txBody>
          <a:bodyPr vert="horz" lIns="91440" tIns="45720" rIns="91440" bIns="45720" rtlCol="0" anchor="b"/>
          <a:lstStyle>
            <a:lvl1pPr algn="l">
              <a:defRPr sz="400">
                <a:latin typeface="Segoe" pitchFamily="34" charset="0"/>
              </a:defRPr>
            </a:lvl1pPr>
          </a:lstStyle>
          <a:p>
            <a:r>
              <a:rPr lang="en-US" smtClean="0">
                <a:solidFill>
                  <a:srgbClr val="000000"/>
                </a:solidFill>
                <a:latin typeface="Trebuchet MS" pitchFamily="34" charset="0"/>
              </a:rPr>
              <a:t>© 2009 Microsoft Corporation. All rights reserved. Microsoft, Windows, Windows Vista and other product names are or may be registered trademarks and/or trademarks in the U.S. and/or other countries.</a:t>
            </a:r>
          </a:p>
          <a:p>
            <a:r>
              <a:rPr lang="en-US" sz="500" smtClean="0">
                <a:solidFill>
                  <a:srgbClr val="000000"/>
                </a:solidFill>
                <a:latin typeface="Trebuchet MS"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z="500" smtClean="0">
                <a:solidFill>
                  <a:srgbClr val="000000"/>
                </a:solidFill>
                <a:latin typeface="Trebuchet MS" pitchFamily="34" charset="0"/>
              </a:rPr>
            </a:br>
            <a:r>
              <a:rPr lang="en-US" sz="500" smtClean="0">
                <a:solidFill>
                  <a:srgbClr val="000000"/>
                </a:solidFill>
                <a:latin typeface="Trebuchet MS" pitchFamily="34" charset="0"/>
              </a:rPr>
              <a:t>MICROSOFT MAKES NO WARRANTIES, EXPRESS, IMPLIED OR STATUTORY, AS TO THE INFORMATION IN THIS PRESENTATION.</a:t>
            </a:r>
            <a:endParaRPr lang="en-US" sz="500" dirty="0" smtClean="0">
              <a:solidFill>
                <a:srgbClr val="000000"/>
              </a:solidFill>
              <a:latin typeface="Trebuchet MS" pitchFamily="34" charset="0"/>
            </a:endParaRPr>
          </a:p>
        </p:txBody>
      </p:sp>
      <p:sp>
        <p:nvSpPr>
          <p:cNvPr id="7" name="Slide Number Placeholder 6"/>
          <p:cNvSpPr>
            <a:spLocks noGrp="1"/>
          </p:cNvSpPr>
          <p:nvPr>
            <p:ph type="sldNum" sz="quarter" idx="5"/>
          </p:nvPr>
        </p:nvSpPr>
        <p:spPr>
          <a:xfrm>
            <a:off x="6172199" y="8685213"/>
            <a:ext cx="684213" cy="457200"/>
          </a:xfrm>
          <a:prstGeom prst="rect">
            <a:avLst/>
          </a:prstGeom>
        </p:spPr>
        <p:txBody>
          <a:bodyPr vert="horz" lIns="91440" tIns="45720" rIns="91440" bIns="45720" rtlCol="0" anchor="b"/>
          <a:lstStyle>
            <a:lvl1pPr algn="r">
              <a:defRPr sz="1200">
                <a:latin typeface="Trebuchet MS" pitchFamily="34" charset="0"/>
              </a:defRPr>
            </a:lvl1pPr>
          </a:lstStyle>
          <a:p>
            <a:fld id="{8B263312-38AA-4E1E-B2B5-0F8F122B24FE}" type="slidenum">
              <a:rPr lang="en-US" smtClean="0"/>
              <a:pPr/>
              <a:t>‹#›</a:t>
            </a:fld>
            <a:endParaRPr lang="en-US" dirty="0"/>
          </a:p>
        </p:txBody>
      </p:sp>
    </p:spTree>
    <p:extLst>
      <p:ext uri="{BB962C8B-B14F-4D97-AF65-F5344CB8AC3E}">
        <p14:creationId xmlns="" xmlns:p14="http://schemas.microsoft.com/office/powerpoint/2010/main" val="1831769616"/>
      </p:ext>
    </p:extLst>
  </p:cSld>
  <p:clrMap bg1="lt1" tx1="dk1" bg2="lt2" tx2="dk2" accent1="accent1" accent2="accent2" accent3="accent3" accent4="accent4" accent5="accent5" accent6="accent6" hlink="hlink" folHlink="folHlink"/>
  <p:notesStyle>
    <a:lvl1pPr marL="0" algn="l" defTabSz="914363" rtl="0" eaLnBrk="1" latinLnBrk="0" hangingPunct="1">
      <a:lnSpc>
        <a:spcPct val="90000"/>
      </a:lnSpc>
      <a:spcAft>
        <a:spcPts val="333"/>
      </a:spcAft>
      <a:defRPr sz="900" kern="1200">
        <a:solidFill>
          <a:schemeClr val="tx1"/>
        </a:solidFill>
        <a:latin typeface="Trebuchet MS" pitchFamily="34" charset="0"/>
        <a:ea typeface="+mn-ea"/>
        <a:cs typeface="+mn-cs"/>
      </a:defRPr>
    </a:lvl1pPr>
    <a:lvl2pPr marL="212981" indent="-105829"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2pPr>
    <a:lvl3pPr marL="328070" indent="-115090"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3pPr>
    <a:lvl4pPr marL="482846" indent="-146838"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4pPr>
    <a:lvl5pPr marL="615132" indent="-115090"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5pPr>
    <a:lvl6pPr marL="2285909" algn="l" defTabSz="914363" rtl="0" eaLnBrk="1" latinLnBrk="0" hangingPunct="1">
      <a:defRPr sz="1200" kern="1200">
        <a:solidFill>
          <a:schemeClr val="tx1"/>
        </a:solidFill>
        <a:latin typeface="+mn-lt"/>
        <a:ea typeface="+mn-ea"/>
        <a:cs typeface="+mn-cs"/>
      </a:defRPr>
    </a:lvl6pPr>
    <a:lvl7pPr marL="2743090" algn="l" defTabSz="914363" rtl="0" eaLnBrk="1" latinLnBrk="0" hangingPunct="1">
      <a:defRPr sz="1200" kern="1200">
        <a:solidFill>
          <a:schemeClr val="tx1"/>
        </a:solidFill>
        <a:latin typeface="+mn-lt"/>
        <a:ea typeface="+mn-ea"/>
        <a:cs typeface="+mn-cs"/>
      </a:defRPr>
    </a:lvl7pPr>
    <a:lvl8pPr marL="3200272" algn="l" defTabSz="914363" rtl="0" eaLnBrk="1" latinLnBrk="0" hangingPunct="1">
      <a:defRPr sz="1200" kern="1200">
        <a:solidFill>
          <a:schemeClr val="tx1"/>
        </a:solidFill>
        <a:latin typeface="+mn-lt"/>
        <a:ea typeface="+mn-ea"/>
        <a:cs typeface="+mn-cs"/>
      </a:defRPr>
    </a:lvl8pPr>
    <a:lvl9pPr marL="3657454" algn="l" defTabSz="914363"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smtClean="0"/>
          </a:p>
        </p:txBody>
      </p:sp>
      <p:sp>
        <p:nvSpPr>
          <p:cNvPr id="5" name="Date Placeholder 4"/>
          <p:cNvSpPr>
            <a:spLocks noGrp="1"/>
          </p:cNvSpPr>
          <p:nvPr>
            <p:ph type="dt" idx="11"/>
          </p:nvPr>
        </p:nvSpPr>
        <p:spPr/>
        <p:txBody>
          <a:bodyPr/>
          <a:lstStyle/>
          <a:p>
            <a:endParaRPr lang="en-US" dirty="0"/>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1026"/>
          <p:cNvSpPr>
            <a:spLocks noGrp="1" noChangeArrowheads="1"/>
          </p:cNvSpPr>
          <p:nvPr>
            <p:ph type="hdr" sz="quarter"/>
          </p:nvPr>
        </p:nvSpPr>
        <p:spPr>
          <a:noFill/>
        </p:spPr>
        <p:txBody>
          <a:bodyPr/>
          <a:lstStyle/>
          <a:p>
            <a:endParaRPr lang="en-US" smtClean="0"/>
          </a:p>
        </p:txBody>
      </p:sp>
      <p:sp>
        <p:nvSpPr>
          <p:cNvPr id="57347" name="Rectangle 1030"/>
          <p:cNvSpPr>
            <a:spLocks noGrp="1" noChangeArrowheads="1"/>
          </p:cNvSpPr>
          <p:nvPr>
            <p:ph type="ftr" sz="quarter" idx="4"/>
          </p:nvPr>
        </p:nvSpPr>
        <p:spPr>
          <a:noFill/>
        </p:spPr>
        <p:txBody>
          <a:bodyPr/>
          <a:lstStyle/>
          <a:p>
            <a:endParaRPr lang="en-US" smtClean="0"/>
          </a:p>
        </p:txBody>
      </p:sp>
      <p:sp>
        <p:nvSpPr>
          <p:cNvPr id="57348" name="Rectangle 1031"/>
          <p:cNvSpPr>
            <a:spLocks noGrp="1" noChangeArrowheads="1"/>
          </p:cNvSpPr>
          <p:nvPr>
            <p:ph type="sldNum" sz="quarter" idx="5"/>
          </p:nvPr>
        </p:nvSpPr>
        <p:spPr>
          <a:noFill/>
        </p:spPr>
        <p:txBody>
          <a:bodyPr/>
          <a:lstStyle/>
          <a:p>
            <a:endParaRPr lang="en-US" smtClean="0"/>
          </a:p>
        </p:txBody>
      </p:sp>
      <p:sp>
        <p:nvSpPr>
          <p:cNvPr id="57349" name="Rectangle 2"/>
          <p:cNvSpPr>
            <a:spLocks noGrp="1" noRot="1" noChangeAspect="1" noChangeArrowheads="1" noTextEdit="1"/>
          </p:cNvSpPr>
          <p:nvPr>
            <p:ph type="sldImg"/>
          </p:nvPr>
        </p:nvSpPr>
        <p:spPr>
          <a:ln/>
        </p:spPr>
      </p:sp>
      <p:sp>
        <p:nvSpPr>
          <p:cNvPr id="57350"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Slide Image Placeholder 1"/>
          <p:cNvSpPr>
            <a:spLocks noGrp="1" noRot="1" noChangeAspect="1" noTextEdit="1"/>
          </p:cNvSpPr>
          <p:nvPr>
            <p:ph type="sldImg"/>
          </p:nvPr>
        </p:nvSpPr>
        <p:spPr>
          <a:ln/>
        </p:spPr>
      </p:sp>
      <p:sp>
        <p:nvSpPr>
          <p:cNvPr id="58371" name="Notes Placeholder 2"/>
          <p:cNvSpPr>
            <a:spLocks noGrp="1"/>
          </p:cNvSpPr>
          <p:nvPr>
            <p:ph type="body" idx="1"/>
          </p:nvPr>
        </p:nvSpPr>
        <p:spPr>
          <a:noFill/>
          <a:ln/>
        </p:spPr>
        <p:txBody>
          <a:bodyPr/>
          <a:lstStyle/>
          <a:p>
            <a:endParaRPr lang="en-US" smtClean="0"/>
          </a:p>
        </p:txBody>
      </p:sp>
      <p:sp>
        <p:nvSpPr>
          <p:cNvPr id="58372" name="Slide Number Placeholder 3"/>
          <p:cNvSpPr>
            <a:spLocks noGrp="1"/>
          </p:cNvSpPr>
          <p:nvPr>
            <p:ph type="sldNum" sz="quarter" idx="5"/>
          </p:nvPr>
        </p:nvSpPr>
        <p:spPr>
          <a:noFill/>
        </p:spPr>
        <p:txBody>
          <a:bodyPr/>
          <a:lstStyle/>
          <a:p>
            <a:endParaRPr lang="en-US" smtClean="0"/>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Slide Image Placeholder 1"/>
          <p:cNvSpPr>
            <a:spLocks noGrp="1" noRot="1" noChangeAspect="1" noTextEdit="1"/>
          </p:cNvSpPr>
          <p:nvPr>
            <p:ph type="sldImg"/>
          </p:nvPr>
        </p:nvSpPr>
        <p:spPr>
          <a:ln/>
        </p:spPr>
      </p:sp>
      <p:sp>
        <p:nvSpPr>
          <p:cNvPr id="64515" name="Notes Placeholder 2"/>
          <p:cNvSpPr>
            <a:spLocks noGrp="1"/>
          </p:cNvSpPr>
          <p:nvPr>
            <p:ph type="body" idx="1"/>
          </p:nvPr>
        </p:nvSpPr>
        <p:spPr>
          <a:noFill/>
          <a:ln/>
        </p:spPr>
        <p:txBody>
          <a:bodyPr/>
          <a:lstStyle/>
          <a:p>
            <a:pPr eaLnBrk="1" hangingPunct="1"/>
            <a:endParaRPr lang="en-US" smtClean="0"/>
          </a:p>
        </p:txBody>
      </p:sp>
      <p:sp>
        <p:nvSpPr>
          <p:cNvPr id="64516" name="Slide Number Placeholder 3"/>
          <p:cNvSpPr>
            <a:spLocks noGrp="1"/>
          </p:cNvSpPr>
          <p:nvPr>
            <p:ph type="sldNum" sz="quarter" idx="5"/>
          </p:nvPr>
        </p:nvSpPr>
        <p:spPr>
          <a:noFill/>
        </p:spPr>
        <p:txBody>
          <a:bodyPr/>
          <a:lstStyle/>
          <a:p>
            <a:endParaRPr lang="en-US" smtClean="0"/>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Slide Image Placeholder 1"/>
          <p:cNvSpPr>
            <a:spLocks noGrp="1" noRot="1" noChangeAspect="1" noTextEdit="1"/>
          </p:cNvSpPr>
          <p:nvPr>
            <p:ph type="sldImg"/>
          </p:nvPr>
        </p:nvSpPr>
        <p:spPr>
          <a:ln/>
        </p:spPr>
      </p:sp>
      <p:sp>
        <p:nvSpPr>
          <p:cNvPr id="65539" name="Notes Placeholder 2"/>
          <p:cNvSpPr>
            <a:spLocks noGrp="1"/>
          </p:cNvSpPr>
          <p:nvPr>
            <p:ph type="body" idx="1"/>
          </p:nvPr>
        </p:nvSpPr>
        <p:spPr>
          <a:noFill/>
          <a:ln/>
        </p:spPr>
        <p:txBody>
          <a:bodyPr/>
          <a:lstStyle/>
          <a:p>
            <a:pPr eaLnBrk="1" hangingPunct="1"/>
            <a:endParaRPr lang="en-US" smtClean="0"/>
          </a:p>
        </p:txBody>
      </p:sp>
      <p:sp>
        <p:nvSpPr>
          <p:cNvPr id="65540" name="Slide Number Placeholder 3"/>
          <p:cNvSpPr>
            <a:spLocks noGrp="1"/>
          </p:cNvSpPr>
          <p:nvPr>
            <p:ph type="sldNum" sz="quarter" idx="5"/>
          </p:nvPr>
        </p:nvSpPr>
        <p:spPr>
          <a:noFill/>
        </p:spPr>
        <p:txBody>
          <a:bodyPr/>
          <a:lstStyle/>
          <a:p>
            <a:endParaRPr lang="en-US" smtClean="0"/>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Slide Image Placeholder 1"/>
          <p:cNvSpPr>
            <a:spLocks noGrp="1" noRot="1" noChangeAspect="1" noTextEdit="1"/>
          </p:cNvSpPr>
          <p:nvPr>
            <p:ph type="sldImg"/>
          </p:nvPr>
        </p:nvSpPr>
        <p:spPr>
          <a:ln/>
        </p:spPr>
      </p:sp>
      <p:sp>
        <p:nvSpPr>
          <p:cNvPr id="66563" name="Notes Placeholder 2"/>
          <p:cNvSpPr>
            <a:spLocks noGrp="1"/>
          </p:cNvSpPr>
          <p:nvPr>
            <p:ph type="body" idx="1"/>
          </p:nvPr>
        </p:nvSpPr>
        <p:spPr>
          <a:noFill/>
          <a:ln/>
        </p:spPr>
        <p:txBody>
          <a:bodyPr/>
          <a:lstStyle/>
          <a:p>
            <a:pPr eaLnBrk="1" hangingPunct="1"/>
            <a:endParaRPr lang="en-US" smtClean="0"/>
          </a:p>
        </p:txBody>
      </p:sp>
      <p:sp>
        <p:nvSpPr>
          <p:cNvPr id="66564" name="Slide Number Placeholder 3"/>
          <p:cNvSpPr>
            <a:spLocks noGrp="1"/>
          </p:cNvSpPr>
          <p:nvPr>
            <p:ph type="sldNum" sz="quarter" idx="5"/>
          </p:nvPr>
        </p:nvSpPr>
        <p:spPr>
          <a:noFill/>
        </p:spPr>
        <p:txBody>
          <a:bodyPr/>
          <a:lstStyle/>
          <a:p>
            <a:endParaRPr lang="en-US" smtClean="0"/>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Slide Image Placeholder 1"/>
          <p:cNvSpPr>
            <a:spLocks noGrp="1" noRot="1" noChangeAspect="1" noTextEdit="1"/>
          </p:cNvSpPr>
          <p:nvPr>
            <p:ph type="sldImg"/>
          </p:nvPr>
        </p:nvSpPr>
        <p:spPr>
          <a:ln/>
        </p:spPr>
      </p:sp>
      <p:sp>
        <p:nvSpPr>
          <p:cNvPr id="67587" name="Notes Placeholder 2"/>
          <p:cNvSpPr>
            <a:spLocks noGrp="1"/>
          </p:cNvSpPr>
          <p:nvPr>
            <p:ph type="body" idx="1"/>
          </p:nvPr>
        </p:nvSpPr>
        <p:spPr>
          <a:noFill/>
          <a:ln/>
        </p:spPr>
        <p:txBody>
          <a:bodyPr/>
          <a:lstStyle/>
          <a:p>
            <a:pPr eaLnBrk="1" hangingPunct="1"/>
            <a:endParaRPr lang="en-US" smtClean="0"/>
          </a:p>
        </p:txBody>
      </p:sp>
      <p:sp>
        <p:nvSpPr>
          <p:cNvPr id="67588" name="Slide Number Placeholder 3"/>
          <p:cNvSpPr>
            <a:spLocks noGrp="1"/>
          </p:cNvSpPr>
          <p:nvPr>
            <p:ph type="sldNum" sz="quarter" idx="5"/>
          </p:nvPr>
        </p:nvSpPr>
        <p:spPr>
          <a:noFill/>
        </p:spPr>
        <p:txBody>
          <a:bodyPr/>
          <a:lstStyle/>
          <a:p>
            <a:endParaRPr lang="en-US" smtClean="0"/>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Slide Image Placeholder 1"/>
          <p:cNvSpPr>
            <a:spLocks noGrp="1" noRot="1" noChangeAspect="1" noTextEdit="1"/>
          </p:cNvSpPr>
          <p:nvPr>
            <p:ph type="sldImg"/>
          </p:nvPr>
        </p:nvSpPr>
        <p:spPr>
          <a:ln/>
        </p:spPr>
      </p:sp>
      <p:sp>
        <p:nvSpPr>
          <p:cNvPr id="71683" name="Notes Placeholder 2"/>
          <p:cNvSpPr>
            <a:spLocks noGrp="1"/>
          </p:cNvSpPr>
          <p:nvPr>
            <p:ph type="body" idx="1"/>
          </p:nvPr>
        </p:nvSpPr>
        <p:spPr>
          <a:noFill/>
          <a:ln/>
        </p:spPr>
        <p:txBody>
          <a:bodyPr/>
          <a:lstStyle/>
          <a:p>
            <a:pPr eaLnBrk="1" hangingPunct="1"/>
            <a:endParaRPr lang="en-US" smtClean="0"/>
          </a:p>
        </p:txBody>
      </p:sp>
      <p:sp>
        <p:nvSpPr>
          <p:cNvPr id="71684" name="Slide Number Placeholder 3"/>
          <p:cNvSpPr>
            <a:spLocks noGrp="1"/>
          </p:cNvSpPr>
          <p:nvPr>
            <p:ph type="sldNum" sz="quarter" idx="5"/>
          </p:nvPr>
        </p:nvSpPr>
        <p:spPr>
          <a:noFill/>
        </p:spPr>
        <p:txBody>
          <a:bodyPr/>
          <a:lstStyle/>
          <a:p>
            <a:endParaRPr lang="en-US" smtClean="0"/>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Slide Image Placeholder 1"/>
          <p:cNvSpPr>
            <a:spLocks noGrp="1" noRot="1" noChangeAspect="1" noTextEdit="1"/>
          </p:cNvSpPr>
          <p:nvPr>
            <p:ph type="sldImg"/>
          </p:nvPr>
        </p:nvSpPr>
        <p:spPr>
          <a:ln/>
        </p:spPr>
      </p:sp>
      <p:sp>
        <p:nvSpPr>
          <p:cNvPr id="72707" name="Notes Placeholder 2"/>
          <p:cNvSpPr>
            <a:spLocks noGrp="1"/>
          </p:cNvSpPr>
          <p:nvPr>
            <p:ph type="body" idx="1"/>
          </p:nvPr>
        </p:nvSpPr>
        <p:spPr>
          <a:noFill/>
          <a:ln/>
        </p:spPr>
        <p:txBody>
          <a:bodyPr/>
          <a:lstStyle/>
          <a:p>
            <a:pPr eaLnBrk="1" hangingPunct="1"/>
            <a:endParaRPr lang="en-US" smtClean="0"/>
          </a:p>
        </p:txBody>
      </p:sp>
      <p:sp>
        <p:nvSpPr>
          <p:cNvPr id="72708" name="Slide Number Placeholder 3"/>
          <p:cNvSpPr>
            <a:spLocks noGrp="1"/>
          </p:cNvSpPr>
          <p:nvPr>
            <p:ph type="sldNum" sz="quarter" idx="5"/>
          </p:nvPr>
        </p:nvSpPr>
        <p:spPr>
          <a:noFill/>
        </p:spPr>
        <p:txBody>
          <a:bodyPr/>
          <a:lstStyle/>
          <a:p>
            <a:endParaRPr lang="en-US" smtClean="0"/>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Slide Image Placeholder 1"/>
          <p:cNvSpPr>
            <a:spLocks noGrp="1" noRot="1" noChangeAspect="1" noTextEdit="1"/>
          </p:cNvSpPr>
          <p:nvPr>
            <p:ph type="sldImg"/>
          </p:nvPr>
        </p:nvSpPr>
        <p:spPr>
          <a:ln/>
        </p:spPr>
      </p:sp>
      <p:sp>
        <p:nvSpPr>
          <p:cNvPr id="61443" name="Notes Placeholder 2"/>
          <p:cNvSpPr>
            <a:spLocks noGrp="1"/>
          </p:cNvSpPr>
          <p:nvPr>
            <p:ph type="body" idx="1"/>
          </p:nvPr>
        </p:nvSpPr>
        <p:spPr>
          <a:noFill/>
          <a:ln/>
        </p:spPr>
        <p:txBody>
          <a:bodyPr/>
          <a:lstStyle/>
          <a:p>
            <a:pPr eaLnBrk="1" hangingPunct="1"/>
            <a:endParaRPr lang="en-US" smtClean="0"/>
          </a:p>
        </p:txBody>
      </p:sp>
      <p:sp>
        <p:nvSpPr>
          <p:cNvPr id="61444" name="Slide Number Placeholder 3"/>
          <p:cNvSpPr>
            <a:spLocks noGrp="1"/>
          </p:cNvSpPr>
          <p:nvPr>
            <p:ph type="sldNum" sz="quarter" idx="5"/>
          </p:nvPr>
        </p:nvSpPr>
        <p:spPr>
          <a:noFill/>
        </p:spPr>
        <p:txBody>
          <a:bodyPr/>
          <a:lstStyle/>
          <a:p>
            <a:endParaRPr lang="en-US"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4.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4.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4.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4.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white">
          <a:xfrm>
            <a:off x="490251" y="3929349"/>
            <a:ext cx="7921912" cy="1337595"/>
          </a:xfrm>
        </p:spPr>
        <p:txBody>
          <a:bodyPr>
            <a:noAutofit/>
          </a:bodyPr>
          <a:lstStyle>
            <a:lvl1pPr algn="l" defTabSz="914363" rtl="0" eaLnBrk="1" latinLnBrk="0" hangingPunct="1">
              <a:lnSpc>
                <a:spcPct val="90000"/>
              </a:lnSpc>
              <a:spcBef>
                <a:spcPct val="0"/>
              </a:spcBef>
              <a:buNone/>
              <a:defRPr lang="en-US" sz="6000" b="1" kern="1200" cap="none" spc="-150"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latin typeface="+mj-lt"/>
                <a:ea typeface="+mn-ea"/>
                <a:cs typeface="+mn-cs"/>
              </a:defRPr>
            </a:lvl1pPr>
          </a:lstStyle>
          <a:p>
            <a:r>
              <a:rPr lang="en-US" smtClean="0"/>
              <a:t>Click to edit Master title style</a:t>
            </a:r>
            <a:endParaRPr lang="en-US" dirty="0"/>
          </a:p>
        </p:txBody>
      </p:sp>
      <p:sp>
        <p:nvSpPr>
          <p:cNvPr id="3" name="Subtitle 2"/>
          <p:cNvSpPr>
            <a:spLocks noGrp="1"/>
          </p:cNvSpPr>
          <p:nvPr>
            <p:ph type="subTitle" idx="1"/>
          </p:nvPr>
        </p:nvSpPr>
        <p:spPr bwMode="white">
          <a:xfrm>
            <a:off x="4475221" y="5341785"/>
            <a:ext cx="3812443" cy="461665"/>
          </a:xfrm>
        </p:spPr>
        <p:txBody>
          <a:bodyPr>
            <a:noAutofit/>
          </a:bodyPr>
          <a:lstStyle>
            <a:lvl1pPr marL="0" indent="0" algn="l">
              <a:lnSpc>
                <a:spcPct val="90000"/>
              </a:lnSpc>
              <a:spcBef>
                <a:spcPts val="0"/>
              </a:spcBef>
              <a:buNone/>
              <a:defRPr sz="2400">
                <a:solidFill>
                  <a:schemeClr val="tx1"/>
                </a:solidFill>
                <a:latin typeface="+mn-lt"/>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Tree>
  </p:cSld>
  <p:clrMapOvr>
    <a:masterClrMapping/>
  </p:clrMapOvr>
  <p:transition>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2_Title and Content">
    <p:bg bwMode="black">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381000" y="1411553"/>
            <a:ext cx="8382000" cy="2200602"/>
          </a:xfrm>
        </p:spPr>
        <p:txBody>
          <a:bodyPr/>
          <a:lstStyle>
            <a:lvl1pPr>
              <a:buClr>
                <a:schemeClr val="tx1"/>
              </a:buClr>
              <a:buSzPct val="100000"/>
              <a:buFontTx/>
              <a:buBlip>
                <a:blip r:embed="rId2"/>
              </a:buBlip>
              <a:defRPr/>
            </a:lvl1pPr>
            <a:lvl2pPr>
              <a:buClr>
                <a:schemeClr val="tx1"/>
              </a:buClr>
              <a:buSzPct val="90000"/>
              <a:buFontTx/>
              <a:buBlip>
                <a:blip r:embed="rId3"/>
              </a:buBlip>
              <a:defRPr/>
            </a:lvl2pPr>
            <a:lvl3pPr>
              <a:buClr>
                <a:schemeClr val="tx1"/>
              </a:buClr>
              <a:buSzPct val="90000"/>
              <a:buFontTx/>
              <a:buBlip>
                <a:blip r:embed="rId3"/>
              </a:buBlip>
              <a:defRPr/>
            </a:lvl3pPr>
            <a:lvl4pPr>
              <a:buClr>
                <a:schemeClr val="tx1"/>
              </a:buClr>
              <a:buSzPct val="90000"/>
              <a:buFontTx/>
              <a:buBlip>
                <a:blip r:embed="rId3"/>
              </a:buBlip>
              <a:defRPr/>
            </a:lvl4pPr>
            <a:lvl5pPr>
              <a:buClr>
                <a:schemeClr val="tx1"/>
              </a:buClr>
              <a:buSzPct val="90000"/>
              <a:buFontTx/>
              <a:buBlip>
                <a:blip r:embed="rId3"/>
              </a:buBlip>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Track Resources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81000" y="228600"/>
            <a:ext cx="8375946" cy="664797"/>
          </a:xfrm>
        </p:spPr>
        <p:txBody>
          <a:bodyPr/>
          <a:lstStyle>
            <a:lvl1pPr>
              <a:defRPr baseline="0"/>
            </a:lvl1pPr>
          </a:lstStyle>
          <a:p>
            <a:r>
              <a:rPr lang="en-US" dirty="0" smtClean="0"/>
              <a:t>Track Resources</a:t>
            </a:r>
            <a:endParaRPr lang="en-US" dirty="0"/>
          </a:p>
        </p:txBody>
      </p:sp>
      <p:sp>
        <p:nvSpPr>
          <p:cNvPr id="11" name="Content Placeholder 10"/>
          <p:cNvSpPr>
            <a:spLocks noGrp="1"/>
          </p:cNvSpPr>
          <p:nvPr>
            <p:ph sz="quarter" idx="10" hasCustomPrompt="1"/>
          </p:nvPr>
        </p:nvSpPr>
        <p:spPr>
          <a:xfrm>
            <a:off x="381000" y="1414461"/>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dirty="0" smtClean="0">
                <a:solidFill>
                  <a:srgbClr val="FFFFFF"/>
                </a:solidFill>
                <a:effectLst>
                  <a:outerShdw blurRad="38100" dist="38100" dir="2700000" algn="tl">
                    <a:srgbClr val="000000">
                      <a:alpha val="43137"/>
                    </a:srgbClr>
                  </a:outerShdw>
                </a:effectLst>
                <a:latin typeface="+mn-lt"/>
                <a:ea typeface="+mn-ea"/>
                <a:cs typeface="+mn-cs"/>
              </a:defRPr>
            </a:lvl1pPr>
          </a:lstStyle>
          <a:p>
            <a:pPr lvl="0"/>
            <a:r>
              <a:rPr lang="en-US" dirty="0" smtClean="0"/>
              <a:t>Resource 1</a:t>
            </a:r>
            <a:endParaRPr lang="en-US" dirty="0"/>
          </a:p>
        </p:txBody>
      </p:sp>
      <p:sp>
        <p:nvSpPr>
          <p:cNvPr id="12" name="Content Placeholder 10"/>
          <p:cNvSpPr>
            <a:spLocks noGrp="1"/>
          </p:cNvSpPr>
          <p:nvPr>
            <p:ph sz="quarter" idx="11" hasCustomPrompt="1"/>
          </p:nvPr>
        </p:nvSpPr>
        <p:spPr>
          <a:xfrm>
            <a:off x="381000" y="2347422"/>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dirty="0" smtClean="0">
                <a:solidFill>
                  <a:srgbClr val="FFFFFF"/>
                </a:solidFill>
                <a:effectLst>
                  <a:outerShdw blurRad="38100" dist="38100" dir="2700000" algn="tl">
                    <a:srgbClr val="000000">
                      <a:alpha val="43137"/>
                    </a:srgbClr>
                  </a:outerShdw>
                </a:effectLst>
                <a:latin typeface="+mn-lt"/>
                <a:ea typeface="+mn-ea"/>
                <a:cs typeface="+mn-cs"/>
              </a:defRPr>
            </a:lvl1pPr>
          </a:lstStyle>
          <a:p>
            <a:pPr lvl="0"/>
            <a:r>
              <a:rPr lang="en-US" dirty="0" smtClean="0"/>
              <a:t>Resource 2</a:t>
            </a:r>
            <a:endParaRPr lang="en-US" dirty="0"/>
          </a:p>
        </p:txBody>
      </p:sp>
      <p:sp>
        <p:nvSpPr>
          <p:cNvPr id="13" name="Content Placeholder 10"/>
          <p:cNvSpPr>
            <a:spLocks noGrp="1"/>
          </p:cNvSpPr>
          <p:nvPr>
            <p:ph sz="quarter" idx="12" hasCustomPrompt="1"/>
          </p:nvPr>
        </p:nvSpPr>
        <p:spPr>
          <a:xfrm>
            <a:off x="381000" y="3280384"/>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dirty="0" smtClean="0">
                <a:solidFill>
                  <a:srgbClr val="FFFFFF"/>
                </a:solidFill>
                <a:effectLst>
                  <a:outerShdw blurRad="38100" dist="38100" dir="2700000" algn="tl">
                    <a:srgbClr val="000000">
                      <a:alpha val="43137"/>
                    </a:srgbClr>
                  </a:outerShdw>
                </a:effectLst>
                <a:latin typeface="+mn-lt"/>
                <a:ea typeface="+mn-ea"/>
                <a:cs typeface="+mn-cs"/>
              </a:defRPr>
            </a:lvl1pPr>
          </a:lstStyle>
          <a:p>
            <a:pPr lvl="0"/>
            <a:r>
              <a:rPr lang="en-US" dirty="0" smtClean="0"/>
              <a:t>Resource 3</a:t>
            </a:r>
            <a:endParaRPr lang="en-US" dirty="0"/>
          </a:p>
        </p:txBody>
      </p:sp>
      <p:sp>
        <p:nvSpPr>
          <p:cNvPr id="14" name="Content Placeholder 10"/>
          <p:cNvSpPr>
            <a:spLocks noGrp="1"/>
          </p:cNvSpPr>
          <p:nvPr>
            <p:ph sz="quarter" idx="13" hasCustomPrompt="1"/>
          </p:nvPr>
        </p:nvSpPr>
        <p:spPr>
          <a:xfrm>
            <a:off x="381000" y="4213346"/>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dirty="0" smtClean="0">
                <a:solidFill>
                  <a:srgbClr val="FFFFFF"/>
                </a:solidFill>
                <a:effectLst>
                  <a:outerShdw blurRad="38100" dist="38100" dir="2700000" algn="tl">
                    <a:srgbClr val="000000">
                      <a:alpha val="43137"/>
                    </a:srgbClr>
                  </a:outerShdw>
                </a:effectLst>
                <a:latin typeface="+mn-lt"/>
                <a:ea typeface="+mn-ea"/>
                <a:cs typeface="+mn-cs"/>
              </a:defRPr>
            </a:lvl1pPr>
          </a:lstStyle>
          <a:p>
            <a:pPr lvl="0"/>
            <a:r>
              <a:rPr lang="en-US" dirty="0" smtClean="0"/>
              <a:t>Resource 4</a:t>
            </a:r>
            <a:endParaRPr lang="en-US" dirty="0"/>
          </a:p>
        </p:txBody>
      </p:sp>
    </p:spTree>
  </p:cSld>
  <p:clrMapOvr>
    <a:masterClrMapping/>
  </p:clrMapOvr>
  <p:transition>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x">
  <p:cSld name="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lstStyle>
            <a:lvl1pPr marL="0" indent="0">
              <a:defRPr/>
            </a:lvl1pPr>
          </a:lstStyle>
          <a:p>
            <a:r>
              <a:rPr lang="en-US" smtClean="0"/>
              <a:t>Click to edit Master title style</a:t>
            </a:r>
            <a:endParaRPr lang="en-US" dirty="0"/>
          </a:p>
        </p:txBody>
      </p:sp>
      <p:sp>
        <p:nvSpPr>
          <p:cNvPr id="3" name="Text Placeholder 2"/>
          <p:cNvSpPr>
            <a:spLocks noGrp="1"/>
          </p:cNvSpPr>
          <p:nvPr>
            <p:ph type="body" idx="1"/>
          </p:nvPr>
        </p:nvSpPr>
        <p:spPr/>
        <p:txBody>
          <a:bodyPr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1029"/>
          <p:cNvSpPr>
            <a:spLocks noGrp="1" noChangeArrowheads="1"/>
          </p:cNvSpPr>
          <p:nvPr>
            <p:ph type="sldNum" sz="quarter" idx="10"/>
          </p:nvPr>
        </p:nvSpPr>
        <p:spPr>
          <a:xfrm>
            <a:off x="8610600" y="6477000"/>
            <a:ext cx="533400" cy="320675"/>
          </a:xfrm>
          <a:prstGeom prst="rect">
            <a:avLst/>
          </a:prstGeom>
        </p:spPr>
        <p:txBody>
          <a:bodyPr/>
          <a:lstStyle>
            <a:lvl1pPr>
              <a:defRPr/>
            </a:lvl1pPr>
          </a:lstStyle>
          <a:p>
            <a:pPr>
              <a:defRPr/>
            </a:pPr>
            <a:fld id="{342A4C8D-43CF-4E62-B9F7-A60EB5EE88E8}" type="slidenum">
              <a:rPr lang="en-US"/>
              <a:pPr>
                <a:defRPr/>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Custom Layout">
    <p:spTree>
      <p:nvGrpSpPr>
        <p:cNvPr id="1" name=""/>
        <p:cNvGrpSpPr/>
        <p:nvPr/>
      </p:nvGrpSpPr>
      <p:grpSpPr>
        <a:xfrm>
          <a:off x="0" y="0"/>
          <a:ext cx="0" cy="0"/>
          <a:chOff x="0" y="0"/>
          <a:chExt cx="0" cy="0"/>
        </a:xfrm>
      </p:grpSpPr>
      <p:pic>
        <p:nvPicPr>
          <p:cNvPr id="3" name="Picture 2" descr="MS889_New_Efficiency_Insert_r02_v01.png"/>
          <p:cNvPicPr>
            <a:picLocks noChangeAspect="1"/>
          </p:cNvPicPr>
          <p:nvPr userDrawn="1"/>
        </p:nvPicPr>
        <p:blipFill>
          <a:blip r:embed="rId2"/>
          <a:stretch>
            <a:fillRect/>
          </a:stretch>
        </p:blipFill>
        <p:spPr>
          <a:xfrm>
            <a:off x="1143" y="0"/>
            <a:ext cx="9142856" cy="6857142"/>
          </a:xfrm>
          <a:prstGeom prst="rect">
            <a:avLst/>
          </a:prstGeom>
        </p:spPr>
      </p:pic>
    </p:spTree>
  </p:cSld>
  <p:clrMapOvr>
    <a:masterClrMapping/>
  </p:clrMapOvr>
  <p:transition>
    <p:fad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Custom Layout">
    <p:spTree>
      <p:nvGrpSpPr>
        <p:cNvPr id="1" name=""/>
        <p:cNvGrpSpPr/>
        <p:nvPr/>
      </p:nvGrpSpPr>
      <p:grpSpPr>
        <a:xfrm>
          <a:off x="0" y="0"/>
          <a:ext cx="0" cy="0"/>
          <a:chOff x="0" y="0"/>
          <a:chExt cx="0" cy="0"/>
        </a:xfrm>
      </p:grpSpPr>
      <p:pic>
        <p:nvPicPr>
          <p:cNvPr id="3" name="Picture 2" descr="MS889_New_Efficiency_Insert_r02_v01.png"/>
          <p:cNvPicPr>
            <a:picLocks noChangeAspect="1"/>
          </p:cNvPicPr>
          <p:nvPr/>
        </p:nvPicPr>
        <p:blipFill>
          <a:blip r:embed="rId2"/>
          <a:stretch>
            <a:fillRect/>
          </a:stretch>
        </p:blipFill>
        <p:spPr>
          <a:xfrm>
            <a:off x="1143" y="0"/>
            <a:ext cx="9142856" cy="6857142"/>
          </a:xfrm>
          <a:prstGeom prst="rect">
            <a:avLst/>
          </a:prstGeom>
        </p:spPr>
      </p:pic>
      <p:pic>
        <p:nvPicPr>
          <p:cNvPr id="4" name="Picture 3" descr="MS889_New_Efficiency_Insert_r02_v01.png"/>
          <p:cNvPicPr>
            <a:picLocks noChangeAspect="1"/>
          </p:cNvPicPr>
          <p:nvPr userDrawn="1"/>
        </p:nvPicPr>
        <p:blipFill>
          <a:blip r:embed="rId2"/>
          <a:stretch>
            <a:fillRect/>
          </a:stretch>
        </p:blipFill>
        <p:spPr>
          <a:xfrm>
            <a:off x="1143" y="0"/>
            <a:ext cx="9142856" cy="6857142"/>
          </a:xfrm>
          <a:prstGeom prst="rect">
            <a:avLst/>
          </a:prstGeom>
        </p:spPr>
      </p:pic>
    </p:spTree>
  </p:cSld>
  <p:clrMapOvr>
    <a:masterClrMapping/>
  </p:clrMapOvr>
  <p:transition>
    <p:fad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title" preserve="1">
  <p:cSld name="Title Slide">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white">
          <a:xfrm>
            <a:off x="490251" y="3929349"/>
            <a:ext cx="7921912" cy="1337595"/>
          </a:xfrm>
        </p:spPr>
        <p:txBody>
          <a:bodyPr>
            <a:noAutofit/>
          </a:bodyPr>
          <a:lstStyle>
            <a:lvl1pPr algn="l" defTabSz="914363" rtl="0" eaLnBrk="1" latinLnBrk="0" hangingPunct="1">
              <a:lnSpc>
                <a:spcPct val="90000"/>
              </a:lnSpc>
              <a:spcBef>
                <a:spcPct val="0"/>
              </a:spcBef>
              <a:buNone/>
              <a:defRPr lang="en-US" sz="6000" b="1" kern="1200" cap="none" spc="-150"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latin typeface="+mj-lt"/>
                <a:ea typeface="+mn-ea"/>
                <a:cs typeface="+mn-cs"/>
              </a:defRPr>
            </a:lvl1pPr>
          </a:lstStyle>
          <a:p>
            <a:r>
              <a:rPr lang="en-US" smtClean="0"/>
              <a:t>Click to edit Master title style</a:t>
            </a:r>
            <a:endParaRPr lang="en-US" dirty="0"/>
          </a:p>
        </p:txBody>
      </p:sp>
      <p:sp>
        <p:nvSpPr>
          <p:cNvPr id="3" name="Subtitle 2"/>
          <p:cNvSpPr>
            <a:spLocks noGrp="1"/>
          </p:cNvSpPr>
          <p:nvPr>
            <p:ph type="subTitle" idx="1"/>
          </p:nvPr>
        </p:nvSpPr>
        <p:spPr bwMode="white">
          <a:xfrm>
            <a:off x="4475221" y="5341785"/>
            <a:ext cx="3812443" cy="461665"/>
          </a:xfrm>
        </p:spPr>
        <p:txBody>
          <a:bodyPr>
            <a:noAutofit/>
          </a:bodyPr>
          <a:lstStyle>
            <a:lvl1pPr marL="0" indent="0" algn="l">
              <a:lnSpc>
                <a:spcPct val="90000"/>
              </a:lnSpc>
              <a:spcBef>
                <a:spcPts val="0"/>
              </a:spcBef>
              <a:buNone/>
              <a:defRPr sz="2400">
                <a:solidFill>
                  <a:schemeClr val="tx1"/>
                </a:solidFill>
                <a:latin typeface="+mn-lt"/>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Tree>
  </p:cSld>
  <p:clrMapOvr>
    <a:masterClrMapping/>
  </p:clrMapOvr>
  <p:transition>
    <p:fade/>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1_Demo, Video etc. &quot;special&quot; slides">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white">
          <a:xfrm>
            <a:off x="730249" y="4992403"/>
            <a:ext cx="7651245" cy="752822"/>
          </a:xfrm>
        </p:spPr>
        <p:txBody>
          <a:bodyPr vert="horz" wrap="square" lIns="0" tIns="0" rIns="0" bIns="0" rtlCol="0" anchor="t">
            <a:noAutofit/>
          </a:bodyPr>
          <a:lstStyle>
            <a:lvl1pPr algn="l" defTabSz="914363" rtl="0" eaLnBrk="1" latinLnBrk="0" hangingPunct="1">
              <a:lnSpc>
                <a:spcPct val="90000"/>
              </a:lnSpc>
              <a:spcBef>
                <a:spcPct val="0"/>
              </a:spcBef>
              <a:buNone/>
              <a:defRPr lang="en-US" sz="4000" b="0" kern="1200" cap="none" spc="-150" dirty="0">
                <a:ln w="3175">
                  <a:noFill/>
                </a:ln>
                <a:solidFill>
                  <a:schemeClr val="bg1"/>
                </a:solidFill>
                <a:effectLst/>
                <a:latin typeface="+mn-lt"/>
                <a:ea typeface="+mn-ea"/>
                <a:cs typeface="Arial" charset="0"/>
              </a:defRPr>
            </a:lvl1pPr>
          </a:lstStyle>
          <a:p>
            <a:r>
              <a:rPr lang="en-US" smtClean="0"/>
              <a:t>Click to edit Master title style</a:t>
            </a:r>
            <a:endParaRPr lang="en-US" dirty="0"/>
          </a:p>
        </p:txBody>
      </p:sp>
      <p:sp>
        <p:nvSpPr>
          <p:cNvPr id="3" name="Subtitle 2"/>
          <p:cNvSpPr>
            <a:spLocks noGrp="1"/>
          </p:cNvSpPr>
          <p:nvPr>
            <p:ph type="subTitle" idx="1"/>
          </p:nvPr>
        </p:nvSpPr>
        <p:spPr bwMode="white">
          <a:xfrm>
            <a:off x="730249" y="5746265"/>
            <a:ext cx="6803209" cy="461665"/>
          </a:xfrm>
        </p:spPr>
        <p:txBody>
          <a:bodyPr>
            <a:noAutofit/>
          </a:bodyPr>
          <a:lstStyle>
            <a:lvl1pPr marL="0" indent="0" algn="l">
              <a:lnSpc>
                <a:spcPct val="90000"/>
              </a:lnSpc>
              <a:spcBef>
                <a:spcPts val="0"/>
              </a:spcBef>
              <a:buNone/>
              <a:defRPr sz="2000">
                <a:solidFill>
                  <a:schemeClr val="tx1">
                    <a:tint val="75000"/>
                  </a:schemeClr>
                </a:solidFill>
                <a:latin typeface="+mn-lt"/>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7" name="Text Placeholder 6"/>
          <p:cNvSpPr>
            <a:spLocks noGrp="1"/>
          </p:cNvSpPr>
          <p:nvPr>
            <p:ph type="body" sz="quarter" idx="10" hasCustomPrompt="1"/>
          </p:nvPr>
        </p:nvSpPr>
        <p:spPr bwMode="white">
          <a:xfrm>
            <a:off x="510793" y="3813437"/>
            <a:ext cx="7681913" cy="1059925"/>
          </a:xfrm>
        </p:spPr>
        <p:txBody>
          <a:bodyPr anchor="t" anchorCtr="0">
            <a:noAutofit/>
          </a:bodyPr>
          <a:lstStyle>
            <a:lvl1pPr marL="0" indent="0" algn="l">
              <a:buFont typeface="Arial" pitchFamily="34" charset="0"/>
              <a:buNone/>
              <a:defRPr kumimoji="0" lang="en-US" sz="8000" b="1" i="0" u="none" strike="noStrike" kern="1200" cap="none" spc="-560" normalizeH="0" baseline="0" noProof="0"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uLnTx/>
                <a:uFillTx/>
                <a:latin typeface="+mj-lt"/>
                <a:ea typeface="+mn-ea"/>
                <a:cs typeface="+mn-cs"/>
              </a:defRPr>
            </a:lvl1pPr>
          </a:lstStyle>
          <a:p>
            <a:pPr lvl="0"/>
            <a:r>
              <a:rPr lang="en-US" dirty="0" smtClean="0"/>
              <a:t>click to…</a:t>
            </a:r>
          </a:p>
        </p:txBody>
      </p:sp>
    </p:spTree>
  </p:cSld>
  <p:clrMapOvr>
    <a:masterClrMapping/>
  </p:clrMapOvr>
  <p:transition>
    <p:fade/>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mj-lt"/>
              </a:defRPr>
            </a:lvl1pPr>
          </a:lstStyle>
          <a:p>
            <a:r>
              <a:rPr lang="en-US" smtClean="0"/>
              <a:t>Click to edit Master title style</a:t>
            </a:r>
            <a:endParaRPr lang="en-US" dirty="0"/>
          </a:p>
        </p:txBody>
      </p:sp>
      <p:sp>
        <p:nvSpPr>
          <p:cNvPr id="6" name="Text Placeholder 5"/>
          <p:cNvSpPr>
            <a:spLocks noGrp="1"/>
          </p:cNvSpPr>
          <p:nvPr>
            <p:ph type="body" sz="quarter" idx="10"/>
          </p:nvPr>
        </p:nvSpPr>
        <p:spPr>
          <a:xfrm>
            <a:off x="381000" y="1411552"/>
            <a:ext cx="8382000" cy="2210862"/>
          </a:xfrm>
        </p:spPr>
        <p:txBody>
          <a:bodyPr/>
          <a:lstStyle>
            <a:lvl1pPr>
              <a:lnSpc>
                <a:spcPct val="90000"/>
              </a:lnSpc>
              <a:defRPr>
                <a:latin typeface="+mn-lt"/>
              </a:defRPr>
            </a:lvl1pPr>
            <a:lvl2pPr>
              <a:lnSpc>
                <a:spcPct val="90000"/>
              </a:lnSpc>
              <a:defRPr>
                <a:latin typeface="+mn-lt"/>
              </a:defRPr>
            </a:lvl2pPr>
            <a:lvl3pPr>
              <a:lnSpc>
                <a:spcPct val="90000"/>
              </a:lnSpc>
              <a:defRPr>
                <a:latin typeface="+mn-lt"/>
              </a:defRPr>
            </a:lvl3pPr>
            <a:lvl4pPr>
              <a:lnSpc>
                <a:spcPct val="90000"/>
              </a:lnSpc>
              <a:defRPr>
                <a:latin typeface="+mn-lt"/>
              </a:defRPr>
            </a:lvl4pPr>
            <a:lvl5pPr>
              <a:lnSpc>
                <a:spcPct val="90000"/>
              </a:lnSpc>
              <a:defRPr>
                <a:latin typeface="+mn-l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381000" y="1412874"/>
            <a:ext cx="8382000" cy="4561205"/>
          </a:xfrm>
        </p:spPr>
        <p:txBody>
          <a:bodyPr>
            <a:noAutofit/>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Demo, Video etc. &quot;special&quot; slides">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white">
          <a:xfrm>
            <a:off x="730249" y="4992403"/>
            <a:ext cx="7651245" cy="752822"/>
          </a:xfrm>
        </p:spPr>
        <p:txBody>
          <a:bodyPr vert="horz" wrap="square" lIns="0" tIns="0" rIns="0" bIns="0" rtlCol="0" anchor="t">
            <a:noAutofit/>
          </a:bodyPr>
          <a:lstStyle>
            <a:lvl1pPr algn="l" defTabSz="914363" rtl="0" eaLnBrk="1" latinLnBrk="0" hangingPunct="1">
              <a:lnSpc>
                <a:spcPct val="90000"/>
              </a:lnSpc>
              <a:spcBef>
                <a:spcPct val="0"/>
              </a:spcBef>
              <a:buNone/>
              <a:defRPr lang="en-US" sz="4000" b="0" kern="1200" cap="none" spc="-150" dirty="0">
                <a:ln w="3175">
                  <a:noFill/>
                </a:ln>
                <a:solidFill>
                  <a:schemeClr val="bg1"/>
                </a:solidFill>
                <a:effectLst/>
                <a:latin typeface="+mn-lt"/>
                <a:ea typeface="+mn-ea"/>
                <a:cs typeface="Arial" charset="0"/>
              </a:defRPr>
            </a:lvl1pPr>
          </a:lstStyle>
          <a:p>
            <a:r>
              <a:rPr lang="en-US" smtClean="0"/>
              <a:t>Click to edit Master title style</a:t>
            </a:r>
            <a:endParaRPr lang="en-US" dirty="0"/>
          </a:p>
        </p:txBody>
      </p:sp>
      <p:sp>
        <p:nvSpPr>
          <p:cNvPr id="3" name="Subtitle 2"/>
          <p:cNvSpPr>
            <a:spLocks noGrp="1"/>
          </p:cNvSpPr>
          <p:nvPr>
            <p:ph type="subTitle" idx="1"/>
          </p:nvPr>
        </p:nvSpPr>
        <p:spPr bwMode="white">
          <a:xfrm>
            <a:off x="730249" y="5746265"/>
            <a:ext cx="6803209" cy="461665"/>
          </a:xfrm>
        </p:spPr>
        <p:txBody>
          <a:bodyPr>
            <a:noAutofit/>
          </a:bodyPr>
          <a:lstStyle>
            <a:lvl1pPr marL="0" indent="0" algn="l">
              <a:lnSpc>
                <a:spcPct val="90000"/>
              </a:lnSpc>
              <a:spcBef>
                <a:spcPts val="0"/>
              </a:spcBef>
              <a:buNone/>
              <a:defRPr sz="2000">
                <a:solidFill>
                  <a:schemeClr val="tx1">
                    <a:tint val="75000"/>
                  </a:schemeClr>
                </a:solidFill>
                <a:latin typeface="+mn-lt"/>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7" name="Text Placeholder 6"/>
          <p:cNvSpPr>
            <a:spLocks noGrp="1"/>
          </p:cNvSpPr>
          <p:nvPr>
            <p:ph type="body" sz="quarter" idx="10" hasCustomPrompt="1"/>
          </p:nvPr>
        </p:nvSpPr>
        <p:spPr bwMode="white">
          <a:xfrm>
            <a:off x="510793" y="3813437"/>
            <a:ext cx="7681913" cy="1059925"/>
          </a:xfrm>
        </p:spPr>
        <p:txBody>
          <a:bodyPr anchor="t" anchorCtr="0">
            <a:noAutofit/>
          </a:bodyPr>
          <a:lstStyle>
            <a:lvl1pPr marL="0" indent="0" algn="l">
              <a:buFont typeface="Arial" pitchFamily="34" charset="0"/>
              <a:buNone/>
              <a:defRPr kumimoji="0" lang="en-US" sz="8000" b="1" i="0" u="none" strike="noStrike" kern="1200" cap="none" spc="-560" normalizeH="0" baseline="0" noProof="0"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uLnTx/>
                <a:uFillTx/>
                <a:latin typeface="+mj-lt"/>
                <a:ea typeface="+mn-ea"/>
                <a:cs typeface="+mn-cs"/>
              </a:defRPr>
            </a:lvl1pPr>
          </a:lstStyle>
          <a:p>
            <a:pPr lvl="0"/>
            <a:r>
              <a:rPr lang="en-US" dirty="0" smtClean="0"/>
              <a:t>click to…</a:t>
            </a:r>
          </a:p>
        </p:txBody>
      </p:sp>
    </p:spTree>
  </p:cSld>
  <p:clrMapOvr>
    <a:masterClrMapping/>
  </p:clrMapOvr>
  <p:transition>
    <p:fade/>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381000" y="1411553"/>
            <a:ext cx="4114800" cy="2129814"/>
          </a:xfrm>
        </p:spPr>
        <p:txBody>
          <a:bodyPr/>
          <a:lstStyle>
            <a:lvl1pPr marL="339976" indent="-339976">
              <a:lnSpc>
                <a:spcPct val="90000"/>
              </a:lnSpc>
              <a:defRPr sz="2800"/>
            </a:lvl1pPr>
            <a:lvl2pPr marL="673338" indent="-325424">
              <a:lnSpc>
                <a:spcPct val="90000"/>
              </a:lnSpc>
              <a:defRPr sz="2400"/>
            </a:lvl2pPr>
            <a:lvl3pPr marL="953785" indent="-288384">
              <a:lnSpc>
                <a:spcPct val="90000"/>
              </a:lnSpc>
              <a:defRPr sz="2000"/>
            </a:lvl3pPr>
            <a:lvl4pPr marL="1227618" indent="-273833">
              <a:lnSpc>
                <a:spcPct val="90000"/>
              </a:lnSpc>
              <a:defRPr sz="1800"/>
            </a:lvl4pPr>
            <a:lvl5pPr marL="1516002" indent="-280447">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411553"/>
            <a:ext cx="4114800" cy="2129814"/>
          </a:xfrm>
        </p:spPr>
        <p:txBody>
          <a:bodyPr/>
          <a:lstStyle>
            <a:lvl1pPr marL="347914" indent="-347914">
              <a:lnSpc>
                <a:spcPct val="90000"/>
              </a:lnSpc>
              <a:defRPr sz="2800"/>
            </a:lvl1pPr>
            <a:lvl2pPr marL="673338" indent="-339976">
              <a:lnSpc>
                <a:spcPct val="90000"/>
              </a:lnSpc>
              <a:defRPr sz="2400"/>
            </a:lvl2pPr>
            <a:lvl3pPr marL="961722" indent="-302936">
              <a:lnSpc>
                <a:spcPct val="90000"/>
              </a:lnSpc>
              <a:defRPr sz="2000"/>
            </a:lvl3pPr>
            <a:lvl4pPr marL="1227618" indent="-265896">
              <a:lnSpc>
                <a:spcPct val="90000"/>
              </a:lnSpc>
              <a:defRPr sz="1800"/>
            </a:lvl4pPr>
            <a:lvl5pPr marL="1516002" indent="-273833">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381000" y="1411553"/>
            <a:ext cx="4114800"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80999" y="2174875"/>
            <a:ext cx="4114800" cy="1537344"/>
          </a:xfrm>
        </p:spPr>
        <p:txBody>
          <a:bodyPr/>
          <a:lstStyle>
            <a:lvl1pPr marL="281770" indent="-281770">
              <a:defRPr sz="2300"/>
            </a:lvl1pPr>
            <a:lvl2pPr marL="562218" indent="-265896">
              <a:defRPr sz="2000"/>
            </a:lvl2pPr>
            <a:lvl3pPr marL="813562" indent="-243407">
              <a:defRPr sz="1800"/>
            </a:lvl3pPr>
            <a:lvl4pPr marL="1050354" indent="-228856">
              <a:defRPr sz="1700"/>
            </a:lvl4pPr>
            <a:lvl5pPr marL="1279210" indent="-206367">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981" y="1411553"/>
            <a:ext cx="4117019"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117974" cy="1537344"/>
          </a:xfrm>
        </p:spPr>
        <p:txBody>
          <a:bodyPr/>
          <a:lstStyle>
            <a:lvl1pPr marL="296321" indent="-296321">
              <a:defRPr sz="2300"/>
            </a:lvl1pPr>
            <a:lvl2pPr marL="570155" indent="-273833">
              <a:defRPr sz="2000"/>
            </a:lvl2pPr>
            <a:lvl3pPr marL="821499" indent="-244730">
              <a:defRPr sz="1800"/>
            </a:lvl3pPr>
            <a:lvl4pPr marL="1050354" indent="-236793">
              <a:defRPr sz="1700"/>
            </a:lvl4pPr>
            <a:lvl5pPr marL="1279210" indent="-220919">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Tree>
  </p:cSld>
  <p:clrMapOvr>
    <a:masterClrMapping/>
  </p:clrMapOvr>
  <p:transition>
    <p:fade/>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reserve="1">
  <p:cSld name="WALKIN - Prints in GRAYSCALE">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2_Title and Content">
    <p:bg bwMode="black">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381000" y="1411553"/>
            <a:ext cx="8382000" cy="2200602"/>
          </a:xfrm>
        </p:spPr>
        <p:txBody>
          <a:bodyPr/>
          <a:lstStyle>
            <a:lvl1pPr>
              <a:buClr>
                <a:schemeClr val="tx1"/>
              </a:buClr>
              <a:buSzPct val="100000"/>
              <a:buFontTx/>
              <a:buBlip>
                <a:blip r:embed="rId2"/>
              </a:buBlip>
              <a:defRPr/>
            </a:lvl1pPr>
            <a:lvl2pPr>
              <a:buClr>
                <a:schemeClr val="tx1"/>
              </a:buClr>
              <a:buSzPct val="90000"/>
              <a:buFontTx/>
              <a:buBlip>
                <a:blip r:embed="rId3"/>
              </a:buBlip>
              <a:defRPr/>
            </a:lvl2pPr>
            <a:lvl3pPr>
              <a:buClr>
                <a:schemeClr val="tx1"/>
              </a:buClr>
              <a:buSzPct val="90000"/>
              <a:buFontTx/>
              <a:buBlip>
                <a:blip r:embed="rId3"/>
              </a:buBlip>
              <a:defRPr/>
            </a:lvl3pPr>
            <a:lvl4pPr>
              <a:buClr>
                <a:schemeClr val="tx1"/>
              </a:buClr>
              <a:buSzPct val="90000"/>
              <a:buFontTx/>
              <a:buBlip>
                <a:blip r:embed="rId3"/>
              </a:buBlip>
              <a:defRPr/>
            </a:lvl4pPr>
            <a:lvl5pPr>
              <a:buClr>
                <a:schemeClr val="tx1"/>
              </a:buClr>
              <a:buSzPct val="90000"/>
              <a:buFontTx/>
              <a:buBlip>
                <a:blip r:embed="rId3"/>
              </a:buBlip>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mj-lt"/>
              </a:defRPr>
            </a:lvl1pPr>
          </a:lstStyle>
          <a:p>
            <a:r>
              <a:rPr lang="en-US" smtClean="0"/>
              <a:t>Click to edit Master title style</a:t>
            </a:r>
            <a:endParaRPr lang="en-US" dirty="0"/>
          </a:p>
        </p:txBody>
      </p:sp>
      <p:sp>
        <p:nvSpPr>
          <p:cNvPr id="6" name="Text Placeholder 5"/>
          <p:cNvSpPr>
            <a:spLocks noGrp="1"/>
          </p:cNvSpPr>
          <p:nvPr>
            <p:ph type="body" sz="quarter" idx="10"/>
          </p:nvPr>
        </p:nvSpPr>
        <p:spPr>
          <a:xfrm>
            <a:off x="381000" y="1411552"/>
            <a:ext cx="8382000" cy="2210862"/>
          </a:xfrm>
        </p:spPr>
        <p:txBody>
          <a:bodyPr/>
          <a:lstStyle>
            <a:lvl1pPr>
              <a:lnSpc>
                <a:spcPct val="90000"/>
              </a:lnSpc>
              <a:defRPr>
                <a:latin typeface="+mn-lt"/>
              </a:defRPr>
            </a:lvl1pPr>
            <a:lvl2pPr>
              <a:lnSpc>
                <a:spcPct val="90000"/>
              </a:lnSpc>
              <a:defRPr>
                <a:latin typeface="+mn-lt"/>
              </a:defRPr>
            </a:lvl2pPr>
            <a:lvl3pPr>
              <a:lnSpc>
                <a:spcPct val="90000"/>
              </a:lnSpc>
              <a:defRPr>
                <a:latin typeface="+mn-lt"/>
              </a:defRPr>
            </a:lvl3pPr>
            <a:lvl4pPr>
              <a:lnSpc>
                <a:spcPct val="90000"/>
              </a:lnSpc>
              <a:defRPr>
                <a:latin typeface="+mn-lt"/>
              </a:defRPr>
            </a:lvl4pPr>
            <a:lvl5pPr>
              <a:lnSpc>
                <a:spcPct val="90000"/>
              </a:lnSpc>
              <a:defRPr>
                <a:latin typeface="+mn-l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381000" y="1412874"/>
            <a:ext cx="8382000" cy="4561205"/>
          </a:xfrm>
        </p:spPr>
        <p:txBody>
          <a:bodyPr>
            <a:noAutofit/>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381000" y="1411553"/>
            <a:ext cx="4114800" cy="2129814"/>
          </a:xfrm>
        </p:spPr>
        <p:txBody>
          <a:bodyPr/>
          <a:lstStyle>
            <a:lvl1pPr marL="339976" indent="-339976">
              <a:lnSpc>
                <a:spcPct val="90000"/>
              </a:lnSpc>
              <a:defRPr sz="2800"/>
            </a:lvl1pPr>
            <a:lvl2pPr marL="673338" indent="-325424">
              <a:lnSpc>
                <a:spcPct val="90000"/>
              </a:lnSpc>
              <a:defRPr sz="2400"/>
            </a:lvl2pPr>
            <a:lvl3pPr marL="953785" indent="-288384">
              <a:lnSpc>
                <a:spcPct val="90000"/>
              </a:lnSpc>
              <a:defRPr sz="2000"/>
            </a:lvl3pPr>
            <a:lvl4pPr marL="1227618" indent="-273833">
              <a:lnSpc>
                <a:spcPct val="90000"/>
              </a:lnSpc>
              <a:defRPr sz="1800"/>
            </a:lvl4pPr>
            <a:lvl5pPr marL="1516002" indent="-280447">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411553"/>
            <a:ext cx="4114800" cy="2129814"/>
          </a:xfrm>
        </p:spPr>
        <p:txBody>
          <a:bodyPr/>
          <a:lstStyle>
            <a:lvl1pPr marL="347914" indent="-347914">
              <a:lnSpc>
                <a:spcPct val="90000"/>
              </a:lnSpc>
              <a:defRPr sz="2800"/>
            </a:lvl1pPr>
            <a:lvl2pPr marL="673338" indent="-339976">
              <a:lnSpc>
                <a:spcPct val="90000"/>
              </a:lnSpc>
              <a:defRPr sz="2400"/>
            </a:lvl2pPr>
            <a:lvl3pPr marL="961722" indent="-302936">
              <a:lnSpc>
                <a:spcPct val="90000"/>
              </a:lnSpc>
              <a:defRPr sz="2000"/>
            </a:lvl3pPr>
            <a:lvl4pPr marL="1227618" indent="-265896">
              <a:lnSpc>
                <a:spcPct val="90000"/>
              </a:lnSpc>
              <a:defRPr sz="1800"/>
            </a:lvl4pPr>
            <a:lvl5pPr marL="1516002" indent="-273833">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381000" y="1411553"/>
            <a:ext cx="4114800"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80999" y="2174875"/>
            <a:ext cx="4114800" cy="1537344"/>
          </a:xfrm>
        </p:spPr>
        <p:txBody>
          <a:bodyPr/>
          <a:lstStyle>
            <a:lvl1pPr marL="281770" indent="-281770">
              <a:defRPr sz="2300"/>
            </a:lvl1pPr>
            <a:lvl2pPr marL="562218" indent="-265896">
              <a:defRPr sz="2000"/>
            </a:lvl2pPr>
            <a:lvl3pPr marL="813562" indent="-243407">
              <a:defRPr sz="1800"/>
            </a:lvl3pPr>
            <a:lvl4pPr marL="1050354" indent="-228856">
              <a:defRPr sz="1700"/>
            </a:lvl4pPr>
            <a:lvl5pPr marL="1279210" indent="-206367">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981" y="1411553"/>
            <a:ext cx="4117019"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117974" cy="1537344"/>
          </a:xfrm>
        </p:spPr>
        <p:txBody>
          <a:bodyPr/>
          <a:lstStyle>
            <a:lvl1pPr marL="296321" indent="-296321">
              <a:defRPr sz="2300"/>
            </a:lvl1pPr>
            <a:lvl2pPr marL="570155" indent="-273833">
              <a:defRPr sz="2000"/>
            </a:lvl2pPr>
            <a:lvl3pPr marL="821499" indent="-244730">
              <a:defRPr sz="1800"/>
            </a:lvl3pPr>
            <a:lvl4pPr marL="1050354" indent="-236793">
              <a:defRPr sz="1700"/>
            </a:lvl4pPr>
            <a:lvl5pPr marL="1279210" indent="-220919">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Tree>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WALKIN - Prints in GRAYSCALE">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3.png"/><Relationship Id="rId2" Type="http://schemas.openxmlformats.org/officeDocument/2006/relationships/slideLayout" Target="../slideLayouts/slideLayout2.xml"/><Relationship Id="rId16"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image" Target="NULL"/><Relationship Id="rId3" Type="http://schemas.openxmlformats.org/officeDocument/2006/relationships/image" Target="../media/image1.jpeg"/><Relationship Id="rId7" Type="http://schemas.openxmlformats.org/officeDocument/2006/relationships/image" Target="NULL"/><Relationship Id="rId2" Type="http://schemas.openxmlformats.org/officeDocument/2006/relationships/theme" Target="../theme/theme2.xml"/><Relationship Id="rId1" Type="http://schemas.openxmlformats.org/officeDocument/2006/relationships/slideLayout" Target="../slideLayouts/slideLayout14.xml"/><Relationship Id="rId6" Type="http://schemas.openxmlformats.org/officeDocument/2006/relationships/image" Target="NULL"/><Relationship Id="rId5" Type="http://schemas.openxmlformats.org/officeDocument/2006/relationships/image" Target="NULL"/><Relationship Id="rId4" Type="http://schemas.openxmlformats.org/officeDocument/2006/relationships/image" Target="NULL"/></Relationships>
</file>

<file path=ppt/slideMasters/_rels/slideMaster3.xml.rels><?xml version="1.0" encoding="UTF-8" standalone="yes"?>
<Relationships xmlns="http://schemas.openxmlformats.org/package/2006/relationships"><Relationship Id="rId8" Type="http://schemas.openxmlformats.org/officeDocument/2006/relationships/image" Target="NULL"/><Relationship Id="rId3" Type="http://schemas.openxmlformats.org/officeDocument/2006/relationships/image" Target="../media/image1.jpeg"/><Relationship Id="rId7" Type="http://schemas.openxmlformats.org/officeDocument/2006/relationships/image" Target="NULL"/><Relationship Id="rId2" Type="http://schemas.openxmlformats.org/officeDocument/2006/relationships/theme" Target="../theme/theme3.xml"/><Relationship Id="rId1" Type="http://schemas.openxmlformats.org/officeDocument/2006/relationships/slideLayout" Target="../slideLayouts/slideLayout15.xml"/><Relationship Id="rId6" Type="http://schemas.openxmlformats.org/officeDocument/2006/relationships/image" Target="NULL"/><Relationship Id="rId5" Type="http://schemas.openxmlformats.org/officeDocument/2006/relationships/image" Target="NULL"/><Relationship Id="rId4" Type="http://schemas.openxmlformats.org/officeDocument/2006/relationships/image" Target="NUL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23.xml"/><Relationship Id="rId13" Type="http://schemas.openxmlformats.org/officeDocument/2006/relationships/image" Target="../media/image2.png"/><Relationship Id="rId3" Type="http://schemas.openxmlformats.org/officeDocument/2006/relationships/slideLayout" Target="../slideLayouts/slideLayout18.xml"/><Relationship Id="rId7" Type="http://schemas.openxmlformats.org/officeDocument/2006/relationships/slideLayout" Target="../slideLayouts/slideLayout22.xml"/><Relationship Id="rId12" Type="http://schemas.openxmlformats.org/officeDocument/2006/relationships/image" Target="../media/image1.jpeg"/><Relationship Id="rId2" Type="http://schemas.openxmlformats.org/officeDocument/2006/relationships/slideLayout" Target="../slideLayouts/slideLayout17.xml"/><Relationship Id="rId1" Type="http://schemas.openxmlformats.org/officeDocument/2006/relationships/slideLayout" Target="../slideLayouts/slideLayout16.xml"/><Relationship Id="rId6" Type="http://schemas.openxmlformats.org/officeDocument/2006/relationships/slideLayout" Target="../slideLayouts/slideLayout21.xml"/><Relationship Id="rId11" Type="http://schemas.openxmlformats.org/officeDocument/2006/relationships/theme" Target="../theme/theme4.xml"/><Relationship Id="rId5" Type="http://schemas.openxmlformats.org/officeDocument/2006/relationships/slideLayout" Target="../slideLayouts/slideLayout20.xml"/><Relationship Id="rId10" Type="http://schemas.openxmlformats.org/officeDocument/2006/relationships/slideLayout" Target="../slideLayouts/slideLayout25.xml"/><Relationship Id="rId4" Type="http://schemas.openxmlformats.org/officeDocument/2006/relationships/slideLayout" Target="../slideLayouts/slideLayout19.xml"/><Relationship Id="rId9" Type="http://schemas.openxmlformats.org/officeDocument/2006/relationships/slideLayout" Target="../slideLayouts/slideLayout24.xml"/><Relationship Id="rId14" Type="http://schemas.openxmlformats.org/officeDocument/2006/relationships/image" Target="../media/image3.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bwMode="blackWhite">
      <p:bgPr>
        <a:blipFill dpi="0" rotWithShape="1">
          <a:blip r:embed="rId15">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30188"/>
            <a:ext cx="8382000" cy="664797"/>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381000" y="1412875"/>
            <a:ext cx="8381999" cy="2135969"/>
          </a:xfrm>
          <a:prstGeom prst="rect">
            <a:avLst/>
          </a:prstGeom>
        </p:spPr>
        <p:txBody>
          <a:bodyPr vert="horz" wrap="square" lIns="0" tIns="0" rIns="0" bIns="0" rtlCol="0">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dk1" tx1="lt1" bg2="dk2" tx2="lt2" accent1="accent1" accent2="accent2" accent3="accent3" accent4="accent4" accent5="accent5" accent6="accent6" hlink="hlink" folHlink="folHlink"/>
  <p:sldLayoutIdLst>
    <p:sldLayoutId id="2147483694" r:id="rId1"/>
    <p:sldLayoutId id="2147483695" r:id="rId2"/>
    <p:sldLayoutId id="2147483696" r:id="rId3"/>
    <p:sldLayoutId id="2147483697" r:id="rId4"/>
    <p:sldLayoutId id="2147483698" r:id="rId5"/>
    <p:sldLayoutId id="2147483699" r:id="rId6"/>
    <p:sldLayoutId id="2147483700" r:id="rId7"/>
    <p:sldLayoutId id="2147483701" r:id="rId8"/>
    <p:sldLayoutId id="2147483702" r:id="rId9"/>
    <p:sldLayoutId id="2147483703" r:id="rId10"/>
    <p:sldLayoutId id="2147483726" r:id="rId11"/>
    <p:sldLayoutId id="2147483727" r:id="rId12"/>
    <p:sldLayoutId id="2147483730" r:id="rId13"/>
  </p:sldLayoutIdLst>
  <p:transition>
    <p:fade/>
  </p:transition>
  <p:txStyles>
    <p:titleStyle>
      <a:lvl1pPr algn="l" defTabSz="914363" rtl="0" eaLnBrk="1" latinLnBrk="0" hangingPunct="1">
        <a:lnSpc>
          <a:spcPct val="90000"/>
        </a:lnSpc>
        <a:spcBef>
          <a:spcPct val="0"/>
        </a:spcBef>
        <a:buNone/>
        <a:defRPr lang="en-US" sz="4800" b="0" kern="1200" cap="none" spc="-150" dirty="0" smtClean="0">
          <a:ln w="3175">
            <a:noFill/>
          </a:ln>
          <a:solidFill>
            <a:srgbClr val="CCFFCC"/>
          </a:solidFill>
          <a:effectLst/>
          <a:latin typeface="+mj-lt"/>
          <a:ea typeface="+mn-ea"/>
          <a:cs typeface="Arial" charset="0"/>
        </a:defRPr>
      </a:lvl1pPr>
    </p:titleStyle>
    <p:bodyStyle>
      <a:lvl1pPr marL="396875" indent="-396875" algn="l" defTabSz="914363" rtl="0" eaLnBrk="1" latinLnBrk="0" hangingPunct="1">
        <a:lnSpc>
          <a:spcPct val="90000"/>
        </a:lnSpc>
        <a:spcBef>
          <a:spcPct val="20000"/>
        </a:spcBef>
        <a:buFontTx/>
        <a:buBlip>
          <a:blip r:embed="rId16"/>
        </a:buBlip>
        <a:defRPr sz="3200" kern="1200">
          <a:solidFill>
            <a:srgbClr val="99CC99"/>
          </a:solidFill>
          <a:latin typeface="+mn-lt"/>
          <a:ea typeface="+mn-ea"/>
          <a:cs typeface="+mn-cs"/>
        </a:defRPr>
      </a:lvl1pPr>
      <a:lvl2pPr marL="914400" indent="-396875" algn="l" defTabSz="914363" rtl="0" eaLnBrk="1" latinLnBrk="0" hangingPunct="1">
        <a:lnSpc>
          <a:spcPct val="90000"/>
        </a:lnSpc>
        <a:spcBef>
          <a:spcPct val="20000"/>
        </a:spcBef>
        <a:buSzPct val="90000"/>
        <a:buFontTx/>
        <a:buBlip>
          <a:blip r:embed="rId17"/>
        </a:buBlip>
        <a:defRPr sz="2800" kern="1200">
          <a:solidFill>
            <a:srgbClr val="99CC99"/>
          </a:solidFill>
          <a:latin typeface="+mn-lt"/>
          <a:ea typeface="+mn-ea"/>
          <a:cs typeface="+mn-cs"/>
        </a:defRPr>
      </a:lvl2pPr>
      <a:lvl3pPr marL="1258888" indent="-344488" algn="l" defTabSz="914363" rtl="0" eaLnBrk="1" latinLnBrk="0" hangingPunct="1">
        <a:lnSpc>
          <a:spcPct val="90000"/>
        </a:lnSpc>
        <a:spcBef>
          <a:spcPct val="20000"/>
        </a:spcBef>
        <a:buSzPct val="90000"/>
        <a:buFontTx/>
        <a:buBlip>
          <a:blip r:embed="rId17"/>
        </a:buBlip>
        <a:defRPr sz="2400" kern="1200">
          <a:solidFill>
            <a:srgbClr val="99CC99"/>
          </a:soli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17"/>
        </a:buBlip>
        <a:defRPr sz="2400" kern="1200">
          <a:solidFill>
            <a:srgbClr val="99CC99"/>
          </a:soli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17"/>
        </a:buBlip>
        <a:defRPr sz="2400" kern="1200">
          <a:solidFill>
            <a:srgbClr val="99CC99"/>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bwMode="blackWhite">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30188"/>
            <a:ext cx="8382000" cy="664797"/>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381000" y="1412875"/>
            <a:ext cx="8381999" cy="2135969"/>
          </a:xfrm>
          <a:prstGeom prst="rect">
            <a:avLst/>
          </a:prstGeom>
        </p:spPr>
        <p:txBody>
          <a:bodyPr vert="horz" wrap="square" lIns="0" tIns="0" rIns="0" bIns="0" rtlCol="0">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dk1" tx1="lt1" bg2="dk2" tx2="lt2" accent1="accent1" accent2="accent2" accent3="accent3" accent4="accent4" accent5="accent5" accent6="accent6" hlink="hlink" folHlink="folHlink"/>
  <p:sldLayoutIdLst>
    <p:sldLayoutId id="2147483729" r:id="rId1"/>
  </p:sldLayoutIdLst>
  <p:transition>
    <p:fade/>
  </p:transition>
  <p:txStyles>
    <p:titleStyle>
      <a:lvl1pPr algn="l" defTabSz="914363" rtl="0" eaLnBrk="1" latinLnBrk="0" hangingPunct="1">
        <a:lnSpc>
          <a:spcPct val="90000"/>
        </a:lnSpc>
        <a:spcBef>
          <a:spcPct val="0"/>
        </a:spcBef>
        <a:buNone/>
        <a:defRPr lang="en-US" sz="4800" b="0" kern="1200" cap="none" spc="-150" dirty="0" smtClean="0">
          <a:ln w="3175">
            <a:noFill/>
          </a:ln>
          <a:solidFill>
            <a:srgbClr val="CCFFCC"/>
          </a:solidFill>
          <a:effectLst/>
          <a:latin typeface="+mj-lt"/>
          <a:ea typeface="+mn-ea"/>
          <a:cs typeface="Arial" charset="0"/>
        </a:defRPr>
      </a:lvl1pPr>
    </p:titleStyle>
    <p:bodyStyle>
      <a:lvl1pPr marL="396875" indent="-396875" algn="l" defTabSz="914363" rtl="0" eaLnBrk="1" latinLnBrk="0" hangingPunct="1">
        <a:lnSpc>
          <a:spcPct val="90000"/>
        </a:lnSpc>
        <a:spcBef>
          <a:spcPct val="20000"/>
        </a:spcBef>
        <a:buFontTx/>
        <a:buBlip>
          <a:blip r:embed="rId4"/>
        </a:buBlip>
        <a:defRPr sz="3200" kern="1200">
          <a:solidFill>
            <a:srgbClr val="99CC99"/>
          </a:solidFill>
          <a:latin typeface="+mn-lt"/>
          <a:ea typeface="+mn-ea"/>
          <a:cs typeface="+mn-cs"/>
        </a:defRPr>
      </a:lvl1pPr>
      <a:lvl2pPr marL="914400" indent="-396875" algn="l" defTabSz="914363" rtl="0" eaLnBrk="1" latinLnBrk="0" hangingPunct="1">
        <a:lnSpc>
          <a:spcPct val="90000"/>
        </a:lnSpc>
        <a:spcBef>
          <a:spcPct val="20000"/>
        </a:spcBef>
        <a:buSzPct val="90000"/>
        <a:buFontTx/>
        <a:buBlip>
          <a:blip r:embed="rId5"/>
        </a:buBlip>
        <a:defRPr sz="2800" kern="1200">
          <a:solidFill>
            <a:srgbClr val="99CC99"/>
          </a:solidFill>
          <a:latin typeface="+mn-lt"/>
          <a:ea typeface="+mn-ea"/>
          <a:cs typeface="+mn-cs"/>
        </a:defRPr>
      </a:lvl2pPr>
      <a:lvl3pPr marL="1258888" indent="-344488" algn="l" defTabSz="914363" rtl="0" eaLnBrk="1" latinLnBrk="0" hangingPunct="1">
        <a:lnSpc>
          <a:spcPct val="90000"/>
        </a:lnSpc>
        <a:spcBef>
          <a:spcPct val="20000"/>
        </a:spcBef>
        <a:buSzPct val="90000"/>
        <a:buFontTx/>
        <a:buBlip>
          <a:blip r:embed="rId6"/>
        </a:buBlip>
        <a:defRPr sz="2400" kern="1200">
          <a:solidFill>
            <a:srgbClr val="99CC99"/>
          </a:soli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7"/>
        </a:buBlip>
        <a:defRPr sz="2400" kern="1200">
          <a:solidFill>
            <a:srgbClr val="99CC99"/>
          </a:soli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8"/>
        </a:buBlip>
        <a:defRPr sz="2400" kern="1200">
          <a:solidFill>
            <a:srgbClr val="99CC99"/>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bwMode="blackWhite">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30188"/>
            <a:ext cx="8382000" cy="664797"/>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381000" y="1412875"/>
            <a:ext cx="8381999" cy="2135969"/>
          </a:xfrm>
          <a:prstGeom prst="rect">
            <a:avLst/>
          </a:prstGeom>
        </p:spPr>
        <p:txBody>
          <a:bodyPr vert="horz" wrap="square" lIns="0" tIns="0" rIns="0" bIns="0" rtlCol="0">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dk1" tx1="lt1" bg2="dk2" tx2="lt2" accent1="accent1" accent2="accent2" accent3="accent3" accent4="accent4" accent5="accent5" accent6="accent6" hlink="hlink" folHlink="folHlink"/>
  <p:sldLayoutIdLst>
    <p:sldLayoutId id="2147483732" r:id="rId1"/>
  </p:sldLayoutIdLst>
  <p:transition>
    <p:fade/>
  </p:transition>
  <p:txStyles>
    <p:titleStyle>
      <a:lvl1pPr algn="l" defTabSz="914363" rtl="0" eaLnBrk="1" latinLnBrk="0" hangingPunct="1">
        <a:lnSpc>
          <a:spcPct val="90000"/>
        </a:lnSpc>
        <a:spcBef>
          <a:spcPct val="0"/>
        </a:spcBef>
        <a:buNone/>
        <a:defRPr lang="en-US" sz="4800" b="0" kern="1200" cap="none" spc="-150" dirty="0" smtClean="0">
          <a:ln w="3175">
            <a:noFill/>
          </a:ln>
          <a:solidFill>
            <a:srgbClr val="CCFFCC"/>
          </a:solidFill>
          <a:effectLst/>
          <a:latin typeface="+mj-lt"/>
          <a:ea typeface="+mn-ea"/>
          <a:cs typeface="Arial" charset="0"/>
        </a:defRPr>
      </a:lvl1pPr>
    </p:titleStyle>
    <p:bodyStyle>
      <a:lvl1pPr marL="396875" indent="-396875" algn="l" defTabSz="914363" rtl="0" eaLnBrk="1" latinLnBrk="0" hangingPunct="1">
        <a:lnSpc>
          <a:spcPct val="90000"/>
        </a:lnSpc>
        <a:spcBef>
          <a:spcPct val="20000"/>
        </a:spcBef>
        <a:buFontTx/>
        <a:buBlip>
          <a:blip r:embed="rId4"/>
        </a:buBlip>
        <a:defRPr sz="3200" kern="1200">
          <a:solidFill>
            <a:srgbClr val="99CC99"/>
          </a:solidFill>
          <a:latin typeface="+mn-lt"/>
          <a:ea typeface="+mn-ea"/>
          <a:cs typeface="+mn-cs"/>
        </a:defRPr>
      </a:lvl1pPr>
      <a:lvl2pPr marL="914400" indent="-396875" algn="l" defTabSz="914363" rtl="0" eaLnBrk="1" latinLnBrk="0" hangingPunct="1">
        <a:lnSpc>
          <a:spcPct val="90000"/>
        </a:lnSpc>
        <a:spcBef>
          <a:spcPct val="20000"/>
        </a:spcBef>
        <a:buSzPct val="90000"/>
        <a:buFontTx/>
        <a:buBlip>
          <a:blip r:embed="rId5"/>
        </a:buBlip>
        <a:defRPr sz="2800" kern="1200">
          <a:solidFill>
            <a:srgbClr val="99CC99"/>
          </a:solidFill>
          <a:latin typeface="+mn-lt"/>
          <a:ea typeface="+mn-ea"/>
          <a:cs typeface="+mn-cs"/>
        </a:defRPr>
      </a:lvl2pPr>
      <a:lvl3pPr marL="1258888" indent="-344488" algn="l" defTabSz="914363" rtl="0" eaLnBrk="1" latinLnBrk="0" hangingPunct="1">
        <a:lnSpc>
          <a:spcPct val="90000"/>
        </a:lnSpc>
        <a:spcBef>
          <a:spcPct val="20000"/>
        </a:spcBef>
        <a:buSzPct val="90000"/>
        <a:buFontTx/>
        <a:buBlip>
          <a:blip r:embed="rId6"/>
        </a:buBlip>
        <a:defRPr sz="2400" kern="1200">
          <a:solidFill>
            <a:srgbClr val="99CC99"/>
          </a:soli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7"/>
        </a:buBlip>
        <a:defRPr sz="2400" kern="1200">
          <a:solidFill>
            <a:srgbClr val="99CC99"/>
          </a:soli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8"/>
        </a:buBlip>
        <a:defRPr sz="2400" kern="1200">
          <a:solidFill>
            <a:srgbClr val="99CC99"/>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bwMode="blackWhite">
      <p:bgPr>
        <a:blipFill dpi="0" rotWithShape="1">
          <a:blip r:embed="rId12">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30188"/>
            <a:ext cx="8382000" cy="664797"/>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381000" y="1412875"/>
            <a:ext cx="8381999" cy="2135969"/>
          </a:xfrm>
          <a:prstGeom prst="rect">
            <a:avLst/>
          </a:prstGeom>
        </p:spPr>
        <p:txBody>
          <a:bodyPr vert="horz" wrap="square" lIns="0" tIns="0" rIns="0" bIns="0" rtlCol="0">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dk1" tx1="lt1" bg2="dk2" tx2="lt2" accent1="accent1" accent2="accent2" accent3="accent3" accent4="accent4" accent5="accent5" accent6="accent6" hlink="hlink" folHlink="folHlink"/>
  <p:sldLayoutIdLst>
    <p:sldLayoutId id="2147483734" r:id="rId1"/>
    <p:sldLayoutId id="2147483735" r:id="rId2"/>
    <p:sldLayoutId id="2147483736" r:id="rId3"/>
    <p:sldLayoutId id="2147483737" r:id="rId4"/>
    <p:sldLayoutId id="2147483738" r:id="rId5"/>
    <p:sldLayoutId id="2147483739" r:id="rId6"/>
    <p:sldLayoutId id="2147483740" r:id="rId7"/>
    <p:sldLayoutId id="2147483741" r:id="rId8"/>
    <p:sldLayoutId id="2147483742" r:id="rId9"/>
    <p:sldLayoutId id="2147483743" r:id="rId10"/>
  </p:sldLayoutIdLst>
  <p:transition>
    <p:fade/>
  </p:transition>
  <p:txStyles>
    <p:titleStyle>
      <a:lvl1pPr algn="l" defTabSz="914363" rtl="0" eaLnBrk="1" latinLnBrk="0" hangingPunct="1">
        <a:lnSpc>
          <a:spcPct val="90000"/>
        </a:lnSpc>
        <a:spcBef>
          <a:spcPct val="0"/>
        </a:spcBef>
        <a:buNone/>
        <a:defRPr lang="en-US" sz="4800" b="0" kern="1200" cap="none" spc="-150" dirty="0" smtClean="0">
          <a:ln w="3175">
            <a:noFill/>
          </a:ln>
          <a:solidFill>
            <a:srgbClr val="CCFFCC"/>
          </a:solidFill>
          <a:effectLst/>
          <a:latin typeface="+mj-lt"/>
          <a:ea typeface="+mn-ea"/>
          <a:cs typeface="Arial" charset="0"/>
        </a:defRPr>
      </a:lvl1pPr>
    </p:titleStyle>
    <p:bodyStyle>
      <a:lvl1pPr marL="396875" indent="-396875" algn="l" defTabSz="914363" rtl="0" eaLnBrk="1" latinLnBrk="0" hangingPunct="1">
        <a:lnSpc>
          <a:spcPct val="90000"/>
        </a:lnSpc>
        <a:spcBef>
          <a:spcPct val="20000"/>
        </a:spcBef>
        <a:buFontTx/>
        <a:buBlip>
          <a:blip r:embed="rId13"/>
        </a:buBlip>
        <a:defRPr sz="3200" kern="1200">
          <a:solidFill>
            <a:srgbClr val="99CC99"/>
          </a:solidFill>
          <a:latin typeface="+mn-lt"/>
          <a:ea typeface="+mn-ea"/>
          <a:cs typeface="+mn-cs"/>
        </a:defRPr>
      </a:lvl1pPr>
      <a:lvl2pPr marL="914400" indent="-396875" algn="l" defTabSz="914363" rtl="0" eaLnBrk="1" latinLnBrk="0" hangingPunct="1">
        <a:lnSpc>
          <a:spcPct val="90000"/>
        </a:lnSpc>
        <a:spcBef>
          <a:spcPct val="20000"/>
        </a:spcBef>
        <a:buSzPct val="90000"/>
        <a:buFontTx/>
        <a:buBlip>
          <a:blip r:embed="rId14"/>
        </a:buBlip>
        <a:defRPr sz="2800" kern="1200">
          <a:solidFill>
            <a:srgbClr val="99CC99"/>
          </a:solidFill>
          <a:latin typeface="+mn-lt"/>
          <a:ea typeface="+mn-ea"/>
          <a:cs typeface="+mn-cs"/>
        </a:defRPr>
      </a:lvl2pPr>
      <a:lvl3pPr marL="1258888" indent="-344488" algn="l" defTabSz="914363" rtl="0" eaLnBrk="1" latinLnBrk="0" hangingPunct="1">
        <a:lnSpc>
          <a:spcPct val="90000"/>
        </a:lnSpc>
        <a:spcBef>
          <a:spcPct val="20000"/>
        </a:spcBef>
        <a:buSzPct val="90000"/>
        <a:buFontTx/>
        <a:buBlip>
          <a:blip r:embed="rId14"/>
        </a:buBlip>
        <a:defRPr sz="2400" kern="1200">
          <a:solidFill>
            <a:srgbClr val="99CC99"/>
          </a:soli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14"/>
        </a:buBlip>
        <a:defRPr sz="2400" kern="1200">
          <a:solidFill>
            <a:srgbClr val="99CC99"/>
          </a:soli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14"/>
        </a:buBlip>
        <a:defRPr sz="2400" kern="1200">
          <a:solidFill>
            <a:srgbClr val="99CC99"/>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9.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3" Type="http://schemas.openxmlformats.org/officeDocument/2006/relationships/hyperlink" Target="mailto:Rhonda@DeploymentDr.com" TargetMode="External"/><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5.xml"/><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0.xml"/><Relationship Id="rId1" Type="http://schemas.openxmlformats.org/officeDocument/2006/relationships/slideLayout" Target="../slideLayouts/slideLayout1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4.xml"/><Relationship Id="rId1" Type="http://schemas.openxmlformats.org/officeDocument/2006/relationships/slideLayout" Target="../slideLayouts/slideLayout4.xml"/><Relationship Id="rId4" Type="http://schemas.openxmlformats.org/officeDocument/2006/relationships/image" Target="../media/image10.png"/></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4.xml"/></Relationships>
</file>

<file path=ppt/slides/_rels/slide3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6.xml"/><Relationship Id="rId1" Type="http://schemas.openxmlformats.org/officeDocument/2006/relationships/slideLayout" Target="../slideLayouts/slideLayout4.xml"/><Relationship Id="rId4" Type="http://schemas.openxmlformats.org/officeDocument/2006/relationships/image" Target="../media/image10.png"/></Relationships>
</file>

<file path=ppt/slides/_rels/slide3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37.xml"/><Relationship Id="rId1" Type="http://schemas.openxmlformats.org/officeDocument/2006/relationships/slideLayout" Target="../slideLayouts/slideLayout4.xml"/><Relationship Id="rId4" Type="http://schemas.openxmlformats.org/officeDocument/2006/relationships/image" Target="../media/image9.png"/></Relationships>
</file>

<file path=ppt/slides/_rels/slide3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8.xml"/><Relationship Id="rId1" Type="http://schemas.openxmlformats.org/officeDocument/2006/relationships/slideLayout" Target="../slideLayouts/slideLayout4.xml"/><Relationship Id="rId4" Type="http://schemas.openxmlformats.org/officeDocument/2006/relationships/image" Target="../media/image10.png"/></Relationships>
</file>

<file path=ppt/slides/_rels/slide3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39.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4.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4.xml"/></Relationships>
</file>

<file path=ppt/slides/_rels/slide4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2.xml"/><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4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43.xml"/><Relationship Id="rId1" Type="http://schemas.openxmlformats.org/officeDocument/2006/relationships/slideLayout" Target="../slideLayouts/slideLayout4.xml"/></Relationships>
</file>

<file path=ppt/slides/_rels/slide4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44.xml"/><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45.xml"/><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46.xml"/><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4.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4.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11.xml"/></Relationships>
</file>

<file path=ppt/slides/_rels/slide51.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14.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53.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51.xml"/><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Configuring WDS</a:t>
            </a:r>
            <a:endParaRPr lang="en-US" dirty="0"/>
          </a:p>
        </p:txBody>
      </p:sp>
      <p:sp>
        <p:nvSpPr>
          <p:cNvPr id="3" name="Text Placeholder 2"/>
          <p:cNvSpPr>
            <a:spLocks noGrp="1"/>
          </p:cNvSpPr>
          <p:nvPr>
            <p:ph type="body" idx="1"/>
          </p:nvPr>
        </p:nvSpPr>
        <p:spPr/>
        <p:txBody>
          <a:bodyPr/>
          <a:lstStyle/>
          <a:p>
            <a:r>
              <a:rPr lang="en-US" dirty="0" smtClean="0"/>
              <a:t>Choose path for the Remote Installation folder</a:t>
            </a:r>
          </a:p>
          <a:p>
            <a:r>
              <a:rPr lang="en-US" dirty="0" smtClean="0"/>
              <a:t>DHCP Options</a:t>
            </a:r>
          </a:p>
          <a:p>
            <a:r>
              <a:rPr lang="en-US" dirty="0" smtClean="0"/>
              <a:t>PXE Server Settings</a:t>
            </a:r>
          </a:p>
        </p:txBody>
      </p:sp>
    </p:spTree>
  </p:cSld>
  <p:clrMapOvr>
    <a:masterClrMapping/>
  </p:clrMapOvr>
  <p:transition>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en-US" dirty="0" smtClean="0"/>
              <a:t>Configuring WDS</a:t>
            </a:r>
            <a:endParaRPr lang="en-US" dirty="0"/>
          </a:p>
        </p:txBody>
      </p:sp>
      <p:sp>
        <p:nvSpPr>
          <p:cNvPr id="5" name="Subtitle 4"/>
          <p:cNvSpPr>
            <a:spLocks noGrp="1"/>
          </p:cNvSpPr>
          <p:nvPr>
            <p:ph type="subTitle" idx="1"/>
          </p:nvPr>
        </p:nvSpPr>
        <p:spPr/>
        <p:txBody>
          <a:bodyPr/>
          <a:lstStyle/>
          <a:p>
            <a:endParaRPr lang="en-US"/>
          </a:p>
        </p:txBody>
      </p:sp>
      <p:sp>
        <p:nvSpPr>
          <p:cNvPr id="6" name="Text Placeholder 5"/>
          <p:cNvSpPr>
            <a:spLocks noGrp="1"/>
          </p:cNvSpPr>
          <p:nvPr>
            <p:ph type="body" sz="quarter" idx="10"/>
          </p:nvPr>
        </p:nvSpPr>
        <p:spPr/>
        <p:txBody>
          <a:bodyPr/>
          <a:lstStyle/>
          <a:p>
            <a:r>
              <a:rPr lang="en-US" dirty="0" smtClean="0"/>
              <a:t>Demo</a:t>
            </a:r>
            <a:endParaRPr lang="en-US" dirty="0"/>
          </a:p>
        </p:txBody>
      </p:sp>
    </p:spTree>
  </p:cSld>
  <p:clrMapOvr>
    <a:masterClrMapping/>
  </p:clrMapOvr>
  <p:transition>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10) Permissions</a:t>
            </a:r>
            <a:endParaRPr lang="en-US" dirty="0"/>
          </a:p>
        </p:txBody>
      </p:sp>
      <p:sp>
        <p:nvSpPr>
          <p:cNvPr id="3" name="Content Placeholder 2"/>
          <p:cNvSpPr>
            <a:spLocks noGrp="1"/>
          </p:cNvSpPr>
          <p:nvPr>
            <p:ph idx="1"/>
          </p:nvPr>
        </p:nvSpPr>
        <p:spPr>
          <a:xfrm>
            <a:off x="381000" y="1103778"/>
            <a:ext cx="8382000" cy="4561205"/>
          </a:xfrm>
        </p:spPr>
        <p:txBody>
          <a:bodyPr/>
          <a:lstStyle/>
          <a:p>
            <a:pPr lvl="0" fontAlgn="t"/>
            <a:r>
              <a:rPr lang="en-US" b="1" dirty="0" smtClean="0"/>
              <a:t>Default Permissions</a:t>
            </a:r>
          </a:p>
          <a:p>
            <a:pPr lvl="0" fontAlgn="t"/>
            <a:r>
              <a:rPr lang="en-US" b="1" dirty="0" smtClean="0"/>
              <a:t>Local administrator on the WDS server</a:t>
            </a:r>
            <a:endParaRPr lang="en-US" sz="4800" dirty="0" smtClean="0"/>
          </a:p>
          <a:p>
            <a:pPr lvl="1" fontAlgn="t"/>
            <a:r>
              <a:rPr lang="en-US" dirty="0" smtClean="0"/>
              <a:t>Full Control of the </a:t>
            </a:r>
            <a:r>
              <a:rPr lang="en-US" dirty="0" err="1" smtClean="0"/>
              <a:t>RemoteInstall</a:t>
            </a:r>
            <a:r>
              <a:rPr lang="en-US" dirty="0" smtClean="0"/>
              <a:t> folder</a:t>
            </a:r>
            <a:endParaRPr lang="en-US" sz="4400" dirty="0" smtClean="0"/>
          </a:p>
          <a:p>
            <a:pPr lvl="1" fontAlgn="t"/>
            <a:r>
              <a:rPr lang="en-US" dirty="0" smtClean="0"/>
              <a:t>Full Control permissions on HKEY_LOCAL_MACHINE\System</a:t>
            </a:r>
            <a:endParaRPr lang="en-US" sz="4400" dirty="0" smtClean="0"/>
          </a:p>
          <a:p>
            <a:pPr lvl="0" fontAlgn="t"/>
            <a:r>
              <a:rPr lang="en-US" b="1" dirty="0" smtClean="0"/>
              <a:t>Domain administrator (domain where the WDS server resides)</a:t>
            </a:r>
            <a:endParaRPr lang="en-US" sz="4800" dirty="0" smtClean="0"/>
          </a:p>
          <a:p>
            <a:pPr lvl="1" fontAlgn="t"/>
            <a:r>
              <a:rPr lang="en-US" dirty="0" smtClean="0"/>
              <a:t> Full Control permissions on the Service Control Point (SCP) in AD DS for the WDS server. </a:t>
            </a:r>
          </a:p>
          <a:p>
            <a:pPr>
              <a:buNone/>
            </a:pPr>
            <a:endParaRPr lang="en-US" dirty="0"/>
          </a:p>
        </p:txBody>
      </p:sp>
    </p:spTree>
  </p:cSld>
  <p:clrMapOvr>
    <a:masterClrMapping/>
  </p:clrMapOvr>
  <p:transition>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WDS and SCP</a:t>
            </a:r>
            <a:endParaRPr lang="en-US" dirty="0"/>
          </a:p>
        </p:txBody>
      </p:sp>
      <p:sp>
        <p:nvSpPr>
          <p:cNvPr id="3" name="Content Placeholder 2"/>
          <p:cNvSpPr>
            <a:spLocks noGrp="1"/>
          </p:cNvSpPr>
          <p:nvPr>
            <p:ph idx="1"/>
          </p:nvPr>
        </p:nvSpPr>
        <p:spPr/>
        <p:txBody>
          <a:bodyPr/>
          <a:lstStyle/>
          <a:p>
            <a:pPr lvl="0"/>
            <a:r>
              <a:rPr lang="en-US" dirty="0" smtClean="0"/>
              <a:t>WDS depends on AD DS for the PXE provider to create computer accounts and service control points (SCPs) in AD.</a:t>
            </a:r>
          </a:p>
          <a:p>
            <a:pPr lvl="0"/>
            <a:r>
              <a:rPr lang="en-US" dirty="0" smtClean="0"/>
              <a:t> The SCP is a child object under a WDS server’s account object used to store configuration data</a:t>
            </a:r>
          </a:p>
          <a:p>
            <a:pPr lvl="1"/>
            <a:r>
              <a:rPr lang="en-US" dirty="0" smtClean="0"/>
              <a:t>Identifies the server as a WDS server</a:t>
            </a:r>
          </a:p>
          <a:p>
            <a:pPr fontAlgn="t"/>
            <a:r>
              <a:rPr lang="en-US" dirty="0" smtClean="0"/>
              <a:t>Finding the SCP - DEMO</a:t>
            </a:r>
          </a:p>
          <a:p>
            <a:pPr lvl="1" fontAlgn="t"/>
            <a:r>
              <a:rPr lang="en-US" dirty="0" err="1" smtClean="0"/>
              <a:t>ADSIEdit</a:t>
            </a:r>
            <a:r>
              <a:rPr lang="en-US" dirty="0" smtClean="0"/>
              <a:t>  -&gt; Find your servers computer object -&gt; Expand your server -&gt;  CN=</a:t>
            </a:r>
            <a:r>
              <a:rPr lang="en-US" dirty="0" err="1" smtClean="0"/>
              <a:t>NameOfMyServer</a:t>
            </a:r>
            <a:r>
              <a:rPr lang="en-US" dirty="0" smtClean="0"/>
              <a:t>-Remote-Installation-Services  Properties</a:t>
            </a:r>
          </a:p>
          <a:p>
            <a:pPr lvl="0"/>
            <a:endParaRPr lang="en-US" dirty="0" smtClean="0"/>
          </a:p>
          <a:p>
            <a:endParaRPr lang="en-US"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mph" presetSubtype="0" fill="hold" nodeType="clickEffect">
                                  <p:stCondLst>
                                    <p:cond delay="0"/>
                                  </p:stCondLst>
                                  <p:childTnLst>
                                    <p:animEffect transition="out" filter="fade">
                                      <p:cBhvr>
                                        <p:cTn id="6" dur="500" tmFilter="0, 0; .2, .5; .8, .5; 1, 0"/>
                                        <p:tgtEl>
                                          <p:spTgt spid="3">
                                            <p:txEl>
                                              <p:pRg st="3" end="3"/>
                                            </p:txEl>
                                          </p:spTgt>
                                        </p:tgtEl>
                                      </p:cBhvr>
                                    </p:animEffect>
                                    <p:animScale>
                                      <p:cBhvr>
                                        <p:cTn id="7" dur="250" autoRev="1" fill="hold"/>
                                        <p:tgtEl>
                                          <p:spTgt spid="3">
                                            <p:txEl>
                                              <p:pRg st="3" end="3"/>
                                            </p:txEl>
                                          </p:spTgt>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Permissions Continued</a:t>
            </a:r>
            <a:endParaRPr lang="en-US" dirty="0"/>
          </a:p>
        </p:txBody>
      </p:sp>
      <p:sp>
        <p:nvSpPr>
          <p:cNvPr id="3" name="Content Placeholder 2"/>
          <p:cNvSpPr>
            <a:spLocks noGrp="1"/>
          </p:cNvSpPr>
          <p:nvPr>
            <p:ph idx="1"/>
          </p:nvPr>
        </p:nvSpPr>
        <p:spPr/>
        <p:txBody>
          <a:bodyPr/>
          <a:lstStyle/>
          <a:p>
            <a:pPr lvl="0" fontAlgn="t"/>
            <a:r>
              <a:rPr lang="en-US" b="1" dirty="0" smtClean="0"/>
              <a:t>Enterprise administrator</a:t>
            </a:r>
            <a:endParaRPr lang="en-US" sz="4800" dirty="0" smtClean="0"/>
          </a:p>
          <a:p>
            <a:pPr lvl="1" fontAlgn="t"/>
            <a:r>
              <a:rPr lang="en-US" dirty="0" smtClean="0"/>
              <a:t>Dynamic Host Configuration Protocol (DHCP) authorization permissions</a:t>
            </a:r>
          </a:p>
          <a:p>
            <a:pPr fontAlgn="t"/>
            <a:r>
              <a:rPr lang="en-US" dirty="0" smtClean="0"/>
              <a:t>Admin Approval</a:t>
            </a:r>
          </a:p>
          <a:p>
            <a:pPr lvl="1"/>
            <a:r>
              <a:rPr lang="en-US" dirty="0" smtClean="0"/>
              <a:t>The computer account is created using the server’s authentication token (not the </a:t>
            </a:r>
            <a:r>
              <a:rPr lang="en-US" dirty="0" err="1" smtClean="0"/>
              <a:t>admins</a:t>
            </a:r>
            <a:r>
              <a:rPr lang="en-US" dirty="0" smtClean="0"/>
              <a:t> token performing the approval)</a:t>
            </a:r>
          </a:p>
          <a:p>
            <a:pPr lvl="1"/>
            <a:r>
              <a:rPr lang="en-US" dirty="0" smtClean="0"/>
              <a:t>WDSSERVER$  must have “create computer account objects” on the containers / OUs where the approved pending computers will be created</a:t>
            </a:r>
          </a:p>
          <a:p>
            <a:pPr lvl="1" fontAlgn="t"/>
            <a:endParaRPr lang="en-US" dirty="0" smtClean="0"/>
          </a:p>
          <a:p>
            <a:pPr fontAlgn="t"/>
            <a:endParaRPr lang="en-US" sz="4800" dirty="0" smtClean="0"/>
          </a:p>
        </p:txBody>
      </p:sp>
    </p:spTree>
  </p:cSld>
  <p:clrMapOvr>
    <a:masterClrMapping/>
  </p:clrMapOvr>
  <p:transition>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Admin Approval Continued</a:t>
            </a:r>
            <a:endParaRPr lang="en-US" dirty="0"/>
          </a:p>
        </p:txBody>
      </p:sp>
      <p:sp>
        <p:nvSpPr>
          <p:cNvPr id="3" name="Content Placeholder 2"/>
          <p:cNvSpPr>
            <a:spLocks noGrp="1"/>
          </p:cNvSpPr>
          <p:nvPr>
            <p:ph idx="1"/>
          </p:nvPr>
        </p:nvSpPr>
        <p:spPr/>
        <p:txBody>
          <a:bodyPr/>
          <a:lstStyle/>
          <a:p>
            <a:r>
              <a:rPr lang="en-US" dirty="0" smtClean="0"/>
              <a:t>Admin Approval of Pending Computers</a:t>
            </a:r>
          </a:p>
          <a:p>
            <a:pPr lvl="1"/>
            <a:r>
              <a:rPr lang="en-US" dirty="0" smtClean="0"/>
              <a:t>R/W to the F:\RemoteInstall\MGMT 	</a:t>
            </a:r>
            <a:endParaRPr lang="en-US" sz="4000" dirty="0" smtClean="0"/>
          </a:p>
          <a:p>
            <a:pPr lvl="1"/>
            <a:r>
              <a:rPr lang="en-US" dirty="0" smtClean="0"/>
              <a:t>contains Binlsvcdb.mdb</a:t>
            </a:r>
            <a:endParaRPr lang="en-US" sz="4000" dirty="0" smtClean="0"/>
          </a:p>
          <a:p>
            <a:r>
              <a:rPr lang="en-US" dirty="0" smtClean="0"/>
              <a:t> Active Directory Users and Computers</a:t>
            </a:r>
          </a:p>
          <a:p>
            <a:pPr lvl="1"/>
            <a:r>
              <a:rPr lang="en-US" dirty="0" smtClean="0"/>
              <a:t>Create a custom task to delegate on OU where the  computer account will be created -&gt; Write all properties on Computer Objects</a:t>
            </a:r>
            <a:endParaRPr lang="en-US" sz="4000" dirty="0" smtClean="0"/>
          </a:p>
        </p:txBody>
      </p:sp>
    </p:spTree>
  </p:cSld>
  <p:clrMapOvr>
    <a:masterClrMapping/>
  </p:clrMapOvr>
  <p:transition>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Joining a Machine To a Domain</a:t>
            </a:r>
            <a:endParaRPr lang="en-US" dirty="0"/>
          </a:p>
        </p:txBody>
      </p:sp>
      <p:sp>
        <p:nvSpPr>
          <p:cNvPr id="3" name="Content Placeholder 2"/>
          <p:cNvSpPr>
            <a:spLocks noGrp="1"/>
          </p:cNvSpPr>
          <p:nvPr>
            <p:ph idx="1"/>
          </p:nvPr>
        </p:nvSpPr>
        <p:spPr>
          <a:xfrm>
            <a:off x="381000" y="1181052"/>
            <a:ext cx="8382000" cy="4561205"/>
          </a:xfrm>
        </p:spPr>
        <p:txBody>
          <a:bodyPr/>
          <a:lstStyle/>
          <a:p>
            <a:r>
              <a:rPr lang="en-US" dirty="0" smtClean="0"/>
              <a:t>ADUC </a:t>
            </a:r>
          </a:p>
          <a:p>
            <a:pPr lvl="1"/>
            <a:r>
              <a:rPr lang="en-US" dirty="0" smtClean="0"/>
              <a:t>R-click the container or OU and go to Properties</a:t>
            </a:r>
          </a:p>
          <a:p>
            <a:pPr lvl="1"/>
            <a:r>
              <a:rPr lang="en-US" dirty="0" smtClean="0"/>
              <a:t>Click the Advanced button and add a user or group then click the Edit button</a:t>
            </a:r>
          </a:p>
          <a:p>
            <a:pPr lvl="1"/>
            <a:r>
              <a:rPr lang="en-US" dirty="0" smtClean="0"/>
              <a:t>Under Apply to: This object and all descendant objects</a:t>
            </a:r>
          </a:p>
          <a:p>
            <a:pPr lvl="1"/>
            <a:r>
              <a:rPr lang="en-US" dirty="0" smtClean="0"/>
              <a:t>Allow “Create Computer objects” Ok (3x)</a:t>
            </a:r>
          </a:p>
          <a:p>
            <a:r>
              <a:rPr lang="en-US" dirty="0" smtClean="0"/>
              <a:t>BUT now that user can create computer objects and join machines to the domain</a:t>
            </a:r>
          </a:p>
          <a:p>
            <a:r>
              <a:rPr lang="en-US" dirty="0" smtClean="0"/>
              <a:t>What if you only want someone to be able to join a machine to the domain?</a:t>
            </a:r>
            <a:endParaRPr lang="en-US" dirty="0"/>
          </a:p>
        </p:txBody>
      </p:sp>
    </p:spTree>
  </p:cSld>
  <p:clrMapOvr>
    <a:masterClrMapping/>
  </p:clrMapOvr>
  <p:transition>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The </a:t>
            </a:r>
            <a:r>
              <a:rPr lang="en-US" dirty="0" err="1"/>
              <a:t>JoinRights</a:t>
            </a:r>
            <a:r>
              <a:rPr lang="en-US" dirty="0"/>
              <a:t> </a:t>
            </a:r>
            <a:r>
              <a:rPr lang="en-US" dirty="0" smtClean="0"/>
              <a:t>Setting Part 1</a:t>
            </a:r>
            <a:endParaRPr lang="en-US" dirty="0"/>
          </a:p>
        </p:txBody>
      </p:sp>
      <p:sp>
        <p:nvSpPr>
          <p:cNvPr id="3" name="Content Placeholder 2"/>
          <p:cNvSpPr>
            <a:spLocks noGrp="1"/>
          </p:cNvSpPr>
          <p:nvPr>
            <p:ph idx="1"/>
          </p:nvPr>
        </p:nvSpPr>
        <p:spPr/>
        <p:txBody>
          <a:bodyPr/>
          <a:lstStyle/>
          <a:p>
            <a:r>
              <a:rPr lang="en-US" b="1" dirty="0" err="1" smtClean="0"/>
              <a:t>JoinRights</a:t>
            </a:r>
            <a:r>
              <a:rPr lang="en-US" b="1" dirty="0" smtClean="0"/>
              <a:t> </a:t>
            </a:r>
            <a:r>
              <a:rPr lang="en-US" dirty="0" smtClean="0"/>
              <a:t>registry setting determines the set of security privileges</a:t>
            </a:r>
          </a:p>
          <a:p>
            <a:r>
              <a:rPr lang="en-US" dirty="0" smtClean="0"/>
              <a:t>located at: </a:t>
            </a:r>
            <a:r>
              <a:rPr lang="en-US" b="1" dirty="0" smtClean="0"/>
              <a:t>HKEY_LOCAL_MACHINE\SYSTEM\</a:t>
            </a:r>
            <a:r>
              <a:rPr lang="en-US" b="1" dirty="0" err="1" smtClean="0"/>
              <a:t>CurrentControlSet</a:t>
            </a:r>
            <a:r>
              <a:rPr lang="en-US" b="1" dirty="0" smtClean="0"/>
              <a:t>\Services\</a:t>
            </a:r>
            <a:r>
              <a:rPr lang="en-US" b="1" dirty="0" err="1" smtClean="0"/>
              <a:t>WDSServer</a:t>
            </a:r>
            <a:r>
              <a:rPr lang="en-US" b="1" dirty="0" smtClean="0"/>
              <a:t>\Providers\WDSPXE\Providers\BINLSVC\</a:t>
            </a:r>
            <a:r>
              <a:rPr lang="en-US" b="1" dirty="0" err="1" smtClean="0"/>
              <a:t>AutoApprove</a:t>
            </a:r>
            <a:r>
              <a:rPr lang="en-US" b="1" dirty="0" smtClean="0"/>
              <a:t>\&lt;arch&gt;</a:t>
            </a:r>
            <a:r>
              <a:rPr lang="en-US" dirty="0" smtClean="0"/>
              <a:t/>
            </a:r>
            <a:br>
              <a:rPr lang="en-US" dirty="0" smtClean="0"/>
            </a:br>
            <a:r>
              <a:rPr lang="en-US" dirty="0" smtClean="0"/>
              <a:t/>
            </a:r>
            <a:br>
              <a:rPr lang="en-US" dirty="0" smtClean="0"/>
            </a:br>
            <a:r>
              <a:rPr lang="en-US" dirty="0" smtClean="0"/>
              <a:t>		Name: </a:t>
            </a:r>
            <a:r>
              <a:rPr lang="en-US" dirty="0" err="1" smtClean="0"/>
              <a:t>JoinRights</a:t>
            </a:r>
            <a:r>
              <a:rPr lang="en-US" dirty="0" smtClean="0"/>
              <a:t/>
            </a:r>
            <a:br>
              <a:rPr lang="en-US" dirty="0" smtClean="0"/>
            </a:br>
            <a:r>
              <a:rPr lang="en-US" dirty="0" smtClean="0"/>
              <a:t>		Type: DWORD</a:t>
            </a:r>
            <a:br>
              <a:rPr lang="en-US" dirty="0" smtClean="0"/>
            </a:br>
            <a:r>
              <a:rPr lang="en-US" dirty="0" smtClean="0"/>
              <a:t>		Value: </a:t>
            </a:r>
            <a:r>
              <a:rPr lang="en-US" b="1" dirty="0" smtClean="0"/>
              <a:t>0 = </a:t>
            </a:r>
            <a:r>
              <a:rPr lang="en-US" dirty="0" err="1" smtClean="0"/>
              <a:t>JoinOnly</a:t>
            </a:r>
            <a:r>
              <a:rPr lang="en-US" dirty="0" smtClean="0"/>
              <a:t>.; </a:t>
            </a:r>
            <a:r>
              <a:rPr lang="en-US" b="1" dirty="0" smtClean="0"/>
              <a:t>1 = </a:t>
            </a:r>
            <a:r>
              <a:rPr lang="en-US" dirty="0" smtClean="0"/>
              <a:t>Full</a:t>
            </a:r>
            <a:br>
              <a:rPr lang="en-US" dirty="0" smtClean="0"/>
            </a:br>
            <a:endParaRPr lang="en-US" dirty="0"/>
          </a:p>
        </p:txBody>
      </p:sp>
    </p:spTree>
  </p:cSld>
  <p:clrMapOvr>
    <a:masterClrMapping/>
  </p:clrMapOvr>
  <p:transition>
    <p:fad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The </a:t>
            </a:r>
            <a:r>
              <a:rPr lang="en-US" dirty="0" err="1"/>
              <a:t>JoinRights</a:t>
            </a:r>
            <a:r>
              <a:rPr lang="en-US" dirty="0"/>
              <a:t> Setting Part </a:t>
            </a:r>
            <a:r>
              <a:rPr lang="en-US" dirty="0" smtClean="0"/>
              <a:t>2</a:t>
            </a:r>
            <a:endParaRPr lang="en-US" dirty="0"/>
          </a:p>
        </p:txBody>
      </p:sp>
      <p:sp>
        <p:nvSpPr>
          <p:cNvPr id="3" name="Content Placeholder 2"/>
          <p:cNvSpPr>
            <a:spLocks noGrp="1"/>
          </p:cNvSpPr>
          <p:nvPr>
            <p:ph idx="1"/>
          </p:nvPr>
        </p:nvSpPr>
        <p:spPr/>
        <p:txBody>
          <a:bodyPr/>
          <a:lstStyle/>
          <a:p>
            <a:r>
              <a:rPr lang="en-US" dirty="0" smtClean="0"/>
              <a:t>The </a:t>
            </a:r>
            <a:r>
              <a:rPr lang="en-US" b="1" dirty="0" smtClean="0"/>
              <a:t>User</a:t>
            </a:r>
            <a:r>
              <a:rPr lang="en-US" dirty="0" smtClean="0"/>
              <a:t> registry setting determines which users have the right to join the domain</a:t>
            </a:r>
          </a:p>
          <a:p>
            <a:pPr lvl="0"/>
            <a:r>
              <a:rPr lang="en-US" dirty="0" smtClean="0"/>
              <a:t>User setting located at: </a:t>
            </a:r>
            <a:r>
              <a:rPr lang="en-US" b="1" dirty="0" smtClean="0"/>
              <a:t>HKEY_LOCAL_MACHINE\SYSTEM\</a:t>
            </a:r>
            <a:r>
              <a:rPr lang="en-US" b="1" dirty="0" err="1" smtClean="0"/>
              <a:t>CurrentControlSet</a:t>
            </a:r>
            <a:r>
              <a:rPr lang="en-US" b="1" dirty="0" smtClean="0"/>
              <a:t>\Services\</a:t>
            </a:r>
            <a:r>
              <a:rPr lang="en-US" b="1" dirty="0" err="1" smtClean="0"/>
              <a:t>WDSServer</a:t>
            </a:r>
            <a:r>
              <a:rPr lang="en-US" b="1" dirty="0" smtClean="0"/>
              <a:t>\Providers\WDSPXE\Providers\BINLSVC\</a:t>
            </a:r>
            <a:r>
              <a:rPr lang="en-US" b="1" dirty="0" err="1" smtClean="0"/>
              <a:t>AutoApprove</a:t>
            </a:r>
            <a:r>
              <a:rPr lang="en-US" b="1" dirty="0" smtClean="0"/>
              <a:t>\&lt;arch&gt;</a:t>
            </a:r>
            <a:r>
              <a:rPr lang="en-US" dirty="0" smtClean="0"/>
              <a:t/>
            </a:r>
            <a:br>
              <a:rPr lang="en-US" dirty="0" smtClean="0"/>
            </a:br>
            <a:r>
              <a:rPr lang="en-US" dirty="0" smtClean="0"/>
              <a:t/>
            </a:r>
            <a:br>
              <a:rPr lang="en-US" dirty="0" smtClean="0"/>
            </a:br>
            <a:r>
              <a:rPr lang="en-US" dirty="0" smtClean="0"/>
              <a:t>		Name: User</a:t>
            </a:r>
            <a:br>
              <a:rPr lang="en-US" dirty="0" smtClean="0"/>
            </a:br>
            <a:r>
              <a:rPr lang="en-US" dirty="0" smtClean="0"/>
              <a:t>		Type: REG_SZ</a:t>
            </a:r>
            <a:br>
              <a:rPr lang="en-US" dirty="0" smtClean="0"/>
            </a:br>
            <a:r>
              <a:rPr lang="en-US" dirty="0" smtClean="0"/>
              <a:t>		Value: group or user.</a:t>
            </a:r>
          </a:p>
          <a:p>
            <a:endParaRPr lang="en-US" dirty="0"/>
          </a:p>
        </p:txBody>
      </p:sp>
    </p:spTree>
  </p:cSld>
  <p:clrMapOvr>
    <a:masterClrMapping/>
  </p:clrMapOvr>
  <p:transition>
    <p:fad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Non-English DCs</a:t>
            </a:r>
            <a:endParaRPr lang="en-US" dirty="0"/>
          </a:p>
        </p:txBody>
      </p:sp>
      <p:sp>
        <p:nvSpPr>
          <p:cNvPr id="3" name="Content Placeholder 2"/>
          <p:cNvSpPr>
            <a:spLocks noGrp="1"/>
          </p:cNvSpPr>
          <p:nvPr>
            <p:ph idx="1"/>
          </p:nvPr>
        </p:nvSpPr>
        <p:spPr/>
        <p:txBody>
          <a:bodyPr/>
          <a:lstStyle/>
          <a:p>
            <a:r>
              <a:rPr lang="en-US" dirty="0" smtClean="0"/>
              <a:t>Creating computer accounts against a non-English domain controller using the default user property.</a:t>
            </a:r>
          </a:p>
          <a:p>
            <a:r>
              <a:rPr lang="en-US" dirty="0" smtClean="0"/>
              <a:t>Set the Auto-Add settings to use an account that does not contain extended characters. </a:t>
            </a:r>
          </a:p>
          <a:p>
            <a:pPr lvl="1"/>
            <a:r>
              <a:rPr lang="en-US" dirty="0" smtClean="0"/>
              <a:t>Acceptable characters ([A-Z, a-z, 0-9, \, -, and so on])</a:t>
            </a:r>
          </a:p>
          <a:p>
            <a:pPr lvl="1"/>
            <a:r>
              <a:rPr lang="en-US" dirty="0" smtClean="0"/>
              <a:t>For example if the German "</a:t>
            </a:r>
            <a:r>
              <a:rPr lang="en-US" dirty="0" err="1" smtClean="0"/>
              <a:t>Domänen-Admins</a:t>
            </a:r>
            <a:r>
              <a:rPr lang="en-US" dirty="0" smtClean="0"/>
              <a:t>“ is used the Auto-Add will fail. </a:t>
            </a:r>
          </a:p>
          <a:p>
            <a:pPr lvl="1"/>
            <a:r>
              <a:rPr lang="en-US" b="1" dirty="0" smtClean="0"/>
              <a:t>WDSUTIL /set-server /</a:t>
            </a:r>
            <a:r>
              <a:rPr lang="en-US" b="1" dirty="0" err="1" smtClean="0"/>
              <a:t>AutoAddSettings</a:t>
            </a:r>
            <a:endParaRPr lang="en-US" dirty="0"/>
          </a:p>
        </p:txBody>
      </p:sp>
    </p:spTree>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p:txBody>
          <a:bodyPr/>
          <a:lstStyle/>
          <a:p>
            <a:r>
              <a:rPr lang="en-US" sz="3600" dirty="0" smtClean="0"/>
              <a:t>Top 10 Windows Deployment </a:t>
            </a:r>
            <a:br>
              <a:rPr lang="en-US" sz="3600" dirty="0" smtClean="0"/>
            </a:br>
            <a:r>
              <a:rPr lang="en-US" sz="3600" dirty="0" smtClean="0"/>
              <a:t>Service Common Issues and </a:t>
            </a:r>
            <a:br>
              <a:rPr lang="en-US" sz="3600" dirty="0" smtClean="0"/>
            </a:br>
            <a:r>
              <a:rPr lang="en-US" sz="3600" dirty="0" smtClean="0"/>
              <a:t>How to Resolve Them</a:t>
            </a:r>
          </a:p>
        </p:txBody>
      </p:sp>
      <p:sp>
        <p:nvSpPr>
          <p:cNvPr id="3075" name="Rectangle 3"/>
          <p:cNvSpPr>
            <a:spLocks noGrp="1" noChangeArrowheads="1"/>
          </p:cNvSpPr>
          <p:nvPr>
            <p:ph type="subTitle" idx="1"/>
          </p:nvPr>
        </p:nvSpPr>
        <p:spPr/>
        <p:txBody>
          <a:bodyPr/>
          <a:lstStyle/>
          <a:p>
            <a:r>
              <a:rPr lang="en-US" dirty="0" smtClean="0"/>
              <a:t>Rhonda J. </a:t>
            </a:r>
            <a:r>
              <a:rPr lang="en-US" dirty="0" err="1" smtClean="0"/>
              <a:t>Layfield</a:t>
            </a:r>
            <a:endParaRPr lang="en-US" dirty="0" smtClean="0"/>
          </a:p>
          <a:p>
            <a:r>
              <a:rPr lang="en-US" dirty="0" smtClean="0"/>
              <a:t>RJL, INC.</a:t>
            </a:r>
          </a:p>
          <a:p>
            <a:r>
              <a:rPr lang="en-US" dirty="0" smtClean="0">
                <a:hlinkClick r:id="rId3"/>
              </a:rPr>
              <a:t>Rhonda@DeploymentDr.com</a:t>
            </a:r>
            <a:endParaRPr lang="en-US" dirty="0" smtClean="0"/>
          </a:p>
          <a:p>
            <a:r>
              <a:rPr lang="en-US" dirty="0" smtClean="0"/>
              <a:t>Session Code:	CLI315</a:t>
            </a:r>
          </a:p>
        </p:txBody>
      </p:sp>
    </p:spTree>
  </p:cSld>
  <p:clrMapOvr>
    <a:masterClrMapping/>
  </p:clrMapOvr>
  <p:transition>
    <p:fad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Common Permissions</a:t>
            </a:r>
            <a:endParaRPr lang="en-US" dirty="0"/>
          </a:p>
        </p:txBody>
      </p:sp>
      <p:graphicFrame>
        <p:nvGraphicFramePr>
          <p:cNvPr id="4" name="Content Placeholder 3"/>
          <p:cNvGraphicFramePr>
            <a:graphicFrameLocks noGrp="1"/>
          </p:cNvGraphicFramePr>
          <p:nvPr>
            <p:ph idx="1"/>
          </p:nvPr>
        </p:nvGraphicFramePr>
        <p:xfrm>
          <a:off x="381000" y="1420813"/>
          <a:ext cx="8382000" cy="4469347"/>
        </p:xfrm>
        <a:graphic>
          <a:graphicData uri="http://schemas.openxmlformats.org/drawingml/2006/table">
            <a:tbl>
              <a:tblPr firstRow="1" bandRow="1">
                <a:tableStyleId>{5C22544A-7EE6-4342-B048-85BDC9FD1C3A}</a:tableStyleId>
              </a:tblPr>
              <a:tblGrid>
                <a:gridCol w="4191000"/>
                <a:gridCol w="4191000"/>
              </a:tblGrid>
              <a:tr h="429858">
                <a:tc>
                  <a:txBody>
                    <a:bodyPr/>
                    <a:lstStyle/>
                    <a:p>
                      <a:pPr algn="ctr"/>
                      <a:r>
                        <a:rPr lang="en-US" dirty="0" smtClean="0"/>
                        <a:t>TASK</a:t>
                      </a:r>
                      <a:endParaRPr lang="en-US" dirty="0"/>
                    </a:p>
                  </a:txBody>
                  <a:tcPr/>
                </a:tc>
                <a:tc>
                  <a:txBody>
                    <a:bodyPr/>
                    <a:lstStyle/>
                    <a:p>
                      <a:pPr algn="ctr"/>
                      <a:r>
                        <a:rPr lang="en-US" dirty="0" smtClean="0"/>
                        <a:t>Permission</a:t>
                      </a:r>
                      <a:endParaRPr lang="en-US" dirty="0"/>
                    </a:p>
                  </a:txBody>
                  <a:tcPr/>
                </a:tc>
              </a:tr>
              <a:tr h="1377902">
                <a:tc>
                  <a:txBody>
                    <a:bodyPr/>
                    <a:lstStyle/>
                    <a:p>
                      <a:r>
                        <a:rPr lang="en-US" dirty="0" err="1" smtClean="0"/>
                        <a:t>Prestage</a:t>
                      </a:r>
                      <a:r>
                        <a:rPr lang="en-US" dirty="0" smtClean="0"/>
                        <a:t> a computer</a:t>
                      </a:r>
                      <a:endParaRPr lang="en-US" dirty="0"/>
                    </a:p>
                  </a:txBody>
                  <a:tcPr/>
                </a:tc>
                <a:tc>
                  <a:txBody>
                    <a:bodyPr/>
                    <a:lstStyle/>
                    <a:p>
                      <a:r>
                        <a:rPr lang="en-US" dirty="0" smtClean="0"/>
                        <a:t>ADUC -&gt; Create a custom task to delegate on OU where you are putting the computer account -&gt; </a:t>
                      </a:r>
                      <a:r>
                        <a:rPr lang="en-US" dirty="0" smtClean="0">
                          <a:solidFill>
                            <a:srgbClr val="FF0000"/>
                          </a:solidFill>
                        </a:rPr>
                        <a:t>Write all properties </a:t>
                      </a:r>
                      <a:r>
                        <a:rPr lang="en-US" dirty="0" smtClean="0"/>
                        <a:t>on Computer Objects</a:t>
                      </a:r>
                      <a:endParaRPr lang="en-US" dirty="0"/>
                    </a:p>
                  </a:txBody>
                  <a:tcPr/>
                </a:tc>
              </a:tr>
              <a:tr h="429858">
                <a:tc>
                  <a:txBody>
                    <a:bodyPr/>
                    <a:lstStyle/>
                    <a:p>
                      <a:r>
                        <a:rPr lang="en-US" dirty="0" smtClean="0"/>
                        <a:t>Add/Remove Image or Image Group</a:t>
                      </a:r>
                      <a:endParaRPr lang="en-US" dirty="0"/>
                    </a:p>
                  </a:txBody>
                  <a:tcPr/>
                </a:tc>
                <a:tc>
                  <a:txBody>
                    <a:bodyPr/>
                    <a:lstStyle/>
                    <a:p>
                      <a:r>
                        <a:rPr lang="en-US" dirty="0" smtClean="0">
                          <a:solidFill>
                            <a:srgbClr val="FF0000"/>
                          </a:solidFill>
                        </a:rPr>
                        <a:t>FC</a:t>
                      </a:r>
                      <a:r>
                        <a:rPr lang="en-US" baseline="0" dirty="0" smtClean="0"/>
                        <a:t> F:\RemoteInstall\Images\ImageGroup</a:t>
                      </a:r>
                      <a:endParaRPr lang="en-US" dirty="0"/>
                    </a:p>
                  </a:txBody>
                  <a:tcPr/>
                </a:tc>
              </a:tr>
              <a:tr h="741947">
                <a:tc>
                  <a:txBody>
                    <a:bodyPr/>
                    <a:lstStyle/>
                    <a:p>
                      <a:r>
                        <a:rPr lang="en-US" dirty="0" smtClean="0"/>
                        <a:t>Disable an image</a:t>
                      </a:r>
                      <a:endParaRPr lang="en-US" dirty="0"/>
                    </a:p>
                  </a:txBody>
                  <a:tcPr/>
                </a:tc>
                <a:tc>
                  <a:txBody>
                    <a:bodyPr/>
                    <a:lstStyle/>
                    <a:p>
                      <a:r>
                        <a:rPr lang="en-US" dirty="0" smtClean="0">
                          <a:solidFill>
                            <a:srgbClr val="FF0000"/>
                          </a:solidFill>
                        </a:rPr>
                        <a:t>R/W</a:t>
                      </a:r>
                      <a:r>
                        <a:rPr lang="en-US" dirty="0" smtClean="0"/>
                        <a:t> for the image (on image properties in WDS)</a:t>
                      </a:r>
                      <a:endParaRPr lang="en-US" dirty="0"/>
                    </a:p>
                  </a:txBody>
                  <a:tcPr/>
                </a:tc>
              </a:tr>
              <a:tr h="1059924">
                <a:tc>
                  <a:txBody>
                    <a:bodyPr/>
                    <a:lstStyle/>
                    <a:p>
                      <a:r>
                        <a:rPr lang="en-US" dirty="0" smtClean="0"/>
                        <a:t>ADD boot image</a:t>
                      </a:r>
                      <a:endParaRPr lang="en-US" dirty="0"/>
                    </a:p>
                  </a:txBody>
                  <a:tcPr/>
                </a:tc>
                <a:tc>
                  <a:txBody>
                    <a:bodyPr/>
                    <a:lstStyle/>
                    <a:p>
                      <a:r>
                        <a:rPr lang="en-US" baseline="0" dirty="0" smtClean="0">
                          <a:solidFill>
                            <a:srgbClr val="FF0000"/>
                          </a:solidFill>
                        </a:rPr>
                        <a:t>R/W</a:t>
                      </a:r>
                      <a:r>
                        <a:rPr lang="en-US" baseline="0" dirty="0" smtClean="0"/>
                        <a:t> F:\RemoteInstall\Boot</a:t>
                      </a:r>
                    </a:p>
                    <a:p>
                      <a:pPr marL="0" marR="0" indent="0" algn="l" defTabSz="914363" rtl="0" eaLnBrk="1" fontAlgn="auto" latinLnBrk="0" hangingPunct="1">
                        <a:lnSpc>
                          <a:spcPct val="100000"/>
                        </a:lnSpc>
                        <a:spcBef>
                          <a:spcPts val="0"/>
                        </a:spcBef>
                        <a:spcAft>
                          <a:spcPts val="0"/>
                        </a:spcAft>
                        <a:buClrTx/>
                        <a:buSzTx/>
                        <a:buFontTx/>
                        <a:buNone/>
                        <a:tabLst/>
                        <a:defRPr/>
                      </a:pPr>
                      <a:r>
                        <a:rPr lang="en-US" baseline="0" dirty="0" smtClean="0">
                          <a:solidFill>
                            <a:srgbClr val="FF0000"/>
                          </a:solidFill>
                        </a:rPr>
                        <a:t>R/W</a:t>
                      </a:r>
                      <a:r>
                        <a:rPr lang="en-US" baseline="0" dirty="0" smtClean="0"/>
                        <a:t> F:\RemoteInstall\Admin (if upgrading from 2K3 server)</a:t>
                      </a:r>
                    </a:p>
                  </a:txBody>
                  <a:tcPr/>
                </a:tc>
              </a:tr>
              <a:tr h="429858">
                <a:tc>
                  <a:txBody>
                    <a:bodyPr/>
                    <a:lstStyle/>
                    <a:p>
                      <a:r>
                        <a:rPr lang="en-US" dirty="0" smtClean="0"/>
                        <a:t>Remove boot image</a:t>
                      </a:r>
                      <a:endParaRPr lang="en-US" dirty="0"/>
                    </a:p>
                  </a:txBody>
                  <a:tcPr/>
                </a:tc>
                <a:tc>
                  <a:txBody>
                    <a:bodyPr/>
                    <a:lstStyle/>
                    <a:p>
                      <a:pPr marL="0" marR="0" indent="0" algn="l" defTabSz="914363" rtl="0" eaLnBrk="1" fontAlgn="auto" latinLnBrk="0" hangingPunct="1">
                        <a:lnSpc>
                          <a:spcPct val="100000"/>
                        </a:lnSpc>
                        <a:spcBef>
                          <a:spcPts val="0"/>
                        </a:spcBef>
                        <a:spcAft>
                          <a:spcPts val="0"/>
                        </a:spcAft>
                        <a:buClrTx/>
                        <a:buSzTx/>
                        <a:buFontTx/>
                        <a:buNone/>
                        <a:tabLst/>
                        <a:defRPr/>
                      </a:pPr>
                      <a:r>
                        <a:rPr lang="en-US" baseline="0" dirty="0" smtClean="0">
                          <a:solidFill>
                            <a:srgbClr val="FF0000"/>
                          </a:solidFill>
                        </a:rPr>
                        <a:t>R/W</a:t>
                      </a:r>
                      <a:r>
                        <a:rPr lang="en-US" baseline="0" dirty="0" smtClean="0"/>
                        <a:t> F:\RemoteInstall\Boot</a:t>
                      </a:r>
                    </a:p>
                  </a:txBody>
                  <a:tcPr/>
                </a:tc>
              </a:tr>
            </a:tbl>
          </a:graphicData>
        </a:graphic>
      </p:graphicFrame>
    </p:spTree>
  </p:cSld>
  <p:clrMapOvr>
    <a:masterClrMapping/>
  </p:clrMapOvr>
  <p:transition>
    <p:fad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Common Permissions</a:t>
            </a:r>
          </a:p>
        </p:txBody>
      </p:sp>
      <p:sp>
        <p:nvSpPr>
          <p:cNvPr id="3" name="Content Placeholder 2"/>
          <p:cNvSpPr>
            <a:spLocks noGrp="1"/>
          </p:cNvSpPr>
          <p:nvPr>
            <p:ph idx="1"/>
          </p:nvPr>
        </p:nvSpPr>
        <p:spPr/>
        <p:txBody>
          <a:bodyPr/>
          <a:lstStyle/>
          <a:p>
            <a:endParaRPr lang="en-US" dirty="0"/>
          </a:p>
        </p:txBody>
      </p:sp>
      <p:graphicFrame>
        <p:nvGraphicFramePr>
          <p:cNvPr id="4" name="Content Placeholder 3"/>
          <p:cNvGraphicFramePr>
            <a:graphicFrameLocks/>
          </p:cNvGraphicFramePr>
          <p:nvPr/>
        </p:nvGraphicFramePr>
        <p:xfrm>
          <a:off x="381000" y="1420813"/>
          <a:ext cx="8382000" cy="4540599"/>
        </p:xfrm>
        <a:graphic>
          <a:graphicData uri="http://schemas.openxmlformats.org/drawingml/2006/table">
            <a:tbl>
              <a:tblPr firstRow="1" bandRow="1">
                <a:tableStyleId>{5C22544A-7EE6-4342-B048-85BDC9FD1C3A}</a:tableStyleId>
              </a:tblPr>
              <a:tblGrid>
                <a:gridCol w="4191000"/>
                <a:gridCol w="4191000"/>
              </a:tblGrid>
              <a:tr h="448530">
                <a:tc>
                  <a:txBody>
                    <a:bodyPr/>
                    <a:lstStyle/>
                    <a:p>
                      <a:pPr algn="ctr"/>
                      <a:r>
                        <a:rPr lang="en-US" dirty="0" smtClean="0"/>
                        <a:t>TASK</a:t>
                      </a:r>
                      <a:endParaRPr lang="en-US" dirty="0"/>
                    </a:p>
                  </a:txBody>
                  <a:tcPr/>
                </a:tc>
                <a:tc>
                  <a:txBody>
                    <a:bodyPr/>
                    <a:lstStyle/>
                    <a:p>
                      <a:pPr algn="ctr"/>
                      <a:r>
                        <a:rPr lang="en-US" dirty="0" smtClean="0"/>
                        <a:t>Permission</a:t>
                      </a:r>
                      <a:endParaRPr lang="en-US" dirty="0"/>
                    </a:p>
                  </a:txBody>
                  <a:tcPr/>
                </a:tc>
              </a:tr>
              <a:tr h="774175">
                <a:tc>
                  <a:txBody>
                    <a:bodyPr/>
                    <a:lstStyle/>
                    <a:p>
                      <a:r>
                        <a:rPr lang="en-US" dirty="0" smtClean="0"/>
                        <a:t>Manage properties on an OS image</a:t>
                      </a:r>
                      <a:endParaRPr lang="en-US" dirty="0"/>
                    </a:p>
                  </a:txBody>
                  <a:tcPr/>
                </a:tc>
                <a:tc>
                  <a:txBody>
                    <a:bodyPr/>
                    <a:lstStyle/>
                    <a:p>
                      <a:pPr marL="0" marR="0" indent="0" algn="l" defTabSz="914363" rtl="0" eaLnBrk="1" fontAlgn="auto" latinLnBrk="0" hangingPunct="1">
                        <a:lnSpc>
                          <a:spcPct val="100000"/>
                        </a:lnSpc>
                        <a:spcBef>
                          <a:spcPts val="0"/>
                        </a:spcBef>
                        <a:spcAft>
                          <a:spcPts val="0"/>
                        </a:spcAft>
                        <a:buClrTx/>
                        <a:buSzTx/>
                        <a:buFontTx/>
                        <a:buNone/>
                        <a:tabLst/>
                        <a:defRPr/>
                      </a:pPr>
                      <a:r>
                        <a:rPr lang="en-US" baseline="0" dirty="0" smtClean="0">
                          <a:solidFill>
                            <a:srgbClr val="FF0000"/>
                          </a:solidFill>
                        </a:rPr>
                        <a:t>R/W</a:t>
                      </a:r>
                      <a:r>
                        <a:rPr lang="en-US" baseline="0" dirty="0" smtClean="0"/>
                        <a:t> on image Res.rwm file found:</a:t>
                      </a:r>
                    </a:p>
                    <a:p>
                      <a:pPr marL="0" marR="0" indent="0" algn="l" defTabSz="914363" rtl="0" eaLnBrk="1" fontAlgn="auto" latinLnBrk="0" hangingPunct="1">
                        <a:lnSpc>
                          <a:spcPct val="100000"/>
                        </a:lnSpc>
                        <a:spcBef>
                          <a:spcPts val="0"/>
                        </a:spcBef>
                        <a:spcAft>
                          <a:spcPts val="0"/>
                        </a:spcAft>
                        <a:buClrTx/>
                        <a:buSzTx/>
                        <a:buFontTx/>
                        <a:buNone/>
                        <a:tabLst/>
                        <a:defRPr/>
                      </a:pPr>
                      <a:r>
                        <a:rPr lang="en-US" dirty="0" smtClean="0"/>
                        <a:t>F:RemoteInstall\Images\&lt;</a:t>
                      </a:r>
                      <a:r>
                        <a:rPr lang="en-US" dirty="0" err="1" smtClean="0"/>
                        <a:t>ImageGroup</a:t>
                      </a:r>
                      <a:r>
                        <a:rPr lang="en-US" dirty="0" smtClean="0"/>
                        <a:t>&gt;</a:t>
                      </a:r>
                      <a:endParaRPr lang="en-US" baseline="0" dirty="0" smtClean="0"/>
                    </a:p>
                  </a:txBody>
                  <a:tcPr/>
                </a:tc>
              </a:tr>
              <a:tr h="774175">
                <a:tc>
                  <a:txBody>
                    <a:bodyPr/>
                    <a:lstStyle/>
                    <a:p>
                      <a:r>
                        <a:rPr lang="en-US" dirty="0" smtClean="0"/>
                        <a:t>Convert a RIPREP image</a:t>
                      </a:r>
                      <a:endParaRPr lang="en-US" dirty="0"/>
                    </a:p>
                  </a:txBody>
                  <a:tcPr/>
                </a:tc>
                <a:tc>
                  <a:txBody>
                    <a:bodyPr/>
                    <a:lstStyle/>
                    <a:p>
                      <a:pPr marL="0" marR="0" indent="0" algn="l" defTabSz="914363" rtl="0" eaLnBrk="1" fontAlgn="auto" latinLnBrk="0" hangingPunct="1">
                        <a:lnSpc>
                          <a:spcPct val="100000"/>
                        </a:lnSpc>
                        <a:spcBef>
                          <a:spcPts val="0"/>
                        </a:spcBef>
                        <a:spcAft>
                          <a:spcPts val="0"/>
                        </a:spcAft>
                        <a:buClrTx/>
                        <a:buSzTx/>
                        <a:buFontTx/>
                        <a:buNone/>
                        <a:tabLst/>
                        <a:defRPr/>
                      </a:pPr>
                      <a:r>
                        <a:rPr lang="en-US" baseline="0" dirty="0" smtClean="0">
                          <a:solidFill>
                            <a:srgbClr val="FF0000"/>
                          </a:solidFill>
                        </a:rPr>
                        <a:t>R</a:t>
                      </a:r>
                      <a:r>
                        <a:rPr lang="en-US" baseline="0" dirty="0" smtClean="0"/>
                        <a:t> original RIPREP image</a:t>
                      </a:r>
                    </a:p>
                    <a:p>
                      <a:pPr marL="0" marR="0" indent="0" algn="l" defTabSz="914363" rtl="0" eaLnBrk="1" fontAlgn="auto" latinLnBrk="0" hangingPunct="1">
                        <a:lnSpc>
                          <a:spcPct val="100000"/>
                        </a:lnSpc>
                        <a:spcBef>
                          <a:spcPts val="0"/>
                        </a:spcBef>
                        <a:spcAft>
                          <a:spcPts val="0"/>
                        </a:spcAft>
                        <a:buClrTx/>
                        <a:buSzTx/>
                        <a:buFontTx/>
                        <a:buNone/>
                        <a:tabLst/>
                        <a:defRPr/>
                      </a:pPr>
                      <a:r>
                        <a:rPr lang="en-US" baseline="0" dirty="0" smtClean="0">
                          <a:solidFill>
                            <a:srgbClr val="FF0000"/>
                          </a:solidFill>
                        </a:rPr>
                        <a:t>R/W</a:t>
                      </a:r>
                      <a:r>
                        <a:rPr lang="en-US" baseline="0" dirty="0" smtClean="0"/>
                        <a:t> %TEMP% and destination folder</a:t>
                      </a:r>
                    </a:p>
                  </a:txBody>
                  <a:tcPr/>
                </a:tc>
              </a:tr>
              <a:tr h="774175">
                <a:tc>
                  <a:txBody>
                    <a:bodyPr/>
                    <a:lstStyle/>
                    <a:p>
                      <a:r>
                        <a:rPr lang="en-US" dirty="0" smtClean="0"/>
                        <a:t>Create </a:t>
                      </a:r>
                      <a:r>
                        <a:rPr lang="en-US" i="1" dirty="0" smtClean="0"/>
                        <a:t>Discover / Capture</a:t>
                      </a:r>
                      <a:r>
                        <a:rPr lang="en-US" dirty="0" smtClean="0"/>
                        <a:t> image</a:t>
                      </a:r>
                      <a:endParaRPr lang="en-US" dirty="0"/>
                    </a:p>
                  </a:txBody>
                  <a:tcPr/>
                </a:tc>
                <a:tc>
                  <a:txBody>
                    <a:bodyPr/>
                    <a:lstStyle/>
                    <a:p>
                      <a:pPr marL="0" marR="0" indent="0" algn="l" defTabSz="914363" rtl="0" eaLnBrk="1" fontAlgn="auto" latinLnBrk="0" hangingPunct="1">
                        <a:lnSpc>
                          <a:spcPct val="100000"/>
                        </a:lnSpc>
                        <a:spcBef>
                          <a:spcPts val="0"/>
                        </a:spcBef>
                        <a:spcAft>
                          <a:spcPts val="0"/>
                        </a:spcAft>
                        <a:buClrTx/>
                        <a:buSzTx/>
                        <a:buFontTx/>
                        <a:buNone/>
                        <a:tabLst/>
                        <a:defRPr/>
                      </a:pPr>
                      <a:r>
                        <a:rPr lang="en-US" baseline="0" dirty="0" smtClean="0">
                          <a:solidFill>
                            <a:srgbClr val="FF0000"/>
                          </a:solidFill>
                        </a:rPr>
                        <a:t>R</a:t>
                      </a:r>
                      <a:r>
                        <a:rPr lang="en-US" baseline="0" dirty="0" smtClean="0"/>
                        <a:t> original boot image</a:t>
                      </a:r>
                    </a:p>
                    <a:p>
                      <a:pPr marL="0" marR="0" indent="0" algn="l" defTabSz="914363" rtl="0" eaLnBrk="1" fontAlgn="auto" latinLnBrk="0" hangingPunct="1">
                        <a:lnSpc>
                          <a:spcPct val="100000"/>
                        </a:lnSpc>
                        <a:spcBef>
                          <a:spcPts val="0"/>
                        </a:spcBef>
                        <a:spcAft>
                          <a:spcPts val="0"/>
                        </a:spcAft>
                        <a:buClrTx/>
                        <a:buSzTx/>
                        <a:buFontTx/>
                        <a:buNone/>
                        <a:tabLst/>
                        <a:defRPr/>
                      </a:pPr>
                      <a:r>
                        <a:rPr lang="en-US" baseline="0" dirty="0" smtClean="0">
                          <a:solidFill>
                            <a:srgbClr val="FF0000"/>
                          </a:solidFill>
                        </a:rPr>
                        <a:t>R/W</a:t>
                      </a:r>
                      <a:r>
                        <a:rPr lang="en-US" baseline="0" dirty="0" smtClean="0"/>
                        <a:t> %TEMP% and destination folder</a:t>
                      </a:r>
                    </a:p>
                  </a:txBody>
                  <a:tcPr/>
                </a:tc>
              </a:tr>
              <a:tr h="1769544">
                <a:tc>
                  <a:txBody>
                    <a:bodyPr/>
                    <a:lstStyle/>
                    <a:p>
                      <a:r>
                        <a:rPr lang="en-US" dirty="0" smtClean="0"/>
                        <a:t>Create a multicast transmission</a:t>
                      </a:r>
                      <a:endParaRPr lang="en-US" dirty="0"/>
                    </a:p>
                  </a:txBody>
                  <a:tcPr/>
                </a:tc>
                <a:tc>
                  <a:txBody>
                    <a:bodyPr/>
                    <a:lstStyle/>
                    <a:p>
                      <a:pPr rtl="0"/>
                      <a:r>
                        <a:rPr lang="en-US" dirty="0" smtClean="0">
                          <a:solidFill>
                            <a:srgbClr val="FF0000"/>
                          </a:solidFill>
                        </a:rPr>
                        <a:t>FC</a:t>
                      </a:r>
                      <a:r>
                        <a:rPr lang="en-US" dirty="0" smtClean="0"/>
                        <a:t> on: </a:t>
                      </a:r>
                      <a:r>
                        <a:rPr lang="en-US" b="1" dirty="0" smtClean="0"/>
                        <a:t>HKEY_LOCAL_MACHINE\SYSTEM\</a:t>
                      </a:r>
                      <a:r>
                        <a:rPr lang="en-US" b="1" dirty="0" err="1" smtClean="0"/>
                        <a:t>CurrentControlSet</a:t>
                      </a:r>
                      <a:r>
                        <a:rPr lang="en-US" b="1" dirty="0" smtClean="0"/>
                        <a:t>\Services\</a:t>
                      </a:r>
                      <a:r>
                        <a:rPr lang="en-US" b="1" dirty="0" err="1" smtClean="0"/>
                        <a:t>WDSServer</a:t>
                      </a:r>
                      <a:r>
                        <a:rPr lang="en-US" b="1" dirty="0" smtClean="0"/>
                        <a:t>\Providers\Multicast</a:t>
                      </a:r>
                      <a:endParaRPr lang="en-US" dirty="0" smtClean="0"/>
                    </a:p>
                    <a:p>
                      <a:pPr rtl="0"/>
                      <a:r>
                        <a:rPr lang="en-US" dirty="0" smtClean="0">
                          <a:solidFill>
                            <a:srgbClr val="FF0000"/>
                          </a:solidFill>
                        </a:rPr>
                        <a:t>R</a:t>
                      </a:r>
                      <a:r>
                        <a:rPr lang="en-US" dirty="0" smtClean="0"/>
                        <a:t> F:\RemoteInstall\Images\&lt;</a:t>
                      </a:r>
                      <a:r>
                        <a:rPr lang="en-US" dirty="0" err="1" smtClean="0"/>
                        <a:t>ImageGroup</a:t>
                      </a:r>
                      <a:r>
                        <a:rPr lang="en-US" dirty="0" smtClean="0"/>
                        <a:t>&gt;</a:t>
                      </a:r>
                    </a:p>
                  </a:txBody>
                  <a:tcPr/>
                </a:tc>
              </a:tr>
            </a:tbl>
          </a:graphicData>
        </a:graphic>
      </p:graphicFrame>
    </p:spTree>
  </p:cSld>
  <p:clrMapOvr>
    <a:masterClrMapping/>
  </p:clrMapOvr>
  <p:transition>
    <p:fad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664797"/>
          </a:xfrm>
        </p:spPr>
        <p:txBody>
          <a:bodyPr/>
          <a:lstStyle/>
          <a:p>
            <a:r>
              <a:rPr lang="en-US" dirty="0" smtClean="0"/>
              <a:t>9) 2K8 WDS - Deployment Fails</a:t>
            </a:r>
            <a:endParaRPr lang="en-US" dirty="0"/>
          </a:p>
        </p:txBody>
      </p:sp>
      <p:sp>
        <p:nvSpPr>
          <p:cNvPr id="3" name="Content Placeholder 2"/>
          <p:cNvSpPr>
            <a:spLocks noGrp="1"/>
          </p:cNvSpPr>
          <p:nvPr>
            <p:ph idx="1"/>
          </p:nvPr>
        </p:nvSpPr>
        <p:spPr>
          <a:xfrm>
            <a:off x="381000" y="1168173"/>
            <a:ext cx="8382000" cy="4561205"/>
          </a:xfrm>
        </p:spPr>
        <p:txBody>
          <a:bodyPr/>
          <a:lstStyle/>
          <a:p>
            <a:r>
              <a:rPr lang="en-US" sz="2800" dirty="0" smtClean="0"/>
              <a:t>Server 2008 increased the TFTP block size from 512 bytes to 1,456 bytes to speed things up. </a:t>
            </a:r>
          </a:p>
          <a:p>
            <a:r>
              <a:rPr lang="en-US" sz="2800" dirty="0" smtClean="0"/>
              <a:t>If your network has a TFTP block size of less than 1,456 bytes this breaks WDS.</a:t>
            </a:r>
          </a:p>
          <a:p>
            <a:r>
              <a:rPr lang="en-US" sz="2800" dirty="0" smtClean="0"/>
              <a:t>Resolution:</a:t>
            </a:r>
          </a:p>
          <a:p>
            <a:pPr lvl="1"/>
            <a:r>
              <a:rPr lang="en-US" sz="2400" b="1" dirty="0" smtClean="0"/>
              <a:t>Install </a:t>
            </a:r>
            <a:r>
              <a:rPr lang="en-US" sz="2400" b="1" dirty="0" err="1" smtClean="0"/>
              <a:t>hotfix</a:t>
            </a:r>
            <a:r>
              <a:rPr lang="en-US" sz="2400" b="1" dirty="0" smtClean="0"/>
              <a:t> </a:t>
            </a:r>
            <a:r>
              <a:rPr lang="en-US" sz="2400" dirty="0" smtClean="0"/>
              <a:t>975710</a:t>
            </a:r>
          </a:p>
          <a:p>
            <a:pPr lvl="1"/>
            <a:r>
              <a:rPr lang="en-US" sz="2400" dirty="0" smtClean="0"/>
              <a:t>HKEY_LOCAL_MACHINE\SYSTEM\</a:t>
            </a:r>
            <a:r>
              <a:rPr lang="en-US" sz="2400" dirty="0" err="1" smtClean="0"/>
              <a:t>CurrentControlSet</a:t>
            </a:r>
            <a:r>
              <a:rPr lang="en-US" sz="2400" dirty="0" smtClean="0"/>
              <a:t>\services\</a:t>
            </a:r>
            <a:r>
              <a:rPr lang="en-US" sz="2400" dirty="0" err="1" smtClean="0"/>
              <a:t>WDSServer</a:t>
            </a:r>
            <a:r>
              <a:rPr lang="en-US" sz="2400" dirty="0" smtClean="0"/>
              <a:t>\Providers\WDSTFTP</a:t>
            </a:r>
          </a:p>
          <a:p>
            <a:pPr lvl="1"/>
            <a:r>
              <a:rPr lang="en-US" sz="2400" b="1" dirty="0" smtClean="0"/>
              <a:t>Create a new </a:t>
            </a:r>
            <a:r>
              <a:rPr lang="en-US" sz="2400" dirty="0" smtClean="0"/>
              <a:t>REG_DWORD</a:t>
            </a:r>
          </a:p>
          <a:p>
            <a:pPr lvl="2"/>
            <a:r>
              <a:rPr lang="en-US" sz="2000" b="1" dirty="0" smtClean="0"/>
              <a:t>Name:</a:t>
            </a:r>
            <a:r>
              <a:rPr lang="en-US" sz="2000" dirty="0" smtClean="0"/>
              <a:t> </a:t>
            </a:r>
            <a:r>
              <a:rPr lang="en-US" sz="2000" dirty="0" err="1" smtClean="0"/>
              <a:t>MaximumBlockSize</a:t>
            </a:r>
            <a:r>
              <a:rPr lang="en-US" sz="2000" dirty="0" smtClean="0"/>
              <a:t> </a:t>
            </a:r>
          </a:p>
          <a:p>
            <a:pPr lvl="2"/>
            <a:r>
              <a:rPr lang="en-US" sz="2000" b="1" dirty="0" smtClean="0"/>
              <a:t>Value range:</a:t>
            </a:r>
            <a:r>
              <a:rPr lang="en-US" sz="2000" dirty="0" smtClean="0"/>
              <a:t> 512–1456 </a:t>
            </a:r>
            <a:br>
              <a:rPr lang="en-US" sz="2000" dirty="0" smtClean="0"/>
            </a:br>
            <a:endParaRPr lang="en-US" sz="2000" dirty="0"/>
          </a:p>
        </p:txBody>
      </p:sp>
    </p:spTree>
  </p:cSld>
  <p:clrMapOvr>
    <a:masterClrMapping/>
  </p:clrMapOvr>
  <p:transition>
    <p:fad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664797"/>
          </a:xfrm>
        </p:spPr>
        <p:txBody>
          <a:bodyPr/>
          <a:lstStyle/>
          <a:p>
            <a:r>
              <a:rPr lang="en-US" dirty="0" smtClean="0"/>
              <a:t>8) Renaming/Moving WDS Server </a:t>
            </a:r>
            <a:endParaRPr lang="en-US" dirty="0"/>
          </a:p>
        </p:txBody>
      </p:sp>
      <p:sp>
        <p:nvSpPr>
          <p:cNvPr id="3" name="Content Placeholder 2"/>
          <p:cNvSpPr>
            <a:spLocks noGrp="1"/>
          </p:cNvSpPr>
          <p:nvPr>
            <p:ph idx="1"/>
          </p:nvPr>
        </p:nvSpPr>
        <p:spPr/>
        <p:txBody>
          <a:bodyPr/>
          <a:lstStyle/>
          <a:p>
            <a:r>
              <a:rPr lang="en-US" dirty="0" smtClean="0"/>
              <a:t>Renaming a machine</a:t>
            </a:r>
          </a:p>
          <a:p>
            <a:r>
              <a:rPr lang="en-US" dirty="0" smtClean="0"/>
              <a:t>Moving a machine from one domain to another</a:t>
            </a:r>
          </a:p>
          <a:p>
            <a:r>
              <a:rPr lang="en-US" dirty="0" smtClean="0"/>
              <a:t>You’ll need to </a:t>
            </a:r>
            <a:r>
              <a:rPr lang="en-US" dirty="0" err="1" smtClean="0"/>
              <a:t>uninitialize</a:t>
            </a:r>
            <a:r>
              <a:rPr lang="en-US" dirty="0" smtClean="0"/>
              <a:t> &amp; reinitialize WDS server</a:t>
            </a:r>
          </a:p>
          <a:p>
            <a:pPr lvl="1"/>
            <a:r>
              <a:rPr lang="en-US" dirty="0" smtClean="0"/>
              <a:t>From a </a:t>
            </a:r>
            <a:r>
              <a:rPr lang="en-US" dirty="0" err="1" smtClean="0"/>
              <a:t>cmd</a:t>
            </a:r>
            <a:r>
              <a:rPr lang="en-US" dirty="0" smtClean="0"/>
              <a:t> on the WDS server</a:t>
            </a:r>
          </a:p>
          <a:p>
            <a:pPr lvl="1"/>
            <a:r>
              <a:rPr lang="en-US" dirty="0" err="1" smtClean="0"/>
              <a:t>Wdsutil</a:t>
            </a:r>
            <a:r>
              <a:rPr lang="en-US" dirty="0" smtClean="0"/>
              <a:t> /</a:t>
            </a:r>
            <a:r>
              <a:rPr lang="en-US" dirty="0" err="1" smtClean="0"/>
              <a:t>uninitialize</a:t>
            </a:r>
            <a:r>
              <a:rPr lang="en-US" dirty="0" smtClean="0"/>
              <a:t>-server</a:t>
            </a:r>
          </a:p>
          <a:p>
            <a:pPr lvl="1"/>
            <a:r>
              <a:rPr lang="en-US" dirty="0" err="1" smtClean="0"/>
              <a:t>Wdsutil</a:t>
            </a:r>
            <a:r>
              <a:rPr lang="en-US" dirty="0" smtClean="0"/>
              <a:t> /initialize-server /</a:t>
            </a:r>
            <a:r>
              <a:rPr lang="en-US" dirty="0" err="1" smtClean="0"/>
              <a:t>reminst:E</a:t>
            </a:r>
            <a:r>
              <a:rPr lang="en-US" dirty="0" smtClean="0"/>
              <a:t>:\</a:t>
            </a:r>
            <a:r>
              <a:rPr lang="en-US" dirty="0" err="1" smtClean="0"/>
              <a:t>RemoteInstall</a:t>
            </a:r>
            <a:endParaRPr lang="en-US" dirty="0"/>
          </a:p>
        </p:txBody>
      </p:sp>
    </p:spTree>
  </p:cSld>
  <p:clrMapOvr>
    <a:masterClrMapping/>
  </p:clrMapOvr>
  <p:transition>
    <p:fad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664797"/>
          </a:xfrm>
        </p:spPr>
        <p:txBody>
          <a:bodyPr/>
          <a:lstStyle/>
          <a:p>
            <a:r>
              <a:rPr lang="en-US" dirty="0" smtClean="0"/>
              <a:t>7) Creating </a:t>
            </a:r>
            <a:r>
              <a:rPr lang="en-US" dirty="0"/>
              <a:t>an Image to </a:t>
            </a:r>
            <a:r>
              <a:rPr lang="en-US" dirty="0" smtClean="0"/>
              <a:t>Deploy</a:t>
            </a:r>
            <a:endParaRPr lang="en-US" dirty="0"/>
          </a:p>
        </p:txBody>
      </p:sp>
      <p:sp>
        <p:nvSpPr>
          <p:cNvPr id="3" name="Content Placeholder 2"/>
          <p:cNvSpPr>
            <a:spLocks noGrp="1"/>
          </p:cNvSpPr>
          <p:nvPr>
            <p:ph idx="1"/>
          </p:nvPr>
        </p:nvSpPr>
        <p:spPr/>
        <p:txBody>
          <a:bodyPr/>
          <a:lstStyle/>
          <a:p>
            <a:r>
              <a:rPr lang="en-US" dirty="0" err="1" smtClean="0"/>
              <a:t>WDSCapture</a:t>
            </a:r>
            <a:r>
              <a:rPr lang="en-US" dirty="0" smtClean="0"/>
              <a:t> </a:t>
            </a:r>
            <a:r>
              <a:rPr lang="en-US" dirty="0" err="1" smtClean="0"/>
              <a:t>WinPE</a:t>
            </a:r>
            <a:endParaRPr lang="en-US" dirty="0" smtClean="0"/>
          </a:p>
          <a:p>
            <a:pPr lvl="1"/>
            <a:r>
              <a:rPr lang="en-US" dirty="0" smtClean="0"/>
              <a:t>Add boot.wim from a 2K8 Server .</a:t>
            </a:r>
            <a:r>
              <a:rPr lang="en-US" dirty="0" err="1" smtClean="0"/>
              <a:t>iso</a:t>
            </a:r>
            <a:endParaRPr lang="en-US" dirty="0" smtClean="0"/>
          </a:p>
          <a:p>
            <a:pPr lvl="1"/>
            <a:r>
              <a:rPr lang="en-US" dirty="0" smtClean="0"/>
              <a:t>Right-click the  boot.wim and choose  “Create capture image…”</a:t>
            </a:r>
          </a:p>
          <a:p>
            <a:pPr lvl="1"/>
            <a:r>
              <a:rPr lang="en-US" dirty="0" smtClean="0"/>
              <a:t>Add the new .</a:t>
            </a:r>
            <a:r>
              <a:rPr lang="en-US" dirty="0" err="1" smtClean="0"/>
              <a:t>wim</a:t>
            </a:r>
            <a:r>
              <a:rPr lang="en-US" dirty="0" smtClean="0"/>
              <a:t> file that you just created</a:t>
            </a:r>
          </a:p>
          <a:p>
            <a:r>
              <a:rPr lang="en-US" dirty="0" err="1" smtClean="0"/>
              <a:t>Sysprep</a:t>
            </a:r>
            <a:endParaRPr lang="en-US" dirty="0" smtClean="0"/>
          </a:p>
          <a:p>
            <a:pPr lvl="1"/>
            <a:r>
              <a:rPr lang="en-US" dirty="0" smtClean="0"/>
              <a:t>-reseal</a:t>
            </a:r>
          </a:p>
          <a:p>
            <a:pPr lvl="1"/>
            <a:r>
              <a:rPr lang="en-US" dirty="0" smtClean="0"/>
              <a:t>generalize</a:t>
            </a:r>
            <a:endParaRPr lang="en-US" dirty="0"/>
          </a:p>
        </p:txBody>
      </p:sp>
    </p:spTree>
  </p:cSld>
  <p:clrMapOvr>
    <a:masterClrMapping/>
  </p:clrMapOvr>
  <p:transition>
    <p:fad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Boot WDS Capture</a:t>
            </a:r>
            <a:endParaRPr lang="en-US" dirty="0"/>
          </a:p>
        </p:txBody>
      </p:sp>
      <p:pic>
        <p:nvPicPr>
          <p:cNvPr id="1026" name="Picture 2"/>
          <p:cNvPicPr>
            <a:picLocks noGrp="1" noChangeAspect="1" noChangeArrowheads="1"/>
          </p:cNvPicPr>
          <p:nvPr>
            <p:ph idx="1"/>
          </p:nvPr>
        </p:nvPicPr>
        <p:blipFill>
          <a:blip r:embed="rId3"/>
          <a:srcRect/>
          <a:stretch>
            <a:fillRect/>
          </a:stretch>
        </p:blipFill>
        <p:spPr bwMode="auto">
          <a:xfrm>
            <a:off x="2329906" y="1412875"/>
            <a:ext cx="6081184" cy="4560888"/>
          </a:xfrm>
          <a:prstGeom prst="rect">
            <a:avLst/>
          </a:prstGeom>
          <a:noFill/>
          <a:ln w="9525">
            <a:noFill/>
            <a:miter lim="800000"/>
            <a:headEnd/>
            <a:tailEnd/>
          </a:ln>
        </p:spPr>
      </p:pic>
      <p:sp>
        <p:nvSpPr>
          <p:cNvPr id="5" name="TextBox 4"/>
          <p:cNvSpPr txBox="1"/>
          <p:nvPr/>
        </p:nvSpPr>
        <p:spPr>
          <a:xfrm>
            <a:off x="270457" y="3052307"/>
            <a:ext cx="1970468" cy="954107"/>
          </a:xfrm>
          <a:prstGeom prst="rect">
            <a:avLst/>
          </a:prstGeom>
          <a:noFill/>
        </p:spPr>
        <p:txBody>
          <a:bodyPr wrap="square" rtlCol="0">
            <a:spAutoFit/>
          </a:bodyPr>
          <a:lstStyle/>
          <a:p>
            <a:r>
              <a:rPr lang="en-US" sz="2800" b="1" dirty="0" smtClean="0"/>
              <a:t>No Volume to capture?</a:t>
            </a:r>
            <a:endParaRPr lang="en-US" sz="2800" b="1" dirty="0"/>
          </a:p>
        </p:txBody>
      </p:sp>
    </p:spTree>
  </p:cSld>
  <p:clrMapOvr>
    <a:masterClrMapping/>
  </p:clrMapOvr>
  <p:transition>
    <p:fade/>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en-US" dirty="0" smtClean="0"/>
              <a:t>Deploying a W7 Client</a:t>
            </a:r>
            <a:endParaRPr lang="en-US" dirty="0"/>
          </a:p>
        </p:txBody>
      </p:sp>
      <p:sp>
        <p:nvSpPr>
          <p:cNvPr id="5" name="Subtitle 4"/>
          <p:cNvSpPr>
            <a:spLocks noGrp="1"/>
          </p:cNvSpPr>
          <p:nvPr>
            <p:ph type="subTitle" idx="1"/>
          </p:nvPr>
        </p:nvSpPr>
        <p:spPr/>
        <p:txBody>
          <a:bodyPr/>
          <a:lstStyle/>
          <a:p>
            <a:endParaRPr lang="en-US"/>
          </a:p>
        </p:txBody>
      </p:sp>
      <p:sp>
        <p:nvSpPr>
          <p:cNvPr id="6" name="Text Placeholder 5"/>
          <p:cNvSpPr>
            <a:spLocks noGrp="1"/>
          </p:cNvSpPr>
          <p:nvPr>
            <p:ph type="body" sz="quarter" idx="10"/>
          </p:nvPr>
        </p:nvSpPr>
        <p:spPr/>
        <p:txBody>
          <a:bodyPr/>
          <a:lstStyle/>
          <a:p>
            <a:r>
              <a:rPr lang="en-US" dirty="0" smtClean="0"/>
              <a:t>Demo</a:t>
            </a:r>
            <a:endParaRPr lang="en-US" dirty="0"/>
          </a:p>
        </p:txBody>
      </p:sp>
    </p:spTree>
  </p:cSld>
  <p:clrMapOvr>
    <a:masterClrMapping/>
  </p:clrMapOvr>
  <p:transition>
    <p:fade/>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6) Pre-Staged Settings Ignored</a:t>
            </a:r>
            <a:endParaRPr lang="en-US" dirty="0"/>
          </a:p>
        </p:txBody>
      </p:sp>
      <p:sp>
        <p:nvSpPr>
          <p:cNvPr id="3" name="Text Placeholder 2"/>
          <p:cNvSpPr>
            <a:spLocks noGrp="1"/>
          </p:cNvSpPr>
          <p:nvPr>
            <p:ph type="body" idx="1"/>
          </p:nvPr>
        </p:nvSpPr>
        <p:spPr/>
        <p:txBody>
          <a:bodyPr/>
          <a:lstStyle/>
          <a:p>
            <a:r>
              <a:rPr lang="en-US" dirty="0" smtClean="0"/>
              <a:t>Ensure there are not duplicate machine accounts pre-staged for the same machine</a:t>
            </a:r>
          </a:p>
          <a:p>
            <a:pPr lvl="1"/>
            <a:r>
              <a:rPr lang="en-US" dirty="0" smtClean="0"/>
              <a:t>Pre-stage using the MAC address</a:t>
            </a:r>
          </a:p>
          <a:p>
            <a:pPr lvl="1"/>
            <a:r>
              <a:rPr lang="en-US" dirty="0" smtClean="0"/>
              <a:t>Swap the NIC to another machine</a:t>
            </a:r>
          </a:p>
          <a:p>
            <a:pPr lvl="1"/>
            <a:r>
              <a:rPr lang="en-US" dirty="0" smtClean="0"/>
              <a:t>Dual  </a:t>
            </a:r>
            <a:r>
              <a:rPr lang="en-US" dirty="0" err="1" smtClean="0"/>
              <a:t>Admins</a:t>
            </a:r>
            <a:r>
              <a:rPr lang="en-US" dirty="0" smtClean="0"/>
              <a:t> </a:t>
            </a:r>
          </a:p>
          <a:p>
            <a:pPr lvl="2"/>
            <a:r>
              <a:rPr lang="en-US" dirty="0" smtClean="0"/>
              <a:t>1</a:t>
            </a:r>
            <a:r>
              <a:rPr lang="en-US" baseline="30000" dirty="0" smtClean="0"/>
              <a:t>st</a:t>
            </a:r>
            <a:r>
              <a:rPr lang="en-US" dirty="0" smtClean="0"/>
              <a:t> admin creates a computer object in ADUC</a:t>
            </a:r>
          </a:p>
          <a:p>
            <a:pPr lvl="2"/>
            <a:r>
              <a:rPr lang="en-US" dirty="0" smtClean="0"/>
              <a:t>2</a:t>
            </a:r>
            <a:r>
              <a:rPr lang="en-US" baseline="30000" dirty="0" smtClean="0"/>
              <a:t>nd</a:t>
            </a:r>
            <a:r>
              <a:rPr lang="en-US" dirty="0" smtClean="0"/>
              <a:t> admin pre-stages a computer object with the NIC </a:t>
            </a:r>
            <a:br>
              <a:rPr lang="en-US" dirty="0" smtClean="0"/>
            </a:br>
            <a:r>
              <a:rPr lang="en-US" dirty="0" smtClean="0"/>
              <a:t>or GUID</a:t>
            </a:r>
          </a:p>
          <a:p>
            <a:r>
              <a:rPr lang="en-US" dirty="0" smtClean="0"/>
              <a:t>The first one found is used</a:t>
            </a:r>
            <a:endParaRPr lang="en-US" dirty="0"/>
          </a:p>
        </p:txBody>
      </p:sp>
    </p:spTree>
  </p:cSld>
  <p:clrMapOvr>
    <a:masterClrMapping/>
  </p:clrMapOvr>
  <p:transition>
    <p:fade/>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5) </a:t>
            </a:r>
            <a:r>
              <a:rPr lang="en-US" dirty="0" err="1" smtClean="0"/>
              <a:t>WinPE</a:t>
            </a:r>
            <a:r>
              <a:rPr lang="en-US" dirty="0" smtClean="0"/>
              <a:t> Issues</a:t>
            </a:r>
            <a:endParaRPr lang="en-US" dirty="0"/>
          </a:p>
        </p:txBody>
      </p:sp>
      <p:sp>
        <p:nvSpPr>
          <p:cNvPr id="3" name="Content Placeholder 2"/>
          <p:cNvSpPr>
            <a:spLocks noGrp="1"/>
          </p:cNvSpPr>
          <p:nvPr>
            <p:ph idx="1"/>
          </p:nvPr>
        </p:nvSpPr>
        <p:spPr/>
        <p:txBody>
          <a:bodyPr/>
          <a:lstStyle/>
          <a:p>
            <a:r>
              <a:rPr lang="en-US" dirty="0" smtClean="0"/>
              <a:t>Using an older boot.wim</a:t>
            </a:r>
          </a:p>
          <a:p>
            <a:r>
              <a:rPr lang="en-US" dirty="0" smtClean="0"/>
              <a:t>Architectures and </a:t>
            </a:r>
            <a:r>
              <a:rPr lang="en-US" dirty="0" err="1" smtClean="0"/>
              <a:t>WinPE</a:t>
            </a:r>
            <a:endParaRPr lang="en-US" dirty="0" smtClean="0"/>
          </a:p>
          <a:p>
            <a:r>
              <a:rPr lang="en-US" dirty="0" err="1" smtClean="0"/>
              <a:t>Copype</a:t>
            </a:r>
            <a:r>
              <a:rPr lang="en-US" dirty="0" smtClean="0"/>
              <a:t> – </a:t>
            </a:r>
            <a:r>
              <a:rPr lang="en-US" dirty="0" err="1" smtClean="0"/>
              <a:t>WinPE</a:t>
            </a:r>
            <a:endParaRPr lang="en-US" dirty="0" smtClean="0"/>
          </a:p>
          <a:p>
            <a:pPr lvl="1"/>
            <a:r>
              <a:rPr lang="en-US" dirty="0" smtClean="0"/>
              <a:t>Creating your own</a:t>
            </a:r>
            <a:endParaRPr lang="en-US" dirty="0"/>
          </a:p>
        </p:txBody>
      </p:sp>
    </p:spTree>
  </p:cSld>
  <p:clrMapOvr>
    <a:masterClrMapping/>
  </p:clrMapOvr>
  <p:transition>
    <p:fade/>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Which Boot.wim To Use…</a:t>
            </a:r>
            <a:endParaRPr lang="en-US" dirty="0"/>
          </a:p>
        </p:txBody>
      </p:sp>
      <p:sp>
        <p:nvSpPr>
          <p:cNvPr id="3" name="Text Placeholder 2"/>
          <p:cNvSpPr>
            <a:spLocks noGrp="1"/>
          </p:cNvSpPr>
          <p:nvPr>
            <p:ph type="body" idx="1"/>
          </p:nvPr>
        </p:nvSpPr>
        <p:spPr/>
        <p:txBody>
          <a:bodyPr/>
          <a:lstStyle/>
          <a:p>
            <a:r>
              <a:rPr lang="en-US" dirty="0" smtClean="0"/>
              <a:t>The most current will always be best</a:t>
            </a:r>
          </a:p>
          <a:p>
            <a:r>
              <a:rPr lang="en-US" dirty="0" smtClean="0"/>
              <a:t>Windows 7 Boow.wim can deploy</a:t>
            </a:r>
          </a:p>
          <a:p>
            <a:pPr lvl="1"/>
            <a:r>
              <a:rPr lang="en-US" dirty="0" smtClean="0"/>
              <a:t>Vista SP1</a:t>
            </a:r>
          </a:p>
          <a:p>
            <a:pPr lvl="1"/>
            <a:r>
              <a:rPr lang="en-US" dirty="0" smtClean="0"/>
              <a:t>Windows Server 2003 R2</a:t>
            </a:r>
          </a:p>
          <a:p>
            <a:pPr lvl="1"/>
            <a:r>
              <a:rPr lang="en-US" dirty="0" smtClean="0"/>
              <a:t>Windows 7</a:t>
            </a:r>
          </a:p>
          <a:p>
            <a:pPr lvl="1"/>
            <a:r>
              <a:rPr lang="en-US" dirty="0" smtClean="0"/>
              <a:t>Server 2008 &amp; R2</a:t>
            </a:r>
          </a:p>
          <a:p>
            <a:r>
              <a:rPr lang="en-US" dirty="0" smtClean="0"/>
              <a:t>Accidently use a Vista or Vista SP1 boot.wim?</a:t>
            </a:r>
          </a:p>
          <a:p>
            <a:pPr lvl="1"/>
            <a:r>
              <a:rPr lang="en-US" dirty="0" smtClean="0"/>
              <a:t>Vista boot.wim cannot deploy W7 or 2K8 R2</a:t>
            </a:r>
          </a:p>
          <a:p>
            <a:pPr lvl="1"/>
            <a:r>
              <a:rPr lang="en-US" dirty="0" smtClean="0"/>
              <a:t>Failure on the Offline servicing pass even if it’s not configured to install patches</a:t>
            </a:r>
            <a:endParaRPr lang="en-US" dirty="0"/>
          </a:p>
        </p:txBody>
      </p:sp>
    </p:spTree>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p:txBody>
          <a:bodyPr/>
          <a:lstStyle/>
          <a:p>
            <a:pPr eaLnBrk="1" hangingPunct="1"/>
            <a:r>
              <a:rPr lang="en-US" smtClean="0"/>
              <a:t>Rhonda Layfield</a:t>
            </a:r>
          </a:p>
        </p:txBody>
      </p:sp>
      <p:sp>
        <p:nvSpPr>
          <p:cNvPr id="4099" name="Rectangle 3"/>
          <p:cNvSpPr>
            <a:spLocks noGrp="1" noChangeArrowheads="1"/>
          </p:cNvSpPr>
          <p:nvPr>
            <p:ph type="body" idx="1"/>
          </p:nvPr>
        </p:nvSpPr>
        <p:spPr/>
        <p:txBody>
          <a:bodyPr/>
          <a:lstStyle/>
          <a:p>
            <a:pPr eaLnBrk="1" hangingPunct="1"/>
            <a:r>
              <a:rPr lang="en-US" dirty="0" smtClean="0"/>
              <a:t>IT industry 25+ years</a:t>
            </a:r>
          </a:p>
          <a:p>
            <a:pPr eaLnBrk="1" hangingPunct="1"/>
            <a:r>
              <a:rPr lang="en-US" dirty="0" smtClean="0"/>
              <a:t>Contribute articles to Windows IT Pro </a:t>
            </a:r>
            <a:r>
              <a:rPr lang="en-US" dirty="0" err="1" smtClean="0"/>
              <a:t>mag</a:t>
            </a:r>
            <a:r>
              <a:rPr lang="en-US" dirty="0" smtClean="0"/>
              <a:t> </a:t>
            </a:r>
          </a:p>
          <a:p>
            <a:pPr eaLnBrk="1" hangingPunct="1"/>
            <a:r>
              <a:rPr lang="en-US" dirty="0" smtClean="0"/>
              <a:t>Setup and Deployment MVP</a:t>
            </a:r>
          </a:p>
          <a:p>
            <a:pPr eaLnBrk="1" hangingPunct="1"/>
            <a:r>
              <a:rPr lang="en-US" dirty="0" smtClean="0"/>
              <a:t>Desktop Deployment Product Specialist (DDPS)</a:t>
            </a:r>
          </a:p>
          <a:p>
            <a:pPr eaLnBrk="1" hangingPunct="1"/>
            <a:r>
              <a:rPr lang="en-US" dirty="0" smtClean="0"/>
              <a:t>Co-Author Windows Server 2003 R2 and Windows Server 2008 books</a:t>
            </a:r>
          </a:p>
          <a:p>
            <a:pPr eaLnBrk="1" hangingPunct="1"/>
            <a:r>
              <a:rPr lang="en-US" dirty="0" smtClean="0"/>
              <a:t>NEW Microsoft Deployment Book</a:t>
            </a:r>
          </a:p>
          <a:p>
            <a:pPr eaLnBrk="1" hangingPunct="1"/>
            <a:r>
              <a:rPr lang="en-US" dirty="0" smtClean="0"/>
              <a:t>Offer hands on deployment class</a:t>
            </a:r>
          </a:p>
        </p:txBody>
      </p:sp>
    </p:spTree>
  </p:cSld>
  <p:clrMapOvr>
    <a:masterClrMapping/>
  </p:clrMapOvr>
  <p:transition>
    <p:fade/>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Using an Old boot.wim</a:t>
            </a:r>
            <a:endParaRPr lang="en-US" dirty="0"/>
          </a:p>
        </p:txBody>
      </p:sp>
      <p:pic>
        <p:nvPicPr>
          <p:cNvPr id="39938" name="Picture 2"/>
          <p:cNvPicPr>
            <a:picLocks noChangeAspect="1" noChangeArrowheads="1"/>
          </p:cNvPicPr>
          <p:nvPr/>
        </p:nvPicPr>
        <p:blipFill>
          <a:blip r:embed="rId3"/>
          <a:srcRect/>
          <a:stretch>
            <a:fillRect/>
          </a:stretch>
        </p:blipFill>
        <p:spPr bwMode="auto">
          <a:xfrm>
            <a:off x="1160172" y="983628"/>
            <a:ext cx="6823656" cy="5117742"/>
          </a:xfrm>
          <a:prstGeom prst="rect">
            <a:avLst/>
          </a:prstGeom>
          <a:noFill/>
          <a:ln w="9525">
            <a:noFill/>
            <a:miter lim="800000"/>
            <a:headEnd/>
            <a:tailEnd/>
          </a:ln>
        </p:spPr>
      </p:pic>
    </p:spTree>
  </p:cSld>
  <p:clrMapOvr>
    <a:masterClrMapping/>
  </p:clrMapOvr>
  <p:transition>
    <p:fade/>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4) Multicast Issues</a:t>
            </a:r>
            <a:endParaRPr lang="en-US" dirty="0"/>
          </a:p>
        </p:txBody>
      </p:sp>
      <p:sp>
        <p:nvSpPr>
          <p:cNvPr id="3" name="Content Placeholder 2"/>
          <p:cNvSpPr>
            <a:spLocks noGrp="1"/>
          </p:cNvSpPr>
          <p:nvPr>
            <p:ph idx="1"/>
          </p:nvPr>
        </p:nvSpPr>
        <p:spPr/>
        <p:txBody>
          <a:bodyPr/>
          <a:lstStyle/>
          <a:p>
            <a:r>
              <a:rPr lang="en-US" dirty="0" smtClean="0"/>
              <a:t>Multicast traffic running really slow</a:t>
            </a:r>
          </a:p>
          <a:p>
            <a:r>
              <a:rPr lang="en-US" dirty="0" smtClean="0"/>
              <a:t>Which version of IGMP is being used?</a:t>
            </a:r>
          </a:p>
          <a:p>
            <a:pPr lvl="1"/>
            <a:r>
              <a:rPr lang="en-US" dirty="0" smtClean="0"/>
              <a:t>V3 or v2?</a:t>
            </a:r>
          </a:p>
          <a:p>
            <a:r>
              <a:rPr lang="en-US" dirty="0" smtClean="0"/>
              <a:t>Multiple WDS servers multicast traffic</a:t>
            </a:r>
          </a:p>
          <a:p>
            <a:pPr lvl="1"/>
            <a:r>
              <a:rPr lang="en-US" dirty="0" smtClean="0"/>
              <a:t>Overlapping IP addresses</a:t>
            </a:r>
          </a:p>
          <a:p>
            <a:pPr lvl="1"/>
            <a:r>
              <a:rPr lang="en-US" dirty="0" smtClean="0"/>
              <a:t>WDS snap-in -&gt; Properties of Server -&gt; Multicast tab -&gt; change the IP addresses</a:t>
            </a:r>
            <a:endParaRPr lang="en-US" dirty="0"/>
          </a:p>
        </p:txBody>
      </p:sp>
    </p:spTree>
  </p:cSld>
  <p:clrMapOvr>
    <a:masterClrMapping/>
  </p:clrMapOvr>
  <p:transition>
    <p:fade/>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664797"/>
          </a:xfrm>
        </p:spPr>
        <p:txBody>
          <a:bodyPr/>
          <a:lstStyle/>
          <a:p>
            <a:r>
              <a:rPr lang="en-US" dirty="0" smtClean="0"/>
              <a:t>3) Automating the Deployment</a:t>
            </a:r>
            <a:endParaRPr lang="en-US" dirty="0"/>
          </a:p>
        </p:txBody>
      </p:sp>
      <p:sp>
        <p:nvSpPr>
          <p:cNvPr id="3" name="Text Placeholder 2"/>
          <p:cNvSpPr>
            <a:spLocks noGrp="1"/>
          </p:cNvSpPr>
          <p:nvPr>
            <p:ph type="body" idx="1"/>
          </p:nvPr>
        </p:nvSpPr>
        <p:spPr/>
        <p:txBody>
          <a:bodyPr/>
          <a:lstStyle/>
          <a:p>
            <a:r>
              <a:rPr lang="en-US" dirty="0" err="1" smtClean="0"/>
              <a:t>Unattend</a:t>
            </a:r>
            <a:r>
              <a:rPr lang="en-US" dirty="0" smtClean="0"/>
              <a:t> .xml scripts (2)</a:t>
            </a:r>
          </a:p>
          <a:p>
            <a:r>
              <a:rPr lang="en-US" dirty="0" smtClean="0"/>
              <a:t>XP &amp; 2K3 </a:t>
            </a:r>
            <a:r>
              <a:rPr lang="en-US" dirty="0" err="1" smtClean="0"/>
              <a:t>vs</a:t>
            </a:r>
            <a:r>
              <a:rPr lang="en-US" dirty="0" smtClean="0"/>
              <a:t> Vista and later</a:t>
            </a:r>
          </a:p>
          <a:p>
            <a:r>
              <a:rPr lang="en-US" dirty="0" smtClean="0"/>
              <a:t>Unattend.xml does not process settings</a:t>
            </a:r>
          </a:p>
          <a:p>
            <a:r>
              <a:rPr lang="en-US" dirty="0" smtClean="0"/>
              <a:t>Not named properly</a:t>
            </a:r>
          </a:p>
          <a:p>
            <a:r>
              <a:rPr lang="en-US" dirty="0" smtClean="0"/>
              <a:t>Not stored in the correct folder</a:t>
            </a:r>
            <a:endParaRPr lang="en-US" dirty="0"/>
          </a:p>
        </p:txBody>
      </p:sp>
    </p:spTree>
  </p:cSld>
  <p:clrMapOvr>
    <a:masterClrMapping/>
  </p:clrMapOvr>
  <p:transition>
    <p:fade/>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en-US" dirty="0" smtClean="0"/>
              <a:t>Automating </a:t>
            </a:r>
            <a:r>
              <a:rPr lang="en-US" smtClean="0"/>
              <a:t>The Deployment</a:t>
            </a:r>
            <a:endParaRPr lang="en-US" dirty="0"/>
          </a:p>
        </p:txBody>
      </p:sp>
      <p:sp>
        <p:nvSpPr>
          <p:cNvPr id="5" name="Subtitle 4"/>
          <p:cNvSpPr>
            <a:spLocks noGrp="1"/>
          </p:cNvSpPr>
          <p:nvPr>
            <p:ph type="subTitle" idx="1"/>
          </p:nvPr>
        </p:nvSpPr>
        <p:spPr/>
        <p:txBody>
          <a:bodyPr/>
          <a:lstStyle/>
          <a:p>
            <a:endParaRPr lang="en-US"/>
          </a:p>
        </p:txBody>
      </p:sp>
      <p:sp>
        <p:nvSpPr>
          <p:cNvPr id="6" name="Text Placeholder 5"/>
          <p:cNvSpPr>
            <a:spLocks noGrp="1"/>
          </p:cNvSpPr>
          <p:nvPr>
            <p:ph type="body" sz="quarter" idx="10"/>
          </p:nvPr>
        </p:nvSpPr>
        <p:spPr/>
        <p:txBody>
          <a:bodyPr/>
          <a:lstStyle/>
          <a:p>
            <a:r>
              <a:rPr lang="en-US" dirty="0" smtClean="0"/>
              <a:t>Demo</a:t>
            </a:r>
            <a:endParaRPr lang="en-US" dirty="0"/>
          </a:p>
        </p:txBody>
      </p:sp>
    </p:spTree>
  </p:cSld>
  <p:clrMapOvr>
    <a:masterClrMapping/>
  </p:clrMapOvr>
  <p:transition>
    <p:fade/>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p:txBody>
          <a:bodyPr/>
          <a:lstStyle/>
          <a:p>
            <a:r>
              <a:rPr lang="en-US" dirty="0" smtClean="0"/>
              <a:t>2) DHCP</a:t>
            </a:r>
          </a:p>
        </p:txBody>
      </p:sp>
      <p:sp>
        <p:nvSpPr>
          <p:cNvPr id="30" name="Text Box 3"/>
          <p:cNvSpPr txBox="1">
            <a:spLocks noChangeArrowheads="1"/>
          </p:cNvSpPr>
          <p:nvPr/>
        </p:nvSpPr>
        <p:spPr bwMode="blackWhite">
          <a:xfrm>
            <a:off x="228600" y="2819400"/>
            <a:ext cx="1122363" cy="254000"/>
          </a:xfrm>
          <a:prstGeom prst="rect">
            <a:avLst/>
          </a:prstGeom>
          <a:solidFill>
            <a:srgbClr val="005A9A"/>
          </a:solidFill>
          <a:ln w="9525">
            <a:solidFill>
              <a:srgbClr val="333399"/>
            </a:solidFill>
            <a:miter lim="800000"/>
            <a:headEnd/>
            <a:tailEnd/>
          </a:ln>
          <a:effectLst>
            <a:outerShdw dist="35921" dir="2700000" algn="ctr" rotWithShape="0">
              <a:srgbClr val="C0C0C0"/>
            </a:outerShdw>
          </a:effectLst>
        </p:spPr>
        <p:txBody>
          <a:bodyPr lIns="0" tIns="0" rIns="0" bIns="0">
            <a:spAutoFit/>
          </a:bodyPr>
          <a:lstStyle/>
          <a:p>
            <a:pPr algn="ctr" eaLnBrk="0" hangingPunct="0">
              <a:defRPr/>
            </a:pPr>
            <a:r>
              <a:rPr lang="en-US" sz="1600" dirty="0">
                <a:effectLst>
                  <a:outerShdw blurRad="38100" dist="38100" dir="2700000" algn="tl">
                    <a:srgbClr val="000000"/>
                  </a:outerShdw>
                </a:effectLst>
              </a:rPr>
              <a:t>Bare-Metal</a:t>
            </a:r>
          </a:p>
        </p:txBody>
      </p:sp>
      <p:grpSp>
        <p:nvGrpSpPr>
          <p:cNvPr id="8" name="Group 213"/>
          <p:cNvGrpSpPr>
            <a:grpSpLocks/>
          </p:cNvGrpSpPr>
          <p:nvPr/>
        </p:nvGrpSpPr>
        <p:grpSpPr bwMode="auto">
          <a:xfrm>
            <a:off x="609600" y="3276600"/>
            <a:ext cx="1676400" cy="1154113"/>
            <a:chOff x="838200" y="4495800"/>
            <a:chExt cx="2971800" cy="2057400"/>
          </a:xfrm>
        </p:grpSpPr>
        <p:grpSp>
          <p:nvGrpSpPr>
            <p:cNvPr id="9" name="Group 47"/>
            <p:cNvGrpSpPr>
              <a:grpSpLocks/>
            </p:cNvGrpSpPr>
            <p:nvPr/>
          </p:nvGrpSpPr>
          <p:grpSpPr bwMode="auto">
            <a:xfrm>
              <a:off x="2895600" y="4572000"/>
              <a:ext cx="914400" cy="1981200"/>
              <a:chOff x="2736" y="2880"/>
              <a:chExt cx="576" cy="1248"/>
            </a:xfrm>
          </p:grpSpPr>
          <p:sp>
            <p:nvSpPr>
              <p:cNvPr id="6199" name="AutoShape 48"/>
              <p:cNvSpPr>
                <a:spLocks noChangeArrowheads="1"/>
              </p:cNvSpPr>
              <p:nvPr/>
            </p:nvSpPr>
            <p:spPr bwMode="auto">
              <a:xfrm rot="5400000" flipH="1">
                <a:off x="2400" y="3216"/>
                <a:ext cx="1248" cy="576"/>
              </a:xfrm>
              <a:prstGeom prst="cube">
                <a:avLst>
                  <a:gd name="adj" fmla="val 44356"/>
                </a:avLst>
              </a:prstGeom>
              <a:solidFill>
                <a:srgbClr val="808080"/>
              </a:solidFill>
              <a:ln w="9525">
                <a:solidFill>
                  <a:schemeClr val="tx1"/>
                </a:solidFill>
                <a:miter lim="800000"/>
                <a:headEnd/>
                <a:tailEnd/>
              </a:ln>
            </p:spPr>
            <p:txBody>
              <a:bodyPr rot="10800000" vert="eaVert" wrap="none" anchor="ctr"/>
              <a:lstStyle/>
              <a:p>
                <a:endParaRPr lang="en-US"/>
              </a:p>
            </p:txBody>
          </p:sp>
          <p:grpSp>
            <p:nvGrpSpPr>
              <p:cNvPr id="10" name="Group 49"/>
              <p:cNvGrpSpPr>
                <a:grpSpLocks/>
              </p:cNvGrpSpPr>
              <p:nvPr/>
            </p:nvGrpSpPr>
            <p:grpSpPr bwMode="auto">
              <a:xfrm>
                <a:off x="2880" y="3360"/>
                <a:ext cx="134" cy="672"/>
                <a:chOff x="2688" y="1872"/>
                <a:chExt cx="96" cy="480"/>
              </a:xfrm>
            </p:grpSpPr>
            <p:sp>
              <p:nvSpPr>
                <p:cNvPr id="6202" name="Rectangle 50"/>
                <p:cNvSpPr>
                  <a:spLocks noChangeArrowheads="1"/>
                </p:cNvSpPr>
                <p:nvPr/>
              </p:nvSpPr>
              <p:spPr bwMode="auto">
                <a:xfrm>
                  <a:off x="2688" y="1872"/>
                  <a:ext cx="96" cy="480"/>
                </a:xfrm>
                <a:prstGeom prst="rect">
                  <a:avLst/>
                </a:prstGeom>
                <a:solidFill>
                  <a:srgbClr val="C0C0C0"/>
                </a:solidFill>
                <a:ln w="9525">
                  <a:solidFill>
                    <a:schemeClr val="tx1"/>
                  </a:solidFill>
                  <a:miter lim="800000"/>
                  <a:headEnd/>
                  <a:tailEnd/>
                </a:ln>
              </p:spPr>
              <p:txBody>
                <a:bodyPr wrap="none" anchor="ctr"/>
                <a:lstStyle/>
                <a:p>
                  <a:endParaRPr lang="en-US"/>
                </a:p>
              </p:txBody>
            </p:sp>
            <p:sp>
              <p:nvSpPr>
                <p:cNvPr id="6203" name="Rectangle 51"/>
                <p:cNvSpPr>
                  <a:spLocks noChangeArrowheads="1"/>
                </p:cNvSpPr>
                <p:nvPr/>
              </p:nvSpPr>
              <p:spPr bwMode="auto">
                <a:xfrm>
                  <a:off x="2708" y="1900"/>
                  <a:ext cx="48" cy="432"/>
                </a:xfrm>
                <a:prstGeom prst="rect">
                  <a:avLst/>
                </a:prstGeom>
                <a:solidFill>
                  <a:srgbClr val="4D4D4D"/>
                </a:solidFill>
                <a:ln w="9525">
                  <a:solidFill>
                    <a:schemeClr val="tx1"/>
                  </a:solidFill>
                  <a:miter lim="800000"/>
                  <a:headEnd/>
                  <a:tailEnd/>
                </a:ln>
              </p:spPr>
              <p:txBody>
                <a:bodyPr wrap="none" anchor="ctr"/>
                <a:lstStyle/>
                <a:p>
                  <a:endParaRPr lang="en-US"/>
                </a:p>
              </p:txBody>
            </p:sp>
          </p:grpSp>
          <p:sp>
            <p:nvSpPr>
              <p:cNvPr id="6201" name="Rectangle 52"/>
              <p:cNvSpPr>
                <a:spLocks noChangeArrowheads="1"/>
              </p:cNvSpPr>
              <p:nvPr/>
            </p:nvSpPr>
            <p:spPr bwMode="auto">
              <a:xfrm flipV="1">
                <a:off x="2938" y="3236"/>
                <a:ext cx="48" cy="96"/>
              </a:xfrm>
              <a:prstGeom prst="rect">
                <a:avLst/>
              </a:prstGeom>
              <a:solidFill>
                <a:srgbClr val="00FF00"/>
              </a:solidFill>
              <a:ln w="9525">
                <a:solidFill>
                  <a:schemeClr val="tx1"/>
                </a:solidFill>
                <a:miter lim="800000"/>
                <a:headEnd/>
                <a:tailEnd/>
              </a:ln>
            </p:spPr>
            <p:txBody>
              <a:bodyPr rot="10800000" wrap="none" anchor="ctr"/>
              <a:lstStyle/>
              <a:p>
                <a:endParaRPr lang="en-US"/>
              </a:p>
            </p:txBody>
          </p:sp>
        </p:grpSp>
        <p:grpSp>
          <p:nvGrpSpPr>
            <p:cNvPr id="11" name="Group 35"/>
            <p:cNvGrpSpPr>
              <a:grpSpLocks/>
            </p:cNvGrpSpPr>
            <p:nvPr/>
          </p:nvGrpSpPr>
          <p:grpSpPr bwMode="auto">
            <a:xfrm>
              <a:off x="838200" y="4495800"/>
              <a:ext cx="2024063" cy="2051050"/>
              <a:chOff x="864" y="672"/>
              <a:chExt cx="1275" cy="1292"/>
            </a:xfrm>
          </p:grpSpPr>
          <p:sp>
            <p:nvSpPr>
              <p:cNvPr id="6188" name="AutoShape 36"/>
              <p:cNvSpPr>
                <a:spLocks noChangeAspect="1" noChangeArrowheads="1" noTextEdit="1"/>
              </p:cNvSpPr>
              <p:nvPr/>
            </p:nvSpPr>
            <p:spPr bwMode="auto">
              <a:xfrm>
                <a:off x="864" y="672"/>
                <a:ext cx="1238" cy="1292"/>
              </a:xfrm>
              <a:prstGeom prst="rect">
                <a:avLst/>
              </a:prstGeom>
              <a:noFill/>
              <a:ln w="9525">
                <a:noFill/>
                <a:miter lim="800000"/>
                <a:headEnd/>
                <a:tailEnd/>
              </a:ln>
            </p:spPr>
            <p:txBody>
              <a:bodyPr/>
              <a:lstStyle/>
              <a:p>
                <a:endParaRPr lang="en-US"/>
              </a:p>
            </p:txBody>
          </p:sp>
          <p:sp>
            <p:nvSpPr>
              <p:cNvPr id="6189" name="Oval 37"/>
              <p:cNvSpPr>
                <a:spLocks noChangeArrowheads="1"/>
              </p:cNvSpPr>
              <p:nvPr/>
            </p:nvSpPr>
            <p:spPr bwMode="auto">
              <a:xfrm>
                <a:off x="1146" y="1872"/>
                <a:ext cx="918" cy="90"/>
              </a:xfrm>
              <a:prstGeom prst="ellipse">
                <a:avLst/>
              </a:prstGeom>
              <a:gradFill rotWithShape="1">
                <a:gsLst>
                  <a:gs pos="0">
                    <a:srgbClr val="808080"/>
                  </a:gs>
                  <a:gs pos="100000">
                    <a:srgbClr val="616161"/>
                  </a:gs>
                </a:gsLst>
                <a:path path="shape">
                  <a:fillToRect l="50000" t="50000" r="50000" b="50000"/>
                </a:path>
              </a:gradFill>
              <a:ln w="0">
                <a:solidFill>
                  <a:srgbClr val="000000"/>
                </a:solidFill>
                <a:round/>
                <a:headEnd/>
                <a:tailEnd/>
              </a:ln>
            </p:spPr>
            <p:txBody>
              <a:bodyPr/>
              <a:lstStyle/>
              <a:p>
                <a:endParaRPr lang="en-US"/>
              </a:p>
            </p:txBody>
          </p:sp>
          <p:sp>
            <p:nvSpPr>
              <p:cNvPr id="6190" name="Oval 38"/>
              <p:cNvSpPr>
                <a:spLocks noChangeArrowheads="1"/>
              </p:cNvSpPr>
              <p:nvPr/>
            </p:nvSpPr>
            <p:spPr bwMode="auto">
              <a:xfrm>
                <a:off x="1146" y="1872"/>
                <a:ext cx="918" cy="90"/>
              </a:xfrm>
              <a:prstGeom prst="ellipse">
                <a:avLst/>
              </a:prstGeom>
              <a:noFill/>
              <a:ln w="9525" cap="rnd">
                <a:solidFill>
                  <a:srgbClr val="000000"/>
                </a:solidFill>
                <a:round/>
                <a:headEnd/>
                <a:tailEnd/>
              </a:ln>
            </p:spPr>
            <p:txBody>
              <a:bodyPr/>
              <a:lstStyle/>
              <a:p>
                <a:endParaRPr lang="en-US"/>
              </a:p>
            </p:txBody>
          </p:sp>
          <p:sp>
            <p:nvSpPr>
              <p:cNvPr id="6191" name="Freeform 39"/>
              <p:cNvSpPr>
                <a:spLocks/>
              </p:cNvSpPr>
              <p:nvPr/>
            </p:nvSpPr>
            <p:spPr bwMode="auto">
              <a:xfrm>
                <a:off x="1536" y="1440"/>
                <a:ext cx="192" cy="432"/>
              </a:xfrm>
              <a:custGeom>
                <a:avLst/>
                <a:gdLst>
                  <a:gd name="T0" fmla="*/ 9 w 818"/>
                  <a:gd name="T1" fmla="*/ 0 h 982"/>
                  <a:gd name="T2" fmla="*/ 11 w 818"/>
                  <a:gd name="T3" fmla="*/ 84 h 982"/>
                  <a:gd name="T4" fmla="*/ 11 w 818"/>
                  <a:gd name="T5" fmla="*/ 84 h 982"/>
                  <a:gd name="T6" fmla="*/ 0 w 818"/>
                  <a:gd name="T7" fmla="*/ 83 h 982"/>
                  <a:gd name="T8" fmla="*/ 0 w 818"/>
                  <a:gd name="T9" fmla="*/ 83 h 982"/>
                  <a:gd name="T10" fmla="*/ 0 w 818"/>
                  <a:gd name="T11" fmla="*/ 1 h 982"/>
                  <a:gd name="T12" fmla="*/ 9 w 818"/>
                  <a:gd name="T13" fmla="*/ 0 h 982"/>
                  <a:gd name="T14" fmla="*/ 0 60000 65536"/>
                  <a:gd name="T15" fmla="*/ 0 60000 65536"/>
                  <a:gd name="T16" fmla="*/ 0 60000 65536"/>
                  <a:gd name="T17" fmla="*/ 0 60000 65536"/>
                  <a:gd name="T18" fmla="*/ 0 60000 65536"/>
                  <a:gd name="T19" fmla="*/ 0 60000 65536"/>
                  <a:gd name="T20" fmla="*/ 0 60000 65536"/>
                  <a:gd name="T21" fmla="*/ 0 w 818"/>
                  <a:gd name="T22" fmla="*/ 0 h 982"/>
                  <a:gd name="T23" fmla="*/ 818 w 818"/>
                  <a:gd name="T24" fmla="*/ 982 h 98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818" h="982">
                    <a:moveTo>
                      <a:pt x="690" y="0"/>
                    </a:moveTo>
                    <a:lnTo>
                      <a:pt x="818" y="982"/>
                    </a:lnTo>
                    <a:cubicBezTo>
                      <a:pt x="546" y="976"/>
                      <a:pt x="273" y="974"/>
                      <a:pt x="0" y="976"/>
                    </a:cubicBezTo>
                    <a:lnTo>
                      <a:pt x="11" y="9"/>
                    </a:lnTo>
                    <a:lnTo>
                      <a:pt x="690" y="0"/>
                    </a:lnTo>
                    <a:close/>
                  </a:path>
                </a:pathLst>
              </a:custGeom>
              <a:gradFill rotWithShape="1">
                <a:gsLst>
                  <a:gs pos="0">
                    <a:srgbClr val="3B3B3B"/>
                  </a:gs>
                  <a:gs pos="50000">
                    <a:srgbClr val="808080"/>
                  </a:gs>
                  <a:gs pos="100000">
                    <a:srgbClr val="3B3B3B"/>
                  </a:gs>
                </a:gsLst>
                <a:lin ang="0" scaled="1"/>
              </a:gradFill>
              <a:ln w="0">
                <a:solidFill>
                  <a:srgbClr val="000000"/>
                </a:solidFill>
                <a:round/>
                <a:headEnd/>
                <a:tailEnd/>
              </a:ln>
            </p:spPr>
            <p:txBody>
              <a:bodyPr/>
              <a:lstStyle/>
              <a:p>
                <a:endParaRPr lang="en-US"/>
              </a:p>
            </p:txBody>
          </p:sp>
          <p:sp>
            <p:nvSpPr>
              <p:cNvPr id="6192" name="Freeform 40"/>
              <p:cNvSpPr>
                <a:spLocks/>
              </p:cNvSpPr>
              <p:nvPr/>
            </p:nvSpPr>
            <p:spPr bwMode="auto">
              <a:xfrm>
                <a:off x="1536" y="1440"/>
                <a:ext cx="192" cy="432"/>
              </a:xfrm>
              <a:custGeom>
                <a:avLst/>
                <a:gdLst>
                  <a:gd name="T0" fmla="*/ 9 w 818"/>
                  <a:gd name="T1" fmla="*/ 0 h 982"/>
                  <a:gd name="T2" fmla="*/ 11 w 818"/>
                  <a:gd name="T3" fmla="*/ 84 h 982"/>
                  <a:gd name="T4" fmla="*/ 11 w 818"/>
                  <a:gd name="T5" fmla="*/ 84 h 982"/>
                  <a:gd name="T6" fmla="*/ 0 w 818"/>
                  <a:gd name="T7" fmla="*/ 83 h 982"/>
                  <a:gd name="T8" fmla="*/ 0 w 818"/>
                  <a:gd name="T9" fmla="*/ 83 h 982"/>
                  <a:gd name="T10" fmla="*/ 0 w 818"/>
                  <a:gd name="T11" fmla="*/ 1 h 982"/>
                  <a:gd name="T12" fmla="*/ 9 w 818"/>
                  <a:gd name="T13" fmla="*/ 0 h 982"/>
                  <a:gd name="T14" fmla="*/ 0 60000 65536"/>
                  <a:gd name="T15" fmla="*/ 0 60000 65536"/>
                  <a:gd name="T16" fmla="*/ 0 60000 65536"/>
                  <a:gd name="T17" fmla="*/ 0 60000 65536"/>
                  <a:gd name="T18" fmla="*/ 0 60000 65536"/>
                  <a:gd name="T19" fmla="*/ 0 60000 65536"/>
                  <a:gd name="T20" fmla="*/ 0 60000 65536"/>
                  <a:gd name="T21" fmla="*/ 0 w 818"/>
                  <a:gd name="T22" fmla="*/ 0 h 982"/>
                  <a:gd name="T23" fmla="*/ 818 w 818"/>
                  <a:gd name="T24" fmla="*/ 982 h 98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818" h="982">
                    <a:moveTo>
                      <a:pt x="690" y="0"/>
                    </a:moveTo>
                    <a:lnTo>
                      <a:pt x="818" y="982"/>
                    </a:lnTo>
                    <a:cubicBezTo>
                      <a:pt x="546" y="976"/>
                      <a:pt x="273" y="974"/>
                      <a:pt x="0" y="976"/>
                    </a:cubicBezTo>
                    <a:lnTo>
                      <a:pt x="11" y="9"/>
                    </a:lnTo>
                    <a:lnTo>
                      <a:pt x="690" y="0"/>
                    </a:lnTo>
                    <a:close/>
                  </a:path>
                </a:pathLst>
              </a:custGeom>
              <a:noFill/>
              <a:ln w="9525" cap="rnd">
                <a:solidFill>
                  <a:srgbClr val="000000"/>
                </a:solidFill>
                <a:round/>
                <a:headEnd/>
                <a:tailEnd/>
              </a:ln>
            </p:spPr>
            <p:txBody>
              <a:bodyPr/>
              <a:lstStyle/>
              <a:p>
                <a:endParaRPr lang="en-US"/>
              </a:p>
            </p:txBody>
          </p:sp>
          <p:sp>
            <p:nvSpPr>
              <p:cNvPr id="6193" name="Freeform 41"/>
              <p:cNvSpPr>
                <a:spLocks/>
              </p:cNvSpPr>
              <p:nvPr/>
            </p:nvSpPr>
            <p:spPr bwMode="auto">
              <a:xfrm>
                <a:off x="1056" y="730"/>
                <a:ext cx="1051" cy="779"/>
              </a:xfrm>
              <a:custGeom>
                <a:avLst/>
                <a:gdLst>
                  <a:gd name="T0" fmla="*/ 0 w 1051"/>
                  <a:gd name="T1" fmla="*/ 779 h 779"/>
                  <a:gd name="T2" fmla="*/ 958 w 1051"/>
                  <a:gd name="T3" fmla="*/ 775 h 779"/>
                  <a:gd name="T4" fmla="*/ 1051 w 1051"/>
                  <a:gd name="T5" fmla="*/ 0 h 779"/>
                  <a:gd name="T6" fmla="*/ 130 w 1051"/>
                  <a:gd name="T7" fmla="*/ 33 h 779"/>
                  <a:gd name="T8" fmla="*/ 0 w 1051"/>
                  <a:gd name="T9" fmla="*/ 779 h 779"/>
                  <a:gd name="T10" fmla="*/ 0 60000 65536"/>
                  <a:gd name="T11" fmla="*/ 0 60000 65536"/>
                  <a:gd name="T12" fmla="*/ 0 60000 65536"/>
                  <a:gd name="T13" fmla="*/ 0 60000 65536"/>
                  <a:gd name="T14" fmla="*/ 0 60000 65536"/>
                  <a:gd name="T15" fmla="*/ 0 w 1051"/>
                  <a:gd name="T16" fmla="*/ 0 h 779"/>
                  <a:gd name="T17" fmla="*/ 1051 w 1051"/>
                  <a:gd name="T18" fmla="*/ 779 h 779"/>
                </a:gdLst>
                <a:ahLst/>
                <a:cxnLst>
                  <a:cxn ang="T10">
                    <a:pos x="T0" y="T1"/>
                  </a:cxn>
                  <a:cxn ang="T11">
                    <a:pos x="T2" y="T3"/>
                  </a:cxn>
                  <a:cxn ang="T12">
                    <a:pos x="T4" y="T5"/>
                  </a:cxn>
                  <a:cxn ang="T13">
                    <a:pos x="T6" y="T7"/>
                  </a:cxn>
                  <a:cxn ang="T14">
                    <a:pos x="T8" y="T9"/>
                  </a:cxn>
                </a:cxnLst>
                <a:rect l="T15" t="T16" r="T17" b="T18"/>
                <a:pathLst>
                  <a:path w="1051" h="779">
                    <a:moveTo>
                      <a:pt x="0" y="779"/>
                    </a:moveTo>
                    <a:lnTo>
                      <a:pt x="958" y="775"/>
                    </a:lnTo>
                    <a:lnTo>
                      <a:pt x="1051" y="0"/>
                    </a:lnTo>
                    <a:lnTo>
                      <a:pt x="130" y="33"/>
                    </a:lnTo>
                    <a:lnTo>
                      <a:pt x="0" y="779"/>
                    </a:lnTo>
                    <a:close/>
                  </a:path>
                </a:pathLst>
              </a:custGeom>
              <a:solidFill>
                <a:srgbClr val="808080"/>
              </a:solidFill>
              <a:ln w="9525">
                <a:noFill/>
                <a:round/>
                <a:headEnd/>
                <a:tailEnd/>
              </a:ln>
            </p:spPr>
            <p:txBody>
              <a:bodyPr/>
              <a:lstStyle/>
              <a:p>
                <a:endParaRPr lang="en-US"/>
              </a:p>
            </p:txBody>
          </p:sp>
          <p:sp>
            <p:nvSpPr>
              <p:cNvPr id="6194" name="Freeform 42"/>
              <p:cNvSpPr>
                <a:spLocks/>
              </p:cNvSpPr>
              <p:nvPr/>
            </p:nvSpPr>
            <p:spPr bwMode="auto">
              <a:xfrm>
                <a:off x="1056" y="730"/>
                <a:ext cx="1051" cy="779"/>
              </a:xfrm>
              <a:custGeom>
                <a:avLst/>
                <a:gdLst>
                  <a:gd name="T0" fmla="*/ 0 w 1051"/>
                  <a:gd name="T1" fmla="*/ 779 h 779"/>
                  <a:gd name="T2" fmla="*/ 958 w 1051"/>
                  <a:gd name="T3" fmla="*/ 775 h 779"/>
                  <a:gd name="T4" fmla="*/ 1051 w 1051"/>
                  <a:gd name="T5" fmla="*/ 0 h 779"/>
                  <a:gd name="T6" fmla="*/ 130 w 1051"/>
                  <a:gd name="T7" fmla="*/ 33 h 779"/>
                  <a:gd name="T8" fmla="*/ 0 w 1051"/>
                  <a:gd name="T9" fmla="*/ 779 h 779"/>
                  <a:gd name="T10" fmla="*/ 0 60000 65536"/>
                  <a:gd name="T11" fmla="*/ 0 60000 65536"/>
                  <a:gd name="T12" fmla="*/ 0 60000 65536"/>
                  <a:gd name="T13" fmla="*/ 0 60000 65536"/>
                  <a:gd name="T14" fmla="*/ 0 60000 65536"/>
                  <a:gd name="T15" fmla="*/ 0 w 1051"/>
                  <a:gd name="T16" fmla="*/ 0 h 779"/>
                  <a:gd name="T17" fmla="*/ 1051 w 1051"/>
                  <a:gd name="T18" fmla="*/ 779 h 779"/>
                </a:gdLst>
                <a:ahLst/>
                <a:cxnLst>
                  <a:cxn ang="T10">
                    <a:pos x="T0" y="T1"/>
                  </a:cxn>
                  <a:cxn ang="T11">
                    <a:pos x="T2" y="T3"/>
                  </a:cxn>
                  <a:cxn ang="T12">
                    <a:pos x="T4" y="T5"/>
                  </a:cxn>
                  <a:cxn ang="T13">
                    <a:pos x="T6" y="T7"/>
                  </a:cxn>
                  <a:cxn ang="T14">
                    <a:pos x="T8" y="T9"/>
                  </a:cxn>
                </a:cxnLst>
                <a:rect l="T15" t="T16" r="T17" b="T18"/>
                <a:pathLst>
                  <a:path w="1051" h="779">
                    <a:moveTo>
                      <a:pt x="0" y="779"/>
                    </a:moveTo>
                    <a:lnTo>
                      <a:pt x="958" y="775"/>
                    </a:lnTo>
                    <a:lnTo>
                      <a:pt x="1051" y="0"/>
                    </a:lnTo>
                    <a:lnTo>
                      <a:pt x="130" y="33"/>
                    </a:lnTo>
                    <a:lnTo>
                      <a:pt x="0" y="779"/>
                    </a:lnTo>
                    <a:close/>
                  </a:path>
                </a:pathLst>
              </a:custGeom>
              <a:noFill/>
              <a:ln w="9525" cap="rnd">
                <a:solidFill>
                  <a:srgbClr val="000000"/>
                </a:solidFill>
                <a:round/>
                <a:headEnd/>
                <a:tailEnd/>
              </a:ln>
            </p:spPr>
            <p:txBody>
              <a:bodyPr/>
              <a:lstStyle/>
              <a:p>
                <a:endParaRPr lang="en-US"/>
              </a:p>
            </p:txBody>
          </p:sp>
          <p:sp>
            <p:nvSpPr>
              <p:cNvPr id="6195" name="Freeform 43"/>
              <p:cNvSpPr>
                <a:spLocks/>
              </p:cNvSpPr>
              <p:nvPr/>
            </p:nvSpPr>
            <p:spPr bwMode="auto">
              <a:xfrm>
                <a:off x="1078" y="748"/>
                <a:ext cx="1061" cy="788"/>
              </a:xfrm>
              <a:custGeom>
                <a:avLst/>
                <a:gdLst>
                  <a:gd name="T0" fmla="*/ 0 w 2830"/>
                  <a:gd name="T1" fmla="*/ 107 h 2103"/>
                  <a:gd name="T2" fmla="*/ 1 w 2830"/>
                  <a:gd name="T3" fmla="*/ 111 h 2103"/>
                  <a:gd name="T4" fmla="*/ 1 w 2830"/>
                  <a:gd name="T5" fmla="*/ 111 h 2103"/>
                  <a:gd name="T6" fmla="*/ 135 w 2830"/>
                  <a:gd name="T7" fmla="*/ 111 h 2103"/>
                  <a:gd name="T8" fmla="*/ 149 w 2830"/>
                  <a:gd name="T9" fmla="*/ 0 h 2103"/>
                  <a:gd name="T10" fmla="*/ 145 w 2830"/>
                  <a:gd name="T11" fmla="*/ 0 h 2103"/>
                  <a:gd name="T12" fmla="*/ 132 w 2830"/>
                  <a:gd name="T13" fmla="*/ 106 h 2103"/>
                  <a:gd name="T14" fmla="*/ 0 w 2830"/>
                  <a:gd name="T15" fmla="*/ 107 h 2103"/>
                  <a:gd name="T16" fmla="*/ 0 60000 65536"/>
                  <a:gd name="T17" fmla="*/ 0 60000 65536"/>
                  <a:gd name="T18" fmla="*/ 0 60000 65536"/>
                  <a:gd name="T19" fmla="*/ 0 60000 65536"/>
                  <a:gd name="T20" fmla="*/ 0 60000 65536"/>
                  <a:gd name="T21" fmla="*/ 0 60000 65536"/>
                  <a:gd name="T22" fmla="*/ 0 60000 65536"/>
                  <a:gd name="T23" fmla="*/ 0 60000 65536"/>
                  <a:gd name="T24" fmla="*/ 0 w 2830"/>
                  <a:gd name="T25" fmla="*/ 0 h 2103"/>
                  <a:gd name="T26" fmla="*/ 2830 w 2830"/>
                  <a:gd name="T27" fmla="*/ 2103 h 2103"/>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830" h="2103">
                    <a:moveTo>
                      <a:pt x="0" y="2032"/>
                    </a:moveTo>
                    <a:cubicBezTo>
                      <a:pt x="11" y="2054"/>
                      <a:pt x="18" y="2078"/>
                      <a:pt x="18" y="2103"/>
                    </a:cubicBezTo>
                    <a:lnTo>
                      <a:pt x="2558" y="2101"/>
                    </a:lnTo>
                    <a:lnTo>
                      <a:pt x="2830" y="0"/>
                    </a:lnTo>
                    <a:lnTo>
                      <a:pt x="2746" y="1"/>
                    </a:lnTo>
                    <a:lnTo>
                      <a:pt x="2498" y="2006"/>
                    </a:lnTo>
                    <a:lnTo>
                      <a:pt x="0" y="2032"/>
                    </a:lnTo>
                    <a:close/>
                  </a:path>
                </a:pathLst>
              </a:custGeom>
              <a:solidFill>
                <a:srgbClr val="9A9A9A"/>
              </a:solidFill>
              <a:ln w="0">
                <a:solidFill>
                  <a:srgbClr val="000000"/>
                </a:solidFill>
                <a:round/>
                <a:headEnd/>
                <a:tailEnd/>
              </a:ln>
            </p:spPr>
            <p:txBody>
              <a:bodyPr/>
              <a:lstStyle/>
              <a:p>
                <a:endParaRPr lang="en-US"/>
              </a:p>
            </p:txBody>
          </p:sp>
          <p:sp>
            <p:nvSpPr>
              <p:cNvPr id="6196" name="Freeform 44"/>
              <p:cNvSpPr>
                <a:spLocks/>
              </p:cNvSpPr>
              <p:nvPr/>
            </p:nvSpPr>
            <p:spPr bwMode="auto">
              <a:xfrm>
                <a:off x="1078" y="748"/>
                <a:ext cx="1061" cy="788"/>
              </a:xfrm>
              <a:custGeom>
                <a:avLst/>
                <a:gdLst>
                  <a:gd name="T0" fmla="*/ 0 w 2830"/>
                  <a:gd name="T1" fmla="*/ 107 h 2103"/>
                  <a:gd name="T2" fmla="*/ 1 w 2830"/>
                  <a:gd name="T3" fmla="*/ 111 h 2103"/>
                  <a:gd name="T4" fmla="*/ 1 w 2830"/>
                  <a:gd name="T5" fmla="*/ 111 h 2103"/>
                  <a:gd name="T6" fmla="*/ 135 w 2830"/>
                  <a:gd name="T7" fmla="*/ 111 h 2103"/>
                  <a:gd name="T8" fmla="*/ 149 w 2830"/>
                  <a:gd name="T9" fmla="*/ 0 h 2103"/>
                  <a:gd name="T10" fmla="*/ 145 w 2830"/>
                  <a:gd name="T11" fmla="*/ 0 h 2103"/>
                  <a:gd name="T12" fmla="*/ 132 w 2830"/>
                  <a:gd name="T13" fmla="*/ 106 h 2103"/>
                  <a:gd name="T14" fmla="*/ 0 w 2830"/>
                  <a:gd name="T15" fmla="*/ 107 h 2103"/>
                  <a:gd name="T16" fmla="*/ 0 60000 65536"/>
                  <a:gd name="T17" fmla="*/ 0 60000 65536"/>
                  <a:gd name="T18" fmla="*/ 0 60000 65536"/>
                  <a:gd name="T19" fmla="*/ 0 60000 65536"/>
                  <a:gd name="T20" fmla="*/ 0 60000 65536"/>
                  <a:gd name="T21" fmla="*/ 0 60000 65536"/>
                  <a:gd name="T22" fmla="*/ 0 60000 65536"/>
                  <a:gd name="T23" fmla="*/ 0 60000 65536"/>
                  <a:gd name="T24" fmla="*/ 0 w 2830"/>
                  <a:gd name="T25" fmla="*/ 0 h 2103"/>
                  <a:gd name="T26" fmla="*/ 2830 w 2830"/>
                  <a:gd name="T27" fmla="*/ 2103 h 2103"/>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830" h="2103">
                    <a:moveTo>
                      <a:pt x="0" y="2032"/>
                    </a:moveTo>
                    <a:cubicBezTo>
                      <a:pt x="11" y="2054"/>
                      <a:pt x="18" y="2078"/>
                      <a:pt x="18" y="2103"/>
                    </a:cubicBezTo>
                    <a:lnTo>
                      <a:pt x="2558" y="2101"/>
                    </a:lnTo>
                    <a:lnTo>
                      <a:pt x="2830" y="0"/>
                    </a:lnTo>
                    <a:lnTo>
                      <a:pt x="2746" y="1"/>
                    </a:lnTo>
                    <a:lnTo>
                      <a:pt x="2498" y="2006"/>
                    </a:lnTo>
                    <a:lnTo>
                      <a:pt x="0" y="2032"/>
                    </a:lnTo>
                    <a:close/>
                  </a:path>
                </a:pathLst>
              </a:custGeom>
              <a:noFill/>
              <a:ln w="9525" cap="rnd">
                <a:solidFill>
                  <a:srgbClr val="000000"/>
                </a:solidFill>
                <a:round/>
                <a:headEnd/>
                <a:tailEnd/>
              </a:ln>
            </p:spPr>
            <p:txBody>
              <a:bodyPr/>
              <a:lstStyle/>
              <a:p>
                <a:endParaRPr lang="en-US"/>
              </a:p>
            </p:txBody>
          </p:sp>
          <p:sp>
            <p:nvSpPr>
              <p:cNvPr id="6197" name="Freeform 45"/>
              <p:cNvSpPr>
                <a:spLocks/>
              </p:cNvSpPr>
              <p:nvPr/>
            </p:nvSpPr>
            <p:spPr bwMode="auto">
              <a:xfrm>
                <a:off x="1178" y="831"/>
                <a:ext cx="800" cy="591"/>
              </a:xfrm>
              <a:custGeom>
                <a:avLst/>
                <a:gdLst>
                  <a:gd name="T0" fmla="*/ 85 w 800"/>
                  <a:gd name="T1" fmla="*/ 18 h 591"/>
                  <a:gd name="T2" fmla="*/ 0 w 800"/>
                  <a:gd name="T3" fmla="*/ 591 h 591"/>
                  <a:gd name="T4" fmla="*/ 734 w 800"/>
                  <a:gd name="T5" fmla="*/ 591 h 591"/>
                  <a:gd name="T6" fmla="*/ 800 w 800"/>
                  <a:gd name="T7" fmla="*/ 0 h 591"/>
                  <a:gd name="T8" fmla="*/ 85 w 800"/>
                  <a:gd name="T9" fmla="*/ 18 h 591"/>
                  <a:gd name="T10" fmla="*/ 0 60000 65536"/>
                  <a:gd name="T11" fmla="*/ 0 60000 65536"/>
                  <a:gd name="T12" fmla="*/ 0 60000 65536"/>
                  <a:gd name="T13" fmla="*/ 0 60000 65536"/>
                  <a:gd name="T14" fmla="*/ 0 60000 65536"/>
                  <a:gd name="T15" fmla="*/ 0 w 800"/>
                  <a:gd name="T16" fmla="*/ 0 h 591"/>
                  <a:gd name="T17" fmla="*/ 800 w 800"/>
                  <a:gd name="T18" fmla="*/ 591 h 591"/>
                </a:gdLst>
                <a:ahLst/>
                <a:cxnLst>
                  <a:cxn ang="T10">
                    <a:pos x="T0" y="T1"/>
                  </a:cxn>
                  <a:cxn ang="T11">
                    <a:pos x="T2" y="T3"/>
                  </a:cxn>
                  <a:cxn ang="T12">
                    <a:pos x="T4" y="T5"/>
                  </a:cxn>
                  <a:cxn ang="T13">
                    <a:pos x="T6" y="T7"/>
                  </a:cxn>
                  <a:cxn ang="T14">
                    <a:pos x="T8" y="T9"/>
                  </a:cxn>
                </a:cxnLst>
                <a:rect l="T15" t="T16" r="T17" b="T18"/>
                <a:pathLst>
                  <a:path w="800" h="591">
                    <a:moveTo>
                      <a:pt x="85" y="18"/>
                    </a:moveTo>
                    <a:lnTo>
                      <a:pt x="0" y="591"/>
                    </a:lnTo>
                    <a:lnTo>
                      <a:pt x="734" y="591"/>
                    </a:lnTo>
                    <a:lnTo>
                      <a:pt x="800" y="0"/>
                    </a:lnTo>
                    <a:lnTo>
                      <a:pt x="85" y="18"/>
                    </a:lnTo>
                    <a:close/>
                  </a:path>
                </a:pathLst>
              </a:custGeom>
              <a:solidFill>
                <a:srgbClr val="00FFFF"/>
              </a:solidFill>
              <a:ln w="9525">
                <a:noFill/>
                <a:round/>
                <a:headEnd/>
                <a:tailEnd/>
              </a:ln>
            </p:spPr>
            <p:txBody>
              <a:bodyPr/>
              <a:lstStyle/>
              <a:p>
                <a:endParaRPr lang="en-US"/>
              </a:p>
            </p:txBody>
          </p:sp>
          <p:sp>
            <p:nvSpPr>
              <p:cNvPr id="6198" name="Freeform 46"/>
              <p:cNvSpPr>
                <a:spLocks/>
              </p:cNvSpPr>
              <p:nvPr/>
            </p:nvSpPr>
            <p:spPr bwMode="auto">
              <a:xfrm>
                <a:off x="1178" y="831"/>
                <a:ext cx="800" cy="591"/>
              </a:xfrm>
              <a:custGeom>
                <a:avLst/>
                <a:gdLst>
                  <a:gd name="T0" fmla="*/ 85 w 800"/>
                  <a:gd name="T1" fmla="*/ 18 h 591"/>
                  <a:gd name="T2" fmla="*/ 0 w 800"/>
                  <a:gd name="T3" fmla="*/ 591 h 591"/>
                  <a:gd name="T4" fmla="*/ 734 w 800"/>
                  <a:gd name="T5" fmla="*/ 591 h 591"/>
                  <a:gd name="T6" fmla="*/ 800 w 800"/>
                  <a:gd name="T7" fmla="*/ 0 h 591"/>
                  <a:gd name="T8" fmla="*/ 85 w 800"/>
                  <a:gd name="T9" fmla="*/ 18 h 591"/>
                  <a:gd name="T10" fmla="*/ 0 60000 65536"/>
                  <a:gd name="T11" fmla="*/ 0 60000 65536"/>
                  <a:gd name="T12" fmla="*/ 0 60000 65536"/>
                  <a:gd name="T13" fmla="*/ 0 60000 65536"/>
                  <a:gd name="T14" fmla="*/ 0 60000 65536"/>
                  <a:gd name="T15" fmla="*/ 0 w 800"/>
                  <a:gd name="T16" fmla="*/ 0 h 591"/>
                  <a:gd name="T17" fmla="*/ 800 w 800"/>
                  <a:gd name="T18" fmla="*/ 591 h 591"/>
                </a:gdLst>
                <a:ahLst/>
                <a:cxnLst>
                  <a:cxn ang="T10">
                    <a:pos x="T0" y="T1"/>
                  </a:cxn>
                  <a:cxn ang="T11">
                    <a:pos x="T2" y="T3"/>
                  </a:cxn>
                  <a:cxn ang="T12">
                    <a:pos x="T4" y="T5"/>
                  </a:cxn>
                  <a:cxn ang="T13">
                    <a:pos x="T6" y="T7"/>
                  </a:cxn>
                  <a:cxn ang="T14">
                    <a:pos x="T8" y="T9"/>
                  </a:cxn>
                </a:cxnLst>
                <a:rect l="T15" t="T16" r="T17" b="T18"/>
                <a:pathLst>
                  <a:path w="800" h="591">
                    <a:moveTo>
                      <a:pt x="85" y="18"/>
                    </a:moveTo>
                    <a:lnTo>
                      <a:pt x="0" y="591"/>
                    </a:lnTo>
                    <a:lnTo>
                      <a:pt x="734" y="591"/>
                    </a:lnTo>
                    <a:lnTo>
                      <a:pt x="800" y="0"/>
                    </a:lnTo>
                    <a:lnTo>
                      <a:pt x="85" y="18"/>
                    </a:lnTo>
                    <a:close/>
                  </a:path>
                </a:pathLst>
              </a:custGeom>
              <a:noFill/>
              <a:ln w="3175" cap="rnd">
                <a:solidFill>
                  <a:srgbClr val="000000"/>
                </a:solidFill>
                <a:round/>
                <a:headEnd/>
                <a:tailEnd/>
              </a:ln>
            </p:spPr>
            <p:txBody>
              <a:bodyPr/>
              <a:lstStyle/>
              <a:p>
                <a:endParaRPr lang="en-US"/>
              </a:p>
            </p:txBody>
          </p:sp>
        </p:grpSp>
      </p:grpSp>
      <p:grpSp>
        <p:nvGrpSpPr>
          <p:cNvPr id="12" name="Group 99"/>
          <p:cNvGrpSpPr>
            <a:grpSpLocks/>
          </p:cNvGrpSpPr>
          <p:nvPr/>
        </p:nvGrpSpPr>
        <p:grpSpPr bwMode="auto">
          <a:xfrm>
            <a:off x="6981113" y="2819400"/>
            <a:ext cx="1243012" cy="2005013"/>
            <a:chOff x="934" y="830"/>
            <a:chExt cx="626" cy="1012"/>
          </a:xfrm>
        </p:grpSpPr>
        <p:sp>
          <p:nvSpPr>
            <p:cNvPr id="6161" name="Freeform 100"/>
            <p:cNvSpPr>
              <a:spLocks/>
            </p:cNvSpPr>
            <p:nvPr/>
          </p:nvSpPr>
          <p:spPr bwMode="blackWhite">
            <a:xfrm>
              <a:off x="946" y="1583"/>
              <a:ext cx="604" cy="259"/>
            </a:xfrm>
            <a:custGeom>
              <a:avLst/>
              <a:gdLst>
                <a:gd name="T0" fmla="*/ 0 w 1252"/>
                <a:gd name="T1" fmla="*/ 33 h 536"/>
                <a:gd name="T2" fmla="*/ 0 w 1252"/>
                <a:gd name="T3" fmla="*/ 42 h 536"/>
                <a:gd name="T4" fmla="*/ 64 w 1252"/>
                <a:gd name="T5" fmla="*/ 60 h 536"/>
                <a:gd name="T6" fmla="*/ 140 w 1252"/>
                <a:gd name="T7" fmla="*/ 10 h 536"/>
                <a:gd name="T8" fmla="*/ 140 w 1252"/>
                <a:gd name="T9" fmla="*/ 0 h 536"/>
                <a:gd name="T10" fmla="*/ 0 60000 65536"/>
                <a:gd name="T11" fmla="*/ 0 60000 65536"/>
                <a:gd name="T12" fmla="*/ 0 60000 65536"/>
                <a:gd name="T13" fmla="*/ 0 60000 65536"/>
                <a:gd name="T14" fmla="*/ 0 60000 65536"/>
                <a:gd name="T15" fmla="*/ 0 w 1252"/>
                <a:gd name="T16" fmla="*/ 0 h 536"/>
                <a:gd name="T17" fmla="*/ 1252 w 1252"/>
                <a:gd name="T18" fmla="*/ 536 h 536"/>
              </a:gdLst>
              <a:ahLst/>
              <a:cxnLst>
                <a:cxn ang="T10">
                  <a:pos x="T0" y="T1"/>
                </a:cxn>
                <a:cxn ang="T11">
                  <a:pos x="T2" y="T3"/>
                </a:cxn>
                <a:cxn ang="T12">
                  <a:pos x="T4" y="T5"/>
                </a:cxn>
                <a:cxn ang="T13">
                  <a:pos x="T6" y="T7"/>
                </a:cxn>
                <a:cxn ang="T14">
                  <a:pos x="T8" y="T9"/>
                </a:cxn>
              </a:cxnLst>
              <a:rect l="T15" t="T16" r="T17" b="T18"/>
              <a:pathLst>
                <a:path w="1252" h="536">
                  <a:moveTo>
                    <a:pt x="0" y="292"/>
                  </a:moveTo>
                  <a:lnTo>
                    <a:pt x="0" y="370"/>
                  </a:lnTo>
                  <a:lnTo>
                    <a:pt x="567" y="535"/>
                  </a:lnTo>
                  <a:lnTo>
                    <a:pt x="1251" y="92"/>
                  </a:lnTo>
                  <a:lnTo>
                    <a:pt x="1251" y="0"/>
                  </a:lnTo>
                </a:path>
              </a:pathLst>
            </a:custGeom>
            <a:solidFill>
              <a:srgbClr val="969696"/>
            </a:solidFill>
            <a:ln w="3175" cap="rnd">
              <a:solidFill>
                <a:schemeClr val="tx1"/>
              </a:solidFill>
              <a:round/>
              <a:headEnd/>
              <a:tailEnd/>
            </a:ln>
          </p:spPr>
          <p:txBody>
            <a:bodyPr/>
            <a:lstStyle/>
            <a:p>
              <a:endParaRPr lang="en-US"/>
            </a:p>
          </p:txBody>
        </p:sp>
        <p:grpSp>
          <p:nvGrpSpPr>
            <p:cNvPr id="13" name="Group 101"/>
            <p:cNvGrpSpPr>
              <a:grpSpLocks/>
            </p:cNvGrpSpPr>
            <p:nvPr/>
          </p:nvGrpSpPr>
          <p:grpSpPr bwMode="auto">
            <a:xfrm>
              <a:off x="934" y="830"/>
              <a:ext cx="626" cy="987"/>
              <a:chOff x="934" y="830"/>
              <a:chExt cx="626" cy="987"/>
            </a:xfrm>
          </p:grpSpPr>
          <p:sp>
            <p:nvSpPr>
              <p:cNvPr id="6163" name="Freeform 102"/>
              <p:cNvSpPr>
                <a:spLocks/>
              </p:cNvSpPr>
              <p:nvPr/>
            </p:nvSpPr>
            <p:spPr bwMode="blackWhite">
              <a:xfrm>
                <a:off x="936" y="830"/>
                <a:ext cx="623" cy="217"/>
              </a:xfrm>
              <a:custGeom>
                <a:avLst/>
                <a:gdLst>
                  <a:gd name="T0" fmla="*/ 0 w 1291"/>
                  <a:gd name="T1" fmla="*/ 35 h 449"/>
                  <a:gd name="T2" fmla="*/ 65 w 1291"/>
                  <a:gd name="T3" fmla="*/ 51 h 449"/>
                  <a:gd name="T4" fmla="*/ 145 w 1291"/>
                  <a:gd name="T5" fmla="*/ 14 h 449"/>
                  <a:gd name="T6" fmla="*/ 82 w 1291"/>
                  <a:gd name="T7" fmla="*/ 0 h 449"/>
                  <a:gd name="T8" fmla="*/ 0 w 1291"/>
                  <a:gd name="T9" fmla="*/ 35 h 449"/>
                  <a:gd name="T10" fmla="*/ 0 60000 65536"/>
                  <a:gd name="T11" fmla="*/ 0 60000 65536"/>
                  <a:gd name="T12" fmla="*/ 0 60000 65536"/>
                  <a:gd name="T13" fmla="*/ 0 60000 65536"/>
                  <a:gd name="T14" fmla="*/ 0 60000 65536"/>
                  <a:gd name="T15" fmla="*/ 0 w 1291"/>
                  <a:gd name="T16" fmla="*/ 0 h 449"/>
                  <a:gd name="T17" fmla="*/ 1291 w 1291"/>
                  <a:gd name="T18" fmla="*/ 449 h 449"/>
                </a:gdLst>
                <a:ahLst/>
                <a:cxnLst>
                  <a:cxn ang="T10">
                    <a:pos x="T0" y="T1"/>
                  </a:cxn>
                  <a:cxn ang="T11">
                    <a:pos x="T2" y="T3"/>
                  </a:cxn>
                  <a:cxn ang="T12">
                    <a:pos x="T4" y="T5"/>
                  </a:cxn>
                  <a:cxn ang="T13">
                    <a:pos x="T6" y="T7"/>
                  </a:cxn>
                  <a:cxn ang="T14">
                    <a:pos x="T8" y="T9"/>
                  </a:cxn>
                </a:cxnLst>
                <a:rect l="T15" t="T16" r="T17" b="T18"/>
                <a:pathLst>
                  <a:path w="1291" h="449">
                    <a:moveTo>
                      <a:pt x="0" y="307"/>
                    </a:moveTo>
                    <a:lnTo>
                      <a:pt x="577" y="448"/>
                    </a:lnTo>
                    <a:lnTo>
                      <a:pt x="1290" y="127"/>
                    </a:lnTo>
                    <a:lnTo>
                      <a:pt x="727" y="0"/>
                    </a:lnTo>
                    <a:lnTo>
                      <a:pt x="0" y="307"/>
                    </a:lnTo>
                  </a:path>
                </a:pathLst>
              </a:custGeom>
              <a:solidFill>
                <a:schemeClr val="tx1">
                  <a:lumMod val="75000"/>
                </a:schemeClr>
              </a:solidFill>
              <a:ln w="3175" cap="rnd">
                <a:solidFill>
                  <a:schemeClr val="tx1"/>
                </a:solidFill>
                <a:round/>
                <a:headEnd/>
                <a:tailEnd/>
              </a:ln>
            </p:spPr>
            <p:txBody>
              <a:bodyPr/>
              <a:lstStyle/>
              <a:p>
                <a:endParaRPr lang="en-US"/>
              </a:p>
            </p:txBody>
          </p:sp>
          <p:sp>
            <p:nvSpPr>
              <p:cNvPr id="6164" name="Freeform 103"/>
              <p:cNvSpPr>
                <a:spLocks/>
              </p:cNvSpPr>
              <p:nvPr/>
            </p:nvSpPr>
            <p:spPr bwMode="blackWhite">
              <a:xfrm>
                <a:off x="1208" y="890"/>
                <a:ext cx="352" cy="927"/>
              </a:xfrm>
              <a:custGeom>
                <a:avLst/>
                <a:gdLst>
                  <a:gd name="T0" fmla="*/ 0 w 729"/>
                  <a:gd name="T1" fmla="*/ 37 h 1916"/>
                  <a:gd name="T2" fmla="*/ 0 w 729"/>
                  <a:gd name="T3" fmla="*/ 217 h 1916"/>
                  <a:gd name="T4" fmla="*/ 82 w 729"/>
                  <a:gd name="T5" fmla="*/ 165 h 1916"/>
                  <a:gd name="T6" fmla="*/ 82 w 729"/>
                  <a:gd name="T7" fmla="*/ 0 h 1916"/>
                  <a:gd name="T8" fmla="*/ 0 w 729"/>
                  <a:gd name="T9" fmla="*/ 37 h 1916"/>
                  <a:gd name="T10" fmla="*/ 0 60000 65536"/>
                  <a:gd name="T11" fmla="*/ 0 60000 65536"/>
                  <a:gd name="T12" fmla="*/ 0 60000 65536"/>
                  <a:gd name="T13" fmla="*/ 0 60000 65536"/>
                  <a:gd name="T14" fmla="*/ 0 60000 65536"/>
                  <a:gd name="T15" fmla="*/ 0 w 729"/>
                  <a:gd name="T16" fmla="*/ 0 h 1916"/>
                  <a:gd name="T17" fmla="*/ 729 w 729"/>
                  <a:gd name="T18" fmla="*/ 1916 h 1916"/>
                </a:gdLst>
                <a:ahLst/>
                <a:cxnLst>
                  <a:cxn ang="T10">
                    <a:pos x="T0" y="T1"/>
                  </a:cxn>
                  <a:cxn ang="T11">
                    <a:pos x="T2" y="T3"/>
                  </a:cxn>
                  <a:cxn ang="T12">
                    <a:pos x="T4" y="T5"/>
                  </a:cxn>
                  <a:cxn ang="T13">
                    <a:pos x="T6" y="T7"/>
                  </a:cxn>
                  <a:cxn ang="T14">
                    <a:pos x="T8" y="T9"/>
                  </a:cxn>
                </a:cxnLst>
                <a:rect l="T15" t="T16" r="T17" b="T18"/>
                <a:pathLst>
                  <a:path w="729" h="1916">
                    <a:moveTo>
                      <a:pt x="0" y="328"/>
                    </a:moveTo>
                    <a:lnTo>
                      <a:pt x="4" y="1915"/>
                    </a:lnTo>
                    <a:lnTo>
                      <a:pt x="728" y="1456"/>
                    </a:lnTo>
                    <a:lnTo>
                      <a:pt x="728" y="0"/>
                    </a:lnTo>
                    <a:lnTo>
                      <a:pt x="0" y="328"/>
                    </a:lnTo>
                  </a:path>
                </a:pathLst>
              </a:custGeom>
              <a:gradFill rotWithShape="0">
                <a:gsLst>
                  <a:gs pos="0">
                    <a:srgbClr val="B2B2B2"/>
                  </a:gs>
                  <a:gs pos="100000">
                    <a:srgbClr val="E5E5E5"/>
                  </a:gs>
                </a:gsLst>
                <a:path path="rect">
                  <a:fillToRect l="100000" t="100000"/>
                </a:path>
              </a:gradFill>
              <a:ln w="3175" cap="rnd">
                <a:solidFill>
                  <a:schemeClr val="tx1"/>
                </a:solidFill>
                <a:round/>
                <a:headEnd/>
                <a:tailEnd/>
              </a:ln>
            </p:spPr>
            <p:txBody>
              <a:bodyPr/>
              <a:lstStyle/>
              <a:p>
                <a:endParaRPr lang="en-US"/>
              </a:p>
            </p:txBody>
          </p:sp>
          <p:sp>
            <p:nvSpPr>
              <p:cNvPr id="6165" name="Freeform 104"/>
              <p:cNvSpPr>
                <a:spLocks/>
              </p:cNvSpPr>
              <p:nvPr/>
            </p:nvSpPr>
            <p:spPr bwMode="blackWhite">
              <a:xfrm>
                <a:off x="934" y="978"/>
                <a:ext cx="278" cy="834"/>
              </a:xfrm>
              <a:custGeom>
                <a:avLst/>
                <a:gdLst>
                  <a:gd name="T0" fmla="*/ 65 w 577"/>
                  <a:gd name="T1" fmla="*/ 16 h 1728"/>
                  <a:gd name="T2" fmla="*/ 65 w 577"/>
                  <a:gd name="T3" fmla="*/ 195 h 1728"/>
                  <a:gd name="T4" fmla="*/ 0 w 577"/>
                  <a:gd name="T5" fmla="*/ 176 h 1728"/>
                  <a:gd name="T6" fmla="*/ 0 w 577"/>
                  <a:gd name="T7" fmla="*/ 0 h 1728"/>
                  <a:gd name="T8" fmla="*/ 65 w 577"/>
                  <a:gd name="T9" fmla="*/ 16 h 1728"/>
                  <a:gd name="T10" fmla="*/ 0 60000 65536"/>
                  <a:gd name="T11" fmla="*/ 0 60000 65536"/>
                  <a:gd name="T12" fmla="*/ 0 60000 65536"/>
                  <a:gd name="T13" fmla="*/ 0 60000 65536"/>
                  <a:gd name="T14" fmla="*/ 0 60000 65536"/>
                  <a:gd name="T15" fmla="*/ 0 w 577"/>
                  <a:gd name="T16" fmla="*/ 0 h 1728"/>
                  <a:gd name="T17" fmla="*/ 577 w 577"/>
                  <a:gd name="T18" fmla="*/ 1728 h 1728"/>
                </a:gdLst>
                <a:ahLst/>
                <a:cxnLst>
                  <a:cxn ang="T10">
                    <a:pos x="T0" y="T1"/>
                  </a:cxn>
                  <a:cxn ang="T11">
                    <a:pos x="T2" y="T3"/>
                  </a:cxn>
                  <a:cxn ang="T12">
                    <a:pos x="T4" y="T5"/>
                  </a:cxn>
                  <a:cxn ang="T13">
                    <a:pos x="T6" y="T7"/>
                  </a:cxn>
                  <a:cxn ang="T14">
                    <a:pos x="T8" y="T9"/>
                  </a:cxn>
                </a:cxnLst>
                <a:rect l="T15" t="T16" r="T17" b="T18"/>
                <a:pathLst>
                  <a:path w="577" h="1728">
                    <a:moveTo>
                      <a:pt x="576" y="140"/>
                    </a:moveTo>
                    <a:lnTo>
                      <a:pt x="576" y="1727"/>
                    </a:lnTo>
                    <a:lnTo>
                      <a:pt x="0" y="1568"/>
                    </a:lnTo>
                    <a:lnTo>
                      <a:pt x="0" y="0"/>
                    </a:lnTo>
                    <a:lnTo>
                      <a:pt x="576" y="140"/>
                    </a:lnTo>
                  </a:path>
                </a:pathLst>
              </a:custGeom>
              <a:gradFill rotWithShape="0">
                <a:gsLst>
                  <a:gs pos="0">
                    <a:srgbClr val="EDEDED"/>
                  </a:gs>
                  <a:gs pos="100000">
                    <a:srgbClr val="B2B2B2"/>
                  </a:gs>
                </a:gsLst>
                <a:lin ang="5400000" scaled="1"/>
              </a:gradFill>
              <a:ln w="3175" cap="rnd">
                <a:solidFill>
                  <a:schemeClr val="tx1"/>
                </a:solidFill>
                <a:round/>
                <a:headEnd/>
                <a:tailEnd/>
              </a:ln>
            </p:spPr>
            <p:txBody>
              <a:bodyPr/>
              <a:lstStyle/>
              <a:p>
                <a:endParaRPr lang="en-US"/>
              </a:p>
            </p:txBody>
          </p:sp>
          <p:sp>
            <p:nvSpPr>
              <p:cNvPr id="6166" name="Line 105"/>
              <p:cNvSpPr>
                <a:spLocks noChangeShapeType="1"/>
              </p:cNvSpPr>
              <p:nvPr/>
            </p:nvSpPr>
            <p:spPr bwMode="blackWhite">
              <a:xfrm>
                <a:off x="973" y="1680"/>
                <a:ext cx="192" cy="51"/>
              </a:xfrm>
              <a:prstGeom prst="line">
                <a:avLst/>
              </a:prstGeom>
              <a:noFill/>
              <a:ln w="6350">
                <a:solidFill>
                  <a:srgbClr val="676767"/>
                </a:solidFill>
                <a:round/>
                <a:headEnd/>
                <a:tailEnd/>
              </a:ln>
            </p:spPr>
            <p:txBody>
              <a:bodyPr wrap="none" anchor="ctr"/>
              <a:lstStyle/>
              <a:p>
                <a:endParaRPr lang="en-US"/>
              </a:p>
            </p:txBody>
          </p:sp>
          <p:sp>
            <p:nvSpPr>
              <p:cNvPr id="6167" name="Oval 106"/>
              <p:cNvSpPr>
                <a:spLocks noChangeArrowheads="1"/>
              </p:cNvSpPr>
              <p:nvPr/>
            </p:nvSpPr>
            <p:spPr bwMode="blackWhite">
              <a:xfrm>
                <a:off x="966" y="1019"/>
                <a:ext cx="31" cy="17"/>
              </a:xfrm>
              <a:prstGeom prst="ellipse">
                <a:avLst/>
              </a:prstGeom>
              <a:solidFill>
                <a:srgbClr val="D60093"/>
              </a:solidFill>
              <a:ln w="12700">
                <a:noFill/>
                <a:round/>
                <a:headEnd/>
                <a:tailEnd/>
              </a:ln>
            </p:spPr>
            <p:txBody>
              <a:bodyPr wrap="none" anchor="ctr"/>
              <a:lstStyle/>
              <a:p>
                <a:endParaRPr lang="en-US"/>
              </a:p>
            </p:txBody>
          </p:sp>
          <p:sp>
            <p:nvSpPr>
              <p:cNvPr id="6168" name="Line 107"/>
              <p:cNvSpPr>
                <a:spLocks noChangeShapeType="1"/>
              </p:cNvSpPr>
              <p:nvPr/>
            </p:nvSpPr>
            <p:spPr bwMode="blackWhite">
              <a:xfrm>
                <a:off x="973" y="1642"/>
                <a:ext cx="192" cy="51"/>
              </a:xfrm>
              <a:prstGeom prst="line">
                <a:avLst/>
              </a:prstGeom>
              <a:noFill/>
              <a:ln w="6350">
                <a:solidFill>
                  <a:srgbClr val="676767"/>
                </a:solidFill>
                <a:round/>
                <a:headEnd/>
                <a:tailEnd/>
              </a:ln>
            </p:spPr>
            <p:txBody>
              <a:bodyPr wrap="none" anchor="ctr"/>
              <a:lstStyle/>
              <a:p>
                <a:endParaRPr lang="en-US"/>
              </a:p>
            </p:txBody>
          </p:sp>
          <p:sp>
            <p:nvSpPr>
              <p:cNvPr id="6169" name="Line 108"/>
              <p:cNvSpPr>
                <a:spLocks noChangeShapeType="1"/>
              </p:cNvSpPr>
              <p:nvPr/>
            </p:nvSpPr>
            <p:spPr bwMode="blackWhite">
              <a:xfrm>
                <a:off x="973" y="1604"/>
                <a:ext cx="192" cy="52"/>
              </a:xfrm>
              <a:prstGeom prst="line">
                <a:avLst/>
              </a:prstGeom>
              <a:noFill/>
              <a:ln w="6350">
                <a:solidFill>
                  <a:srgbClr val="676767"/>
                </a:solidFill>
                <a:round/>
                <a:headEnd/>
                <a:tailEnd/>
              </a:ln>
            </p:spPr>
            <p:txBody>
              <a:bodyPr wrap="none" anchor="ctr"/>
              <a:lstStyle/>
              <a:p>
                <a:endParaRPr lang="en-US"/>
              </a:p>
            </p:txBody>
          </p:sp>
          <p:sp>
            <p:nvSpPr>
              <p:cNvPr id="6170" name="Line 109"/>
              <p:cNvSpPr>
                <a:spLocks noChangeShapeType="1"/>
              </p:cNvSpPr>
              <p:nvPr/>
            </p:nvSpPr>
            <p:spPr bwMode="blackWhite">
              <a:xfrm>
                <a:off x="973" y="1567"/>
                <a:ext cx="192" cy="51"/>
              </a:xfrm>
              <a:prstGeom prst="line">
                <a:avLst/>
              </a:prstGeom>
              <a:noFill/>
              <a:ln w="6350">
                <a:solidFill>
                  <a:srgbClr val="676767"/>
                </a:solidFill>
                <a:round/>
                <a:headEnd/>
                <a:tailEnd/>
              </a:ln>
            </p:spPr>
            <p:txBody>
              <a:bodyPr wrap="none" anchor="ctr"/>
              <a:lstStyle/>
              <a:p>
                <a:endParaRPr lang="en-US"/>
              </a:p>
            </p:txBody>
          </p:sp>
          <p:sp>
            <p:nvSpPr>
              <p:cNvPr id="6171" name="Line 110"/>
              <p:cNvSpPr>
                <a:spLocks noChangeShapeType="1"/>
              </p:cNvSpPr>
              <p:nvPr/>
            </p:nvSpPr>
            <p:spPr bwMode="blackWhite">
              <a:xfrm>
                <a:off x="973" y="1528"/>
                <a:ext cx="192" cy="51"/>
              </a:xfrm>
              <a:prstGeom prst="line">
                <a:avLst/>
              </a:prstGeom>
              <a:noFill/>
              <a:ln w="6350">
                <a:solidFill>
                  <a:srgbClr val="676767"/>
                </a:solidFill>
                <a:round/>
                <a:headEnd/>
                <a:tailEnd/>
              </a:ln>
            </p:spPr>
            <p:txBody>
              <a:bodyPr wrap="none" anchor="ctr"/>
              <a:lstStyle/>
              <a:p>
                <a:endParaRPr lang="en-US"/>
              </a:p>
            </p:txBody>
          </p:sp>
          <p:sp>
            <p:nvSpPr>
              <p:cNvPr id="6172" name="Freeform 111"/>
              <p:cNvSpPr>
                <a:spLocks/>
              </p:cNvSpPr>
              <p:nvPr/>
            </p:nvSpPr>
            <p:spPr bwMode="blackWhite">
              <a:xfrm>
                <a:off x="976" y="1164"/>
                <a:ext cx="190" cy="355"/>
              </a:xfrm>
              <a:custGeom>
                <a:avLst/>
                <a:gdLst>
                  <a:gd name="T0" fmla="*/ 0 w 397"/>
                  <a:gd name="T1" fmla="*/ 71 h 733"/>
                  <a:gd name="T2" fmla="*/ 44 w 397"/>
                  <a:gd name="T3" fmla="*/ 83 h 733"/>
                  <a:gd name="T4" fmla="*/ 44 w 397"/>
                  <a:gd name="T5" fmla="*/ 0 h 733"/>
                  <a:gd name="T6" fmla="*/ 0 60000 65536"/>
                  <a:gd name="T7" fmla="*/ 0 60000 65536"/>
                  <a:gd name="T8" fmla="*/ 0 60000 65536"/>
                  <a:gd name="T9" fmla="*/ 0 w 397"/>
                  <a:gd name="T10" fmla="*/ 0 h 733"/>
                  <a:gd name="T11" fmla="*/ 397 w 397"/>
                  <a:gd name="T12" fmla="*/ 733 h 733"/>
                </a:gdLst>
                <a:ahLst/>
                <a:cxnLst>
                  <a:cxn ang="T6">
                    <a:pos x="T0" y="T1"/>
                  </a:cxn>
                  <a:cxn ang="T7">
                    <a:pos x="T2" y="T3"/>
                  </a:cxn>
                  <a:cxn ang="T8">
                    <a:pos x="T4" y="T5"/>
                  </a:cxn>
                </a:cxnLst>
                <a:rect l="T9" t="T10" r="T11" b="T12"/>
                <a:pathLst>
                  <a:path w="397" h="733">
                    <a:moveTo>
                      <a:pt x="0" y="628"/>
                    </a:moveTo>
                    <a:lnTo>
                      <a:pt x="396" y="732"/>
                    </a:lnTo>
                    <a:lnTo>
                      <a:pt x="396" y="0"/>
                    </a:lnTo>
                  </a:path>
                </a:pathLst>
              </a:custGeom>
              <a:noFill/>
              <a:ln w="3175" cap="rnd">
                <a:solidFill>
                  <a:srgbClr val="676767"/>
                </a:solidFill>
                <a:round/>
                <a:headEnd/>
                <a:tailEnd/>
              </a:ln>
            </p:spPr>
            <p:txBody>
              <a:bodyPr/>
              <a:lstStyle/>
              <a:p>
                <a:endParaRPr lang="en-US"/>
              </a:p>
            </p:txBody>
          </p:sp>
          <p:sp>
            <p:nvSpPr>
              <p:cNvPr id="6173" name="Freeform 112"/>
              <p:cNvSpPr>
                <a:spLocks/>
              </p:cNvSpPr>
              <p:nvPr/>
            </p:nvSpPr>
            <p:spPr bwMode="blackWhite">
              <a:xfrm>
                <a:off x="956" y="1094"/>
                <a:ext cx="218" cy="618"/>
              </a:xfrm>
              <a:custGeom>
                <a:avLst/>
                <a:gdLst>
                  <a:gd name="T0" fmla="*/ 51 w 453"/>
                  <a:gd name="T1" fmla="*/ 12 h 1278"/>
                  <a:gd name="T2" fmla="*/ 0 w 453"/>
                  <a:gd name="T3" fmla="*/ 0 h 1278"/>
                  <a:gd name="T4" fmla="*/ 0 w 453"/>
                  <a:gd name="T5" fmla="*/ 145 h 1278"/>
                  <a:gd name="T6" fmla="*/ 0 60000 65536"/>
                  <a:gd name="T7" fmla="*/ 0 60000 65536"/>
                  <a:gd name="T8" fmla="*/ 0 60000 65536"/>
                  <a:gd name="T9" fmla="*/ 0 w 453"/>
                  <a:gd name="T10" fmla="*/ 0 h 1278"/>
                  <a:gd name="T11" fmla="*/ 453 w 453"/>
                  <a:gd name="T12" fmla="*/ 1278 h 1278"/>
                </a:gdLst>
                <a:ahLst/>
                <a:cxnLst>
                  <a:cxn ang="T6">
                    <a:pos x="T0" y="T1"/>
                  </a:cxn>
                  <a:cxn ang="T7">
                    <a:pos x="T2" y="T3"/>
                  </a:cxn>
                  <a:cxn ang="T8">
                    <a:pos x="T4" y="T5"/>
                  </a:cxn>
                </a:cxnLst>
                <a:rect l="T9" t="T10" r="T11" b="T12"/>
                <a:pathLst>
                  <a:path w="453" h="1278">
                    <a:moveTo>
                      <a:pt x="452" y="105"/>
                    </a:moveTo>
                    <a:lnTo>
                      <a:pt x="0" y="0"/>
                    </a:lnTo>
                    <a:lnTo>
                      <a:pt x="0" y="1277"/>
                    </a:lnTo>
                  </a:path>
                </a:pathLst>
              </a:custGeom>
              <a:noFill/>
              <a:ln w="6350" cap="rnd">
                <a:solidFill>
                  <a:schemeClr val="tx1"/>
                </a:solidFill>
                <a:round/>
                <a:headEnd/>
                <a:tailEnd/>
              </a:ln>
            </p:spPr>
            <p:txBody>
              <a:bodyPr/>
              <a:lstStyle/>
              <a:p>
                <a:endParaRPr lang="en-US"/>
              </a:p>
            </p:txBody>
          </p:sp>
          <p:sp>
            <p:nvSpPr>
              <p:cNvPr id="6174" name="Freeform 113"/>
              <p:cNvSpPr>
                <a:spLocks/>
              </p:cNvSpPr>
              <p:nvPr/>
            </p:nvSpPr>
            <p:spPr bwMode="blackWhite">
              <a:xfrm>
                <a:off x="970" y="1117"/>
                <a:ext cx="194" cy="352"/>
              </a:xfrm>
              <a:custGeom>
                <a:avLst/>
                <a:gdLst>
                  <a:gd name="T0" fmla="*/ 45 w 402"/>
                  <a:gd name="T1" fmla="*/ 11 h 726"/>
                  <a:gd name="T2" fmla="*/ 0 w 402"/>
                  <a:gd name="T3" fmla="*/ 0 h 726"/>
                  <a:gd name="T4" fmla="*/ 0 w 402"/>
                  <a:gd name="T5" fmla="*/ 83 h 726"/>
                  <a:gd name="T6" fmla="*/ 0 60000 65536"/>
                  <a:gd name="T7" fmla="*/ 0 60000 65536"/>
                  <a:gd name="T8" fmla="*/ 0 60000 65536"/>
                  <a:gd name="T9" fmla="*/ 0 w 402"/>
                  <a:gd name="T10" fmla="*/ 0 h 726"/>
                  <a:gd name="T11" fmla="*/ 402 w 402"/>
                  <a:gd name="T12" fmla="*/ 726 h 726"/>
                </a:gdLst>
                <a:ahLst/>
                <a:cxnLst>
                  <a:cxn ang="T6">
                    <a:pos x="T0" y="T1"/>
                  </a:cxn>
                  <a:cxn ang="T7">
                    <a:pos x="T2" y="T3"/>
                  </a:cxn>
                  <a:cxn ang="T8">
                    <a:pos x="T4" y="T5"/>
                  </a:cxn>
                </a:cxnLst>
                <a:rect l="T9" t="T10" r="T11" b="T12"/>
                <a:pathLst>
                  <a:path w="402" h="726">
                    <a:moveTo>
                      <a:pt x="401" y="96"/>
                    </a:moveTo>
                    <a:lnTo>
                      <a:pt x="0" y="0"/>
                    </a:lnTo>
                    <a:lnTo>
                      <a:pt x="0" y="725"/>
                    </a:lnTo>
                  </a:path>
                </a:pathLst>
              </a:custGeom>
              <a:noFill/>
              <a:ln w="3175" cap="rnd">
                <a:solidFill>
                  <a:schemeClr val="tx1"/>
                </a:solidFill>
                <a:round/>
                <a:headEnd/>
                <a:tailEnd/>
              </a:ln>
            </p:spPr>
            <p:txBody>
              <a:bodyPr/>
              <a:lstStyle/>
              <a:p>
                <a:endParaRPr lang="en-US"/>
              </a:p>
            </p:txBody>
          </p:sp>
          <p:sp>
            <p:nvSpPr>
              <p:cNvPr id="6175" name="Line 114"/>
              <p:cNvSpPr>
                <a:spLocks noChangeShapeType="1"/>
              </p:cNvSpPr>
              <p:nvPr/>
            </p:nvSpPr>
            <p:spPr bwMode="blackWhite">
              <a:xfrm>
                <a:off x="971" y="1198"/>
                <a:ext cx="187" cy="43"/>
              </a:xfrm>
              <a:prstGeom prst="line">
                <a:avLst/>
              </a:prstGeom>
              <a:noFill/>
              <a:ln w="3175">
                <a:solidFill>
                  <a:srgbClr val="676767"/>
                </a:solidFill>
                <a:round/>
                <a:headEnd/>
                <a:tailEnd/>
              </a:ln>
            </p:spPr>
            <p:txBody>
              <a:bodyPr wrap="none" anchor="ctr"/>
              <a:lstStyle/>
              <a:p>
                <a:endParaRPr lang="en-US"/>
              </a:p>
            </p:txBody>
          </p:sp>
          <p:sp>
            <p:nvSpPr>
              <p:cNvPr id="6176" name="Line 115"/>
              <p:cNvSpPr>
                <a:spLocks noChangeShapeType="1"/>
              </p:cNvSpPr>
              <p:nvPr/>
            </p:nvSpPr>
            <p:spPr bwMode="blackWhite">
              <a:xfrm>
                <a:off x="971" y="1273"/>
                <a:ext cx="189" cy="43"/>
              </a:xfrm>
              <a:prstGeom prst="line">
                <a:avLst/>
              </a:prstGeom>
              <a:noFill/>
              <a:ln w="3175">
                <a:solidFill>
                  <a:srgbClr val="676767"/>
                </a:solidFill>
                <a:round/>
                <a:headEnd/>
                <a:tailEnd/>
              </a:ln>
            </p:spPr>
            <p:txBody>
              <a:bodyPr wrap="none" anchor="ctr"/>
              <a:lstStyle/>
              <a:p>
                <a:endParaRPr lang="en-US"/>
              </a:p>
            </p:txBody>
          </p:sp>
          <p:sp>
            <p:nvSpPr>
              <p:cNvPr id="6177" name="Line 116"/>
              <p:cNvSpPr>
                <a:spLocks noChangeShapeType="1"/>
              </p:cNvSpPr>
              <p:nvPr/>
            </p:nvSpPr>
            <p:spPr bwMode="blackWhite">
              <a:xfrm>
                <a:off x="971" y="1366"/>
                <a:ext cx="180" cy="43"/>
              </a:xfrm>
              <a:prstGeom prst="line">
                <a:avLst/>
              </a:prstGeom>
              <a:noFill/>
              <a:ln w="3175">
                <a:solidFill>
                  <a:srgbClr val="676767"/>
                </a:solidFill>
                <a:round/>
                <a:headEnd/>
                <a:tailEnd/>
              </a:ln>
            </p:spPr>
            <p:txBody>
              <a:bodyPr wrap="none" anchor="ctr"/>
              <a:lstStyle/>
              <a:p>
                <a:endParaRPr lang="en-US"/>
              </a:p>
            </p:txBody>
          </p:sp>
          <p:sp>
            <p:nvSpPr>
              <p:cNvPr id="6178" name="Freeform 117"/>
              <p:cNvSpPr>
                <a:spLocks/>
              </p:cNvSpPr>
              <p:nvPr/>
            </p:nvSpPr>
            <p:spPr bwMode="blackWhite">
              <a:xfrm>
                <a:off x="1027" y="1161"/>
                <a:ext cx="74" cy="40"/>
              </a:xfrm>
              <a:custGeom>
                <a:avLst/>
                <a:gdLst>
                  <a:gd name="T0" fmla="*/ 0 w 152"/>
                  <a:gd name="T1" fmla="*/ 0 h 82"/>
                  <a:gd name="T2" fmla="*/ 0 w 152"/>
                  <a:gd name="T3" fmla="*/ 5 h 82"/>
                  <a:gd name="T4" fmla="*/ 18 w 152"/>
                  <a:gd name="T5" fmla="*/ 10 h 82"/>
                  <a:gd name="T6" fmla="*/ 18 w 152"/>
                  <a:gd name="T7" fmla="*/ 4 h 82"/>
                  <a:gd name="T8" fmla="*/ 0 w 152"/>
                  <a:gd name="T9" fmla="*/ 0 h 82"/>
                  <a:gd name="T10" fmla="*/ 0 60000 65536"/>
                  <a:gd name="T11" fmla="*/ 0 60000 65536"/>
                  <a:gd name="T12" fmla="*/ 0 60000 65536"/>
                  <a:gd name="T13" fmla="*/ 0 60000 65536"/>
                  <a:gd name="T14" fmla="*/ 0 60000 65536"/>
                  <a:gd name="T15" fmla="*/ 0 w 152"/>
                  <a:gd name="T16" fmla="*/ 0 h 82"/>
                  <a:gd name="T17" fmla="*/ 152 w 152"/>
                  <a:gd name="T18" fmla="*/ 82 h 82"/>
                </a:gdLst>
                <a:ahLst/>
                <a:cxnLst>
                  <a:cxn ang="T10">
                    <a:pos x="T0" y="T1"/>
                  </a:cxn>
                  <a:cxn ang="T11">
                    <a:pos x="T2" y="T3"/>
                  </a:cxn>
                  <a:cxn ang="T12">
                    <a:pos x="T4" y="T5"/>
                  </a:cxn>
                  <a:cxn ang="T13">
                    <a:pos x="T6" y="T7"/>
                  </a:cxn>
                  <a:cxn ang="T14">
                    <a:pos x="T8" y="T9"/>
                  </a:cxn>
                </a:cxnLst>
                <a:rect l="T15" t="T16" r="T17" b="T18"/>
                <a:pathLst>
                  <a:path w="152" h="82">
                    <a:moveTo>
                      <a:pt x="0" y="0"/>
                    </a:moveTo>
                    <a:lnTo>
                      <a:pt x="0" y="48"/>
                    </a:lnTo>
                    <a:lnTo>
                      <a:pt x="151" y="81"/>
                    </a:lnTo>
                    <a:lnTo>
                      <a:pt x="151" y="33"/>
                    </a:lnTo>
                    <a:lnTo>
                      <a:pt x="0" y="0"/>
                    </a:lnTo>
                  </a:path>
                </a:pathLst>
              </a:custGeom>
              <a:solidFill>
                <a:srgbClr val="A9A9A9"/>
              </a:solidFill>
              <a:ln w="12700" cap="rnd">
                <a:noFill/>
                <a:round/>
                <a:headEnd/>
                <a:tailEnd/>
              </a:ln>
            </p:spPr>
            <p:txBody>
              <a:bodyPr/>
              <a:lstStyle/>
              <a:p>
                <a:endParaRPr lang="en-US"/>
              </a:p>
            </p:txBody>
          </p:sp>
          <p:sp>
            <p:nvSpPr>
              <p:cNvPr id="6179" name="Line 118"/>
              <p:cNvSpPr>
                <a:spLocks noChangeShapeType="1"/>
              </p:cNvSpPr>
              <p:nvPr/>
            </p:nvSpPr>
            <p:spPr bwMode="blackWhite">
              <a:xfrm>
                <a:off x="998" y="1167"/>
                <a:ext cx="138" cy="30"/>
              </a:xfrm>
              <a:prstGeom prst="line">
                <a:avLst/>
              </a:prstGeom>
              <a:noFill/>
              <a:ln w="6350">
                <a:solidFill>
                  <a:srgbClr val="919191"/>
                </a:solidFill>
                <a:round/>
                <a:headEnd/>
                <a:tailEnd/>
              </a:ln>
            </p:spPr>
            <p:txBody>
              <a:bodyPr wrap="none" anchor="ctr"/>
              <a:lstStyle/>
              <a:p>
                <a:endParaRPr lang="en-US"/>
              </a:p>
            </p:txBody>
          </p:sp>
          <p:sp>
            <p:nvSpPr>
              <p:cNvPr id="6180" name="Freeform 119"/>
              <p:cNvSpPr>
                <a:spLocks/>
              </p:cNvSpPr>
              <p:nvPr/>
            </p:nvSpPr>
            <p:spPr bwMode="blackWhite">
              <a:xfrm>
                <a:off x="984" y="1304"/>
                <a:ext cx="167" cy="75"/>
              </a:xfrm>
              <a:custGeom>
                <a:avLst/>
                <a:gdLst>
                  <a:gd name="T0" fmla="*/ 0 w 351"/>
                  <a:gd name="T1" fmla="*/ 6 h 183"/>
                  <a:gd name="T2" fmla="*/ 0 w 351"/>
                  <a:gd name="T3" fmla="*/ 0 h 183"/>
                  <a:gd name="T4" fmla="*/ 38 w 351"/>
                  <a:gd name="T5" fmla="*/ 7 h 183"/>
                  <a:gd name="T6" fmla="*/ 38 w 351"/>
                  <a:gd name="T7" fmla="*/ 13 h 183"/>
                  <a:gd name="T8" fmla="*/ 0 w 351"/>
                  <a:gd name="T9" fmla="*/ 6 h 183"/>
                  <a:gd name="T10" fmla="*/ 0 60000 65536"/>
                  <a:gd name="T11" fmla="*/ 0 60000 65536"/>
                  <a:gd name="T12" fmla="*/ 0 60000 65536"/>
                  <a:gd name="T13" fmla="*/ 0 60000 65536"/>
                  <a:gd name="T14" fmla="*/ 0 60000 65536"/>
                  <a:gd name="T15" fmla="*/ 0 w 351"/>
                  <a:gd name="T16" fmla="*/ 0 h 183"/>
                  <a:gd name="T17" fmla="*/ 351 w 351"/>
                  <a:gd name="T18" fmla="*/ 183 h 183"/>
                </a:gdLst>
                <a:ahLst/>
                <a:cxnLst>
                  <a:cxn ang="T10">
                    <a:pos x="T0" y="T1"/>
                  </a:cxn>
                  <a:cxn ang="T11">
                    <a:pos x="T2" y="T3"/>
                  </a:cxn>
                  <a:cxn ang="T12">
                    <a:pos x="T4" y="T5"/>
                  </a:cxn>
                  <a:cxn ang="T13">
                    <a:pos x="T6" y="T7"/>
                  </a:cxn>
                  <a:cxn ang="T14">
                    <a:pos x="T8" y="T9"/>
                  </a:cxn>
                </a:cxnLst>
                <a:rect l="T15" t="T16" r="T17" b="T18"/>
                <a:pathLst>
                  <a:path w="351" h="183">
                    <a:moveTo>
                      <a:pt x="0" y="85"/>
                    </a:moveTo>
                    <a:lnTo>
                      <a:pt x="0" y="0"/>
                    </a:lnTo>
                    <a:lnTo>
                      <a:pt x="350" y="93"/>
                    </a:lnTo>
                    <a:lnTo>
                      <a:pt x="350" y="182"/>
                    </a:lnTo>
                    <a:lnTo>
                      <a:pt x="0" y="85"/>
                    </a:lnTo>
                  </a:path>
                </a:pathLst>
              </a:custGeom>
              <a:solidFill>
                <a:srgbClr val="B2B2B2"/>
              </a:solidFill>
              <a:ln w="3175" cap="rnd">
                <a:solidFill>
                  <a:srgbClr val="676767"/>
                </a:solidFill>
                <a:round/>
                <a:headEnd/>
                <a:tailEnd/>
              </a:ln>
            </p:spPr>
            <p:txBody>
              <a:bodyPr/>
              <a:lstStyle/>
              <a:p>
                <a:endParaRPr lang="en-US"/>
              </a:p>
            </p:txBody>
          </p:sp>
          <p:sp>
            <p:nvSpPr>
              <p:cNvPr id="6181" name="Freeform 120"/>
              <p:cNvSpPr>
                <a:spLocks/>
              </p:cNvSpPr>
              <p:nvPr/>
            </p:nvSpPr>
            <p:spPr bwMode="blackWhite">
              <a:xfrm>
                <a:off x="984" y="1397"/>
                <a:ext cx="167" cy="83"/>
              </a:xfrm>
              <a:custGeom>
                <a:avLst/>
                <a:gdLst>
                  <a:gd name="T0" fmla="*/ 0 w 351"/>
                  <a:gd name="T1" fmla="*/ 8 h 182"/>
                  <a:gd name="T2" fmla="*/ 0 w 351"/>
                  <a:gd name="T3" fmla="*/ 0 h 182"/>
                  <a:gd name="T4" fmla="*/ 38 w 351"/>
                  <a:gd name="T5" fmla="*/ 9 h 182"/>
                  <a:gd name="T6" fmla="*/ 38 w 351"/>
                  <a:gd name="T7" fmla="*/ 17 h 182"/>
                  <a:gd name="T8" fmla="*/ 0 w 351"/>
                  <a:gd name="T9" fmla="*/ 8 h 182"/>
                  <a:gd name="T10" fmla="*/ 0 60000 65536"/>
                  <a:gd name="T11" fmla="*/ 0 60000 65536"/>
                  <a:gd name="T12" fmla="*/ 0 60000 65536"/>
                  <a:gd name="T13" fmla="*/ 0 60000 65536"/>
                  <a:gd name="T14" fmla="*/ 0 60000 65536"/>
                  <a:gd name="T15" fmla="*/ 0 w 351"/>
                  <a:gd name="T16" fmla="*/ 0 h 182"/>
                  <a:gd name="T17" fmla="*/ 351 w 351"/>
                  <a:gd name="T18" fmla="*/ 182 h 182"/>
                </a:gdLst>
                <a:ahLst/>
                <a:cxnLst>
                  <a:cxn ang="T10">
                    <a:pos x="T0" y="T1"/>
                  </a:cxn>
                  <a:cxn ang="T11">
                    <a:pos x="T2" y="T3"/>
                  </a:cxn>
                  <a:cxn ang="T12">
                    <a:pos x="T4" y="T5"/>
                  </a:cxn>
                  <a:cxn ang="T13">
                    <a:pos x="T6" y="T7"/>
                  </a:cxn>
                  <a:cxn ang="T14">
                    <a:pos x="T8" y="T9"/>
                  </a:cxn>
                </a:cxnLst>
                <a:rect l="T15" t="T16" r="T17" b="T18"/>
                <a:pathLst>
                  <a:path w="351" h="182">
                    <a:moveTo>
                      <a:pt x="0" y="85"/>
                    </a:moveTo>
                    <a:lnTo>
                      <a:pt x="0" y="0"/>
                    </a:lnTo>
                    <a:lnTo>
                      <a:pt x="350" y="93"/>
                    </a:lnTo>
                    <a:lnTo>
                      <a:pt x="350" y="181"/>
                    </a:lnTo>
                    <a:lnTo>
                      <a:pt x="0" y="85"/>
                    </a:lnTo>
                  </a:path>
                </a:pathLst>
              </a:custGeom>
              <a:solidFill>
                <a:srgbClr val="B2B2B2"/>
              </a:solidFill>
              <a:ln w="3175" cap="rnd">
                <a:solidFill>
                  <a:srgbClr val="676767"/>
                </a:solidFill>
                <a:round/>
                <a:headEnd/>
                <a:tailEnd/>
              </a:ln>
            </p:spPr>
            <p:txBody>
              <a:bodyPr/>
              <a:lstStyle/>
              <a:p>
                <a:endParaRPr lang="en-US"/>
              </a:p>
            </p:txBody>
          </p:sp>
          <p:sp>
            <p:nvSpPr>
              <p:cNvPr id="6182" name="Freeform 121"/>
              <p:cNvSpPr>
                <a:spLocks/>
              </p:cNvSpPr>
              <p:nvPr/>
            </p:nvSpPr>
            <p:spPr bwMode="blackWhite">
              <a:xfrm>
                <a:off x="981" y="1220"/>
                <a:ext cx="170" cy="77"/>
              </a:xfrm>
              <a:custGeom>
                <a:avLst/>
                <a:gdLst>
                  <a:gd name="T0" fmla="*/ 0 w 351"/>
                  <a:gd name="T1" fmla="*/ 6 h 182"/>
                  <a:gd name="T2" fmla="*/ 0 w 351"/>
                  <a:gd name="T3" fmla="*/ 0 h 182"/>
                  <a:gd name="T4" fmla="*/ 40 w 351"/>
                  <a:gd name="T5" fmla="*/ 7 h 182"/>
                  <a:gd name="T6" fmla="*/ 40 w 351"/>
                  <a:gd name="T7" fmla="*/ 14 h 182"/>
                  <a:gd name="T8" fmla="*/ 0 w 351"/>
                  <a:gd name="T9" fmla="*/ 6 h 182"/>
                  <a:gd name="T10" fmla="*/ 0 60000 65536"/>
                  <a:gd name="T11" fmla="*/ 0 60000 65536"/>
                  <a:gd name="T12" fmla="*/ 0 60000 65536"/>
                  <a:gd name="T13" fmla="*/ 0 60000 65536"/>
                  <a:gd name="T14" fmla="*/ 0 60000 65536"/>
                  <a:gd name="T15" fmla="*/ 0 w 351"/>
                  <a:gd name="T16" fmla="*/ 0 h 182"/>
                  <a:gd name="T17" fmla="*/ 351 w 351"/>
                  <a:gd name="T18" fmla="*/ 182 h 182"/>
                </a:gdLst>
                <a:ahLst/>
                <a:cxnLst>
                  <a:cxn ang="T10">
                    <a:pos x="T0" y="T1"/>
                  </a:cxn>
                  <a:cxn ang="T11">
                    <a:pos x="T2" y="T3"/>
                  </a:cxn>
                  <a:cxn ang="T12">
                    <a:pos x="T4" y="T5"/>
                  </a:cxn>
                  <a:cxn ang="T13">
                    <a:pos x="T6" y="T7"/>
                  </a:cxn>
                  <a:cxn ang="T14">
                    <a:pos x="T8" y="T9"/>
                  </a:cxn>
                </a:cxnLst>
                <a:rect l="T15" t="T16" r="T17" b="T18"/>
                <a:pathLst>
                  <a:path w="351" h="182">
                    <a:moveTo>
                      <a:pt x="0" y="85"/>
                    </a:moveTo>
                    <a:lnTo>
                      <a:pt x="0" y="0"/>
                    </a:lnTo>
                    <a:lnTo>
                      <a:pt x="350" y="93"/>
                    </a:lnTo>
                    <a:lnTo>
                      <a:pt x="350" y="181"/>
                    </a:lnTo>
                    <a:lnTo>
                      <a:pt x="0" y="85"/>
                    </a:lnTo>
                  </a:path>
                </a:pathLst>
              </a:custGeom>
              <a:solidFill>
                <a:srgbClr val="B2B2B2"/>
              </a:solidFill>
              <a:ln w="3175" cap="rnd">
                <a:solidFill>
                  <a:srgbClr val="676767"/>
                </a:solidFill>
                <a:round/>
                <a:headEnd/>
                <a:tailEnd/>
              </a:ln>
            </p:spPr>
            <p:txBody>
              <a:bodyPr/>
              <a:lstStyle/>
              <a:p>
                <a:endParaRPr lang="en-US"/>
              </a:p>
            </p:txBody>
          </p:sp>
          <p:sp>
            <p:nvSpPr>
              <p:cNvPr id="6183" name="Line 122"/>
              <p:cNvSpPr>
                <a:spLocks noChangeShapeType="1"/>
              </p:cNvSpPr>
              <p:nvPr/>
            </p:nvSpPr>
            <p:spPr bwMode="blackWhite">
              <a:xfrm flipH="1" flipV="1">
                <a:off x="1103" y="1267"/>
                <a:ext cx="33" cy="8"/>
              </a:xfrm>
              <a:prstGeom prst="line">
                <a:avLst/>
              </a:prstGeom>
              <a:noFill/>
              <a:ln w="9525">
                <a:solidFill>
                  <a:srgbClr val="D60093"/>
                </a:solidFill>
                <a:round/>
                <a:headEnd/>
                <a:tailEnd/>
              </a:ln>
            </p:spPr>
            <p:txBody>
              <a:bodyPr wrap="none" tIns="27432" bIns="27432" anchor="ctr">
                <a:spAutoFit/>
              </a:bodyPr>
              <a:lstStyle/>
              <a:p>
                <a:endParaRPr lang="en-US"/>
              </a:p>
            </p:txBody>
          </p:sp>
          <p:sp>
            <p:nvSpPr>
              <p:cNvPr id="6184" name="Line 123"/>
              <p:cNvSpPr>
                <a:spLocks noChangeShapeType="1"/>
              </p:cNvSpPr>
              <p:nvPr/>
            </p:nvSpPr>
            <p:spPr bwMode="blackWhite">
              <a:xfrm flipH="1" flipV="1">
                <a:off x="1103" y="1349"/>
                <a:ext cx="33" cy="7"/>
              </a:xfrm>
              <a:prstGeom prst="line">
                <a:avLst/>
              </a:prstGeom>
              <a:noFill/>
              <a:ln w="9525">
                <a:solidFill>
                  <a:srgbClr val="D60093"/>
                </a:solidFill>
                <a:round/>
                <a:headEnd/>
                <a:tailEnd/>
              </a:ln>
            </p:spPr>
            <p:txBody>
              <a:bodyPr wrap="none" tIns="27432" bIns="27432" anchor="ctr">
                <a:spAutoFit/>
              </a:bodyPr>
              <a:lstStyle/>
              <a:p>
                <a:endParaRPr lang="en-US"/>
              </a:p>
            </p:txBody>
          </p:sp>
          <p:sp>
            <p:nvSpPr>
              <p:cNvPr id="6185" name="Line 124"/>
              <p:cNvSpPr>
                <a:spLocks noChangeShapeType="1"/>
              </p:cNvSpPr>
              <p:nvPr/>
            </p:nvSpPr>
            <p:spPr bwMode="blackWhite">
              <a:xfrm flipH="1" flipV="1">
                <a:off x="1103" y="1448"/>
                <a:ext cx="33" cy="8"/>
              </a:xfrm>
              <a:prstGeom prst="line">
                <a:avLst/>
              </a:prstGeom>
              <a:noFill/>
              <a:ln w="9525">
                <a:solidFill>
                  <a:srgbClr val="D60093"/>
                </a:solidFill>
                <a:round/>
                <a:headEnd/>
                <a:tailEnd/>
              </a:ln>
            </p:spPr>
            <p:txBody>
              <a:bodyPr wrap="none" tIns="27432" bIns="27432" anchor="ctr">
                <a:spAutoFit/>
              </a:bodyPr>
              <a:lstStyle/>
              <a:p>
                <a:endParaRPr lang="en-US"/>
              </a:p>
            </p:txBody>
          </p:sp>
        </p:grpSp>
      </p:grpSp>
      <p:sp>
        <p:nvSpPr>
          <p:cNvPr id="60" name="Text Box 125"/>
          <p:cNvSpPr txBox="1">
            <a:spLocks noChangeArrowheads="1"/>
          </p:cNvSpPr>
          <p:nvPr/>
        </p:nvSpPr>
        <p:spPr bwMode="blackWhite">
          <a:xfrm>
            <a:off x="7458950" y="2590800"/>
            <a:ext cx="1298575" cy="338138"/>
          </a:xfrm>
          <a:prstGeom prst="rect">
            <a:avLst/>
          </a:prstGeom>
          <a:solidFill>
            <a:srgbClr val="005A9A"/>
          </a:solidFill>
          <a:ln w="9525">
            <a:solidFill>
              <a:srgbClr val="333399"/>
            </a:solidFill>
            <a:miter lim="800000"/>
            <a:headEnd/>
            <a:tailEnd/>
          </a:ln>
          <a:effectLst>
            <a:outerShdw dist="35921" dir="2700000" algn="ctr" rotWithShape="0">
              <a:srgbClr val="C0C0C0"/>
            </a:outerShdw>
          </a:effectLst>
        </p:spPr>
        <p:txBody>
          <a:bodyPr wrap="none">
            <a:spAutoFit/>
          </a:bodyPr>
          <a:lstStyle/>
          <a:p>
            <a:pPr algn="ctr" eaLnBrk="0" hangingPunct="0">
              <a:defRPr/>
            </a:pPr>
            <a:r>
              <a:rPr lang="en-US" sz="1600" dirty="0">
                <a:latin typeface="+mn-lt"/>
              </a:rPr>
              <a:t>DHCP/WDS</a:t>
            </a:r>
          </a:p>
        </p:txBody>
      </p:sp>
      <p:sp>
        <p:nvSpPr>
          <p:cNvPr id="159" name="Freeform 106"/>
          <p:cNvSpPr>
            <a:spLocks/>
          </p:cNvSpPr>
          <p:nvPr/>
        </p:nvSpPr>
        <p:spPr bwMode="blackWhite">
          <a:xfrm rot="10618033" flipV="1">
            <a:off x="2286744" y="2817387"/>
            <a:ext cx="4152420" cy="334962"/>
          </a:xfrm>
          <a:custGeom>
            <a:avLst/>
            <a:gdLst>
              <a:gd name="T0" fmla="*/ 115 w 1498"/>
              <a:gd name="T1" fmla="*/ 20 h 449"/>
              <a:gd name="T2" fmla="*/ 0 w 1498"/>
              <a:gd name="T3" fmla="*/ 428 h 449"/>
              <a:gd name="T4" fmla="*/ 384 w 1498"/>
              <a:gd name="T5" fmla="*/ 449 h 449"/>
              <a:gd name="T6" fmla="*/ 299 w 1498"/>
              <a:gd name="T7" fmla="*/ 314 h 449"/>
              <a:gd name="T8" fmla="*/ 700 w 1498"/>
              <a:gd name="T9" fmla="*/ 177 h 449"/>
              <a:gd name="T10" fmla="*/ 1498 w 1498"/>
              <a:gd name="T11" fmla="*/ 374 h 449"/>
              <a:gd name="T12" fmla="*/ 750 w 1498"/>
              <a:gd name="T13" fmla="*/ 28 h 449"/>
              <a:gd name="T14" fmla="*/ 181 w 1498"/>
              <a:gd name="T15" fmla="*/ 140 h 449"/>
              <a:gd name="T16" fmla="*/ 115 w 1498"/>
              <a:gd name="T17" fmla="*/ 20 h 449"/>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498"/>
              <a:gd name="T28" fmla="*/ 0 h 449"/>
              <a:gd name="T29" fmla="*/ 1498 w 1498"/>
              <a:gd name="T30" fmla="*/ 449 h 449"/>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498" h="449">
                <a:moveTo>
                  <a:pt x="115" y="20"/>
                </a:moveTo>
                <a:cubicBezTo>
                  <a:pt x="60" y="168"/>
                  <a:pt x="24" y="254"/>
                  <a:pt x="0" y="428"/>
                </a:cubicBezTo>
                <a:cubicBezTo>
                  <a:pt x="144" y="432"/>
                  <a:pt x="292" y="434"/>
                  <a:pt x="384" y="449"/>
                </a:cubicBezTo>
                <a:cubicBezTo>
                  <a:pt x="319" y="351"/>
                  <a:pt x="324" y="365"/>
                  <a:pt x="299" y="314"/>
                </a:cubicBezTo>
                <a:cubicBezTo>
                  <a:pt x="353" y="290"/>
                  <a:pt x="517" y="191"/>
                  <a:pt x="700" y="177"/>
                </a:cubicBezTo>
                <a:cubicBezTo>
                  <a:pt x="1004" y="191"/>
                  <a:pt x="1210" y="272"/>
                  <a:pt x="1498" y="374"/>
                </a:cubicBezTo>
                <a:cubicBezTo>
                  <a:pt x="1188" y="156"/>
                  <a:pt x="990" y="64"/>
                  <a:pt x="750" y="28"/>
                </a:cubicBezTo>
                <a:cubicBezTo>
                  <a:pt x="460" y="0"/>
                  <a:pt x="296" y="92"/>
                  <a:pt x="181" y="140"/>
                </a:cubicBezTo>
                <a:cubicBezTo>
                  <a:pt x="146" y="72"/>
                  <a:pt x="168" y="114"/>
                  <a:pt x="115" y="20"/>
                </a:cubicBezTo>
                <a:close/>
              </a:path>
            </a:pathLst>
          </a:custGeom>
          <a:gradFill rotWithShape="0">
            <a:gsLst>
              <a:gs pos="0">
                <a:srgbClr val="9E9ECF"/>
              </a:gs>
              <a:gs pos="100000">
                <a:schemeClr val="accent2"/>
              </a:gs>
            </a:gsLst>
            <a:lin ang="2700000" scaled="1"/>
          </a:gradFill>
          <a:ln w="6350">
            <a:solidFill>
              <a:srgbClr val="800080"/>
            </a:solidFill>
            <a:round/>
            <a:headEnd/>
            <a:tailEnd/>
          </a:ln>
          <a:effectLst>
            <a:outerShdw dist="52363" dir="6242175" algn="ctr" rotWithShape="0">
              <a:srgbClr val="C0C0C0"/>
            </a:outerShdw>
          </a:effectLst>
        </p:spPr>
        <p:txBody>
          <a:bodyPr wrap="square" tIns="27432" bIns="27432" anchor="ctr">
            <a:spAutoFit/>
          </a:bodyPr>
          <a:lstStyle/>
          <a:p>
            <a:pPr>
              <a:defRPr/>
            </a:pPr>
            <a:endParaRPr lang="en-US"/>
          </a:p>
        </p:txBody>
      </p:sp>
      <p:sp>
        <p:nvSpPr>
          <p:cNvPr id="143366" name="Text Box 6"/>
          <p:cNvSpPr txBox="1">
            <a:spLocks noChangeArrowheads="1"/>
          </p:cNvSpPr>
          <p:nvPr/>
        </p:nvSpPr>
        <p:spPr bwMode="auto">
          <a:xfrm>
            <a:off x="1719263" y="2438400"/>
            <a:ext cx="1433512" cy="369888"/>
          </a:xfrm>
          <a:prstGeom prst="rect">
            <a:avLst/>
          </a:prstGeom>
          <a:solidFill>
            <a:srgbClr val="421D5E"/>
          </a:solidFill>
          <a:ln w="9525">
            <a:solidFill>
              <a:srgbClr val="800080"/>
            </a:solidFill>
            <a:miter lim="800000"/>
            <a:headEnd/>
            <a:tailEnd/>
          </a:ln>
        </p:spPr>
        <p:txBody>
          <a:bodyPr>
            <a:spAutoFit/>
          </a:bodyPr>
          <a:lstStyle/>
          <a:p>
            <a:pPr marL="342900" indent="-342900">
              <a:spcBef>
                <a:spcPct val="50000"/>
              </a:spcBef>
            </a:pPr>
            <a:r>
              <a:rPr lang="en-US" dirty="0"/>
              <a:t>Discover IP</a:t>
            </a:r>
          </a:p>
        </p:txBody>
      </p:sp>
      <p:sp>
        <p:nvSpPr>
          <p:cNvPr id="2" name="Freeform 106"/>
          <p:cNvSpPr>
            <a:spLocks/>
          </p:cNvSpPr>
          <p:nvPr/>
        </p:nvSpPr>
        <p:spPr bwMode="blackWhite">
          <a:xfrm rot="11026813" flipH="1" flipV="1">
            <a:off x="2287143" y="3470624"/>
            <a:ext cx="4093028" cy="334963"/>
          </a:xfrm>
          <a:custGeom>
            <a:avLst/>
            <a:gdLst>
              <a:gd name="T0" fmla="*/ 115 w 1498"/>
              <a:gd name="T1" fmla="*/ 20 h 449"/>
              <a:gd name="T2" fmla="*/ 0 w 1498"/>
              <a:gd name="T3" fmla="*/ 428 h 449"/>
              <a:gd name="T4" fmla="*/ 384 w 1498"/>
              <a:gd name="T5" fmla="*/ 449 h 449"/>
              <a:gd name="T6" fmla="*/ 299 w 1498"/>
              <a:gd name="T7" fmla="*/ 314 h 449"/>
              <a:gd name="T8" fmla="*/ 700 w 1498"/>
              <a:gd name="T9" fmla="*/ 177 h 449"/>
              <a:gd name="T10" fmla="*/ 1498 w 1498"/>
              <a:gd name="T11" fmla="*/ 374 h 449"/>
              <a:gd name="T12" fmla="*/ 750 w 1498"/>
              <a:gd name="T13" fmla="*/ 28 h 449"/>
              <a:gd name="T14" fmla="*/ 181 w 1498"/>
              <a:gd name="T15" fmla="*/ 140 h 449"/>
              <a:gd name="T16" fmla="*/ 115 w 1498"/>
              <a:gd name="T17" fmla="*/ 20 h 449"/>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498"/>
              <a:gd name="T28" fmla="*/ 0 h 449"/>
              <a:gd name="T29" fmla="*/ 1498 w 1498"/>
              <a:gd name="T30" fmla="*/ 449 h 449"/>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498" h="449">
                <a:moveTo>
                  <a:pt x="115" y="20"/>
                </a:moveTo>
                <a:cubicBezTo>
                  <a:pt x="60" y="168"/>
                  <a:pt x="24" y="254"/>
                  <a:pt x="0" y="428"/>
                </a:cubicBezTo>
                <a:cubicBezTo>
                  <a:pt x="144" y="432"/>
                  <a:pt x="292" y="434"/>
                  <a:pt x="384" y="449"/>
                </a:cubicBezTo>
                <a:cubicBezTo>
                  <a:pt x="319" y="351"/>
                  <a:pt x="324" y="365"/>
                  <a:pt x="299" y="314"/>
                </a:cubicBezTo>
                <a:cubicBezTo>
                  <a:pt x="353" y="290"/>
                  <a:pt x="517" y="191"/>
                  <a:pt x="700" y="177"/>
                </a:cubicBezTo>
                <a:cubicBezTo>
                  <a:pt x="1004" y="191"/>
                  <a:pt x="1210" y="272"/>
                  <a:pt x="1498" y="374"/>
                </a:cubicBezTo>
                <a:cubicBezTo>
                  <a:pt x="1188" y="156"/>
                  <a:pt x="990" y="64"/>
                  <a:pt x="750" y="28"/>
                </a:cubicBezTo>
                <a:cubicBezTo>
                  <a:pt x="460" y="0"/>
                  <a:pt x="296" y="92"/>
                  <a:pt x="181" y="140"/>
                </a:cubicBezTo>
                <a:cubicBezTo>
                  <a:pt x="146" y="72"/>
                  <a:pt x="168" y="114"/>
                  <a:pt x="115" y="20"/>
                </a:cubicBezTo>
                <a:close/>
              </a:path>
            </a:pathLst>
          </a:custGeom>
          <a:gradFill rotWithShape="0">
            <a:gsLst>
              <a:gs pos="0">
                <a:srgbClr val="9E9ECF"/>
              </a:gs>
              <a:gs pos="100000">
                <a:schemeClr val="accent2"/>
              </a:gs>
            </a:gsLst>
            <a:lin ang="2700000" scaled="1"/>
          </a:gradFill>
          <a:ln w="6350">
            <a:solidFill>
              <a:srgbClr val="800080"/>
            </a:solidFill>
            <a:round/>
            <a:headEnd/>
            <a:tailEnd/>
          </a:ln>
          <a:effectLst>
            <a:outerShdw dist="52363" dir="6242175" algn="ctr" rotWithShape="0">
              <a:srgbClr val="C0C0C0"/>
            </a:outerShdw>
          </a:effectLst>
        </p:spPr>
        <p:txBody>
          <a:bodyPr wrap="square" tIns="27432" bIns="27432" anchor="ctr">
            <a:spAutoFit/>
          </a:bodyPr>
          <a:lstStyle/>
          <a:p>
            <a:pPr>
              <a:defRPr/>
            </a:pPr>
            <a:endParaRPr lang="en-US"/>
          </a:p>
        </p:txBody>
      </p:sp>
      <p:sp>
        <p:nvSpPr>
          <p:cNvPr id="3" name="Text Box 6"/>
          <p:cNvSpPr txBox="1">
            <a:spLocks noChangeArrowheads="1"/>
          </p:cNvSpPr>
          <p:nvPr/>
        </p:nvSpPr>
        <p:spPr bwMode="auto">
          <a:xfrm rot="230761">
            <a:off x="5368213" y="3243263"/>
            <a:ext cx="1614487" cy="650875"/>
          </a:xfrm>
          <a:prstGeom prst="rect">
            <a:avLst/>
          </a:prstGeom>
          <a:solidFill>
            <a:srgbClr val="421D5E"/>
          </a:solidFill>
          <a:ln w="9525">
            <a:solidFill>
              <a:srgbClr val="800080"/>
            </a:solidFill>
            <a:miter lim="800000"/>
            <a:headEnd/>
            <a:tailEnd/>
          </a:ln>
        </p:spPr>
        <p:txBody>
          <a:bodyPr>
            <a:spAutoFit/>
          </a:bodyPr>
          <a:lstStyle/>
          <a:p>
            <a:pPr marL="342900" indent="-342900">
              <a:spcBef>
                <a:spcPct val="50000"/>
              </a:spcBef>
            </a:pPr>
            <a:r>
              <a:rPr lang="en-US" dirty="0"/>
              <a:t>Offer IP/PXE Server</a:t>
            </a:r>
          </a:p>
        </p:txBody>
      </p:sp>
      <p:sp>
        <p:nvSpPr>
          <p:cNvPr id="4" name="Freeform 106"/>
          <p:cNvSpPr>
            <a:spLocks/>
          </p:cNvSpPr>
          <p:nvPr/>
        </p:nvSpPr>
        <p:spPr bwMode="blackWhite">
          <a:xfrm rot="10800000">
            <a:off x="2286000" y="4190998"/>
            <a:ext cx="4093028" cy="334963"/>
          </a:xfrm>
          <a:custGeom>
            <a:avLst/>
            <a:gdLst>
              <a:gd name="T0" fmla="*/ 115 w 1498"/>
              <a:gd name="T1" fmla="*/ 20 h 449"/>
              <a:gd name="T2" fmla="*/ 0 w 1498"/>
              <a:gd name="T3" fmla="*/ 428 h 449"/>
              <a:gd name="T4" fmla="*/ 384 w 1498"/>
              <a:gd name="T5" fmla="*/ 449 h 449"/>
              <a:gd name="T6" fmla="*/ 299 w 1498"/>
              <a:gd name="T7" fmla="*/ 314 h 449"/>
              <a:gd name="T8" fmla="*/ 700 w 1498"/>
              <a:gd name="T9" fmla="*/ 177 h 449"/>
              <a:gd name="T10" fmla="*/ 1498 w 1498"/>
              <a:gd name="T11" fmla="*/ 374 h 449"/>
              <a:gd name="T12" fmla="*/ 750 w 1498"/>
              <a:gd name="T13" fmla="*/ 28 h 449"/>
              <a:gd name="T14" fmla="*/ 181 w 1498"/>
              <a:gd name="T15" fmla="*/ 140 h 449"/>
              <a:gd name="T16" fmla="*/ 115 w 1498"/>
              <a:gd name="T17" fmla="*/ 20 h 449"/>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498"/>
              <a:gd name="T28" fmla="*/ 0 h 449"/>
              <a:gd name="T29" fmla="*/ 1498 w 1498"/>
              <a:gd name="T30" fmla="*/ 449 h 449"/>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498" h="449">
                <a:moveTo>
                  <a:pt x="115" y="20"/>
                </a:moveTo>
                <a:cubicBezTo>
                  <a:pt x="60" y="168"/>
                  <a:pt x="24" y="254"/>
                  <a:pt x="0" y="428"/>
                </a:cubicBezTo>
                <a:cubicBezTo>
                  <a:pt x="144" y="432"/>
                  <a:pt x="292" y="434"/>
                  <a:pt x="384" y="449"/>
                </a:cubicBezTo>
                <a:cubicBezTo>
                  <a:pt x="319" y="351"/>
                  <a:pt x="324" y="365"/>
                  <a:pt x="299" y="314"/>
                </a:cubicBezTo>
                <a:cubicBezTo>
                  <a:pt x="353" y="290"/>
                  <a:pt x="517" y="191"/>
                  <a:pt x="700" y="177"/>
                </a:cubicBezTo>
                <a:cubicBezTo>
                  <a:pt x="1004" y="191"/>
                  <a:pt x="1210" y="272"/>
                  <a:pt x="1498" y="374"/>
                </a:cubicBezTo>
                <a:cubicBezTo>
                  <a:pt x="1188" y="156"/>
                  <a:pt x="990" y="64"/>
                  <a:pt x="750" y="28"/>
                </a:cubicBezTo>
                <a:cubicBezTo>
                  <a:pt x="460" y="0"/>
                  <a:pt x="296" y="92"/>
                  <a:pt x="181" y="140"/>
                </a:cubicBezTo>
                <a:cubicBezTo>
                  <a:pt x="146" y="72"/>
                  <a:pt x="168" y="114"/>
                  <a:pt x="115" y="20"/>
                </a:cubicBezTo>
                <a:close/>
              </a:path>
            </a:pathLst>
          </a:custGeom>
          <a:gradFill rotWithShape="0">
            <a:gsLst>
              <a:gs pos="0">
                <a:srgbClr val="9E9ECF"/>
              </a:gs>
              <a:gs pos="100000">
                <a:schemeClr val="accent2"/>
              </a:gs>
            </a:gsLst>
            <a:lin ang="2700000" scaled="1"/>
          </a:gradFill>
          <a:ln w="6350">
            <a:solidFill>
              <a:srgbClr val="800080"/>
            </a:solidFill>
            <a:round/>
            <a:headEnd/>
            <a:tailEnd/>
          </a:ln>
          <a:effectLst>
            <a:outerShdw dist="52363" dir="6242175" algn="ctr" rotWithShape="0">
              <a:srgbClr val="C0C0C0"/>
            </a:outerShdw>
          </a:effectLst>
        </p:spPr>
        <p:txBody>
          <a:bodyPr rot="10800000" wrap="square" tIns="27432" bIns="27432" anchor="ctr">
            <a:spAutoFit/>
          </a:bodyPr>
          <a:lstStyle/>
          <a:p>
            <a:pPr>
              <a:defRPr/>
            </a:pPr>
            <a:endParaRPr lang="en-US"/>
          </a:p>
        </p:txBody>
      </p:sp>
      <p:sp>
        <p:nvSpPr>
          <p:cNvPr id="5" name="Text Box 6"/>
          <p:cNvSpPr txBox="1">
            <a:spLocks noChangeArrowheads="1"/>
          </p:cNvSpPr>
          <p:nvPr/>
        </p:nvSpPr>
        <p:spPr bwMode="auto">
          <a:xfrm rot="230761">
            <a:off x="2362200" y="3890963"/>
            <a:ext cx="1219200" cy="376237"/>
          </a:xfrm>
          <a:prstGeom prst="rect">
            <a:avLst/>
          </a:prstGeom>
          <a:solidFill>
            <a:srgbClr val="421D5E"/>
          </a:solidFill>
          <a:ln w="9525">
            <a:solidFill>
              <a:srgbClr val="800080"/>
            </a:solidFill>
            <a:miter lim="800000"/>
            <a:headEnd/>
            <a:tailEnd/>
          </a:ln>
        </p:spPr>
        <p:txBody>
          <a:bodyPr>
            <a:spAutoFit/>
          </a:bodyPr>
          <a:lstStyle/>
          <a:p>
            <a:pPr marL="342900" indent="-342900">
              <a:spcBef>
                <a:spcPct val="50000"/>
              </a:spcBef>
            </a:pPr>
            <a:r>
              <a:rPr lang="en-US"/>
              <a:t>Request</a:t>
            </a:r>
          </a:p>
        </p:txBody>
      </p:sp>
      <p:sp>
        <p:nvSpPr>
          <p:cNvPr id="6" name="Text Box 6"/>
          <p:cNvSpPr txBox="1">
            <a:spLocks noChangeArrowheads="1"/>
          </p:cNvSpPr>
          <p:nvPr/>
        </p:nvSpPr>
        <p:spPr bwMode="auto">
          <a:xfrm>
            <a:off x="5001500" y="4724400"/>
            <a:ext cx="1611313" cy="376238"/>
          </a:xfrm>
          <a:prstGeom prst="rect">
            <a:avLst/>
          </a:prstGeom>
          <a:solidFill>
            <a:srgbClr val="421D5E"/>
          </a:solidFill>
          <a:ln w="9525">
            <a:solidFill>
              <a:srgbClr val="800080"/>
            </a:solidFill>
            <a:miter lim="800000"/>
            <a:headEnd/>
            <a:tailEnd/>
          </a:ln>
        </p:spPr>
        <p:txBody>
          <a:bodyPr>
            <a:spAutoFit/>
          </a:bodyPr>
          <a:lstStyle/>
          <a:p>
            <a:pPr marL="342900" indent="-342900">
              <a:spcBef>
                <a:spcPct val="50000"/>
              </a:spcBef>
            </a:pPr>
            <a:r>
              <a:rPr lang="en-US" dirty="0"/>
              <a:t>Acknowledge</a:t>
            </a:r>
          </a:p>
        </p:txBody>
      </p:sp>
      <p:sp>
        <p:nvSpPr>
          <p:cNvPr id="7" name="Freeform 106"/>
          <p:cNvSpPr>
            <a:spLocks/>
          </p:cNvSpPr>
          <p:nvPr/>
        </p:nvSpPr>
        <p:spPr bwMode="blackWhite">
          <a:xfrm rot="10800000" flipH="1">
            <a:off x="2438401" y="4999038"/>
            <a:ext cx="4093028" cy="334962"/>
          </a:xfrm>
          <a:custGeom>
            <a:avLst/>
            <a:gdLst>
              <a:gd name="T0" fmla="*/ 115 w 1498"/>
              <a:gd name="T1" fmla="*/ 20 h 449"/>
              <a:gd name="T2" fmla="*/ 0 w 1498"/>
              <a:gd name="T3" fmla="*/ 428 h 449"/>
              <a:gd name="T4" fmla="*/ 384 w 1498"/>
              <a:gd name="T5" fmla="*/ 449 h 449"/>
              <a:gd name="T6" fmla="*/ 299 w 1498"/>
              <a:gd name="T7" fmla="*/ 314 h 449"/>
              <a:gd name="T8" fmla="*/ 700 w 1498"/>
              <a:gd name="T9" fmla="*/ 177 h 449"/>
              <a:gd name="T10" fmla="*/ 1498 w 1498"/>
              <a:gd name="T11" fmla="*/ 374 h 449"/>
              <a:gd name="T12" fmla="*/ 750 w 1498"/>
              <a:gd name="T13" fmla="*/ 28 h 449"/>
              <a:gd name="T14" fmla="*/ 181 w 1498"/>
              <a:gd name="T15" fmla="*/ 140 h 449"/>
              <a:gd name="T16" fmla="*/ 115 w 1498"/>
              <a:gd name="T17" fmla="*/ 20 h 449"/>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498"/>
              <a:gd name="T28" fmla="*/ 0 h 449"/>
              <a:gd name="T29" fmla="*/ 1498 w 1498"/>
              <a:gd name="T30" fmla="*/ 449 h 449"/>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498" h="449">
                <a:moveTo>
                  <a:pt x="115" y="20"/>
                </a:moveTo>
                <a:cubicBezTo>
                  <a:pt x="60" y="168"/>
                  <a:pt x="24" y="254"/>
                  <a:pt x="0" y="428"/>
                </a:cubicBezTo>
                <a:cubicBezTo>
                  <a:pt x="144" y="432"/>
                  <a:pt x="292" y="434"/>
                  <a:pt x="384" y="449"/>
                </a:cubicBezTo>
                <a:cubicBezTo>
                  <a:pt x="319" y="351"/>
                  <a:pt x="324" y="365"/>
                  <a:pt x="299" y="314"/>
                </a:cubicBezTo>
                <a:cubicBezTo>
                  <a:pt x="353" y="290"/>
                  <a:pt x="517" y="191"/>
                  <a:pt x="700" y="177"/>
                </a:cubicBezTo>
                <a:cubicBezTo>
                  <a:pt x="1004" y="191"/>
                  <a:pt x="1210" y="272"/>
                  <a:pt x="1498" y="374"/>
                </a:cubicBezTo>
                <a:cubicBezTo>
                  <a:pt x="1188" y="156"/>
                  <a:pt x="990" y="64"/>
                  <a:pt x="750" y="28"/>
                </a:cubicBezTo>
                <a:cubicBezTo>
                  <a:pt x="460" y="0"/>
                  <a:pt x="296" y="92"/>
                  <a:pt x="181" y="140"/>
                </a:cubicBezTo>
                <a:cubicBezTo>
                  <a:pt x="146" y="72"/>
                  <a:pt x="168" y="114"/>
                  <a:pt x="115" y="20"/>
                </a:cubicBezTo>
                <a:close/>
              </a:path>
            </a:pathLst>
          </a:custGeom>
          <a:gradFill rotWithShape="0">
            <a:gsLst>
              <a:gs pos="0">
                <a:srgbClr val="9E9ECF"/>
              </a:gs>
              <a:gs pos="100000">
                <a:schemeClr val="accent2"/>
              </a:gs>
            </a:gsLst>
            <a:lin ang="2700000" scaled="1"/>
          </a:gradFill>
          <a:ln w="6350">
            <a:solidFill>
              <a:srgbClr val="800080"/>
            </a:solidFill>
            <a:round/>
            <a:headEnd/>
            <a:tailEnd/>
          </a:ln>
          <a:effectLst>
            <a:outerShdw dist="52363" dir="6242175" algn="ctr" rotWithShape="0">
              <a:srgbClr val="C0C0C0"/>
            </a:outerShdw>
          </a:effectLst>
        </p:spPr>
        <p:txBody>
          <a:bodyPr rot="10800000" wrap="square" tIns="27432" bIns="27432" anchor="ctr">
            <a:spAutoFit/>
          </a:bodyPr>
          <a:lstStyle/>
          <a:p>
            <a:pPr>
              <a:defRPr/>
            </a:pPr>
            <a:endParaRPr lang="en-US"/>
          </a:p>
        </p:txBody>
      </p:sp>
      <p:pic>
        <p:nvPicPr>
          <p:cNvPr id="221249" name="Picture 4" descr="cbi"/>
          <p:cNvPicPr>
            <a:picLocks noChangeAspect="1" noChangeArrowheads="1"/>
          </p:cNvPicPr>
          <p:nvPr/>
        </p:nvPicPr>
        <p:blipFill>
          <a:blip r:embed="rId3"/>
          <a:srcRect/>
          <a:stretch>
            <a:fillRect/>
          </a:stretch>
        </p:blipFill>
        <p:spPr bwMode="auto">
          <a:xfrm>
            <a:off x="6830300" y="4419600"/>
            <a:ext cx="1936750" cy="1452563"/>
          </a:xfrm>
          <a:prstGeom prst="rect">
            <a:avLst/>
          </a:prstGeom>
          <a:noFill/>
          <a:ln w="9525">
            <a:noFill/>
            <a:miter lim="800000"/>
            <a:headEnd/>
            <a:tailEnd/>
          </a:ln>
        </p:spPr>
      </p:pic>
      <p:pic>
        <p:nvPicPr>
          <p:cNvPr id="221250" name="Picture 66"/>
          <p:cNvPicPr>
            <a:picLocks noChangeAspect="1" noChangeArrowheads="1"/>
          </p:cNvPicPr>
          <p:nvPr/>
        </p:nvPicPr>
        <p:blipFill>
          <a:blip r:embed="rId4"/>
          <a:srcRect/>
          <a:stretch>
            <a:fillRect/>
          </a:stretch>
        </p:blipFill>
        <p:spPr bwMode="auto">
          <a:xfrm>
            <a:off x="6830300" y="4403290"/>
            <a:ext cx="1938338" cy="1452563"/>
          </a:xfrm>
          <a:prstGeom prst="rect">
            <a:avLst/>
          </a:prstGeom>
          <a:noFill/>
          <a:ln w="9525">
            <a:noFill/>
            <a:miter lim="800000"/>
            <a:headEnd/>
            <a:tailEnd/>
          </a:ln>
        </p:spPr>
      </p:pic>
      <p:pic>
        <p:nvPicPr>
          <p:cNvPr id="61" name="Picture 4" descr="cbi"/>
          <p:cNvPicPr>
            <a:picLocks noChangeAspect="1" noChangeArrowheads="1"/>
          </p:cNvPicPr>
          <p:nvPr/>
        </p:nvPicPr>
        <p:blipFill>
          <a:blip r:embed="rId3"/>
          <a:srcRect/>
          <a:stretch>
            <a:fillRect/>
          </a:stretch>
        </p:blipFill>
        <p:spPr bwMode="auto">
          <a:xfrm>
            <a:off x="914394" y="3412672"/>
            <a:ext cx="793750" cy="595313"/>
          </a:xfrm>
          <a:prstGeom prst="rect">
            <a:avLst/>
          </a:prstGeom>
          <a:noFill/>
          <a:ln w="9525">
            <a:noFill/>
            <a:miter lim="800000"/>
            <a:headEnd/>
            <a:tailEnd/>
          </a:ln>
        </p:spPr>
      </p:pic>
      <p:pic>
        <p:nvPicPr>
          <p:cNvPr id="62" name="Picture 66"/>
          <p:cNvPicPr>
            <a:picLocks noChangeAspect="1" noChangeArrowheads="1"/>
          </p:cNvPicPr>
          <p:nvPr/>
        </p:nvPicPr>
        <p:blipFill>
          <a:blip r:embed="rId4"/>
          <a:srcRect/>
          <a:stretch>
            <a:fillRect/>
          </a:stretch>
        </p:blipFill>
        <p:spPr bwMode="auto">
          <a:xfrm>
            <a:off x="914458" y="3383280"/>
            <a:ext cx="809839" cy="606881"/>
          </a:xfrm>
          <a:prstGeom prst="rect">
            <a:avLst/>
          </a:prstGeom>
          <a:noFill/>
          <a:ln w="9525">
            <a:noFill/>
            <a:miter lim="800000"/>
            <a:headEnd/>
            <a:tailEnd/>
          </a:ln>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59"/>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43366">
                                            <p:bg/>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43366">
                                            <p:txEl>
                                              <p:pRg st="0" end="0"/>
                                            </p:txEl>
                                          </p:spTgt>
                                        </p:tgtEl>
                                        <p:attrNameLst>
                                          <p:attrName>style.visibility</p:attrName>
                                        </p:attrNameLst>
                                      </p:cBhvr>
                                      <p:to>
                                        <p:strVal val="visible"/>
                                      </p:to>
                                    </p:set>
                                  </p:childTnLst>
                                </p:cTn>
                              </p:par>
                            </p:childTnLst>
                          </p:cTn>
                        </p:par>
                        <p:par>
                          <p:cTn id="11" fill="hold">
                            <p:stCondLst>
                              <p:cond delay="0"/>
                            </p:stCondLst>
                            <p:childTnLst>
                              <p:par>
                                <p:cTn id="12" presetID="49" presetClass="path" presetSubtype="0" accel="50000" decel="50000" fill="hold" grpId="1" nodeType="afterEffect">
                                  <p:stCondLst>
                                    <p:cond delay="0"/>
                                  </p:stCondLst>
                                  <p:childTnLst>
                                    <p:animMotion origin="layout" path="M -5.55556E-7 2.96296E-6 L 0.41632 0.02754 " pathEditMode="relative" rAng="0" ptsTypes="AA">
                                      <p:cBhvr>
                                        <p:cTn id="13" dur="2000" fill="hold"/>
                                        <p:tgtEl>
                                          <p:spTgt spid="143366">
                                            <p:bg/>
                                          </p:spTgt>
                                        </p:tgtEl>
                                        <p:attrNameLst>
                                          <p:attrName>ppt_x</p:attrName>
                                          <p:attrName>ppt_y</p:attrName>
                                        </p:attrNameLst>
                                      </p:cBhvr>
                                      <p:rCtr x="208" y="14"/>
                                    </p:animMotion>
                                  </p:childTnLst>
                                </p:cTn>
                              </p:par>
                              <p:par>
                                <p:cTn id="14" presetID="49" presetClass="path" presetSubtype="0" accel="50000" decel="50000" fill="hold" grpId="1" nodeType="withEffect">
                                  <p:stCondLst>
                                    <p:cond delay="0"/>
                                  </p:stCondLst>
                                  <p:childTnLst>
                                    <p:animMotion origin="layout" path="M -4.16667E-6 -3.7037E-7 L 0.43907 0.02546 " pathEditMode="relative" rAng="0" ptsTypes="AA">
                                      <p:cBhvr>
                                        <p:cTn id="15" dur="2000" fill="hold"/>
                                        <p:tgtEl>
                                          <p:spTgt spid="143366">
                                            <p:txEl>
                                              <p:pRg st="0" end="0"/>
                                            </p:txEl>
                                          </p:spTgt>
                                        </p:tgtEl>
                                        <p:attrNameLst>
                                          <p:attrName>ppt_x</p:attrName>
                                          <p:attrName>ppt_y</p:attrName>
                                        </p:attrNameLst>
                                      </p:cBhvr>
                                      <p:rCtr x="219" y="13"/>
                                    </p:animMotion>
                                  </p:childTnLst>
                                </p:cTn>
                              </p:par>
                            </p:childTnLst>
                          </p:cTn>
                        </p:par>
                      </p:childTnLst>
                    </p:cTn>
                  </p:par>
                  <p:par>
                    <p:cTn id="16" fill="hold">
                      <p:stCondLst>
                        <p:cond delay="indefinite"/>
                      </p:stCondLst>
                      <p:childTnLst>
                        <p:par>
                          <p:cTn id="17" fill="hold">
                            <p:stCondLst>
                              <p:cond delay="0"/>
                            </p:stCondLst>
                            <p:childTnLst>
                              <p:par>
                                <p:cTn id="18" presetID="1" presetClass="exit" presetSubtype="0" fill="hold" grpId="2" nodeType="clickEffect">
                                  <p:stCondLst>
                                    <p:cond delay="0"/>
                                  </p:stCondLst>
                                  <p:childTnLst>
                                    <p:set>
                                      <p:cBhvr>
                                        <p:cTn id="19" dur="1" fill="hold">
                                          <p:stCondLst>
                                            <p:cond delay="0"/>
                                          </p:stCondLst>
                                        </p:cTn>
                                        <p:tgtEl>
                                          <p:spTgt spid="143366">
                                            <p:txEl>
                                              <p:pRg st="0" end="0"/>
                                            </p:txEl>
                                          </p:spTgt>
                                        </p:tgtEl>
                                        <p:attrNameLst>
                                          <p:attrName>style.visibility</p:attrName>
                                        </p:attrNameLst>
                                      </p:cBhvr>
                                      <p:to>
                                        <p:strVal val="hidden"/>
                                      </p:to>
                                    </p:set>
                                  </p:childTnLst>
                                </p:cTn>
                              </p:par>
                              <p:par>
                                <p:cTn id="20" presetID="1" presetClass="exit" presetSubtype="0" fill="hold" grpId="2" nodeType="withEffect">
                                  <p:stCondLst>
                                    <p:cond delay="0"/>
                                  </p:stCondLst>
                                  <p:childTnLst>
                                    <p:set>
                                      <p:cBhvr>
                                        <p:cTn id="21" dur="1" fill="hold">
                                          <p:stCondLst>
                                            <p:cond delay="0"/>
                                          </p:stCondLst>
                                        </p:cTn>
                                        <p:tgtEl>
                                          <p:spTgt spid="143366">
                                            <p:bg/>
                                          </p:spTgt>
                                        </p:tgtEl>
                                        <p:attrNameLst>
                                          <p:attrName>style.visibility</p:attrName>
                                        </p:attrNameLst>
                                      </p:cBhvr>
                                      <p:to>
                                        <p:strVal val="hidden"/>
                                      </p:to>
                                    </p:set>
                                  </p:childTnLst>
                                </p:cTn>
                              </p:par>
                              <p:par>
                                <p:cTn id="22" presetID="1" presetClass="exit" presetSubtype="0" fill="hold" grpId="1" nodeType="withEffect">
                                  <p:stCondLst>
                                    <p:cond delay="0"/>
                                  </p:stCondLst>
                                  <p:childTnLst>
                                    <p:set>
                                      <p:cBhvr>
                                        <p:cTn id="23" dur="1" fill="hold">
                                          <p:stCondLst>
                                            <p:cond delay="0"/>
                                          </p:stCondLst>
                                        </p:cTn>
                                        <p:tgtEl>
                                          <p:spTgt spid="159"/>
                                        </p:tgtEl>
                                        <p:attrNameLst>
                                          <p:attrName>style.visibility</p:attrName>
                                        </p:attrNameLst>
                                      </p:cBhvr>
                                      <p:to>
                                        <p:strVal val="hidden"/>
                                      </p:to>
                                    </p:set>
                                  </p:childTnLst>
                                </p:cTn>
                              </p:par>
                            </p:childTnLst>
                          </p:cTn>
                        </p:par>
                        <p:par>
                          <p:cTn id="24" fill="hold">
                            <p:stCondLst>
                              <p:cond delay="0"/>
                            </p:stCondLst>
                            <p:childTnLst>
                              <p:par>
                                <p:cTn id="25" presetID="1" presetClass="entr" presetSubtype="0" fill="hold" grpId="0" nodeType="afterEffect">
                                  <p:stCondLst>
                                    <p:cond delay="0"/>
                                  </p:stCondLst>
                                  <p:childTnLst>
                                    <p:set>
                                      <p:cBhvr>
                                        <p:cTn id="26" dur="1" fill="hold">
                                          <p:stCondLst>
                                            <p:cond delay="0"/>
                                          </p:stCondLst>
                                        </p:cTn>
                                        <p:tgtEl>
                                          <p:spTgt spid="3"/>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2"/>
                                        </p:tgtEl>
                                        <p:attrNameLst>
                                          <p:attrName>style.visibility</p:attrName>
                                        </p:attrNameLst>
                                      </p:cBhvr>
                                      <p:to>
                                        <p:strVal val="visible"/>
                                      </p:to>
                                    </p:set>
                                  </p:childTnLst>
                                </p:cTn>
                              </p:par>
                              <p:par>
                                <p:cTn id="29" presetID="0" presetClass="path" presetSubtype="0" accel="50000" decel="50000" fill="hold" grpId="1" nodeType="withEffect">
                                  <p:stCondLst>
                                    <p:cond delay="0"/>
                                  </p:stCondLst>
                                  <p:childTnLst>
                                    <p:animMotion origin="layout" path="M -1.94444E-6 -3.7037E-7 C -0.1684 -0.00463 -0.33663 -0.00926 -0.4033 -0.01088 " pathEditMode="relative" rAng="0" ptsTypes="aA">
                                      <p:cBhvr>
                                        <p:cTn id="30" dur="2000" fill="hold"/>
                                        <p:tgtEl>
                                          <p:spTgt spid="3"/>
                                        </p:tgtEl>
                                        <p:attrNameLst>
                                          <p:attrName>ppt_x</p:attrName>
                                          <p:attrName>ppt_y</p:attrName>
                                        </p:attrNameLst>
                                      </p:cBhvr>
                                      <p:rCtr x="-202" y="-6"/>
                                    </p:animMotion>
                                  </p:childTnLst>
                                </p:cTn>
                              </p:par>
                            </p:childTnLst>
                          </p:cTn>
                        </p:par>
                      </p:childTnLst>
                    </p:cTn>
                  </p:par>
                  <p:par>
                    <p:cTn id="31" fill="hold">
                      <p:stCondLst>
                        <p:cond delay="indefinite"/>
                      </p:stCondLst>
                      <p:childTnLst>
                        <p:par>
                          <p:cTn id="32" fill="hold">
                            <p:stCondLst>
                              <p:cond delay="0"/>
                            </p:stCondLst>
                            <p:childTnLst>
                              <p:par>
                                <p:cTn id="33" presetID="1" presetClass="exit" presetSubtype="0" fill="hold" grpId="1" nodeType="clickEffect">
                                  <p:stCondLst>
                                    <p:cond delay="0"/>
                                  </p:stCondLst>
                                  <p:childTnLst>
                                    <p:set>
                                      <p:cBhvr>
                                        <p:cTn id="34" dur="1" fill="hold">
                                          <p:stCondLst>
                                            <p:cond delay="0"/>
                                          </p:stCondLst>
                                        </p:cTn>
                                        <p:tgtEl>
                                          <p:spTgt spid="2"/>
                                        </p:tgtEl>
                                        <p:attrNameLst>
                                          <p:attrName>style.visibility</p:attrName>
                                        </p:attrNameLst>
                                      </p:cBhvr>
                                      <p:to>
                                        <p:strVal val="hidden"/>
                                      </p:to>
                                    </p:set>
                                  </p:childTnLst>
                                </p:cTn>
                              </p:par>
                              <p:par>
                                <p:cTn id="35" presetID="1" presetClass="exit" presetSubtype="0" fill="hold" grpId="2" nodeType="withEffect">
                                  <p:stCondLst>
                                    <p:cond delay="0"/>
                                  </p:stCondLst>
                                  <p:childTnLst>
                                    <p:set>
                                      <p:cBhvr>
                                        <p:cTn id="36" dur="1" fill="hold">
                                          <p:stCondLst>
                                            <p:cond delay="0"/>
                                          </p:stCondLst>
                                        </p:cTn>
                                        <p:tgtEl>
                                          <p:spTgt spid="3"/>
                                        </p:tgtEl>
                                        <p:attrNameLst>
                                          <p:attrName>style.visibility</p:attrName>
                                        </p:attrNameLst>
                                      </p:cBhvr>
                                      <p:to>
                                        <p:strVal val="hidden"/>
                                      </p:to>
                                    </p:set>
                                  </p:childTnLst>
                                </p:cTn>
                              </p:par>
                              <p:par>
                                <p:cTn id="37" presetID="1" presetClass="entr" presetSubtype="0" fill="hold" grpId="0" nodeType="withEffect">
                                  <p:stCondLst>
                                    <p:cond delay="0"/>
                                  </p:stCondLst>
                                  <p:childTnLst>
                                    <p:set>
                                      <p:cBhvr>
                                        <p:cTn id="38" dur="1" fill="hold">
                                          <p:stCondLst>
                                            <p:cond delay="0"/>
                                          </p:stCondLst>
                                        </p:cTn>
                                        <p:tgtEl>
                                          <p:spTgt spid="4"/>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5"/>
                                        </p:tgtEl>
                                        <p:attrNameLst>
                                          <p:attrName>style.visibility</p:attrName>
                                        </p:attrNameLst>
                                      </p:cBhvr>
                                      <p:to>
                                        <p:strVal val="visible"/>
                                      </p:to>
                                    </p:set>
                                  </p:childTnLst>
                                </p:cTn>
                              </p:par>
                            </p:childTnLst>
                          </p:cTn>
                        </p:par>
                        <p:par>
                          <p:cTn id="41" fill="hold">
                            <p:stCondLst>
                              <p:cond delay="0"/>
                            </p:stCondLst>
                            <p:childTnLst>
                              <p:par>
                                <p:cTn id="42" presetID="56" presetClass="path" presetSubtype="0" accel="50000" decel="50000" fill="hold" grpId="1" nodeType="afterEffect">
                                  <p:stCondLst>
                                    <p:cond delay="0"/>
                                  </p:stCondLst>
                                  <p:childTnLst>
                                    <p:animMotion origin="layout" path="M 0.03212 -0.02847 L 0.44045 -0.01204 " pathEditMode="relative" rAng="0" ptsTypes="AA">
                                      <p:cBhvr>
                                        <p:cTn id="43" dur="2000" fill="hold"/>
                                        <p:tgtEl>
                                          <p:spTgt spid="5"/>
                                        </p:tgtEl>
                                        <p:attrNameLst>
                                          <p:attrName>ppt_x</p:attrName>
                                          <p:attrName>ppt_y</p:attrName>
                                        </p:attrNameLst>
                                      </p:cBhvr>
                                      <p:rCtr x="204" y="8"/>
                                    </p:animMotion>
                                  </p:childTnLst>
                                </p:cTn>
                              </p:par>
                            </p:childTnLst>
                          </p:cTn>
                        </p:par>
                      </p:childTnLst>
                    </p:cTn>
                  </p:par>
                  <p:par>
                    <p:cTn id="44" fill="hold">
                      <p:stCondLst>
                        <p:cond delay="indefinite"/>
                      </p:stCondLst>
                      <p:childTnLst>
                        <p:par>
                          <p:cTn id="45" fill="hold">
                            <p:stCondLst>
                              <p:cond delay="0"/>
                            </p:stCondLst>
                            <p:childTnLst>
                              <p:par>
                                <p:cTn id="46" presetID="1" presetClass="exit" presetSubtype="0" fill="hold" grpId="2" nodeType="clickEffect">
                                  <p:stCondLst>
                                    <p:cond delay="0"/>
                                  </p:stCondLst>
                                  <p:childTnLst>
                                    <p:set>
                                      <p:cBhvr>
                                        <p:cTn id="47" dur="1" fill="hold">
                                          <p:stCondLst>
                                            <p:cond delay="0"/>
                                          </p:stCondLst>
                                        </p:cTn>
                                        <p:tgtEl>
                                          <p:spTgt spid="5"/>
                                        </p:tgtEl>
                                        <p:attrNameLst>
                                          <p:attrName>style.visibility</p:attrName>
                                        </p:attrNameLst>
                                      </p:cBhvr>
                                      <p:to>
                                        <p:strVal val="hidden"/>
                                      </p:to>
                                    </p:set>
                                  </p:childTnLst>
                                </p:cTn>
                              </p:par>
                              <p:par>
                                <p:cTn id="48" presetID="1" presetClass="exit" presetSubtype="0" fill="hold" grpId="1" nodeType="withEffect">
                                  <p:stCondLst>
                                    <p:cond delay="0"/>
                                  </p:stCondLst>
                                  <p:childTnLst>
                                    <p:set>
                                      <p:cBhvr>
                                        <p:cTn id="49" dur="1" fill="hold">
                                          <p:stCondLst>
                                            <p:cond delay="0"/>
                                          </p:stCondLst>
                                        </p:cTn>
                                        <p:tgtEl>
                                          <p:spTgt spid="4"/>
                                        </p:tgtEl>
                                        <p:attrNameLst>
                                          <p:attrName>style.visibility</p:attrName>
                                        </p:attrNameLst>
                                      </p:cBhvr>
                                      <p:to>
                                        <p:strVal val="hidden"/>
                                      </p:to>
                                    </p:set>
                                  </p:childTnLst>
                                </p:cTn>
                              </p:par>
                            </p:childTnLst>
                          </p:cTn>
                        </p:par>
                        <p:par>
                          <p:cTn id="50" fill="hold">
                            <p:stCondLst>
                              <p:cond delay="0"/>
                            </p:stCondLst>
                            <p:childTnLst>
                              <p:par>
                                <p:cTn id="51" presetID="1" presetClass="entr" presetSubtype="0" fill="hold" grpId="0" nodeType="afterEffect">
                                  <p:stCondLst>
                                    <p:cond delay="0"/>
                                  </p:stCondLst>
                                  <p:childTnLst>
                                    <p:set>
                                      <p:cBhvr>
                                        <p:cTn id="52" dur="1" fill="hold">
                                          <p:stCondLst>
                                            <p:cond delay="0"/>
                                          </p:stCondLst>
                                        </p:cTn>
                                        <p:tgtEl>
                                          <p:spTgt spid="7"/>
                                        </p:tgtEl>
                                        <p:attrNameLst>
                                          <p:attrName>style.visibility</p:attrName>
                                        </p:attrNameLst>
                                      </p:cBhvr>
                                      <p:to>
                                        <p:strVal val="visible"/>
                                      </p:to>
                                    </p:set>
                                  </p:childTnLst>
                                </p:cTn>
                              </p:par>
                              <p:par>
                                <p:cTn id="53" presetID="1" presetClass="entr" presetSubtype="0" fill="hold" grpId="0" nodeType="withEffect">
                                  <p:stCondLst>
                                    <p:cond delay="0"/>
                                  </p:stCondLst>
                                  <p:childTnLst>
                                    <p:set>
                                      <p:cBhvr>
                                        <p:cTn id="54" dur="1" fill="hold">
                                          <p:stCondLst>
                                            <p:cond delay="0"/>
                                          </p:stCondLst>
                                        </p:cTn>
                                        <p:tgtEl>
                                          <p:spTgt spid="6"/>
                                        </p:tgtEl>
                                        <p:attrNameLst>
                                          <p:attrName>style.visibility</p:attrName>
                                        </p:attrNameLst>
                                      </p:cBhvr>
                                      <p:to>
                                        <p:strVal val="visible"/>
                                      </p:to>
                                    </p:set>
                                  </p:childTnLst>
                                </p:cTn>
                              </p:par>
                              <p:par>
                                <p:cTn id="55" presetID="35" presetClass="path" presetSubtype="0" accel="50000" decel="50000" fill="hold" grpId="1" nodeType="withEffect">
                                  <p:stCondLst>
                                    <p:cond delay="0"/>
                                  </p:stCondLst>
                                  <p:childTnLst>
                                    <p:animMotion origin="layout" path="M -0.07968 -0.00509 L -0.32968 -0.00509 " pathEditMode="relative" rAng="0" ptsTypes="AA">
                                      <p:cBhvr>
                                        <p:cTn id="56" dur="2000" fill="hold"/>
                                        <p:tgtEl>
                                          <p:spTgt spid="6"/>
                                        </p:tgtEl>
                                        <p:attrNameLst>
                                          <p:attrName>ppt_x</p:attrName>
                                          <p:attrName>ppt_y</p:attrName>
                                        </p:attrNameLst>
                                      </p:cBhvr>
                                      <p:rCtr x="-125" y="0"/>
                                    </p:animMotion>
                                  </p:childTnLst>
                                </p:cTn>
                              </p:par>
                            </p:childTnLst>
                          </p:cTn>
                        </p:par>
                      </p:childTnLst>
                    </p:cTn>
                  </p:par>
                  <p:par>
                    <p:cTn id="57" fill="hold">
                      <p:stCondLst>
                        <p:cond delay="indefinite"/>
                      </p:stCondLst>
                      <p:childTnLst>
                        <p:par>
                          <p:cTn id="58" fill="hold">
                            <p:stCondLst>
                              <p:cond delay="0"/>
                            </p:stCondLst>
                            <p:childTnLst>
                              <p:par>
                                <p:cTn id="59" presetID="1" presetClass="exit" presetSubtype="0" fill="hold" grpId="2" nodeType="clickEffect">
                                  <p:stCondLst>
                                    <p:cond delay="0"/>
                                  </p:stCondLst>
                                  <p:childTnLst>
                                    <p:set>
                                      <p:cBhvr>
                                        <p:cTn id="60" dur="1" fill="hold">
                                          <p:stCondLst>
                                            <p:cond delay="0"/>
                                          </p:stCondLst>
                                        </p:cTn>
                                        <p:tgtEl>
                                          <p:spTgt spid="6"/>
                                        </p:tgtEl>
                                        <p:attrNameLst>
                                          <p:attrName>style.visibility</p:attrName>
                                        </p:attrNameLst>
                                      </p:cBhvr>
                                      <p:to>
                                        <p:strVal val="hidden"/>
                                      </p:to>
                                    </p:set>
                                  </p:childTnLst>
                                </p:cTn>
                              </p:par>
                              <p:par>
                                <p:cTn id="61" presetID="1" presetClass="exit" presetSubtype="0" fill="hold" grpId="1" nodeType="withEffect">
                                  <p:stCondLst>
                                    <p:cond delay="0"/>
                                  </p:stCondLst>
                                  <p:childTnLst>
                                    <p:set>
                                      <p:cBhvr>
                                        <p:cTn id="62" dur="1" fill="hold">
                                          <p:stCondLst>
                                            <p:cond delay="0"/>
                                          </p:stCondLst>
                                        </p:cTn>
                                        <p:tgtEl>
                                          <p:spTgt spid="7"/>
                                        </p:tgtEl>
                                        <p:attrNameLst>
                                          <p:attrName>style.visibility</p:attrName>
                                        </p:attrNameLst>
                                      </p:cBhvr>
                                      <p:to>
                                        <p:strVal val="hidden"/>
                                      </p:to>
                                    </p:set>
                                  </p:childTnLst>
                                </p:cTn>
                              </p:par>
                            </p:childTnLst>
                          </p:cTn>
                        </p:par>
                        <p:par>
                          <p:cTn id="63" fill="hold">
                            <p:stCondLst>
                              <p:cond delay="0"/>
                            </p:stCondLst>
                            <p:childTnLst>
                              <p:par>
                                <p:cTn id="64" presetID="1" presetClass="entr" presetSubtype="0" fill="hold" nodeType="afterEffect">
                                  <p:stCondLst>
                                    <p:cond delay="0"/>
                                  </p:stCondLst>
                                  <p:childTnLst>
                                    <p:set>
                                      <p:cBhvr>
                                        <p:cTn id="65" dur="1" fill="hold">
                                          <p:stCondLst>
                                            <p:cond delay="0"/>
                                          </p:stCondLst>
                                        </p:cTn>
                                        <p:tgtEl>
                                          <p:spTgt spid="221249"/>
                                        </p:tgtEl>
                                        <p:attrNameLst>
                                          <p:attrName>style.visibility</p:attrName>
                                        </p:attrNameLst>
                                      </p:cBhvr>
                                      <p:to>
                                        <p:strVal val="visible"/>
                                      </p:to>
                                    </p:set>
                                  </p:childTnLst>
                                </p:cTn>
                              </p:par>
                            </p:childTnLst>
                          </p:cTn>
                        </p:par>
                        <p:par>
                          <p:cTn id="66" fill="hold">
                            <p:stCondLst>
                              <p:cond delay="0"/>
                            </p:stCondLst>
                            <p:childTnLst>
                              <p:par>
                                <p:cTn id="67" presetID="35" presetClass="path" presetSubtype="0" accel="50000" decel="50000" fill="hold" nodeType="afterEffect">
                                  <p:stCondLst>
                                    <p:cond delay="0"/>
                                  </p:stCondLst>
                                  <p:childTnLst>
                                    <p:animMotion origin="layout" path="M 3.88889E-6 -1.48148E-6 L -0.74757 -0.07245 " pathEditMode="relative" rAng="0" ptsTypes="AA">
                                      <p:cBhvr>
                                        <p:cTn id="68" dur="2000" fill="hold"/>
                                        <p:tgtEl>
                                          <p:spTgt spid="221249"/>
                                        </p:tgtEl>
                                        <p:attrNameLst>
                                          <p:attrName>ppt_x</p:attrName>
                                          <p:attrName>ppt_y</p:attrName>
                                        </p:attrNameLst>
                                      </p:cBhvr>
                                      <p:rCtr x="-374" y="-36"/>
                                    </p:animMotion>
                                  </p:childTnLst>
                                </p:cTn>
                              </p:par>
                            </p:childTnLst>
                          </p:cTn>
                        </p:par>
                        <p:par>
                          <p:cTn id="69" fill="hold">
                            <p:stCondLst>
                              <p:cond delay="2000"/>
                            </p:stCondLst>
                            <p:childTnLst>
                              <p:par>
                                <p:cTn id="70" presetID="1" presetClass="exit" presetSubtype="0" fill="hold" nodeType="afterEffect">
                                  <p:stCondLst>
                                    <p:cond delay="0"/>
                                  </p:stCondLst>
                                  <p:childTnLst>
                                    <p:set>
                                      <p:cBhvr>
                                        <p:cTn id="71" dur="1" fill="hold">
                                          <p:stCondLst>
                                            <p:cond delay="0"/>
                                          </p:stCondLst>
                                        </p:cTn>
                                        <p:tgtEl>
                                          <p:spTgt spid="221249"/>
                                        </p:tgtEl>
                                        <p:attrNameLst>
                                          <p:attrName>style.visibility</p:attrName>
                                        </p:attrNameLst>
                                      </p:cBhvr>
                                      <p:to>
                                        <p:strVal val="hidden"/>
                                      </p:to>
                                    </p:set>
                                  </p:childTnLst>
                                </p:cTn>
                              </p:par>
                            </p:childTnLst>
                          </p:cTn>
                        </p:par>
                        <p:par>
                          <p:cTn id="72" fill="hold">
                            <p:stCondLst>
                              <p:cond delay="2000"/>
                            </p:stCondLst>
                            <p:childTnLst>
                              <p:par>
                                <p:cTn id="73" presetID="1" presetClass="entr" presetSubtype="0" fill="hold" nodeType="afterEffect">
                                  <p:stCondLst>
                                    <p:cond delay="0"/>
                                  </p:stCondLst>
                                  <p:childTnLst>
                                    <p:set>
                                      <p:cBhvr>
                                        <p:cTn id="74" dur="1" fill="hold">
                                          <p:stCondLst>
                                            <p:cond delay="0"/>
                                          </p:stCondLst>
                                        </p:cTn>
                                        <p:tgtEl>
                                          <p:spTgt spid="61"/>
                                        </p:tgtEl>
                                        <p:attrNameLst>
                                          <p:attrName>style.visibility</p:attrName>
                                        </p:attrNameLst>
                                      </p:cBhvr>
                                      <p:to>
                                        <p:strVal val="visible"/>
                                      </p:to>
                                    </p:set>
                                  </p:childTnLst>
                                </p:cTn>
                              </p:par>
                            </p:childTnLst>
                          </p:cTn>
                        </p:par>
                      </p:childTnLst>
                    </p:cTn>
                  </p:par>
                  <p:par>
                    <p:cTn id="75" fill="hold">
                      <p:stCondLst>
                        <p:cond delay="indefinite"/>
                      </p:stCondLst>
                      <p:childTnLst>
                        <p:par>
                          <p:cTn id="76" fill="hold">
                            <p:stCondLst>
                              <p:cond delay="0"/>
                            </p:stCondLst>
                            <p:childTnLst>
                              <p:par>
                                <p:cTn id="77" presetID="1" presetClass="entr" presetSubtype="0" fill="hold" nodeType="clickEffect">
                                  <p:stCondLst>
                                    <p:cond delay="0"/>
                                  </p:stCondLst>
                                  <p:childTnLst>
                                    <p:set>
                                      <p:cBhvr>
                                        <p:cTn id="78" dur="1" fill="hold">
                                          <p:stCondLst>
                                            <p:cond delay="0"/>
                                          </p:stCondLst>
                                        </p:cTn>
                                        <p:tgtEl>
                                          <p:spTgt spid="221250"/>
                                        </p:tgtEl>
                                        <p:attrNameLst>
                                          <p:attrName>style.visibility</p:attrName>
                                        </p:attrNameLst>
                                      </p:cBhvr>
                                      <p:to>
                                        <p:strVal val="visible"/>
                                      </p:to>
                                    </p:set>
                                  </p:childTnLst>
                                </p:cTn>
                              </p:par>
                            </p:childTnLst>
                          </p:cTn>
                        </p:par>
                        <p:par>
                          <p:cTn id="79" fill="hold">
                            <p:stCondLst>
                              <p:cond delay="0"/>
                            </p:stCondLst>
                            <p:childTnLst>
                              <p:par>
                                <p:cTn id="80" presetID="35" presetClass="path" presetSubtype="0" accel="50000" decel="50000" fill="hold" nodeType="afterEffect">
                                  <p:stCondLst>
                                    <p:cond delay="0"/>
                                  </p:stCondLst>
                                  <p:childTnLst>
                                    <p:animMotion origin="layout" path="M 3.88889E-6 3.33333E-6 L -0.72466 -0.18102 " pathEditMode="relative" rAng="0" ptsTypes="AA">
                                      <p:cBhvr>
                                        <p:cTn id="81" dur="2000" fill="hold"/>
                                        <p:tgtEl>
                                          <p:spTgt spid="221250"/>
                                        </p:tgtEl>
                                        <p:attrNameLst>
                                          <p:attrName>ppt_x</p:attrName>
                                          <p:attrName>ppt_y</p:attrName>
                                        </p:attrNameLst>
                                      </p:cBhvr>
                                      <p:rCtr x="-362" y="-91"/>
                                    </p:animMotion>
                                  </p:childTnLst>
                                </p:cTn>
                              </p:par>
                            </p:childTnLst>
                          </p:cTn>
                        </p:par>
                        <p:par>
                          <p:cTn id="82" fill="hold">
                            <p:stCondLst>
                              <p:cond delay="2000"/>
                            </p:stCondLst>
                            <p:childTnLst>
                              <p:par>
                                <p:cTn id="83" presetID="1" presetClass="exit" presetSubtype="0" fill="hold" nodeType="afterEffect">
                                  <p:stCondLst>
                                    <p:cond delay="0"/>
                                  </p:stCondLst>
                                  <p:childTnLst>
                                    <p:set>
                                      <p:cBhvr>
                                        <p:cTn id="84" dur="1" fill="hold">
                                          <p:stCondLst>
                                            <p:cond delay="0"/>
                                          </p:stCondLst>
                                        </p:cTn>
                                        <p:tgtEl>
                                          <p:spTgt spid="221250"/>
                                        </p:tgtEl>
                                        <p:attrNameLst>
                                          <p:attrName>style.visibility</p:attrName>
                                        </p:attrNameLst>
                                      </p:cBhvr>
                                      <p:to>
                                        <p:strVal val="hidden"/>
                                      </p:to>
                                    </p:set>
                                  </p:childTnLst>
                                </p:cTn>
                              </p:par>
                            </p:childTnLst>
                          </p:cTn>
                        </p:par>
                        <p:par>
                          <p:cTn id="85" fill="hold">
                            <p:stCondLst>
                              <p:cond delay="2000"/>
                            </p:stCondLst>
                            <p:childTnLst>
                              <p:par>
                                <p:cTn id="86" presetID="1" presetClass="entr" presetSubtype="0" fill="hold" nodeType="afterEffect">
                                  <p:stCondLst>
                                    <p:cond delay="0"/>
                                  </p:stCondLst>
                                  <p:childTnLst>
                                    <p:set>
                                      <p:cBhvr>
                                        <p:cTn id="87" dur="1" fill="hold">
                                          <p:stCondLst>
                                            <p:cond delay="0"/>
                                          </p:stCondLst>
                                        </p:cTn>
                                        <p:tgtEl>
                                          <p:spTgt spid="6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9" grpId="0" animBg="1"/>
      <p:bldP spid="159" grpId="1" animBg="1"/>
      <p:bldP spid="143366" grpId="0" build="allAtOnce" animBg="1"/>
      <p:bldP spid="143366" grpId="1" build="allAtOnce" animBg="1"/>
      <p:bldP spid="143366" grpId="2" build="allAtOnce" animBg="1"/>
      <p:bldP spid="2" grpId="0" animBg="1"/>
      <p:bldP spid="2" grpId="1" animBg="1"/>
      <p:bldP spid="3" grpId="0" animBg="1"/>
      <p:bldP spid="3" grpId="1" animBg="1"/>
      <p:bldP spid="3" grpId="2" animBg="1"/>
      <p:bldP spid="4" grpId="0" animBg="1"/>
      <p:bldP spid="4" grpId="1" animBg="1"/>
      <p:bldP spid="5" grpId="0" animBg="1"/>
      <p:bldP spid="5" grpId="1" animBg="1"/>
      <p:bldP spid="5" grpId="2" animBg="1"/>
      <p:bldP spid="6" grpId="0" animBg="1"/>
      <p:bldP spid="6" grpId="1" animBg="1"/>
      <p:bldP spid="6" grpId="2" animBg="1"/>
      <p:bldP spid="7" grpId="0" animBg="1"/>
      <p:bldP spid="7" grpId="1" animBg="1"/>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p:txBody>
          <a:bodyPr/>
          <a:lstStyle/>
          <a:p>
            <a:r>
              <a:rPr lang="en-US" smtClean="0"/>
              <a:t>WDS &amp; DHCP</a:t>
            </a:r>
          </a:p>
        </p:txBody>
      </p:sp>
      <p:sp>
        <p:nvSpPr>
          <p:cNvPr id="15363" name="Content Placeholder 2"/>
          <p:cNvSpPr>
            <a:spLocks noGrp="1"/>
          </p:cNvSpPr>
          <p:nvPr>
            <p:ph idx="1"/>
          </p:nvPr>
        </p:nvSpPr>
        <p:spPr/>
        <p:txBody>
          <a:bodyPr/>
          <a:lstStyle/>
          <a:p>
            <a:r>
              <a:rPr lang="en-US" dirty="0" smtClean="0"/>
              <a:t>3 Scenarios</a:t>
            </a:r>
          </a:p>
          <a:p>
            <a:pPr marL="971550" lvl="1" indent="-514350">
              <a:buFontTx/>
              <a:buAutoNum type="arabicPeriod"/>
            </a:pPr>
            <a:r>
              <a:rPr lang="en-US" dirty="0" smtClean="0"/>
              <a:t>WDS and DHCP on the same subnet/ different servers</a:t>
            </a:r>
          </a:p>
          <a:p>
            <a:pPr marL="1371600" lvl="2" indent="-514350">
              <a:buFont typeface="Arial" pitchFamily="34" charset="0"/>
              <a:buChar char="•"/>
            </a:pPr>
            <a:r>
              <a:rPr lang="en-US" dirty="0" smtClean="0"/>
              <a:t>Client will find WDS by broadcasting</a:t>
            </a:r>
          </a:p>
          <a:p>
            <a:pPr marL="971550" lvl="1" indent="-514350">
              <a:buFontTx/>
              <a:buAutoNum type="arabicPeriod"/>
            </a:pPr>
            <a:r>
              <a:rPr lang="en-US" dirty="0" smtClean="0"/>
              <a:t>WDS and DHCP on different subnets</a:t>
            </a:r>
          </a:p>
          <a:p>
            <a:pPr marL="1371600" lvl="2" indent="-514350">
              <a:buFont typeface="Arial" pitchFamily="34" charset="0"/>
              <a:buChar char="•"/>
            </a:pPr>
            <a:r>
              <a:rPr lang="en-US" dirty="0" smtClean="0"/>
              <a:t>Client must find WDS through options 66 and 67 set in DHCP</a:t>
            </a:r>
          </a:p>
          <a:p>
            <a:pPr marL="971550" lvl="1" indent="-514350">
              <a:buFontTx/>
              <a:buAutoNum type="arabicPeriod"/>
            </a:pPr>
            <a:r>
              <a:rPr lang="en-US" dirty="0" smtClean="0"/>
              <a:t>WDS &amp; DHCP on </a:t>
            </a:r>
            <a:r>
              <a:rPr lang="en-US" i="1" dirty="0" smtClean="0"/>
              <a:t>same </a:t>
            </a:r>
            <a:r>
              <a:rPr lang="en-US" dirty="0" smtClean="0"/>
              <a:t>server</a:t>
            </a:r>
          </a:p>
          <a:p>
            <a:pPr marL="1371600" lvl="2" indent="-514350">
              <a:buFont typeface="Arial" pitchFamily="34" charset="0"/>
              <a:buChar char="•"/>
            </a:pPr>
            <a:r>
              <a:rPr lang="en-US" dirty="0" smtClean="0"/>
              <a:t>Client must find WDS through Option 60 in DHCP</a:t>
            </a:r>
          </a:p>
        </p:txBody>
      </p:sp>
    </p:spTree>
  </p:cSld>
  <p:clrMapOvr>
    <a:masterClrMapping/>
  </p:clrMapOvr>
  <p:transition>
    <p:fade/>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p:txBody>
          <a:bodyPr/>
          <a:lstStyle/>
          <a:p>
            <a:pPr eaLnBrk="1" hangingPunct="1"/>
            <a:r>
              <a:rPr lang="en-US" dirty="0" smtClean="0"/>
              <a:t>WDS &amp; DHCP Same Subnet</a:t>
            </a:r>
          </a:p>
        </p:txBody>
      </p:sp>
      <p:sp>
        <p:nvSpPr>
          <p:cNvPr id="30" name="Text Box 3"/>
          <p:cNvSpPr txBox="1">
            <a:spLocks noChangeArrowheads="1"/>
          </p:cNvSpPr>
          <p:nvPr/>
        </p:nvSpPr>
        <p:spPr bwMode="blackWhite">
          <a:xfrm>
            <a:off x="228600" y="2225650"/>
            <a:ext cx="1122363" cy="254000"/>
          </a:xfrm>
          <a:prstGeom prst="rect">
            <a:avLst/>
          </a:prstGeom>
          <a:solidFill>
            <a:srgbClr val="005A9A"/>
          </a:solidFill>
          <a:ln w="9525">
            <a:solidFill>
              <a:srgbClr val="333399"/>
            </a:solidFill>
            <a:miter lim="800000"/>
            <a:headEnd/>
            <a:tailEnd/>
          </a:ln>
          <a:effectLst>
            <a:outerShdw dist="35921" dir="2700000" algn="ctr" rotWithShape="0">
              <a:srgbClr val="C0C0C0"/>
            </a:outerShdw>
          </a:effectLst>
        </p:spPr>
        <p:txBody>
          <a:bodyPr lIns="0" tIns="0" rIns="0" bIns="0">
            <a:spAutoFit/>
          </a:bodyPr>
          <a:lstStyle/>
          <a:p>
            <a:pPr algn="ctr" eaLnBrk="0" hangingPunct="0">
              <a:defRPr/>
            </a:pPr>
            <a:r>
              <a:rPr lang="en-US" sz="1600" dirty="0">
                <a:effectLst>
                  <a:outerShdw blurRad="38100" dist="38100" dir="2700000" algn="tl">
                    <a:srgbClr val="000000"/>
                  </a:outerShdw>
                </a:effectLst>
              </a:rPr>
              <a:t>Bare-Metal</a:t>
            </a:r>
          </a:p>
        </p:txBody>
      </p:sp>
      <p:grpSp>
        <p:nvGrpSpPr>
          <p:cNvPr id="2" name="Group 213"/>
          <p:cNvGrpSpPr>
            <a:grpSpLocks/>
          </p:cNvGrpSpPr>
          <p:nvPr/>
        </p:nvGrpSpPr>
        <p:grpSpPr bwMode="auto">
          <a:xfrm>
            <a:off x="609600" y="2682850"/>
            <a:ext cx="1676400" cy="1154113"/>
            <a:chOff x="838200" y="4495800"/>
            <a:chExt cx="2971800" cy="2057400"/>
          </a:xfrm>
        </p:grpSpPr>
        <p:grpSp>
          <p:nvGrpSpPr>
            <p:cNvPr id="3" name="Group 47"/>
            <p:cNvGrpSpPr>
              <a:grpSpLocks/>
            </p:cNvGrpSpPr>
            <p:nvPr/>
          </p:nvGrpSpPr>
          <p:grpSpPr bwMode="auto">
            <a:xfrm>
              <a:off x="2895600" y="4572000"/>
              <a:ext cx="914400" cy="1981200"/>
              <a:chOff x="2736" y="2880"/>
              <a:chExt cx="576" cy="1248"/>
            </a:xfrm>
          </p:grpSpPr>
          <p:sp>
            <p:nvSpPr>
              <p:cNvPr id="16470" name="AutoShape 48"/>
              <p:cNvSpPr>
                <a:spLocks noChangeArrowheads="1"/>
              </p:cNvSpPr>
              <p:nvPr/>
            </p:nvSpPr>
            <p:spPr bwMode="auto">
              <a:xfrm rot="5400000" flipH="1">
                <a:off x="2400" y="3216"/>
                <a:ext cx="1248" cy="576"/>
              </a:xfrm>
              <a:prstGeom prst="cube">
                <a:avLst>
                  <a:gd name="adj" fmla="val 44356"/>
                </a:avLst>
              </a:prstGeom>
              <a:solidFill>
                <a:srgbClr val="808080"/>
              </a:solidFill>
              <a:ln w="9525">
                <a:solidFill>
                  <a:schemeClr val="tx1"/>
                </a:solidFill>
                <a:miter lim="800000"/>
                <a:headEnd/>
                <a:tailEnd/>
              </a:ln>
            </p:spPr>
            <p:txBody>
              <a:bodyPr rot="10800000" vert="eaVert" wrap="none" anchor="ctr"/>
              <a:lstStyle/>
              <a:p>
                <a:endParaRPr lang="en-US"/>
              </a:p>
            </p:txBody>
          </p:sp>
          <p:grpSp>
            <p:nvGrpSpPr>
              <p:cNvPr id="4" name="Group 49"/>
              <p:cNvGrpSpPr>
                <a:grpSpLocks/>
              </p:cNvGrpSpPr>
              <p:nvPr/>
            </p:nvGrpSpPr>
            <p:grpSpPr bwMode="auto">
              <a:xfrm>
                <a:off x="2880" y="3360"/>
                <a:ext cx="134" cy="672"/>
                <a:chOff x="2688" y="1872"/>
                <a:chExt cx="96" cy="480"/>
              </a:xfrm>
            </p:grpSpPr>
            <p:sp>
              <p:nvSpPr>
                <p:cNvPr id="16473" name="Rectangle 50"/>
                <p:cNvSpPr>
                  <a:spLocks noChangeArrowheads="1"/>
                </p:cNvSpPr>
                <p:nvPr/>
              </p:nvSpPr>
              <p:spPr bwMode="auto">
                <a:xfrm>
                  <a:off x="2688" y="1872"/>
                  <a:ext cx="96" cy="480"/>
                </a:xfrm>
                <a:prstGeom prst="rect">
                  <a:avLst/>
                </a:prstGeom>
                <a:solidFill>
                  <a:srgbClr val="C0C0C0"/>
                </a:solidFill>
                <a:ln w="9525">
                  <a:solidFill>
                    <a:schemeClr val="tx1"/>
                  </a:solidFill>
                  <a:miter lim="800000"/>
                  <a:headEnd/>
                  <a:tailEnd/>
                </a:ln>
              </p:spPr>
              <p:txBody>
                <a:bodyPr wrap="none" anchor="ctr"/>
                <a:lstStyle/>
                <a:p>
                  <a:endParaRPr lang="en-US"/>
                </a:p>
              </p:txBody>
            </p:sp>
            <p:sp>
              <p:nvSpPr>
                <p:cNvPr id="16474" name="Rectangle 51"/>
                <p:cNvSpPr>
                  <a:spLocks noChangeArrowheads="1"/>
                </p:cNvSpPr>
                <p:nvPr/>
              </p:nvSpPr>
              <p:spPr bwMode="auto">
                <a:xfrm>
                  <a:off x="2708" y="1900"/>
                  <a:ext cx="48" cy="432"/>
                </a:xfrm>
                <a:prstGeom prst="rect">
                  <a:avLst/>
                </a:prstGeom>
                <a:solidFill>
                  <a:srgbClr val="4D4D4D"/>
                </a:solidFill>
                <a:ln w="9525">
                  <a:solidFill>
                    <a:schemeClr val="tx1"/>
                  </a:solidFill>
                  <a:miter lim="800000"/>
                  <a:headEnd/>
                  <a:tailEnd/>
                </a:ln>
              </p:spPr>
              <p:txBody>
                <a:bodyPr wrap="none" anchor="ctr"/>
                <a:lstStyle/>
                <a:p>
                  <a:endParaRPr lang="en-US"/>
                </a:p>
              </p:txBody>
            </p:sp>
          </p:grpSp>
          <p:sp>
            <p:nvSpPr>
              <p:cNvPr id="16472" name="Rectangle 52"/>
              <p:cNvSpPr>
                <a:spLocks noChangeArrowheads="1"/>
              </p:cNvSpPr>
              <p:nvPr/>
            </p:nvSpPr>
            <p:spPr bwMode="auto">
              <a:xfrm flipV="1">
                <a:off x="2938" y="3236"/>
                <a:ext cx="48" cy="96"/>
              </a:xfrm>
              <a:prstGeom prst="rect">
                <a:avLst/>
              </a:prstGeom>
              <a:solidFill>
                <a:srgbClr val="00FF00"/>
              </a:solidFill>
              <a:ln w="9525">
                <a:solidFill>
                  <a:schemeClr val="tx1"/>
                </a:solidFill>
                <a:miter lim="800000"/>
                <a:headEnd/>
                <a:tailEnd/>
              </a:ln>
            </p:spPr>
            <p:txBody>
              <a:bodyPr rot="10800000" wrap="none" anchor="ctr"/>
              <a:lstStyle/>
              <a:p>
                <a:endParaRPr lang="en-US"/>
              </a:p>
            </p:txBody>
          </p:sp>
        </p:grpSp>
        <p:grpSp>
          <p:nvGrpSpPr>
            <p:cNvPr id="5" name="Group 35"/>
            <p:cNvGrpSpPr>
              <a:grpSpLocks/>
            </p:cNvGrpSpPr>
            <p:nvPr/>
          </p:nvGrpSpPr>
          <p:grpSpPr bwMode="auto">
            <a:xfrm>
              <a:off x="838200" y="4495800"/>
              <a:ext cx="2024063" cy="2051050"/>
              <a:chOff x="864" y="672"/>
              <a:chExt cx="1275" cy="1292"/>
            </a:xfrm>
          </p:grpSpPr>
          <p:sp>
            <p:nvSpPr>
              <p:cNvPr id="16459" name="AutoShape 36"/>
              <p:cNvSpPr>
                <a:spLocks noChangeAspect="1" noChangeArrowheads="1" noTextEdit="1"/>
              </p:cNvSpPr>
              <p:nvPr/>
            </p:nvSpPr>
            <p:spPr bwMode="auto">
              <a:xfrm>
                <a:off x="864" y="672"/>
                <a:ext cx="1238" cy="1292"/>
              </a:xfrm>
              <a:prstGeom prst="rect">
                <a:avLst/>
              </a:prstGeom>
              <a:noFill/>
              <a:ln w="9525">
                <a:noFill/>
                <a:miter lim="800000"/>
                <a:headEnd/>
                <a:tailEnd/>
              </a:ln>
            </p:spPr>
            <p:txBody>
              <a:bodyPr/>
              <a:lstStyle/>
              <a:p>
                <a:endParaRPr lang="en-US"/>
              </a:p>
            </p:txBody>
          </p:sp>
          <p:sp>
            <p:nvSpPr>
              <p:cNvPr id="16460" name="Oval 37"/>
              <p:cNvSpPr>
                <a:spLocks noChangeArrowheads="1"/>
              </p:cNvSpPr>
              <p:nvPr/>
            </p:nvSpPr>
            <p:spPr bwMode="auto">
              <a:xfrm>
                <a:off x="1146" y="1872"/>
                <a:ext cx="918" cy="90"/>
              </a:xfrm>
              <a:prstGeom prst="ellipse">
                <a:avLst/>
              </a:prstGeom>
              <a:gradFill rotWithShape="1">
                <a:gsLst>
                  <a:gs pos="0">
                    <a:srgbClr val="808080"/>
                  </a:gs>
                  <a:gs pos="100000">
                    <a:srgbClr val="616161"/>
                  </a:gs>
                </a:gsLst>
                <a:path path="shape">
                  <a:fillToRect l="50000" t="50000" r="50000" b="50000"/>
                </a:path>
              </a:gradFill>
              <a:ln w="0">
                <a:solidFill>
                  <a:srgbClr val="000000"/>
                </a:solidFill>
                <a:round/>
                <a:headEnd/>
                <a:tailEnd/>
              </a:ln>
            </p:spPr>
            <p:txBody>
              <a:bodyPr/>
              <a:lstStyle/>
              <a:p>
                <a:endParaRPr lang="en-US"/>
              </a:p>
            </p:txBody>
          </p:sp>
          <p:sp>
            <p:nvSpPr>
              <p:cNvPr id="16461" name="Oval 38"/>
              <p:cNvSpPr>
                <a:spLocks noChangeArrowheads="1"/>
              </p:cNvSpPr>
              <p:nvPr/>
            </p:nvSpPr>
            <p:spPr bwMode="auto">
              <a:xfrm>
                <a:off x="1146" y="1872"/>
                <a:ext cx="918" cy="90"/>
              </a:xfrm>
              <a:prstGeom prst="ellipse">
                <a:avLst/>
              </a:prstGeom>
              <a:noFill/>
              <a:ln w="9525" cap="rnd">
                <a:solidFill>
                  <a:srgbClr val="000000"/>
                </a:solidFill>
                <a:round/>
                <a:headEnd/>
                <a:tailEnd/>
              </a:ln>
            </p:spPr>
            <p:txBody>
              <a:bodyPr/>
              <a:lstStyle/>
              <a:p>
                <a:endParaRPr lang="en-US"/>
              </a:p>
            </p:txBody>
          </p:sp>
          <p:sp>
            <p:nvSpPr>
              <p:cNvPr id="16462" name="Freeform 39"/>
              <p:cNvSpPr>
                <a:spLocks/>
              </p:cNvSpPr>
              <p:nvPr/>
            </p:nvSpPr>
            <p:spPr bwMode="auto">
              <a:xfrm>
                <a:off x="1536" y="1440"/>
                <a:ext cx="192" cy="432"/>
              </a:xfrm>
              <a:custGeom>
                <a:avLst/>
                <a:gdLst>
                  <a:gd name="T0" fmla="*/ 0 w 818"/>
                  <a:gd name="T1" fmla="*/ 0 h 982"/>
                  <a:gd name="T2" fmla="*/ 0 w 818"/>
                  <a:gd name="T3" fmla="*/ 0 h 982"/>
                  <a:gd name="T4" fmla="*/ 0 w 818"/>
                  <a:gd name="T5" fmla="*/ 0 h 982"/>
                  <a:gd name="T6" fmla="*/ 0 w 818"/>
                  <a:gd name="T7" fmla="*/ 0 h 982"/>
                  <a:gd name="T8" fmla="*/ 0 w 818"/>
                  <a:gd name="T9" fmla="*/ 0 h 982"/>
                  <a:gd name="T10" fmla="*/ 0 w 818"/>
                  <a:gd name="T11" fmla="*/ 0 h 982"/>
                  <a:gd name="T12" fmla="*/ 0 w 818"/>
                  <a:gd name="T13" fmla="*/ 0 h 982"/>
                  <a:gd name="T14" fmla="*/ 0 60000 65536"/>
                  <a:gd name="T15" fmla="*/ 0 60000 65536"/>
                  <a:gd name="T16" fmla="*/ 0 60000 65536"/>
                  <a:gd name="T17" fmla="*/ 0 60000 65536"/>
                  <a:gd name="T18" fmla="*/ 0 60000 65536"/>
                  <a:gd name="T19" fmla="*/ 0 60000 65536"/>
                  <a:gd name="T20" fmla="*/ 0 60000 65536"/>
                  <a:gd name="T21" fmla="*/ 0 w 818"/>
                  <a:gd name="T22" fmla="*/ 0 h 982"/>
                  <a:gd name="T23" fmla="*/ 818 w 818"/>
                  <a:gd name="T24" fmla="*/ 982 h 98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818" h="982">
                    <a:moveTo>
                      <a:pt x="690" y="0"/>
                    </a:moveTo>
                    <a:lnTo>
                      <a:pt x="818" y="982"/>
                    </a:lnTo>
                    <a:cubicBezTo>
                      <a:pt x="546" y="976"/>
                      <a:pt x="273" y="974"/>
                      <a:pt x="0" y="976"/>
                    </a:cubicBezTo>
                    <a:lnTo>
                      <a:pt x="11" y="9"/>
                    </a:lnTo>
                    <a:lnTo>
                      <a:pt x="690" y="0"/>
                    </a:lnTo>
                    <a:close/>
                  </a:path>
                </a:pathLst>
              </a:custGeom>
              <a:gradFill rotWithShape="1">
                <a:gsLst>
                  <a:gs pos="0">
                    <a:srgbClr val="3B3B3B"/>
                  </a:gs>
                  <a:gs pos="50000">
                    <a:srgbClr val="808080"/>
                  </a:gs>
                  <a:gs pos="100000">
                    <a:srgbClr val="3B3B3B"/>
                  </a:gs>
                </a:gsLst>
                <a:lin ang="0" scaled="1"/>
              </a:gradFill>
              <a:ln w="0">
                <a:solidFill>
                  <a:srgbClr val="000000"/>
                </a:solidFill>
                <a:round/>
                <a:headEnd/>
                <a:tailEnd/>
              </a:ln>
            </p:spPr>
            <p:txBody>
              <a:bodyPr/>
              <a:lstStyle/>
              <a:p>
                <a:endParaRPr lang="en-US"/>
              </a:p>
            </p:txBody>
          </p:sp>
          <p:sp>
            <p:nvSpPr>
              <p:cNvPr id="16463" name="Freeform 40"/>
              <p:cNvSpPr>
                <a:spLocks/>
              </p:cNvSpPr>
              <p:nvPr/>
            </p:nvSpPr>
            <p:spPr bwMode="auto">
              <a:xfrm>
                <a:off x="1536" y="1440"/>
                <a:ext cx="192" cy="432"/>
              </a:xfrm>
              <a:custGeom>
                <a:avLst/>
                <a:gdLst>
                  <a:gd name="T0" fmla="*/ 0 w 818"/>
                  <a:gd name="T1" fmla="*/ 0 h 982"/>
                  <a:gd name="T2" fmla="*/ 0 w 818"/>
                  <a:gd name="T3" fmla="*/ 0 h 982"/>
                  <a:gd name="T4" fmla="*/ 0 w 818"/>
                  <a:gd name="T5" fmla="*/ 0 h 982"/>
                  <a:gd name="T6" fmla="*/ 0 w 818"/>
                  <a:gd name="T7" fmla="*/ 0 h 982"/>
                  <a:gd name="T8" fmla="*/ 0 w 818"/>
                  <a:gd name="T9" fmla="*/ 0 h 982"/>
                  <a:gd name="T10" fmla="*/ 0 w 818"/>
                  <a:gd name="T11" fmla="*/ 0 h 982"/>
                  <a:gd name="T12" fmla="*/ 0 w 818"/>
                  <a:gd name="T13" fmla="*/ 0 h 982"/>
                  <a:gd name="T14" fmla="*/ 0 60000 65536"/>
                  <a:gd name="T15" fmla="*/ 0 60000 65536"/>
                  <a:gd name="T16" fmla="*/ 0 60000 65536"/>
                  <a:gd name="T17" fmla="*/ 0 60000 65536"/>
                  <a:gd name="T18" fmla="*/ 0 60000 65536"/>
                  <a:gd name="T19" fmla="*/ 0 60000 65536"/>
                  <a:gd name="T20" fmla="*/ 0 60000 65536"/>
                  <a:gd name="T21" fmla="*/ 0 w 818"/>
                  <a:gd name="T22" fmla="*/ 0 h 982"/>
                  <a:gd name="T23" fmla="*/ 818 w 818"/>
                  <a:gd name="T24" fmla="*/ 982 h 98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818" h="982">
                    <a:moveTo>
                      <a:pt x="690" y="0"/>
                    </a:moveTo>
                    <a:lnTo>
                      <a:pt x="818" y="982"/>
                    </a:lnTo>
                    <a:cubicBezTo>
                      <a:pt x="546" y="976"/>
                      <a:pt x="273" y="974"/>
                      <a:pt x="0" y="976"/>
                    </a:cubicBezTo>
                    <a:lnTo>
                      <a:pt x="11" y="9"/>
                    </a:lnTo>
                    <a:lnTo>
                      <a:pt x="690" y="0"/>
                    </a:lnTo>
                    <a:close/>
                  </a:path>
                </a:pathLst>
              </a:custGeom>
              <a:noFill/>
              <a:ln w="9525" cap="rnd">
                <a:solidFill>
                  <a:srgbClr val="000000"/>
                </a:solidFill>
                <a:round/>
                <a:headEnd/>
                <a:tailEnd/>
              </a:ln>
            </p:spPr>
            <p:txBody>
              <a:bodyPr/>
              <a:lstStyle/>
              <a:p>
                <a:endParaRPr lang="en-US"/>
              </a:p>
            </p:txBody>
          </p:sp>
          <p:sp>
            <p:nvSpPr>
              <p:cNvPr id="16464" name="Freeform 41"/>
              <p:cNvSpPr>
                <a:spLocks/>
              </p:cNvSpPr>
              <p:nvPr/>
            </p:nvSpPr>
            <p:spPr bwMode="auto">
              <a:xfrm>
                <a:off x="1056" y="730"/>
                <a:ext cx="1051" cy="779"/>
              </a:xfrm>
              <a:custGeom>
                <a:avLst/>
                <a:gdLst>
                  <a:gd name="T0" fmla="*/ 0 w 1051"/>
                  <a:gd name="T1" fmla="*/ 779 h 779"/>
                  <a:gd name="T2" fmla="*/ 958 w 1051"/>
                  <a:gd name="T3" fmla="*/ 775 h 779"/>
                  <a:gd name="T4" fmla="*/ 1051 w 1051"/>
                  <a:gd name="T5" fmla="*/ 0 h 779"/>
                  <a:gd name="T6" fmla="*/ 130 w 1051"/>
                  <a:gd name="T7" fmla="*/ 33 h 779"/>
                  <a:gd name="T8" fmla="*/ 0 w 1051"/>
                  <a:gd name="T9" fmla="*/ 779 h 779"/>
                  <a:gd name="T10" fmla="*/ 0 60000 65536"/>
                  <a:gd name="T11" fmla="*/ 0 60000 65536"/>
                  <a:gd name="T12" fmla="*/ 0 60000 65536"/>
                  <a:gd name="T13" fmla="*/ 0 60000 65536"/>
                  <a:gd name="T14" fmla="*/ 0 60000 65536"/>
                  <a:gd name="T15" fmla="*/ 0 w 1051"/>
                  <a:gd name="T16" fmla="*/ 0 h 779"/>
                  <a:gd name="T17" fmla="*/ 1051 w 1051"/>
                  <a:gd name="T18" fmla="*/ 779 h 779"/>
                </a:gdLst>
                <a:ahLst/>
                <a:cxnLst>
                  <a:cxn ang="T10">
                    <a:pos x="T0" y="T1"/>
                  </a:cxn>
                  <a:cxn ang="T11">
                    <a:pos x="T2" y="T3"/>
                  </a:cxn>
                  <a:cxn ang="T12">
                    <a:pos x="T4" y="T5"/>
                  </a:cxn>
                  <a:cxn ang="T13">
                    <a:pos x="T6" y="T7"/>
                  </a:cxn>
                  <a:cxn ang="T14">
                    <a:pos x="T8" y="T9"/>
                  </a:cxn>
                </a:cxnLst>
                <a:rect l="T15" t="T16" r="T17" b="T18"/>
                <a:pathLst>
                  <a:path w="1051" h="779">
                    <a:moveTo>
                      <a:pt x="0" y="779"/>
                    </a:moveTo>
                    <a:lnTo>
                      <a:pt x="958" y="775"/>
                    </a:lnTo>
                    <a:lnTo>
                      <a:pt x="1051" y="0"/>
                    </a:lnTo>
                    <a:lnTo>
                      <a:pt x="130" y="33"/>
                    </a:lnTo>
                    <a:lnTo>
                      <a:pt x="0" y="779"/>
                    </a:lnTo>
                    <a:close/>
                  </a:path>
                </a:pathLst>
              </a:custGeom>
              <a:solidFill>
                <a:srgbClr val="808080"/>
              </a:solidFill>
              <a:ln w="9525">
                <a:noFill/>
                <a:round/>
                <a:headEnd/>
                <a:tailEnd/>
              </a:ln>
            </p:spPr>
            <p:txBody>
              <a:bodyPr/>
              <a:lstStyle/>
              <a:p>
                <a:endParaRPr lang="en-US"/>
              </a:p>
            </p:txBody>
          </p:sp>
          <p:sp>
            <p:nvSpPr>
              <p:cNvPr id="16465" name="Freeform 42"/>
              <p:cNvSpPr>
                <a:spLocks/>
              </p:cNvSpPr>
              <p:nvPr/>
            </p:nvSpPr>
            <p:spPr bwMode="auto">
              <a:xfrm>
                <a:off x="1056" y="730"/>
                <a:ext cx="1051" cy="779"/>
              </a:xfrm>
              <a:custGeom>
                <a:avLst/>
                <a:gdLst>
                  <a:gd name="T0" fmla="*/ 0 w 1051"/>
                  <a:gd name="T1" fmla="*/ 779 h 779"/>
                  <a:gd name="T2" fmla="*/ 958 w 1051"/>
                  <a:gd name="T3" fmla="*/ 775 h 779"/>
                  <a:gd name="T4" fmla="*/ 1051 w 1051"/>
                  <a:gd name="T5" fmla="*/ 0 h 779"/>
                  <a:gd name="T6" fmla="*/ 130 w 1051"/>
                  <a:gd name="T7" fmla="*/ 33 h 779"/>
                  <a:gd name="T8" fmla="*/ 0 w 1051"/>
                  <a:gd name="T9" fmla="*/ 779 h 779"/>
                  <a:gd name="T10" fmla="*/ 0 60000 65536"/>
                  <a:gd name="T11" fmla="*/ 0 60000 65536"/>
                  <a:gd name="T12" fmla="*/ 0 60000 65536"/>
                  <a:gd name="T13" fmla="*/ 0 60000 65536"/>
                  <a:gd name="T14" fmla="*/ 0 60000 65536"/>
                  <a:gd name="T15" fmla="*/ 0 w 1051"/>
                  <a:gd name="T16" fmla="*/ 0 h 779"/>
                  <a:gd name="T17" fmla="*/ 1051 w 1051"/>
                  <a:gd name="T18" fmla="*/ 779 h 779"/>
                </a:gdLst>
                <a:ahLst/>
                <a:cxnLst>
                  <a:cxn ang="T10">
                    <a:pos x="T0" y="T1"/>
                  </a:cxn>
                  <a:cxn ang="T11">
                    <a:pos x="T2" y="T3"/>
                  </a:cxn>
                  <a:cxn ang="T12">
                    <a:pos x="T4" y="T5"/>
                  </a:cxn>
                  <a:cxn ang="T13">
                    <a:pos x="T6" y="T7"/>
                  </a:cxn>
                  <a:cxn ang="T14">
                    <a:pos x="T8" y="T9"/>
                  </a:cxn>
                </a:cxnLst>
                <a:rect l="T15" t="T16" r="T17" b="T18"/>
                <a:pathLst>
                  <a:path w="1051" h="779">
                    <a:moveTo>
                      <a:pt x="0" y="779"/>
                    </a:moveTo>
                    <a:lnTo>
                      <a:pt x="958" y="775"/>
                    </a:lnTo>
                    <a:lnTo>
                      <a:pt x="1051" y="0"/>
                    </a:lnTo>
                    <a:lnTo>
                      <a:pt x="130" y="33"/>
                    </a:lnTo>
                    <a:lnTo>
                      <a:pt x="0" y="779"/>
                    </a:lnTo>
                    <a:close/>
                  </a:path>
                </a:pathLst>
              </a:custGeom>
              <a:noFill/>
              <a:ln w="9525" cap="rnd">
                <a:solidFill>
                  <a:srgbClr val="000000"/>
                </a:solidFill>
                <a:round/>
                <a:headEnd/>
                <a:tailEnd/>
              </a:ln>
            </p:spPr>
            <p:txBody>
              <a:bodyPr/>
              <a:lstStyle/>
              <a:p>
                <a:endParaRPr lang="en-US"/>
              </a:p>
            </p:txBody>
          </p:sp>
          <p:sp>
            <p:nvSpPr>
              <p:cNvPr id="16466" name="Freeform 43"/>
              <p:cNvSpPr>
                <a:spLocks/>
              </p:cNvSpPr>
              <p:nvPr/>
            </p:nvSpPr>
            <p:spPr bwMode="auto">
              <a:xfrm>
                <a:off x="1078" y="748"/>
                <a:ext cx="1061" cy="788"/>
              </a:xfrm>
              <a:custGeom>
                <a:avLst/>
                <a:gdLst>
                  <a:gd name="T0" fmla="*/ 0 w 2830"/>
                  <a:gd name="T1" fmla="*/ 0 h 2103"/>
                  <a:gd name="T2" fmla="*/ 0 w 2830"/>
                  <a:gd name="T3" fmla="*/ 0 h 2103"/>
                  <a:gd name="T4" fmla="*/ 0 w 2830"/>
                  <a:gd name="T5" fmla="*/ 0 h 2103"/>
                  <a:gd name="T6" fmla="*/ 0 w 2830"/>
                  <a:gd name="T7" fmla="*/ 0 h 2103"/>
                  <a:gd name="T8" fmla="*/ 0 w 2830"/>
                  <a:gd name="T9" fmla="*/ 0 h 2103"/>
                  <a:gd name="T10" fmla="*/ 0 w 2830"/>
                  <a:gd name="T11" fmla="*/ 0 h 2103"/>
                  <a:gd name="T12" fmla="*/ 0 w 2830"/>
                  <a:gd name="T13" fmla="*/ 0 h 2103"/>
                  <a:gd name="T14" fmla="*/ 0 w 2830"/>
                  <a:gd name="T15" fmla="*/ 0 h 2103"/>
                  <a:gd name="T16" fmla="*/ 0 60000 65536"/>
                  <a:gd name="T17" fmla="*/ 0 60000 65536"/>
                  <a:gd name="T18" fmla="*/ 0 60000 65536"/>
                  <a:gd name="T19" fmla="*/ 0 60000 65536"/>
                  <a:gd name="T20" fmla="*/ 0 60000 65536"/>
                  <a:gd name="T21" fmla="*/ 0 60000 65536"/>
                  <a:gd name="T22" fmla="*/ 0 60000 65536"/>
                  <a:gd name="T23" fmla="*/ 0 60000 65536"/>
                  <a:gd name="T24" fmla="*/ 0 w 2830"/>
                  <a:gd name="T25" fmla="*/ 0 h 2103"/>
                  <a:gd name="T26" fmla="*/ 2830 w 2830"/>
                  <a:gd name="T27" fmla="*/ 2103 h 2103"/>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830" h="2103">
                    <a:moveTo>
                      <a:pt x="0" y="2032"/>
                    </a:moveTo>
                    <a:cubicBezTo>
                      <a:pt x="11" y="2054"/>
                      <a:pt x="18" y="2078"/>
                      <a:pt x="18" y="2103"/>
                    </a:cubicBezTo>
                    <a:lnTo>
                      <a:pt x="2558" y="2101"/>
                    </a:lnTo>
                    <a:lnTo>
                      <a:pt x="2830" y="0"/>
                    </a:lnTo>
                    <a:lnTo>
                      <a:pt x="2746" y="1"/>
                    </a:lnTo>
                    <a:lnTo>
                      <a:pt x="2498" y="2006"/>
                    </a:lnTo>
                    <a:lnTo>
                      <a:pt x="0" y="2032"/>
                    </a:lnTo>
                    <a:close/>
                  </a:path>
                </a:pathLst>
              </a:custGeom>
              <a:solidFill>
                <a:srgbClr val="9A9A9A"/>
              </a:solidFill>
              <a:ln w="0">
                <a:solidFill>
                  <a:srgbClr val="000000"/>
                </a:solidFill>
                <a:round/>
                <a:headEnd/>
                <a:tailEnd/>
              </a:ln>
            </p:spPr>
            <p:txBody>
              <a:bodyPr/>
              <a:lstStyle/>
              <a:p>
                <a:endParaRPr lang="en-US"/>
              </a:p>
            </p:txBody>
          </p:sp>
          <p:sp>
            <p:nvSpPr>
              <p:cNvPr id="16467" name="Freeform 44"/>
              <p:cNvSpPr>
                <a:spLocks/>
              </p:cNvSpPr>
              <p:nvPr/>
            </p:nvSpPr>
            <p:spPr bwMode="auto">
              <a:xfrm>
                <a:off x="1078" y="748"/>
                <a:ext cx="1061" cy="788"/>
              </a:xfrm>
              <a:custGeom>
                <a:avLst/>
                <a:gdLst>
                  <a:gd name="T0" fmla="*/ 0 w 2830"/>
                  <a:gd name="T1" fmla="*/ 0 h 2103"/>
                  <a:gd name="T2" fmla="*/ 0 w 2830"/>
                  <a:gd name="T3" fmla="*/ 0 h 2103"/>
                  <a:gd name="T4" fmla="*/ 0 w 2830"/>
                  <a:gd name="T5" fmla="*/ 0 h 2103"/>
                  <a:gd name="T6" fmla="*/ 0 w 2830"/>
                  <a:gd name="T7" fmla="*/ 0 h 2103"/>
                  <a:gd name="T8" fmla="*/ 0 w 2830"/>
                  <a:gd name="T9" fmla="*/ 0 h 2103"/>
                  <a:gd name="T10" fmla="*/ 0 w 2830"/>
                  <a:gd name="T11" fmla="*/ 0 h 2103"/>
                  <a:gd name="T12" fmla="*/ 0 w 2830"/>
                  <a:gd name="T13" fmla="*/ 0 h 2103"/>
                  <a:gd name="T14" fmla="*/ 0 w 2830"/>
                  <a:gd name="T15" fmla="*/ 0 h 2103"/>
                  <a:gd name="T16" fmla="*/ 0 60000 65536"/>
                  <a:gd name="T17" fmla="*/ 0 60000 65536"/>
                  <a:gd name="T18" fmla="*/ 0 60000 65536"/>
                  <a:gd name="T19" fmla="*/ 0 60000 65536"/>
                  <a:gd name="T20" fmla="*/ 0 60000 65536"/>
                  <a:gd name="T21" fmla="*/ 0 60000 65536"/>
                  <a:gd name="T22" fmla="*/ 0 60000 65536"/>
                  <a:gd name="T23" fmla="*/ 0 60000 65536"/>
                  <a:gd name="T24" fmla="*/ 0 w 2830"/>
                  <a:gd name="T25" fmla="*/ 0 h 2103"/>
                  <a:gd name="T26" fmla="*/ 2830 w 2830"/>
                  <a:gd name="T27" fmla="*/ 2103 h 2103"/>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830" h="2103">
                    <a:moveTo>
                      <a:pt x="0" y="2032"/>
                    </a:moveTo>
                    <a:cubicBezTo>
                      <a:pt x="11" y="2054"/>
                      <a:pt x="18" y="2078"/>
                      <a:pt x="18" y="2103"/>
                    </a:cubicBezTo>
                    <a:lnTo>
                      <a:pt x="2558" y="2101"/>
                    </a:lnTo>
                    <a:lnTo>
                      <a:pt x="2830" y="0"/>
                    </a:lnTo>
                    <a:lnTo>
                      <a:pt x="2746" y="1"/>
                    </a:lnTo>
                    <a:lnTo>
                      <a:pt x="2498" y="2006"/>
                    </a:lnTo>
                    <a:lnTo>
                      <a:pt x="0" y="2032"/>
                    </a:lnTo>
                    <a:close/>
                  </a:path>
                </a:pathLst>
              </a:custGeom>
              <a:noFill/>
              <a:ln w="9525" cap="rnd">
                <a:solidFill>
                  <a:srgbClr val="000000"/>
                </a:solidFill>
                <a:round/>
                <a:headEnd/>
                <a:tailEnd/>
              </a:ln>
            </p:spPr>
            <p:txBody>
              <a:bodyPr/>
              <a:lstStyle/>
              <a:p>
                <a:endParaRPr lang="en-US"/>
              </a:p>
            </p:txBody>
          </p:sp>
          <p:sp>
            <p:nvSpPr>
              <p:cNvPr id="16468" name="Freeform 45"/>
              <p:cNvSpPr>
                <a:spLocks/>
              </p:cNvSpPr>
              <p:nvPr/>
            </p:nvSpPr>
            <p:spPr bwMode="auto">
              <a:xfrm>
                <a:off x="1178" y="831"/>
                <a:ext cx="800" cy="591"/>
              </a:xfrm>
              <a:custGeom>
                <a:avLst/>
                <a:gdLst>
                  <a:gd name="T0" fmla="*/ 85 w 800"/>
                  <a:gd name="T1" fmla="*/ 18 h 591"/>
                  <a:gd name="T2" fmla="*/ 0 w 800"/>
                  <a:gd name="T3" fmla="*/ 591 h 591"/>
                  <a:gd name="T4" fmla="*/ 734 w 800"/>
                  <a:gd name="T5" fmla="*/ 591 h 591"/>
                  <a:gd name="T6" fmla="*/ 800 w 800"/>
                  <a:gd name="T7" fmla="*/ 0 h 591"/>
                  <a:gd name="T8" fmla="*/ 85 w 800"/>
                  <a:gd name="T9" fmla="*/ 18 h 591"/>
                  <a:gd name="T10" fmla="*/ 0 60000 65536"/>
                  <a:gd name="T11" fmla="*/ 0 60000 65536"/>
                  <a:gd name="T12" fmla="*/ 0 60000 65536"/>
                  <a:gd name="T13" fmla="*/ 0 60000 65536"/>
                  <a:gd name="T14" fmla="*/ 0 60000 65536"/>
                  <a:gd name="T15" fmla="*/ 0 w 800"/>
                  <a:gd name="T16" fmla="*/ 0 h 591"/>
                  <a:gd name="T17" fmla="*/ 800 w 800"/>
                  <a:gd name="T18" fmla="*/ 591 h 591"/>
                </a:gdLst>
                <a:ahLst/>
                <a:cxnLst>
                  <a:cxn ang="T10">
                    <a:pos x="T0" y="T1"/>
                  </a:cxn>
                  <a:cxn ang="T11">
                    <a:pos x="T2" y="T3"/>
                  </a:cxn>
                  <a:cxn ang="T12">
                    <a:pos x="T4" y="T5"/>
                  </a:cxn>
                  <a:cxn ang="T13">
                    <a:pos x="T6" y="T7"/>
                  </a:cxn>
                  <a:cxn ang="T14">
                    <a:pos x="T8" y="T9"/>
                  </a:cxn>
                </a:cxnLst>
                <a:rect l="T15" t="T16" r="T17" b="T18"/>
                <a:pathLst>
                  <a:path w="800" h="591">
                    <a:moveTo>
                      <a:pt x="85" y="18"/>
                    </a:moveTo>
                    <a:lnTo>
                      <a:pt x="0" y="591"/>
                    </a:lnTo>
                    <a:lnTo>
                      <a:pt x="734" y="591"/>
                    </a:lnTo>
                    <a:lnTo>
                      <a:pt x="800" y="0"/>
                    </a:lnTo>
                    <a:lnTo>
                      <a:pt x="85" y="18"/>
                    </a:lnTo>
                    <a:close/>
                  </a:path>
                </a:pathLst>
              </a:custGeom>
              <a:solidFill>
                <a:srgbClr val="00FFFF"/>
              </a:solidFill>
              <a:ln w="9525">
                <a:noFill/>
                <a:round/>
                <a:headEnd/>
                <a:tailEnd/>
              </a:ln>
            </p:spPr>
            <p:txBody>
              <a:bodyPr/>
              <a:lstStyle/>
              <a:p>
                <a:endParaRPr lang="en-US"/>
              </a:p>
            </p:txBody>
          </p:sp>
          <p:sp>
            <p:nvSpPr>
              <p:cNvPr id="16469" name="Freeform 46"/>
              <p:cNvSpPr>
                <a:spLocks/>
              </p:cNvSpPr>
              <p:nvPr/>
            </p:nvSpPr>
            <p:spPr bwMode="auto">
              <a:xfrm>
                <a:off x="1178" y="831"/>
                <a:ext cx="800" cy="591"/>
              </a:xfrm>
              <a:custGeom>
                <a:avLst/>
                <a:gdLst>
                  <a:gd name="T0" fmla="*/ 85 w 800"/>
                  <a:gd name="T1" fmla="*/ 18 h 591"/>
                  <a:gd name="T2" fmla="*/ 0 w 800"/>
                  <a:gd name="T3" fmla="*/ 591 h 591"/>
                  <a:gd name="T4" fmla="*/ 734 w 800"/>
                  <a:gd name="T5" fmla="*/ 591 h 591"/>
                  <a:gd name="T6" fmla="*/ 800 w 800"/>
                  <a:gd name="T7" fmla="*/ 0 h 591"/>
                  <a:gd name="T8" fmla="*/ 85 w 800"/>
                  <a:gd name="T9" fmla="*/ 18 h 591"/>
                  <a:gd name="T10" fmla="*/ 0 60000 65536"/>
                  <a:gd name="T11" fmla="*/ 0 60000 65536"/>
                  <a:gd name="T12" fmla="*/ 0 60000 65536"/>
                  <a:gd name="T13" fmla="*/ 0 60000 65536"/>
                  <a:gd name="T14" fmla="*/ 0 60000 65536"/>
                  <a:gd name="T15" fmla="*/ 0 w 800"/>
                  <a:gd name="T16" fmla="*/ 0 h 591"/>
                  <a:gd name="T17" fmla="*/ 800 w 800"/>
                  <a:gd name="T18" fmla="*/ 591 h 591"/>
                </a:gdLst>
                <a:ahLst/>
                <a:cxnLst>
                  <a:cxn ang="T10">
                    <a:pos x="T0" y="T1"/>
                  </a:cxn>
                  <a:cxn ang="T11">
                    <a:pos x="T2" y="T3"/>
                  </a:cxn>
                  <a:cxn ang="T12">
                    <a:pos x="T4" y="T5"/>
                  </a:cxn>
                  <a:cxn ang="T13">
                    <a:pos x="T6" y="T7"/>
                  </a:cxn>
                  <a:cxn ang="T14">
                    <a:pos x="T8" y="T9"/>
                  </a:cxn>
                </a:cxnLst>
                <a:rect l="T15" t="T16" r="T17" b="T18"/>
                <a:pathLst>
                  <a:path w="800" h="591">
                    <a:moveTo>
                      <a:pt x="85" y="18"/>
                    </a:moveTo>
                    <a:lnTo>
                      <a:pt x="0" y="591"/>
                    </a:lnTo>
                    <a:lnTo>
                      <a:pt x="734" y="591"/>
                    </a:lnTo>
                    <a:lnTo>
                      <a:pt x="800" y="0"/>
                    </a:lnTo>
                    <a:lnTo>
                      <a:pt x="85" y="18"/>
                    </a:lnTo>
                    <a:close/>
                  </a:path>
                </a:pathLst>
              </a:custGeom>
              <a:noFill/>
              <a:ln w="3175" cap="rnd">
                <a:solidFill>
                  <a:srgbClr val="000000"/>
                </a:solidFill>
                <a:round/>
                <a:headEnd/>
                <a:tailEnd/>
              </a:ln>
            </p:spPr>
            <p:txBody>
              <a:bodyPr/>
              <a:lstStyle/>
              <a:p>
                <a:endParaRPr lang="en-US"/>
              </a:p>
            </p:txBody>
          </p:sp>
        </p:grpSp>
      </p:grpSp>
      <p:grpSp>
        <p:nvGrpSpPr>
          <p:cNvPr id="6" name="Group 99"/>
          <p:cNvGrpSpPr>
            <a:grpSpLocks/>
          </p:cNvGrpSpPr>
          <p:nvPr/>
        </p:nvGrpSpPr>
        <p:grpSpPr bwMode="auto">
          <a:xfrm>
            <a:off x="7455334" y="1082651"/>
            <a:ext cx="959570" cy="1547812"/>
            <a:chOff x="934" y="830"/>
            <a:chExt cx="626" cy="1012"/>
          </a:xfrm>
        </p:grpSpPr>
        <p:sp>
          <p:nvSpPr>
            <p:cNvPr id="16432" name="Freeform 100"/>
            <p:cNvSpPr>
              <a:spLocks/>
            </p:cNvSpPr>
            <p:nvPr/>
          </p:nvSpPr>
          <p:spPr bwMode="blackWhite">
            <a:xfrm>
              <a:off x="946" y="1583"/>
              <a:ext cx="604" cy="259"/>
            </a:xfrm>
            <a:custGeom>
              <a:avLst/>
              <a:gdLst>
                <a:gd name="T0" fmla="*/ 0 w 1252"/>
                <a:gd name="T1" fmla="*/ 0 h 536"/>
                <a:gd name="T2" fmla="*/ 0 w 1252"/>
                <a:gd name="T3" fmla="*/ 0 h 536"/>
                <a:gd name="T4" fmla="*/ 0 w 1252"/>
                <a:gd name="T5" fmla="*/ 0 h 536"/>
                <a:gd name="T6" fmla="*/ 2 w 1252"/>
                <a:gd name="T7" fmla="*/ 0 h 536"/>
                <a:gd name="T8" fmla="*/ 2 w 1252"/>
                <a:gd name="T9" fmla="*/ 0 h 536"/>
                <a:gd name="T10" fmla="*/ 0 60000 65536"/>
                <a:gd name="T11" fmla="*/ 0 60000 65536"/>
                <a:gd name="T12" fmla="*/ 0 60000 65536"/>
                <a:gd name="T13" fmla="*/ 0 60000 65536"/>
                <a:gd name="T14" fmla="*/ 0 60000 65536"/>
                <a:gd name="T15" fmla="*/ 0 w 1252"/>
                <a:gd name="T16" fmla="*/ 0 h 536"/>
                <a:gd name="T17" fmla="*/ 1252 w 1252"/>
                <a:gd name="T18" fmla="*/ 536 h 536"/>
              </a:gdLst>
              <a:ahLst/>
              <a:cxnLst>
                <a:cxn ang="T10">
                  <a:pos x="T0" y="T1"/>
                </a:cxn>
                <a:cxn ang="T11">
                  <a:pos x="T2" y="T3"/>
                </a:cxn>
                <a:cxn ang="T12">
                  <a:pos x="T4" y="T5"/>
                </a:cxn>
                <a:cxn ang="T13">
                  <a:pos x="T6" y="T7"/>
                </a:cxn>
                <a:cxn ang="T14">
                  <a:pos x="T8" y="T9"/>
                </a:cxn>
              </a:cxnLst>
              <a:rect l="T15" t="T16" r="T17" b="T18"/>
              <a:pathLst>
                <a:path w="1252" h="536">
                  <a:moveTo>
                    <a:pt x="0" y="292"/>
                  </a:moveTo>
                  <a:lnTo>
                    <a:pt x="0" y="370"/>
                  </a:lnTo>
                  <a:lnTo>
                    <a:pt x="567" y="535"/>
                  </a:lnTo>
                  <a:lnTo>
                    <a:pt x="1251" y="92"/>
                  </a:lnTo>
                  <a:lnTo>
                    <a:pt x="1251" y="0"/>
                  </a:lnTo>
                </a:path>
              </a:pathLst>
            </a:custGeom>
            <a:solidFill>
              <a:srgbClr val="969696"/>
            </a:solidFill>
            <a:ln w="3175" cap="rnd">
              <a:solidFill>
                <a:schemeClr val="tx1"/>
              </a:solidFill>
              <a:round/>
              <a:headEnd/>
              <a:tailEnd/>
            </a:ln>
          </p:spPr>
          <p:txBody>
            <a:bodyPr/>
            <a:lstStyle/>
            <a:p>
              <a:endParaRPr lang="en-US"/>
            </a:p>
          </p:txBody>
        </p:sp>
        <p:grpSp>
          <p:nvGrpSpPr>
            <p:cNvPr id="7" name="Group 101"/>
            <p:cNvGrpSpPr>
              <a:grpSpLocks/>
            </p:cNvGrpSpPr>
            <p:nvPr/>
          </p:nvGrpSpPr>
          <p:grpSpPr bwMode="auto">
            <a:xfrm>
              <a:off x="934" y="830"/>
              <a:ext cx="626" cy="987"/>
              <a:chOff x="934" y="830"/>
              <a:chExt cx="626" cy="987"/>
            </a:xfrm>
          </p:grpSpPr>
          <p:sp>
            <p:nvSpPr>
              <p:cNvPr id="16434" name="Freeform 102"/>
              <p:cNvSpPr>
                <a:spLocks/>
              </p:cNvSpPr>
              <p:nvPr/>
            </p:nvSpPr>
            <p:spPr bwMode="blackWhite">
              <a:xfrm>
                <a:off x="936" y="830"/>
                <a:ext cx="623" cy="217"/>
              </a:xfrm>
              <a:custGeom>
                <a:avLst/>
                <a:gdLst>
                  <a:gd name="T0" fmla="*/ 0 w 1291"/>
                  <a:gd name="T1" fmla="*/ 0 h 449"/>
                  <a:gd name="T2" fmla="*/ 0 w 1291"/>
                  <a:gd name="T3" fmla="*/ 0 h 449"/>
                  <a:gd name="T4" fmla="*/ 2 w 1291"/>
                  <a:gd name="T5" fmla="*/ 0 h 449"/>
                  <a:gd name="T6" fmla="*/ 1 w 1291"/>
                  <a:gd name="T7" fmla="*/ 0 h 449"/>
                  <a:gd name="T8" fmla="*/ 0 w 1291"/>
                  <a:gd name="T9" fmla="*/ 0 h 449"/>
                  <a:gd name="T10" fmla="*/ 0 60000 65536"/>
                  <a:gd name="T11" fmla="*/ 0 60000 65536"/>
                  <a:gd name="T12" fmla="*/ 0 60000 65536"/>
                  <a:gd name="T13" fmla="*/ 0 60000 65536"/>
                  <a:gd name="T14" fmla="*/ 0 60000 65536"/>
                  <a:gd name="T15" fmla="*/ 0 w 1291"/>
                  <a:gd name="T16" fmla="*/ 0 h 449"/>
                  <a:gd name="T17" fmla="*/ 1291 w 1291"/>
                  <a:gd name="T18" fmla="*/ 449 h 449"/>
                </a:gdLst>
                <a:ahLst/>
                <a:cxnLst>
                  <a:cxn ang="T10">
                    <a:pos x="T0" y="T1"/>
                  </a:cxn>
                  <a:cxn ang="T11">
                    <a:pos x="T2" y="T3"/>
                  </a:cxn>
                  <a:cxn ang="T12">
                    <a:pos x="T4" y="T5"/>
                  </a:cxn>
                  <a:cxn ang="T13">
                    <a:pos x="T6" y="T7"/>
                  </a:cxn>
                  <a:cxn ang="T14">
                    <a:pos x="T8" y="T9"/>
                  </a:cxn>
                </a:cxnLst>
                <a:rect l="T15" t="T16" r="T17" b="T18"/>
                <a:pathLst>
                  <a:path w="1291" h="449">
                    <a:moveTo>
                      <a:pt x="0" y="307"/>
                    </a:moveTo>
                    <a:lnTo>
                      <a:pt x="577" y="448"/>
                    </a:lnTo>
                    <a:lnTo>
                      <a:pt x="1290" y="127"/>
                    </a:lnTo>
                    <a:lnTo>
                      <a:pt x="727" y="0"/>
                    </a:lnTo>
                    <a:lnTo>
                      <a:pt x="0" y="307"/>
                    </a:lnTo>
                  </a:path>
                </a:pathLst>
              </a:custGeom>
              <a:solidFill>
                <a:schemeClr val="tx1">
                  <a:lumMod val="75000"/>
                </a:schemeClr>
              </a:solidFill>
              <a:ln w="3175" cap="rnd">
                <a:solidFill>
                  <a:schemeClr val="tx1"/>
                </a:solidFill>
                <a:round/>
                <a:headEnd/>
                <a:tailEnd/>
              </a:ln>
            </p:spPr>
            <p:txBody>
              <a:bodyPr/>
              <a:lstStyle/>
              <a:p>
                <a:endParaRPr lang="en-US"/>
              </a:p>
            </p:txBody>
          </p:sp>
          <p:sp>
            <p:nvSpPr>
              <p:cNvPr id="16435" name="Freeform 103"/>
              <p:cNvSpPr>
                <a:spLocks/>
              </p:cNvSpPr>
              <p:nvPr/>
            </p:nvSpPr>
            <p:spPr bwMode="blackWhite">
              <a:xfrm>
                <a:off x="1208" y="890"/>
                <a:ext cx="352" cy="927"/>
              </a:xfrm>
              <a:custGeom>
                <a:avLst/>
                <a:gdLst>
                  <a:gd name="T0" fmla="*/ 0 w 729"/>
                  <a:gd name="T1" fmla="*/ 0 h 1916"/>
                  <a:gd name="T2" fmla="*/ 0 w 729"/>
                  <a:gd name="T3" fmla="*/ 3 h 1916"/>
                  <a:gd name="T4" fmla="*/ 1 w 729"/>
                  <a:gd name="T5" fmla="*/ 2 h 1916"/>
                  <a:gd name="T6" fmla="*/ 1 w 729"/>
                  <a:gd name="T7" fmla="*/ 0 h 1916"/>
                  <a:gd name="T8" fmla="*/ 0 w 729"/>
                  <a:gd name="T9" fmla="*/ 0 h 1916"/>
                  <a:gd name="T10" fmla="*/ 0 60000 65536"/>
                  <a:gd name="T11" fmla="*/ 0 60000 65536"/>
                  <a:gd name="T12" fmla="*/ 0 60000 65536"/>
                  <a:gd name="T13" fmla="*/ 0 60000 65536"/>
                  <a:gd name="T14" fmla="*/ 0 60000 65536"/>
                  <a:gd name="T15" fmla="*/ 0 w 729"/>
                  <a:gd name="T16" fmla="*/ 0 h 1916"/>
                  <a:gd name="T17" fmla="*/ 729 w 729"/>
                  <a:gd name="T18" fmla="*/ 1916 h 1916"/>
                </a:gdLst>
                <a:ahLst/>
                <a:cxnLst>
                  <a:cxn ang="T10">
                    <a:pos x="T0" y="T1"/>
                  </a:cxn>
                  <a:cxn ang="T11">
                    <a:pos x="T2" y="T3"/>
                  </a:cxn>
                  <a:cxn ang="T12">
                    <a:pos x="T4" y="T5"/>
                  </a:cxn>
                  <a:cxn ang="T13">
                    <a:pos x="T6" y="T7"/>
                  </a:cxn>
                  <a:cxn ang="T14">
                    <a:pos x="T8" y="T9"/>
                  </a:cxn>
                </a:cxnLst>
                <a:rect l="T15" t="T16" r="T17" b="T18"/>
                <a:pathLst>
                  <a:path w="729" h="1916">
                    <a:moveTo>
                      <a:pt x="0" y="328"/>
                    </a:moveTo>
                    <a:lnTo>
                      <a:pt x="4" y="1915"/>
                    </a:lnTo>
                    <a:lnTo>
                      <a:pt x="728" y="1456"/>
                    </a:lnTo>
                    <a:lnTo>
                      <a:pt x="728" y="0"/>
                    </a:lnTo>
                    <a:lnTo>
                      <a:pt x="0" y="328"/>
                    </a:lnTo>
                  </a:path>
                </a:pathLst>
              </a:custGeom>
              <a:gradFill rotWithShape="0">
                <a:gsLst>
                  <a:gs pos="0">
                    <a:srgbClr val="B2B2B2"/>
                  </a:gs>
                  <a:gs pos="100000">
                    <a:srgbClr val="E5E5E5"/>
                  </a:gs>
                </a:gsLst>
                <a:path path="rect">
                  <a:fillToRect l="100000" t="100000"/>
                </a:path>
              </a:gradFill>
              <a:ln w="3175" cap="rnd">
                <a:solidFill>
                  <a:schemeClr val="tx1"/>
                </a:solidFill>
                <a:round/>
                <a:headEnd/>
                <a:tailEnd/>
              </a:ln>
            </p:spPr>
            <p:txBody>
              <a:bodyPr/>
              <a:lstStyle/>
              <a:p>
                <a:endParaRPr lang="en-US"/>
              </a:p>
            </p:txBody>
          </p:sp>
          <p:sp>
            <p:nvSpPr>
              <p:cNvPr id="16436" name="Freeform 104"/>
              <p:cNvSpPr>
                <a:spLocks/>
              </p:cNvSpPr>
              <p:nvPr/>
            </p:nvSpPr>
            <p:spPr bwMode="blackWhite">
              <a:xfrm>
                <a:off x="934" y="978"/>
                <a:ext cx="278" cy="834"/>
              </a:xfrm>
              <a:custGeom>
                <a:avLst/>
                <a:gdLst>
                  <a:gd name="T0" fmla="*/ 0 w 577"/>
                  <a:gd name="T1" fmla="*/ 0 h 1728"/>
                  <a:gd name="T2" fmla="*/ 0 w 577"/>
                  <a:gd name="T3" fmla="*/ 2 h 1728"/>
                  <a:gd name="T4" fmla="*/ 0 w 577"/>
                  <a:gd name="T5" fmla="*/ 2 h 1728"/>
                  <a:gd name="T6" fmla="*/ 0 w 577"/>
                  <a:gd name="T7" fmla="*/ 0 h 1728"/>
                  <a:gd name="T8" fmla="*/ 0 w 577"/>
                  <a:gd name="T9" fmla="*/ 0 h 1728"/>
                  <a:gd name="T10" fmla="*/ 0 60000 65536"/>
                  <a:gd name="T11" fmla="*/ 0 60000 65536"/>
                  <a:gd name="T12" fmla="*/ 0 60000 65536"/>
                  <a:gd name="T13" fmla="*/ 0 60000 65536"/>
                  <a:gd name="T14" fmla="*/ 0 60000 65536"/>
                  <a:gd name="T15" fmla="*/ 0 w 577"/>
                  <a:gd name="T16" fmla="*/ 0 h 1728"/>
                  <a:gd name="T17" fmla="*/ 577 w 577"/>
                  <a:gd name="T18" fmla="*/ 1728 h 1728"/>
                </a:gdLst>
                <a:ahLst/>
                <a:cxnLst>
                  <a:cxn ang="T10">
                    <a:pos x="T0" y="T1"/>
                  </a:cxn>
                  <a:cxn ang="T11">
                    <a:pos x="T2" y="T3"/>
                  </a:cxn>
                  <a:cxn ang="T12">
                    <a:pos x="T4" y="T5"/>
                  </a:cxn>
                  <a:cxn ang="T13">
                    <a:pos x="T6" y="T7"/>
                  </a:cxn>
                  <a:cxn ang="T14">
                    <a:pos x="T8" y="T9"/>
                  </a:cxn>
                </a:cxnLst>
                <a:rect l="T15" t="T16" r="T17" b="T18"/>
                <a:pathLst>
                  <a:path w="577" h="1728">
                    <a:moveTo>
                      <a:pt x="576" y="140"/>
                    </a:moveTo>
                    <a:lnTo>
                      <a:pt x="576" y="1727"/>
                    </a:lnTo>
                    <a:lnTo>
                      <a:pt x="0" y="1568"/>
                    </a:lnTo>
                    <a:lnTo>
                      <a:pt x="0" y="0"/>
                    </a:lnTo>
                    <a:lnTo>
                      <a:pt x="576" y="140"/>
                    </a:lnTo>
                  </a:path>
                </a:pathLst>
              </a:custGeom>
              <a:gradFill rotWithShape="0">
                <a:gsLst>
                  <a:gs pos="0">
                    <a:srgbClr val="EDEDED"/>
                  </a:gs>
                  <a:gs pos="100000">
                    <a:srgbClr val="B2B2B2"/>
                  </a:gs>
                </a:gsLst>
                <a:lin ang="5400000" scaled="1"/>
              </a:gradFill>
              <a:ln w="3175" cap="rnd">
                <a:solidFill>
                  <a:schemeClr val="tx1"/>
                </a:solidFill>
                <a:round/>
                <a:headEnd/>
                <a:tailEnd/>
              </a:ln>
            </p:spPr>
            <p:txBody>
              <a:bodyPr/>
              <a:lstStyle/>
              <a:p>
                <a:endParaRPr lang="en-US"/>
              </a:p>
            </p:txBody>
          </p:sp>
          <p:sp>
            <p:nvSpPr>
              <p:cNvPr id="16437" name="Line 105"/>
              <p:cNvSpPr>
                <a:spLocks noChangeShapeType="1"/>
              </p:cNvSpPr>
              <p:nvPr/>
            </p:nvSpPr>
            <p:spPr bwMode="blackWhite">
              <a:xfrm>
                <a:off x="973" y="1680"/>
                <a:ext cx="192" cy="51"/>
              </a:xfrm>
              <a:prstGeom prst="line">
                <a:avLst/>
              </a:prstGeom>
              <a:noFill/>
              <a:ln w="6350">
                <a:solidFill>
                  <a:srgbClr val="676767"/>
                </a:solidFill>
                <a:round/>
                <a:headEnd/>
                <a:tailEnd/>
              </a:ln>
            </p:spPr>
            <p:txBody>
              <a:bodyPr wrap="none" anchor="ctr"/>
              <a:lstStyle/>
              <a:p>
                <a:endParaRPr lang="en-US"/>
              </a:p>
            </p:txBody>
          </p:sp>
          <p:sp>
            <p:nvSpPr>
              <p:cNvPr id="16438" name="Oval 106"/>
              <p:cNvSpPr>
                <a:spLocks noChangeArrowheads="1"/>
              </p:cNvSpPr>
              <p:nvPr/>
            </p:nvSpPr>
            <p:spPr bwMode="blackWhite">
              <a:xfrm>
                <a:off x="966" y="1019"/>
                <a:ext cx="31" cy="17"/>
              </a:xfrm>
              <a:prstGeom prst="ellipse">
                <a:avLst/>
              </a:prstGeom>
              <a:solidFill>
                <a:srgbClr val="D60093"/>
              </a:solidFill>
              <a:ln w="12700">
                <a:noFill/>
                <a:round/>
                <a:headEnd/>
                <a:tailEnd/>
              </a:ln>
            </p:spPr>
            <p:txBody>
              <a:bodyPr wrap="none" anchor="ctr"/>
              <a:lstStyle/>
              <a:p>
                <a:endParaRPr lang="en-US"/>
              </a:p>
            </p:txBody>
          </p:sp>
          <p:sp>
            <p:nvSpPr>
              <p:cNvPr id="16439" name="Line 107"/>
              <p:cNvSpPr>
                <a:spLocks noChangeShapeType="1"/>
              </p:cNvSpPr>
              <p:nvPr/>
            </p:nvSpPr>
            <p:spPr bwMode="blackWhite">
              <a:xfrm>
                <a:off x="973" y="1642"/>
                <a:ext cx="192" cy="51"/>
              </a:xfrm>
              <a:prstGeom prst="line">
                <a:avLst/>
              </a:prstGeom>
              <a:noFill/>
              <a:ln w="6350">
                <a:solidFill>
                  <a:srgbClr val="676767"/>
                </a:solidFill>
                <a:round/>
                <a:headEnd/>
                <a:tailEnd/>
              </a:ln>
            </p:spPr>
            <p:txBody>
              <a:bodyPr wrap="none" anchor="ctr"/>
              <a:lstStyle/>
              <a:p>
                <a:endParaRPr lang="en-US"/>
              </a:p>
            </p:txBody>
          </p:sp>
          <p:sp>
            <p:nvSpPr>
              <p:cNvPr id="16440" name="Line 108"/>
              <p:cNvSpPr>
                <a:spLocks noChangeShapeType="1"/>
              </p:cNvSpPr>
              <p:nvPr/>
            </p:nvSpPr>
            <p:spPr bwMode="blackWhite">
              <a:xfrm>
                <a:off x="973" y="1604"/>
                <a:ext cx="192" cy="52"/>
              </a:xfrm>
              <a:prstGeom prst="line">
                <a:avLst/>
              </a:prstGeom>
              <a:noFill/>
              <a:ln w="6350">
                <a:solidFill>
                  <a:srgbClr val="676767"/>
                </a:solidFill>
                <a:round/>
                <a:headEnd/>
                <a:tailEnd/>
              </a:ln>
            </p:spPr>
            <p:txBody>
              <a:bodyPr wrap="none" anchor="ctr"/>
              <a:lstStyle/>
              <a:p>
                <a:endParaRPr lang="en-US"/>
              </a:p>
            </p:txBody>
          </p:sp>
          <p:sp>
            <p:nvSpPr>
              <p:cNvPr id="16441" name="Line 109"/>
              <p:cNvSpPr>
                <a:spLocks noChangeShapeType="1"/>
              </p:cNvSpPr>
              <p:nvPr/>
            </p:nvSpPr>
            <p:spPr bwMode="blackWhite">
              <a:xfrm>
                <a:off x="973" y="1567"/>
                <a:ext cx="192" cy="51"/>
              </a:xfrm>
              <a:prstGeom prst="line">
                <a:avLst/>
              </a:prstGeom>
              <a:noFill/>
              <a:ln w="6350">
                <a:solidFill>
                  <a:srgbClr val="676767"/>
                </a:solidFill>
                <a:round/>
                <a:headEnd/>
                <a:tailEnd/>
              </a:ln>
            </p:spPr>
            <p:txBody>
              <a:bodyPr wrap="none" anchor="ctr"/>
              <a:lstStyle/>
              <a:p>
                <a:endParaRPr lang="en-US"/>
              </a:p>
            </p:txBody>
          </p:sp>
          <p:sp>
            <p:nvSpPr>
              <p:cNvPr id="16442" name="Line 110"/>
              <p:cNvSpPr>
                <a:spLocks noChangeShapeType="1"/>
              </p:cNvSpPr>
              <p:nvPr/>
            </p:nvSpPr>
            <p:spPr bwMode="blackWhite">
              <a:xfrm>
                <a:off x="973" y="1528"/>
                <a:ext cx="192" cy="51"/>
              </a:xfrm>
              <a:prstGeom prst="line">
                <a:avLst/>
              </a:prstGeom>
              <a:noFill/>
              <a:ln w="6350">
                <a:solidFill>
                  <a:srgbClr val="676767"/>
                </a:solidFill>
                <a:round/>
                <a:headEnd/>
                <a:tailEnd/>
              </a:ln>
            </p:spPr>
            <p:txBody>
              <a:bodyPr wrap="none" anchor="ctr"/>
              <a:lstStyle/>
              <a:p>
                <a:endParaRPr lang="en-US"/>
              </a:p>
            </p:txBody>
          </p:sp>
          <p:sp>
            <p:nvSpPr>
              <p:cNvPr id="16443" name="Freeform 111"/>
              <p:cNvSpPr>
                <a:spLocks/>
              </p:cNvSpPr>
              <p:nvPr/>
            </p:nvSpPr>
            <p:spPr bwMode="blackWhite">
              <a:xfrm>
                <a:off x="976" y="1164"/>
                <a:ext cx="190" cy="355"/>
              </a:xfrm>
              <a:custGeom>
                <a:avLst/>
                <a:gdLst>
                  <a:gd name="T0" fmla="*/ 0 w 397"/>
                  <a:gd name="T1" fmla="*/ 1 h 733"/>
                  <a:gd name="T2" fmla="*/ 0 w 397"/>
                  <a:gd name="T3" fmla="*/ 1 h 733"/>
                  <a:gd name="T4" fmla="*/ 0 w 397"/>
                  <a:gd name="T5" fmla="*/ 0 h 733"/>
                  <a:gd name="T6" fmla="*/ 0 60000 65536"/>
                  <a:gd name="T7" fmla="*/ 0 60000 65536"/>
                  <a:gd name="T8" fmla="*/ 0 60000 65536"/>
                  <a:gd name="T9" fmla="*/ 0 w 397"/>
                  <a:gd name="T10" fmla="*/ 0 h 733"/>
                  <a:gd name="T11" fmla="*/ 397 w 397"/>
                  <a:gd name="T12" fmla="*/ 733 h 733"/>
                </a:gdLst>
                <a:ahLst/>
                <a:cxnLst>
                  <a:cxn ang="T6">
                    <a:pos x="T0" y="T1"/>
                  </a:cxn>
                  <a:cxn ang="T7">
                    <a:pos x="T2" y="T3"/>
                  </a:cxn>
                  <a:cxn ang="T8">
                    <a:pos x="T4" y="T5"/>
                  </a:cxn>
                </a:cxnLst>
                <a:rect l="T9" t="T10" r="T11" b="T12"/>
                <a:pathLst>
                  <a:path w="397" h="733">
                    <a:moveTo>
                      <a:pt x="0" y="628"/>
                    </a:moveTo>
                    <a:lnTo>
                      <a:pt x="396" y="732"/>
                    </a:lnTo>
                    <a:lnTo>
                      <a:pt x="396" y="0"/>
                    </a:lnTo>
                  </a:path>
                </a:pathLst>
              </a:custGeom>
              <a:noFill/>
              <a:ln w="3175" cap="rnd">
                <a:solidFill>
                  <a:srgbClr val="676767"/>
                </a:solidFill>
                <a:round/>
                <a:headEnd/>
                <a:tailEnd/>
              </a:ln>
            </p:spPr>
            <p:txBody>
              <a:bodyPr/>
              <a:lstStyle/>
              <a:p>
                <a:endParaRPr lang="en-US"/>
              </a:p>
            </p:txBody>
          </p:sp>
          <p:sp>
            <p:nvSpPr>
              <p:cNvPr id="16444" name="Freeform 112"/>
              <p:cNvSpPr>
                <a:spLocks/>
              </p:cNvSpPr>
              <p:nvPr/>
            </p:nvSpPr>
            <p:spPr bwMode="blackWhite">
              <a:xfrm>
                <a:off x="956" y="1094"/>
                <a:ext cx="218" cy="618"/>
              </a:xfrm>
              <a:custGeom>
                <a:avLst/>
                <a:gdLst>
                  <a:gd name="T0" fmla="*/ 0 w 453"/>
                  <a:gd name="T1" fmla="*/ 0 h 1278"/>
                  <a:gd name="T2" fmla="*/ 0 w 453"/>
                  <a:gd name="T3" fmla="*/ 0 h 1278"/>
                  <a:gd name="T4" fmla="*/ 0 w 453"/>
                  <a:gd name="T5" fmla="*/ 2 h 1278"/>
                  <a:gd name="T6" fmla="*/ 0 60000 65536"/>
                  <a:gd name="T7" fmla="*/ 0 60000 65536"/>
                  <a:gd name="T8" fmla="*/ 0 60000 65536"/>
                  <a:gd name="T9" fmla="*/ 0 w 453"/>
                  <a:gd name="T10" fmla="*/ 0 h 1278"/>
                  <a:gd name="T11" fmla="*/ 453 w 453"/>
                  <a:gd name="T12" fmla="*/ 1278 h 1278"/>
                </a:gdLst>
                <a:ahLst/>
                <a:cxnLst>
                  <a:cxn ang="T6">
                    <a:pos x="T0" y="T1"/>
                  </a:cxn>
                  <a:cxn ang="T7">
                    <a:pos x="T2" y="T3"/>
                  </a:cxn>
                  <a:cxn ang="T8">
                    <a:pos x="T4" y="T5"/>
                  </a:cxn>
                </a:cxnLst>
                <a:rect l="T9" t="T10" r="T11" b="T12"/>
                <a:pathLst>
                  <a:path w="453" h="1278">
                    <a:moveTo>
                      <a:pt x="452" y="105"/>
                    </a:moveTo>
                    <a:lnTo>
                      <a:pt x="0" y="0"/>
                    </a:lnTo>
                    <a:lnTo>
                      <a:pt x="0" y="1277"/>
                    </a:lnTo>
                  </a:path>
                </a:pathLst>
              </a:custGeom>
              <a:noFill/>
              <a:ln w="6350" cap="rnd">
                <a:solidFill>
                  <a:schemeClr val="tx1"/>
                </a:solidFill>
                <a:round/>
                <a:headEnd/>
                <a:tailEnd/>
              </a:ln>
            </p:spPr>
            <p:txBody>
              <a:bodyPr/>
              <a:lstStyle/>
              <a:p>
                <a:endParaRPr lang="en-US"/>
              </a:p>
            </p:txBody>
          </p:sp>
          <p:sp>
            <p:nvSpPr>
              <p:cNvPr id="16445" name="Freeform 113"/>
              <p:cNvSpPr>
                <a:spLocks/>
              </p:cNvSpPr>
              <p:nvPr/>
            </p:nvSpPr>
            <p:spPr bwMode="blackWhite">
              <a:xfrm>
                <a:off x="970" y="1117"/>
                <a:ext cx="194" cy="352"/>
              </a:xfrm>
              <a:custGeom>
                <a:avLst/>
                <a:gdLst>
                  <a:gd name="T0" fmla="*/ 0 w 402"/>
                  <a:gd name="T1" fmla="*/ 0 h 726"/>
                  <a:gd name="T2" fmla="*/ 0 w 402"/>
                  <a:gd name="T3" fmla="*/ 0 h 726"/>
                  <a:gd name="T4" fmla="*/ 0 w 402"/>
                  <a:gd name="T5" fmla="*/ 1 h 726"/>
                  <a:gd name="T6" fmla="*/ 0 60000 65536"/>
                  <a:gd name="T7" fmla="*/ 0 60000 65536"/>
                  <a:gd name="T8" fmla="*/ 0 60000 65536"/>
                  <a:gd name="T9" fmla="*/ 0 w 402"/>
                  <a:gd name="T10" fmla="*/ 0 h 726"/>
                  <a:gd name="T11" fmla="*/ 402 w 402"/>
                  <a:gd name="T12" fmla="*/ 726 h 726"/>
                </a:gdLst>
                <a:ahLst/>
                <a:cxnLst>
                  <a:cxn ang="T6">
                    <a:pos x="T0" y="T1"/>
                  </a:cxn>
                  <a:cxn ang="T7">
                    <a:pos x="T2" y="T3"/>
                  </a:cxn>
                  <a:cxn ang="T8">
                    <a:pos x="T4" y="T5"/>
                  </a:cxn>
                </a:cxnLst>
                <a:rect l="T9" t="T10" r="T11" b="T12"/>
                <a:pathLst>
                  <a:path w="402" h="726">
                    <a:moveTo>
                      <a:pt x="401" y="96"/>
                    </a:moveTo>
                    <a:lnTo>
                      <a:pt x="0" y="0"/>
                    </a:lnTo>
                    <a:lnTo>
                      <a:pt x="0" y="725"/>
                    </a:lnTo>
                  </a:path>
                </a:pathLst>
              </a:custGeom>
              <a:noFill/>
              <a:ln w="3175" cap="rnd">
                <a:solidFill>
                  <a:schemeClr val="tx1"/>
                </a:solidFill>
                <a:round/>
                <a:headEnd/>
                <a:tailEnd/>
              </a:ln>
            </p:spPr>
            <p:txBody>
              <a:bodyPr/>
              <a:lstStyle/>
              <a:p>
                <a:endParaRPr lang="en-US"/>
              </a:p>
            </p:txBody>
          </p:sp>
          <p:sp>
            <p:nvSpPr>
              <p:cNvPr id="16446" name="Line 114"/>
              <p:cNvSpPr>
                <a:spLocks noChangeShapeType="1"/>
              </p:cNvSpPr>
              <p:nvPr/>
            </p:nvSpPr>
            <p:spPr bwMode="blackWhite">
              <a:xfrm>
                <a:off x="971" y="1198"/>
                <a:ext cx="187" cy="43"/>
              </a:xfrm>
              <a:prstGeom prst="line">
                <a:avLst/>
              </a:prstGeom>
              <a:noFill/>
              <a:ln w="3175">
                <a:solidFill>
                  <a:srgbClr val="676767"/>
                </a:solidFill>
                <a:round/>
                <a:headEnd/>
                <a:tailEnd/>
              </a:ln>
            </p:spPr>
            <p:txBody>
              <a:bodyPr wrap="none" anchor="ctr"/>
              <a:lstStyle/>
              <a:p>
                <a:endParaRPr lang="en-US"/>
              </a:p>
            </p:txBody>
          </p:sp>
          <p:sp>
            <p:nvSpPr>
              <p:cNvPr id="16447" name="Line 115"/>
              <p:cNvSpPr>
                <a:spLocks noChangeShapeType="1"/>
              </p:cNvSpPr>
              <p:nvPr/>
            </p:nvSpPr>
            <p:spPr bwMode="blackWhite">
              <a:xfrm>
                <a:off x="971" y="1273"/>
                <a:ext cx="189" cy="43"/>
              </a:xfrm>
              <a:prstGeom prst="line">
                <a:avLst/>
              </a:prstGeom>
              <a:noFill/>
              <a:ln w="3175">
                <a:solidFill>
                  <a:srgbClr val="676767"/>
                </a:solidFill>
                <a:round/>
                <a:headEnd/>
                <a:tailEnd/>
              </a:ln>
            </p:spPr>
            <p:txBody>
              <a:bodyPr wrap="none" anchor="ctr"/>
              <a:lstStyle/>
              <a:p>
                <a:endParaRPr lang="en-US"/>
              </a:p>
            </p:txBody>
          </p:sp>
          <p:sp>
            <p:nvSpPr>
              <p:cNvPr id="16448" name="Line 116"/>
              <p:cNvSpPr>
                <a:spLocks noChangeShapeType="1"/>
              </p:cNvSpPr>
              <p:nvPr/>
            </p:nvSpPr>
            <p:spPr bwMode="blackWhite">
              <a:xfrm>
                <a:off x="971" y="1366"/>
                <a:ext cx="180" cy="43"/>
              </a:xfrm>
              <a:prstGeom prst="line">
                <a:avLst/>
              </a:prstGeom>
              <a:noFill/>
              <a:ln w="3175">
                <a:solidFill>
                  <a:srgbClr val="676767"/>
                </a:solidFill>
                <a:round/>
                <a:headEnd/>
                <a:tailEnd/>
              </a:ln>
            </p:spPr>
            <p:txBody>
              <a:bodyPr wrap="none" anchor="ctr"/>
              <a:lstStyle/>
              <a:p>
                <a:endParaRPr lang="en-US"/>
              </a:p>
            </p:txBody>
          </p:sp>
          <p:sp>
            <p:nvSpPr>
              <p:cNvPr id="16449" name="Freeform 117"/>
              <p:cNvSpPr>
                <a:spLocks/>
              </p:cNvSpPr>
              <p:nvPr/>
            </p:nvSpPr>
            <p:spPr bwMode="blackWhite">
              <a:xfrm>
                <a:off x="1027" y="1161"/>
                <a:ext cx="74" cy="40"/>
              </a:xfrm>
              <a:custGeom>
                <a:avLst/>
                <a:gdLst>
                  <a:gd name="T0" fmla="*/ 0 w 152"/>
                  <a:gd name="T1" fmla="*/ 0 h 82"/>
                  <a:gd name="T2" fmla="*/ 0 w 152"/>
                  <a:gd name="T3" fmla="*/ 0 h 82"/>
                  <a:gd name="T4" fmla="*/ 0 w 152"/>
                  <a:gd name="T5" fmla="*/ 0 h 82"/>
                  <a:gd name="T6" fmla="*/ 0 w 152"/>
                  <a:gd name="T7" fmla="*/ 0 h 82"/>
                  <a:gd name="T8" fmla="*/ 0 w 152"/>
                  <a:gd name="T9" fmla="*/ 0 h 82"/>
                  <a:gd name="T10" fmla="*/ 0 60000 65536"/>
                  <a:gd name="T11" fmla="*/ 0 60000 65536"/>
                  <a:gd name="T12" fmla="*/ 0 60000 65536"/>
                  <a:gd name="T13" fmla="*/ 0 60000 65536"/>
                  <a:gd name="T14" fmla="*/ 0 60000 65536"/>
                  <a:gd name="T15" fmla="*/ 0 w 152"/>
                  <a:gd name="T16" fmla="*/ 0 h 82"/>
                  <a:gd name="T17" fmla="*/ 152 w 152"/>
                  <a:gd name="T18" fmla="*/ 82 h 82"/>
                </a:gdLst>
                <a:ahLst/>
                <a:cxnLst>
                  <a:cxn ang="T10">
                    <a:pos x="T0" y="T1"/>
                  </a:cxn>
                  <a:cxn ang="T11">
                    <a:pos x="T2" y="T3"/>
                  </a:cxn>
                  <a:cxn ang="T12">
                    <a:pos x="T4" y="T5"/>
                  </a:cxn>
                  <a:cxn ang="T13">
                    <a:pos x="T6" y="T7"/>
                  </a:cxn>
                  <a:cxn ang="T14">
                    <a:pos x="T8" y="T9"/>
                  </a:cxn>
                </a:cxnLst>
                <a:rect l="T15" t="T16" r="T17" b="T18"/>
                <a:pathLst>
                  <a:path w="152" h="82">
                    <a:moveTo>
                      <a:pt x="0" y="0"/>
                    </a:moveTo>
                    <a:lnTo>
                      <a:pt x="0" y="48"/>
                    </a:lnTo>
                    <a:lnTo>
                      <a:pt x="151" y="81"/>
                    </a:lnTo>
                    <a:lnTo>
                      <a:pt x="151" y="33"/>
                    </a:lnTo>
                    <a:lnTo>
                      <a:pt x="0" y="0"/>
                    </a:lnTo>
                  </a:path>
                </a:pathLst>
              </a:custGeom>
              <a:solidFill>
                <a:srgbClr val="A9A9A9"/>
              </a:solidFill>
              <a:ln w="12700" cap="rnd">
                <a:noFill/>
                <a:round/>
                <a:headEnd/>
                <a:tailEnd/>
              </a:ln>
            </p:spPr>
            <p:txBody>
              <a:bodyPr/>
              <a:lstStyle/>
              <a:p>
                <a:endParaRPr lang="en-US"/>
              </a:p>
            </p:txBody>
          </p:sp>
          <p:sp>
            <p:nvSpPr>
              <p:cNvPr id="16450" name="Line 118"/>
              <p:cNvSpPr>
                <a:spLocks noChangeShapeType="1"/>
              </p:cNvSpPr>
              <p:nvPr/>
            </p:nvSpPr>
            <p:spPr bwMode="blackWhite">
              <a:xfrm>
                <a:off x="998" y="1167"/>
                <a:ext cx="138" cy="30"/>
              </a:xfrm>
              <a:prstGeom prst="line">
                <a:avLst/>
              </a:prstGeom>
              <a:noFill/>
              <a:ln w="6350">
                <a:solidFill>
                  <a:srgbClr val="919191"/>
                </a:solidFill>
                <a:round/>
                <a:headEnd/>
                <a:tailEnd/>
              </a:ln>
            </p:spPr>
            <p:txBody>
              <a:bodyPr wrap="none" anchor="ctr"/>
              <a:lstStyle/>
              <a:p>
                <a:endParaRPr lang="en-US"/>
              </a:p>
            </p:txBody>
          </p:sp>
          <p:sp>
            <p:nvSpPr>
              <p:cNvPr id="16451" name="Freeform 119"/>
              <p:cNvSpPr>
                <a:spLocks/>
              </p:cNvSpPr>
              <p:nvPr/>
            </p:nvSpPr>
            <p:spPr bwMode="blackWhite">
              <a:xfrm>
                <a:off x="984" y="1304"/>
                <a:ext cx="167" cy="75"/>
              </a:xfrm>
              <a:custGeom>
                <a:avLst/>
                <a:gdLst>
                  <a:gd name="T0" fmla="*/ 0 w 351"/>
                  <a:gd name="T1" fmla="*/ 0 h 183"/>
                  <a:gd name="T2" fmla="*/ 0 w 351"/>
                  <a:gd name="T3" fmla="*/ 0 h 183"/>
                  <a:gd name="T4" fmla="*/ 0 w 351"/>
                  <a:gd name="T5" fmla="*/ 0 h 183"/>
                  <a:gd name="T6" fmla="*/ 0 w 351"/>
                  <a:gd name="T7" fmla="*/ 0 h 183"/>
                  <a:gd name="T8" fmla="*/ 0 w 351"/>
                  <a:gd name="T9" fmla="*/ 0 h 183"/>
                  <a:gd name="T10" fmla="*/ 0 60000 65536"/>
                  <a:gd name="T11" fmla="*/ 0 60000 65536"/>
                  <a:gd name="T12" fmla="*/ 0 60000 65536"/>
                  <a:gd name="T13" fmla="*/ 0 60000 65536"/>
                  <a:gd name="T14" fmla="*/ 0 60000 65536"/>
                  <a:gd name="T15" fmla="*/ 0 w 351"/>
                  <a:gd name="T16" fmla="*/ 0 h 183"/>
                  <a:gd name="T17" fmla="*/ 351 w 351"/>
                  <a:gd name="T18" fmla="*/ 183 h 183"/>
                </a:gdLst>
                <a:ahLst/>
                <a:cxnLst>
                  <a:cxn ang="T10">
                    <a:pos x="T0" y="T1"/>
                  </a:cxn>
                  <a:cxn ang="T11">
                    <a:pos x="T2" y="T3"/>
                  </a:cxn>
                  <a:cxn ang="T12">
                    <a:pos x="T4" y="T5"/>
                  </a:cxn>
                  <a:cxn ang="T13">
                    <a:pos x="T6" y="T7"/>
                  </a:cxn>
                  <a:cxn ang="T14">
                    <a:pos x="T8" y="T9"/>
                  </a:cxn>
                </a:cxnLst>
                <a:rect l="T15" t="T16" r="T17" b="T18"/>
                <a:pathLst>
                  <a:path w="351" h="183">
                    <a:moveTo>
                      <a:pt x="0" y="85"/>
                    </a:moveTo>
                    <a:lnTo>
                      <a:pt x="0" y="0"/>
                    </a:lnTo>
                    <a:lnTo>
                      <a:pt x="350" y="93"/>
                    </a:lnTo>
                    <a:lnTo>
                      <a:pt x="350" y="182"/>
                    </a:lnTo>
                    <a:lnTo>
                      <a:pt x="0" y="85"/>
                    </a:lnTo>
                  </a:path>
                </a:pathLst>
              </a:custGeom>
              <a:solidFill>
                <a:srgbClr val="B2B2B2"/>
              </a:solidFill>
              <a:ln w="3175" cap="rnd">
                <a:solidFill>
                  <a:srgbClr val="676767"/>
                </a:solidFill>
                <a:round/>
                <a:headEnd/>
                <a:tailEnd/>
              </a:ln>
            </p:spPr>
            <p:txBody>
              <a:bodyPr/>
              <a:lstStyle/>
              <a:p>
                <a:endParaRPr lang="en-US"/>
              </a:p>
            </p:txBody>
          </p:sp>
          <p:sp>
            <p:nvSpPr>
              <p:cNvPr id="16452" name="Freeform 120"/>
              <p:cNvSpPr>
                <a:spLocks/>
              </p:cNvSpPr>
              <p:nvPr/>
            </p:nvSpPr>
            <p:spPr bwMode="blackWhite">
              <a:xfrm>
                <a:off x="984" y="1397"/>
                <a:ext cx="167" cy="83"/>
              </a:xfrm>
              <a:custGeom>
                <a:avLst/>
                <a:gdLst>
                  <a:gd name="T0" fmla="*/ 0 w 351"/>
                  <a:gd name="T1" fmla="*/ 0 h 182"/>
                  <a:gd name="T2" fmla="*/ 0 w 351"/>
                  <a:gd name="T3" fmla="*/ 0 h 182"/>
                  <a:gd name="T4" fmla="*/ 0 w 351"/>
                  <a:gd name="T5" fmla="*/ 0 h 182"/>
                  <a:gd name="T6" fmla="*/ 0 w 351"/>
                  <a:gd name="T7" fmla="*/ 0 h 182"/>
                  <a:gd name="T8" fmla="*/ 0 w 351"/>
                  <a:gd name="T9" fmla="*/ 0 h 182"/>
                  <a:gd name="T10" fmla="*/ 0 60000 65536"/>
                  <a:gd name="T11" fmla="*/ 0 60000 65536"/>
                  <a:gd name="T12" fmla="*/ 0 60000 65536"/>
                  <a:gd name="T13" fmla="*/ 0 60000 65536"/>
                  <a:gd name="T14" fmla="*/ 0 60000 65536"/>
                  <a:gd name="T15" fmla="*/ 0 w 351"/>
                  <a:gd name="T16" fmla="*/ 0 h 182"/>
                  <a:gd name="T17" fmla="*/ 351 w 351"/>
                  <a:gd name="T18" fmla="*/ 182 h 182"/>
                </a:gdLst>
                <a:ahLst/>
                <a:cxnLst>
                  <a:cxn ang="T10">
                    <a:pos x="T0" y="T1"/>
                  </a:cxn>
                  <a:cxn ang="T11">
                    <a:pos x="T2" y="T3"/>
                  </a:cxn>
                  <a:cxn ang="T12">
                    <a:pos x="T4" y="T5"/>
                  </a:cxn>
                  <a:cxn ang="T13">
                    <a:pos x="T6" y="T7"/>
                  </a:cxn>
                  <a:cxn ang="T14">
                    <a:pos x="T8" y="T9"/>
                  </a:cxn>
                </a:cxnLst>
                <a:rect l="T15" t="T16" r="T17" b="T18"/>
                <a:pathLst>
                  <a:path w="351" h="182">
                    <a:moveTo>
                      <a:pt x="0" y="85"/>
                    </a:moveTo>
                    <a:lnTo>
                      <a:pt x="0" y="0"/>
                    </a:lnTo>
                    <a:lnTo>
                      <a:pt x="350" y="93"/>
                    </a:lnTo>
                    <a:lnTo>
                      <a:pt x="350" y="181"/>
                    </a:lnTo>
                    <a:lnTo>
                      <a:pt x="0" y="85"/>
                    </a:lnTo>
                  </a:path>
                </a:pathLst>
              </a:custGeom>
              <a:solidFill>
                <a:srgbClr val="B2B2B2"/>
              </a:solidFill>
              <a:ln w="3175" cap="rnd">
                <a:solidFill>
                  <a:srgbClr val="676767"/>
                </a:solidFill>
                <a:round/>
                <a:headEnd/>
                <a:tailEnd/>
              </a:ln>
            </p:spPr>
            <p:txBody>
              <a:bodyPr/>
              <a:lstStyle/>
              <a:p>
                <a:endParaRPr lang="en-US"/>
              </a:p>
            </p:txBody>
          </p:sp>
          <p:sp>
            <p:nvSpPr>
              <p:cNvPr id="16453" name="Freeform 121"/>
              <p:cNvSpPr>
                <a:spLocks/>
              </p:cNvSpPr>
              <p:nvPr/>
            </p:nvSpPr>
            <p:spPr bwMode="blackWhite">
              <a:xfrm>
                <a:off x="981" y="1220"/>
                <a:ext cx="170" cy="77"/>
              </a:xfrm>
              <a:custGeom>
                <a:avLst/>
                <a:gdLst>
                  <a:gd name="T0" fmla="*/ 0 w 351"/>
                  <a:gd name="T1" fmla="*/ 0 h 182"/>
                  <a:gd name="T2" fmla="*/ 0 w 351"/>
                  <a:gd name="T3" fmla="*/ 0 h 182"/>
                  <a:gd name="T4" fmla="*/ 0 w 351"/>
                  <a:gd name="T5" fmla="*/ 0 h 182"/>
                  <a:gd name="T6" fmla="*/ 0 w 351"/>
                  <a:gd name="T7" fmla="*/ 0 h 182"/>
                  <a:gd name="T8" fmla="*/ 0 w 351"/>
                  <a:gd name="T9" fmla="*/ 0 h 182"/>
                  <a:gd name="T10" fmla="*/ 0 60000 65536"/>
                  <a:gd name="T11" fmla="*/ 0 60000 65536"/>
                  <a:gd name="T12" fmla="*/ 0 60000 65536"/>
                  <a:gd name="T13" fmla="*/ 0 60000 65536"/>
                  <a:gd name="T14" fmla="*/ 0 60000 65536"/>
                  <a:gd name="T15" fmla="*/ 0 w 351"/>
                  <a:gd name="T16" fmla="*/ 0 h 182"/>
                  <a:gd name="T17" fmla="*/ 351 w 351"/>
                  <a:gd name="T18" fmla="*/ 182 h 182"/>
                </a:gdLst>
                <a:ahLst/>
                <a:cxnLst>
                  <a:cxn ang="T10">
                    <a:pos x="T0" y="T1"/>
                  </a:cxn>
                  <a:cxn ang="T11">
                    <a:pos x="T2" y="T3"/>
                  </a:cxn>
                  <a:cxn ang="T12">
                    <a:pos x="T4" y="T5"/>
                  </a:cxn>
                  <a:cxn ang="T13">
                    <a:pos x="T6" y="T7"/>
                  </a:cxn>
                  <a:cxn ang="T14">
                    <a:pos x="T8" y="T9"/>
                  </a:cxn>
                </a:cxnLst>
                <a:rect l="T15" t="T16" r="T17" b="T18"/>
                <a:pathLst>
                  <a:path w="351" h="182">
                    <a:moveTo>
                      <a:pt x="0" y="85"/>
                    </a:moveTo>
                    <a:lnTo>
                      <a:pt x="0" y="0"/>
                    </a:lnTo>
                    <a:lnTo>
                      <a:pt x="350" y="93"/>
                    </a:lnTo>
                    <a:lnTo>
                      <a:pt x="350" y="181"/>
                    </a:lnTo>
                    <a:lnTo>
                      <a:pt x="0" y="85"/>
                    </a:lnTo>
                  </a:path>
                </a:pathLst>
              </a:custGeom>
              <a:solidFill>
                <a:srgbClr val="B2B2B2"/>
              </a:solidFill>
              <a:ln w="3175" cap="rnd">
                <a:solidFill>
                  <a:srgbClr val="676767"/>
                </a:solidFill>
                <a:round/>
                <a:headEnd/>
                <a:tailEnd/>
              </a:ln>
            </p:spPr>
            <p:txBody>
              <a:bodyPr/>
              <a:lstStyle/>
              <a:p>
                <a:endParaRPr lang="en-US"/>
              </a:p>
            </p:txBody>
          </p:sp>
          <p:sp>
            <p:nvSpPr>
              <p:cNvPr id="16454" name="Line 122"/>
              <p:cNvSpPr>
                <a:spLocks noChangeShapeType="1"/>
              </p:cNvSpPr>
              <p:nvPr/>
            </p:nvSpPr>
            <p:spPr bwMode="blackWhite">
              <a:xfrm flipH="1" flipV="1">
                <a:off x="1103" y="1267"/>
                <a:ext cx="33" cy="8"/>
              </a:xfrm>
              <a:prstGeom prst="line">
                <a:avLst/>
              </a:prstGeom>
              <a:noFill/>
              <a:ln w="9525">
                <a:solidFill>
                  <a:srgbClr val="D60093"/>
                </a:solidFill>
                <a:round/>
                <a:headEnd/>
                <a:tailEnd/>
              </a:ln>
            </p:spPr>
            <p:txBody>
              <a:bodyPr wrap="none" tIns="27432" bIns="27432" anchor="ctr">
                <a:spAutoFit/>
              </a:bodyPr>
              <a:lstStyle/>
              <a:p>
                <a:endParaRPr lang="en-US"/>
              </a:p>
            </p:txBody>
          </p:sp>
          <p:sp>
            <p:nvSpPr>
              <p:cNvPr id="16455" name="Line 123"/>
              <p:cNvSpPr>
                <a:spLocks noChangeShapeType="1"/>
              </p:cNvSpPr>
              <p:nvPr/>
            </p:nvSpPr>
            <p:spPr bwMode="blackWhite">
              <a:xfrm flipH="1" flipV="1">
                <a:off x="1103" y="1349"/>
                <a:ext cx="33" cy="7"/>
              </a:xfrm>
              <a:prstGeom prst="line">
                <a:avLst/>
              </a:prstGeom>
              <a:noFill/>
              <a:ln w="9525">
                <a:solidFill>
                  <a:srgbClr val="D60093"/>
                </a:solidFill>
                <a:round/>
                <a:headEnd/>
                <a:tailEnd/>
              </a:ln>
            </p:spPr>
            <p:txBody>
              <a:bodyPr wrap="none" tIns="27432" bIns="27432" anchor="ctr">
                <a:spAutoFit/>
              </a:bodyPr>
              <a:lstStyle/>
              <a:p>
                <a:endParaRPr lang="en-US"/>
              </a:p>
            </p:txBody>
          </p:sp>
          <p:sp>
            <p:nvSpPr>
              <p:cNvPr id="16456" name="Line 124"/>
              <p:cNvSpPr>
                <a:spLocks noChangeShapeType="1"/>
              </p:cNvSpPr>
              <p:nvPr/>
            </p:nvSpPr>
            <p:spPr bwMode="blackWhite">
              <a:xfrm flipH="1" flipV="1">
                <a:off x="1103" y="1448"/>
                <a:ext cx="33" cy="8"/>
              </a:xfrm>
              <a:prstGeom prst="line">
                <a:avLst/>
              </a:prstGeom>
              <a:noFill/>
              <a:ln w="9525">
                <a:solidFill>
                  <a:srgbClr val="D60093"/>
                </a:solidFill>
                <a:round/>
                <a:headEnd/>
                <a:tailEnd/>
              </a:ln>
            </p:spPr>
            <p:txBody>
              <a:bodyPr wrap="none" tIns="27432" bIns="27432" anchor="ctr">
                <a:spAutoFit/>
              </a:bodyPr>
              <a:lstStyle/>
              <a:p>
                <a:endParaRPr lang="en-US"/>
              </a:p>
            </p:txBody>
          </p:sp>
        </p:grpSp>
      </p:grpSp>
      <p:sp>
        <p:nvSpPr>
          <p:cNvPr id="60" name="Text Box 125"/>
          <p:cNvSpPr txBox="1">
            <a:spLocks noChangeArrowheads="1"/>
          </p:cNvSpPr>
          <p:nvPr/>
        </p:nvSpPr>
        <p:spPr bwMode="blackWhite">
          <a:xfrm>
            <a:off x="7814133" y="1502203"/>
            <a:ext cx="981748" cy="338554"/>
          </a:xfrm>
          <a:prstGeom prst="rect">
            <a:avLst/>
          </a:prstGeom>
          <a:solidFill>
            <a:srgbClr val="005A9A"/>
          </a:solidFill>
          <a:ln w="9525">
            <a:solidFill>
              <a:srgbClr val="333399"/>
            </a:solidFill>
            <a:miter lim="800000"/>
            <a:headEnd/>
            <a:tailEnd/>
          </a:ln>
          <a:effectLst>
            <a:outerShdw dist="35921" dir="2700000" algn="ctr" rotWithShape="0">
              <a:srgbClr val="C0C0C0"/>
            </a:outerShdw>
          </a:effectLst>
        </p:spPr>
        <p:txBody>
          <a:bodyPr wrap="square">
            <a:spAutoFit/>
          </a:bodyPr>
          <a:lstStyle/>
          <a:p>
            <a:pPr algn="ctr" eaLnBrk="0" hangingPunct="0">
              <a:defRPr/>
            </a:pPr>
            <a:r>
              <a:rPr lang="en-US" sz="1600" dirty="0">
                <a:latin typeface="+mn-lt"/>
              </a:rPr>
              <a:t>DHCP</a:t>
            </a:r>
          </a:p>
        </p:txBody>
      </p:sp>
      <p:pic>
        <p:nvPicPr>
          <p:cNvPr id="221249" name="Picture 4" descr="cbi"/>
          <p:cNvPicPr>
            <a:picLocks noChangeAspect="1" noChangeArrowheads="1"/>
          </p:cNvPicPr>
          <p:nvPr/>
        </p:nvPicPr>
        <p:blipFill>
          <a:blip r:embed="rId3"/>
          <a:srcRect/>
          <a:stretch>
            <a:fillRect/>
          </a:stretch>
        </p:blipFill>
        <p:spPr bwMode="auto">
          <a:xfrm>
            <a:off x="5715000" y="4511650"/>
            <a:ext cx="1936750" cy="1452563"/>
          </a:xfrm>
          <a:prstGeom prst="rect">
            <a:avLst/>
          </a:prstGeom>
          <a:noFill/>
          <a:ln w="9525">
            <a:noFill/>
            <a:miter lim="800000"/>
            <a:headEnd/>
            <a:tailEnd/>
          </a:ln>
        </p:spPr>
      </p:pic>
      <p:pic>
        <p:nvPicPr>
          <p:cNvPr id="221250" name="Picture 66"/>
          <p:cNvPicPr>
            <a:picLocks noChangeAspect="1" noChangeArrowheads="1"/>
          </p:cNvPicPr>
          <p:nvPr/>
        </p:nvPicPr>
        <p:blipFill>
          <a:blip r:embed="rId4"/>
          <a:srcRect/>
          <a:stretch>
            <a:fillRect/>
          </a:stretch>
        </p:blipFill>
        <p:spPr bwMode="auto">
          <a:xfrm>
            <a:off x="5757863" y="4511650"/>
            <a:ext cx="1938337" cy="1452563"/>
          </a:xfrm>
          <a:prstGeom prst="rect">
            <a:avLst/>
          </a:prstGeom>
          <a:noFill/>
          <a:ln w="9525">
            <a:noFill/>
            <a:miter lim="800000"/>
            <a:headEnd/>
            <a:tailEnd/>
          </a:ln>
        </p:spPr>
      </p:pic>
      <p:grpSp>
        <p:nvGrpSpPr>
          <p:cNvPr id="8" name="Group 99"/>
          <p:cNvGrpSpPr>
            <a:grpSpLocks/>
          </p:cNvGrpSpPr>
          <p:nvPr/>
        </p:nvGrpSpPr>
        <p:grpSpPr bwMode="auto">
          <a:xfrm>
            <a:off x="7456921" y="4183038"/>
            <a:ext cx="959572" cy="1547812"/>
            <a:chOff x="934" y="830"/>
            <a:chExt cx="626" cy="1012"/>
          </a:xfrm>
        </p:grpSpPr>
        <p:sp>
          <p:nvSpPr>
            <p:cNvPr id="16407" name="Freeform 100"/>
            <p:cNvSpPr>
              <a:spLocks/>
            </p:cNvSpPr>
            <p:nvPr/>
          </p:nvSpPr>
          <p:spPr bwMode="blackWhite">
            <a:xfrm>
              <a:off x="946" y="1583"/>
              <a:ext cx="604" cy="259"/>
            </a:xfrm>
            <a:custGeom>
              <a:avLst/>
              <a:gdLst>
                <a:gd name="T0" fmla="*/ 0 w 1252"/>
                <a:gd name="T1" fmla="*/ 0 h 536"/>
                <a:gd name="T2" fmla="*/ 0 w 1252"/>
                <a:gd name="T3" fmla="*/ 0 h 536"/>
                <a:gd name="T4" fmla="*/ 0 w 1252"/>
                <a:gd name="T5" fmla="*/ 0 h 536"/>
                <a:gd name="T6" fmla="*/ 2 w 1252"/>
                <a:gd name="T7" fmla="*/ 0 h 536"/>
                <a:gd name="T8" fmla="*/ 2 w 1252"/>
                <a:gd name="T9" fmla="*/ 0 h 536"/>
                <a:gd name="T10" fmla="*/ 0 60000 65536"/>
                <a:gd name="T11" fmla="*/ 0 60000 65536"/>
                <a:gd name="T12" fmla="*/ 0 60000 65536"/>
                <a:gd name="T13" fmla="*/ 0 60000 65536"/>
                <a:gd name="T14" fmla="*/ 0 60000 65536"/>
                <a:gd name="T15" fmla="*/ 0 w 1252"/>
                <a:gd name="T16" fmla="*/ 0 h 536"/>
                <a:gd name="T17" fmla="*/ 1252 w 1252"/>
                <a:gd name="T18" fmla="*/ 536 h 536"/>
              </a:gdLst>
              <a:ahLst/>
              <a:cxnLst>
                <a:cxn ang="T10">
                  <a:pos x="T0" y="T1"/>
                </a:cxn>
                <a:cxn ang="T11">
                  <a:pos x="T2" y="T3"/>
                </a:cxn>
                <a:cxn ang="T12">
                  <a:pos x="T4" y="T5"/>
                </a:cxn>
                <a:cxn ang="T13">
                  <a:pos x="T6" y="T7"/>
                </a:cxn>
                <a:cxn ang="T14">
                  <a:pos x="T8" y="T9"/>
                </a:cxn>
              </a:cxnLst>
              <a:rect l="T15" t="T16" r="T17" b="T18"/>
              <a:pathLst>
                <a:path w="1252" h="536">
                  <a:moveTo>
                    <a:pt x="0" y="292"/>
                  </a:moveTo>
                  <a:lnTo>
                    <a:pt x="0" y="370"/>
                  </a:lnTo>
                  <a:lnTo>
                    <a:pt x="567" y="535"/>
                  </a:lnTo>
                  <a:lnTo>
                    <a:pt x="1251" y="92"/>
                  </a:lnTo>
                  <a:lnTo>
                    <a:pt x="1251" y="0"/>
                  </a:lnTo>
                </a:path>
              </a:pathLst>
            </a:custGeom>
            <a:solidFill>
              <a:srgbClr val="969696"/>
            </a:solidFill>
            <a:ln w="3175" cap="rnd">
              <a:solidFill>
                <a:schemeClr val="tx1"/>
              </a:solidFill>
              <a:round/>
              <a:headEnd/>
              <a:tailEnd/>
            </a:ln>
          </p:spPr>
          <p:txBody>
            <a:bodyPr/>
            <a:lstStyle/>
            <a:p>
              <a:endParaRPr lang="en-US"/>
            </a:p>
          </p:txBody>
        </p:sp>
        <p:grpSp>
          <p:nvGrpSpPr>
            <p:cNvPr id="9" name="Group 101"/>
            <p:cNvGrpSpPr>
              <a:grpSpLocks/>
            </p:cNvGrpSpPr>
            <p:nvPr/>
          </p:nvGrpSpPr>
          <p:grpSpPr bwMode="auto">
            <a:xfrm>
              <a:off x="934" y="830"/>
              <a:ext cx="626" cy="987"/>
              <a:chOff x="934" y="830"/>
              <a:chExt cx="626" cy="987"/>
            </a:xfrm>
          </p:grpSpPr>
          <p:sp>
            <p:nvSpPr>
              <p:cNvPr id="16409" name="Freeform 102"/>
              <p:cNvSpPr>
                <a:spLocks/>
              </p:cNvSpPr>
              <p:nvPr/>
            </p:nvSpPr>
            <p:spPr bwMode="blackWhite">
              <a:xfrm>
                <a:off x="936" y="830"/>
                <a:ext cx="623" cy="217"/>
              </a:xfrm>
              <a:custGeom>
                <a:avLst/>
                <a:gdLst>
                  <a:gd name="T0" fmla="*/ 0 w 1291"/>
                  <a:gd name="T1" fmla="*/ 0 h 449"/>
                  <a:gd name="T2" fmla="*/ 0 w 1291"/>
                  <a:gd name="T3" fmla="*/ 0 h 449"/>
                  <a:gd name="T4" fmla="*/ 2 w 1291"/>
                  <a:gd name="T5" fmla="*/ 0 h 449"/>
                  <a:gd name="T6" fmla="*/ 1 w 1291"/>
                  <a:gd name="T7" fmla="*/ 0 h 449"/>
                  <a:gd name="T8" fmla="*/ 0 w 1291"/>
                  <a:gd name="T9" fmla="*/ 0 h 449"/>
                  <a:gd name="T10" fmla="*/ 0 60000 65536"/>
                  <a:gd name="T11" fmla="*/ 0 60000 65536"/>
                  <a:gd name="T12" fmla="*/ 0 60000 65536"/>
                  <a:gd name="T13" fmla="*/ 0 60000 65536"/>
                  <a:gd name="T14" fmla="*/ 0 60000 65536"/>
                  <a:gd name="T15" fmla="*/ 0 w 1291"/>
                  <a:gd name="T16" fmla="*/ 0 h 449"/>
                  <a:gd name="T17" fmla="*/ 1291 w 1291"/>
                  <a:gd name="T18" fmla="*/ 449 h 449"/>
                </a:gdLst>
                <a:ahLst/>
                <a:cxnLst>
                  <a:cxn ang="T10">
                    <a:pos x="T0" y="T1"/>
                  </a:cxn>
                  <a:cxn ang="T11">
                    <a:pos x="T2" y="T3"/>
                  </a:cxn>
                  <a:cxn ang="T12">
                    <a:pos x="T4" y="T5"/>
                  </a:cxn>
                  <a:cxn ang="T13">
                    <a:pos x="T6" y="T7"/>
                  </a:cxn>
                  <a:cxn ang="T14">
                    <a:pos x="T8" y="T9"/>
                  </a:cxn>
                </a:cxnLst>
                <a:rect l="T15" t="T16" r="T17" b="T18"/>
                <a:pathLst>
                  <a:path w="1291" h="449">
                    <a:moveTo>
                      <a:pt x="0" y="307"/>
                    </a:moveTo>
                    <a:lnTo>
                      <a:pt x="577" y="448"/>
                    </a:lnTo>
                    <a:lnTo>
                      <a:pt x="1290" y="127"/>
                    </a:lnTo>
                    <a:lnTo>
                      <a:pt x="727" y="0"/>
                    </a:lnTo>
                    <a:lnTo>
                      <a:pt x="0" y="307"/>
                    </a:lnTo>
                  </a:path>
                </a:pathLst>
              </a:custGeom>
              <a:solidFill>
                <a:schemeClr val="tx1">
                  <a:lumMod val="75000"/>
                </a:schemeClr>
              </a:solidFill>
              <a:ln w="3175" cap="rnd">
                <a:solidFill>
                  <a:schemeClr val="tx1"/>
                </a:solidFill>
                <a:round/>
                <a:headEnd/>
                <a:tailEnd/>
              </a:ln>
            </p:spPr>
            <p:txBody>
              <a:bodyPr/>
              <a:lstStyle/>
              <a:p>
                <a:endParaRPr lang="en-US"/>
              </a:p>
            </p:txBody>
          </p:sp>
          <p:sp>
            <p:nvSpPr>
              <p:cNvPr id="16410" name="Freeform 103"/>
              <p:cNvSpPr>
                <a:spLocks/>
              </p:cNvSpPr>
              <p:nvPr/>
            </p:nvSpPr>
            <p:spPr bwMode="blackWhite">
              <a:xfrm>
                <a:off x="1208" y="890"/>
                <a:ext cx="352" cy="927"/>
              </a:xfrm>
              <a:custGeom>
                <a:avLst/>
                <a:gdLst>
                  <a:gd name="T0" fmla="*/ 0 w 729"/>
                  <a:gd name="T1" fmla="*/ 0 h 1916"/>
                  <a:gd name="T2" fmla="*/ 0 w 729"/>
                  <a:gd name="T3" fmla="*/ 3 h 1916"/>
                  <a:gd name="T4" fmla="*/ 1 w 729"/>
                  <a:gd name="T5" fmla="*/ 2 h 1916"/>
                  <a:gd name="T6" fmla="*/ 1 w 729"/>
                  <a:gd name="T7" fmla="*/ 0 h 1916"/>
                  <a:gd name="T8" fmla="*/ 0 w 729"/>
                  <a:gd name="T9" fmla="*/ 0 h 1916"/>
                  <a:gd name="T10" fmla="*/ 0 60000 65536"/>
                  <a:gd name="T11" fmla="*/ 0 60000 65536"/>
                  <a:gd name="T12" fmla="*/ 0 60000 65536"/>
                  <a:gd name="T13" fmla="*/ 0 60000 65536"/>
                  <a:gd name="T14" fmla="*/ 0 60000 65536"/>
                  <a:gd name="T15" fmla="*/ 0 w 729"/>
                  <a:gd name="T16" fmla="*/ 0 h 1916"/>
                  <a:gd name="T17" fmla="*/ 729 w 729"/>
                  <a:gd name="T18" fmla="*/ 1916 h 1916"/>
                </a:gdLst>
                <a:ahLst/>
                <a:cxnLst>
                  <a:cxn ang="T10">
                    <a:pos x="T0" y="T1"/>
                  </a:cxn>
                  <a:cxn ang="T11">
                    <a:pos x="T2" y="T3"/>
                  </a:cxn>
                  <a:cxn ang="T12">
                    <a:pos x="T4" y="T5"/>
                  </a:cxn>
                  <a:cxn ang="T13">
                    <a:pos x="T6" y="T7"/>
                  </a:cxn>
                  <a:cxn ang="T14">
                    <a:pos x="T8" y="T9"/>
                  </a:cxn>
                </a:cxnLst>
                <a:rect l="T15" t="T16" r="T17" b="T18"/>
                <a:pathLst>
                  <a:path w="729" h="1916">
                    <a:moveTo>
                      <a:pt x="0" y="328"/>
                    </a:moveTo>
                    <a:lnTo>
                      <a:pt x="4" y="1915"/>
                    </a:lnTo>
                    <a:lnTo>
                      <a:pt x="728" y="1456"/>
                    </a:lnTo>
                    <a:lnTo>
                      <a:pt x="728" y="0"/>
                    </a:lnTo>
                    <a:lnTo>
                      <a:pt x="0" y="328"/>
                    </a:lnTo>
                  </a:path>
                </a:pathLst>
              </a:custGeom>
              <a:gradFill rotWithShape="0">
                <a:gsLst>
                  <a:gs pos="0">
                    <a:srgbClr val="B2B2B2"/>
                  </a:gs>
                  <a:gs pos="100000">
                    <a:srgbClr val="E5E5E5"/>
                  </a:gs>
                </a:gsLst>
                <a:path path="rect">
                  <a:fillToRect l="100000" t="100000"/>
                </a:path>
              </a:gradFill>
              <a:ln w="3175" cap="rnd">
                <a:solidFill>
                  <a:schemeClr val="tx1"/>
                </a:solidFill>
                <a:round/>
                <a:headEnd/>
                <a:tailEnd/>
              </a:ln>
            </p:spPr>
            <p:txBody>
              <a:bodyPr/>
              <a:lstStyle/>
              <a:p>
                <a:endParaRPr lang="en-US"/>
              </a:p>
            </p:txBody>
          </p:sp>
          <p:sp>
            <p:nvSpPr>
              <p:cNvPr id="16411" name="Freeform 104"/>
              <p:cNvSpPr>
                <a:spLocks/>
              </p:cNvSpPr>
              <p:nvPr/>
            </p:nvSpPr>
            <p:spPr bwMode="blackWhite">
              <a:xfrm>
                <a:off x="934" y="978"/>
                <a:ext cx="278" cy="834"/>
              </a:xfrm>
              <a:custGeom>
                <a:avLst/>
                <a:gdLst>
                  <a:gd name="T0" fmla="*/ 0 w 577"/>
                  <a:gd name="T1" fmla="*/ 0 h 1728"/>
                  <a:gd name="T2" fmla="*/ 0 w 577"/>
                  <a:gd name="T3" fmla="*/ 2 h 1728"/>
                  <a:gd name="T4" fmla="*/ 0 w 577"/>
                  <a:gd name="T5" fmla="*/ 2 h 1728"/>
                  <a:gd name="T6" fmla="*/ 0 w 577"/>
                  <a:gd name="T7" fmla="*/ 0 h 1728"/>
                  <a:gd name="T8" fmla="*/ 0 w 577"/>
                  <a:gd name="T9" fmla="*/ 0 h 1728"/>
                  <a:gd name="T10" fmla="*/ 0 60000 65536"/>
                  <a:gd name="T11" fmla="*/ 0 60000 65536"/>
                  <a:gd name="T12" fmla="*/ 0 60000 65536"/>
                  <a:gd name="T13" fmla="*/ 0 60000 65536"/>
                  <a:gd name="T14" fmla="*/ 0 60000 65536"/>
                  <a:gd name="T15" fmla="*/ 0 w 577"/>
                  <a:gd name="T16" fmla="*/ 0 h 1728"/>
                  <a:gd name="T17" fmla="*/ 577 w 577"/>
                  <a:gd name="T18" fmla="*/ 1728 h 1728"/>
                </a:gdLst>
                <a:ahLst/>
                <a:cxnLst>
                  <a:cxn ang="T10">
                    <a:pos x="T0" y="T1"/>
                  </a:cxn>
                  <a:cxn ang="T11">
                    <a:pos x="T2" y="T3"/>
                  </a:cxn>
                  <a:cxn ang="T12">
                    <a:pos x="T4" y="T5"/>
                  </a:cxn>
                  <a:cxn ang="T13">
                    <a:pos x="T6" y="T7"/>
                  </a:cxn>
                  <a:cxn ang="T14">
                    <a:pos x="T8" y="T9"/>
                  </a:cxn>
                </a:cxnLst>
                <a:rect l="T15" t="T16" r="T17" b="T18"/>
                <a:pathLst>
                  <a:path w="577" h="1728">
                    <a:moveTo>
                      <a:pt x="576" y="140"/>
                    </a:moveTo>
                    <a:lnTo>
                      <a:pt x="576" y="1727"/>
                    </a:lnTo>
                    <a:lnTo>
                      <a:pt x="0" y="1568"/>
                    </a:lnTo>
                    <a:lnTo>
                      <a:pt x="0" y="0"/>
                    </a:lnTo>
                    <a:lnTo>
                      <a:pt x="576" y="140"/>
                    </a:lnTo>
                  </a:path>
                </a:pathLst>
              </a:custGeom>
              <a:gradFill rotWithShape="0">
                <a:gsLst>
                  <a:gs pos="0">
                    <a:srgbClr val="EDEDED"/>
                  </a:gs>
                  <a:gs pos="100000">
                    <a:srgbClr val="B2B2B2"/>
                  </a:gs>
                </a:gsLst>
                <a:lin ang="5400000" scaled="1"/>
              </a:gradFill>
              <a:ln w="3175" cap="rnd">
                <a:solidFill>
                  <a:schemeClr val="tx1"/>
                </a:solidFill>
                <a:round/>
                <a:headEnd/>
                <a:tailEnd/>
              </a:ln>
            </p:spPr>
            <p:txBody>
              <a:bodyPr/>
              <a:lstStyle/>
              <a:p>
                <a:endParaRPr lang="en-US"/>
              </a:p>
            </p:txBody>
          </p:sp>
          <p:sp>
            <p:nvSpPr>
              <p:cNvPr id="16412" name="Line 105"/>
              <p:cNvSpPr>
                <a:spLocks noChangeShapeType="1"/>
              </p:cNvSpPr>
              <p:nvPr/>
            </p:nvSpPr>
            <p:spPr bwMode="blackWhite">
              <a:xfrm>
                <a:off x="973" y="1680"/>
                <a:ext cx="192" cy="51"/>
              </a:xfrm>
              <a:prstGeom prst="line">
                <a:avLst/>
              </a:prstGeom>
              <a:noFill/>
              <a:ln w="6350">
                <a:solidFill>
                  <a:srgbClr val="676767"/>
                </a:solidFill>
                <a:round/>
                <a:headEnd/>
                <a:tailEnd/>
              </a:ln>
            </p:spPr>
            <p:txBody>
              <a:bodyPr wrap="none" anchor="ctr"/>
              <a:lstStyle/>
              <a:p>
                <a:endParaRPr lang="en-US"/>
              </a:p>
            </p:txBody>
          </p:sp>
          <p:sp>
            <p:nvSpPr>
              <p:cNvPr id="16413" name="Oval 106"/>
              <p:cNvSpPr>
                <a:spLocks noChangeArrowheads="1"/>
              </p:cNvSpPr>
              <p:nvPr/>
            </p:nvSpPr>
            <p:spPr bwMode="blackWhite">
              <a:xfrm>
                <a:off x="966" y="1019"/>
                <a:ext cx="31" cy="17"/>
              </a:xfrm>
              <a:prstGeom prst="ellipse">
                <a:avLst/>
              </a:prstGeom>
              <a:solidFill>
                <a:srgbClr val="D60093"/>
              </a:solidFill>
              <a:ln w="12700">
                <a:noFill/>
                <a:round/>
                <a:headEnd/>
                <a:tailEnd/>
              </a:ln>
            </p:spPr>
            <p:txBody>
              <a:bodyPr wrap="none" anchor="ctr"/>
              <a:lstStyle/>
              <a:p>
                <a:endParaRPr lang="en-US"/>
              </a:p>
            </p:txBody>
          </p:sp>
          <p:sp>
            <p:nvSpPr>
              <p:cNvPr id="16414" name="Line 107"/>
              <p:cNvSpPr>
                <a:spLocks noChangeShapeType="1"/>
              </p:cNvSpPr>
              <p:nvPr/>
            </p:nvSpPr>
            <p:spPr bwMode="blackWhite">
              <a:xfrm>
                <a:off x="973" y="1642"/>
                <a:ext cx="192" cy="51"/>
              </a:xfrm>
              <a:prstGeom prst="line">
                <a:avLst/>
              </a:prstGeom>
              <a:noFill/>
              <a:ln w="6350">
                <a:solidFill>
                  <a:srgbClr val="676767"/>
                </a:solidFill>
                <a:round/>
                <a:headEnd/>
                <a:tailEnd/>
              </a:ln>
            </p:spPr>
            <p:txBody>
              <a:bodyPr wrap="none" anchor="ctr"/>
              <a:lstStyle/>
              <a:p>
                <a:endParaRPr lang="en-US"/>
              </a:p>
            </p:txBody>
          </p:sp>
          <p:sp>
            <p:nvSpPr>
              <p:cNvPr id="16415" name="Line 108"/>
              <p:cNvSpPr>
                <a:spLocks noChangeShapeType="1"/>
              </p:cNvSpPr>
              <p:nvPr/>
            </p:nvSpPr>
            <p:spPr bwMode="blackWhite">
              <a:xfrm>
                <a:off x="973" y="1604"/>
                <a:ext cx="192" cy="52"/>
              </a:xfrm>
              <a:prstGeom prst="line">
                <a:avLst/>
              </a:prstGeom>
              <a:noFill/>
              <a:ln w="6350">
                <a:solidFill>
                  <a:srgbClr val="676767"/>
                </a:solidFill>
                <a:round/>
                <a:headEnd/>
                <a:tailEnd/>
              </a:ln>
            </p:spPr>
            <p:txBody>
              <a:bodyPr wrap="none" anchor="ctr"/>
              <a:lstStyle/>
              <a:p>
                <a:endParaRPr lang="en-US"/>
              </a:p>
            </p:txBody>
          </p:sp>
          <p:sp>
            <p:nvSpPr>
              <p:cNvPr id="16416" name="Line 109"/>
              <p:cNvSpPr>
                <a:spLocks noChangeShapeType="1"/>
              </p:cNvSpPr>
              <p:nvPr/>
            </p:nvSpPr>
            <p:spPr bwMode="blackWhite">
              <a:xfrm>
                <a:off x="973" y="1567"/>
                <a:ext cx="192" cy="51"/>
              </a:xfrm>
              <a:prstGeom prst="line">
                <a:avLst/>
              </a:prstGeom>
              <a:noFill/>
              <a:ln w="6350">
                <a:solidFill>
                  <a:srgbClr val="676767"/>
                </a:solidFill>
                <a:round/>
                <a:headEnd/>
                <a:tailEnd/>
              </a:ln>
            </p:spPr>
            <p:txBody>
              <a:bodyPr wrap="none" anchor="ctr"/>
              <a:lstStyle/>
              <a:p>
                <a:endParaRPr lang="en-US"/>
              </a:p>
            </p:txBody>
          </p:sp>
          <p:sp>
            <p:nvSpPr>
              <p:cNvPr id="16417" name="Line 110"/>
              <p:cNvSpPr>
                <a:spLocks noChangeShapeType="1"/>
              </p:cNvSpPr>
              <p:nvPr/>
            </p:nvSpPr>
            <p:spPr bwMode="blackWhite">
              <a:xfrm>
                <a:off x="973" y="1528"/>
                <a:ext cx="192" cy="51"/>
              </a:xfrm>
              <a:prstGeom prst="line">
                <a:avLst/>
              </a:prstGeom>
              <a:noFill/>
              <a:ln w="6350">
                <a:solidFill>
                  <a:srgbClr val="676767"/>
                </a:solidFill>
                <a:round/>
                <a:headEnd/>
                <a:tailEnd/>
              </a:ln>
            </p:spPr>
            <p:txBody>
              <a:bodyPr wrap="none" anchor="ctr"/>
              <a:lstStyle/>
              <a:p>
                <a:endParaRPr lang="en-US"/>
              </a:p>
            </p:txBody>
          </p:sp>
          <p:sp>
            <p:nvSpPr>
              <p:cNvPr id="16418" name="Freeform 111"/>
              <p:cNvSpPr>
                <a:spLocks/>
              </p:cNvSpPr>
              <p:nvPr/>
            </p:nvSpPr>
            <p:spPr bwMode="blackWhite">
              <a:xfrm>
                <a:off x="976" y="1164"/>
                <a:ext cx="190" cy="355"/>
              </a:xfrm>
              <a:custGeom>
                <a:avLst/>
                <a:gdLst>
                  <a:gd name="T0" fmla="*/ 0 w 397"/>
                  <a:gd name="T1" fmla="*/ 1 h 733"/>
                  <a:gd name="T2" fmla="*/ 0 w 397"/>
                  <a:gd name="T3" fmla="*/ 1 h 733"/>
                  <a:gd name="T4" fmla="*/ 0 w 397"/>
                  <a:gd name="T5" fmla="*/ 0 h 733"/>
                  <a:gd name="T6" fmla="*/ 0 60000 65536"/>
                  <a:gd name="T7" fmla="*/ 0 60000 65536"/>
                  <a:gd name="T8" fmla="*/ 0 60000 65536"/>
                  <a:gd name="T9" fmla="*/ 0 w 397"/>
                  <a:gd name="T10" fmla="*/ 0 h 733"/>
                  <a:gd name="T11" fmla="*/ 397 w 397"/>
                  <a:gd name="T12" fmla="*/ 733 h 733"/>
                </a:gdLst>
                <a:ahLst/>
                <a:cxnLst>
                  <a:cxn ang="T6">
                    <a:pos x="T0" y="T1"/>
                  </a:cxn>
                  <a:cxn ang="T7">
                    <a:pos x="T2" y="T3"/>
                  </a:cxn>
                  <a:cxn ang="T8">
                    <a:pos x="T4" y="T5"/>
                  </a:cxn>
                </a:cxnLst>
                <a:rect l="T9" t="T10" r="T11" b="T12"/>
                <a:pathLst>
                  <a:path w="397" h="733">
                    <a:moveTo>
                      <a:pt x="0" y="628"/>
                    </a:moveTo>
                    <a:lnTo>
                      <a:pt x="396" y="732"/>
                    </a:lnTo>
                    <a:lnTo>
                      <a:pt x="396" y="0"/>
                    </a:lnTo>
                  </a:path>
                </a:pathLst>
              </a:custGeom>
              <a:noFill/>
              <a:ln w="3175" cap="rnd">
                <a:solidFill>
                  <a:srgbClr val="676767"/>
                </a:solidFill>
                <a:round/>
                <a:headEnd/>
                <a:tailEnd/>
              </a:ln>
            </p:spPr>
            <p:txBody>
              <a:bodyPr/>
              <a:lstStyle/>
              <a:p>
                <a:endParaRPr lang="en-US"/>
              </a:p>
            </p:txBody>
          </p:sp>
          <p:sp>
            <p:nvSpPr>
              <p:cNvPr id="16419" name="Freeform 112"/>
              <p:cNvSpPr>
                <a:spLocks/>
              </p:cNvSpPr>
              <p:nvPr/>
            </p:nvSpPr>
            <p:spPr bwMode="blackWhite">
              <a:xfrm>
                <a:off x="956" y="1094"/>
                <a:ext cx="218" cy="618"/>
              </a:xfrm>
              <a:custGeom>
                <a:avLst/>
                <a:gdLst>
                  <a:gd name="T0" fmla="*/ 0 w 453"/>
                  <a:gd name="T1" fmla="*/ 0 h 1278"/>
                  <a:gd name="T2" fmla="*/ 0 w 453"/>
                  <a:gd name="T3" fmla="*/ 0 h 1278"/>
                  <a:gd name="T4" fmla="*/ 0 w 453"/>
                  <a:gd name="T5" fmla="*/ 2 h 1278"/>
                  <a:gd name="T6" fmla="*/ 0 60000 65536"/>
                  <a:gd name="T7" fmla="*/ 0 60000 65536"/>
                  <a:gd name="T8" fmla="*/ 0 60000 65536"/>
                  <a:gd name="T9" fmla="*/ 0 w 453"/>
                  <a:gd name="T10" fmla="*/ 0 h 1278"/>
                  <a:gd name="T11" fmla="*/ 453 w 453"/>
                  <a:gd name="T12" fmla="*/ 1278 h 1278"/>
                </a:gdLst>
                <a:ahLst/>
                <a:cxnLst>
                  <a:cxn ang="T6">
                    <a:pos x="T0" y="T1"/>
                  </a:cxn>
                  <a:cxn ang="T7">
                    <a:pos x="T2" y="T3"/>
                  </a:cxn>
                  <a:cxn ang="T8">
                    <a:pos x="T4" y="T5"/>
                  </a:cxn>
                </a:cxnLst>
                <a:rect l="T9" t="T10" r="T11" b="T12"/>
                <a:pathLst>
                  <a:path w="453" h="1278">
                    <a:moveTo>
                      <a:pt x="452" y="105"/>
                    </a:moveTo>
                    <a:lnTo>
                      <a:pt x="0" y="0"/>
                    </a:lnTo>
                    <a:lnTo>
                      <a:pt x="0" y="1277"/>
                    </a:lnTo>
                  </a:path>
                </a:pathLst>
              </a:custGeom>
              <a:noFill/>
              <a:ln w="6350" cap="rnd">
                <a:solidFill>
                  <a:schemeClr val="tx1"/>
                </a:solidFill>
                <a:round/>
                <a:headEnd/>
                <a:tailEnd/>
              </a:ln>
            </p:spPr>
            <p:txBody>
              <a:bodyPr/>
              <a:lstStyle/>
              <a:p>
                <a:endParaRPr lang="en-US"/>
              </a:p>
            </p:txBody>
          </p:sp>
          <p:sp>
            <p:nvSpPr>
              <p:cNvPr id="16420" name="Freeform 113"/>
              <p:cNvSpPr>
                <a:spLocks/>
              </p:cNvSpPr>
              <p:nvPr/>
            </p:nvSpPr>
            <p:spPr bwMode="blackWhite">
              <a:xfrm>
                <a:off x="970" y="1117"/>
                <a:ext cx="194" cy="352"/>
              </a:xfrm>
              <a:custGeom>
                <a:avLst/>
                <a:gdLst>
                  <a:gd name="T0" fmla="*/ 0 w 402"/>
                  <a:gd name="T1" fmla="*/ 0 h 726"/>
                  <a:gd name="T2" fmla="*/ 0 w 402"/>
                  <a:gd name="T3" fmla="*/ 0 h 726"/>
                  <a:gd name="T4" fmla="*/ 0 w 402"/>
                  <a:gd name="T5" fmla="*/ 1 h 726"/>
                  <a:gd name="T6" fmla="*/ 0 60000 65536"/>
                  <a:gd name="T7" fmla="*/ 0 60000 65536"/>
                  <a:gd name="T8" fmla="*/ 0 60000 65536"/>
                  <a:gd name="T9" fmla="*/ 0 w 402"/>
                  <a:gd name="T10" fmla="*/ 0 h 726"/>
                  <a:gd name="T11" fmla="*/ 402 w 402"/>
                  <a:gd name="T12" fmla="*/ 726 h 726"/>
                </a:gdLst>
                <a:ahLst/>
                <a:cxnLst>
                  <a:cxn ang="T6">
                    <a:pos x="T0" y="T1"/>
                  </a:cxn>
                  <a:cxn ang="T7">
                    <a:pos x="T2" y="T3"/>
                  </a:cxn>
                  <a:cxn ang="T8">
                    <a:pos x="T4" y="T5"/>
                  </a:cxn>
                </a:cxnLst>
                <a:rect l="T9" t="T10" r="T11" b="T12"/>
                <a:pathLst>
                  <a:path w="402" h="726">
                    <a:moveTo>
                      <a:pt x="401" y="96"/>
                    </a:moveTo>
                    <a:lnTo>
                      <a:pt x="0" y="0"/>
                    </a:lnTo>
                    <a:lnTo>
                      <a:pt x="0" y="725"/>
                    </a:lnTo>
                  </a:path>
                </a:pathLst>
              </a:custGeom>
              <a:noFill/>
              <a:ln w="3175" cap="rnd">
                <a:solidFill>
                  <a:schemeClr val="tx1"/>
                </a:solidFill>
                <a:round/>
                <a:headEnd/>
                <a:tailEnd/>
              </a:ln>
            </p:spPr>
            <p:txBody>
              <a:bodyPr/>
              <a:lstStyle/>
              <a:p>
                <a:endParaRPr lang="en-US"/>
              </a:p>
            </p:txBody>
          </p:sp>
          <p:sp>
            <p:nvSpPr>
              <p:cNvPr id="16421" name="Line 114"/>
              <p:cNvSpPr>
                <a:spLocks noChangeShapeType="1"/>
              </p:cNvSpPr>
              <p:nvPr/>
            </p:nvSpPr>
            <p:spPr bwMode="blackWhite">
              <a:xfrm>
                <a:off x="971" y="1198"/>
                <a:ext cx="187" cy="43"/>
              </a:xfrm>
              <a:prstGeom prst="line">
                <a:avLst/>
              </a:prstGeom>
              <a:noFill/>
              <a:ln w="3175">
                <a:solidFill>
                  <a:srgbClr val="676767"/>
                </a:solidFill>
                <a:round/>
                <a:headEnd/>
                <a:tailEnd/>
              </a:ln>
            </p:spPr>
            <p:txBody>
              <a:bodyPr wrap="none" anchor="ctr"/>
              <a:lstStyle/>
              <a:p>
                <a:endParaRPr lang="en-US"/>
              </a:p>
            </p:txBody>
          </p:sp>
          <p:sp>
            <p:nvSpPr>
              <p:cNvPr id="16422" name="Line 115"/>
              <p:cNvSpPr>
                <a:spLocks noChangeShapeType="1"/>
              </p:cNvSpPr>
              <p:nvPr/>
            </p:nvSpPr>
            <p:spPr bwMode="blackWhite">
              <a:xfrm>
                <a:off x="971" y="1273"/>
                <a:ext cx="189" cy="43"/>
              </a:xfrm>
              <a:prstGeom prst="line">
                <a:avLst/>
              </a:prstGeom>
              <a:noFill/>
              <a:ln w="3175">
                <a:solidFill>
                  <a:srgbClr val="676767"/>
                </a:solidFill>
                <a:round/>
                <a:headEnd/>
                <a:tailEnd/>
              </a:ln>
            </p:spPr>
            <p:txBody>
              <a:bodyPr wrap="none" anchor="ctr"/>
              <a:lstStyle/>
              <a:p>
                <a:endParaRPr lang="en-US"/>
              </a:p>
            </p:txBody>
          </p:sp>
          <p:sp>
            <p:nvSpPr>
              <p:cNvPr id="16423" name="Line 116"/>
              <p:cNvSpPr>
                <a:spLocks noChangeShapeType="1"/>
              </p:cNvSpPr>
              <p:nvPr/>
            </p:nvSpPr>
            <p:spPr bwMode="blackWhite">
              <a:xfrm>
                <a:off x="971" y="1366"/>
                <a:ext cx="180" cy="43"/>
              </a:xfrm>
              <a:prstGeom prst="line">
                <a:avLst/>
              </a:prstGeom>
              <a:noFill/>
              <a:ln w="3175">
                <a:solidFill>
                  <a:srgbClr val="676767"/>
                </a:solidFill>
                <a:round/>
                <a:headEnd/>
                <a:tailEnd/>
              </a:ln>
            </p:spPr>
            <p:txBody>
              <a:bodyPr wrap="none" anchor="ctr"/>
              <a:lstStyle/>
              <a:p>
                <a:endParaRPr lang="en-US"/>
              </a:p>
            </p:txBody>
          </p:sp>
          <p:sp>
            <p:nvSpPr>
              <p:cNvPr id="16424" name="Freeform 117"/>
              <p:cNvSpPr>
                <a:spLocks/>
              </p:cNvSpPr>
              <p:nvPr/>
            </p:nvSpPr>
            <p:spPr bwMode="blackWhite">
              <a:xfrm>
                <a:off x="1027" y="1161"/>
                <a:ext cx="74" cy="40"/>
              </a:xfrm>
              <a:custGeom>
                <a:avLst/>
                <a:gdLst>
                  <a:gd name="T0" fmla="*/ 0 w 152"/>
                  <a:gd name="T1" fmla="*/ 0 h 82"/>
                  <a:gd name="T2" fmla="*/ 0 w 152"/>
                  <a:gd name="T3" fmla="*/ 0 h 82"/>
                  <a:gd name="T4" fmla="*/ 0 w 152"/>
                  <a:gd name="T5" fmla="*/ 0 h 82"/>
                  <a:gd name="T6" fmla="*/ 0 w 152"/>
                  <a:gd name="T7" fmla="*/ 0 h 82"/>
                  <a:gd name="T8" fmla="*/ 0 w 152"/>
                  <a:gd name="T9" fmla="*/ 0 h 82"/>
                  <a:gd name="T10" fmla="*/ 0 60000 65536"/>
                  <a:gd name="T11" fmla="*/ 0 60000 65536"/>
                  <a:gd name="T12" fmla="*/ 0 60000 65536"/>
                  <a:gd name="T13" fmla="*/ 0 60000 65536"/>
                  <a:gd name="T14" fmla="*/ 0 60000 65536"/>
                  <a:gd name="T15" fmla="*/ 0 w 152"/>
                  <a:gd name="T16" fmla="*/ 0 h 82"/>
                  <a:gd name="T17" fmla="*/ 152 w 152"/>
                  <a:gd name="T18" fmla="*/ 82 h 82"/>
                </a:gdLst>
                <a:ahLst/>
                <a:cxnLst>
                  <a:cxn ang="T10">
                    <a:pos x="T0" y="T1"/>
                  </a:cxn>
                  <a:cxn ang="T11">
                    <a:pos x="T2" y="T3"/>
                  </a:cxn>
                  <a:cxn ang="T12">
                    <a:pos x="T4" y="T5"/>
                  </a:cxn>
                  <a:cxn ang="T13">
                    <a:pos x="T6" y="T7"/>
                  </a:cxn>
                  <a:cxn ang="T14">
                    <a:pos x="T8" y="T9"/>
                  </a:cxn>
                </a:cxnLst>
                <a:rect l="T15" t="T16" r="T17" b="T18"/>
                <a:pathLst>
                  <a:path w="152" h="82">
                    <a:moveTo>
                      <a:pt x="0" y="0"/>
                    </a:moveTo>
                    <a:lnTo>
                      <a:pt x="0" y="48"/>
                    </a:lnTo>
                    <a:lnTo>
                      <a:pt x="151" y="81"/>
                    </a:lnTo>
                    <a:lnTo>
                      <a:pt x="151" y="33"/>
                    </a:lnTo>
                    <a:lnTo>
                      <a:pt x="0" y="0"/>
                    </a:lnTo>
                  </a:path>
                </a:pathLst>
              </a:custGeom>
              <a:solidFill>
                <a:srgbClr val="A9A9A9"/>
              </a:solidFill>
              <a:ln w="12700" cap="rnd">
                <a:noFill/>
                <a:round/>
                <a:headEnd/>
                <a:tailEnd/>
              </a:ln>
            </p:spPr>
            <p:txBody>
              <a:bodyPr/>
              <a:lstStyle/>
              <a:p>
                <a:endParaRPr lang="en-US"/>
              </a:p>
            </p:txBody>
          </p:sp>
          <p:sp>
            <p:nvSpPr>
              <p:cNvPr id="16425" name="Line 118"/>
              <p:cNvSpPr>
                <a:spLocks noChangeShapeType="1"/>
              </p:cNvSpPr>
              <p:nvPr/>
            </p:nvSpPr>
            <p:spPr bwMode="blackWhite">
              <a:xfrm>
                <a:off x="998" y="1167"/>
                <a:ext cx="138" cy="30"/>
              </a:xfrm>
              <a:prstGeom prst="line">
                <a:avLst/>
              </a:prstGeom>
              <a:noFill/>
              <a:ln w="6350">
                <a:solidFill>
                  <a:srgbClr val="919191"/>
                </a:solidFill>
                <a:round/>
                <a:headEnd/>
                <a:tailEnd/>
              </a:ln>
            </p:spPr>
            <p:txBody>
              <a:bodyPr wrap="none" anchor="ctr"/>
              <a:lstStyle/>
              <a:p>
                <a:endParaRPr lang="en-US"/>
              </a:p>
            </p:txBody>
          </p:sp>
          <p:sp>
            <p:nvSpPr>
              <p:cNvPr id="16426" name="Freeform 119"/>
              <p:cNvSpPr>
                <a:spLocks/>
              </p:cNvSpPr>
              <p:nvPr/>
            </p:nvSpPr>
            <p:spPr bwMode="blackWhite">
              <a:xfrm>
                <a:off x="984" y="1304"/>
                <a:ext cx="167" cy="75"/>
              </a:xfrm>
              <a:custGeom>
                <a:avLst/>
                <a:gdLst>
                  <a:gd name="T0" fmla="*/ 0 w 351"/>
                  <a:gd name="T1" fmla="*/ 0 h 183"/>
                  <a:gd name="T2" fmla="*/ 0 w 351"/>
                  <a:gd name="T3" fmla="*/ 0 h 183"/>
                  <a:gd name="T4" fmla="*/ 0 w 351"/>
                  <a:gd name="T5" fmla="*/ 0 h 183"/>
                  <a:gd name="T6" fmla="*/ 0 w 351"/>
                  <a:gd name="T7" fmla="*/ 0 h 183"/>
                  <a:gd name="T8" fmla="*/ 0 w 351"/>
                  <a:gd name="T9" fmla="*/ 0 h 183"/>
                  <a:gd name="T10" fmla="*/ 0 60000 65536"/>
                  <a:gd name="T11" fmla="*/ 0 60000 65536"/>
                  <a:gd name="T12" fmla="*/ 0 60000 65536"/>
                  <a:gd name="T13" fmla="*/ 0 60000 65536"/>
                  <a:gd name="T14" fmla="*/ 0 60000 65536"/>
                  <a:gd name="T15" fmla="*/ 0 w 351"/>
                  <a:gd name="T16" fmla="*/ 0 h 183"/>
                  <a:gd name="T17" fmla="*/ 351 w 351"/>
                  <a:gd name="T18" fmla="*/ 183 h 183"/>
                </a:gdLst>
                <a:ahLst/>
                <a:cxnLst>
                  <a:cxn ang="T10">
                    <a:pos x="T0" y="T1"/>
                  </a:cxn>
                  <a:cxn ang="T11">
                    <a:pos x="T2" y="T3"/>
                  </a:cxn>
                  <a:cxn ang="T12">
                    <a:pos x="T4" y="T5"/>
                  </a:cxn>
                  <a:cxn ang="T13">
                    <a:pos x="T6" y="T7"/>
                  </a:cxn>
                  <a:cxn ang="T14">
                    <a:pos x="T8" y="T9"/>
                  </a:cxn>
                </a:cxnLst>
                <a:rect l="T15" t="T16" r="T17" b="T18"/>
                <a:pathLst>
                  <a:path w="351" h="183">
                    <a:moveTo>
                      <a:pt x="0" y="85"/>
                    </a:moveTo>
                    <a:lnTo>
                      <a:pt x="0" y="0"/>
                    </a:lnTo>
                    <a:lnTo>
                      <a:pt x="350" y="93"/>
                    </a:lnTo>
                    <a:lnTo>
                      <a:pt x="350" y="182"/>
                    </a:lnTo>
                    <a:lnTo>
                      <a:pt x="0" y="85"/>
                    </a:lnTo>
                  </a:path>
                </a:pathLst>
              </a:custGeom>
              <a:solidFill>
                <a:srgbClr val="B2B2B2"/>
              </a:solidFill>
              <a:ln w="3175" cap="rnd">
                <a:solidFill>
                  <a:srgbClr val="676767"/>
                </a:solidFill>
                <a:round/>
                <a:headEnd/>
                <a:tailEnd/>
              </a:ln>
            </p:spPr>
            <p:txBody>
              <a:bodyPr/>
              <a:lstStyle/>
              <a:p>
                <a:endParaRPr lang="en-US"/>
              </a:p>
            </p:txBody>
          </p:sp>
          <p:sp>
            <p:nvSpPr>
              <p:cNvPr id="16427" name="Freeform 120"/>
              <p:cNvSpPr>
                <a:spLocks/>
              </p:cNvSpPr>
              <p:nvPr/>
            </p:nvSpPr>
            <p:spPr bwMode="blackWhite">
              <a:xfrm>
                <a:off x="984" y="1397"/>
                <a:ext cx="167" cy="83"/>
              </a:xfrm>
              <a:custGeom>
                <a:avLst/>
                <a:gdLst>
                  <a:gd name="T0" fmla="*/ 0 w 351"/>
                  <a:gd name="T1" fmla="*/ 0 h 182"/>
                  <a:gd name="T2" fmla="*/ 0 w 351"/>
                  <a:gd name="T3" fmla="*/ 0 h 182"/>
                  <a:gd name="T4" fmla="*/ 0 w 351"/>
                  <a:gd name="T5" fmla="*/ 0 h 182"/>
                  <a:gd name="T6" fmla="*/ 0 w 351"/>
                  <a:gd name="T7" fmla="*/ 0 h 182"/>
                  <a:gd name="T8" fmla="*/ 0 w 351"/>
                  <a:gd name="T9" fmla="*/ 0 h 182"/>
                  <a:gd name="T10" fmla="*/ 0 60000 65536"/>
                  <a:gd name="T11" fmla="*/ 0 60000 65536"/>
                  <a:gd name="T12" fmla="*/ 0 60000 65536"/>
                  <a:gd name="T13" fmla="*/ 0 60000 65536"/>
                  <a:gd name="T14" fmla="*/ 0 60000 65536"/>
                  <a:gd name="T15" fmla="*/ 0 w 351"/>
                  <a:gd name="T16" fmla="*/ 0 h 182"/>
                  <a:gd name="T17" fmla="*/ 351 w 351"/>
                  <a:gd name="T18" fmla="*/ 182 h 182"/>
                </a:gdLst>
                <a:ahLst/>
                <a:cxnLst>
                  <a:cxn ang="T10">
                    <a:pos x="T0" y="T1"/>
                  </a:cxn>
                  <a:cxn ang="T11">
                    <a:pos x="T2" y="T3"/>
                  </a:cxn>
                  <a:cxn ang="T12">
                    <a:pos x="T4" y="T5"/>
                  </a:cxn>
                  <a:cxn ang="T13">
                    <a:pos x="T6" y="T7"/>
                  </a:cxn>
                  <a:cxn ang="T14">
                    <a:pos x="T8" y="T9"/>
                  </a:cxn>
                </a:cxnLst>
                <a:rect l="T15" t="T16" r="T17" b="T18"/>
                <a:pathLst>
                  <a:path w="351" h="182">
                    <a:moveTo>
                      <a:pt x="0" y="85"/>
                    </a:moveTo>
                    <a:lnTo>
                      <a:pt x="0" y="0"/>
                    </a:lnTo>
                    <a:lnTo>
                      <a:pt x="350" y="93"/>
                    </a:lnTo>
                    <a:lnTo>
                      <a:pt x="350" y="181"/>
                    </a:lnTo>
                    <a:lnTo>
                      <a:pt x="0" y="85"/>
                    </a:lnTo>
                  </a:path>
                </a:pathLst>
              </a:custGeom>
              <a:solidFill>
                <a:srgbClr val="B2B2B2"/>
              </a:solidFill>
              <a:ln w="3175" cap="rnd">
                <a:solidFill>
                  <a:srgbClr val="676767"/>
                </a:solidFill>
                <a:round/>
                <a:headEnd/>
                <a:tailEnd/>
              </a:ln>
            </p:spPr>
            <p:txBody>
              <a:bodyPr/>
              <a:lstStyle/>
              <a:p>
                <a:endParaRPr lang="en-US"/>
              </a:p>
            </p:txBody>
          </p:sp>
          <p:sp>
            <p:nvSpPr>
              <p:cNvPr id="16428" name="Freeform 121"/>
              <p:cNvSpPr>
                <a:spLocks/>
              </p:cNvSpPr>
              <p:nvPr/>
            </p:nvSpPr>
            <p:spPr bwMode="blackWhite">
              <a:xfrm>
                <a:off x="981" y="1220"/>
                <a:ext cx="170" cy="77"/>
              </a:xfrm>
              <a:custGeom>
                <a:avLst/>
                <a:gdLst>
                  <a:gd name="T0" fmla="*/ 0 w 351"/>
                  <a:gd name="T1" fmla="*/ 0 h 182"/>
                  <a:gd name="T2" fmla="*/ 0 w 351"/>
                  <a:gd name="T3" fmla="*/ 0 h 182"/>
                  <a:gd name="T4" fmla="*/ 0 w 351"/>
                  <a:gd name="T5" fmla="*/ 0 h 182"/>
                  <a:gd name="T6" fmla="*/ 0 w 351"/>
                  <a:gd name="T7" fmla="*/ 0 h 182"/>
                  <a:gd name="T8" fmla="*/ 0 w 351"/>
                  <a:gd name="T9" fmla="*/ 0 h 182"/>
                  <a:gd name="T10" fmla="*/ 0 60000 65536"/>
                  <a:gd name="T11" fmla="*/ 0 60000 65536"/>
                  <a:gd name="T12" fmla="*/ 0 60000 65536"/>
                  <a:gd name="T13" fmla="*/ 0 60000 65536"/>
                  <a:gd name="T14" fmla="*/ 0 60000 65536"/>
                  <a:gd name="T15" fmla="*/ 0 w 351"/>
                  <a:gd name="T16" fmla="*/ 0 h 182"/>
                  <a:gd name="T17" fmla="*/ 351 w 351"/>
                  <a:gd name="T18" fmla="*/ 182 h 182"/>
                </a:gdLst>
                <a:ahLst/>
                <a:cxnLst>
                  <a:cxn ang="T10">
                    <a:pos x="T0" y="T1"/>
                  </a:cxn>
                  <a:cxn ang="T11">
                    <a:pos x="T2" y="T3"/>
                  </a:cxn>
                  <a:cxn ang="T12">
                    <a:pos x="T4" y="T5"/>
                  </a:cxn>
                  <a:cxn ang="T13">
                    <a:pos x="T6" y="T7"/>
                  </a:cxn>
                  <a:cxn ang="T14">
                    <a:pos x="T8" y="T9"/>
                  </a:cxn>
                </a:cxnLst>
                <a:rect l="T15" t="T16" r="T17" b="T18"/>
                <a:pathLst>
                  <a:path w="351" h="182">
                    <a:moveTo>
                      <a:pt x="0" y="85"/>
                    </a:moveTo>
                    <a:lnTo>
                      <a:pt x="0" y="0"/>
                    </a:lnTo>
                    <a:lnTo>
                      <a:pt x="350" y="93"/>
                    </a:lnTo>
                    <a:lnTo>
                      <a:pt x="350" y="181"/>
                    </a:lnTo>
                    <a:lnTo>
                      <a:pt x="0" y="85"/>
                    </a:lnTo>
                  </a:path>
                </a:pathLst>
              </a:custGeom>
              <a:solidFill>
                <a:srgbClr val="B2B2B2"/>
              </a:solidFill>
              <a:ln w="3175" cap="rnd">
                <a:solidFill>
                  <a:srgbClr val="676767"/>
                </a:solidFill>
                <a:round/>
                <a:headEnd/>
                <a:tailEnd/>
              </a:ln>
            </p:spPr>
            <p:txBody>
              <a:bodyPr/>
              <a:lstStyle/>
              <a:p>
                <a:endParaRPr lang="en-US"/>
              </a:p>
            </p:txBody>
          </p:sp>
          <p:sp>
            <p:nvSpPr>
              <p:cNvPr id="16429" name="Line 122"/>
              <p:cNvSpPr>
                <a:spLocks noChangeShapeType="1"/>
              </p:cNvSpPr>
              <p:nvPr/>
            </p:nvSpPr>
            <p:spPr bwMode="blackWhite">
              <a:xfrm flipH="1" flipV="1">
                <a:off x="1103" y="1267"/>
                <a:ext cx="33" cy="8"/>
              </a:xfrm>
              <a:prstGeom prst="line">
                <a:avLst/>
              </a:prstGeom>
              <a:noFill/>
              <a:ln w="9525">
                <a:solidFill>
                  <a:srgbClr val="D60093"/>
                </a:solidFill>
                <a:round/>
                <a:headEnd/>
                <a:tailEnd/>
              </a:ln>
            </p:spPr>
            <p:txBody>
              <a:bodyPr wrap="none" tIns="27432" bIns="27432" anchor="ctr">
                <a:spAutoFit/>
              </a:bodyPr>
              <a:lstStyle/>
              <a:p>
                <a:endParaRPr lang="en-US"/>
              </a:p>
            </p:txBody>
          </p:sp>
          <p:sp>
            <p:nvSpPr>
              <p:cNvPr id="16430" name="Line 123"/>
              <p:cNvSpPr>
                <a:spLocks noChangeShapeType="1"/>
              </p:cNvSpPr>
              <p:nvPr/>
            </p:nvSpPr>
            <p:spPr bwMode="blackWhite">
              <a:xfrm flipH="1" flipV="1">
                <a:off x="1103" y="1349"/>
                <a:ext cx="33" cy="7"/>
              </a:xfrm>
              <a:prstGeom prst="line">
                <a:avLst/>
              </a:prstGeom>
              <a:noFill/>
              <a:ln w="9525">
                <a:solidFill>
                  <a:srgbClr val="D60093"/>
                </a:solidFill>
                <a:round/>
                <a:headEnd/>
                <a:tailEnd/>
              </a:ln>
            </p:spPr>
            <p:txBody>
              <a:bodyPr wrap="none" tIns="27432" bIns="27432" anchor="ctr">
                <a:spAutoFit/>
              </a:bodyPr>
              <a:lstStyle/>
              <a:p>
                <a:endParaRPr lang="en-US"/>
              </a:p>
            </p:txBody>
          </p:sp>
          <p:sp>
            <p:nvSpPr>
              <p:cNvPr id="16431" name="Line 124"/>
              <p:cNvSpPr>
                <a:spLocks noChangeShapeType="1"/>
              </p:cNvSpPr>
              <p:nvPr/>
            </p:nvSpPr>
            <p:spPr bwMode="blackWhite">
              <a:xfrm flipH="1" flipV="1">
                <a:off x="1103" y="1448"/>
                <a:ext cx="33" cy="8"/>
              </a:xfrm>
              <a:prstGeom prst="line">
                <a:avLst/>
              </a:prstGeom>
              <a:noFill/>
              <a:ln w="9525">
                <a:solidFill>
                  <a:srgbClr val="D60093"/>
                </a:solidFill>
                <a:round/>
                <a:headEnd/>
                <a:tailEnd/>
              </a:ln>
            </p:spPr>
            <p:txBody>
              <a:bodyPr wrap="none" tIns="27432" bIns="27432" anchor="ctr">
                <a:spAutoFit/>
              </a:bodyPr>
              <a:lstStyle/>
              <a:p>
                <a:endParaRPr lang="en-US"/>
              </a:p>
            </p:txBody>
          </p:sp>
        </p:grpSp>
      </p:grpSp>
      <p:sp>
        <p:nvSpPr>
          <p:cNvPr id="88" name="Text Box 125"/>
          <p:cNvSpPr txBox="1">
            <a:spLocks noChangeArrowheads="1"/>
          </p:cNvSpPr>
          <p:nvPr/>
        </p:nvSpPr>
        <p:spPr bwMode="blackWhite">
          <a:xfrm>
            <a:off x="8001000" y="4738433"/>
            <a:ext cx="857250" cy="338554"/>
          </a:xfrm>
          <a:prstGeom prst="rect">
            <a:avLst/>
          </a:prstGeom>
          <a:solidFill>
            <a:srgbClr val="005A9A"/>
          </a:solidFill>
          <a:ln w="9525">
            <a:solidFill>
              <a:srgbClr val="333399"/>
            </a:solidFill>
            <a:miter lim="800000"/>
            <a:headEnd/>
            <a:tailEnd/>
          </a:ln>
          <a:effectLst>
            <a:outerShdw dist="35921" dir="2700000" algn="ctr" rotWithShape="0">
              <a:srgbClr val="C0C0C0"/>
            </a:outerShdw>
          </a:effectLst>
        </p:spPr>
        <p:txBody>
          <a:bodyPr wrap="square">
            <a:spAutoFit/>
          </a:bodyPr>
          <a:lstStyle/>
          <a:p>
            <a:pPr algn="ctr" eaLnBrk="0" hangingPunct="0">
              <a:defRPr/>
            </a:pPr>
            <a:r>
              <a:rPr lang="en-US" sz="1600" dirty="0">
                <a:latin typeface="+mn-lt"/>
              </a:rPr>
              <a:t>WDS</a:t>
            </a:r>
          </a:p>
        </p:txBody>
      </p:sp>
      <p:sp>
        <p:nvSpPr>
          <p:cNvPr id="87" name="Freeform 106"/>
          <p:cNvSpPr>
            <a:spLocks/>
          </p:cNvSpPr>
          <p:nvPr/>
        </p:nvSpPr>
        <p:spPr bwMode="blackWhite">
          <a:xfrm rot="10373105" flipV="1">
            <a:off x="2466975" y="2276450"/>
            <a:ext cx="4540250" cy="333375"/>
          </a:xfrm>
          <a:custGeom>
            <a:avLst/>
            <a:gdLst>
              <a:gd name="T0" fmla="*/ 115 w 1498"/>
              <a:gd name="T1" fmla="*/ 20 h 449"/>
              <a:gd name="T2" fmla="*/ 0 w 1498"/>
              <a:gd name="T3" fmla="*/ 428 h 449"/>
              <a:gd name="T4" fmla="*/ 384 w 1498"/>
              <a:gd name="T5" fmla="*/ 449 h 449"/>
              <a:gd name="T6" fmla="*/ 299 w 1498"/>
              <a:gd name="T7" fmla="*/ 314 h 449"/>
              <a:gd name="T8" fmla="*/ 700 w 1498"/>
              <a:gd name="T9" fmla="*/ 177 h 449"/>
              <a:gd name="T10" fmla="*/ 1498 w 1498"/>
              <a:gd name="T11" fmla="*/ 374 h 449"/>
              <a:gd name="T12" fmla="*/ 750 w 1498"/>
              <a:gd name="T13" fmla="*/ 28 h 449"/>
              <a:gd name="T14" fmla="*/ 181 w 1498"/>
              <a:gd name="T15" fmla="*/ 140 h 449"/>
              <a:gd name="T16" fmla="*/ 115 w 1498"/>
              <a:gd name="T17" fmla="*/ 20 h 449"/>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498"/>
              <a:gd name="T28" fmla="*/ 0 h 449"/>
              <a:gd name="T29" fmla="*/ 1498 w 1498"/>
              <a:gd name="T30" fmla="*/ 449 h 449"/>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498" h="449">
                <a:moveTo>
                  <a:pt x="115" y="20"/>
                </a:moveTo>
                <a:cubicBezTo>
                  <a:pt x="60" y="168"/>
                  <a:pt x="24" y="254"/>
                  <a:pt x="0" y="428"/>
                </a:cubicBezTo>
                <a:cubicBezTo>
                  <a:pt x="144" y="432"/>
                  <a:pt x="292" y="434"/>
                  <a:pt x="384" y="449"/>
                </a:cubicBezTo>
                <a:cubicBezTo>
                  <a:pt x="319" y="351"/>
                  <a:pt x="324" y="365"/>
                  <a:pt x="299" y="314"/>
                </a:cubicBezTo>
                <a:cubicBezTo>
                  <a:pt x="353" y="290"/>
                  <a:pt x="517" y="191"/>
                  <a:pt x="700" y="177"/>
                </a:cubicBezTo>
                <a:cubicBezTo>
                  <a:pt x="1004" y="191"/>
                  <a:pt x="1210" y="272"/>
                  <a:pt x="1498" y="374"/>
                </a:cubicBezTo>
                <a:cubicBezTo>
                  <a:pt x="1188" y="156"/>
                  <a:pt x="990" y="64"/>
                  <a:pt x="750" y="28"/>
                </a:cubicBezTo>
                <a:cubicBezTo>
                  <a:pt x="460" y="0"/>
                  <a:pt x="296" y="92"/>
                  <a:pt x="181" y="140"/>
                </a:cubicBezTo>
                <a:cubicBezTo>
                  <a:pt x="146" y="72"/>
                  <a:pt x="168" y="114"/>
                  <a:pt x="115" y="20"/>
                </a:cubicBezTo>
                <a:close/>
              </a:path>
            </a:pathLst>
          </a:custGeom>
          <a:gradFill rotWithShape="0">
            <a:gsLst>
              <a:gs pos="0">
                <a:srgbClr val="9E9ECF"/>
              </a:gs>
              <a:gs pos="100000">
                <a:schemeClr val="accent2"/>
              </a:gs>
            </a:gsLst>
            <a:lin ang="2700000" scaled="1"/>
          </a:gradFill>
          <a:ln w="6350">
            <a:solidFill>
              <a:srgbClr val="800080"/>
            </a:solidFill>
            <a:round/>
            <a:headEnd/>
            <a:tailEnd/>
          </a:ln>
          <a:effectLst>
            <a:outerShdw dist="52363" dir="6242175" algn="ctr" rotWithShape="0">
              <a:srgbClr val="C0C0C0"/>
            </a:outerShdw>
          </a:effectLst>
        </p:spPr>
        <p:txBody>
          <a:bodyPr tIns="27432" bIns="27432" anchor="ctr">
            <a:spAutoFit/>
          </a:bodyPr>
          <a:lstStyle/>
          <a:p>
            <a:pPr>
              <a:defRPr/>
            </a:pPr>
            <a:endParaRPr lang="en-US"/>
          </a:p>
        </p:txBody>
      </p:sp>
      <p:sp>
        <p:nvSpPr>
          <p:cNvPr id="89" name="Freeform 106"/>
          <p:cNvSpPr>
            <a:spLocks/>
          </p:cNvSpPr>
          <p:nvPr/>
        </p:nvSpPr>
        <p:spPr bwMode="blackWhite">
          <a:xfrm rot="11498152" flipV="1">
            <a:off x="2619375" y="3746475"/>
            <a:ext cx="4540250" cy="333375"/>
          </a:xfrm>
          <a:custGeom>
            <a:avLst/>
            <a:gdLst>
              <a:gd name="T0" fmla="*/ 115 w 1498"/>
              <a:gd name="T1" fmla="*/ 20 h 449"/>
              <a:gd name="T2" fmla="*/ 0 w 1498"/>
              <a:gd name="T3" fmla="*/ 428 h 449"/>
              <a:gd name="T4" fmla="*/ 384 w 1498"/>
              <a:gd name="T5" fmla="*/ 449 h 449"/>
              <a:gd name="T6" fmla="*/ 299 w 1498"/>
              <a:gd name="T7" fmla="*/ 314 h 449"/>
              <a:gd name="T8" fmla="*/ 700 w 1498"/>
              <a:gd name="T9" fmla="*/ 177 h 449"/>
              <a:gd name="T10" fmla="*/ 1498 w 1498"/>
              <a:gd name="T11" fmla="*/ 374 h 449"/>
              <a:gd name="T12" fmla="*/ 750 w 1498"/>
              <a:gd name="T13" fmla="*/ 28 h 449"/>
              <a:gd name="T14" fmla="*/ 181 w 1498"/>
              <a:gd name="T15" fmla="*/ 140 h 449"/>
              <a:gd name="T16" fmla="*/ 115 w 1498"/>
              <a:gd name="T17" fmla="*/ 20 h 449"/>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498"/>
              <a:gd name="T28" fmla="*/ 0 h 449"/>
              <a:gd name="T29" fmla="*/ 1498 w 1498"/>
              <a:gd name="T30" fmla="*/ 449 h 449"/>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498" h="449">
                <a:moveTo>
                  <a:pt x="115" y="20"/>
                </a:moveTo>
                <a:cubicBezTo>
                  <a:pt x="60" y="168"/>
                  <a:pt x="24" y="254"/>
                  <a:pt x="0" y="428"/>
                </a:cubicBezTo>
                <a:cubicBezTo>
                  <a:pt x="144" y="432"/>
                  <a:pt x="292" y="434"/>
                  <a:pt x="384" y="449"/>
                </a:cubicBezTo>
                <a:cubicBezTo>
                  <a:pt x="319" y="351"/>
                  <a:pt x="324" y="365"/>
                  <a:pt x="299" y="314"/>
                </a:cubicBezTo>
                <a:cubicBezTo>
                  <a:pt x="353" y="290"/>
                  <a:pt x="517" y="191"/>
                  <a:pt x="700" y="177"/>
                </a:cubicBezTo>
                <a:cubicBezTo>
                  <a:pt x="1004" y="191"/>
                  <a:pt x="1210" y="272"/>
                  <a:pt x="1498" y="374"/>
                </a:cubicBezTo>
                <a:cubicBezTo>
                  <a:pt x="1188" y="156"/>
                  <a:pt x="990" y="64"/>
                  <a:pt x="750" y="28"/>
                </a:cubicBezTo>
                <a:cubicBezTo>
                  <a:pt x="460" y="0"/>
                  <a:pt x="296" y="92"/>
                  <a:pt x="181" y="140"/>
                </a:cubicBezTo>
                <a:cubicBezTo>
                  <a:pt x="146" y="72"/>
                  <a:pt x="168" y="114"/>
                  <a:pt x="115" y="20"/>
                </a:cubicBezTo>
                <a:close/>
              </a:path>
            </a:pathLst>
          </a:custGeom>
          <a:gradFill rotWithShape="0">
            <a:gsLst>
              <a:gs pos="0">
                <a:srgbClr val="9E9ECF"/>
              </a:gs>
              <a:gs pos="100000">
                <a:schemeClr val="accent2"/>
              </a:gs>
            </a:gsLst>
            <a:lin ang="2700000" scaled="1"/>
          </a:gradFill>
          <a:ln w="6350">
            <a:solidFill>
              <a:srgbClr val="800080"/>
            </a:solidFill>
            <a:round/>
            <a:headEnd/>
            <a:tailEnd/>
          </a:ln>
          <a:effectLst>
            <a:outerShdw dist="52363" dir="6242175" algn="ctr" rotWithShape="0">
              <a:srgbClr val="C0C0C0"/>
            </a:outerShdw>
          </a:effectLst>
        </p:spPr>
        <p:txBody>
          <a:bodyPr tIns="27432" bIns="27432" anchor="ctr">
            <a:spAutoFit/>
          </a:bodyPr>
          <a:lstStyle/>
          <a:p>
            <a:pPr>
              <a:defRPr/>
            </a:pPr>
            <a:endParaRPr lang="en-US"/>
          </a:p>
        </p:txBody>
      </p:sp>
      <p:sp>
        <p:nvSpPr>
          <p:cNvPr id="90" name="Text Box 6"/>
          <p:cNvSpPr txBox="1">
            <a:spLocks noChangeArrowheads="1"/>
          </p:cNvSpPr>
          <p:nvPr/>
        </p:nvSpPr>
        <p:spPr bwMode="auto">
          <a:xfrm>
            <a:off x="2362200" y="2911450"/>
            <a:ext cx="2057400" cy="650875"/>
          </a:xfrm>
          <a:prstGeom prst="rect">
            <a:avLst/>
          </a:prstGeom>
          <a:solidFill>
            <a:srgbClr val="421D5E"/>
          </a:solidFill>
          <a:ln w="9525">
            <a:solidFill>
              <a:srgbClr val="800080"/>
            </a:solidFill>
            <a:miter lim="800000"/>
            <a:headEnd/>
            <a:tailEnd/>
          </a:ln>
        </p:spPr>
        <p:txBody>
          <a:bodyPr>
            <a:spAutoFit/>
          </a:bodyPr>
          <a:lstStyle/>
          <a:p>
            <a:pPr marL="342900" indent="-342900">
              <a:spcBef>
                <a:spcPct val="50000"/>
              </a:spcBef>
            </a:pPr>
            <a:r>
              <a:rPr lang="en-US"/>
              <a:t>Discover IP/PXE Server</a:t>
            </a:r>
          </a:p>
        </p:txBody>
      </p:sp>
      <p:sp>
        <p:nvSpPr>
          <p:cNvPr id="91" name="Text Box 6"/>
          <p:cNvSpPr txBox="1">
            <a:spLocks noChangeArrowheads="1"/>
          </p:cNvSpPr>
          <p:nvPr/>
        </p:nvSpPr>
        <p:spPr bwMode="auto">
          <a:xfrm>
            <a:off x="2362200" y="2911450"/>
            <a:ext cx="2057400" cy="650875"/>
          </a:xfrm>
          <a:prstGeom prst="rect">
            <a:avLst/>
          </a:prstGeom>
          <a:solidFill>
            <a:srgbClr val="421D5E"/>
          </a:solidFill>
          <a:ln w="9525">
            <a:solidFill>
              <a:srgbClr val="800080"/>
            </a:solidFill>
            <a:miter lim="800000"/>
            <a:headEnd/>
            <a:tailEnd/>
          </a:ln>
        </p:spPr>
        <p:txBody>
          <a:bodyPr>
            <a:spAutoFit/>
          </a:bodyPr>
          <a:lstStyle/>
          <a:p>
            <a:pPr marL="342900" indent="-342900">
              <a:spcBef>
                <a:spcPct val="50000"/>
              </a:spcBef>
            </a:pPr>
            <a:r>
              <a:rPr lang="en-US" dirty="0"/>
              <a:t>Discover IP/PXE Server</a:t>
            </a:r>
          </a:p>
        </p:txBody>
      </p:sp>
      <p:sp>
        <p:nvSpPr>
          <p:cNvPr id="93" name="Freeform 106"/>
          <p:cNvSpPr>
            <a:spLocks/>
          </p:cNvSpPr>
          <p:nvPr/>
        </p:nvSpPr>
        <p:spPr bwMode="blackWhite">
          <a:xfrm rot="10473353" flipH="1">
            <a:off x="2438400" y="2925738"/>
            <a:ext cx="5141913" cy="334962"/>
          </a:xfrm>
          <a:custGeom>
            <a:avLst/>
            <a:gdLst>
              <a:gd name="T0" fmla="*/ 115 w 1498"/>
              <a:gd name="T1" fmla="*/ 20 h 449"/>
              <a:gd name="T2" fmla="*/ 0 w 1498"/>
              <a:gd name="T3" fmla="*/ 428 h 449"/>
              <a:gd name="T4" fmla="*/ 384 w 1498"/>
              <a:gd name="T5" fmla="*/ 449 h 449"/>
              <a:gd name="T6" fmla="*/ 299 w 1498"/>
              <a:gd name="T7" fmla="*/ 314 h 449"/>
              <a:gd name="T8" fmla="*/ 700 w 1498"/>
              <a:gd name="T9" fmla="*/ 177 h 449"/>
              <a:gd name="T10" fmla="*/ 1498 w 1498"/>
              <a:gd name="T11" fmla="*/ 374 h 449"/>
              <a:gd name="T12" fmla="*/ 750 w 1498"/>
              <a:gd name="T13" fmla="*/ 28 h 449"/>
              <a:gd name="T14" fmla="*/ 181 w 1498"/>
              <a:gd name="T15" fmla="*/ 140 h 449"/>
              <a:gd name="T16" fmla="*/ 115 w 1498"/>
              <a:gd name="T17" fmla="*/ 20 h 449"/>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498"/>
              <a:gd name="T28" fmla="*/ 0 h 449"/>
              <a:gd name="T29" fmla="*/ 1498 w 1498"/>
              <a:gd name="T30" fmla="*/ 449 h 449"/>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498" h="449">
                <a:moveTo>
                  <a:pt x="115" y="20"/>
                </a:moveTo>
                <a:cubicBezTo>
                  <a:pt x="60" y="168"/>
                  <a:pt x="24" y="254"/>
                  <a:pt x="0" y="428"/>
                </a:cubicBezTo>
                <a:cubicBezTo>
                  <a:pt x="144" y="432"/>
                  <a:pt x="292" y="434"/>
                  <a:pt x="384" y="449"/>
                </a:cubicBezTo>
                <a:cubicBezTo>
                  <a:pt x="319" y="351"/>
                  <a:pt x="324" y="365"/>
                  <a:pt x="299" y="314"/>
                </a:cubicBezTo>
                <a:cubicBezTo>
                  <a:pt x="353" y="290"/>
                  <a:pt x="517" y="191"/>
                  <a:pt x="700" y="177"/>
                </a:cubicBezTo>
                <a:cubicBezTo>
                  <a:pt x="1004" y="191"/>
                  <a:pt x="1210" y="272"/>
                  <a:pt x="1498" y="374"/>
                </a:cubicBezTo>
                <a:cubicBezTo>
                  <a:pt x="1188" y="156"/>
                  <a:pt x="990" y="64"/>
                  <a:pt x="750" y="28"/>
                </a:cubicBezTo>
                <a:cubicBezTo>
                  <a:pt x="460" y="0"/>
                  <a:pt x="296" y="92"/>
                  <a:pt x="181" y="140"/>
                </a:cubicBezTo>
                <a:cubicBezTo>
                  <a:pt x="146" y="72"/>
                  <a:pt x="168" y="114"/>
                  <a:pt x="115" y="20"/>
                </a:cubicBezTo>
                <a:close/>
              </a:path>
            </a:pathLst>
          </a:custGeom>
          <a:gradFill rotWithShape="0">
            <a:gsLst>
              <a:gs pos="0">
                <a:srgbClr val="9E9ECF"/>
              </a:gs>
              <a:gs pos="100000">
                <a:schemeClr val="accent2"/>
              </a:gs>
            </a:gsLst>
            <a:lin ang="2700000" scaled="1"/>
          </a:gradFill>
          <a:ln w="6350">
            <a:solidFill>
              <a:srgbClr val="800080"/>
            </a:solidFill>
            <a:round/>
            <a:headEnd/>
            <a:tailEnd/>
          </a:ln>
          <a:effectLst>
            <a:outerShdw dist="52363" dir="6242175" algn="ctr" rotWithShape="0">
              <a:srgbClr val="C0C0C0"/>
            </a:outerShdw>
          </a:effectLst>
        </p:spPr>
        <p:txBody>
          <a:bodyPr rot="10800000" tIns="27432" bIns="27432" anchor="ctr">
            <a:spAutoFit/>
          </a:bodyPr>
          <a:lstStyle/>
          <a:p>
            <a:pPr>
              <a:defRPr/>
            </a:pPr>
            <a:endParaRPr lang="en-US" dirty="0"/>
          </a:p>
        </p:txBody>
      </p:sp>
      <p:sp>
        <p:nvSpPr>
          <p:cNvPr id="94" name="Freeform 106"/>
          <p:cNvSpPr>
            <a:spLocks/>
          </p:cNvSpPr>
          <p:nvPr/>
        </p:nvSpPr>
        <p:spPr bwMode="blackWhite">
          <a:xfrm rot="11306119" flipH="1">
            <a:off x="2282825" y="4352900"/>
            <a:ext cx="5141913" cy="334963"/>
          </a:xfrm>
          <a:custGeom>
            <a:avLst/>
            <a:gdLst>
              <a:gd name="T0" fmla="*/ 115 w 1498"/>
              <a:gd name="T1" fmla="*/ 20 h 449"/>
              <a:gd name="T2" fmla="*/ 0 w 1498"/>
              <a:gd name="T3" fmla="*/ 428 h 449"/>
              <a:gd name="T4" fmla="*/ 384 w 1498"/>
              <a:gd name="T5" fmla="*/ 449 h 449"/>
              <a:gd name="T6" fmla="*/ 299 w 1498"/>
              <a:gd name="T7" fmla="*/ 314 h 449"/>
              <a:gd name="T8" fmla="*/ 700 w 1498"/>
              <a:gd name="T9" fmla="*/ 177 h 449"/>
              <a:gd name="T10" fmla="*/ 1498 w 1498"/>
              <a:gd name="T11" fmla="*/ 374 h 449"/>
              <a:gd name="T12" fmla="*/ 750 w 1498"/>
              <a:gd name="T13" fmla="*/ 28 h 449"/>
              <a:gd name="T14" fmla="*/ 181 w 1498"/>
              <a:gd name="T15" fmla="*/ 140 h 449"/>
              <a:gd name="T16" fmla="*/ 115 w 1498"/>
              <a:gd name="T17" fmla="*/ 20 h 449"/>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498"/>
              <a:gd name="T28" fmla="*/ 0 h 449"/>
              <a:gd name="T29" fmla="*/ 1498 w 1498"/>
              <a:gd name="T30" fmla="*/ 449 h 449"/>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498" h="449">
                <a:moveTo>
                  <a:pt x="115" y="20"/>
                </a:moveTo>
                <a:cubicBezTo>
                  <a:pt x="60" y="168"/>
                  <a:pt x="24" y="254"/>
                  <a:pt x="0" y="428"/>
                </a:cubicBezTo>
                <a:cubicBezTo>
                  <a:pt x="144" y="432"/>
                  <a:pt x="292" y="434"/>
                  <a:pt x="384" y="449"/>
                </a:cubicBezTo>
                <a:cubicBezTo>
                  <a:pt x="319" y="351"/>
                  <a:pt x="324" y="365"/>
                  <a:pt x="299" y="314"/>
                </a:cubicBezTo>
                <a:cubicBezTo>
                  <a:pt x="353" y="290"/>
                  <a:pt x="517" y="191"/>
                  <a:pt x="700" y="177"/>
                </a:cubicBezTo>
                <a:cubicBezTo>
                  <a:pt x="1004" y="191"/>
                  <a:pt x="1210" y="272"/>
                  <a:pt x="1498" y="374"/>
                </a:cubicBezTo>
                <a:cubicBezTo>
                  <a:pt x="1188" y="156"/>
                  <a:pt x="990" y="64"/>
                  <a:pt x="750" y="28"/>
                </a:cubicBezTo>
                <a:cubicBezTo>
                  <a:pt x="460" y="0"/>
                  <a:pt x="296" y="92"/>
                  <a:pt x="181" y="140"/>
                </a:cubicBezTo>
                <a:cubicBezTo>
                  <a:pt x="146" y="72"/>
                  <a:pt x="168" y="114"/>
                  <a:pt x="115" y="20"/>
                </a:cubicBezTo>
                <a:close/>
              </a:path>
            </a:pathLst>
          </a:custGeom>
          <a:gradFill rotWithShape="0">
            <a:gsLst>
              <a:gs pos="0">
                <a:srgbClr val="9E9ECF"/>
              </a:gs>
              <a:gs pos="100000">
                <a:schemeClr val="accent2"/>
              </a:gs>
            </a:gsLst>
            <a:lin ang="2700000" scaled="1"/>
          </a:gradFill>
          <a:ln w="6350">
            <a:solidFill>
              <a:srgbClr val="800080"/>
            </a:solidFill>
            <a:round/>
            <a:headEnd/>
            <a:tailEnd/>
          </a:ln>
          <a:effectLst>
            <a:outerShdw dist="52363" dir="6242175" algn="ctr" rotWithShape="0">
              <a:srgbClr val="C0C0C0"/>
            </a:outerShdw>
          </a:effectLst>
        </p:spPr>
        <p:txBody>
          <a:bodyPr rot="10800000" tIns="27432" bIns="27432" anchor="ctr">
            <a:spAutoFit/>
          </a:bodyPr>
          <a:lstStyle/>
          <a:p>
            <a:pPr>
              <a:defRPr/>
            </a:pPr>
            <a:endParaRPr lang="en-US"/>
          </a:p>
        </p:txBody>
      </p:sp>
      <p:sp>
        <p:nvSpPr>
          <p:cNvPr id="96" name="Text Box 6"/>
          <p:cNvSpPr txBox="1">
            <a:spLocks noChangeArrowheads="1"/>
          </p:cNvSpPr>
          <p:nvPr/>
        </p:nvSpPr>
        <p:spPr bwMode="auto">
          <a:xfrm rot="-393461">
            <a:off x="5703888" y="2827313"/>
            <a:ext cx="1211262" cy="369887"/>
          </a:xfrm>
          <a:prstGeom prst="rect">
            <a:avLst/>
          </a:prstGeom>
          <a:solidFill>
            <a:srgbClr val="421D5E"/>
          </a:solidFill>
          <a:ln w="9525">
            <a:solidFill>
              <a:srgbClr val="800080"/>
            </a:solidFill>
            <a:miter lim="800000"/>
            <a:headEnd/>
            <a:tailEnd/>
          </a:ln>
        </p:spPr>
        <p:txBody>
          <a:bodyPr>
            <a:spAutoFit/>
          </a:bodyPr>
          <a:lstStyle/>
          <a:p>
            <a:pPr marL="342900" indent="-342900">
              <a:spcBef>
                <a:spcPct val="50000"/>
              </a:spcBef>
            </a:pPr>
            <a:r>
              <a:rPr lang="en-US"/>
              <a:t>Offer IP</a:t>
            </a:r>
          </a:p>
        </p:txBody>
      </p:sp>
      <p:sp>
        <p:nvSpPr>
          <p:cNvPr id="97" name="Text Box 6"/>
          <p:cNvSpPr txBox="1">
            <a:spLocks noChangeArrowheads="1"/>
          </p:cNvSpPr>
          <p:nvPr/>
        </p:nvSpPr>
        <p:spPr bwMode="auto">
          <a:xfrm rot="167414">
            <a:off x="6010275" y="4921225"/>
            <a:ext cx="1211263" cy="369888"/>
          </a:xfrm>
          <a:prstGeom prst="rect">
            <a:avLst/>
          </a:prstGeom>
          <a:solidFill>
            <a:srgbClr val="421D5E"/>
          </a:solidFill>
          <a:ln w="9525">
            <a:solidFill>
              <a:srgbClr val="800080"/>
            </a:solidFill>
            <a:miter lim="800000"/>
            <a:headEnd/>
            <a:tailEnd/>
          </a:ln>
        </p:spPr>
        <p:txBody>
          <a:bodyPr>
            <a:spAutoFit/>
          </a:bodyPr>
          <a:lstStyle/>
          <a:p>
            <a:pPr marL="342900" indent="-342900">
              <a:spcBef>
                <a:spcPct val="50000"/>
              </a:spcBef>
            </a:pPr>
            <a:r>
              <a:rPr lang="en-US"/>
              <a:t>I’m WDS</a:t>
            </a:r>
          </a:p>
        </p:txBody>
      </p:sp>
      <p:sp>
        <p:nvSpPr>
          <p:cNvPr id="98" name="Freeform 106"/>
          <p:cNvSpPr>
            <a:spLocks/>
          </p:cNvSpPr>
          <p:nvPr/>
        </p:nvSpPr>
        <p:spPr bwMode="blackWhite">
          <a:xfrm rot="10373105" flipV="1">
            <a:off x="2441575" y="2276450"/>
            <a:ext cx="4540250" cy="333375"/>
          </a:xfrm>
          <a:custGeom>
            <a:avLst/>
            <a:gdLst>
              <a:gd name="T0" fmla="*/ 115 w 1498"/>
              <a:gd name="T1" fmla="*/ 20 h 449"/>
              <a:gd name="T2" fmla="*/ 0 w 1498"/>
              <a:gd name="T3" fmla="*/ 428 h 449"/>
              <a:gd name="T4" fmla="*/ 384 w 1498"/>
              <a:gd name="T5" fmla="*/ 449 h 449"/>
              <a:gd name="T6" fmla="*/ 299 w 1498"/>
              <a:gd name="T7" fmla="*/ 314 h 449"/>
              <a:gd name="T8" fmla="*/ 700 w 1498"/>
              <a:gd name="T9" fmla="*/ 177 h 449"/>
              <a:gd name="T10" fmla="*/ 1498 w 1498"/>
              <a:gd name="T11" fmla="*/ 374 h 449"/>
              <a:gd name="T12" fmla="*/ 750 w 1498"/>
              <a:gd name="T13" fmla="*/ 28 h 449"/>
              <a:gd name="T14" fmla="*/ 181 w 1498"/>
              <a:gd name="T15" fmla="*/ 140 h 449"/>
              <a:gd name="T16" fmla="*/ 115 w 1498"/>
              <a:gd name="T17" fmla="*/ 20 h 449"/>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498"/>
              <a:gd name="T28" fmla="*/ 0 h 449"/>
              <a:gd name="T29" fmla="*/ 1498 w 1498"/>
              <a:gd name="T30" fmla="*/ 449 h 449"/>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498" h="449">
                <a:moveTo>
                  <a:pt x="115" y="20"/>
                </a:moveTo>
                <a:cubicBezTo>
                  <a:pt x="60" y="168"/>
                  <a:pt x="24" y="254"/>
                  <a:pt x="0" y="428"/>
                </a:cubicBezTo>
                <a:cubicBezTo>
                  <a:pt x="144" y="432"/>
                  <a:pt x="292" y="434"/>
                  <a:pt x="384" y="449"/>
                </a:cubicBezTo>
                <a:cubicBezTo>
                  <a:pt x="319" y="351"/>
                  <a:pt x="324" y="365"/>
                  <a:pt x="299" y="314"/>
                </a:cubicBezTo>
                <a:cubicBezTo>
                  <a:pt x="353" y="290"/>
                  <a:pt x="517" y="191"/>
                  <a:pt x="700" y="177"/>
                </a:cubicBezTo>
                <a:cubicBezTo>
                  <a:pt x="1004" y="191"/>
                  <a:pt x="1210" y="272"/>
                  <a:pt x="1498" y="374"/>
                </a:cubicBezTo>
                <a:cubicBezTo>
                  <a:pt x="1188" y="156"/>
                  <a:pt x="990" y="64"/>
                  <a:pt x="750" y="28"/>
                </a:cubicBezTo>
                <a:cubicBezTo>
                  <a:pt x="460" y="0"/>
                  <a:pt x="296" y="92"/>
                  <a:pt x="181" y="140"/>
                </a:cubicBezTo>
                <a:cubicBezTo>
                  <a:pt x="146" y="72"/>
                  <a:pt x="168" y="114"/>
                  <a:pt x="115" y="20"/>
                </a:cubicBezTo>
                <a:close/>
              </a:path>
            </a:pathLst>
          </a:custGeom>
          <a:gradFill rotWithShape="0">
            <a:gsLst>
              <a:gs pos="0">
                <a:srgbClr val="9E9ECF"/>
              </a:gs>
              <a:gs pos="100000">
                <a:schemeClr val="accent2"/>
              </a:gs>
            </a:gsLst>
            <a:lin ang="2700000" scaled="1"/>
          </a:gradFill>
          <a:ln w="6350">
            <a:solidFill>
              <a:srgbClr val="800080"/>
            </a:solidFill>
            <a:round/>
            <a:headEnd/>
            <a:tailEnd/>
          </a:ln>
          <a:effectLst>
            <a:outerShdw dist="52363" dir="6242175" algn="ctr" rotWithShape="0">
              <a:srgbClr val="C0C0C0"/>
            </a:outerShdw>
          </a:effectLst>
        </p:spPr>
        <p:txBody>
          <a:bodyPr tIns="27432" bIns="27432" anchor="ctr">
            <a:spAutoFit/>
          </a:bodyPr>
          <a:lstStyle/>
          <a:p>
            <a:pPr>
              <a:defRPr/>
            </a:pPr>
            <a:endParaRPr lang="en-US"/>
          </a:p>
        </p:txBody>
      </p:sp>
      <p:sp>
        <p:nvSpPr>
          <p:cNvPr id="99" name="Text Box 6"/>
          <p:cNvSpPr txBox="1">
            <a:spLocks noChangeArrowheads="1"/>
          </p:cNvSpPr>
          <p:nvPr/>
        </p:nvSpPr>
        <p:spPr bwMode="auto">
          <a:xfrm rot="-393461">
            <a:off x="2455863" y="2246288"/>
            <a:ext cx="1211262" cy="368300"/>
          </a:xfrm>
          <a:prstGeom prst="rect">
            <a:avLst/>
          </a:prstGeom>
          <a:solidFill>
            <a:srgbClr val="421D5E"/>
          </a:solidFill>
          <a:ln w="9525">
            <a:solidFill>
              <a:srgbClr val="800080"/>
            </a:solidFill>
            <a:miter lim="800000"/>
            <a:headEnd/>
            <a:tailEnd/>
          </a:ln>
        </p:spPr>
        <p:txBody>
          <a:bodyPr>
            <a:spAutoFit/>
          </a:bodyPr>
          <a:lstStyle/>
          <a:p>
            <a:pPr marL="342900" indent="-342900">
              <a:spcBef>
                <a:spcPct val="50000"/>
              </a:spcBef>
            </a:pPr>
            <a:r>
              <a:rPr lang="en-US"/>
              <a:t>Request</a:t>
            </a:r>
          </a:p>
        </p:txBody>
      </p:sp>
      <p:sp>
        <p:nvSpPr>
          <p:cNvPr id="100" name="Freeform 106"/>
          <p:cNvSpPr>
            <a:spLocks/>
          </p:cNvSpPr>
          <p:nvPr/>
        </p:nvSpPr>
        <p:spPr bwMode="blackWhite">
          <a:xfrm rot="10473353" flipH="1">
            <a:off x="2519363" y="2925738"/>
            <a:ext cx="5141912" cy="334962"/>
          </a:xfrm>
          <a:custGeom>
            <a:avLst/>
            <a:gdLst>
              <a:gd name="T0" fmla="*/ 115 w 1498"/>
              <a:gd name="T1" fmla="*/ 20 h 449"/>
              <a:gd name="T2" fmla="*/ 0 w 1498"/>
              <a:gd name="T3" fmla="*/ 428 h 449"/>
              <a:gd name="T4" fmla="*/ 384 w 1498"/>
              <a:gd name="T5" fmla="*/ 449 h 449"/>
              <a:gd name="T6" fmla="*/ 299 w 1498"/>
              <a:gd name="T7" fmla="*/ 314 h 449"/>
              <a:gd name="T8" fmla="*/ 700 w 1498"/>
              <a:gd name="T9" fmla="*/ 177 h 449"/>
              <a:gd name="T10" fmla="*/ 1498 w 1498"/>
              <a:gd name="T11" fmla="*/ 374 h 449"/>
              <a:gd name="T12" fmla="*/ 750 w 1498"/>
              <a:gd name="T13" fmla="*/ 28 h 449"/>
              <a:gd name="T14" fmla="*/ 181 w 1498"/>
              <a:gd name="T15" fmla="*/ 140 h 449"/>
              <a:gd name="T16" fmla="*/ 115 w 1498"/>
              <a:gd name="T17" fmla="*/ 20 h 449"/>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498"/>
              <a:gd name="T28" fmla="*/ 0 h 449"/>
              <a:gd name="T29" fmla="*/ 1498 w 1498"/>
              <a:gd name="T30" fmla="*/ 449 h 449"/>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498" h="449">
                <a:moveTo>
                  <a:pt x="115" y="20"/>
                </a:moveTo>
                <a:cubicBezTo>
                  <a:pt x="60" y="168"/>
                  <a:pt x="24" y="254"/>
                  <a:pt x="0" y="428"/>
                </a:cubicBezTo>
                <a:cubicBezTo>
                  <a:pt x="144" y="432"/>
                  <a:pt x="292" y="434"/>
                  <a:pt x="384" y="449"/>
                </a:cubicBezTo>
                <a:cubicBezTo>
                  <a:pt x="319" y="351"/>
                  <a:pt x="324" y="365"/>
                  <a:pt x="299" y="314"/>
                </a:cubicBezTo>
                <a:cubicBezTo>
                  <a:pt x="353" y="290"/>
                  <a:pt x="517" y="191"/>
                  <a:pt x="700" y="177"/>
                </a:cubicBezTo>
                <a:cubicBezTo>
                  <a:pt x="1004" y="191"/>
                  <a:pt x="1210" y="272"/>
                  <a:pt x="1498" y="374"/>
                </a:cubicBezTo>
                <a:cubicBezTo>
                  <a:pt x="1188" y="156"/>
                  <a:pt x="990" y="64"/>
                  <a:pt x="750" y="28"/>
                </a:cubicBezTo>
                <a:cubicBezTo>
                  <a:pt x="460" y="0"/>
                  <a:pt x="296" y="92"/>
                  <a:pt x="181" y="140"/>
                </a:cubicBezTo>
                <a:cubicBezTo>
                  <a:pt x="146" y="72"/>
                  <a:pt x="168" y="114"/>
                  <a:pt x="115" y="20"/>
                </a:cubicBezTo>
                <a:close/>
              </a:path>
            </a:pathLst>
          </a:custGeom>
          <a:gradFill rotWithShape="0">
            <a:gsLst>
              <a:gs pos="0">
                <a:srgbClr val="9E9ECF"/>
              </a:gs>
              <a:gs pos="100000">
                <a:schemeClr val="accent2"/>
              </a:gs>
            </a:gsLst>
            <a:lin ang="2700000" scaled="1"/>
          </a:gradFill>
          <a:ln w="6350">
            <a:solidFill>
              <a:srgbClr val="800080"/>
            </a:solidFill>
            <a:round/>
            <a:headEnd/>
            <a:tailEnd/>
          </a:ln>
          <a:effectLst>
            <a:outerShdw dist="52363" dir="6242175" algn="ctr" rotWithShape="0">
              <a:srgbClr val="C0C0C0"/>
            </a:outerShdw>
          </a:effectLst>
        </p:spPr>
        <p:txBody>
          <a:bodyPr rot="10800000" tIns="27432" bIns="27432" anchor="ctr">
            <a:spAutoFit/>
          </a:bodyPr>
          <a:lstStyle/>
          <a:p>
            <a:pPr>
              <a:defRPr/>
            </a:pPr>
            <a:endParaRPr lang="en-US" dirty="0"/>
          </a:p>
        </p:txBody>
      </p:sp>
      <p:sp>
        <p:nvSpPr>
          <p:cNvPr id="101" name="Text Box 6"/>
          <p:cNvSpPr txBox="1">
            <a:spLocks noChangeArrowheads="1"/>
          </p:cNvSpPr>
          <p:nvPr/>
        </p:nvSpPr>
        <p:spPr bwMode="auto">
          <a:xfrm rot="-393461">
            <a:off x="5730875" y="2805088"/>
            <a:ext cx="1587500" cy="369887"/>
          </a:xfrm>
          <a:prstGeom prst="rect">
            <a:avLst/>
          </a:prstGeom>
          <a:solidFill>
            <a:srgbClr val="421D5E"/>
          </a:solidFill>
          <a:ln w="9525">
            <a:solidFill>
              <a:srgbClr val="800080"/>
            </a:solidFill>
            <a:miter lim="800000"/>
            <a:headEnd/>
            <a:tailEnd/>
          </a:ln>
        </p:spPr>
        <p:txBody>
          <a:bodyPr>
            <a:spAutoFit/>
          </a:bodyPr>
          <a:lstStyle/>
          <a:p>
            <a:pPr marL="342900" indent="-342900">
              <a:spcBef>
                <a:spcPct val="50000"/>
              </a:spcBef>
            </a:pPr>
            <a:r>
              <a:rPr lang="en-US" dirty="0"/>
              <a:t>Acknowledge</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89"/>
                                        </p:tgtEl>
                                        <p:attrNameLst>
                                          <p:attrName>style.visibility</p:attrName>
                                        </p:attrNameLst>
                                      </p:cBhvr>
                                      <p:to>
                                        <p:strVal val="visible"/>
                                      </p:to>
                                    </p:set>
                                  </p:childTnLst>
                                </p:cTn>
                              </p:par>
                              <p:par>
                                <p:cTn id="9" presetID="1" presetClass="entr" presetSubtype="0" fill="hold" grpId="1" nodeType="withEffect">
                                  <p:stCondLst>
                                    <p:cond delay="0"/>
                                  </p:stCondLst>
                                  <p:childTnLst>
                                    <p:set>
                                      <p:cBhvr>
                                        <p:cTn id="10" dur="1" fill="hold">
                                          <p:stCondLst>
                                            <p:cond delay="0"/>
                                          </p:stCondLst>
                                        </p:cTn>
                                        <p:tgtEl>
                                          <p:spTgt spid="90"/>
                                        </p:tgtEl>
                                        <p:attrNameLst>
                                          <p:attrName>style.visibility</p:attrName>
                                        </p:attrNameLst>
                                      </p:cBhvr>
                                      <p:to>
                                        <p:strVal val="visible"/>
                                      </p:to>
                                    </p:set>
                                  </p:childTnLst>
                                </p:cTn>
                              </p:par>
                              <p:par>
                                <p:cTn id="11" presetID="1" presetClass="entr" presetSubtype="0" fill="hold" grpId="1" nodeType="withEffect">
                                  <p:stCondLst>
                                    <p:cond delay="0"/>
                                  </p:stCondLst>
                                  <p:childTnLst>
                                    <p:set>
                                      <p:cBhvr>
                                        <p:cTn id="12" dur="1" fill="hold">
                                          <p:stCondLst>
                                            <p:cond delay="0"/>
                                          </p:stCondLst>
                                        </p:cTn>
                                        <p:tgtEl>
                                          <p:spTgt spid="91"/>
                                        </p:tgtEl>
                                        <p:attrNameLst>
                                          <p:attrName>style.visibility</p:attrName>
                                        </p:attrNameLst>
                                      </p:cBhvr>
                                      <p:to>
                                        <p:strVal val="visible"/>
                                      </p:to>
                                    </p:set>
                                  </p:childTnLst>
                                </p:cTn>
                              </p:par>
                            </p:childTnLst>
                          </p:cTn>
                        </p:par>
                        <p:par>
                          <p:cTn id="13" fill="hold">
                            <p:stCondLst>
                              <p:cond delay="0"/>
                            </p:stCondLst>
                            <p:childTnLst>
                              <p:par>
                                <p:cTn id="14" presetID="56" presetClass="path" presetSubtype="0" accel="50000" decel="50000" fill="hold" grpId="0" nodeType="afterEffect">
                                  <p:stCondLst>
                                    <p:cond delay="0"/>
                                  </p:stCondLst>
                                  <p:childTnLst>
                                    <p:animMotion origin="layout" path="M -3.33333E-6 -4.81481E-6 L 0.32917 -0.24745 " pathEditMode="relative" rAng="0" ptsTypes="AA">
                                      <p:cBhvr>
                                        <p:cTn id="15" dur="2000" fill="hold"/>
                                        <p:tgtEl>
                                          <p:spTgt spid="90"/>
                                        </p:tgtEl>
                                        <p:attrNameLst>
                                          <p:attrName>ppt_x</p:attrName>
                                          <p:attrName>ppt_y</p:attrName>
                                        </p:attrNameLst>
                                      </p:cBhvr>
                                      <p:rCtr x="16500" y="-12400"/>
                                    </p:animMotion>
                                  </p:childTnLst>
                                </p:cTn>
                              </p:par>
                              <p:par>
                                <p:cTn id="16" presetID="49" presetClass="path" presetSubtype="0" accel="50000" decel="50000" fill="hold" grpId="0" nodeType="withEffect">
                                  <p:stCondLst>
                                    <p:cond delay="0"/>
                                  </p:stCondLst>
                                  <p:childTnLst>
                                    <p:animMotion origin="layout" path="M 5.55112E-17 3.33333E-6 L 0.33333 0.1 " pathEditMode="relative" rAng="0" ptsTypes="AA">
                                      <p:cBhvr>
                                        <p:cTn id="17" dur="2000" fill="hold"/>
                                        <p:tgtEl>
                                          <p:spTgt spid="91"/>
                                        </p:tgtEl>
                                        <p:attrNameLst>
                                          <p:attrName>ppt_x</p:attrName>
                                          <p:attrName>ppt_y</p:attrName>
                                        </p:attrNameLst>
                                      </p:cBhvr>
                                      <p:rCtr x="16700" y="5000"/>
                                    </p:animMotion>
                                  </p:childTnLst>
                                </p:cTn>
                              </p:par>
                            </p:childTnLst>
                          </p:cTn>
                        </p:par>
                      </p:childTnLst>
                    </p:cTn>
                  </p:par>
                  <p:par>
                    <p:cTn id="18" fill="hold">
                      <p:stCondLst>
                        <p:cond delay="indefinite"/>
                      </p:stCondLst>
                      <p:childTnLst>
                        <p:par>
                          <p:cTn id="19" fill="hold">
                            <p:stCondLst>
                              <p:cond delay="0"/>
                            </p:stCondLst>
                            <p:childTnLst>
                              <p:par>
                                <p:cTn id="20" presetID="1" presetClass="exit" presetSubtype="0" fill="hold" grpId="1" nodeType="clickEffect">
                                  <p:stCondLst>
                                    <p:cond delay="0"/>
                                  </p:stCondLst>
                                  <p:childTnLst>
                                    <p:set>
                                      <p:cBhvr>
                                        <p:cTn id="21" dur="1" fill="hold">
                                          <p:stCondLst>
                                            <p:cond delay="0"/>
                                          </p:stCondLst>
                                        </p:cTn>
                                        <p:tgtEl>
                                          <p:spTgt spid="87"/>
                                        </p:tgtEl>
                                        <p:attrNameLst>
                                          <p:attrName>style.visibility</p:attrName>
                                        </p:attrNameLst>
                                      </p:cBhvr>
                                      <p:to>
                                        <p:strVal val="hidden"/>
                                      </p:to>
                                    </p:set>
                                  </p:childTnLst>
                                </p:cTn>
                              </p:par>
                              <p:par>
                                <p:cTn id="22" presetID="1" presetClass="exit" presetSubtype="0" fill="hold" grpId="1" nodeType="withEffect">
                                  <p:stCondLst>
                                    <p:cond delay="0"/>
                                  </p:stCondLst>
                                  <p:childTnLst>
                                    <p:set>
                                      <p:cBhvr>
                                        <p:cTn id="23" dur="1" fill="hold">
                                          <p:stCondLst>
                                            <p:cond delay="0"/>
                                          </p:stCondLst>
                                        </p:cTn>
                                        <p:tgtEl>
                                          <p:spTgt spid="89"/>
                                        </p:tgtEl>
                                        <p:attrNameLst>
                                          <p:attrName>style.visibility</p:attrName>
                                        </p:attrNameLst>
                                      </p:cBhvr>
                                      <p:to>
                                        <p:strVal val="hidden"/>
                                      </p:to>
                                    </p:set>
                                  </p:childTnLst>
                                </p:cTn>
                              </p:par>
                              <p:par>
                                <p:cTn id="24" presetID="1" presetClass="exit" presetSubtype="0" fill="hold" grpId="2" nodeType="withEffect">
                                  <p:stCondLst>
                                    <p:cond delay="0"/>
                                  </p:stCondLst>
                                  <p:childTnLst>
                                    <p:set>
                                      <p:cBhvr>
                                        <p:cTn id="25" dur="1" fill="hold">
                                          <p:stCondLst>
                                            <p:cond delay="0"/>
                                          </p:stCondLst>
                                        </p:cTn>
                                        <p:tgtEl>
                                          <p:spTgt spid="90"/>
                                        </p:tgtEl>
                                        <p:attrNameLst>
                                          <p:attrName>style.visibility</p:attrName>
                                        </p:attrNameLst>
                                      </p:cBhvr>
                                      <p:to>
                                        <p:strVal val="hidden"/>
                                      </p:to>
                                    </p:set>
                                  </p:childTnLst>
                                </p:cTn>
                              </p:par>
                              <p:par>
                                <p:cTn id="26" presetID="1" presetClass="exit" presetSubtype="0" fill="hold" grpId="2" nodeType="withEffect">
                                  <p:stCondLst>
                                    <p:cond delay="0"/>
                                  </p:stCondLst>
                                  <p:childTnLst>
                                    <p:set>
                                      <p:cBhvr>
                                        <p:cTn id="27" dur="1" fill="hold">
                                          <p:stCondLst>
                                            <p:cond delay="0"/>
                                          </p:stCondLst>
                                        </p:cTn>
                                        <p:tgtEl>
                                          <p:spTgt spid="91"/>
                                        </p:tgtEl>
                                        <p:attrNameLst>
                                          <p:attrName>style.visibility</p:attrName>
                                        </p:attrNameLst>
                                      </p:cBhvr>
                                      <p:to>
                                        <p:strVal val="hidden"/>
                                      </p:to>
                                    </p:set>
                                  </p:childTnLst>
                                </p:cTn>
                              </p:par>
                            </p:childTnLst>
                          </p:cTn>
                        </p:par>
                        <p:par>
                          <p:cTn id="28" fill="hold">
                            <p:stCondLst>
                              <p:cond delay="0"/>
                            </p:stCondLst>
                            <p:childTnLst>
                              <p:par>
                                <p:cTn id="29" presetID="1" presetClass="entr" presetSubtype="0" fill="hold" grpId="0" nodeType="afterEffect">
                                  <p:stCondLst>
                                    <p:cond delay="0"/>
                                  </p:stCondLst>
                                  <p:childTnLst>
                                    <p:set>
                                      <p:cBhvr>
                                        <p:cTn id="30" dur="1" fill="hold">
                                          <p:stCondLst>
                                            <p:cond delay="0"/>
                                          </p:stCondLst>
                                        </p:cTn>
                                        <p:tgtEl>
                                          <p:spTgt spid="93"/>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96"/>
                                        </p:tgtEl>
                                        <p:attrNameLst>
                                          <p:attrName>style.visibility</p:attrName>
                                        </p:attrNameLst>
                                      </p:cBhvr>
                                      <p:to>
                                        <p:strVal val="visible"/>
                                      </p:to>
                                    </p:set>
                                  </p:childTnLst>
                                </p:cTn>
                              </p:par>
                            </p:childTnLst>
                          </p:cTn>
                        </p:par>
                        <p:par>
                          <p:cTn id="33" fill="hold">
                            <p:stCondLst>
                              <p:cond delay="0"/>
                            </p:stCondLst>
                            <p:childTnLst>
                              <p:par>
                                <p:cTn id="34" presetID="35" presetClass="path" presetSubtype="0" accel="50000" decel="50000" fill="hold" grpId="1" nodeType="afterEffect">
                                  <p:stCondLst>
                                    <p:cond delay="0"/>
                                  </p:stCondLst>
                                  <p:childTnLst>
                                    <p:animMotion origin="layout" path="M -0.04584 0.03634 L -0.3408 0.03819 " pathEditMode="relative" rAng="0" ptsTypes="AA">
                                      <p:cBhvr>
                                        <p:cTn id="35" dur="2000" fill="hold"/>
                                        <p:tgtEl>
                                          <p:spTgt spid="96"/>
                                        </p:tgtEl>
                                        <p:attrNameLst>
                                          <p:attrName>ppt_x</p:attrName>
                                          <p:attrName>ppt_y</p:attrName>
                                        </p:attrNameLst>
                                      </p:cBhvr>
                                      <p:rCtr x="-14800" y="100"/>
                                    </p:animMotion>
                                  </p:childTnLst>
                                </p:cTn>
                              </p:par>
                            </p:childTnLst>
                          </p:cTn>
                        </p:par>
                      </p:childTnLst>
                    </p:cTn>
                  </p:par>
                  <p:par>
                    <p:cTn id="36" fill="hold">
                      <p:stCondLst>
                        <p:cond delay="indefinite"/>
                      </p:stCondLst>
                      <p:childTnLst>
                        <p:par>
                          <p:cTn id="37" fill="hold">
                            <p:stCondLst>
                              <p:cond delay="0"/>
                            </p:stCondLst>
                            <p:childTnLst>
                              <p:par>
                                <p:cTn id="38" presetID="1" presetClass="entr" presetSubtype="0" fill="hold" grpId="0" nodeType="clickEffect">
                                  <p:stCondLst>
                                    <p:cond delay="0"/>
                                  </p:stCondLst>
                                  <p:childTnLst>
                                    <p:set>
                                      <p:cBhvr>
                                        <p:cTn id="39" dur="1" fill="hold">
                                          <p:stCondLst>
                                            <p:cond delay="0"/>
                                          </p:stCondLst>
                                        </p:cTn>
                                        <p:tgtEl>
                                          <p:spTgt spid="94"/>
                                        </p:tgtEl>
                                        <p:attrNameLst>
                                          <p:attrName>style.visibility</p:attrName>
                                        </p:attrNameLst>
                                      </p:cBhvr>
                                      <p:to>
                                        <p:strVal val="visible"/>
                                      </p:to>
                                    </p:set>
                                  </p:childTnLst>
                                </p:cTn>
                              </p:par>
                              <p:par>
                                <p:cTn id="40" presetID="1" presetClass="entr" presetSubtype="0" fill="hold" grpId="0" nodeType="withEffect">
                                  <p:stCondLst>
                                    <p:cond delay="0"/>
                                  </p:stCondLst>
                                  <p:childTnLst>
                                    <p:set>
                                      <p:cBhvr>
                                        <p:cTn id="41" dur="1" fill="hold">
                                          <p:stCondLst>
                                            <p:cond delay="0"/>
                                          </p:stCondLst>
                                        </p:cTn>
                                        <p:tgtEl>
                                          <p:spTgt spid="97"/>
                                        </p:tgtEl>
                                        <p:attrNameLst>
                                          <p:attrName>style.visibility</p:attrName>
                                        </p:attrNameLst>
                                      </p:cBhvr>
                                      <p:to>
                                        <p:strVal val="visible"/>
                                      </p:to>
                                    </p:set>
                                  </p:childTnLst>
                                </p:cTn>
                              </p:par>
                            </p:childTnLst>
                          </p:cTn>
                        </p:par>
                        <p:par>
                          <p:cTn id="42" fill="hold">
                            <p:stCondLst>
                              <p:cond delay="0"/>
                            </p:stCondLst>
                            <p:childTnLst>
                              <p:par>
                                <p:cTn id="43" presetID="35" presetClass="path" presetSubtype="0" accel="50000" decel="50000" fill="hold" grpId="1" nodeType="afterEffect">
                                  <p:stCondLst>
                                    <p:cond delay="0"/>
                                  </p:stCondLst>
                                  <p:childTnLst>
                                    <p:animMotion origin="layout" path="M 2.5E-6 1.48148E-6 L -0.37344 -0.13102 " pathEditMode="relative" rAng="0" ptsTypes="AA">
                                      <p:cBhvr>
                                        <p:cTn id="44" dur="2000" fill="hold"/>
                                        <p:tgtEl>
                                          <p:spTgt spid="97"/>
                                        </p:tgtEl>
                                        <p:attrNameLst>
                                          <p:attrName>ppt_x</p:attrName>
                                          <p:attrName>ppt_y</p:attrName>
                                        </p:attrNameLst>
                                      </p:cBhvr>
                                      <p:rCtr x="-18700" y="-6600"/>
                                    </p:animMotion>
                                  </p:childTnLst>
                                </p:cTn>
                              </p:par>
                            </p:childTnLst>
                          </p:cTn>
                        </p:par>
                      </p:childTnLst>
                    </p:cTn>
                  </p:par>
                  <p:par>
                    <p:cTn id="45" fill="hold">
                      <p:stCondLst>
                        <p:cond delay="indefinite"/>
                      </p:stCondLst>
                      <p:childTnLst>
                        <p:par>
                          <p:cTn id="46" fill="hold">
                            <p:stCondLst>
                              <p:cond delay="0"/>
                            </p:stCondLst>
                            <p:childTnLst>
                              <p:par>
                                <p:cTn id="47" presetID="1" presetClass="exit" presetSubtype="0" fill="hold" grpId="1" nodeType="clickEffect">
                                  <p:stCondLst>
                                    <p:cond delay="0"/>
                                  </p:stCondLst>
                                  <p:childTnLst>
                                    <p:set>
                                      <p:cBhvr>
                                        <p:cTn id="48" dur="1" fill="hold">
                                          <p:stCondLst>
                                            <p:cond delay="0"/>
                                          </p:stCondLst>
                                        </p:cTn>
                                        <p:tgtEl>
                                          <p:spTgt spid="94"/>
                                        </p:tgtEl>
                                        <p:attrNameLst>
                                          <p:attrName>style.visibility</p:attrName>
                                        </p:attrNameLst>
                                      </p:cBhvr>
                                      <p:to>
                                        <p:strVal val="hidden"/>
                                      </p:to>
                                    </p:set>
                                  </p:childTnLst>
                                </p:cTn>
                              </p:par>
                              <p:par>
                                <p:cTn id="49" presetID="1" presetClass="exit" presetSubtype="0" fill="hold" grpId="2" nodeType="withEffect">
                                  <p:stCondLst>
                                    <p:cond delay="0"/>
                                  </p:stCondLst>
                                  <p:childTnLst>
                                    <p:set>
                                      <p:cBhvr>
                                        <p:cTn id="50" dur="1" fill="hold">
                                          <p:stCondLst>
                                            <p:cond delay="0"/>
                                          </p:stCondLst>
                                        </p:cTn>
                                        <p:tgtEl>
                                          <p:spTgt spid="97"/>
                                        </p:tgtEl>
                                        <p:attrNameLst>
                                          <p:attrName>style.visibility</p:attrName>
                                        </p:attrNameLst>
                                      </p:cBhvr>
                                      <p:to>
                                        <p:strVal val="hidden"/>
                                      </p:to>
                                    </p:set>
                                  </p:childTnLst>
                                </p:cTn>
                              </p:par>
                              <p:par>
                                <p:cTn id="51" presetID="1" presetClass="exit" presetSubtype="0" fill="hold" grpId="2" nodeType="withEffect">
                                  <p:stCondLst>
                                    <p:cond delay="0"/>
                                  </p:stCondLst>
                                  <p:childTnLst>
                                    <p:set>
                                      <p:cBhvr>
                                        <p:cTn id="52" dur="1" fill="hold">
                                          <p:stCondLst>
                                            <p:cond delay="0"/>
                                          </p:stCondLst>
                                        </p:cTn>
                                        <p:tgtEl>
                                          <p:spTgt spid="96"/>
                                        </p:tgtEl>
                                        <p:attrNameLst>
                                          <p:attrName>style.visibility</p:attrName>
                                        </p:attrNameLst>
                                      </p:cBhvr>
                                      <p:to>
                                        <p:strVal val="hidden"/>
                                      </p:to>
                                    </p:set>
                                  </p:childTnLst>
                                </p:cTn>
                              </p:par>
                              <p:par>
                                <p:cTn id="53" presetID="1" presetClass="exit" presetSubtype="0" fill="hold" grpId="1" nodeType="withEffect">
                                  <p:stCondLst>
                                    <p:cond delay="0"/>
                                  </p:stCondLst>
                                  <p:childTnLst>
                                    <p:set>
                                      <p:cBhvr>
                                        <p:cTn id="54" dur="1" fill="hold">
                                          <p:stCondLst>
                                            <p:cond delay="0"/>
                                          </p:stCondLst>
                                        </p:cTn>
                                        <p:tgtEl>
                                          <p:spTgt spid="93"/>
                                        </p:tgtEl>
                                        <p:attrNameLst>
                                          <p:attrName>style.visibility</p:attrName>
                                        </p:attrNameLst>
                                      </p:cBhvr>
                                      <p:to>
                                        <p:strVal val="hidden"/>
                                      </p:to>
                                    </p:set>
                                  </p:childTnLst>
                                </p:cTn>
                              </p:par>
                            </p:childTnLst>
                          </p:cTn>
                        </p:par>
                        <p:par>
                          <p:cTn id="55" fill="hold">
                            <p:stCondLst>
                              <p:cond delay="0"/>
                            </p:stCondLst>
                            <p:childTnLst>
                              <p:par>
                                <p:cTn id="56" presetID="1" presetClass="entr" presetSubtype="0" fill="hold" grpId="0" nodeType="afterEffect">
                                  <p:stCondLst>
                                    <p:cond delay="0"/>
                                  </p:stCondLst>
                                  <p:childTnLst>
                                    <p:set>
                                      <p:cBhvr>
                                        <p:cTn id="57" dur="1" fill="hold">
                                          <p:stCondLst>
                                            <p:cond delay="0"/>
                                          </p:stCondLst>
                                        </p:cTn>
                                        <p:tgtEl>
                                          <p:spTgt spid="98"/>
                                        </p:tgtEl>
                                        <p:attrNameLst>
                                          <p:attrName>style.visibility</p:attrName>
                                        </p:attrNameLst>
                                      </p:cBhvr>
                                      <p:to>
                                        <p:strVal val="visible"/>
                                      </p:to>
                                    </p:set>
                                  </p:childTnLst>
                                </p:cTn>
                              </p:par>
                              <p:par>
                                <p:cTn id="58" presetID="1" presetClass="entr" presetSubtype="0" fill="hold" grpId="1" nodeType="withEffect">
                                  <p:stCondLst>
                                    <p:cond delay="0"/>
                                  </p:stCondLst>
                                  <p:childTnLst>
                                    <p:set>
                                      <p:cBhvr>
                                        <p:cTn id="59" dur="1" fill="hold">
                                          <p:stCondLst>
                                            <p:cond delay="0"/>
                                          </p:stCondLst>
                                        </p:cTn>
                                        <p:tgtEl>
                                          <p:spTgt spid="99"/>
                                        </p:tgtEl>
                                        <p:attrNameLst>
                                          <p:attrName>style.visibility</p:attrName>
                                        </p:attrNameLst>
                                      </p:cBhvr>
                                      <p:to>
                                        <p:strVal val="visible"/>
                                      </p:to>
                                    </p:set>
                                  </p:childTnLst>
                                </p:cTn>
                              </p:par>
                            </p:childTnLst>
                          </p:cTn>
                        </p:par>
                        <p:par>
                          <p:cTn id="60" fill="hold">
                            <p:stCondLst>
                              <p:cond delay="0"/>
                            </p:stCondLst>
                            <p:childTnLst>
                              <p:par>
                                <p:cTn id="61" presetID="56" presetClass="path" presetSubtype="0" accel="50000" decel="50000" fill="hold" grpId="0" nodeType="afterEffect">
                                  <p:stCondLst>
                                    <p:cond delay="0"/>
                                  </p:stCondLst>
                                  <p:childTnLst>
                                    <p:animMotion origin="layout" path="M -2.22222E-6 -2.22222E-6 L 0.32361 -0.04097 " pathEditMode="relative" rAng="0" ptsTypes="AA">
                                      <p:cBhvr>
                                        <p:cTn id="62" dur="2000" fill="hold"/>
                                        <p:tgtEl>
                                          <p:spTgt spid="99"/>
                                        </p:tgtEl>
                                        <p:attrNameLst>
                                          <p:attrName>ppt_x</p:attrName>
                                          <p:attrName>ppt_y</p:attrName>
                                        </p:attrNameLst>
                                      </p:cBhvr>
                                      <p:rCtr x="16200" y="-2100"/>
                                    </p:animMotion>
                                  </p:childTnLst>
                                </p:cTn>
                              </p:par>
                            </p:childTnLst>
                          </p:cTn>
                        </p:par>
                      </p:childTnLst>
                    </p:cTn>
                  </p:par>
                  <p:par>
                    <p:cTn id="63" fill="hold">
                      <p:stCondLst>
                        <p:cond delay="indefinite"/>
                      </p:stCondLst>
                      <p:childTnLst>
                        <p:par>
                          <p:cTn id="64" fill="hold">
                            <p:stCondLst>
                              <p:cond delay="0"/>
                            </p:stCondLst>
                            <p:childTnLst>
                              <p:par>
                                <p:cTn id="65" presetID="1" presetClass="exit" presetSubtype="0" fill="hold" grpId="2" nodeType="clickEffect">
                                  <p:stCondLst>
                                    <p:cond delay="0"/>
                                  </p:stCondLst>
                                  <p:childTnLst>
                                    <p:set>
                                      <p:cBhvr>
                                        <p:cTn id="66" dur="1" fill="hold">
                                          <p:stCondLst>
                                            <p:cond delay="0"/>
                                          </p:stCondLst>
                                        </p:cTn>
                                        <p:tgtEl>
                                          <p:spTgt spid="99"/>
                                        </p:tgtEl>
                                        <p:attrNameLst>
                                          <p:attrName>style.visibility</p:attrName>
                                        </p:attrNameLst>
                                      </p:cBhvr>
                                      <p:to>
                                        <p:strVal val="hidden"/>
                                      </p:to>
                                    </p:set>
                                  </p:childTnLst>
                                </p:cTn>
                              </p:par>
                              <p:par>
                                <p:cTn id="67" presetID="1" presetClass="exit" presetSubtype="0" fill="hold" grpId="1" nodeType="withEffect">
                                  <p:stCondLst>
                                    <p:cond delay="0"/>
                                  </p:stCondLst>
                                  <p:childTnLst>
                                    <p:set>
                                      <p:cBhvr>
                                        <p:cTn id="68" dur="1" fill="hold">
                                          <p:stCondLst>
                                            <p:cond delay="0"/>
                                          </p:stCondLst>
                                        </p:cTn>
                                        <p:tgtEl>
                                          <p:spTgt spid="98"/>
                                        </p:tgtEl>
                                        <p:attrNameLst>
                                          <p:attrName>style.visibility</p:attrName>
                                        </p:attrNameLst>
                                      </p:cBhvr>
                                      <p:to>
                                        <p:strVal val="hidden"/>
                                      </p:to>
                                    </p:set>
                                  </p:childTnLst>
                                </p:cTn>
                              </p:par>
                            </p:childTnLst>
                          </p:cTn>
                        </p:par>
                        <p:par>
                          <p:cTn id="69" fill="hold">
                            <p:stCondLst>
                              <p:cond delay="0"/>
                            </p:stCondLst>
                            <p:childTnLst>
                              <p:par>
                                <p:cTn id="70" presetID="1" presetClass="entr" presetSubtype="0" fill="hold" grpId="0" nodeType="afterEffect">
                                  <p:stCondLst>
                                    <p:cond delay="0"/>
                                  </p:stCondLst>
                                  <p:childTnLst>
                                    <p:set>
                                      <p:cBhvr>
                                        <p:cTn id="71" dur="1" fill="hold">
                                          <p:stCondLst>
                                            <p:cond delay="0"/>
                                          </p:stCondLst>
                                        </p:cTn>
                                        <p:tgtEl>
                                          <p:spTgt spid="100"/>
                                        </p:tgtEl>
                                        <p:attrNameLst>
                                          <p:attrName>style.visibility</p:attrName>
                                        </p:attrNameLst>
                                      </p:cBhvr>
                                      <p:to>
                                        <p:strVal val="visible"/>
                                      </p:to>
                                    </p:set>
                                  </p:childTnLst>
                                </p:cTn>
                              </p:par>
                              <p:par>
                                <p:cTn id="72" presetID="1" presetClass="entr" presetSubtype="0" fill="hold" grpId="0" nodeType="withEffect">
                                  <p:stCondLst>
                                    <p:cond delay="0"/>
                                  </p:stCondLst>
                                  <p:childTnLst>
                                    <p:set>
                                      <p:cBhvr>
                                        <p:cTn id="73" dur="1" fill="hold">
                                          <p:stCondLst>
                                            <p:cond delay="0"/>
                                          </p:stCondLst>
                                        </p:cTn>
                                        <p:tgtEl>
                                          <p:spTgt spid="101"/>
                                        </p:tgtEl>
                                        <p:attrNameLst>
                                          <p:attrName>style.visibility</p:attrName>
                                        </p:attrNameLst>
                                      </p:cBhvr>
                                      <p:to>
                                        <p:strVal val="visible"/>
                                      </p:to>
                                    </p:set>
                                  </p:childTnLst>
                                </p:cTn>
                              </p:par>
                            </p:childTnLst>
                          </p:cTn>
                        </p:par>
                        <p:par>
                          <p:cTn id="74" fill="hold">
                            <p:stCondLst>
                              <p:cond delay="0"/>
                            </p:stCondLst>
                            <p:childTnLst>
                              <p:par>
                                <p:cTn id="75" presetID="35" presetClass="path" presetSubtype="0" accel="50000" decel="50000" fill="hold" grpId="1" nodeType="afterEffect">
                                  <p:stCondLst>
                                    <p:cond delay="0"/>
                                  </p:stCondLst>
                                  <p:childTnLst>
                                    <p:animMotion origin="layout" path="M -0.04584 0.03634 L -0.3408 0.03819 " pathEditMode="relative" rAng="0" ptsTypes="AA">
                                      <p:cBhvr>
                                        <p:cTn id="76" dur="2000" fill="hold"/>
                                        <p:tgtEl>
                                          <p:spTgt spid="101"/>
                                        </p:tgtEl>
                                        <p:attrNameLst>
                                          <p:attrName>ppt_x</p:attrName>
                                          <p:attrName>ppt_y</p:attrName>
                                        </p:attrNameLst>
                                      </p:cBhvr>
                                      <p:rCtr x="-14800" y="100"/>
                                    </p:animMotion>
                                  </p:childTnLst>
                                </p:cTn>
                              </p:par>
                            </p:childTnLst>
                          </p:cTn>
                        </p:par>
                      </p:childTnLst>
                    </p:cTn>
                  </p:par>
                  <p:par>
                    <p:cTn id="77" fill="hold">
                      <p:stCondLst>
                        <p:cond delay="indefinite"/>
                      </p:stCondLst>
                      <p:childTnLst>
                        <p:par>
                          <p:cTn id="78" fill="hold">
                            <p:stCondLst>
                              <p:cond delay="0"/>
                            </p:stCondLst>
                            <p:childTnLst>
                              <p:par>
                                <p:cTn id="79" presetID="1" presetClass="exit" presetSubtype="0" fill="hold" grpId="2" nodeType="clickEffect">
                                  <p:stCondLst>
                                    <p:cond delay="0"/>
                                  </p:stCondLst>
                                  <p:childTnLst>
                                    <p:set>
                                      <p:cBhvr>
                                        <p:cTn id="80" dur="1" fill="hold">
                                          <p:stCondLst>
                                            <p:cond delay="0"/>
                                          </p:stCondLst>
                                        </p:cTn>
                                        <p:tgtEl>
                                          <p:spTgt spid="101"/>
                                        </p:tgtEl>
                                        <p:attrNameLst>
                                          <p:attrName>style.visibility</p:attrName>
                                        </p:attrNameLst>
                                      </p:cBhvr>
                                      <p:to>
                                        <p:strVal val="hidden"/>
                                      </p:to>
                                    </p:set>
                                  </p:childTnLst>
                                </p:cTn>
                              </p:par>
                              <p:par>
                                <p:cTn id="81" presetID="1" presetClass="exit" presetSubtype="0" fill="hold" grpId="1" nodeType="withEffect">
                                  <p:stCondLst>
                                    <p:cond delay="0"/>
                                  </p:stCondLst>
                                  <p:childTnLst>
                                    <p:set>
                                      <p:cBhvr>
                                        <p:cTn id="82" dur="1" fill="hold">
                                          <p:stCondLst>
                                            <p:cond delay="0"/>
                                          </p:stCondLst>
                                        </p:cTn>
                                        <p:tgtEl>
                                          <p:spTgt spid="100"/>
                                        </p:tgtEl>
                                        <p:attrNameLst>
                                          <p:attrName>style.visibility</p:attrName>
                                        </p:attrNameLst>
                                      </p:cBhvr>
                                      <p:to>
                                        <p:strVal val="hidden"/>
                                      </p:to>
                                    </p:set>
                                  </p:childTnLst>
                                </p:cTn>
                              </p:par>
                            </p:childTnLst>
                          </p:cTn>
                        </p:par>
                        <p:par>
                          <p:cTn id="83" fill="hold">
                            <p:stCondLst>
                              <p:cond delay="0"/>
                            </p:stCondLst>
                            <p:childTnLst>
                              <p:par>
                                <p:cTn id="84" presetID="1" presetClass="entr" presetSubtype="0" fill="hold" nodeType="afterEffect">
                                  <p:stCondLst>
                                    <p:cond delay="0"/>
                                  </p:stCondLst>
                                  <p:childTnLst>
                                    <p:set>
                                      <p:cBhvr>
                                        <p:cTn id="85" dur="1" fill="hold">
                                          <p:stCondLst>
                                            <p:cond delay="0"/>
                                          </p:stCondLst>
                                        </p:cTn>
                                        <p:tgtEl>
                                          <p:spTgt spid="221249"/>
                                        </p:tgtEl>
                                        <p:attrNameLst>
                                          <p:attrName>style.visibility</p:attrName>
                                        </p:attrNameLst>
                                      </p:cBhvr>
                                      <p:to>
                                        <p:strVal val="visible"/>
                                      </p:to>
                                    </p:set>
                                  </p:childTnLst>
                                </p:cTn>
                              </p:par>
                              <p:par>
                                <p:cTn id="86" presetID="35" presetClass="path" presetSubtype="0" accel="50000" decel="50000" fill="hold" nodeType="withEffect">
                                  <p:stCondLst>
                                    <p:cond delay="0"/>
                                  </p:stCondLst>
                                  <p:childTnLst>
                                    <p:animMotion origin="layout" path="M -2.77778E-6 -1.48148E-6 L -0.5309 -0.23912 " pathEditMode="relative" rAng="0" ptsTypes="AA">
                                      <p:cBhvr>
                                        <p:cTn id="87" dur="2000" fill="hold"/>
                                        <p:tgtEl>
                                          <p:spTgt spid="221249"/>
                                        </p:tgtEl>
                                        <p:attrNameLst>
                                          <p:attrName>ppt_x</p:attrName>
                                          <p:attrName>ppt_y</p:attrName>
                                        </p:attrNameLst>
                                      </p:cBhvr>
                                      <p:rCtr x="-26500" y="-12000"/>
                                    </p:animMotion>
                                  </p:childTnLst>
                                </p:cTn>
                              </p:par>
                            </p:childTnLst>
                          </p:cTn>
                        </p:par>
                      </p:childTnLst>
                    </p:cTn>
                  </p:par>
                  <p:par>
                    <p:cTn id="88" fill="hold">
                      <p:stCondLst>
                        <p:cond delay="indefinite"/>
                      </p:stCondLst>
                      <p:childTnLst>
                        <p:par>
                          <p:cTn id="89" fill="hold">
                            <p:stCondLst>
                              <p:cond delay="0"/>
                            </p:stCondLst>
                            <p:childTnLst>
                              <p:par>
                                <p:cTn id="90" presetID="1" presetClass="exit" presetSubtype="0" fill="hold" nodeType="clickEffect">
                                  <p:stCondLst>
                                    <p:cond delay="0"/>
                                  </p:stCondLst>
                                  <p:childTnLst>
                                    <p:set>
                                      <p:cBhvr>
                                        <p:cTn id="91" dur="1" fill="hold">
                                          <p:stCondLst>
                                            <p:cond delay="0"/>
                                          </p:stCondLst>
                                        </p:cTn>
                                        <p:tgtEl>
                                          <p:spTgt spid="221249"/>
                                        </p:tgtEl>
                                        <p:attrNameLst>
                                          <p:attrName>style.visibility</p:attrName>
                                        </p:attrNameLst>
                                      </p:cBhvr>
                                      <p:to>
                                        <p:strVal val="hidden"/>
                                      </p:to>
                                    </p:set>
                                  </p:childTnLst>
                                </p:cTn>
                              </p:par>
                            </p:childTnLst>
                          </p:cTn>
                        </p:par>
                        <p:par>
                          <p:cTn id="92" fill="hold">
                            <p:stCondLst>
                              <p:cond delay="0"/>
                            </p:stCondLst>
                            <p:childTnLst>
                              <p:par>
                                <p:cTn id="93" presetID="1" presetClass="entr" presetSubtype="0" fill="hold" nodeType="afterEffect">
                                  <p:stCondLst>
                                    <p:cond delay="0"/>
                                  </p:stCondLst>
                                  <p:childTnLst>
                                    <p:set>
                                      <p:cBhvr>
                                        <p:cTn id="94" dur="1" fill="hold">
                                          <p:stCondLst>
                                            <p:cond delay="0"/>
                                          </p:stCondLst>
                                        </p:cTn>
                                        <p:tgtEl>
                                          <p:spTgt spid="221250"/>
                                        </p:tgtEl>
                                        <p:attrNameLst>
                                          <p:attrName>style.visibility</p:attrName>
                                        </p:attrNameLst>
                                      </p:cBhvr>
                                      <p:to>
                                        <p:strVal val="visible"/>
                                      </p:to>
                                    </p:set>
                                  </p:childTnLst>
                                </p:cTn>
                              </p:par>
                              <p:par>
                                <p:cTn id="95" presetID="35" presetClass="path" presetSubtype="0" accel="50000" decel="50000" fill="hold" nodeType="withEffect">
                                  <p:stCondLst>
                                    <p:cond delay="0"/>
                                  </p:stCondLst>
                                  <p:childTnLst>
                                    <p:animMotion origin="layout" path="M -2.77778E-6 -1.48148E-6 L -0.5309 -0.22801 " pathEditMode="relative" rAng="0" ptsTypes="AA">
                                      <p:cBhvr>
                                        <p:cTn id="96" dur="2000" fill="hold"/>
                                        <p:tgtEl>
                                          <p:spTgt spid="221250"/>
                                        </p:tgtEl>
                                        <p:attrNameLst>
                                          <p:attrName>ppt_x</p:attrName>
                                          <p:attrName>ppt_y</p:attrName>
                                        </p:attrNameLst>
                                      </p:cBhvr>
                                      <p:rCtr x="-26500" y="-1140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7" grpId="0" animBg="1"/>
      <p:bldP spid="87" grpId="1" animBg="1"/>
      <p:bldP spid="89" grpId="0" animBg="1"/>
      <p:bldP spid="89" grpId="1" animBg="1"/>
      <p:bldP spid="90" grpId="0" animBg="1"/>
      <p:bldP spid="90" grpId="1" animBg="1"/>
      <p:bldP spid="90" grpId="2" animBg="1"/>
      <p:bldP spid="91" grpId="0" animBg="1"/>
      <p:bldP spid="91" grpId="1" animBg="1"/>
      <p:bldP spid="91" grpId="2" animBg="1"/>
      <p:bldP spid="93" grpId="0" animBg="1"/>
      <p:bldP spid="93" grpId="1" animBg="1"/>
      <p:bldP spid="94" grpId="0" animBg="1"/>
      <p:bldP spid="94" grpId="1" animBg="1"/>
      <p:bldP spid="96" grpId="0" animBg="1"/>
      <p:bldP spid="96" grpId="1" animBg="1"/>
      <p:bldP spid="96" grpId="2" animBg="1"/>
      <p:bldP spid="97" grpId="0" animBg="1"/>
      <p:bldP spid="97" grpId="1" animBg="1"/>
      <p:bldP spid="97" grpId="2" animBg="1"/>
      <p:bldP spid="98" grpId="0" animBg="1"/>
      <p:bldP spid="98" grpId="1" animBg="1"/>
      <p:bldP spid="99" grpId="0" animBg="1"/>
      <p:bldP spid="99" grpId="1" animBg="1"/>
      <p:bldP spid="99" grpId="2" animBg="1"/>
      <p:bldP spid="100" grpId="0" animBg="1"/>
      <p:bldP spid="100" grpId="1" animBg="1"/>
      <p:bldP spid="101" grpId="0" animBg="1"/>
      <p:bldP spid="101" grpId="1" animBg="1"/>
      <p:bldP spid="101" grpId="2" animBg="1"/>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p:txBody>
          <a:bodyPr/>
          <a:lstStyle/>
          <a:p>
            <a:pPr eaLnBrk="1" hangingPunct="1"/>
            <a:r>
              <a:rPr lang="en-US" smtClean="0"/>
              <a:t>WDS &amp; DHCP Different Subnets</a:t>
            </a:r>
          </a:p>
        </p:txBody>
      </p:sp>
      <p:sp>
        <p:nvSpPr>
          <p:cNvPr id="30" name="Text Box 3"/>
          <p:cNvSpPr txBox="1">
            <a:spLocks noChangeArrowheads="1"/>
          </p:cNvSpPr>
          <p:nvPr/>
        </p:nvSpPr>
        <p:spPr bwMode="blackWhite">
          <a:xfrm>
            <a:off x="299850" y="2154400"/>
            <a:ext cx="1122363" cy="254000"/>
          </a:xfrm>
          <a:prstGeom prst="rect">
            <a:avLst/>
          </a:prstGeom>
          <a:solidFill>
            <a:srgbClr val="005A9A"/>
          </a:solidFill>
          <a:ln w="9525">
            <a:solidFill>
              <a:srgbClr val="333399"/>
            </a:solidFill>
            <a:miter lim="800000"/>
            <a:headEnd/>
            <a:tailEnd/>
          </a:ln>
          <a:effectLst>
            <a:outerShdw dist="35921" dir="2700000" algn="ctr" rotWithShape="0">
              <a:srgbClr val="C0C0C0"/>
            </a:outerShdw>
          </a:effectLst>
        </p:spPr>
        <p:txBody>
          <a:bodyPr lIns="0" tIns="0" rIns="0" bIns="0">
            <a:spAutoFit/>
          </a:bodyPr>
          <a:lstStyle/>
          <a:p>
            <a:pPr algn="ctr" eaLnBrk="0" hangingPunct="0">
              <a:defRPr/>
            </a:pPr>
            <a:r>
              <a:rPr lang="en-US" sz="1600">
                <a:effectLst>
                  <a:outerShdw blurRad="38100" dist="38100" dir="2700000" algn="tl">
                    <a:srgbClr val="000000"/>
                  </a:outerShdw>
                </a:effectLst>
              </a:rPr>
              <a:t>Bare-Metal</a:t>
            </a:r>
          </a:p>
        </p:txBody>
      </p:sp>
      <p:grpSp>
        <p:nvGrpSpPr>
          <p:cNvPr id="2" name="Group 213"/>
          <p:cNvGrpSpPr>
            <a:grpSpLocks/>
          </p:cNvGrpSpPr>
          <p:nvPr/>
        </p:nvGrpSpPr>
        <p:grpSpPr bwMode="auto">
          <a:xfrm>
            <a:off x="680850" y="2611600"/>
            <a:ext cx="1676400" cy="1154113"/>
            <a:chOff x="838200" y="4495800"/>
            <a:chExt cx="2971800" cy="2057400"/>
          </a:xfrm>
        </p:grpSpPr>
        <p:grpSp>
          <p:nvGrpSpPr>
            <p:cNvPr id="3" name="Group 47"/>
            <p:cNvGrpSpPr>
              <a:grpSpLocks/>
            </p:cNvGrpSpPr>
            <p:nvPr/>
          </p:nvGrpSpPr>
          <p:grpSpPr bwMode="auto">
            <a:xfrm>
              <a:off x="2895600" y="4572000"/>
              <a:ext cx="914400" cy="1981200"/>
              <a:chOff x="2736" y="2880"/>
              <a:chExt cx="576" cy="1248"/>
            </a:xfrm>
          </p:grpSpPr>
          <p:sp>
            <p:nvSpPr>
              <p:cNvPr id="17489" name="AutoShape 48"/>
              <p:cNvSpPr>
                <a:spLocks noChangeArrowheads="1"/>
              </p:cNvSpPr>
              <p:nvPr/>
            </p:nvSpPr>
            <p:spPr bwMode="auto">
              <a:xfrm rot="5400000" flipH="1">
                <a:off x="2400" y="3216"/>
                <a:ext cx="1248" cy="576"/>
              </a:xfrm>
              <a:prstGeom prst="cube">
                <a:avLst>
                  <a:gd name="adj" fmla="val 44356"/>
                </a:avLst>
              </a:prstGeom>
              <a:solidFill>
                <a:srgbClr val="808080"/>
              </a:solidFill>
              <a:ln w="9525">
                <a:solidFill>
                  <a:schemeClr val="tx1"/>
                </a:solidFill>
                <a:miter lim="800000"/>
                <a:headEnd/>
                <a:tailEnd/>
              </a:ln>
            </p:spPr>
            <p:txBody>
              <a:bodyPr rot="10800000" vert="eaVert" wrap="none" anchor="ctr"/>
              <a:lstStyle/>
              <a:p>
                <a:endParaRPr lang="en-US"/>
              </a:p>
            </p:txBody>
          </p:sp>
          <p:grpSp>
            <p:nvGrpSpPr>
              <p:cNvPr id="4" name="Group 49"/>
              <p:cNvGrpSpPr>
                <a:grpSpLocks/>
              </p:cNvGrpSpPr>
              <p:nvPr/>
            </p:nvGrpSpPr>
            <p:grpSpPr bwMode="auto">
              <a:xfrm>
                <a:off x="2880" y="3360"/>
                <a:ext cx="134" cy="672"/>
                <a:chOff x="2688" y="1872"/>
                <a:chExt cx="96" cy="480"/>
              </a:xfrm>
            </p:grpSpPr>
            <p:sp>
              <p:nvSpPr>
                <p:cNvPr id="17492" name="Rectangle 50"/>
                <p:cNvSpPr>
                  <a:spLocks noChangeArrowheads="1"/>
                </p:cNvSpPr>
                <p:nvPr/>
              </p:nvSpPr>
              <p:spPr bwMode="auto">
                <a:xfrm>
                  <a:off x="2688" y="1872"/>
                  <a:ext cx="96" cy="480"/>
                </a:xfrm>
                <a:prstGeom prst="rect">
                  <a:avLst/>
                </a:prstGeom>
                <a:solidFill>
                  <a:srgbClr val="C0C0C0"/>
                </a:solidFill>
                <a:ln w="9525">
                  <a:solidFill>
                    <a:schemeClr val="tx1"/>
                  </a:solidFill>
                  <a:miter lim="800000"/>
                  <a:headEnd/>
                  <a:tailEnd/>
                </a:ln>
              </p:spPr>
              <p:txBody>
                <a:bodyPr wrap="none" anchor="ctr"/>
                <a:lstStyle/>
                <a:p>
                  <a:endParaRPr lang="en-US"/>
                </a:p>
              </p:txBody>
            </p:sp>
            <p:sp>
              <p:nvSpPr>
                <p:cNvPr id="17493" name="Rectangle 51"/>
                <p:cNvSpPr>
                  <a:spLocks noChangeArrowheads="1"/>
                </p:cNvSpPr>
                <p:nvPr/>
              </p:nvSpPr>
              <p:spPr bwMode="auto">
                <a:xfrm>
                  <a:off x="2708" y="1900"/>
                  <a:ext cx="48" cy="432"/>
                </a:xfrm>
                <a:prstGeom prst="rect">
                  <a:avLst/>
                </a:prstGeom>
                <a:solidFill>
                  <a:srgbClr val="4D4D4D"/>
                </a:solidFill>
                <a:ln w="9525">
                  <a:solidFill>
                    <a:schemeClr val="tx1"/>
                  </a:solidFill>
                  <a:miter lim="800000"/>
                  <a:headEnd/>
                  <a:tailEnd/>
                </a:ln>
              </p:spPr>
              <p:txBody>
                <a:bodyPr wrap="none" anchor="ctr"/>
                <a:lstStyle/>
                <a:p>
                  <a:endParaRPr lang="en-US"/>
                </a:p>
              </p:txBody>
            </p:sp>
          </p:grpSp>
          <p:sp>
            <p:nvSpPr>
              <p:cNvPr id="17491" name="Rectangle 52"/>
              <p:cNvSpPr>
                <a:spLocks noChangeArrowheads="1"/>
              </p:cNvSpPr>
              <p:nvPr/>
            </p:nvSpPr>
            <p:spPr bwMode="auto">
              <a:xfrm flipV="1">
                <a:off x="2938" y="3236"/>
                <a:ext cx="48" cy="96"/>
              </a:xfrm>
              <a:prstGeom prst="rect">
                <a:avLst/>
              </a:prstGeom>
              <a:solidFill>
                <a:srgbClr val="00FF00"/>
              </a:solidFill>
              <a:ln w="9525">
                <a:solidFill>
                  <a:schemeClr val="tx1"/>
                </a:solidFill>
                <a:miter lim="800000"/>
                <a:headEnd/>
                <a:tailEnd/>
              </a:ln>
            </p:spPr>
            <p:txBody>
              <a:bodyPr rot="10800000" wrap="none" anchor="ctr"/>
              <a:lstStyle/>
              <a:p>
                <a:endParaRPr lang="en-US"/>
              </a:p>
            </p:txBody>
          </p:sp>
        </p:grpSp>
        <p:grpSp>
          <p:nvGrpSpPr>
            <p:cNvPr id="5" name="Group 35"/>
            <p:cNvGrpSpPr>
              <a:grpSpLocks/>
            </p:cNvGrpSpPr>
            <p:nvPr/>
          </p:nvGrpSpPr>
          <p:grpSpPr bwMode="auto">
            <a:xfrm>
              <a:off x="838200" y="4495800"/>
              <a:ext cx="2024063" cy="2051050"/>
              <a:chOff x="864" y="672"/>
              <a:chExt cx="1275" cy="1292"/>
            </a:xfrm>
          </p:grpSpPr>
          <p:sp>
            <p:nvSpPr>
              <p:cNvPr id="17478" name="AutoShape 36"/>
              <p:cNvSpPr>
                <a:spLocks noChangeAspect="1" noChangeArrowheads="1" noTextEdit="1"/>
              </p:cNvSpPr>
              <p:nvPr/>
            </p:nvSpPr>
            <p:spPr bwMode="auto">
              <a:xfrm>
                <a:off x="864" y="672"/>
                <a:ext cx="1238" cy="1292"/>
              </a:xfrm>
              <a:prstGeom prst="rect">
                <a:avLst/>
              </a:prstGeom>
              <a:noFill/>
              <a:ln w="9525">
                <a:noFill/>
                <a:miter lim="800000"/>
                <a:headEnd/>
                <a:tailEnd/>
              </a:ln>
            </p:spPr>
            <p:txBody>
              <a:bodyPr/>
              <a:lstStyle/>
              <a:p>
                <a:endParaRPr lang="en-US"/>
              </a:p>
            </p:txBody>
          </p:sp>
          <p:sp>
            <p:nvSpPr>
              <p:cNvPr id="17479" name="Oval 37"/>
              <p:cNvSpPr>
                <a:spLocks noChangeArrowheads="1"/>
              </p:cNvSpPr>
              <p:nvPr/>
            </p:nvSpPr>
            <p:spPr bwMode="auto">
              <a:xfrm>
                <a:off x="1146" y="1872"/>
                <a:ext cx="918" cy="90"/>
              </a:xfrm>
              <a:prstGeom prst="ellipse">
                <a:avLst/>
              </a:prstGeom>
              <a:gradFill rotWithShape="1">
                <a:gsLst>
                  <a:gs pos="0">
                    <a:srgbClr val="808080"/>
                  </a:gs>
                  <a:gs pos="100000">
                    <a:srgbClr val="616161"/>
                  </a:gs>
                </a:gsLst>
                <a:path path="shape">
                  <a:fillToRect l="50000" t="50000" r="50000" b="50000"/>
                </a:path>
              </a:gradFill>
              <a:ln w="0">
                <a:solidFill>
                  <a:srgbClr val="000000"/>
                </a:solidFill>
                <a:round/>
                <a:headEnd/>
                <a:tailEnd/>
              </a:ln>
            </p:spPr>
            <p:txBody>
              <a:bodyPr/>
              <a:lstStyle/>
              <a:p>
                <a:endParaRPr lang="en-US"/>
              </a:p>
            </p:txBody>
          </p:sp>
          <p:sp>
            <p:nvSpPr>
              <p:cNvPr id="17480" name="Oval 38"/>
              <p:cNvSpPr>
                <a:spLocks noChangeArrowheads="1"/>
              </p:cNvSpPr>
              <p:nvPr/>
            </p:nvSpPr>
            <p:spPr bwMode="auto">
              <a:xfrm>
                <a:off x="1146" y="1872"/>
                <a:ext cx="918" cy="90"/>
              </a:xfrm>
              <a:prstGeom prst="ellipse">
                <a:avLst/>
              </a:prstGeom>
              <a:noFill/>
              <a:ln w="9525" cap="rnd">
                <a:solidFill>
                  <a:srgbClr val="000000"/>
                </a:solidFill>
                <a:round/>
                <a:headEnd/>
                <a:tailEnd/>
              </a:ln>
            </p:spPr>
            <p:txBody>
              <a:bodyPr/>
              <a:lstStyle/>
              <a:p>
                <a:endParaRPr lang="en-US"/>
              </a:p>
            </p:txBody>
          </p:sp>
          <p:sp>
            <p:nvSpPr>
              <p:cNvPr id="17481" name="Freeform 39"/>
              <p:cNvSpPr>
                <a:spLocks/>
              </p:cNvSpPr>
              <p:nvPr/>
            </p:nvSpPr>
            <p:spPr bwMode="auto">
              <a:xfrm>
                <a:off x="1536" y="1440"/>
                <a:ext cx="192" cy="432"/>
              </a:xfrm>
              <a:custGeom>
                <a:avLst/>
                <a:gdLst>
                  <a:gd name="T0" fmla="*/ 0 w 818"/>
                  <a:gd name="T1" fmla="*/ 0 h 982"/>
                  <a:gd name="T2" fmla="*/ 0 w 818"/>
                  <a:gd name="T3" fmla="*/ 0 h 982"/>
                  <a:gd name="T4" fmla="*/ 0 w 818"/>
                  <a:gd name="T5" fmla="*/ 0 h 982"/>
                  <a:gd name="T6" fmla="*/ 0 w 818"/>
                  <a:gd name="T7" fmla="*/ 0 h 982"/>
                  <a:gd name="T8" fmla="*/ 0 w 818"/>
                  <a:gd name="T9" fmla="*/ 0 h 982"/>
                  <a:gd name="T10" fmla="*/ 0 w 818"/>
                  <a:gd name="T11" fmla="*/ 0 h 982"/>
                  <a:gd name="T12" fmla="*/ 0 w 818"/>
                  <a:gd name="T13" fmla="*/ 0 h 982"/>
                  <a:gd name="T14" fmla="*/ 0 60000 65536"/>
                  <a:gd name="T15" fmla="*/ 0 60000 65536"/>
                  <a:gd name="T16" fmla="*/ 0 60000 65536"/>
                  <a:gd name="T17" fmla="*/ 0 60000 65536"/>
                  <a:gd name="T18" fmla="*/ 0 60000 65536"/>
                  <a:gd name="T19" fmla="*/ 0 60000 65536"/>
                  <a:gd name="T20" fmla="*/ 0 60000 65536"/>
                  <a:gd name="T21" fmla="*/ 0 w 818"/>
                  <a:gd name="T22" fmla="*/ 0 h 982"/>
                  <a:gd name="T23" fmla="*/ 818 w 818"/>
                  <a:gd name="T24" fmla="*/ 982 h 98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818" h="982">
                    <a:moveTo>
                      <a:pt x="690" y="0"/>
                    </a:moveTo>
                    <a:lnTo>
                      <a:pt x="818" y="982"/>
                    </a:lnTo>
                    <a:cubicBezTo>
                      <a:pt x="546" y="976"/>
                      <a:pt x="273" y="974"/>
                      <a:pt x="0" y="976"/>
                    </a:cubicBezTo>
                    <a:lnTo>
                      <a:pt x="11" y="9"/>
                    </a:lnTo>
                    <a:lnTo>
                      <a:pt x="690" y="0"/>
                    </a:lnTo>
                    <a:close/>
                  </a:path>
                </a:pathLst>
              </a:custGeom>
              <a:gradFill rotWithShape="1">
                <a:gsLst>
                  <a:gs pos="0">
                    <a:srgbClr val="3B3B3B"/>
                  </a:gs>
                  <a:gs pos="50000">
                    <a:srgbClr val="808080"/>
                  </a:gs>
                  <a:gs pos="100000">
                    <a:srgbClr val="3B3B3B"/>
                  </a:gs>
                </a:gsLst>
                <a:lin ang="0" scaled="1"/>
              </a:gradFill>
              <a:ln w="0">
                <a:solidFill>
                  <a:srgbClr val="000000"/>
                </a:solidFill>
                <a:round/>
                <a:headEnd/>
                <a:tailEnd/>
              </a:ln>
            </p:spPr>
            <p:txBody>
              <a:bodyPr/>
              <a:lstStyle/>
              <a:p>
                <a:endParaRPr lang="en-US"/>
              </a:p>
            </p:txBody>
          </p:sp>
          <p:sp>
            <p:nvSpPr>
              <p:cNvPr id="17482" name="Freeform 40"/>
              <p:cNvSpPr>
                <a:spLocks/>
              </p:cNvSpPr>
              <p:nvPr/>
            </p:nvSpPr>
            <p:spPr bwMode="auto">
              <a:xfrm>
                <a:off x="1536" y="1440"/>
                <a:ext cx="192" cy="432"/>
              </a:xfrm>
              <a:custGeom>
                <a:avLst/>
                <a:gdLst>
                  <a:gd name="T0" fmla="*/ 0 w 818"/>
                  <a:gd name="T1" fmla="*/ 0 h 982"/>
                  <a:gd name="T2" fmla="*/ 0 w 818"/>
                  <a:gd name="T3" fmla="*/ 0 h 982"/>
                  <a:gd name="T4" fmla="*/ 0 w 818"/>
                  <a:gd name="T5" fmla="*/ 0 h 982"/>
                  <a:gd name="T6" fmla="*/ 0 w 818"/>
                  <a:gd name="T7" fmla="*/ 0 h 982"/>
                  <a:gd name="T8" fmla="*/ 0 w 818"/>
                  <a:gd name="T9" fmla="*/ 0 h 982"/>
                  <a:gd name="T10" fmla="*/ 0 w 818"/>
                  <a:gd name="T11" fmla="*/ 0 h 982"/>
                  <a:gd name="T12" fmla="*/ 0 w 818"/>
                  <a:gd name="T13" fmla="*/ 0 h 982"/>
                  <a:gd name="T14" fmla="*/ 0 60000 65536"/>
                  <a:gd name="T15" fmla="*/ 0 60000 65536"/>
                  <a:gd name="T16" fmla="*/ 0 60000 65536"/>
                  <a:gd name="T17" fmla="*/ 0 60000 65536"/>
                  <a:gd name="T18" fmla="*/ 0 60000 65536"/>
                  <a:gd name="T19" fmla="*/ 0 60000 65536"/>
                  <a:gd name="T20" fmla="*/ 0 60000 65536"/>
                  <a:gd name="T21" fmla="*/ 0 w 818"/>
                  <a:gd name="T22" fmla="*/ 0 h 982"/>
                  <a:gd name="T23" fmla="*/ 818 w 818"/>
                  <a:gd name="T24" fmla="*/ 982 h 98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818" h="982">
                    <a:moveTo>
                      <a:pt x="690" y="0"/>
                    </a:moveTo>
                    <a:lnTo>
                      <a:pt x="818" y="982"/>
                    </a:lnTo>
                    <a:cubicBezTo>
                      <a:pt x="546" y="976"/>
                      <a:pt x="273" y="974"/>
                      <a:pt x="0" y="976"/>
                    </a:cubicBezTo>
                    <a:lnTo>
                      <a:pt x="11" y="9"/>
                    </a:lnTo>
                    <a:lnTo>
                      <a:pt x="690" y="0"/>
                    </a:lnTo>
                    <a:close/>
                  </a:path>
                </a:pathLst>
              </a:custGeom>
              <a:noFill/>
              <a:ln w="9525" cap="rnd">
                <a:solidFill>
                  <a:srgbClr val="000000"/>
                </a:solidFill>
                <a:round/>
                <a:headEnd/>
                <a:tailEnd/>
              </a:ln>
            </p:spPr>
            <p:txBody>
              <a:bodyPr/>
              <a:lstStyle/>
              <a:p>
                <a:endParaRPr lang="en-US"/>
              </a:p>
            </p:txBody>
          </p:sp>
          <p:sp>
            <p:nvSpPr>
              <p:cNvPr id="17483" name="Freeform 41"/>
              <p:cNvSpPr>
                <a:spLocks/>
              </p:cNvSpPr>
              <p:nvPr/>
            </p:nvSpPr>
            <p:spPr bwMode="auto">
              <a:xfrm>
                <a:off x="1056" y="730"/>
                <a:ext cx="1051" cy="779"/>
              </a:xfrm>
              <a:custGeom>
                <a:avLst/>
                <a:gdLst>
                  <a:gd name="T0" fmla="*/ 0 w 1051"/>
                  <a:gd name="T1" fmla="*/ 779 h 779"/>
                  <a:gd name="T2" fmla="*/ 958 w 1051"/>
                  <a:gd name="T3" fmla="*/ 775 h 779"/>
                  <a:gd name="T4" fmla="*/ 1051 w 1051"/>
                  <a:gd name="T5" fmla="*/ 0 h 779"/>
                  <a:gd name="T6" fmla="*/ 130 w 1051"/>
                  <a:gd name="T7" fmla="*/ 33 h 779"/>
                  <a:gd name="T8" fmla="*/ 0 w 1051"/>
                  <a:gd name="T9" fmla="*/ 779 h 779"/>
                  <a:gd name="T10" fmla="*/ 0 60000 65536"/>
                  <a:gd name="T11" fmla="*/ 0 60000 65536"/>
                  <a:gd name="T12" fmla="*/ 0 60000 65536"/>
                  <a:gd name="T13" fmla="*/ 0 60000 65536"/>
                  <a:gd name="T14" fmla="*/ 0 60000 65536"/>
                  <a:gd name="T15" fmla="*/ 0 w 1051"/>
                  <a:gd name="T16" fmla="*/ 0 h 779"/>
                  <a:gd name="T17" fmla="*/ 1051 w 1051"/>
                  <a:gd name="T18" fmla="*/ 779 h 779"/>
                </a:gdLst>
                <a:ahLst/>
                <a:cxnLst>
                  <a:cxn ang="T10">
                    <a:pos x="T0" y="T1"/>
                  </a:cxn>
                  <a:cxn ang="T11">
                    <a:pos x="T2" y="T3"/>
                  </a:cxn>
                  <a:cxn ang="T12">
                    <a:pos x="T4" y="T5"/>
                  </a:cxn>
                  <a:cxn ang="T13">
                    <a:pos x="T6" y="T7"/>
                  </a:cxn>
                  <a:cxn ang="T14">
                    <a:pos x="T8" y="T9"/>
                  </a:cxn>
                </a:cxnLst>
                <a:rect l="T15" t="T16" r="T17" b="T18"/>
                <a:pathLst>
                  <a:path w="1051" h="779">
                    <a:moveTo>
                      <a:pt x="0" y="779"/>
                    </a:moveTo>
                    <a:lnTo>
                      <a:pt x="958" y="775"/>
                    </a:lnTo>
                    <a:lnTo>
                      <a:pt x="1051" y="0"/>
                    </a:lnTo>
                    <a:lnTo>
                      <a:pt x="130" y="33"/>
                    </a:lnTo>
                    <a:lnTo>
                      <a:pt x="0" y="779"/>
                    </a:lnTo>
                    <a:close/>
                  </a:path>
                </a:pathLst>
              </a:custGeom>
              <a:solidFill>
                <a:srgbClr val="808080"/>
              </a:solidFill>
              <a:ln w="9525">
                <a:noFill/>
                <a:round/>
                <a:headEnd/>
                <a:tailEnd/>
              </a:ln>
            </p:spPr>
            <p:txBody>
              <a:bodyPr/>
              <a:lstStyle/>
              <a:p>
                <a:endParaRPr lang="en-US"/>
              </a:p>
            </p:txBody>
          </p:sp>
          <p:sp>
            <p:nvSpPr>
              <p:cNvPr id="17484" name="Freeform 42"/>
              <p:cNvSpPr>
                <a:spLocks/>
              </p:cNvSpPr>
              <p:nvPr/>
            </p:nvSpPr>
            <p:spPr bwMode="auto">
              <a:xfrm>
                <a:off x="1056" y="730"/>
                <a:ext cx="1051" cy="779"/>
              </a:xfrm>
              <a:custGeom>
                <a:avLst/>
                <a:gdLst>
                  <a:gd name="T0" fmla="*/ 0 w 1051"/>
                  <a:gd name="T1" fmla="*/ 779 h 779"/>
                  <a:gd name="T2" fmla="*/ 958 w 1051"/>
                  <a:gd name="T3" fmla="*/ 775 h 779"/>
                  <a:gd name="T4" fmla="*/ 1051 w 1051"/>
                  <a:gd name="T5" fmla="*/ 0 h 779"/>
                  <a:gd name="T6" fmla="*/ 130 w 1051"/>
                  <a:gd name="T7" fmla="*/ 33 h 779"/>
                  <a:gd name="T8" fmla="*/ 0 w 1051"/>
                  <a:gd name="T9" fmla="*/ 779 h 779"/>
                  <a:gd name="T10" fmla="*/ 0 60000 65536"/>
                  <a:gd name="T11" fmla="*/ 0 60000 65536"/>
                  <a:gd name="T12" fmla="*/ 0 60000 65536"/>
                  <a:gd name="T13" fmla="*/ 0 60000 65536"/>
                  <a:gd name="T14" fmla="*/ 0 60000 65536"/>
                  <a:gd name="T15" fmla="*/ 0 w 1051"/>
                  <a:gd name="T16" fmla="*/ 0 h 779"/>
                  <a:gd name="T17" fmla="*/ 1051 w 1051"/>
                  <a:gd name="T18" fmla="*/ 779 h 779"/>
                </a:gdLst>
                <a:ahLst/>
                <a:cxnLst>
                  <a:cxn ang="T10">
                    <a:pos x="T0" y="T1"/>
                  </a:cxn>
                  <a:cxn ang="T11">
                    <a:pos x="T2" y="T3"/>
                  </a:cxn>
                  <a:cxn ang="T12">
                    <a:pos x="T4" y="T5"/>
                  </a:cxn>
                  <a:cxn ang="T13">
                    <a:pos x="T6" y="T7"/>
                  </a:cxn>
                  <a:cxn ang="T14">
                    <a:pos x="T8" y="T9"/>
                  </a:cxn>
                </a:cxnLst>
                <a:rect l="T15" t="T16" r="T17" b="T18"/>
                <a:pathLst>
                  <a:path w="1051" h="779">
                    <a:moveTo>
                      <a:pt x="0" y="779"/>
                    </a:moveTo>
                    <a:lnTo>
                      <a:pt x="958" y="775"/>
                    </a:lnTo>
                    <a:lnTo>
                      <a:pt x="1051" y="0"/>
                    </a:lnTo>
                    <a:lnTo>
                      <a:pt x="130" y="33"/>
                    </a:lnTo>
                    <a:lnTo>
                      <a:pt x="0" y="779"/>
                    </a:lnTo>
                    <a:close/>
                  </a:path>
                </a:pathLst>
              </a:custGeom>
              <a:noFill/>
              <a:ln w="9525" cap="rnd">
                <a:solidFill>
                  <a:srgbClr val="000000"/>
                </a:solidFill>
                <a:round/>
                <a:headEnd/>
                <a:tailEnd/>
              </a:ln>
            </p:spPr>
            <p:txBody>
              <a:bodyPr/>
              <a:lstStyle/>
              <a:p>
                <a:endParaRPr lang="en-US"/>
              </a:p>
            </p:txBody>
          </p:sp>
          <p:sp>
            <p:nvSpPr>
              <p:cNvPr id="17485" name="Freeform 43"/>
              <p:cNvSpPr>
                <a:spLocks/>
              </p:cNvSpPr>
              <p:nvPr/>
            </p:nvSpPr>
            <p:spPr bwMode="auto">
              <a:xfrm>
                <a:off x="1078" y="748"/>
                <a:ext cx="1061" cy="788"/>
              </a:xfrm>
              <a:custGeom>
                <a:avLst/>
                <a:gdLst>
                  <a:gd name="T0" fmla="*/ 0 w 2830"/>
                  <a:gd name="T1" fmla="*/ 0 h 2103"/>
                  <a:gd name="T2" fmla="*/ 0 w 2830"/>
                  <a:gd name="T3" fmla="*/ 0 h 2103"/>
                  <a:gd name="T4" fmla="*/ 0 w 2830"/>
                  <a:gd name="T5" fmla="*/ 0 h 2103"/>
                  <a:gd name="T6" fmla="*/ 0 w 2830"/>
                  <a:gd name="T7" fmla="*/ 0 h 2103"/>
                  <a:gd name="T8" fmla="*/ 0 w 2830"/>
                  <a:gd name="T9" fmla="*/ 0 h 2103"/>
                  <a:gd name="T10" fmla="*/ 0 w 2830"/>
                  <a:gd name="T11" fmla="*/ 0 h 2103"/>
                  <a:gd name="T12" fmla="*/ 0 w 2830"/>
                  <a:gd name="T13" fmla="*/ 0 h 2103"/>
                  <a:gd name="T14" fmla="*/ 0 w 2830"/>
                  <a:gd name="T15" fmla="*/ 0 h 2103"/>
                  <a:gd name="T16" fmla="*/ 0 60000 65536"/>
                  <a:gd name="T17" fmla="*/ 0 60000 65536"/>
                  <a:gd name="T18" fmla="*/ 0 60000 65536"/>
                  <a:gd name="T19" fmla="*/ 0 60000 65536"/>
                  <a:gd name="T20" fmla="*/ 0 60000 65536"/>
                  <a:gd name="T21" fmla="*/ 0 60000 65536"/>
                  <a:gd name="T22" fmla="*/ 0 60000 65536"/>
                  <a:gd name="T23" fmla="*/ 0 60000 65536"/>
                  <a:gd name="T24" fmla="*/ 0 w 2830"/>
                  <a:gd name="T25" fmla="*/ 0 h 2103"/>
                  <a:gd name="T26" fmla="*/ 2830 w 2830"/>
                  <a:gd name="T27" fmla="*/ 2103 h 2103"/>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830" h="2103">
                    <a:moveTo>
                      <a:pt x="0" y="2032"/>
                    </a:moveTo>
                    <a:cubicBezTo>
                      <a:pt x="11" y="2054"/>
                      <a:pt x="18" y="2078"/>
                      <a:pt x="18" y="2103"/>
                    </a:cubicBezTo>
                    <a:lnTo>
                      <a:pt x="2558" y="2101"/>
                    </a:lnTo>
                    <a:lnTo>
                      <a:pt x="2830" y="0"/>
                    </a:lnTo>
                    <a:lnTo>
                      <a:pt x="2746" y="1"/>
                    </a:lnTo>
                    <a:lnTo>
                      <a:pt x="2498" y="2006"/>
                    </a:lnTo>
                    <a:lnTo>
                      <a:pt x="0" y="2032"/>
                    </a:lnTo>
                    <a:close/>
                  </a:path>
                </a:pathLst>
              </a:custGeom>
              <a:solidFill>
                <a:srgbClr val="9A9A9A"/>
              </a:solidFill>
              <a:ln w="0">
                <a:solidFill>
                  <a:srgbClr val="000000"/>
                </a:solidFill>
                <a:round/>
                <a:headEnd/>
                <a:tailEnd/>
              </a:ln>
            </p:spPr>
            <p:txBody>
              <a:bodyPr/>
              <a:lstStyle/>
              <a:p>
                <a:endParaRPr lang="en-US"/>
              </a:p>
            </p:txBody>
          </p:sp>
          <p:sp>
            <p:nvSpPr>
              <p:cNvPr id="17486" name="Freeform 44"/>
              <p:cNvSpPr>
                <a:spLocks/>
              </p:cNvSpPr>
              <p:nvPr/>
            </p:nvSpPr>
            <p:spPr bwMode="auto">
              <a:xfrm>
                <a:off x="1078" y="748"/>
                <a:ext cx="1061" cy="788"/>
              </a:xfrm>
              <a:custGeom>
                <a:avLst/>
                <a:gdLst>
                  <a:gd name="T0" fmla="*/ 0 w 2830"/>
                  <a:gd name="T1" fmla="*/ 0 h 2103"/>
                  <a:gd name="T2" fmla="*/ 0 w 2830"/>
                  <a:gd name="T3" fmla="*/ 0 h 2103"/>
                  <a:gd name="T4" fmla="*/ 0 w 2830"/>
                  <a:gd name="T5" fmla="*/ 0 h 2103"/>
                  <a:gd name="T6" fmla="*/ 0 w 2830"/>
                  <a:gd name="T7" fmla="*/ 0 h 2103"/>
                  <a:gd name="T8" fmla="*/ 0 w 2830"/>
                  <a:gd name="T9" fmla="*/ 0 h 2103"/>
                  <a:gd name="T10" fmla="*/ 0 w 2830"/>
                  <a:gd name="T11" fmla="*/ 0 h 2103"/>
                  <a:gd name="T12" fmla="*/ 0 w 2830"/>
                  <a:gd name="T13" fmla="*/ 0 h 2103"/>
                  <a:gd name="T14" fmla="*/ 0 w 2830"/>
                  <a:gd name="T15" fmla="*/ 0 h 2103"/>
                  <a:gd name="T16" fmla="*/ 0 60000 65536"/>
                  <a:gd name="T17" fmla="*/ 0 60000 65536"/>
                  <a:gd name="T18" fmla="*/ 0 60000 65536"/>
                  <a:gd name="T19" fmla="*/ 0 60000 65536"/>
                  <a:gd name="T20" fmla="*/ 0 60000 65536"/>
                  <a:gd name="T21" fmla="*/ 0 60000 65536"/>
                  <a:gd name="T22" fmla="*/ 0 60000 65536"/>
                  <a:gd name="T23" fmla="*/ 0 60000 65536"/>
                  <a:gd name="T24" fmla="*/ 0 w 2830"/>
                  <a:gd name="T25" fmla="*/ 0 h 2103"/>
                  <a:gd name="T26" fmla="*/ 2830 w 2830"/>
                  <a:gd name="T27" fmla="*/ 2103 h 2103"/>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830" h="2103">
                    <a:moveTo>
                      <a:pt x="0" y="2032"/>
                    </a:moveTo>
                    <a:cubicBezTo>
                      <a:pt x="11" y="2054"/>
                      <a:pt x="18" y="2078"/>
                      <a:pt x="18" y="2103"/>
                    </a:cubicBezTo>
                    <a:lnTo>
                      <a:pt x="2558" y="2101"/>
                    </a:lnTo>
                    <a:lnTo>
                      <a:pt x="2830" y="0"/>
                    </a:lnTo>
                    <a:lnTo>
                      <a:pt x="2746" y="1"/>
                    </a:lnTo>
                    <a:lnTo>
                      <a:pt x="2498" y="2006"/>
                    </a:lnTo>
                    <a:lnTo>
                      <a:pt x="0" y="2032"/>
                    </a:lnTo>
                    <a:close/>
                  </a:path>
                </a:pathLst>
              </a:custGeom>
              <a:noFill/>
              <a:ln w="9525" cap="rnd">
                <a:solidFill>
                  <a:srgbClr val="000000"/>
                </a:solidFill>
                <a:round/>
                <a:headEnd/>
                <a:tailEnd/>
              </a:ln>
            </p:spPr>
            <p:txBody>
              <a:bodyPr/>
              <a:lstStyle/>
              <a:p>
                <a:endParaRPr lang="en-US"/>
              </a:p>
            </p:txBody>
          </p:sp>
          <p:sp>
            <p:nvSpPr>
              <p:cNvPr id="17487" name="Freeform 45"/>
              <p:cNvSpPr>
                <a:spLocks/>
              </p:cNvSpPr>
              <p:nvPr/>
            </p:nvSpPr>
            <p:spPr bwMode="auto">
              <a:xfrm>
                <a:off x="1178" y="831"/>
                <a:ext cx="800" cy="591"/>
              </a:xfrm>
              <a:custGeom>
                <a:avLst/>
                <a:gdLst>
                  <a:gd name="T0" fmla="*/ 85 w 800"/>
                  <a:gd name="T1" fmla="*/ 18 h 591"/>
                  <a:gd name="T2" fmla="*/ 0 w 800"/>
                  <a:gd name="T3" fmla="*/ 591 h 591"/>
                  <a:gd name="T4" fmla="*/ 734 w 800"/>
                  <a:gd name="T5" fmla="*/ 591 h 591"/>
                  <a:gd name="T6" fmla="*/ 800 w 800"/>
                  <a:gd name="T7" fmla="*/ 0 h 591"/>
                  <a:gd name="T8" fmla="*/ 85 w 800"/>
                  <a:gd name="T9" fmla="*/ 18 h 591"/>
                  <a:gd name="T10" fmla="*/ 0 60000 65536"/>
                  <a:gd name="T11" fmla="*/ 0 60000 65536"/>
                  <a:gd name="T12" fmla="*/ 0 60000 65536"/>
                  <a:gd name="T13" fmla="*/ 0 60000 65536"/>
                  <a:gd name="T14" fmla="*/ 0 60000 65536"/>
                  <a:gd name="T15" fmla="*/ 0 w 800"/>
                  <a:gd name="T16" fmla="*/ 0 h 591"/>
                  <a:gd name="T17" fmla="*/ 800 w 800"/>
                  <a:gd name="T18" fmla="*/ 591 h 591"/>
                </a:gdLst>
                <a:ahLst/>
                <a:cxnLst>
                  <a:cxn ang="T10">
                    <a:pos x="T0" y="T1"/>
                  </a:cxn>
                  <a:cxn ang="T11">
                    <a:pos x="T2" y="T3"/>
                  </a:cxn>
                  <a:cxn ang="T12">
                    <a:pos x="T4" y="T5"/>
                  </a:cxn>
                  <a:cxn ang="T13">
                    <a:pos x="T6" y="T7"/>
                  </a:cxn>
                  <a:cxn ang="T14">
                    <a:pos x="T8" y="T9"/>
                  </a:cxn>
                </a:cxnLst>
                <a:rect l="T15" t="T16" r="T17" b="T18"/>
                <a:pathLst>
                  <a:path w="800" h="591">
                    <a:moveTo>
                      <a:pt x="85" y="18"/>
                    </a:moveTo>
                    <a:lnTo>
                      <a:pt x="0" y="591"/>
                    </a:lnTo>
                    <a:lnTo>
                      <a:pt x="734" y="591"/>
                    </a:lnTo>
                    <a:lnTo>
                      <a:pt x="800" y="0"/>
                    </a:lnTo>
                    <a:lnTo>
                      <a:pt x="85" y="18"/>
                    </a:lnTo>
                    <a:close/>
                  </a:path>
                </a:pathLst>
              </a:custGeom>
              <a:solidFill>
                <a:srgbClr val="00FFFF"/>
              </a:solidFill>
              <a:ln w="9525">
                <a:noFill/>
                <a:round/>
                <a:headEnd/>
                <a:tailEnd/>
              </a:ln>
            </p:spPr>
            <p:txBody>
              <a:bodyPr/>
              <a:lstStyle/>
              <a:p>
                <a:endParaRPr lang="en-US"/>
              </a:p>
            </p:txBody>
          </p:sp>
          <p:sp>
            <p:nvSpPr>
              <p:cNvPr id="17488" name="Freeform 46"/>
              <p:cNvSpPr>
                <a:spLocks/>
              </p:cNvSpPr>
              <p:nvPr/>
            </p:nvSpPr>
            <p:spPr bwMode="auto">
              <a:xfrm>
                <a:off x="1178" y="831"/>
                <a:ext cx="800" cy="591"/>
              </a:xfrm>
              <a:custGeom>
                <a:avLst/>
                <a:gdLst>
                  <a:gd name="T0" fmla="*/ 85 w 800"/>
                  <a:gd name="T1" fmla="*/ 18 h 591"/>
                  <a:gd name="T2" fmla="*/ 0 w 800"/>
                  <a:gd name="T3" fmla="*/ 591 h 591"/>
                  <a:gd name="T4" fmla="*/ 734 w 800"/>
                  <a:gd name="T5" fmla="*/ 591 h 591"/>
                  <a:gd name="T6" fmla="*/ 800 w 800"/>
                  <a:gd name="T7" fmla="*/ 0 h 591"/>
                  <a:gd name="T8" fmla="*/ 85 w 800"/>
                  <a:gd name="T9" fmla="*/ 18 h 591"/>
                  <a:gd name="T10" fmla="*/ 0 60000 65536"/>
                  <a:gd name="T11" fmla="*/ 0 60000 65536"/>
                  <a:gd name="T12" fmla="*/ 0 60000 65536"/>
                  <a:gd name="T13" fmla="*/ 0 60000 65536"/>
                  <a:gd name="T14" fmla="*/ 0 60000 65536"/>
                  <a:gd name="T15" fmla="*/ 0 w 800"/>
                  <a:gd name="T16" fmla="*/ 0 h 591"/>
                  <a:gd name="T17" fmla="*/ 800 w 800"/>
                  <a:gd name="T18" fmla="*/ 591 h 591"/>
                </a:gdLst>
                <a:ahLst/>
                <a:cxnLst>
                  <a:cxn ang="T10">
                    <a:pos x="T0" y="T1"/>
                  </a:cxn>
                  <a:cxn ang="T11">
                    <a:pos x="T2" y="T3"/>
                  </a:cxn>
                  <a:cxn ang="T12">
                    <a:pos x="T4" y="T5"/>
                  </a:cxn>
                  <a:cxn ang="T13">
                    <a:pos x="T6" y="T7"/>
                  </a:cxn>
                  <a:cxn ang="T14">
                    <a:pos x="T8" y="T9"/>
                  </a:cxn>
                </a:cxnLst>
                <a:rect l="T15" t="T16" r="T17" b="T18"/>
                <a:pathLst>
                  <a:path w="800" h="591">
                    <a:moveTo>
                      <a:pt x="85" y="18"/>
                    </a:moveTo>
                    <a:lnTo>
                      <a:pt x="0" y="591"/>
                    </a:lnTo>
                    <a:lnTo>
                      <a:pt x="734" y="591"/>
                    </a:lnTo>
                    <a:lnTo>
                      <a:pt x="800" y="0"/>
                    </a:lnTo>
                    <a:lnTo>
                      <a:pt x="85" y="18"/>
                    </a:lnTo>
                    <a:close/>
                  </a:path>
                </a:pathLst>
              </a:custGeom>
              <a:noFill/>
              <a:ln w="3175" cap="rnd">
                <a:solidFill>
                  <a:srgbClr val="000000"/>
                </a:solidFill>
                <a:round/>
                <a:headEnd/>
                <a:tailEnd/>
              </a:ln>
            </p:spPr>
            <p:txBody>
              <a:bodyPr/>
              <a:lstStyle/>
              <a:p>
                <a:endParaRPr lang="en-US"/>
              </a:p>
            </p:txBody>
          </p:sp>
        </p:grpSp>
      </p:grpSp>
      <p:grpSp>
        <p:nvGrpSpPr>
          <p:cNvPr id="6" name="Group 99"/>
          <p:cNvGrpSpPr>
            <a:grpSpLocks/>
          </p:cNvGrpSpPr>
          <p:nvPr/>
        </p:nvGrpSpPr>
        <p:grpSpPr bwMode="auto">
          <a:xfrm>
            <a:off x="7399625" y="1240000"/>
            <a:ext cx="1213488" cy="1957388"/>
            <a:chOff x="934" y="830"/>
            <a:chExt cx="626" cy="1012"/>
          </a:xfrm>
        </p:grpSpPr>
        <p:sp>
          <p:nvSpPr>
            <p:cNvPr id="17451" name="Freeform 100"/>
            <p:cNvSpPr>
              <a:spLocks/>
            </p:cNvSpPr>
            <p:nvPr/>
          </p:nvSpPr>
          <p:spPr bwMode="blackWhite">
            <a:xfrm>
              <a:off x="946" y="1583"/>
              <a:ext cx="604" cy="259"/>
            </a:xfrm>
            <a:custGeom>
              <a:avLst/>
              <a:gdLst>
                <a:gd name="T0" fmla="*/ 0 w 1252"/>
                <a:gd name="T1" fmla="*/ 0 h 536"/>
                <a:gd name="T2" fmla="*/ 0 w 1252"/>
                <a:gd name="T3" fmla="*/ 0 h 536"/>
                <a:gd name="T4" fmla="*/ 0 w 1252"/>
                <a:gd name="T5" fmla="*/ 0 h 536"/>
                <a:gd name="T6" fmla="*/ 2 w 1252"/>
                <a:gd name="T7" fmla="*/ 0 h 536"/>
                <a:gd name="T8" fmla="*/ 2 w 1252"/>
                <a:gd name="T9" fmla="*/ 0 h 536"/>
                <a:gd name="T10" fmla="*/ 0 60000 65536"/>
                <a:gd name="T11" fmla="*/ 0 60000 65536"/>
                <a:gd name="T12" fmla="*/ 0 60000 65536"/>
                <a:gd name="T13" fmla="*/ 0 60000 65536"/>
                <a:gd name="T14" fmla="*/ 0 60000 65536"/>
                <a:gd name="T15" fmla="*/ 0 w 1252"/>
                <a:gd name="T16" fmla="*/ 0 h 536"/>
                <a:gd name="T17" fmla="*/ 1252 w 1252"/>
                <a:gd name="T18" fmla="*/ 536 h 536"/>
              </a:gdLst>
              <a:ahLst/>
              <a:cxnLst>
                <a:cxn ang="T10">
                  <a:pos x="T0" y="T1"/>
                </a:cxn>
                <a:cxn ang="T11">
                  <a:pos x="T2" y="T3"/>
                </a:cxn>
                <a:cxn ang="T12">
                  <a:pos x="T4" y="T5"/>
                </a:cxn>
                <a:cxn ang="T13">
                  <a:pos x="T6" y="T7"/>
                </a:cxn>
                <a:cxn ang="T14">
                  <a:pos x="T8" y="T9"/>
                </a:cxn>
              </a:cxnLst>
              <a:rect l="T15" t="T16" r="T17" b="T18"/>
              <a:pathLst>
                <a:path w="1252" h="536">
                  <a:moveTo>
                    <a:pt x="0" y="292"/>
                  </a:moveTo>
                  <a:lnTo>
                    <a:pt x="0" y="370"/>
                  </a:lnTo>
                  <a:lnTo>
                    <a:pt x="567" y="535"/>
                  </a:lnTo>
                  <a:lnTo>
                    <a:pt x="1251" y="92"/>
                  </a:lnTo>
                  <a:lnTo>
                    <a:pt x="1251" y="0"/>
                  </a:lnTo>
                </a:path>
              </a:pathLst>
            </a:custGeom>
            <a:solidFill>
              <a:srgbClr val="969696"/>
            </a:solidFill>
            <a:ln w="3175" cap="rnd">
              <a:solidFill>
                <a:schemeClr val="tx1"/>
              </a:solidFill>
              <a:round/>
              <a:headEnd/>
              <a:tailEnd/>
            </a:ln>
          </p:spPr>
          <p:txBody>
            <a:bodyPr/>
            <a:lstStyle/>
            <a:p>
              <a:endParaRPr lang="en-US"/>
            </a:p>
          </p:txBody>
        </p:sp>
        <p:grpSp>
          <p:nvGrpSpPr>
            <p:cNvPr id="7" name="Group 101"/>
            <p:cNvGrpSpPr>
              <a:grpSpLocks/>
            </p:cNvGrpSpPr>
            <p:nvPr/>
          </p:nvGrpSpPr>
          <p:grpSpPr bwMode="auto">
            <a:xfrm>
              <a:off x="934" y="830"/>
              <a:ext cx="626" cy="987"/>
              <a:chOff x="934" y="830"/>
              <a:chExt cx="626" cy="987"/>
            </a:xfrm>
          </p:grpSpPr>
          <p:sp>
            <p:nvSpPr>
              <p:cNvPr id="17453" name="Freeform 102"/>
              <p:cNvSpPr>
                <a:spLocks/>
              </p:cNvSpPr>
              <p:nvPr/>
            </p:nvSpPr>
            <p:spPr bwMode="blackWhite">
              <a:xfrm>
                <a:off x="936" y="830"/>
                <a:ext cx="623" cy="217"/>
              </a:xfrm>
              <a:custGeom>
                <a:avLst/>
                <a:gdLst>
                  <a:gd name="T0" fmla="*/ 0 w 1291"/>
                  <a:gd name="T1" fmla="*/ 0 h 449"/>
                  <a:gd name="T2" fmla="*/ 0 w 1291"/>
                  <a:gd name="T3" fmla="*/ 0 h 449"/>
                  <a:gd name="T4" fmla="*/ 2 w 1291"/>
                  <a:gd name="T5" fmla="*/ 0 h 449"/>
                  <a:gd name="T6" fmla="*/ 1 w 1291"/>
                  <a:gd name="T7" fmla="*/ 0 h 449"/>
                  <a:gd name="T8" fmla="*/ 0 w 1291"/>
                  <a:gd name="T9" fmla="*/ 0 h 449"/>
                  <a:gd name="T10" fmla="*/ 0 60000 65536"/>
                  <a:gd name="T11" fmla="*/ 0 60000 65536"/>
                  <a:gd name="T12" fmla="*/ 0 60000 65536"/>
                  <a:gd name="T13" fmla="*/ 0 60000 65536"/>
                  <a:gd name="T14" fmla="*/ 0 60000 65536"/>
                  <a:gd name="T15" fmla="*/ 0 w 1291"/>
                  <a:gd name="T16" fmla="*/ 0 h 449"/>
                  <a:gd name="T17" fmla="*/ 1291 w 1291"/>
                  <a:gd name="T18" fmla="*/ 449 h 449"/>
                </a:gdLst>
                <a:ahLst/>
                <a:cxnLst>
                  <a:cxn ang="T10">
                    <a:pos x="T0" y="T1"/>
                  </a:cxn>
                  <a:cxn ang="T11">
                    <a:pos x="T2" y="T3"/>
                  </a:cxn>
                  <a:cxn ang="T12">
                    <a:pos x="T4" y="T5"/>
                  </a:cxn>
                  <a:cxn ang="T13">
                    <a:pos x="T6" y="T7"/>
                  </a:cxn>
                  <a:cxn ang="T14">
                    <a:pos x="T8" y="T9"/>
                  </a:cxn>
                </a:cxnLst>
                <a:rect l="T15" t="T16" r="T17" b="T18"/>
                <a:pathLst>
                  <a:path w="1291" h="449">
                    <a:moveTo>
                      <a:pt x="0" y="307"/>
                    </a:moveTo>
                    <a:lnTo>
                      <a:pt x="577" y="448"/>
                    </a:lnTo>
                    <a:lnTo>
                      <a:pt x="1290" y="127"/>
                    </a:lnTo>
                    <a:lnTo>
                      <a:pt x="727" y="0"/>
                    </a:lnTo>
                    <a:lnTo>
                      <a:pt x="0" y="307"/>
                    </a:lnTo>
                  </a:path>
                </a:pathLst>
              </a:custGeom>
              <a:solidFill>
                <a:schemeClr val="tx1">
                  <a:lumMod val="75000"/>
                </a:schemeClr>
              </a:solidFill>
              <a:ln w="3175" cap="rnd">
                <a:solidFill>
                  <a:schemeClr val="tx1"/>
                </a:solidFill>
                <a:round/>
                <a:headEnd/>
                <a:tailEnd/>
              </a:ln>
            </p:spPr>
            <p:txBody>
              <a:bodyPr/>
              <a:lstStyle/>
              <a:p>
                <a:endParaRPr lang="en-US"/>
              </a:p>
            </p:txBody>
          </p:sp>
          <p:sp>
            <p:nvSpPr>
              <p:cNvPr id="17454" name="Freeform 103"/>
              <p:cNvSpPr>
                <a:spLocks/>
              </p:cNvSpPr>
              <p:nvPr/>
            </p:nvSpPr>
            <p:spPr bwMode="blackWhite">
              <a:xfrm>
                <a:off x="1208" y="890"/>
                <a:ext cx="352" cy="927"/>
              </a:xfrm>
              <a:custGeom>
                <a:avLst/>
                <a:gdLst>
                  <a:gd name="T0" fmla="*/ 0 w 729"/>
                  <a:gd name="T1" fmla="*/ 0 h 1916"/>
                  <a:gd name="T2" fmla="*/ 0 w 729"/>
                  <a:gd name="T3" fmla="*/ 3 h 1916"/>
                  <a:gd name="T4" fmla="*/ 1 w 729"/>
                  <a:gd name="T5" fmla="*/ 2 h 1916"/>
                  <a:gd name="T6" fmla="*/ 1 w 729"/>
                  <a:gd name="T7" fmla="*/ 0 h 1916"/>
                  <a:gd name="T8" fmla="*/ 0 w 729"/>
                  <a:gd name="T9" fmla="*/ 0 h 1916"/>
                  <a:gd name="T10" fmla="*/ 0 60000 65536"/>
                  <a:gd name="T11" fmla="*/ 0 60000 65536"/>
                  <a:gd name="T12" fmla="*/ 0 60000 65536"/>
                  <a:gd name="T13" fmla="*/ 0 60000 65536"/>
                  <a:gd name="T14" fmla="*/ 0 60000 65536"/>
                  <a:gd name="T15" fmla="*/ 0 w 729"/>
                  <a:gd name="T16" fmla="*/ 0 h 1916"/>
                  <a:gd name="T17" fmla="*/ 729 w 729"/>
                  <a:gd name="T18" fmla="*/ 1916 h 1916"/>
                </a:gdLst>
                <a:ahLst/>
                <a:cxnLst>
                  <a:cxn ang="T10">
                    <a:pos x="T0" y="T1"/>
                  </a:cxn>
                  <a:cxn ang="T11">
                    <a:pos x="T2" y="T3"/>
                  </a:cxn>
                  <a:cxn ang="T12">
                    <a:pos x="T4" y="T5"/>
                  </a:cxn>
                  <a:cxn ang="T13">
                    <a:pos x="T6" y="T7"/>
                  </a:cxn>
                  <a:cxn ang="T14">
                    <a:pos x="T8" y="T9"/>
                  </a:cxn>
                </a:cxnLst>
                <a:rect l="T15" t="T16" r="T17" b="T18"/>
                <a:pathLst>
                  <a:path w="729" h="1916">
                    <a:moveTo>
                      <a:pt x="0" y="328"/>
                    </a:moveTo>
                    <a:lnTo>
                      <a:pt x="4" y="1915"/>
                    </a:lnTo>
                    <a:lnTo>
                      <a:pt x="728" y="1456"/>
                    </a:lnTo>
                    <a:lnTo>
                      <a:pt x="728" y="0"/>
                    </a:lnTo>
                    <a:lnTo>
                      <a:pt x="0" y="328"/>
                    </a:lnTo>
                  </a:path>
                </a:pathLst>
              </a:custGeom>
              <a:gradFill rotWithShape="0">
                <a:gsLst>
                  <a:gs pos="0">
                    <a:srgbClr val="B2B2B2"/>
                  </a:gs>
                  <a:gs pos="100000">
                    <a:srgbClr val="E5E5E5"/>
                  </a:gs>
                </a:gsLst>
                <a:path path="rect">
                  <a:fillToRect l="100000" t="100000"/>
                </a:path>
              </a:gradFill>
              <a:ln w="3175" cap="rnd">
                <a:solidFill>
                  <a:schemeClr val="tx1"/>
                </a:solidFill>
                <a:round/>
                <a:headEnd/>
                <a:tailEnd/>
              </a:ln>
            </p:spPr>
            <p:txBody>
              <a:bodyPr/>
              <a:lstStyle/>
              <a:p>
                <a:endParaRPr lang="en-US"/>
              </a:p>
            </p:txBody>
          </p:sp>
          <p:sp>
            <p:nvSpPr>
              <p:cNvPr id="17455" name="Freeform 104"/>
              <p:cNvSpPr>
                <a:spLocks/>
              </p:cNvSpPr>
              <p:nvPr/>
            </p:nvSpPr>
            <p:spPr bwMode="blackWhite">
              <a:xfrm>
                <a:off x="934" y="978"/>
                <a:ext cx="278" cy="834"/>
              </a:xfrm>
              <a:custGeom>
                <a:avLst/>
                <a:gdLst>
                  <a:gd name="T0" fmla="*/ 0 w 577"/>
                  <a:gd name="T1" fmla="*/ 0 h 1728"/>
                  <a:gd name="T2" fmla="*/ 0 w 577"/>
                  <a:gd name="T3" fmla="*/ 2 h 1728"/>
                  <a:gd name="T4" fmla="*/ 0 w 577"/>
                  <a:gd name="T5" fmla="*/ 2 h 1728"/>
                  <a:gd name="T6" fmla="*/ 0 w 577"/>
                  <a:gd name="T7" fmla="*/ 0 h 1728"/>
                  <a:gd name="T8" fmla="*/ 0 w 577"/>
                  <a:gd name="T9" fmla="*/ 0 h 1728"/>
                  <a:gd name="T10" fmla="*/ 0 60000 65536"/>
                  <a:gd name="T11" fmla="*/ 0 60000 65536"/>
                  <a:gd name="T12" fmla="*/ 0 60000 65536"/>
                  <a:gd name="T13" fmla="*/ 0 60000 65536"/>
                  <a:gd name="T14" fmla="*/ 0 60000 65536"/>
                  <a:gd name="T15" fmla="*/ 0 w 577"/>
                  <a:gd name="T16" fmla="*/ 0 h 1728"/>
                  <a:gd name="T17" fmla="*/ 577 w 577"/>
                  <a:gd name="T18" fmla="*/ 1728 h 1728"/>
                </a:gdLst>
                <a:ahLst/>
                <a:cxnLst>
                  <a:cxn ang="T10">
                    <a:pos x="T0" y="T1"/>
                  </a:cxn>
                  <a:cxn ang="T11">
                    <a:pos x="T2" y="T3"/>
                  </a:cxn>
                  <a:cxn ang="T12">
                    <a:pos x="T4" y="T5"/>
                  </a:cxn>
                  <a:cxn ang="T13">
                    <a:pos x="T6" y="T7"/>
                  </a:cxn>
                  <a:cxn ang="T14">
                    <a:pos x="T8" y="T9"/>
                  </a:cxn>
                </a:cxnLst>
                <a:rect l="T15" t="T16" r="T17" b="T18"/>
                <a:pathLst>
                  <a:path w="577" h="1728">
                    <a:moveTo>
                      <a:pt x="576" y="140"/>
                    </a:moveTo>
                    <a:lnTo>
                      <a:pt x="576" y="1727"/>
                    </a:lnTo>
                    <a:lnTo>
                      <a:pt x="0" y="1568"/>
                    </a:lnTo>
                    <a:lnTo>
                      <a:pt x="0" y="0"/>
                    </a:lnTo>
                    <a:lnTo>
                      <a:pt x="576" y="140"/>
                    </a:lnTo>
                  </a:path>
                </a:pathLst>
              </a:custGeom>
              <a:gradFill rotWithShape="0">
                <a:gsLst>
                  <a:gs pos="0">
                    <a:srgbClr val="EDEDED"/>
                  </a:gs>
                  <a:gs pos="100000">
                    <a:srgbClr val="B2B2B2"/>
                  </a:gs>
                </a:gsLst>
                <a:lin ang="5400000" scaled="1"/>
              </a:gradFill>
              <a:ln w="3175" cap="rnd">
                <a:solidFill>
                  <a:schemeClr val="tx1"/>
                </a:solidFill>
                <a:round/>
                <a:headEnd/>
                <a:tailEnd/>
              </a:ln>
            </p:spPr>
            <p:txBody>
              <a:bodyPr/>
              <a:lstStyle/>
              <a:p>
                <a:endParaRPr lang="en-US"/>
              </a:p>
            </p:txBody>
          </p:sp>
          <p:sp>
            <p:nvSpPr>
              <p:cNvPr id="17456" name="Line 105"/>
              <p:cNvSpPr>
                <a:spLocks noChangeShapeType="1"/>
              </p:cNvSpPr>
              <p:nvPr/>
            </p:nvSpPr>
            <p:spPr bwMode="blackWhite">
              <a:xfrm>
                <a:off x="973" y="1680"/>
                <a:ext cx="192" cy="51"/>
              </a:xfrm>
              <a:prstGeom prst="line">
                <a:avLst/>
              </a:prstGeom>
              <a:noFill/>
              <a:ln w="6350">
                <a:solidFill>
                  <a:srgbClr val="676767"/>
                </a:solidFill>
                <a:round/>
                <a:headEnd/>
                <a:tailEnd/>
              </a:ln>
            </p:spPr>
            <p:txBody>
              <a:bodyPr wrap="none" anchor="ctr"/>
              <a:lstStyle/>
              <a:p>
                <a:endParaRPr lang="en-US"/>
              </a:p>
            </p:txBody>
          </p:sp>
          <p:sp>
            <p:nvSpPr>
              <p:cNvPr id="17457" name="Oval 106"/>
              <p:cNvSpPr>
                <a:spLocks noChangeArrowheads="1"/>
              </p:cNvSpPr>
              <p:nvPr/>
            </p:nvSpPr>
            <p:spPr bwMode="blackWhite">
              <a:xfrm>
                <a:off x="966" y="1019"/>
                <a:ext cx="31" cy="17"/>
              </a:xfrm>
              <a:prstGeom prst="ellipse">
                <a:avLst/>
              </a:prstGeom>
              <a:solidFill>
                <a:srgbClr val="D60093"/>
              </a:solidFill>
              <a:ln w="12700">
                <a:noFill/>
                <a:round/>
                <a:headEnd/>
                <a:tailEnd/>
              </a:ln>
            </p:spPr>
            <p:txBody>
              <a:bodyPr wrap="none" anchor="ctr"/>
              <a:lstStyle/>
              <a:p>
                <a:endParaRPr lang="en-US"/>
              </a:p>
            </p:txBody>
          </p:sp>
          <p:sp>
            <p:nvSpPr>
              <p:cNvPr id="17458" name="Line 107"/>
              <p:cNvSpPr>
                <a:spLocks noChangeShapeType="1"/>
              </p:cNvSpPr>
              <p:nvPr/>
            </p:nvSpPr>
            <p:spPr bwMode="blackWhite">
              <a:xfrm>
                <a:off x="973" y="1642"/>
                <a:ext cx="192" cy="51"/>
              </a:xfrm>
              <a:prstGeom prst="line">
                <a:avLst/>
              </a:prstGeom>
              <a:noFill/>
              <a:ln w="6350">
                <a:solidFill>
                  <a:srgbClr val="676767"/>
                </a:solidFill>
                <a:round/>
                <a:headEnd/>
                <a:tailEnd/>
              </a:ln>
            </p:spPr>
            <p:txBody>
              <a:bodyPr wrap="none" anchor="ctr"/>
              <a:lstStyle/>
              <a:p>
                <a:endParaRPr lang="en-US"/>
              </a:p>
            </p:txBody>
          </p:sp>
          <p:sp>
            <p:nvSpPr>
              <p:cNvPr id="17459" name="Line 108"/>
              <p:cNvSpPr>
                <a:spLocks noChangeShapeType="1"/>
              </p:cNvSpPr>
              <p:nvPr/>
            </p:nvSpPr>
            <p:spPr bwMode="blackWhite">
              <a:xfrm>
                <a:off x="973" y="1604"/>
                <a:ext cx="192" cy="52"/>
              </a:xfrm>
              <a:prstGeom prst="line">
                <a:avLst/>
              </a:prstGeom>
              <a:noFill/>
              <a:ln w="6350">
                <a:solidFill>
                  <a:srgbClr val="676767"/>
                </a:solidFill>
                <a:round/>
                <a:headEnd/>
                <a:tailEnd/>
              </a:ln>
            </p:spPr>
            <p:txBody>
              <a:bodyPr wrap="none" anchor="ctr"/>
              <a:lstStyle/>
              <a:p>
                <a:endParaRPr lang="en-US"/>
              </a:p>
            </p:txBody>
          </p:sp>
          <p:sp>
            <p:nvSpPr>
              <p:cNvPr id="17460" name="Line 109"/>
              <p:cNvSpPr>
                <a:spLocks noChangeShapeType="1"/>
              </p:cNvSpPr>
              <p:nvPr/>
            </p:nvSpPr>
            <p:spPr bwMode="blackWhite">
              <a:xfrm>
                <a:off x="973" y="1567"/>
                <a:ext cx="192" cy="51"/>
              </a:xfrm>
              <a:prstGeom prst="line">
                <a:avLst/>
              </a:prstGeom>
              <a:noFill/>
              <a:ln w="6350">
                <a:solidFill>
                  <a:srgbClr val="676767"/>
                </a:solidFill>
                <a:round/>
                <a:headEnd/>
                <a:tailEnd/>
              </a:ln>
            </p:spPr>
            <p:txBody>
              <a:bodyPr wrap="none" anchor="ctr"/>
              <a:lstStyle/>
              <a:p>
                <a:endParaRPr lang="en-US"/>
              </a:p>
            </p:txBody>
          </p:sp>
          <p:sp>
            <p:nvSpPr>
              <p:cNvPr id="17461" name="Line 110"/>
              <p:cNvSpPr>
                <a:spLocks noChangeShapeType="1"/>
              </p:cNvSpPr>
              <p:nvPr/>
            </p:nvSpPr>
            <p:spPr bwMode="blackWhite">
              <a:xfrm>
                <a:off x="973" y="1528"/>
                <a:ext cx="192" cy="51"/>
              </a:xfrm>
              <a:prstGeom prst="line">
                <a:avLst/>
              </a:prstGeom>
              <a:noFill/>
              <a:ln w="6350">
                <a:solidFill>
                  <a:srgbClr val="676767"/>
                </a:solidFill>
                <a:round/>
                <a:headEnd/>
                <a:tailEnd/>
              </a:ln>
            </p:spPr>
            <p:txBody>
              <a:bodyPr wrap="none" anchor="ctr"/>
              <a:lstStyle/>
              <a:p>
                <a:endParaRPr lang="en-US"/>
              </a:p>
            </p:txBody>
          </p:sp>
          <p:sp>
            <p:nvSpPr>
              <p:cNvPr id="17462" name="Freeform 111"/>
              <p:cNvSpPr>
                <a:spLocks/>
              </p:cNvSpPr>
              <p:nvPr/>
            </p:nvSpPr>
            <p:spPr bwMode="blackWhite">
              <a:xfrm>
                <a:off x="976" y="1164"/>
                <a:ext cx="190" cy="355"/>
              </a:xfrm>
              <a:custGeom>
                <a:avLst/>
                <a:gdLst>
                  <a:gd name="T0" fmla="*/ 0 w 397"/>
                  <a:gd name="T1" fmla="*/ 1 h 733"/>
                  <a:gd name="T2" fmla="*/ 0 w 397"/>
                  <a:gd name="T3" fmla="*/ 1 h 733"/>
                  <a:gd name="T4" fmla="*/ 0 w 397"/>
                  <a:gd name="T5" fmla="*/ 0 h 733"/>
                  <a:gd name="T6" fmla="*/ 0 60000 65536"/>
                  <a:gd name="T7" fmla="*/ 0 60000 65536"/>
                  <a:gd name="T8" fmla="*/ 0 60000 65536"/>
                  <a:gd name="T9" fmla="*/ 0 w 397"/>
                  <a:gd name="T10" fmla="*/ 0 h 733"/>
                  <a:gd name="T11" fmla="*/ 397 w 397"/>
                  <a:gd name="T12" fmla="*/ 733 h 733"/>
                </a:gdLst>
                <a:ahLst/>
                <a:cxnLst>
                  <a:cxn ang="T6">
                    <a:pos x="T0" y="T1"/>
                  </a:cxn>
                  <a:cxn ang="T7">
                    <a:pos x="T2" y="T3"/>
                  </a:cxn>
                  <a:cxn ang="T8">
                    <a:pos x="T4" y="T5"/>
                  </a:cxn>
                </a:cxnLst>
                <a:rect l="T9" t="T10" r="T11" b="T12"/>
                <a:pathLst>
                  <a:path w="397" h="733">
                    <a:moveTo>
                      <a:pt x="0" y="628"/>
                    </a:moveTo>
                    <a:lnTo>
                      <a:pt x="396" y="732"/>
                    </a:lnTo>
                    <a:lnTo>
                      <a:pt x="396" y="0"/>
                    </a:lnTo>
                  </a:path>
                </a:pathLst>
              </a:custGeom>
              <a:noFill/>
              <a:ln w="3175" cap="rnd">
                <a:solidFill>
                  <a:srgbClr val="676767"/>
                </a:solidFill>
                <a:round/>
                <a:headEnd/>
                <a:tailEnd/>
              </a:ln>
            </p:spPr>
            <p:txBody>
              <a:bodyPr/>
              <a:lstStyle/>
              <a:p>
                <a:endParaRPr lang="en-US"/>
              </a:p>
            </p:txBody>
          </p:sp>
          <p:sp>
            <p:nvSpPr>
              <p:cNvPr id="17463" name="Freeform 112"/>
              <p:cNvSpPr>
                <a:spLocks/>
              </p:cNvSpPr>
              <p:nvPr/>
            </p:nvSpPr>
            <p:spPr bwMode="blackWhite">
              <a:xfrm>
                <a:off x="956" y="1094"/>
                <a:ext cx="218" cy="618"/>
              </a:xfrm>
              <a:custGeom>
                <a:avLst/>
                <a:gdLst>
                  <a:gd name="T0" fmla="*/ 0 w 453"/>
                  <a:gd name="T1" fmla="*/ 0 h 1278"/>
                  <a:gd name="T2" fmla="*/ 0 w 453"/>
                  <a:gd name="T3" fmla="*/ 0 h 1278"/>
                  <a:gd name="T4" fmla="*/ 0 w 453"/>
                  <a:gd name="T5" fmla="*/ 2 h 1278"/>
                  <a:gd name="T6" fmla="*/ 0 60000 65536"/>
                  <a:gd name="T7" fmla="*/ 0 60000 65536"/>
                  <a:gd name="T8" fmla="*/ 0 60000 65536"/>
                  <a:gd name="T9" fmla="*/ 0 w 453"/>
                  <a:gd name="T10" fmla="*/ 0 h 1278"/>
                  <a:gd name="T11" fmla="*/ 453 w 453"/>
                  <a:gd name="T12" fmla="*/ 1278 h 1278"/>
                </a:gdLst>
                <a:ahLst/>
                <a:cxnLst>
                  <a:cxn ang="T6">
                    <a:pos x="T0" y="T1"/>
                  </a:cxn>
                  <a:cxn ang="T7">
                    <a:pos x="T2" y="T3"/>
                  </a:cxn>
                  <a:cxn ang="T8">
                    <a:pos x="T4" y="T5"/>
                  </a:cxn>
                </a:cxnLst>
                <a:rect l="T9" t="T10" r="T11" b="T12"/>
                <a:pathLst>
                  <a:path w="453" h="1278">
                    <a:moveTo>
                      <a:pt x="452" y="105"/>
                    </a:moveTo>
                    <a:lnTo>
                      <a:pt x="0" y="0"/>
                    </a:lnTo>
                    <a:lnTo>
                      <a:pt x="0" y="1277"/>
                    </a:lnTo>
                  </a:path>
                </a:pathLst>
              </a:custGeom>
              <a:noFill/>
              <a:ln w="6350" cap="rnd">
                <a:solidFill>
                  <a:schemeClr val="tx1"/>
                </a:solidFill>
                <a:round/>
                <a:headEnd/>
                <a:tailEnd/>
              </a:ln>
            </p:spPr>
            <p:txBody>
              <a:bodyPr/>
              <a:lstStyle/>
              <a:p>
                <a:endParaRPr lang="en-US"/>
              </a:p>
            </p:txBody>
          </p:sp>
          <p:sp>
            <p:nvSpPr>
              <p:cNvPr id="17464" name="Freeform 113"/>
              <p:cNvSpPr>
                <a:spLocks/>
              </p:cNvSpPr>
              <p:nvPr/>
            </p:nvSpPr>
            <p:spPr bwMode="blackWhite">
              <a:xfrm>
                <a:off x="970" y="1117"/>
                <a:ext cx="194" cy="352"/>
              </a:xfrm>
              <a:custGeom>
                <a:avLst/>
                <a:gdLst>
                  <a:gd name="T0" fmla="*/ 0 w 402"/>
                  <a:gd name="T1" fmla="*/ 0 h 726"/>
                  <a:gd name="T2" fmla="*/ 0 w 402"/>
                  <a:gd name="T3" fmla="*/ 0 h 726"/>
                  <a:gd name="T4" fmla="*/ 0 w 402"/>
                  <a:gd name="T5" fmla="*/ 1 h 726"/>
                  <a:gd name="T6" fmla="*/ 0 60000 65536"/>
                  <a:gd name="T7" fmla="*/ 0 60000 65536"/>
                  <a:gd name="T8" fmla="*/ 0 60000 65536"/>
                  <a:gd name="T9" fmla="*/ 0 w 402"/>
                  <a:gd name="T10" fmla="*/ 0 h 726"/>
                  <a:gd name="T11" fmla="*/ 402 w 402"/>
                  <a:gd name="T12" fmla="*/ 726 h 726"/>
                </a:gdLst>
                <a:ahLst/>
                <a:cxnLst>
                  <a:cxn ang="T6">
                    <a:pos x="T0" y="T1"/>
                  </a:cxn>
                  <a:cxn ang="T7">
                    <a:pos x="T2" y="T3"/>
                  </a:cxn>
                  <a:cxn ang="T8">
                    <a:pos x="T4" y="T5"/>
                  </a:cxn>
                </a:cxnLst>
                <a:rect l="T9" t="T10" r="T11" b="T12"/>
                <a:pathLst>
                  <a:path w="402" h="726">
                    <a:moveTo>
                      <a:pt x="401" y="96"/>
                    </a:moveTo>
                    <a:lnTo>
                      <a:pt x="0" y="0"/>
                    </a:lnTo>
                    <a:lnTo>
                      <a:pt x="0" y="725"/>
                    </a:lnTo>
                  </a:path>
                </a:pathLst>
              </a:custGeom>
              <a:noFill/>
              <a:ln w="3175" cap="rnd">
                <a:solidFill>
                  <a:schemeClr val="tx1"/>
                </a:solidFill>
                <a:round/>
                <a:headEnd/>
                <a:tailEnd/>
              </a:ln>
            </p:spPr>
            <p:txBody>
              <a:bodyPr/>
              <a:lstStyle/>
              <a:p>
                <a:endParaRPr lang="en-US"/>
              </a:p>
            </p:txBody>
          </p:sp>
          <p:sp>
            <p:nvSpPr>
              <p:cNvPr id="17465" name="Line 114"/>
              <p:cNvSpPr>
                <a:spLocks noChangeShapeType="1"/>
              </p:cNvSpPr>
              <p:nvPr/>
            </p:nvSpPr>
            <p:spPr bwMode="blackWhite">
              <a:xfrm>
                <a:off x="971" y="1198"/>
                <a:ext cx="187" cy="43"/>
              </a:xfrm>
              <a:prstGeom prst="line">
                <a:avLst/>
              </a:prstGeom>
              <a:noFill/>
              <a:ln w="3175">
                <a:solidFill>
                  <a:srgbClr val="676767"/>
                </a:solidFill>
                <a:round/>
                <a:headEnd/>
                <a:tailEnd/>
              </a:ln>
            </p:spPr>
            <p:txBody>
              <a:bodyPr wrap="none" anchor="ctr"/>
              <a:lstStyle/>
              <a:p>
                <a:endParaRPr lang="en-US"/>
              </a:p>
            </p:txBody>
          </p:sp>
          <p:sp>
            <p:nvSpPr>
              <p:cNvPr id="17466" name="Line 115"/>
              <p:cNvSpPr>
                <a:spLocks noChangeShapeType="1"/>
              </p:cNvSpPr>
              <p:nvPr/>
            </p:nvSpPr>
            <p:spPr bwMode="blackWhite">
              <a:xfrm>
                <a:off x="971" y="1273"/>
                <a:ext cx="189" cy="43"/>
              </a:xfrm>
              <a:prstGeom prst="line">
                <a:avLst/>
              </a:prstGeom>
              <a:noFill/>
              <a:ln w="3175">
                <a:solidFill>
                  <a:srgbClr val="676767"/>
                </a:solidFill>
                <a:round/>
                <a:headEnd/>
                <a:tailEnd/>
              </a:ln>
            </p:spPr>
            <p:txBody>
              <a:bodyPr wrap="none" anchor="ctr"/>
              <a:lstStyle/>
              <a:p>
                <a:endParaRPr lang="en-US"/>
              </a:p>
            </p:txBody>
          </p:sp>
          <p:sp>
            <p:nvSpPr>
              <p:cNvPr id="17467" name="Line 116"/>
              <p:cNvSpPr>
                <a:spLocks noChangeShapeType="1"/>
              </p:cNvSpPr>
              <p:nvPr/>
            </p:nvSpPr>
            <p:spPr bwMode="blackWhite">
              <a:xfrm>
                <a:off x="971" y="1366"/>
                <a:ext cx="180" cy="43"/>
              </a:xfrm>
              <a:prstGeom prst="line">
                <a:avLst/>
              </a:prstGeom>
              <a:noFill/>
              <a:ln w="3175">
                <a:solidFill>
                  <a:srgbClr val="676767"/>
                </a:solidFill>
                <a:round/>
                <a:headEnd/>
                <a:tailEnd/>
              </a:ln>
            </p:spPr>
            <p:txBody>
              <a:bodyPr wrap="none" anchor="ctr"/>
              <a:lstStyle/>
              <a:p>
                <a:endParaRPr lang="en-US"/>
              </a:p>
            </p:txBody>
          </p:sp>
          <p:sp>
            <p:nvSpPr>
              <p:cNvPr id="17468" name="Freeform 117"/>
              <p:cNvSpPr>
                <a:spLocks/>
              </p:cNvSpPr>
              <p:nvPr/>
            </p:nvSpPr>
            <p:spPr bwMode="blackWhite">
              <a:xfrm>
                <a:off x="1027" y="1161"/>
                <a:ext cx="74" cy="40"/>
              </a:xfrm>
              <a:custGeom>
                <a:avLst/>
                <a:gdLst>
                  <a:gd name="T0" fmla="*/ 0 w 152"/>
                  <a:gd name="T1" fmla="*/ 0 h 82"/>
                  <a:gd name="T2" fmla="*/ 0 w 152"/>
                  <a:gd name="T3" fmla="*/ 0 h 82"/>
                  <a:gd name="T4" fmla="*/ 0 w 152"/>
                  <a:gd name="T5" fmla="*/ 0 h 82"/>
                  <a:gd name="T6" fmla="*/ 0 w 152"/>
                  <a:gd name="T7" fmla="*/ 0 h 82"/>
                  <a:gd name="T8" fmla="*/ 0 w 152"/>
                  <a:gd name="T9" fmla="*/ 0 h 82"/>
                  <a:gd name="T10" fmla="*/ 0 60000 65536"/>
                  <a:gd name="T11" fmla="*/ 0 60000 65536"/>
                  <a:gd name="T12" fmla="*/ 0 60000 65536"/>
                  <a:gd name="T13" fmla="*/ 0 60000 65536"/>
                  <a:gd name="T14" fmla="*/ 0 60000 65536"/>
                  <a:gd name="T15" fmla="*/ 0 w 152"/>
                  <a:gd name="T16" fmla="*/ 0 h 82"/>
                  <a:gd name="T17" fmla="*/ 152 w 152"/>
                  <a:gd name="T18" fmla="*/ 82 h 82"/>
                </a:gdLst>
                <a:ahLst/>
                <a:cxnLst>
                  <a:cxn ang="T10">
                    <a:pos x="T0" y="T1"/>
                  </a:cxn>
                  <a:cxn ang="T11">
                    <a:pos x="T2" y="T3"/>
                  </a:cxn>
                  <a:cxn ang="T12">
                    <a:pos x="T4" y="T5"/>
                  </a:cxn>
                  <a:cxn ang="T13">
                    <a:pos x="T6" y="T7"/>
                  </a:cxn>
                  <a:cxn ang="T14">
                    <a:pos x="T8" y="T9"/>
                  </a:cxn>
                </a:cxnLst>
                <a:rect l="T15" t="T16" r="T17" b="T18"/>
                <a:pathLst>
                  <a:path w="152" h="82">
                    <a:moveTo>
                      <a:pt x="0" y="0"/>
                    </a:moveTo>
                    <a:lnTo>
                      <a:pt x="0" y="48"/>
                    </a:lnTo>
                    <a:lnTo>
                      <a:pt x="151" y="81"/>
                    </a:lnTo>
                    <a:lnTo>
                      <a:pt x="151" y="33"/>
                    </a:lnTo>
                    <a:lnTo>
                      <a:pt x="0" y="0"/>
                    </a:lnTo>
                  </a:path>
                </a:pathLst>
              </a:custGeom>
              <a:solidFill>
                <a:srgbClr val="A9A9A9"/>
              </a:solidFill>
              <a:ln w="12700" cap="rnd">
                <a:noFill/>
                <a:round/>
                <a:headEnd/>
                <a:tailEnd/>
              </a:ln>
            </p:spPr>
            <p:txBody>
              <a:bodyPr/>
              <a:lstStyle/>
              <a:p>
                <a:endParaRPr lang="en-US"/>
              </a:p>
            </p:txBody>
          </p:sp>
          <p:sp>
            <p:nvSpPr>
              <p:cNvPr id="17469" name="Line 118"/>
              <p:cNvSpPr>
                <a:spLocks noChangeShapeType="1"/>
              </p:cNvSpPr>
              <p:nvPr/>
            </p:nvSpPr>
            <p:spPr bwMode="blackWhite">
              <a:xfrm>
                <a:off x="998" y="1167"/>
                <a:ext cx="138" cy="30"/>
              </a:xfrm>
              <a:prstGeom prst="line">
                <a:avLst/>
              </a:prstGeom>
              <a:noFill/>
              <a:ln w="6350">
                <a:solidFill>
                  <a:srgbClr val="919191"/>
                </a:solidFill>
                <a:round/>
                <a:headEnd/>
                <a:tailEnd/>
              </a:ln>
            </p:spPr>
            <p:txBody>
              <a:bodyPr wrap="none" anchor="ctr"/>
              <a:lstStyle/>
              <a:p>
                <a:endParaRPr lang="en-US"/>
              </a:p>
            </p:txBody>
          </p:sp>
          <p:sp>
            <p:nvSpPr>
              <p:cNvPr id="17470" name="Freeform 119"/>
              <p:cNvSpPr>
                <a:spLocks/>
              </p:cNvSpPr>
              <p:nvPr/>
            </p:nvSpPr>
            <p:spPr bwMode="blackWhite">
              <a:xfrm>
                <a:off x="984" y="1304"/>
                <a:ext cx="167" cy="75"/>
              </a:xfrm>
              <a:custGeom>
                <a:avLst/>
                <a:gdLst>
                  <a:gd name="T0" fmla="*/ 0 w 351"/>
                  <a:gd name="T1" fmla="*/ 0 h 183"/>
                  <a:gd name="T2" fmla="*/ 0 w 351"/>
                  <a:gd name="T3" fmla="*/ 0 h 183"/>
                  <a:gd name="T4" fmla="*/ 0 w 351"/>
                  <a:gd name="T5" fmla="*/ 0 h 183"/>
                  <a:gd name="T6" fmla="*/ 0 w 351"/>
                  <a:gd name="T7" fmla="*/ 0 h 183"/>
                  <a:gd name="T8" fmla="*/ 0 w 351"/>
                  <a:gd name="T9" fmla="*/ 0 h 183"/>
                  <a:gd name="T10" fmla="*/ 0 60000 65536"/>
                  <a:gd name="T11" fmla="*/ 0 60000 65536"/>
                  <a:gd name="T12" fmla="*/ 0 60000 65536"/>
                  <a:gd name="T13" fmla="*/ 0 60000 65536"/>
                  <a:gd name="T14" fmla="*/ 0 60000 65536"/>
                  <a:gd name="T15" fmla="*/ 0 w 351"/>
                  <a:gd name="T16" fmla="*/ 0 h 183"/>
                  <a:gd name="T17" fmla="*/ 351 w 351"/>
                  <a:gd name="T18" fmla="*/ 183 h 183"/>
                </a:gdLst>
                <a:ahLst/>
                <a:cxnLst>
                  <a:cxn ang="T10">
                    <a:pos x="T0" y="T1"/>
                  </a:cxn>
                  <a:cxn ang="T11">
                    <a:pos x="T2" y="T3"/>
                  </a:cxn>
                  <a:cxn ang="T12">
                    <a:pos x="T4" y="T5"/>
                  </a:cxn>
                  <a:cxn ang="T13">
                    <a:pos x="T6" y="T7"/>
                  </a:cxn>
                  <a:cxn ang="T14">
                    <a:pos x="T8" y="T9"/>
                  </a:cxn>
                </a:cxnLst>
                <a:rect l="T15" t="T16" r="T17" b="T18"/>
                <a:pathLst>
                  <a:path w="351" h="183">
                    <a:moveTo>
                      <a:pt x="0" y="85"/>
                    </a:moveTo>
                    <a:lnTo>
                      <a:pt x="0" y="0"/>
                    </a:lnTo>
                    <a:lnTo>
                      <a:pt x="350" y="93"/>
                    </a:lnTo>
                    <a:lnTo>
                      <a:pt x="350" y="182"/>
                    </a:lnTo>
                    <a:lnTo>
                      <a:pt x="0" y="85"/>
                    </a:lnTo>
                  </a:path>
                </a:pathLst>
              </a:custGeom>
              <a:solidFill>
                <a:srgbClr val="B2B2B2"/>
              </a:solidFill>
              <a:ln w="3175" cap="rnd">
                <a:solidFill>
                  <a:srgbClr val="676767"/>
                </a:solidFill>
                <a:round/>
                <a:headEnd/>
                <a:tailEnd/>
              </a:ln>
            </p:spPr>
            <p:txBody>
              <a:bodyPr/>
              <a:lstStyle/>
              <a:p>
                <a:endParaRPr lang="en-US"/>
              </a:p>
            </p:txBody>
          </p:sp>
          <p:sp>
            <p:nvSpPr>
              <p:cNvPr id="17471" name="Freeform 120"/>
              <p:cNvSpPr>
                <a:spLocks/>
              </p:cNvSpPr>
              <p:nvPr/>
            </p:nvSpPr>
            <p:spPr bwMode="blackWhite">
              <a:xfrm>
                <a:off x="984" y="1397"/>
                <a:ext cx="167" cy="83"/>
              </a:xfrm>
              <a:custGeom>
                <a:avLst/>
                <a:gdLst>
                  <a:gd name="T0" fmla="*/ 0 w 351"/>
                  <a:gd name="T1" fmla="*/ 0 h 182"/>
                  <a:gd name="T2" fmla="*/ 0 w 351"/>
                  <a:gd name="T3" fmla="*/ 0 h 182"/>
                  <a:gd name="T4" fmla="*/ 0 w 351"/>
                  <a:gd name="T5" fmla="*/ 0 h 182"/>
                  <a:gd name="T6" fmla="*/ 0 w 351"/>
                  <a:gd name="T7" fmla="*/ 0 h 182"/>
                  <a:gd name="T8" fmla="*/ 0 w 351"/>
                  <a:gd name="T9" fmla="*/ 0 h 182"/>
                  <a:gd name="T10" fmla="*/ 0 60000 65536"/>
                  <a:gd name="T11" fmla="*/ 0 60000 65536"/>
                  <a:gd name="T12" fmla="*/ 0 60000 65536"/>
                  <a:gd name="T13" fmla="*/ 0 60000 65536"/>
                  <a:gd name="T14" fmla="*/ 0 60000 65536"/>
                  <a:gd name="T15" fmla="*/ 0 w 351"/>
                  <a:gd name="T16" fmla="*/ 0 h 182"/>
                  <a:gd name="T17" fmla="*/ 351 w 351"/>
                  <a:gd name="T18" fmla="*/ 182 h 182"/>
                </a:gdLst>
                <a:ahLst/>
                <a:cxnLst>
                  <a:cxn ang="T10">
                    <a:pos x="T0" y="T1"/>
                  </a:cxn>
                  <a:cxn ang="T11">
                    <a:pos x="T2" y="T3"/>
                  </a:cxn>
                  <a:cxn ang="T12">
                    <a:pos x="T4" y="T5"/>
                  </a:cxn>
                  <a:cxn ang="T13">
                    <a:pos x="T6" y="T7"/>
                  </a:cxn>
                  <a:cxn ang="T14">
                    <a:pos x="T8" y="T9"/>
                  </a:cxn>
                </a:cxnLst>
                <a:rect l="T15" t="T16" r="T17" b="T18"/>
                <a:pathLst>
                  <a:path w="351" h="182">
                    <a:moveTo>
                      <a:pt x="0" y="85"/>
                    </a:moveTo>
                    <a:lnTo>
                      <a:pt x="0" y="0"/>
                    </a:lnTo>
                    <a:lnTo>
                      <a:pt x="350" y="93"/>
                    </a:lnTo>
                    <a:lnTo>
                      <a:pt x="350" y="181"/>
                    </a:lnTo>
                    <a:lnTo>
                      <a:pt x="0" y="85"/>
                    </a:lnTo>
                  </a:path>
                </a:pathLst>
              </a:custGeom>
              <a:solidFill>
                <a:srgbClr val="B2B2B2"/>
              </a:solidFill>
              <a:ln w="3175" cap="rnd">
                <a:solidFill>
                  <a:srgbClr val="676767"/>
                </a:solidFill>
                <a:round/>
                <a:headEnd/>
                <a:tailEnd/>
              </a:ln>
            </p:spPr>
            <p:txBody>
              <a:bodyPr/>
              <a:lstStyle/>
              <a:p>
                <a:endParaRPr lang="en-US"/>
              </a:p>
            </p:txBody>
          </p:sp>
          <p:sp>
            <p:nvSpPr>
              <p:cNvPr id="17472" name="Freeform 121"/>
              <p:cNvSpPr>
                <a:spLocks/>
              </p:cNvSpPr>
              <p:nvPr/>
            </p:nvSpPr>
            <p:spPr bwMode="blackWhite">
              <a:xfrm>
                <a:off x="981" y="1220"/>
                <a:ext cx="170" cy="77"/>
              </a:xfrm>
              <a:custGeom>
                <a:avLst/>
                <a:gdLst>
                  <a:gd name="T0" fmla="*/ 0 w 351"/>
                  <a:gd name="T1" fmla="*/ 0 h 182"/>
                  <a:gd name="T2" fmla="*/ 0 w 351"/>
                  <a:gd name="T3" fmla="*/ 0 h 182"/>
                  <a:gd name="T4" fmla="*/ 0 w 351"/>
                  <a:gd name="T5" fmla="*/ 0 h 182"/>
                  <a:gd name="T6" fmla="*/ 0 w 351"/>
                  <a:gd name="T7" fmla="*/ 0 h 182"/>
                  <a:gd name="T8" fmla="*/ 0 w 351"/>
                  <a:gd name="T9" fmla="*/ 0 h 182"/>
                  <a:gd name="T10" fmla="*/ 0 60000 65536"/>
                  <a:gd name="T11" fmla="*/ 0 60000 65536"/>
                  <a:gd name="T12" fmla="*/ 0 60000 65536"/>
                  <a:gd name="T13" fmla="*/ 0 60000 65536"/>
                  <a:gd name="T14" fmla="*/ 0 60000 65536"/>
                  <a:gd name="T15" fmla="*/ 0 w 351"/>
                  <a:gd name="T16" fmla="*/ 0 h 182"/>
                  <a:gd name="T17" fmla="*/ 351 w 351"/>
                  <a:gd name="T18" fmla="*/ 182 h 182"/>
                </a:gdLst>
                <a:ahLst/>
                <a:cxnLst>
                  <a:cxn ang="T10">
                    <a:pos x="T0" y="T1"/>
                  </a:cxn>
                  <a:cxn ang="T11">
                    <a:pos x="T2" y="T3"/>
                  </a:cxn>
                  <a:cxn ang="T12">
                    <a:pos x="T4" y="T5"/>
                  </a:cxn>
                  <a:cxn ang="T13">
                    <a:pos x="T6" y="T7"/>
                  </a:cxn>
                  <a:cxn ang="T14">
                    <a:pos x="T8" y="T9"/>
                  </a:cxn>
                </a:cxnLst>
                <a:rect l="T15" t="T16" r="T17" b="T18"/>
                <a:pathLst>
                  <a:path w="351" h="182">
                    <a:moveTo>
                      <a:pt x="0" y="85"/>
                    </a:moveTo>
                    <a:lnTo>
                      <a:pt x="0" y="0"/>
                    </a:lnTo>
                    <a:lnTo>
                      <a:pt x="350" y="93"/>
                    </a:lnTo>
                    <a:lnTo>
                      <a:pt x="350" y="181"/>
                    </a:lnTo>
                    <a:lnTo>
                      <a:pt x="0" y="85"/>
                    </a:lnTo>
                  </a:path>
                </a:pathLst>
              </a:custGeom>
              <a:solidFill>
                <a:srgbClr val="B2B2B2"/>
              </a:solidFill>
              <a:ln w="3175" cap="rnd">
                <a:solidFill>
                  <a:srgbClr val="676767"/>
                </a:solidFill>
                <a:round/>
                <a:headEnd/>
                <a:tailEnd/>
              </a:ln>
            </p:spPr>
            <p:txBody>
              <a:bodyPr/>
              <a:lstStyle/>
              <a:p>
                <a:endParaRPr lang="en-US"/>
              </a:p>
            </p:txBody>
          </p:sp>
          <p:sp>
            <p:nvSpPr>
              <p:cNvPr id="17473" name="Line 122"/>
              <p:cNvSpPr>
                <a:spLocks noChangeShapeType="1"/>
              </p:cNvSpPr>
              <p:nvPr/>
            </p:nvSpPr>
            <p:spPr bwMode="blackWhite">
              <a:xfrm flipH="1" flipV="1">
                <a:off x="1103" y="1267"/>
                <a:ext cx="33" cy="8"/>
              </a:xfrm>
              <a:prstGeom prst="line">
                <a:avLst/>
              </a:prstGeom>
              <a:noFill/>
              <a:ln w="9525">
                <a:solidFill>
                  <a:srgbClr val="D60093"/>
                </a:solidFill>
                <a:round/>
                <a:headEnd/>
                <a:tailEnd/>
              </a:ln>
            </p:spPr>
            <p:txBody>
              <a:bodyPr wrap="none" tIns="27432" bIns="27432" anchor="ctr">
                <a:spAutoFit/>
              </a:bodyPr>
              <a:lstStyle/>
              <a:p>
                <a:endParaRPr lang="en-US"/>
              </a:p>
            </p:txBody>
          </p:sp>
          <p:sp>
            <p:nvSpPr>
              <p:cNvPr id="17474" name="Line 123"/>
              <p:cNvSpPr>
                <a:spLocks noChangeShapeType="1"/>
              </p:cNvSpPr>
              <p:nvPr/>
            </p:nvSpPr>
            <p:spPr bwMode="blackWhite">
              <a:xfrm flipH="1" flipV="1">
                <a:off x="1103" y="1349"/>
                <a:ext cx="33" cy="7"/>
              </a:xfrm>
              <a:prstGeom prst="line">
                <a:avLst/>
              </a:prstGeom>
              <a:noFill/>
              <a:ln w="9525">
                <a:solidFill>
                  <a:srgbClr val="D60093"/>
                </a:solidFill>
                <a:round/>
                <a:headEnd/>
                <a:tailEnd/>
              </a:ln>
            </p:spPr>
            <p:txBody>
              <a:bodyPr wrap="none" tIns="27432" bIns="27432" anchor="ctr">
                <a:spAutoFit/>
              </a:bodyPr>
              <a:lstStyle/>
              <a:p>
                <a:endParaRPr lang="en-US"/>
              </a:p>
            </p:txBody>
          </p:sp>
          <p:sp>
            <p:nvSpPr>
              <p:cNvPr id="17475" name="Line 124"/>
              <p:cNvSpPr>
                <a:spLocks noChangeShapeType="1"/>
              </p:cNvSpPr>
              <p:nvPr/>
            </p:nvSpPr>
            <p:spPr bwMode="blackWhite">
              <a:xfrm flipH="1" flipV="1">
                <a:off x="1103" y="1448"/>
                <a:ext cx="33" cy="8"/>
              </a:xfrm>
              <a:prstGeom prst="line">
                <a:avLst/>
              </a:prstGeom>
              <a:noFill/>
              <a:ln w="9525">
                <a:solidFill>
                  <a:srgbClr val="D60093"/>
                </a:solidFill>
                <a:round/>
                <a:headEnd/>
                <a:tailEnd/>
              </a:ln>
            </p:spPr>
            <p:txBody>
              <a:bodyPr wrap="none" tIns="27432" bIns="27432" anchor="ctr">
                <a:spAutoFit/>
              </a:bodyPr>
              <a:lstStyle/>
              <a:p>
                <a:endParaRPr lang="en-US"/>
              </a:p>
            </p:txBody>
          </p:sp>
        </p:grpSp>
      </p:grpSp>
      <p:sp>
        <p:nvSpPr>
          <p:cNvPr id="60" name="Text Box 125"/>
          <p:cNvSpPr txBox="1">
            <a:spLocks noChangeArrowheads="1"/>
          </p:cNvSpPr>
          <p:nvPr/>
        </p:nvSpPr>
        <p:spPr bwMode="blackWhite">
          <a:xfrm>
            <a:off x="7994463" y="1825787"/>
            <a:ext cx="763587" cy="338138"/>
          </a:xfrm>
          <a:prstGeom prst="rect">
            <a:avLst/>
          </a:prstGeom>
          <a:solidFill>
            <a:srgbClr val="005A9A"/>
          </a:solidFill>
          <a:ln w="9525">
            <a:solidFill>
              <a:srgbClr val="333399"/>
            </a:solidFill>
            <a:miter lim="800000"/>
            <a:headEnd/>
            <a:tailEnd/>
          </a:ln>
          <a:effectLst>
            <a:outerShdw dist="35921" dir="2700000" algn="ctr" rotWithShape="0">
              <a:srgbClr val="C0C0C0"/>
            </a:outerShdw>
          </a:effectLst>
        </p:spPr>
        <p:txBody>
          <a:bodyPr wrap="none">
            <a:spAutoFit/>
          </a:bodyPr>
          <a:lstStyle/>
          <a:p>
            <a:pPr algn="ctr" eaLnBrk="0" hangingPunct="0">
              <a:defRPr/>
            </a:pPr>
            <a:r>
              <a:rPr lang="en-US" sz="1600" dirty="0">
                <a:latin typeface="+mn-lt"/>
              </a:rPr>
              <a:t>DHCP</a:t>
            </a:r>
          </a:p>
        </p:txBody>
      </p:sp>
      <p:grpSp>
        <p:nvGrpSpPr>
          <p:cNvPr id="8" name="Group 99"/>
          <p:cNvGrpSpPr>
            <a:grpSpLocks/>
          </p:cNvGrpSpPr>
          <p:nvPr/>
        </p:nvGrpSpPr>
        <p:grpSpPr bwMode="auto">
          <a:xfrm>
            <a:off x="7401212" y="3907000"/>
            <a:ext cx="1213490" cy="1957388"/>
            <a:chOff x="934" y="830"/>
            <a:chExt cx="626" cy="1012"/>
          </a:xfrm>
        </p:grpSpPr>
        <p:sp>
          <p:nvSpPr>
            <p:cNvPr id="17426" name="Freeform 100"/>
            <p:cNvSpPr>
              <a:spLocks/>
            </p:cNvSpPr>
            <p:nvPr/>
          </p:nvSpPr>
          <p:spPr bwMode="blackWhite">
            <a:xfrm>
              <a:off x="946" y="1583"/>
              <a:ext cx="604" cy="259"/>
            </a:xfrm>
            <a:custGeom>
              <a:avLst/>
              <a:gdLst>
                <a:gd name="T0" fmla="*/ 0 w 1252"/>
                <a:gd name="T1" fmla="*/ 0 h 536"/>
                <a:gd name="T2" fmla="*/ 0 w 1252"/>
                <a:gd name="T3" fmla="*/ 0 h 536"/>
                <a:gd name="T4" fmla="*/ 0 w 1252"/>
                <a:gd name="T5" fmla="*/ 0 h 536"/>
                <a:gd name="T6" fmla="*/ 2 w 1252"/>
                <a:gd name="T7" fmla="*/ 0 h 536"/>
                <a:gd name="T8" fmla="*/ 2 w 1252"/>
                <a:gd name="T9" fmla="*/ 0 h 536"/>
                <a:gd name="T10" fmla="*/ 0 60000 65536"/>
                <a:gd name="T11" fmla="*/ 0 60000 65536"/>
                <a:gd name="T12" fmla="*/ 0 60000 65536"/>
                <a:gd name="T13" fmla="*/ 0 60000 65536"/>
                <a:gd name="T14" fmla="*/ 0 60000 65536"/>
                <a:gd name="T15" fmla="*/ 0 w 1252"/>
                <a:gd name="T16" fmla="*/ 0 h 536"/>
                <a:gd name="T17" fmla="*/ 1252 w 1252"/>
                <a:gd name="T18" fmla="*/ 536 h 536"/>
              </a:gdLst>
              <a:ahLst/>
              <a:cxnLst>
                <a:cxn ang="T10">
                  <a:pos x="T0" y="T1"/>
                </a:cxn>
                <a:cxn ang="T11">
                  <a:pos x="T2" y="T3"/>
                </a:cxn>
                <a:cxn ang="T12">
                  <a:pos x="T4" y="T5"/>
                </a:cxn>
                <a:cxn ang="T13">
                  <a:pos x="T6" y="T7"/>
                </a:cxn>
                <a:cxn ang="T14">
                  <a:pos x="T8" y="T9"/>
                </a:cxn>
              </a:cxnLst>
              <a:rect l="T15" t="T16" r="T17" b="T18"/>
              <a:pathLst>
                <a:path w="1252" h="536">
                  <a:moveTo>
                    <a:pt x="0" y="292"/>
                  </a:moveTo>
                  <a:lnTo>
                    <a:pt x="0" y="370"/>
                  </a:lnTo>
                  <a:lnTo>
                    <a:pt x="567" y="535"/>
                  </a:lnTo>
                  <a:lnTo>
                    <a:pt x="1251" y="92"/>
                  </a:lnTo>
                  <a:lnTo>
                    <a:pt x="1251" y="0"/>
                  </a:lnTo>
                </a:path>
              </a:pathLst>
            </a:custGeom>
            <a:solidFill>
              <a:srgbClr val="969696"/>
            </a:solidFill>
            <a:ln w="3175" cap="rnd">
              <a:solidFill>
                <a:schemeClr val="tx1"/>
              </a:solidFill>
              <a:round/>
              <a:headEnd/>
              <a:tailEnd/>
            </a:ln>
          </p:spPr>
          <p:txBody>
            <a:bodyPr/>
            <a:lstStyle/>
            <a:p>
              <a:endParaRPr lang="en-US"/>
            </a:p>
          </p:txBody>
        </p:sp>
        <p:grpSp>
          <p:nvGrpSpPr>
            <p:cNvPr id="9" name="Group 101"/>
            <p:cNvGrpSpPr>
              <a:grpSpLocks/>
            </p:cNvGrpSpPr>
            <p:nvPr/>
          </p:nvGrpSpPr>
          <p:grpSpPr bwMode="auto">
            <a:xfrm>
              <a:off x="934" y="830"/>
              <a:ext cx="626" cy="987"/>
              <a:chOff x="934" y="830"/>
              <a:chExt cx="626" cy="987"/>
            </a:xfrm>
          </p:grpSpPr>
          <p:sp>
            <p:nvSpPr>
              <p:cNvPr id="17428" name="Freeform 102"/>
              <p:cNvSpPr>
                <a:spLocks/>
              </p:cNvSpPr>
              <p:nvPr/>
            </p:nvSpPr>
            <p:spPr bwMode="blackWhite">
              <a:xfrm>
                <a:off x="936" y="830"/>
                <a:ext cx="623" cy="217"/>
              </a:xfrm>
              <a:custGeom>
                <a:avLst/>
                <a:gdLst>
                  <a:gd name="T0" fmla="*/ 0 w 1291"/>
                  <a:gd name="T1" fmla="*/ 0 h 449"/>
                  <a:gd name="T2" fmla="*/ 0 w 1291"/>
                  <a:gd name="T3" fmla="*/ 0 h 449"/>
                  <a:gd name="T4" fmla="*/ 2 w 1291"/>
                  <a:gd name="T5" fmla="*/ 0 h 449"/>
                  <a:gd name="T6" fmla="*/ 1 w 1291"/>
                  <a:gd name="T7" fmla="*/ 0 h 449"/>
                  <a:gd name="T8" fmla="*/ 0 w 1291"/>
                  <a:gd name="T9" fmla="*/ 0 h 449"/>
                  <a:gd name="T10" fmla="*/ 0 60000 65536"/>
                  <a:gd name="T11" fmla="*/ 0 60000 65536"/>
                  <a:gd name="T12" fmla="*/ 0 60000 65536"/>
                  <a:gd name="T13" fmla="*/ 0 60000 65536"/>
                  <a:gd name="T14" fmla="*/ 0 60000 65536"/>
                  <a:gd name="T15" fmla="*/ 0 w 1291"/>
                  <a:gd name="T16" fmla="*/ 0 h 449"/>
                  <a:gd name="T17" fmla="*/ 1291 w 1291"/>
                  <a:gd name="T18" fmla="*/ 449 h 449"/>
                </a:gdLst>
                <a:ahLst/>
                <a:cxnLst>
                  <a:cxn ang="T10">
                    <a:pos x="T0" y="T1"/>
                  </a:cxn>
                  <a:cxn ang="T11">
                    <a:pos x="T2" y="T3"/>
                  </a:cxn>
                  <a:cxn ang="T12">
                    <a:pos x="T4" y="T5"/>
                  </a:cxn>
                  <a:cxn ang="T13">
                    <a:pos x="T6" y="T7"/>
                  </a:cxn>
                  <a:cxn ang="T14">
                    <a:pos x="T8" y="T9"/>
                  </a:cxn>
                </a:cxnLst>
                <a:rect l="T15" t="T16" r="T17" b="T18"/>
                <a:pathLst>
                  <a:path w="1291" h="449">
                    <a:moveTo>
                      <a:pt x="0" y="307"/>
                    </a:moveTo>
                    <a:lnTo>
                      <a:pt x="577" y="448"/>
                    </a:lnTo>
                    <a:lnTo>
                      <a:pt x="1290" y="127"/>
                    </a:lnTo>
                    <a:lnTo>
                      <a:pt x="727" y="0"/>
                    </a:lnTo>
                    <a:lnTo>
                      <a:pt x="0" y="307"/>
                    </a:lnTo>
                  </a:path>
                </a:pathLst>
              </a:custGeom>
              <a:solidFill>
                <a:schemeClr val="tx1">
                  <a:lumMod val="75000"/>
                </a:schemeClr>
              </a:solidFill>
              <a:ln w="3175" cap="rnd">
                <a:solidFill>
                  <a:schemeClr val="tx1"/>
                </a:solidFill>
                <a:round/>
                <a:headEnd/>
                <a:tailEnd/>
              </a:ln>
            </p:spPr>
            <p:txBody>
              <a:bodyPr/>
              <a:lstStyle/>
              <a:p>
                <a:endParaRPr lang="en-US"/>
              </a:p>
            </p:txBody>
          </p:sp>
          <p:sp>
            <p:nvSpPr>
              <p:cNvPr id="17429" name="Freeform 103"/>
              <p:cNvSpPr>
                <a:spLocks/>
              </p:cNvSpPr>
              <p:nvPr/>
            </p:nvSpPr>
            <p:spPr bwMode="blackWhite">
              <a:xfrm>
                <a:off x="1208" y="890"/>
                <a:ext cx="352" cy="927"/>
              </a:xfrm>
              <a:custGeom>
                <a:avLst/>
                <a:gdLst>
                  <a:gd name="T0" fmla="*/ 0 w 729"/>
                  <a:gd name="T1" fmla="*/ 0 h 1916"/>
                  <a:gd name="T2" fmla="*/ 0 w 729"/>
                  <a:gd name="T3" fmla="*/ 3 h 1916"/>
                  <a:gd name="T4" fmla="*/ 1 w 729"/>
                  <a:gd name="T5" fmla="*/ 2 h 1916"/>
                  <a:gd name="T6" fmla="*/ 1 w 729"/>
                  <a:gd name="T7" fmla="*/ 0 h 1916"/>
                  <a:gd name="T8" fmla="*/ 0 w 729"/>
                  <a:gd name="T9" fmla="*/ 0 h 1916"/>
                  <a:gd name="T10" fmla="*/ 0 60000 65536"/>
                  <a:gd name="T11" fmla="*/ 0 60000 65536"/>
                  <a:gd name="T12" fmla="*/ 0 60000 65536"/>
                  <a:gd name="T13" fmla="*/ 0 60000 65536"/>
                  <a:gd name="T14" fmla="*/ 0 60000 65536"/>
                  <a:gd name="T15" fmla="*/ 0 w 729"/>
                  <a:gd name="T16" fmla="*/ 0 h 1916"/>
                  <a:gd name="T17" fmla="*/ 729 w 729"/>
                  <a:gd name="T18" fmla="*/ 1916 h 1916"/>
                </a:gdLst>
                <a:ahLst/>
                <a:cxnLst>
                  <a:cxn ang="T10">
                    <a:pos x="T0" y="T1"/>
                  </a:cxn>
                  <a:cxn ang="T11">
                    <a:pos x="T2" y="T3"/>
                  </a:cxn>
                  <a:cxn ang="T12">
                    <a:pos x="T4" y="T5"/>
                  </a:cxn>
                  <a:cxn ang="T13">
                    <a:pos x="T6" y="T7"/>
                  </a:cxn>
                  <a:cxn ang="T14">
                    <a:pos x="T8" y="T9"/>
                  </a:cxn>
                </a:cxnLst>
                <a:rect l="T15" t="T16" r="T17" b="T18"/>
                <a:pathLst>
                  <a:path w="729" h="1916">
                    <a:moveTo>
                      <a:pt x="0" y="328"/>
                    </a:moveTo>
                    <a:lnTo>
                      <a:pt x="4" y="1915"/>
                    </a:lnTo>
                    <a:lnTo>
                      <a:pt x="728" y="1456"/>
                    </a:lnTo>
                    <a:lnTo>
                      <a:pt x="728" y="0"/>
                    </a:lnTo>
                    <a:lnTo>
                      <a:pt x="0" y="328"/>
                    </a:lnTo>
                  </a:path>
                </a:pathLst>
              </a:custGeom>
              <a:gradFill rotWithShape="0">
                <a:gsLst>
                  <a:gs pos="0">
                    <a:srgbClr val="B2B2B2"/>
                  </a:gs>
                  <a:gs pos="100000">
                    <a:srgbClr val="E5E5E5"/>
                  </a:gs>
                </a:gsLst>
                <a:path path="rect">
                  <a:fillToRect l="100000" t="100000"/>
                </a:path>
              </a:gradFill>
              <a:ln w="3175" cap="rnd">
                <a:solidFill>
                  <a:schemeClr val="tx1"/>
                </a:solidFill>
                <a:round/>
                <a:headEnd/>
                <a:tailEnd/>
              </a:ln>
            </p:spPr>
            <p:txBody>
              <a:bodyPr/>
              <a:lstStyle/>
              <a:p>
                <a:endParaRPr lang="en-US"/>
              </a:p>
            </p:txBody>
          </p:sp>
          <p:sp>
            <p:nvSpPr>
              <p:cNvPr id="17430" name="Freeform 104"/>
              <p:cNvSpPr>
                <a:spLocks/>
              </p:cNvSpPr>
              <p:nvPr/>
            </p:nvSpPr>
            <p:spPr bwMode="blackWhite">
              <a:xfrm>
                <a:off x="934" y="978"/>
                <a:ext cx="278" cy="834"/>
              </a:xfrm>
              <a:custGeom>
                <a:avLst/>
                <a:gdLst>
                  <a:gd name="T0" fmla="*/ 0 w 577"/>
                  <a:gd name="T1" fmla="*/ 0 h 1728"/>
                  <a:gd name="T2" fmla="*/ 0 w 577"/>
                  <a:gd name="T3" fmla="*/ 2 h 1728"/>
                  <a:gd name="T4" fmla="*/ 0 w 577"/>
                  <a:gd name="T5" fmla="*/ 2 h 1728"/>
                  <a:gd name="T6" fmla="*/ 0 w 577"/>
                  <a:gd name="T7" fmla="*/ 0 h 1728"/>
                  <a:gd name="T8" fmla="*/ 0 w 577"/>
                  <a:gd name="T9" fmla="*/ 0 h 1728"/>
                  <a:gd name="T10" fmla="*/ 0 60000 65536"/>
                  <a:gd name="T11" fmla="*/ 0 60000 65536"/>
                  <a:gd name="T12" fmla="*/ 0 60000 65536"/>
                  <a:gd name="T13" fmla="*/ 0 60000 65536"/>
                  <a:gd name="T14" fmla="*/ 0 60000 65536"/>
                  <a:gd name="T15" fmla="*/ 0 w 577"/>
                  <a:gd name="T16" fmla="*/ 0 h 1728"/>
                  <a:gd name="T17" fmla="*/ 577 w 577"/>
                  <a:gd name="T18" fmla="*/ 1728 h 1728"/>
                </a:gdLst>
                <a:ahLst/>
                <a:cxnLst>
                  <a:cxn ang="T10">
                    <a:pos x="T0" y="T1"/>
                  </a:cxn>
                  <a:cxn ang="T11">
                    <a:pos x="T2" y="T3"/>
                  </a:cxn>
                  <a:cxn ang="T12">
                    <a:pos x="T4" y="T5"/>
                  </a:cxn>
                  <a:cxn ang="T13">
                    <a:pos x="T6" y="T7"/>
                  </a:cxn>
                  <a:cxn ang="T14">
                    <a:pos x="T8" y="T9"/>
                  </a:cxn>
                </a:cxnLst>
                <a:rect l="T15" t="T16" r="T17" b="T18"/>
                <a:pathLst>
                  <a:path w="577" h="1728">
                    <a:moveTo>
                      <a:pt x="576" y="140"/>
                    </a:moveTo>
                    <a:lnTo>
                      <a:pt x="576" y="1727"/>
                    </a:lnTo>
                    <a:lnTo>
                      <a:pt x="0" y="1568"/>
                    </a:lnTo>
                    <a:lnTo>
                      <a:pt x="0" y="0"/>
                    </a:lnTo>
                    <a:lnTo>
                      <a:pt x="576" y="140"/>
                    </a:lnTo>
                  </a:path>
                </a:pathLst>
              </a:custGeom>
              <a:gradFill rotWithShape="0">
                <a:gsLst>
                  <a:gs pos="0">
                    <a:srgbClr val="EDEDED"/>
                  </a:gs>
                  <a:gs pos="100000">
                    <a:srgbClr val="B2B2B2"/>
                  </a:gs>
                </a:gsLst>
                <a:lin ang="5400000" scaled="1"/>
              </a:gradFill>
              <a:ln w="3175" cap="rnd">
                <a:solidFill>
                  <a:schemeClr val="tx1"/>
                </a:solidFill>
                <a:round/>
                <a:headEnd/>
                <a:tailEnd/>
              </a:ln>
            </p:spPr>
            <p:txBody>
              <a:bodyPr/>
              <a:lstStyle/>
              <a:p>
                <a:endParaRPr lang="en-US"/>
              </a:p>
            </p:txBody>
          </p:sp>
          <p:sp>
            <p:nvSpPr>
              <p:cNvPr id="17431" name="Line 105"/>
              <p:cNvSpPr>
                <a:spLocks noChangeShapeType="1"/>
              </p:cNvSpPr>
              <p:nvPr/>
            </p:nvSpPr>
            <p:spPr bwMode="blackWhite">
              <a:xfrm>
                <a:off x="973" y="1680"/>
                <a:ext cx="192" cy="51"/>
              </a:xfrm>
              <a:prstGeom prst="line">
                <a:avLst/>
              </a:prstGeom>
              <a:noFill/>
              <a:ln w="6350">
                <a:solidFill>
                  <a:srgbClr val="676767"/>
                </a:solidFill>
                <a:round/>
                <a:headEnd/>
                <a:tailEnd/>
              </a:ln>
            </p:spPr>
            <p:txBody>
              <a:bodyPr wrap="none" anchor="ctr"/>
              <a:lstStyle/>
              <a:p>
                <a:endParaRPr lang="en-US"/>
              </a:p>
            </p:txBody>
          </p:sp>
          <p:sp>
            <p:nvSpPr>
              <p:cNvPr id="17432" name="Oval 106"/>
              <p:cNvSpPr>
                <a:spLocks noChangeArrowheads="1"/>
              </p:cNvSpPr>
              <p:nvPr/>
            </p:nvSpPr>
            <p:spPr bwMode="blackWhite">
              <a:xfrm>
                <a:off x="966" y="1019"/>
                <a:ext cx="31" cy="17"/>
              </a:xfrm>
              <a:prstGeom prst="ellipse">
                <a:avLst/>
              </a:prstGeom>
              <a:solidFill>
                <a:srgbClr val="D60093"/>
              </a:solidFill>
              <a:ln w="12700">
                <a:noFill/>
                <a:round/>
                <a:headEnd/>
                <a:tailEnd/>
              </a:ln>
            </p:spPr>
            <p:txBody>
              <a:bodyPr wrap="none" anchor="ctr"/>
              <a:lstStyle/>
              <a:p>
                <a:endParaRPr lang="en-US"/>
              </a:p>
            </p:txBody>
          </p:sp>
          <p:sp>
            <p:nvSpPr>
              <p:cNvPr id="17433" name="Line 107"/>
              <p:cNvSpPr>
                <a:spLocks noChangeShapeType="1"/>
              </p:cNvSpPr>
              <p:nvPr/>
            </p:nvSpPr>
            <p:spPr bwMode="blackWhite">
              <a:xfrm>
                <a:off x="973" y="1642"/>
                <a:ext cx="192" cy="51"/>
              </a:xfrm>
              <a:prstGeom prst="line">
                <a:avLst/>
              </a:prstGeom>
              <a:noFill/>
              <a:ln w="6350">
                <a:solidFill>
                  <a:srgbClr val="676767"/>
                </a:solidFill>
                <a:round/>
                <a:headEnd/>
                <a:tailEnd/>
              </a:ln>
            </p:spPr>
            <p:txBody>
              <a:bodyPr wrap="none" anchor="ctr"/>
              <a:lstStyle/>
              <a:p>
                <a:endParaRPr lang="en-US"/>
              </a:p>
            </p:txBody>
          </p:sp>
          <p:sp>
            <p:nvSpPr>
              <p:cNvPr id="17434" name="Line 108"/>
              <p:cNvSpPr>
                <a:spLocks noChangeShapeType="1"/>
              </p:cNvSpPr>
              <p:nvPr/>
            </p:nvSpPr>
            <p:spPr bwMode="blackWhite">
              <a:xfrm>
                <a:off x="973" y="1604"/>
                <a:ext cx="192" cy="52"/>
              </a:xfrm>
              <a:prstGeom prst="line">
                <a:avLst/>
              </a:prstGeom>
              <a:noFill/>
              <a:ln w="6350">
                <a:solidFill>
                  <a:srgbClr val="676767"/>
                </a:solidFill>
                <a:round/>
                <a:headEnd/>
                <a:tailEnd/>
              </a:ln>
            </p:spPr>
            <p:txBody>
              <a:bodyPr wrap="none" anchor="ctr"/>
              <a:lstStyle/>
              <a:p>
                <a:endParaRPr lang="en-US"/>
              </a:p>
            </p:txBody>
          </p:sp>
          <p:sp>
            <p:nvSpPr>
              <p:cNvPr id="17435" name="Line 109"/>
              <p:cNvSpPr>
                <a:spLocks noChangeShapeType="1"/>
              </p:cNvSpPr>
              <p:nvPr/>
            </p:nvSpPr>
            <p:spPr bwMode="blackWhite">
              <a:xfrm>
                <a:off x="973" y="1567"/>
                <a:ext cx="192" cy="51"/>
              </a:xfrm>
              <a:prstGeom prst="line">
                <a:avLst/>
              </a:prstGeom>
              <a:noFill/>
              <a:ln w="6350">
                <a:solidFill>
                  <a:srgbClr val="676767"/>
                </a:solidFill>
                <a:round/>
                <a:headEnd/>
                <a:tailEnd/>
              </a:ln>
            </p:spPr>
            <p:txBody>
              <a:bodyPr wrap="none" anchor="ctr"/>
              <a:lstStyle/>
              <a:p>
                <a:endParaRPr lang="en-US"/>
              </a:p>
            </p:txBody>
          </p:sp>
          <p:sp>
            <p:nvSpPr>
              <p:cNvPr id="17436" name="Line 110"/>
              <p:cNvSpPr>
                <a:spLocks noChangeShapeType="1"/>
              </p:cNvSpPr>
              <p:nvPr/>
            </p:nvSpPr>
            <p:spPr bwMode="blackWhite">
              <a:xfrm>
                <a:off x="973" y="1528"/>
                <a:ext cx="192" cy="51"/>
              </a:xfrm>
              <a:prstGeom prst="line">
                <a:avLst/>
              </a:prstGeom>
              <a:noFill/>
              <a:ln w="6350">
                <a:solidFill>
                  <a:srgbClr val="676767"/>
                </a:solidFill>
                <a:round/>
                <a:headEnd/>
                <a:tailEnd/>
              </a:ln>
            </p:spPr>
            <p:txBody>
              <a:bodyPr wrap="none" anchor="ctr"/>
              <a:lstStyle/>
              <a:p>
                <a:endParaRPr lang="en-US"/>
              </a:p>
            </p:txBody>
          </p:sp>
          <p:sp>
            <p:nvSpPr>
              <p:cNvPr id="17437" name="Freeform 111"/>
              <p:cNvSpPr>
                <a:spLocks/>
              </p:cNvSpPr>
              <p:nvPr/>
            </p:nvSpPr>
            <p:spPr bwMode="blackWhite">
              <a:xfrm>
                <a:off x="976" y="1164"/>
                <a:ext cx="190" cy="355"/>
              </a:xfrm>
              <a:custGeom>
                <a:avLst/>
                <a:gdLst>
                  <a:gd name="T0" fmla="*/ 0 w 397"/>
                  <a:gd name="T1" fmla="*/ 1 h 733"/>
                  <a:gd name="T2" fmla="*/ 0 w 397"/>
                  <a:gd name="T3" fmla="*/ 1 h 733"/>
                  <a:gd name="T4" fmla="*/ 0 w 397"/>
                  <a:gd name="T5" fmla="*/ 0 h 733"/>
                  <a:gd name="T6" fmla="*/ 0 60000 65536"/>
                  <a:gd name="T7" fmla="*/ 0 60000 65536"/>
                  <a:gd name="T8" fmla="*/ 0 60000 65536"/>
                  <a:gd name="T9" fmla="*/ 0 w 397"/>
                  <a:gd name="T10" fmla="*/ 0 h 733"/>
                  <a:gd name="T11" fmla="*/ 397 w 397"/>
                  <a:gd name="T12" fmla="*/ 733 h 733"/>
                </a:gdLst>
                <a:ahLst/>
                <a:cxnLst>
                  <a:cxn ang="T6">
                    <a:pos x="T0" y="T1"/>
                  </a:cxn>
                  <a:cxn ang="T7">
                    <a:pos x="T2" y="T3"/>
                  </a:cxn>
                  <a:cxn ang="T8">
                    <a:pos x="T4" y="T5"/>
                  </a:cxn>
                </a:cxnLst>
                <a:rect l="T9" t="T10" r="T11" b="T12"/>
                <a:pathLst>
                  <a:path w="397" h="733">
                    <a:moveTo>
                      <a:pt x="0" y="628"/>
                    </a:moveTo>
                    <a:lnTo>
                      <a:pt x="396" y="732"/>
                    </a:lnTo>
                    <a:lnTo>
                      <a:pt x="396" y="0"/>
                    </a:lnTo>
                  </a:path>
                </a:pathLst>
              </a:custGeom>
              <a:noFill/>
              <a:ln w="3175" cap="rnd">
                <a:solidFill>
                  <a:srgbClr val="676767"/>
                </a:solidFill>
                <a:round/>
                <a:headEnd/>
                <a:tailEnd/>
              </a:ln>
            </p:spPr>
            <p:txBody>
              <a:bodyPr/>
              <a:lstStyle/>
              <a:p>
                <a:endParaRPr lang="en-US"/>
              </a:p>
            </p:txBody>
          </p:sp>
          <p:sp>
            <p:nvSpPr>
              <p:cNvPr id="17438" name="Freeform 112"/>
              <p:cNvSpPr>
                <a:spLocks/>
              </p:cNvSpPr>
              <p:nvPr/>
            </p:nvSpPr>
            <p:spPr bwMode="blackWhite">
              <a:xfrm>
                <a:off x="956" y="1094"/>
                <a:ext cx="218" cy="618"/>
              </a:xfrm>
              <a:custGeom>
                <a:avLst/>
                <a:gdLst>
                  <a:gd name="T0" fmla="*/ 0 w 453"/>
                  <a:gd name="T1" fmla="*/ 0 h 1278"/>
                  <a:gd name="T2" fmla="*/ 0 w 453"/>
                  <a:gd name="T3" fmla="*/ 0 h 1278"/>
                  <a:gd name="T4" fmla="*/ 0 w 453"/>
                  <a:gd name="T5" fmla="*/ 2 h 1278"/>
                  <a:gd name="T6" fmla="*/ 0 60000 65536"/>
                  <a:gd name="T7" fmla="*/ 0 60000 65536"/>
                  <a:gd name="T8" fmla="*/ 0 60000 65536"/>
                  <a:gd name="T9" fmla="*/ 0 w 453"/>
                  <a:gd name="T10" fmla="*/ 0 h 1278"/>
                  <a:gd name="T11" fmla="*/ 453 w 453"/>
                  <a:gd name="T12" fmla="*/ 1278 h 1278"/>
                </a:gdLst>
                <a:ahLst/>
                <a:cxnLst>
                  <a:cxn ang="T6">
                    <a:pos x="T0" y="T1"/>
                  </a:cxn>
                  <a:cxn ang="T7">
                    <a:pos x="T2" y="T3"/>
                  </a:cxn>
                  <a:cxn ang="T8">
                    <a:pos x="T4" y="T5"/>
                  </a:cxn>
                </a:cxnLst>
                <a:rect l="T9" t="T10" r="T11" b="T12"/>
                <a:pathLst>
                  <a:path w="453" h="1278">
                    <a:moveTo>
                      <a:pt x="452" y="105"/>
                    </a:moveTo>
                    <a:lnTo>
                      <a:pt x="0" y="0"/>
                    </a:lnTo>
                    <a:lnTo>
                      <a:pt x="0" y="1277"/>
                    </a:lnTo>
                  </a:path>
                </a:pathLst>
              </a:custGeom>
              <a:noFill/>
              <a:ln w="6350" cap="rnd">
                <a:solidFill>
                  <a:schemeClr val="tx1"/>
                </a:solidFill>
                <a:round/>
                <a:headEnd/>
                <a:tailEnd/>
              </a:ln>
            </p:spPr>
            <p:txBody>
              <a:bodyPr/>
              <a:lstStyle/>
              <a:p>
                <a:endParaRPr lang="en-US"/>
              </a:p>
            </p:txBody>
          </p:sp>
          <p:sp>
            <p:nvSpPr>
              <p:cNvPr id="17439" name="Freeform 113"/>
              <p:cNvSpPr>
                <a:spLocks/>
              </p:cNvSpPr>
              <p:nvPr/>
            </p:nvSpPr>
            <p:spPr bwMode="blackWhite">
              <a:xfrm>
                <a:off x="970" y="1117"/>
                <a:ext cx="194" cy="352"/>
              </a:xfrm>
              <a:custGeom>
                <a:avLst/>
                <a:gdLst>
                  <a:gd name="T0" fmla="*/ 0 w 402"/>
                  <a:gd name="T1" fmla="*/ 0 h 726"/>
                  <a:gd name="T2" fmla="*/ 0 w 402"/>
                  <a:gd name="T3" fmla="*/ 0 h 726"/>
                  <a:gd name="T4" fmla="*/ 0 w 402"/>
                  <a:gd name="T5" fmla="*/ 1 h 726"/>
                  <a:gd name="T6" fmla="*/ 0 60000 65536"/>
                  <a:gd name="T7" fmla="*/ 0 60000 65536"/>
                  <a:gd name="T8" fmla="*/ 0 60000 65536"/>
                  <a:gd name="T9" fmla="*/ 0 w 402"/>
                  <a:gd name="T10" fmla="*/ 0 h 726"/>
                  <a:gd name="T11" fmla="*/ 402 w 402"/>
                  <a:gd name="T12" fmla="*/ 726 h 726"/>
                </a:gdLst>
                <a:ahLst/>
                <a:cxnLst>
                  <a:cxn ang="T6">
                    <a:pos x="T0" y="T1"/>
                  </a:cxn>
                  <a:cxn ang="T7">
                    <a:pos x="T2" y="T3"/>
                  </a:cxn>
                  <a:cxn ang="T8">
                    <a:pos x="T4" y="T5"/>
                  </a:cxn>
                </a:cxnLst>
                <a:rect l="T9" t="T10" r="T11" b="T12"/>
                <a:pathLst>
                  <a:path w="402" h="726">
                    <a:moveTo>
                      <a:pt x="401" y="96"/>
                    </a:moveTo>
                    <a:lnTo>
                      <a:pt x="0" y="0"/>
                    </a:lnTo>
                    <a:lnTo>
                      <a:pt x="0" y="725"/>
                    </a:lnTo>
                  </a:path>
                </a:pathLst>
              </a:custGeom>
              <a:noFill/>
              <a:ln w="3175" cap="rnd">
                <a:solidFill>
                  <a:schemeClr val="tx1"/>
                </a:solidFill>
                <a:round/>
                <a:headEnd/>
                <a:tailEnd/>
              </a:ln>
            </p:spPr>
            <p:txBody>
              <a:bodyPr/>
              <a:lstStyle/>
              <a:p>
                <a:endParaRPr lang="en-US"/>
              </a:p>
            </p:txBody>
          </p:sp>
          <p:sp>
            <p:nvSpPr>
              <p:cNvPr id="17440" name="Line 114"/>
              <p:cNvSpPr>
                <a:spLocks noChangeShapeType="1"/>
              </p:cNvSpPr>
              <p:nvPr/>
            </p:nvSpPr>
            <p:spPr bwMode="blackWhite">
              <a:xfrm>
                <a:off x="971" y="1198"/>
                <a:ext cx="187" cy="43"/>
              </a:xfrm>
              <a:prstGeom prst="line">
                <a:avLst/>
              </a:prstGeom>
              <a:noFill/>
              <a:ln w="3175">
                <a:solidFill>
                  <a:srgbClr val="676767"/>
                </a:solidFill>
                <a:round/>
                <a:headEnd/>
                <a:tailEnd/>
              </a:ln>
            </p:spPr>
            <p:txBody>
              <a:bodyPr wrap="none" anchor="ctr"/>
              <a:lstStyle/>
              <a:p>
                <a:endParaRPr lang="en-US"/>
              </a:p>
            </p:txBody>
          </p:sp>
          <p:sp>
            <p:nvSpPr>
              <p:cNvPr id="17441" name="Line 115"/>
              <p:cNvSpPr>
                <a:spLocks noChangeShapeType="1"/>
              </p:cNvSpPr>
              <p:nvPr/>
            </p:nvSpPr>
            <p:spPr bwMode="blackWhite">
              <a:xfrm>
                <a:off x="971" y="1273"/>
                <a:ext cx="189" cy="43"/>
              </a:xfrm>
              <a:prstGeom prst="line">
                <a:avLst/>
              </a:prstGeom>
              <a:noFill/>
              <a:ln w="3175">
                <a:solidFill>
                  <a:srgbClr val="676767"/>
                </a:solidFill>
                <a:round/>
                <a:headEnd/>
                <a:tailEnd/>
              </a:ln>
            </p:spPr>
            <p:txBody>
              <a:bodyPr wrap="none" anchor="ctr"/>
              <a:lstStyle/>
              <a:p>
                <a:endParaRPr lang="en-US"/>
              </a:p>
            </p:txBody>
          </p:sp>
          <p:sp>
            <p:nvSpPr>
              <p:cNvPr id="17442" name="Line 116"/>
              <p:cNvSpPr>
                <a:spLocks noChangeShapeType="1"/>
              </p:cNvSpPr>
              <p:nvPr/>
            </p:nvSpPr>
            <p:spPr bwMode="blackWhite">
              <a:xfrm>
                <a:off x="971" y="1366"/>
                <a:ext cx="180" cy="43"/>
              </a:xfrm>
              <a:prstGeom prst="line">
                <a:avLst/>
              </a:prstGeom>
              <a:noFill/>
              <a:ln w="3175">
                <a:solidFill>
                  <a:srgbClr val="676767"/>
                </a:solidFill>
                <a:round/>
                <a:headEnd/>
                <a:tailEnd/>
              </a:ln>
            </p:spPr>
            <p:txBody>
              <a:bodyPr wrap="none" anchor="ctr"/>
              <a:lstStyle/>
              <a:p>
                <a:endParaRPr lang="en-US"/>
              </a:p>
            </p:txBody>
          </p:sp>
          <p:sp>
            <p:nvSpPr>
              <p:cNvPr id="17443" name="Freeform 117"/>
              <p:cNvSpPr>
                <a:spLocks/>
              </p:cNvSpPr>
              <p:nvPr/>
            </p:nvSpPr>
            <p:spPr bwMode="blackWhite">
              <a:xfrm>
                <a:off x="1027" y="1161"/>
                <a:ext cx="74" cy="40"/>
              </a:xfrm>
              <a:custGeom>
                <a:avLst/>
                <a:gdLst>
                  <a:gd name="T0" fmla="*/ 0 w 152"/>
                  <a:gd name="T1" fmla="*/ 0 h 82"/>
                  <a:gd name="T2" fmla="*/ 0 w 152"/>
                  <a:gd name="T3" fmla="*/ 0 h 82"/>
                  <a:gd name="T4" fmla="*/ 0 w 152"/>
                  <a:gd name="T5" fmla="*/ 0 h 82"/>
                  <a:gd name="T6" fmla="*/ 0 w 152"/>
                  <a:gd name="T7" fmla="*/ 0 h 82"/>
                  <a:gd name="T8" fmla="*/ 0 w 152"/>
                  <a:gd name="T9" fmla="*/ 0 h 82"/>
                  <a:gd name="T10" fmla="*/ 0 60000 65536"/>
                  <a:gd name="T11" fmla="*/ 0 60000 65536"/>
                  <a:gd name="T12" fmla="*/ 0 60000 65536"/>
                  <a:gd name="T13" fmla="*/ 0 60000 65536"/>
                  <a:gd name="T14" fmla="*/ 0 60000 65536"/>
                  <a:gd name="T15" fmla="*/ 0 w 152"/>
                  <a:gd name="T16" fmla="*/ 0 h 82"/>
                  <a:gd name="T17" fmla="*/ 152 w 152"/>
                  <a:gd name="T18" fmla="*/ 82 h 82"/>
                </a:gdLst>
                <a:ahLst/>
                <a:cxnLst>
                  <a:cxn ang="T10">
                    <a:pos x="T0" y="T1"/>
                  </a:cxn>
                  <a:cxn ang="T11">
                    <a:pos x="T2" y="T3"/>
                  </a:cxn>
                  <a:cxn ang="T12">
                    <a:pos x="T4" y="T5"/>
                  </a:cxn>
                  <a:cxn ang="T13">
                    <a:pos x="T6" y="T7"/>
                  </a:cxn>
                  <a:cxn ang="T14">
                    <a:pos x="T8" y="T9"/>
                  </a:cxn>
                </a:cxnLst>
                <a:rect l="T15" t="T16" r="T17" b="T18"/>
                <a:pathLst>
                  <a:path w="152" h="82">
                    <a:moveTo>
                      <a:pt x="0" y="0"/>
                    </a:moveTo>
                    <a:lnTo>
                      <a:pt x="0" y="48"/>
                    </a:lnTo>
                    <a:lnTo>
                      <a:pt x="151" y="81"/>
                    </a:lnTo>
                    <a:lnTo>
                      <a:pt x="151" y="33"/>
                    </a:lnTo>
                    <a:lnTo>
                      <a:pt x="0" y="0"/>
                    </a:lnTo>
                  </a:path>
                </a:pathLst>
              </a:custGeom>
              <a:solidFill>
                <a:srgbClr val="A9A9A9"/>
              </a:solidFill>
              <a:ln w="12700" cap="rnd">
                <a:noFill/>
                <a:round/>
                <a:headEnd/>
                <a:tailEnd/>
              </a:ln>
            </p:spPr>
            <p:txBody>
              <a:bodyPr/>
              <a:lstStyle/>
              <a:p>
                <a:endParaRPr lang="en-US"/>
              </a:p>
            </p:txBody>
          </p:sp>
          <p:sp>
            <p:nvSpPr>
              <p:cNvPr id="17444" name="Line 118"/>
              <p:cNvSpPr>
                <a:spLocks noChangeShapeType="1"/>
              </p:cNvSpPr>
              <p:nvPr/>
            </p:nvSpPr>
            <p:spPr bwMode="blackWhite">
              <a:xfrm>
                <a:off x="998" y="1167"/>
                <a:ext cx="138" cy="30"/>
              </a:xfrm>
              <a:prstGeom prst="line">
                <a:avLst/>
              </a:prstGeom>
              <a:noFill/>
              <a:ln w="6350">
                <a:solidFill>
                  <a:srgbClr val="919191"/>
                </a:solidFill>
                <a:round/>
                <a:headEnd/>
                <a:tailEnd/>
              </a:ln>
            </p:spPr>
            <p:txBody>
              <a:bodyPr wrap="none" anchor="ctr"/>
              <a:lstStyle/>
              <a:p>
                <a:endParaRPr lang="en-US"/>
              </a:p>
            </p:txBody>
          </p:sp>
          <p:sp>
            <p:nvSpPr>
              <p:cNvPr id="17445" name="Freeform 119"/>
              <p:cNvSpPr>
                <a:spLocks/>
              </p:cNvSpPr>
              <p:nvPr/>
            </p:nvSpPr>
            <p:spPr bwMode="blackWhite">
              <a:xfrm>
                <a:off x="984" y="1304"/>
                <a:ext cx="167" cy="75"/>
              </a:xfrm>
              <a:custGeom>
                <a:avLst/>
                <a:gdLst>
                  <a:gd name="T0" fmla="*/ 0 w 351"/>
                  <a:gd name="T1" fmla="*/ 0 h 183"/>
                  <a:gd name="T2" fmla="*/ 0 w 351"/>
                  <a:gd name="T3" fmla="*/ 0 h 183"/>
                  <a:gd name="T4" fmla="*/ 0 w 351"/>
                  <a:gd name="T5" fmla="*/ 0 h 183"/>
                  <a:gd name="T6" fmla="*/ 0 w 351"/>
                  <a:gd name="T7" fmla="*/ 0 h 183"/>
                  <a:gd name="T8" fmla="*/ 0 w 351"/>
                  <a:gd name="T9" fmla="*/ 0 h 183"/>
                  <a:gd name="T10" fmla="*/ 0 60000 65536"/>
                  <a:gd name="T11" fmla="*/ 0 60000 65536"/>
                  <a:gd name="T12" fmla="*/ 0 60000 65536"/>
                  <a:gd name="T13" fmla="*/ 0 60000 65536"/>
                  <a:gd name="T14" fmla="*/ 0 60000 65536"/>
                  <a:gd name="T15" fmla="*/ 0 w 351"/>
                  <a:gd name="T16" fmla="*/ 0 h 183"/>
                  <a:gd name="T17" fmla="*/ 351 w 351"/>
                  <a:gd name="T18" fmla="*/ 183 h 183"/>
                </a:gdLst>
                <a:ahLst/>
                <a:cxnLst>
                  <a:cxn ang="T10">
                    <a:pos x="T0" y="T1"/>
                  </a:cxn>
                  <a:cxn ang="T11">
                    <a:pos x="T2" y="T3"/>
                  </a:cxn>
                  <a:cxn ang="T12">
                    <a:pos x="T4" y="T5"/>
                  </a:cxn>
                  <a:cxn ang="T13">
                    <a:pos x="T6" y="T7"/>
                  </a:cxn>
                  <a:cxn ang="T14">
                    <a:pos x="T8" y="T9"/>
                  </a:cxn>
                </a:cxnLst>
                <a:rect l="T15" t="T16" r="T17" b="T18"/>
                <a:pathLst>
                  <a:path w="351" h="183">
                    <a:moveTo>
                      <a:pt x="0" y="85"/>
                    </a:moveTo>
                    <a:lnTo>
                      <a:pt x="0" y="0"/>
                    </a:lnTo>
                    <a:lnTo>
                      <a:pt x="350" y="93"/>
                    </a:lnTo>
                    <a:lnTo>
                      <a:pt x="350" y="182"/>
                    </a:lnTo>
                    <a:lnTo>
                      <a:pt x="0" y="85"/>
                    </a:lnTo>
                  </a:path>
                </a:pathLst>
              </a:custGeom>
              <a:solidFill>
                <a:srgbClr val="B2B2B2"/>
              </a:solidFill>
              <a:ln w="3175" cap="rnd">
                <a:solidFill>
                  <a:srgbClr val="676767"/>
                </a:solidFill>
                <a:round/>
                <a:headEnd/>
                <a:tailEnd/>
              </a:ln>
            </p:spPr>
            <p:txBody>
              <a:bodyPr/>
              <a:lstStyle/>
              <a:p>
                <a:endParaRPr lang="en-US"/>
              </a:p>
            </p:txBody>
          </p:sp>
          <p:sp>
            <p:nvSpPr>
              <p:cNvPr id="17446" name="Freeform 120"/>
              <p:cNvSpPr>
                <a:spLocks/>
              </p:cNvSpPr>
              <p:nvPr/>
            </p:nvSpPr>
            <p:spPr bwMode="blackWhite">
              <a:xfrm>
                <a:off x="984" y="1397"/>
                <a:ext cx="167" cy="83"/>
              </a:xfrm>
              <a:custGeom>
                <a:avLst/>
                <a:gdLst>
                  <a:gd name="T0" fmla="*/ 0 w 351"/>
                  <a:gd name="T1" fmla="*/ 0 h 182"/>
                  <a:gd name="T2" fmla="*/ 0 w 351"/>
                  <a:gd name="T3" fmla="*/ 0 h 182"/>
                  <a:gd name="T4" fmla="*/ 0 w 351"/>
                  <a:gd name="T5" fmla="*/ 0 h 182"/>
                  <a:gd name="T6" fmla="*/ 0 w 351"/>
                  <a:gd name="T7" fmla="*/ 0 h 182"/>
                  <a:gd name="T8" fmla="*/ 0 w 351"/>
                  <a:gd name="T9" fmla="*/ 0 h 182"/>
                  <a:gd name="T10" fmla="*/ 0 60000 65536"/>
                  <a:gd name="T11" fmla="*/ 0 60000 65536"/>
                  <a:gd name="T12" fmla="*/ 0 60000 65536"/>
                  <a:gd name="T13" fmla="*/ 0 60000 65536"/>
                  <a:gd name="T14" fmla="*/ 0 60000 65536"/>
                  <a:gd name="T15" fmla="*/ 0 w 351"/>
                  <a:gd name="T16" fmla="*/ 0 h 182"/>
                  <a:gd name="T17" fmla="*/ 351 w 351"/>
                  <a:gd name="T18" fmla="*/ 182 h 182"/>
                </a:gdLst>
                <a:ahLst/>
                <a:cxnLst>
                  <a:cxn ang="T10">
                    <a:pos x="T0" y="T1"/>
                  </a:cxn>
                  <a:cxn ang="T11">
                    <a:pos x="T2" y="T3"/>
                  </a:cxn>
                  <a:cxn ang="T12">
                    <a:pos x="T4" y="T5"/>
                  </a:cxn>
                  <a:cxn ang="T13">
                    <a:pos x="T6" y="T7"/>
                  </a:cxn>
                  <a:cxn ang="T14">
                    <a:pos x="T8" y="T9"/>
                  </a:cxn>
                </a:cxnLst>
                <a:rect l="T15" t="T16" r="T17" b="T18"/>
                <a:pathLst>
                  <a:path w="351" h="182">
                    <a:moveTo>
                      <a:pt x="0" y="85"/>
                    </a:moveTo>
                    <a:lnTo>
                      <a:pt x="0" y="0"/>
                    </a:lnTo>
                    <a:lnTo>
                      <a:pt x="350" y="93"/>
                    </a:lnTo>
                    <a:lnTo>
                      <a:pt x="350" y="181"/>
                    </a:lnTo>
                    <a:lnTo>
                      <a:pt x="0" y="85"/>
                    </a:lnTo>
                  </a:path>
                </a:pathLst>
              </a:custGeom>
              <a:solidFill>
                <a:srgbClr val="B2B2B2"/>
              </a:solidFill>
              <a:ln w="3175" cap="rnd">
                <a:solidFill>
                  <a:srgbClr val="676767"/>
                </a:solidFill>
                <a:round/>
                <a:headEnd/>
                <a:tailEnd/>
              </a:ln>
            </p:spPr>
            <p:txBody>
              <a:bodyPr/>
              <a:lstStyle/>
              <a:p>
                <a:endParaRPr lang="en-US"/>
              </a:p>
            </p:txBody>
          </p:sp>
          <p:sp>
            <p:nvSpPr>
              <p:cNvPr id="17447" name="Freeform 121"/>
              <p:cNvSpPr>
                <a:spLocks/>
              </p:cNvSpPr>
              <p:nvPr/>
            </p:nvSpPr>
            <p:spPr bwMode="blackWhite">
              <a:xfrm>
                <a:off x="981" y="1220"/>
                <a:ext cx="170" cy="77"/>
              </a:xfrm>
              <a:custGeom>
                <a:avLst/>
                <a:gdLst>
                  <a:gd name="T0" fmla="*/ 0 w 351"/>
                  <a:gd name="T1" fmla="*/ 0 h 182"/>
                  <a:gd name="T2" fmla="*/ 0 w 351"/>
                  <a:gd name="T3" fmla="*/ 0 h 182"/>
                  <a:gd name="T4" fmla="*/ 0 w 351"/>
                  <a:gd name="T5" fmla="*/ 0 h 182"/>
                  <a:gd name="T6" fmla="*/ 0 w 351"/>
                  <a:gd name="T7" fmla="*/ 0 h 182"/>
                  <a:gd name="T8" fmla="*/ 0 w 351"/>
                  <a:gd name="T9" fmla="*/ 0 h 182"/>
                  <a:gd name="T10" fmla="*/ 0 60000 65536"/>
                  <a:gd name="T11" fmla="*/ 0 60000 65536"/>
                  <a:gd name="T12" fmla="*/ 0 60000 65536"/>
                  <a:gd name="T13" fmla="*/ 0 60000 65536"/>
                  <a:gd name="T14" fmla="*/ 0 60000 65536"/>
                  <a:gd name="T15" fmla="*/ 0 w 351"/>
                  <a:gd name="T16" fmla="*/ 0 h 182"/>
                  <a:gd name="T17" fmla="*/ 351 w 351"/>
                  <a:gd name="T18" fmla="*/ 182 h 182"/>
                </a:gdLst>
                <a:ahLst/>
                <a:cxnLst>
                  <a:cxn ang="T10">
                    <a:pos x="T0" y="T1"/>
                  </a:cxn>
                  <a:cxn ang="T11">
                    <a:pos x="T2" y="T3"/>
                  </a:cxn>
                  <a:cxn ang="T12">
                    <a:pos x="T4" y="T5"/>
                  </a:cxn>
                  <a:cxn ang="T13">
                    <a:pos x="T6" y="T7"/>
                  </a:cxn>
                  <a:cxn ang="T14">
                    <a:pos x="T8" y="T9"/>
                  </a:cxn>
                </a:cxnLst>
                <a:rect l="T15" t="T16" r="T17" b="T18"/>
                <a:pathLst>
                  <a:path w="351" h="182">
                    <a:moveTo>
                      <a:pt x="0" y="85"/>
                    </a:moveTo>
                    <a:lnTo>
                      <a:pt x="0" y="0"/>
                    </a:lnTo>
                    <a:lnTo>
                      <a:pt x="350" y="93"/>
                    </a:lnTo>
                    <a:lnTo>
                      <a:pt x="350" y="181"/>
                    </a:lnTo>
                    <a:lnTo>
                      <a:pt x="0" y="85"/>
                    </a:lnTo>
                  </a:path>
                </a:pathLst>
              </a:custGeom>
              <a:solidFill>
                <a:srgbClr val="B2B2B2"/>
              </a:solidFill>
              <a:ln w="3175" cap="rnd">
                <a:solidFill>
                  <a:srgbClr val="676767"/>
                </a:solidFill>
                <a:round/>
                <a:headEnd/>
                <a:tailEnd/>
              </a:ln>
            </p:spPr>
            <p:txBody>
              <a:bodyPr/>
              <a:lstStyle/>
              <a:p>
                <a:endParaRPr lang="en-US"/>
              </a:p>
            </p:txBody>
          </p:sp>
          <p:sp>
            <p:nvSpPr>
              <p:cNvPr id="17448" name="Line 122"/>
              <p:cNvSpPr>
                <a:spLocks noChangeShapeType="1"/>
              </p:cNvSpPr>
              <p:nvPr/>
            </p:nvSpPr>
            <p:spPr bwMode="blackWhite">
              <a:xfrm flipH="1" flipV="1">
                <a:off x="1103" y="1267"/>
                <a:ext cx="33" cy="8"/>
              </a:xfrm>
              <a:prstGeom prst="line">
                <a:avLst/>
              </a:prstGeom>
              <a:noFill/>
              <a:ln w="9525">
                <a:solidFill>
                  <a:srgbClr val="D60093"/>
                </a:solidFill>
                <a:round/>
                <a:headEnd/>
                <a:tailEnd/>
              </a:ln>
            </p:spPr>
            <p:txBody>
              <a:bodyPr wrap="none" tIns="27432" bIns="27432" anchor="ctr">
                <a:spAutoFit/>
              </a:bodyPr>
              <a:lstStyle/>
              <a:p>
                <a:endParaRPr lang="en-US"/>
              </a:p>
            </p:txBody>
          </p:sp>
          <p:sp>
            <p:nvSpPr>
              <p:cNvPr id="17449" name="Line 123"/>
              <p:cNvSpPr>
                <a:spLocks noChangeShapeType="1"/>
              </p:cNvSpPr>
              <p:nvPr/>
            </p:nvSpPr>
            <p:spPr bwMode="blackWhite">
              <a:xfrm flipH="1" flipV="1">
                <a:off x="1103" y="1349"/>
                <a:ext cx="33" cy="7"/>
              </a:xfrm>
              <a:prstGeom prst="line">
                <a:avLst/>
              </a:prstGeom>
              <a:noFill/>
              <a:ln w="9525">
                <a:solidFill>
                  <a:srgbClr val="D60093"/>
                </a:solidFill>
                <a:round/>
                <a:headEnd/>
                <a:tailEnd/>
              </a:ln>
            </p:spPr>
            <p:txBody>
              <a:bodyPr wrap="none" tIns="27432" bIns="27432" anchor="ctr">
                <a:spAutoFit/>
              </a:bodyPr>
              <a:lstStyle/>
              <a:p>
                <a:endParaRPr lang="en-US"/>
              </a:p>
            </p:txBody>
          </p:sp>
          <p:sp>
            <p:nvSpPr>
              <p:cNvPr id="17450" name="Line 124"/>
              <p:cNvSpPr>
                <a:spLocks noChangeShapeType="1"/>
              </p:cNvSpPr>
              <p:nvPr/>
            </p:nvSpPr>
            <p:spPr bwMode="blackWhite">
              <a:xfrm flipH="1" flipV="1">
                <a:off x="1103" y="1448"/>
                <a:ext cx="33" cy="8"/>
              </a:xfrm>
              <a:prstGeom prst="line">
                <a:avLst/>
              </a:prstGeom>
              <a:noFill/>
              <a:ln w="9525">
                <a:solidFill>
                  <a:srgbClr val="D60093"/>
                </a:solidFill>
                <a:round/>
                <a:headEnd/>
                <a:tailEnd/>
              </a:ln>
            </p:spPr>
            <p:txBody>
              <a:bodyPr wrap="none" tIns="27432" bIns="27432" anchor="ctr">
                <a:spAutoFit/>
              </a:bodyPr>
              <a:lstStyle/>
              <a:p>
                <a:endParaRPr lang="en-US"/>
              </a:p>
            </p:txBody>
          </p:sp>
        </p:grpSp>
      </p:grpSp>
      <p:sp>
        <p:nvSpPr>
          <p:cNvPr id="88" name="Text Box 125"/>
          <p:cNvSpPr txBox="1">
            <a:spLocks noChangeArrowheads="1"/>
          </p:cNvSpPr>
          <p:nvPr/>
        </p:nvSpPr>
        <p:spPr bwMode="blackWhite">
          <a:xfrm>
            <a:off x="8167500" y="4627725"/>
            <a:ext cx="666750" cy="346075"/>
          </a:xfrm>
          <a:prstGeom prst="rect">
            <a:avLst/>
          </a:prstGeom>
          <a:solidFill>
            <a:srgbClr val="005A9A"/>
          </a:solidFill>
          <a:ln w="9525">
            <a:solidFill>
              <a:srgbClr val="333399"/>
            </a:solidFill>
            <a:miter lim="800000"/>
            <a:headEnd/>
            <a:tailEnd/>
          </a:ln>
          <a:effectLst>
            <a:outerShdw dist="35921" dir="2700000" algn="ctr" rotWithShape="0">
              <a:srgbClr val="C0C0C0"/>
            </a:outerShdw>
          </a:effectLst>
        </p:spPr>
        <p:txBody>
          <a:bodyPr wrap="none">
            <a:spAutoFit/>
          </a:bodyPr>
          <a:lstStyle/>
          <a:p>
            <a:pPr algn="ctr" eaLnBrk="0" hangingPunct="0">
              <a:defRPr/>
            </a:pPr>
            <a:r>
              <a:rPr lang="en-US" sz="1600" dirty="0">
                <a:latin typeface="+mn-lt"/>
              </a:rPr>
              <a:t>WDS</a:t>
            </a:r>
          </a:p>
        </p:txBody>
      </p:sp>
      <p:sp>
        <p:nvSpPr>
          <p:cNvPr id="92" name="Freeform 106"/>
          <p:cNvSpPr>
            <a:spLocks/>
          </p:cNvSpPr>
          <p:nvPr/>
        </p:nvSpPr>
        <p:spPr bwMode="blackWhite">
          <a:xfrm rot="10373105" flipV="1">
            <a:off x="2512825" y="2205200"/>
            <a:ext cx="4540250" cy="333375"/>
          </a:xfrm>
          <a:custGeom>
            <a:avLst/>
            <a:gdLst>
              <a:gd name="T0" fmla="*/ 115 w 1498"/>
              <a:gd name="T1" fmla="*/ 20 h 449"/>
              <a:gd name="T2" fmla="*/ 0 w 1498"/>
              <a:gd name="T3" fmla="*/ 428 h 449"/>
              <a:gd name="T4" fmla="*/ 384 w 1498"/>
              <a:gd name="T5" fmla="*/ 449 h 449"/>
              <a:gd name="T6" fmla="*/ 299 w 1498"/>
              <a:gd name="T7" fmla="*/ 314 h 449"/>
              <a:gd name="T8" fmla="*/ 700 w 1498"/>
              <a:gd name="T9" fmla="*/ 177 h 449"/>
              <a:gd name="T10" fmla="*/ 1498 w 1498"/>
              <a:gd name="T11" fmla="*/ 374 h 449"/>
              <a:gd name="T12" fmla="*/ 750 w 1498"/>
              <a:gd name="T13" fmla="*/ 28 h 449"/>
              <a:gd name="T14" fmla="*/ 181 w 1498"/>
              <a:gd name="T15" fmla="*/ 140 h 449"/>
              <a:gd name="T16" fmla="*/ 115 w 1498"/>
              <a:gd name="T17" fmla="*/ 20 h 449"/>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498"/>
              <a:gd name="T28" fmla="*/ 0 h 449"/>
              <a:gd name="T29" fmla="*/ 1498 w 1498"/>
              <a:gd name="T30" fmla="*/ 449 h 449"/>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498" h="449">
                <a:moveTo>
                  <a:pt x="115" y="20"/>
                </a:moveTo>
                <a:cubicBezTo>
                  <a:pt x="60" y="168"/>
                  <a:pt x="24" y="254"/>
                  <a:pt x="0" y="428"/>
                </a:cubicBezTo>
                <a:cubicBezTo>
                  <a:pt x="144" y="432"/>
                  <a:pt x="292" y="434"/>
                  <a:pt x="384" y="449"/>
                </a:cubicBezTo>
                <a:cubicBezTo>
                  <a:pt x="319" y="351"/>
                  <a:pt x="324" y="365"/>
                  <a:pt x="299" y="314"/>
                </a:cubicBezTo>
                <a:cubicBezTo>
                  <a:pt x="353" y="290"/>
                  <a:pt x="517" y="191"/>
                  <a:pt x="700" y="177"/>
                </a:cubicBezTo>
                <a:cubicBezTo>
                  <a:pt x="1004" y="191"/>
                  <a:pt x="1210" y="272"/>
                  <a:pt x="1498" y="374"/>
                </a:cubicBezTo>
                <a:cubicBezTo>
                  <a:pt x="1188" y="156"/>
                  <a:pt x="990" y="64"/>
                  <a:pt x="750" y="28"/>
                </a:cubicBezTo>
                <a:cubicBezTo>
                  <a:pt x="460" y="0"/>
                  <a:pt x="296" y="92"/>
                  <a:pt x="181" y="140"/>
                </a:cubicBezTo>
                <a:cubicBezTo>
                  <a:pt x="146" y="72"/>
                  <a:pt x="168" y="114"/>
                  <a:pt x="115" y="20"/>
                </a:cubicBezTo>
                <a:close/>
              </a:path>
            </a:pathLst>
          </a:custGeom>
          <a:gradFill rotWithShape="0">
            <a:gsLst>
              <a:gs pos="0">
                <a:srgbClr val="9E9ECF"/>
              </a:gs>
              <a:gs pos="100000">
                <a:schemeClr val="accent2"/>
              </a:gs>
            </a:gsLst>
            <a:lin ang="2700000" scaled="1"/>
          </a:gradFill>
          <a:ln w="6350">
            <a:solidFill>
              <a:srgbClr val="800080"/>
            </a:solidFill>
            <a:round/>
            <a:headEnd/>
            <a:tailEnd/>
          </a:ln>
          <a:effectLst>
            <a:outerShdw dist="52363" dir="6242175" algn="ctr" rotWithShape="0">
              <a:srgbClr val="C0C0C0"/>
            </a:outerShdw>
          </a:effectLst>
        </p:spPr>
        <p:txBody>
          <a:bodyPr tIns="27432" bIns="27432" anchor="ctr">
            <a:spAutoFit/>
          </a:bodyPr>
          <a:lstStyle/>
          <a:p>
            <a:pPr>
              <a:defRPr/>
            </a:pPr>
            <a:endParaRPr lang="en-US"/>
          </a:p>
        </p:txBody>
      </p:sp>
      <p:sp>
        <p:nvSpPr>
          <p:cNvPr id="90" name="Text Box 6"/>
          <p:cNvSpPr txBox="1">
            <a:spLocks noChangeArrowheads="1"/>
          </p:cNvSpPr>
          <p:nvPr/>
        </p:nvSpPr>
        <p:spPr bwMode="auto">
          <a:xfrm>
            <a:off x="2357250" y="2230600"/>
            <a:ext cx="2057400" cy="650875"/>
          </a:xfrm>
          <a:prstGeom prst="rect">
            <a:avLst/>
          </a:prstGeom>
          <a:solidFill>
            <a:srgbClr val="421D5E"/>
          </a:solidFill>
          <a:ln w="9525">
            <a:solidFill>
              <a:srgbClr val="800080"/>
            </a:solidFill>
            <a:miter lim="800000"/>
            <a:headEnd/>
            <a:tailEnd/>
          </a:ln>
        </p:spPr>
        <p:txBody>
          <a:bodyPr>
            <a:spAutoFit/>
          </a:bodyPr>
          <a:lstStyle/>
          <a:p>
            <a:pPr marL="342900" indent="-342900">
              <a:spcBef>
                <a:spcPct val="50000"/>
              </a:spcBef>
            </a:pPr>
            <a:r>
              <a:rPr lang="en-US"/>
              <a:t>Discover IP/PXE Server</a:t>
            </a:r>
          </a:p>
        </p:txBody>
      </p:sp>
      <p:sp>
        <p:nvSpPr>
          <p:cNvPr id="95" name="Freeform 106"/>
          <p:cNvSpPr>
            <a:spLocks/>
          </p:cNvSpPr>
          <p:nvPr/>
        </p:nvSpPr>
        <p:spPr bwMode="blackWhite">
          <a:xfrm rot="11026813" flipH="1" flipV="1">
            <a:off x="2357250" y="2840200"/>
            <a:ext cx="5141913" cy="334963"/>
          </a:xfrm>
          <a:custGeom>
            <a:avLst/>
            <a:gdLst>
              <a:gd name="T0" fmla="*/ 115 w 1498"/>
              <a:gd name="T1" fmla="*/ 20 h 449"/>
              <a:gd name="T2" fmla="*/ 0 w 1498"/>
              <a:gd name="T3" fmla="*/ 428 h 449"/>
              <a:gd name="T4" fmla="*/ 384 w 1498"/>
              <a:gd name="T5" fmla="*/ 449 h 449"/>
              <a:gd name="T6" fmla="*/ 299 w 1498"/>
              <a:gd name="T7" fmla="*/ 314 h 449"/>
              <a:gd name="T8" fmla="*/ 700 w 1498"/>
              <a:gd name="T9" fmla="*/ 177 h 449"/>
              <a:gd name="T10" fmla="*/ 1498 w 1498"/>
              <a:gd name="T11" fmla="*/ 374 h 449"/>
              <a:gd name="T12" fmla="*/ 750 w 1498"/>
              <a:gd name="T13" fmla="*/ 28 h 449"/>
              <a:gd name="T14" fmla="*/ 181 w 1498"/>
              <a:gd name="T15" fmla="*/ 140 h 449"/>
              <a:gd name="T16" fmla="*/ 115 w 1498"/>
              <a:gd name="T17" fmla="*/ 20 h 449"/>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498"/>
              <a:gd name="T28" fmla="*/ 0 h 449"/>
              <a:gd name="T29" fmla="*/ 1498 w 1498"/>
              <a:gd name="T30" fmla="*/ 449 h 449"/>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498" h="449">
                <a:moveTo>
                  <a:pt x="115" y="20"/>
                </a:moveTo>
                <a:cubicBezTo>
                  <a:pt x="60" y="168"/>
                  <a:pt x="24" y="254"/>
                  <a:pt x="0" y="428"/>
                </a:cubicBezTo>
                <a:cubicBezTo>
                  <a:pt x="144" y="432"/>
                  <a:pt x="292" y="434"/>
                  <a:pt x="384" y="449"/>
                </a:cubicBezTo>
                <a:cubicBezTo>
                  <a:pt x="319" y="351"/>
                  <a:pt x="324" y="365"/>
                  <a:pt x="299" y="314"/>
                </a:cubicBezTo>
                <a:cubicBezTo>
                  <a:pt x="353" y="290"/>
                  <a:pt x="517" y="191"/>
                  <a:pt x="700" y="177"/>
                </a:cubicBezTo>
                <a:cubicBezTo>
                  <a:pt x="1004" y="191"/>
                  <a:pt x="1210" y="272"/>
                  <a:pt x="1498" y="374"/>
                </a:cubicBezTo>
                <a:cubicBezTo>
                  <a:pt x="1188" y="156"/>
                  <a:pt x="990" y="64"/>
                  <a:pt x="750" y="28"/>
                </a:cubicBezTo>
                <a:cubicBezTo>
                  <a:pt x="460" y="0"/>
                  <a:pt x="296" y="92"/>
                  <a:pt x="181" y="140"/>
                </a:cubicBezTo>
                <a:cubicBezTo>
                  <a:pt x="146" y="72"/>
                  <a:pt x="168" y="114"/>
                  <a:pt x="115" y="20"/>
                </a:cubicBezTo>
                <a:close/>
              </a:path>
            </a:pathLst>
          </a:custGeom>
          <a:gradFill rotWithShape="0">
            <a:gsLst>
              <a:gs pos="0">
                <a:srgbClr val="9E9ECF"/>
              </a:gs>
              <a:gs pos="100000">
                <a:schemeClr val="accent2"/>
              </a:gs>
            </a:gsLst>
            <a:lin ang="2700000" scaled="1"/>
          </a:gradFill>
          <a:ln w="6350">
            <a:solidFill>
              <a:srgbClr val="800080"/>
            </a:solidFill>
            <a:round/>
            <a:headEnd/>
            <a:tailEnd/>
          </a:ln>
          <a:effectLst>
            <a:outerShdw dist="52363" dir="6242175" algn="ctr" rotWithShape="0">
              <a:srgbClr val="C0C0C0"/>
            </a:outerShdw>
          </a:effectLst>
        </p:spPr>
        <p:txBody>
          <a:bodyPr tIns="27432" bIns="27432" anchor="ctr">
            <a:spAutoFit/>
          </a:bodyPr>
          <a:lstStyle/>
          <a:p>
            <a:pPr>
              <a:defRPr/>
            </a:pPr>
            <a:endParaRPr lang="en-US"/>
          </a:p>
        </p:txBody>
      </p:sp>
      <p:sp>
        <p:nvSpPr>
          <p:cNvPr id="102" name="Text Box 6"/>
          <p:cNvSpPr txBox="1">
            <a:spLocks noChangeArrowheads="1"/>
          </p:cNvSpPr>
          <p:nvPr/>
        </p:nvSpPr>
        <p:spPr bwMode="auto">
          <a:xfrm rot="230761">
            <a:off x="5771963" y="2441738"/>
            <a:ext cx="1614487" cy="923925"/>
          </a:xfrm>
          <a:prstGeom prst="rect">
            <a:avLst/>
          </a:prstGeom>
          <a:solidFill>
            <a:srgbClr val="421D5E"/>
          </a:solidFill>
          <a:ln w="9525">
            <a:solidFill>
              <a:srgbClr val="800080"/>
            </a:solidFill>
            <a:miter lim="800000"/>
            <a:headEnd/>
            <a:tailEnd/>
          </a:ln>
        </p:spPr>
        <p:txBody>
          <a:bodyPr>
            <a:spAutoFit/>
          </a:bodyPr>
          <a:lstStyle/>
          <a:p>
            <a:pPr marL="342900" indent="-342900">
              <a:spcBef>
                <a:spcPct val="50000"/>
              </a:spcBef>
            </a:pPr>
            <a:r>
              <a:rPr lang="en-US"/>
              <a:t>Offer IP Option 66 Option 67</a:t>
            </a:r>
          </a:p>
        </p:txBody>
      </p:sp>
      <p:sp>
        <p:nvSpPr>
          <p:cNvPr id="103" name="Freeform 106"/>
          <p:cNvSpPr>
            <a:spLocks/>
          </p:cNvSpPr>
          <p:nvPr/>
        </p:nvSpPr>
        <p:spPr bwMode="blackWhite">
          <a:xfrm rot="10800000">
            <a:off x="2357250" y="3221200"/>
            <a:ext cx="5141913" cy="334963"/>
          </a:xfrm>
          <a:custGeom>
            <a:avLst/>
            <a:gdLst>
              <a:gd name="T0" fmla="*/ 115 w 1498"/>
              <a:gd name="T1" fmla="*/ 20 h 449"/>
              <a:gd name="T2" fmla="*/ 0 w 1498"/>
              <a:gd name="T3" fmla="*/ 428 h 449"/>
              <a:gd name="T4" fmla="*/ 384 w 1498"/>
              <a:gd name="T5" fmla="*/ 449 h 449"/>
              <a:gd name="T6" fmla="*/ 299 w 1498"/>
              <a:gd name="T7" fmla="*/ 314 h 449"/>
              <a:gd name="T8" fmla="*/ 700 w 1498"/>
              <a:gd name="T9" fmla="*/ 177 h 449"/>
              <a:gd name="T10" fmla="*/ 1498 w 1498"/>
              <a:gd name="T11" fmla="*/ 374 h 449"/>
              <a:gd name="T12" fmla="*/ 750 w 1498"/>
              <a:gd name="T13" fmla="*/ 28 h 449"/>
              <a:gd name="T14" fmla="*/ 181 w 1498"/>
              <a:gd name="T15" fmla="*/ 140 h 449"/>
              <a:gd name="T16" fmla="*/ 115 w 1498"/>
              <a:gd name="T17" fmla="*/ 20 h 449"/>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498"/>
              <a:gd name="T28" fmla="*/ 0 h 449"/>
              <a:gd name="T29" fmla="*/ 1498 w 1498"/>
              <a:gd name="T30" fmla="*/ 449 h 449"/>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498" h="449">
                <a:moveTo>
                  <a:pt x="115" y="20"/>
                </a:moveTo>
                <a:cubicBezTo>
                  <a:pt x="60" y="168"/>
                  <a:pt x="24" y="254"/>
                  <a:pt x="0" y="428"/>
                </a:cubicBezTo>
                <a:cubicBezTo>
                  <a:pt x="144" y="432"/>
                  <a:pt x="292" y="434"/>
                  <a:pt x="384" y="449"/>
                </a:cubicBezTo>
                <a:cubicBezTo>
                  <a:pt x="319" y="351"/>
                  <a:pt x="324" y="365"/>
                  <a:pt x="299" y="314"/>
                </a:cubicBezTo>
                <a:cubicBezTo>
                  <a:pt x="353" y="290"/>
                  <a:pt x="517" y="191"/>
                  <a:pt x="700" y="177"/>
                </a:cubicBezTo>
                <a:cubicBezTo>
                  <a:pt x="1004" y="191"/>
                  <a:pt x="1210" y="272"/>
                  <a:pt x="1498" y="374"/>
                </a:cubicBezTo>
                <a:cubicBezTo>
                  <a:pt x="1188" y="156"/>
                  <a:pt x="990" y="64"/>
                  <a:pt x="750" y="28"/>
                </a:cubicBezTo>
                <a:cubicBezTo>
                  <a:pt x="460" y="0"/>
                  <a:pt x="296" y="92"/>
                  <a:pt x="181" y="140"/>
                </a:cubicBezTo>
                <a:cubicBezTo>
                  <a:pt x="146" y="72"/>
                  <a:pt x="168" y="114"/>
                  <a:pt x="115" y="20"/>
                </a:cubicBezTo>
                <a:close/>
              </a:path>
            </a:pathLst>
          </a:custGeom>
          <a:gradFill rotWithShape="0">
            <a:gsLst>
              <a:gs pos="0">
                <a:srgbClr val="9E9ECF"/>
              </a:gs>
              <a:gs pos="100000">
                <a:schemeClr val="accent2"/>
              </a:gs>
            </a:gsLst>
            <a:lin ang="2700000" scaled="1"/>
          </a:gradFill>
          <a:ln w="6350">
            <a:solidFill>
              <a:srgbClr val="800080"/>
            </a:solidFill>
            <a:round/>
            <a:headEnd/>
            <a:tailEnd/>
          </a:ln>
          <a:effectLst>
            <a:outerShdw dist="52363" dir="6242175" algn="ctr" rotWithShape="0">
              <a:srgbClr val="C0C0C0"/>
            </a:outerShdw>
          </a:effectLst>
        </p:spPr>
        <p:txBody>
          <a:bodyPr rot="10800000" tIns="27432" bIns="27432" anchor="ctr">
            <a:spAutoFit/>
          </a:bodyPr>
          <a:lstStyle/>
          <a:p>
            <a:pPr>
              <a:defRPr/>
            </a:pPr>
            <a:endParaRPr lang="en-US"/>
          </a:p>
        </p:txBody>
      </p:sp>
      <p:sp>
        <p:nvSpPr>
          <p:cNvPr id="105" name="Text Box 6"/>
          <p:cNvSpPr txBox="1">
            <a:spLocks noChangeArrowheads="1"/>
          </p:cNvSpPr>
          <p:nvPr/>
        </p:nvSpPr>
        <p:spPr bwMode="auto">
          <a:xfrm>
            <a:off x="5698938" y="2596359"/>
            <a:ext cx="1611312" cy="376238"/>
          </a:xfrm>
          <a:prstGeom prst="rect">
            <a:avLst/>
          </a:prstGeom>
          <a:solidFill>
            <a:srgbClr val="421D5E"/>
          </a:solidFill>
          <a:ln w="9525">
            <a:solidFill>
              <a:srgbClr val="800080"/>
            </a:solidFill>
            <a:miter lim="800000"/>
            <a:headEnd/>
            <a:tailEnd/>
          </a:ln>
        </p:spPr>
        <p:txBody>
          <a:bodyPr>
            <a:spAutoFit/>
          </a:bodyPr>
          <a:lstStyle/>
          <a:p>
            <a:pPr marL="342900" indent="-342900">
              <a:spcBef>
                <a:spcPct val="50000"/>
              </a:spcBef>
            </a:pPr>
            <a:r>
              <a:rPr lang="en-US"/>
              <a:t>Acknowledge</a:t>
            </a:r>
          </a:p>
        </p:txBody>
      </p:sp>
      <p:sp>
        <p:nvSpPr>
          <p:cNvPr id="99" name="Text Box 6"/>
          <p:cNvSpPr txBox="1">
            <a:spLocks noChangeArrowheads="1"/>
          </p:cNvSpPr>
          <p:nvPr/>
        </p:nvSpPr>
        <p:spPr bwMode="auto">
          <a:xfrm>
            <a:off x="2357250" y="3449800"/>
            <a:ext cx="1211263" cy="369888"/>
          </a:xfrm>
          <a:prstGeom prst="rect">
            <a:avLst/>
          </a:prstGeom>
          <a:solidFill>
            <a:srgbClr val="421D5E"/>
          </a:solidFill>
          <a:ln w="9525">
            <a:solidFill>
              <a:srgbClr val="800080"/>
            </a:solidFill>
            <a:miter lim="800000"/>
            <a:headEnd/>
            <a:tailEnd/>
          </a:ln>
        </p:spPr>
        <p:txBody>
          <a:bodyPr>
            <a:spAutoFit/>
          </a:bodyPr>
          <a:lstStyle/>
          <a:p>
            <a:pPr marL="342900" indent="-342900">
              <a:spcBef>
                <a:spcPct val="50000"/>
              </a:spcBef>
            </a:pPr>
            <a:r>
              <a:rPr lang="en-US"/>
              <a:t>Request</a:t>
            </a:r>
          </a:p>
        </p:txBody>
      </p:sp>
      <p:pic>
        <p:nvPicPr>
          <p:cNvPr id="106" name="Picture 66"/>
          <p:cNvPicPr>
            <a:picLocks noChangeAspect="1" noChangeArrowheads="1"/>
          </p:cNvPicPr>
          <p:nvPr/>
        </p:nvPicPr>
        <p:blipFill>
          <a:blip r:embed="rId3"/>
          <a:srcRect/>
          <a:stretch>
            <a:fillRect/>
          </a:stretch>
        </p:blipFill>
        <p:spPr bwMode="auto">
          <a:xfrm>
            <a:off x="5786250" y="4440400"/>
            <a:ext cx="1938338" cy="1452563"/>
          </a:xfrm>
          <a:prstGeom prst="rect">
            <a:avLst/>
          </a:prstGeom>
          <a:noFill/>
          <a:ln w="9525">
            <a:noFill/>
            <a:miter lim="800000"/>
            <a:headEnd/>
            <a:tailEnd/>
          </a:ln>
        </p:spPr>
      </p:pic>
      <p:pic>
        <p:nvPicPr>
          <p:cNvPr id="107" name="Picture 4" descr="cbi"/>
          <p:cNvPicPr>
            <a:picLocks noChangeAspect="1" noChangeArrowheads="1"/>
          </p:cNvPicPr>
          <p:nvPr/>
        </p:nvPicPr>
        <p:blipFill>
          <a:blip r:embed="rId4"/>
          <a:srcRect/>
          <a:stretch>
            <a:fillRect/>
          </a:stretch>
        </p:blipFill>
        <p:spPr bwMode="auto">
          <a:xfrm>
            <a:off x="5786250" y="4440400"/>
            <a:ext cx="1936750" cy="1452563"/>
          </a:xfrm>
          <a:prstGeom prst="rect">
            <a:avLst/>
          </a:prstGeom>
          <a:noFill/>
          <a:ln w="9525">
            <a:noFill/>
            <a:miter lim="800000"/>
            <a:headEnd/>
            <a:tailEnd/>
          </a:ln>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0"/>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92"/>
                                        </p:tgtEl>
                                        <p:attrNameLst>
                                          <p:attrName>style.visibility</p:attrName>
                                        </p:attrNameLst>
                                      </p:cBhvr>
                                      <p:to>
                                        <p:strVal val="visible"/>
                                      </p:to>
                                    </p:set>
                                  </p:childTnLst>
                                </p:cTn>
                              </p:par>
                              <p:par>
                                <p:cTn id="9" presetID="63" presetClass="path" presetSubtype="0" accel="50000" decel="50000" fill="hold" grpId="1" nodeType="withEffect">
                                  <p:stCondLst>
                                    <p:cond delay="0"/>
                                  </p:stCondLst>
                                  <p:childTnLst>
                                    <p:animMotion origin="layout" path="M 5.55112E-17 4.07407E-6 L 0.34583 -0.05857 " pathEditMode="relative" rAng="0" ptsTypes="AA">
                                      <p:cBhvr>
                                        <p:cTn id="10" dur="2000" fill="hold"/>
                                        <p:tgtEl>
                                          <p:spTgt spid="90"/>
                                        </p:tgtEl>
                                        <p:attrNameLst>
                                          <p:attrName>ppt_x</p:attrName>
                                          <p:attrName>ppt_y</p:attrName>
                                        </p:attrNameLst>
                                      </p:cBhvr>
                                      <p:rCtr x="173" y="-29"/>
                                    </p:animMotion>
                                  </p:childTnLst>
                                </p:cTn>
                              </p:par>
                            </p:childTnLst>
                          </p:cTn>
                        </p:par>
                      </p:childTnLst>
                    </p:cTn>
                  </p:par>
                  <p:par>
                    <p:cTn id="11" fill="hold">
                      <p:stCondLst>
                        <p:cond delay="indefinite"/>
                      </p:stCondLst>
                      <p:childTnLst>
                        <p:par>
                          <p:cTn id="12" fill="hold">
                            <p:stCondLst>
                              <p:cond delay="0"/>
                            </p:stCondLst>
                            <p:childTnLst>
                              <p:par>
                                <p:cTn id="13" presetID="1" presetClass="exit" presetSubtype="0" fill="hold" grpId="2" nodeType="clickEffect">
                                  <p:stCondLst>
                                    <p:cond delay="0"/>
                                  </p:stCondLst>
                                  <p:childTnLst>
                                    <p:set>
                                      <p:cBhvr>
                                        <p:cTn id="14" dur="1" fill="hold">
                                          <p:stCondLst>
                                            <p:cond delay="0"/>
                                          </p:stCondLst>
                                        </p:cTn>
                                        <p:tgtEl>
                                          <p:spTgt spid="90"/>
                                        </p:tgtEl>
                                        <p:attrNameLst>
                                          <p:attrName>style.visibility</p:attrName>
                                        </p:attrNameLst>
                                      </p:cBhvr>
                                      <p:to>
                                        <p:strVal val="hidden"/>
                                      </p:to>
                                    </p:set>
                                  </p:childTnLst>
                                </p:cTn>
                              </p:par>
                              <p:par>
                                <p:cTn id="15" presetID="1" presetClass="exit" presetSubtype="0" fill="hold" grpId="1" nodeType="withEffect">
                                  <p:stCondLst>
                                    <p:cond delay="0"/>
                                  </p:stCondLst>
                                  <p:childTnLst>
                                    <p:set>
                                      <p:cBhvr>
                                        <p:cTn id="16" dur="1" fill="hold">
                                          <p:stCondLst>
                                            <p:cond delay="0"/>
                                          </p:stCondLst>
                                        </p:cTn>
                                        <p:tgtEl>
                                          <p:spTgt spid="92"/>
                                        </p:tgtEl>
                                        <p:attrNameLst>
                                          <p:attrName>style.visibility</p:attrName>
                                        </p:attrNameLst>
                                      </p:cBhvr>
                                      <p:to>
                                        <p:strVal val="hidden"/>
                                      </p:to>
                                    </p:set>
                                  </p:childTnLst>
                                </p:cTn>
                              </p:par>
                            </p:childTnLst>
                          </p:cTn>
                        </p:par>
                        <p:par>
                          <p:cTn id="17" fill="hold">
                            <p:stCondLst>
                              <p:cond delay="0"/>
                            </p:stCondLst>
                            <p:childTnLst>
                              <p:par>
                                <p:cTn id="18" presetID="1" presetClass="entr" presetSubtype="0" fill="hold" grpId="0" nodeType="afterEffect">
                                  <p:stCondLst>
                                    <p:cond delay="0"/>
                                  </p:stCondLst>
                                  <p:childTnLst>
                                    <p:set>
                                      <p:cBhvr>
                                        <p:cTn id="19" dur="1" fill="hold">
                                          <p:stCondLst>
                                            <p:cond delay="0"/>
                                          </p:stCondLst>
                                        </p:cTn>
                                        <p:tgtEl>
                                          <p:spTgt spid="95"/>
                                        </p:tgtEl>
                                        <p:attrNameLst>
                                          <p:attrName>style.visibility</p:attrName>
                                        </p:attrNameLst>
                                      </p:cBhvr>
                                      <p:to>
                                        <p:strVal val="visible"/>
                                      </p:to>
                                    </p:set>
                                  </p:childTnLst>
                                </p:cTn>
                              </p:par>
                              <p:par>
                                <p:cTn id="20" presetID="1" presetClass="entr" presetSubtype="0" fill="hold" grpId="0" nodeType="withEffect">
                                  <p:stCondLst>
                                    <p:cond delay="0"/>
                                  </p:stCondLst>
                                  <p:childTnLst>
                                    <p:set>
                                      <p:cBhvr>
                                        <p:cTn id="21" dur="1" fill="hold">
                                          <p:stCondLst>
                                            <p:cond delay="0"/>
                                          </p:stCondLst>
                                        </p:cTn>
                                        <p:tgtEl>
                                          <p:spTgt spid="102"/>
                                        </p:tgtEl>
                                        <p:attrNameLst>
                                          <p:attrName>style.visibility</p:attrName>
                                        </p:attrNameLst>
                                      </p:cBhvr>
                                      <p:to>
                                        <p:strVal val="visible"/>
                                      </p:to>
                                    </p:set>
                                  </p:childTnLst>
                                </p:cTn>
                              </p:par>
                              <p:par>
                                <p:cTn id="22" presetID="35" presetClass="path" presetSubtype="0" accel="50000" decel="50000" fill="hold" grpId="1" nodeType="withEffect">
                                  <p:stCondLst>
                                    <p:cond delay="0"/>
                                  </p:stCondLst>
                                  <p:childTnLst>
                                    <p:animMotion origin="layout" path="M 0.00416 -0.06366 L -0.34914 -0.0507 " pathEditMode="relative" rAng="0" ptsTypes="AA">
                                      <p:cBhvr>
                                        <p:cTn id="23" dur="2000" fill="hold"/>
                                        <p:tgtEl>
                                          <p:spTgt spid="102"/>
                                        </p:tgtEl>
                                        <p:attrNameLst>
                                          <p:attrName>ppt_x</p:attrName>
                                          <p:attrName>ppt_y</p:attrName>
                                        </p:attrNameLst>
                                      </p:cBhvr>
                                      <p:rCtr x="-177" y="6"/>
                                    </p:animMotion>
                                  </p:childTnLst>
                                </p:cTn>
                              </p:par>
                            </p:childTnLst>
                          </p:cTn>
                        </p:par>
                      </p:childTnLst>
                    </p:cTn>
                  </p:par>
                  <p:par>
                    <p:cTn id="24" fill="hold">
                      <p:stCondLst>
                        <p:cond delay="indefinite"/>
                      </p:stCondLst>
                      <p:childTnLst>
                        <p:par>
                          <p:cTn id="25" fill="hold">
                            <p:stCondLst>
                              <p:cond delay="0"/>
                            </p:stCondLst>
                            <p:childTnLst>
                              <p:par>
                                <p:cTn id="26" presetID="1" presetClass="exit" presetSubtype="0" fill="hold" grpId="2" nodeType="clickEffect">
                                  <p:stCondLst>
                                    <p:cond delay="0"/>
                                  </p:stCondLst>
                                  <p:childTnLst>
                                    <p:set>
                                      <p:cBhvr>
                                        <p:cTn id="27" dur="1" fill="hold">
                                          <p:stCondLst>
                                            <p:cond delay="0"/>
                                          </p:stCondLst>
                                        </p:cTn>
                                        <p:tgtEl>
                                          <p:spTgt spid="102"/>
                                        </p:tgtEl>
                                        <p:attrNameLst>
                                          <p:attrName>style.visibility</p:attrName>
                                        </p:attrNameLst>
                                      </p:cBhvr>
                                      <p:to>
                                        <p:strVal val="hidden"/>
                                      </p:to>
                                    </p:set>
                                  </p:childTnLst>
                                </p:cTn>
                              </p:par>
                              <p:par>
                                <p:cTn id="28" presetID="1" presetClass="exit" presetSubtype="0" fill="hold" grpId="1" nodeType="withEffect">
                                  <p:stCondLst>
                                    <p:cond delay="0"/>
                                  </p:stCondLst>
                                  <p:childTnLst>
                                    <p:set>
                                      <p:cBhvr>
                                        <p:cTn id="29" dur="1" fill="hold">
                                          <p:stCondLst>
                                            <p:cond delay="0"/>
                                          </p:stCondLst>
                                        </p:cTn>
                                        <p:tgtEl>
                                          <p:spTgt spid="95"/>
                                        </p:tgtEl>
                                        <p:attrNameLst>
                                          <p:attrName>style.visibility</p:attrName>
                                        </p:attrNameLst>
                                      </p:cBhvr>
                                      <p:to>
                                        <p:strVal val="hidden"/>
                                      </p:to>
                                    </p:set>
                                  </p:childTnLst>
                                </p:cTn>
                              </p:par>
                              <p:par>
                                <p:cTn id="30" presetID="1" presetClass="entr" presetSubtype="0" fill="hold" grpId="0" nodeType="withEffect">
                                  <p:stCondLst>
                                    <p:cond delay="0"/>
                                  </p:stCondLst>
                                  <p:childTnLst>
                                    <p:set>
                                      <p:cBhvr>
                                        <p:cTn id="31" dur="1" fill="hold">
                                          <p:stCondLst>
                                            <p:cond delay="0"/>
                                          </p:stCondLst>
                                        </p:cTn>
                                        <p:tgtEl>
                                          <p:spTgt spid="103"/>
                                        </p:tgtEl>
                                        <p:attrNameLst>
                                          <p:attrName>style.visibility</p:attrName>
                                        </p:attrNameLst>
                                      </p:cBhvr>
                                      <p:to>
                                        <p:strVal val="visible"/>
                                      </p:to>
                                    </p:set>
                                  </p:childTnLst>
                                </p:cTn>
                              </p:par>
                              <p:par>
                                <p:cTn id="32" presetID="1" presetClass="entr" presetSubtype="0" fill="hold" grpId="0" nodeType="withEffect">
                                  <p:stCondLst>
                                    <p:cond delay="0"/>
                                  </p:stCondLst>
                                  <p:childTnLst>
                                    <p:set>
                                      <p:cBhvr>
                                        <p:cTn id="33" dur="1" fill="hold">
                                          <p:stCondLst>
                                            <p:cond delay="0"/>
                                          </p:stCondLst>
                                        </p:cTn>
                                        <p:tgtEl>
                                          <p:spTgt spid="99"/>
                                        </p:tgtEl>
                                        <p:attrNameLst>
                                          <p:attrName>style.visibility</p:attrName>
                                        </p:attrNameLst>
                                      </p:cBhvr>
                                      <p:to>
                                        <p:strVal val="visible"/>
                                      </p:to>
                                    </p:set>
                                  </p:childTnLst>
                                </p:cTn>
                              </p:par>
                            </p:childTnLst>
                          </p:cTn>
                        </p:par>
                        <p:par>
                          <p:cTn id="34" fill="hold">
                            <p:stCondLst>
                              <p:cond delay="0"/>
                            </p:stCondLst>
                            <p:childTnLst>
                              <p:par>
                                <p:cTn id="35" presetID="63" presetClass="path" presetSubtype="0" accel="50000" decel="50000" fill="hold" grpId="1" nodeType="afterEffect">
                                  <p:stCondLst>
                                    <p:cond delay="0"/>
                                  </p:stCondLst>
                                  <p:childTnLst>
                                    <p:animMotion origin="layout" path="M 2.22222E-6 2.96296E-6 L 0.41805 -0.06135 " pathEditMode="relative" rAng="0" ptsTypes="AA">
                                      <p:cBhvr>
                                        <p:cTn id="36" dur="2000" fill="hold"/>
                                        <p:tgtEl>
                                          <p:spTgt spid="99"/>
                                        </p:tgtEl>
                                        <p:attrNameLst>
                                          <p:attrName>ppt_x</p:attrName>
                                          <p:attrName>ppt_y</p:attrName>
                                        </p:attrNameLst>
                                      </p:cBhvr>
                                      <p:rCtr x="209" y="-31"/>
                                    </p:animMotion>
                                  </p:childTnLst>
                                </p:cTn>
                              </p:par>
                            </p:childTnLst>
                          </p:cTn>
                        </p:par>
                      </p:childTnLst>
                    </p:cTn>
                  </p:par>
                  <p:par>
                    <p:cTn id="37" fill="hold">
                      <p:stCondLst>
                        <p:cond delay="indefinite"/>
                      </p:stCondLst>
                      <p:childTnLst>
                        <p:par>
                          <p:cTn id="38" fill="hold">
                            <p:stCondLst>
                              <p:cond delay="0"/>
                            </p:stCondLst>
                            <p:childTnLst>
                              <p:par>
                                <p:cTn id="39" presetID="1" presetClass="exit" presetSubtype="0" fill="hold" grpId="2" nodeType="clickEffect">
                                  <p:stCondLst>
                                    <p:cond delay="0"/>
                                  </p:stCondLst>
                                  <p:childTnLst>
                                    <p:set>
                                      <p:cBhvr>
                                        <p:cTn id="40" dur="1" fill="hold">
                                          <p:stCondLst>
                                            <p:cond delay="0"/>
                                          </p:stCondLst>
                                        </p:cTn>
                                        <p:tgtEl>
                                          <p:spTgt spid="99"/>
                                        </p:tgtEl>
                                        <p:attrNameLst>
                                          <p:attrName>style.visibility</p:attrName>
                                        </p:attrNameLst>
                                      </p:cBhvr>
                                      <p:to>
                                        <p:strVal val="hidden"/>
                                      </p:to>
                                    </p:set>
                                  </p:childTnLst>
                                </p:cTn>
                              </p:par>
                              <p:par>
                                <p:cTn id="41" presetID="1" presetClass="exit" presetSubtype="0" fill="hold" grpId="1" nodeType="withEffect">
                                  <p:stCondLst>
                                    <p:cond delay="0"/>
                                  </p:stCondLst>
                                  <p:childTnLst>
                                    <p:set>
                                      <p:cBhvr>
                                        <p:cTn id="42" dur="1" fill="hold">
                                          <p:stCondLst>
                                            <p:cond delay="0"/>
                                          </p:stCondLst>
                                        </p:cTn>
                                        <p:tgtEl>
                                          <p:spTgt spid="103"/>
                                        </p:tgtEl>
                                        <p:attrNameLst>
                                          <p:attrName>style.visibility</p:attrName>
                                        </p:attrNameLst>
                                      </p:cBhvr>
                                      <p:to>
                                        <p:strVal val="hidden"/>
                                      </p:to>
                                    </p:set>
                                  </p:childTnLst>
                                </p:cTn>
                              </p:par>
                              <p:par>
                                <p:cTn id="43" presetID="1" presetClass="entr" presetSubtype="0" fill="hold" grpId="2" nodeType="withEffect">
                                  <p:stCondLst>
                                    <p:cond delay="0"/>
                                  </p:stCondLst>
                                  <p:childTnLst>
                                    <p:set>
                                      <p:cBhvr>
                                        <p:cTn id="44" dur="1" fill="hold">
                                          <p:stCondLst>
                                            <p:cond delay="0"/>
                                          </p:stCondLst>
                                        </p:cTn>
                                        <p:tgtEl>
                                          <p:spTgt spid="95"/>
                                        </p:tgtEl>
                                        <p:attrNameLst>
                                          <p:attrName>style.visibility</p:attrName>
                                        </p:attrNameLst>
                                      </p:cBhvr>
                                      <p:to>
                                        <p:strVal val="visible"/>
                                      </p:to>
                                    </p:set>
                                  </p:childTnLst>
                                </p:cTn>
                              </p:par>
                              <p:par>
                                <p:cTn id="45" presetID="1" presetClass="entr" presetSubtype="0" fill="hold" grpId="0" nodeType="withEffect">
                                  <p:stCondLst>
                                    <p:cond delay="0"/>
                                  </p:stCondLst>
                                  <p:childTnLst>
                                    <p:set>
                                      <p:cBhvr>
                                        <p:cTn id="46" dur="1" fill="hold">
                                          <p:stCondLst>
                                            <p:cond delay="0"/>
                                          </p:stCondLst>
                                        </p:cTn>
                                        <p:tgtEl>
                                          <p:spTgt spid="105"/>
                                        </p:tgtEl>
                                        <p:attrNameLst>
                                          <p:attrName>style.visibility</p:attrName>
                                        </p:attrNameLst>
                                      </p:cBhvr>
                                      <p:to>
                                        <p:strVal val="visible"/>
                                      </p:to>
                                    </p:set>
                                  </p:childTnLst>
                                </p:cTn>
                              </p:par>
                            </p:childTnLst>
                          </p:cTn>
                        </p:par>
                        <p:par>
                          <p:cTn id="47" fill="hold">
                            <p:stCondLst>
                              <p:cond delay="0"/>
                            </p:stCondLst>
                            <p:childTnLst>
                              <p:par>
                                <p:cTn id="48" presetID="35" presetClass="path" presetSubtype="0" accel="50000" decel="50000" fill="hold" grpId="1" nodeType="afterEffect">
                                  <p:stCondLst>
                                    <p:cond delay="0"/>
                                  </p:stCondLst>
                                  <p:childTnLst>
                                    <p:animMotion origin="layout" path="M -0.07968 -0.00509 L -0.32968 -0.00509 " pathEditMode="relative" rAng="0" ptsTypes="AA">
                                      <p:cBhvr>
                                        <p:cTn id="49" dur="2000" fill="hold"/>
                                        <p:tgtEl>
                                          <p:spTgt spid="105"/>
                                        </p:tgtEl>
                                        <p:attrNameLst>
                                          <p:attrName>ppt_x</p:attrName>
                                          <p:attrName>ppt_y</p:attrName>
                                        </p:attrNameLst>
                                      </p:cBhvr>
                                      <p:rCtr x="-125" y="0"/>
                                    </p:animMotion>
                                  </p:childTnLst>
                                </p:cTn>
                              </p:par>
                            </p:childTnLst>
                          </p:cTn>
                        </p:par>
                      </p:childTnLst>
                    </p:cTn>
                  </p:par>
                  <p:par>
                    <p:cTn id="50" fill="hold">
                      <p:stCondLst>
                        <p:cond delay="indefinite"/>
                      </p:stCondLst>
                      <p:childTnLst>
                        <p:par>
                          <p:cTn id="51" fill="hold">
                            <p:stCondLst>
                              <p:cond delay="0"/>
                            </p:stCondLst>
                            <p:childTnLst>
                              <p:par>
                                <p:cTn id="52" presetID="1" presetClass="exit" presetSubtype="0" fill="hold" grpId="2" nodeType="clickEffect">
                                  <p:stCondLst>
                                    <p:cond delay="0"/>
                                  </p:stCondLst>
                                  <p:childTnLst>
                                    <p:set>
                                      <p:cBhvr>
                                        <p:cTn id="53" dur="1" fill="hold">
                                          <p:stCondLst>
                                            <p:cond delay="0"/>
                                          </p:stCondLst>
                                        </p:cTn>
                                        <p:tgtEl>
                                          <p:spTgt spid="105"/>
                                        </p:tgtEl>
                                        <p:attrNameLst>
                                          <p:attrName>style.visibility</p:attrName>
                                        </p:attrNameLst>
                                      </p:cBhvr>
                                      <p:to>
                                        <p:strVal val="hidden"/>
                                      </p:to>
                                    </p:set>
                                  </p:childTnLst>
                                </p:cTn>
                              </p:par>
                              <p:par>
                                <p:cTn id="54" presetID="1" presetClass="exit" presetSubtype="0" fill="hold" grpId="3" nodeType="withEffect">
                                  <p:stCondLst>
                                    <p:cond delay="0"/>
                                  </p:stCondLst>
                                  <p:childTnLst>
                                    <p:set>
                                      <p:cBhvr>
                                        <p:cTn id="55" dur="1" fill="hold">
                                          <p:stCondLst>
                                            <p:cond delay="0"/>
                                          </p:stCondLst>
                                        </p:cTn>
                                        <p:tgtEl>
                                          <p:spTgt spid="95"/>
                                        </p:tgtEl>
                                        <p:attrNameLst>
                                          <p:attrName>style.visibility</p:attrName>
                                        </p:attrNameLst>
                                      </p:cBhvr>
                                      <p:to>
                                        <p:strVal val="hidden"/>
                                      </p:to>
                                    </p:set>
                                  </p:childTnLst>
                                </p:cTn>
                              </p:par>
                            </p:childTnLst>
                          </p:cTn>
                        </p:par>
                        <p:par>
                          <p:cTn id="56" fill="hold">
                            <p:stCondLst>
                              <p:cond delay="0"/>
                            </p:stCondLst>
                            <p:childTnLst>
                              <p:par>
                                <p:cTn id="57" presetID="1" presetClass="entr" presetSubtype="0" fill="hold" nodeType="afterEffect">
                                  <p:stCondLst>
                                    <p:cond delay="0"/>
                                  </p:stCondLst>
                                  <p:childTnLst>
                                    <p:set>
                                      <p:cBhvr>
                                        <p:cTn id="58" dur="1" fill="hold">
                                          <p:stCondLst>
                                            <p:cond delay="0"/>
                                          </p:stCondLst>
                                        </p:cTn>
                                        <p:tgtEl>
                                          <p:spTgt spid="107"/>
                                        </p:tgtEl>
                                        <p:attrNameLst>
                                          <p:attrName>style.visibility</p:attrName>
                                        </p:attrNameLst>
                                      </p:cBhvr>
                                      <p:to>
                                        <p:strVal val="visible"/>
                                      </p:to>
                                    </p:set>
                                  </p:childTnLst>
                                </p:cTn>
                              </p:par>
                              <p:par>
                                <p:cTn id="59" presetID="35" presetClass="path" presetSubtype="0" accel="50000" decel="50000" fill="hold" nodeType="withEffect">
                                  <p:stCondLst>
                                    <p:cond delay="0"/>
                                  </p:stCondLst>
                                  <p:childTnLst>
                                    <p:animMotion origin="layout" path="M -2.77778E-6 -1.48148E-6 L -0.5309 -0.23912 " pathEditMode="relative" rAng="0" ptsTypes="AA">
                                      <p:cBhvr>
                                        <p:cTn id="60" dur="2000" fill="hold"/>
                                        <p:tgtEl>
                                          <p:spTgt spid="107"/>
                                        </p:tgtEl>
                                        <p:attrNameLst>
                                          <p:attrName>ppt_x</p:attrName>
                                          <p:attrName>ppt_y</p:attrName>
                                        </p:attrNameLst>
                                      </p:cBhvr>
                                      <p:rCtr x="-265" y="-120"/>
                                    </p:animMotion>
                                  </p:childTnLst>
                                </p:cTn>
                              </p:par>
                            </p:childTnLst>
                          </p:cTn>
                        </p:par>
                      </p:childTnLst>
                    </p:cTn>
                  </p:par>
                  <p:par>
                    <p:cTn id="61" fill="hold">
                      <p:stCondLst>
                        <p:cond delay="indefinite"/>
                      </p:stCondLst>
                      <p:childTnLst>
                        <p:par>
                          <p:cTn id="62" fill="hold">
                            <p:stCondLst>
                              <p:cond delay="0"/>
                            </p:stCondLst>
                            <p:childTnLst>
                              <p:par>
                                <p:cTn id="63" presetID="1" presetClass="exit" presetSubtype="0" fill="hold" nodeType="clickEffect">
                                  <p:stCondLst>
                                    <p:cond delay="0"/>
                                  </p:stCondLst>
                                  <p:childTnLst>
                                    <p:set>
                                      <p:cBhvr>
                                        <p:cTn id="64" dur="1" fill="hold">
                                          <p:stCondLst>
                                            <p:cond delay="0"/>
                                          </p:stCondLst>
                                        </p:cTn>
                                        <p:tgtEl>
                                          <p:spTgt spid="107"/>
                                        </p:tgtEl>
                                        <p:attrNameLst>
                                          <p:attrName>style.visibility</p:attrName>
                                        </p:attrNameLst>
                                      </p:cBhvr>
                                      <p:to>
                                        <p:strVal val="hidden"/>
                                      </p:to>
                                    </p:set>
                                  </p:childTnLst>
                                </p:cTn>
                              </p:par>
                            </p:childTnLst>
                          </p:cTn>
                        </p:par>
                        <p:par>
                          <p:cTn id="65" fill="hold">
                            <p:stCondLst>
                              <p:cond delay="0"/>
                            </p:stCondLst>
                            <p:childTnLst>
                              <p:par>
                                <p:cTn id="66" presetID="1" presetClass="entr" presetSubtype="0" fill="hold" nodeType="afterEffect">
                                  <p:stCondLst>
                                    <p:cond delay="0"/>
                                  </p:stCondLst>
                                  <p:childTnLst>
                                    <p:set>
                                      <p:cBhvr>
                                        <p:cTn id="67" dur="1" fill="hold">
                                          <p:stCondLst>
                                            <p:cond delay="0"/>
                                          </p:stCondLst>
                                        </p:cTn>
                                        <p:tgtEl>
                                          <p:spTgt spid="106"/>
                                        </p:tgtEl>
                                        <p:attrNameLst>
                                          <p:attrName>style.visibility</p:attrName>
                                        </p:attrNameLst>
                                      </p:cBhvr>
                                      <p:to>
                                        <p:strVal val="visible"/>
                                      </p:to>
                                    </p:set>
                                  </p:childTnLst>
                                </p:cTn>
                              </p:par>
                              <p:par>
                                <p:cTn id="68" presetID="35" presetClass="path" presetSubtype="0" accel="50000" decel="50000" fill="hold" nodeType="withEffect">
                                  <p:stCondLst>
                                    <p:cond delay="0"/>
                                  </p:stCondLst>
                                  <p:childTnLst>
                                    <p:animMotion origin="layout" path="M -2.77778E-6 -1.48148E-6 L -0.5309 -0.22801 " pathEditMode="relative" rAng="0" ptsTypes="AA">
                                      <p:cBhvr>
                                        <p:cTn id="69" dur="2000" fill="hold"/>
                                        <p:tgtEl>
                                          <p:spTgt spid="106"/>
                                        </p:tgtEl>
                                        <p:attrNameLst>
                                          <p:attrName>ppt_x</p:attrName>
                                          <p:attrName>ppt_y</p:attrName>
                                        </p:attrNameLst>
                                      </p:cBhvr>
                                      <p:rCtr x="-265" y="-114"/>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 grpId="0" animBg="1"/>
      <p:bldP spid="92" grpId="1" animBg="1"/>
      <p:bldP spid="90" grpId="0" animBg="1"/>
      <p:bldP spid="90" grpId="1" animBg="1"/>
      <p:bldP spid="90" grpId="2" animBg="1"/>
      <p:bldP spid="95" grpId="0" animBg="1"/>
      <p:bldP spid="95" grpId="1" animBg="1"/>
      <p:bldP spid="95" grpId="2" animBg="1"/>
      <p:bldP spid="95" grpId="3" animBg="1"/>
      <p:bldP spid="102" grpId="0" animBg="1"/>
      <p:bldP spid="102" grpId="1" animBg="1"/>
      <p:bldP spid="102" grpId="2" animBg="1"/>
      <p:bldP spid="103" grpId="0" animBg="1"/>
      <p:bldP spid="103" grpId="1" animBg="1"/>
      <p:bldP spid="105" grpId="0" animBg="1"/>
      <p:bldP spid="105" grpId="1" animBg="1"/>
      <p:bldP spid="105" grpId="2" animBg="1"/>
      <p:bldP spid="99" grpId="0" animBg="1"/>
      <p:bldP spid="99" grpId="1" animBg="1"/>
      <p:bldP spid="99" grpId="2" animBg="1"/>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a:xfrm>
            <a:off x="381000" y="230188"/>
            <a:ext cx="8382000" cy="664797"/>
          </a:xfrm>
        </p:spPr>
        <p:txBody>
          <a:bodyPr/>
          <a:lstStyle/>
          <a:p>
            <a:pPr eaLnBrk="1" hangingPunct="1"/>
            <a:r>
              <a:rPr lang="en-US" dirty="0" smtClean="0"/>
              <a:t>WDS &amp; DHCP </a:t>
            </a:r>
            <a:r>
              <a:rPr smtClean="0"/>
              <a:t>on The Same Server</a:t>
            </a:r>
            <a:endParaRPr lang="en-US" dirty="0" smtClean="0"/>
          </a:p>
        </p:txBody>
      </p:sp>
      <p:sp>
        <p:nvSpPr>
          <p:cNvPr id="30" name="Text Box 3"/>
          <p:cNvSpPr txBox="1">
            <a:spLocks noChangeArrowheads="1"/>
          </p:cNvSpPr>
          <p:nvPr/>
        </p:nvSpPr>
        <p:spPr bwMode="blackWhite">
          <a:xfrm>
            <a:off x="228600" y="2819400"/>
            <a:ext cx="1122363" cy="254000"/>
          </a:xfrm>
          <a:prstGeom prst="rect">
            <a:avLst/>
          </a:prstGeom>
          <a:solidFill>
            <a:srgbClr val="005A9A"/>
          </a:solidFill>
          <a:ln w="9525">
            <a:solidFill>
              <a:srgbClr val="333399"/>
            </a:solidFill>
            <a:miter lim="800000"/>
            <a:headEnd/>
            <a:tailEnd/>
          </a:ln>
          <a:effectLst>
            <a:outerShdw dist="35921" dir="2700000" algn="ctr" rotWithShape="0">
              <a:srgbClr val="C0C0C0"/>
            </a:outerShdw>
          </a:effectLst>
        </p:spPr>
        <p:txBody>
          <a:bodyPr lIns="0" tIns="0" rIns="0" bIns="0">
            <a:spAutoFit/>
          </a:bodyPr>
          <a:lstStyle/>
          <a:p>
            <a:pPr algn="ctr" eaLnBrk="0" hangingPunct="0">
              <a:defRPr/>
            </a:pPr>
            <a:r>
              <a:rPr lang="en-US" sz="1600">
                <a:effectLst>
                  <a:outerShdw blurRad="38100" dist="38100" dir="2700000" algn="tl">
                    <a:srgbClr val="000000"/>
                  </a:outerShdw>
                </a:effectLst>
              </a:rPr>
              <a:t>Bare-Metal</a:t>
            </a:r>
          </a:p>
        </p:txBody>
      </p:sp>
      <p:grpSp>
        <p:nvGrpSpPr>
          <p:cNvPr id="8" name="Group 213"/>
          <p:cNvGrpSpPr>
            <a:grpSpLocks/>
          </p:cNvGrpSpPr>
          <p:nvPr/>
        </p:nvGrpSpPr>
        <p:grpSpPr bwMode="auto">
          <a:xfrm>
            <a:off x="609600" y="3276600"/>
            <a:ext cx="1676400" cy="1154113"/>
            <a:chOff x="838200" y="4495800"/>
            <a:chExt cx="2971800" cy="2057400"/>
          </a:xfrm>
        </p:grpSpPr>
        <p:grpSp>
          <p:nvGrpSpPr>
            <p:cNvPr id="9" name="Group 47"/>
            <p:cNvGrpSpPr>
              <a:grpSpLocks/>
            </p:cNvGrpSpPr>
            <p:nvPr/>
          </p:nvGrpSpPr>
          <p:grpSpPr bwMode="auto">
            <a:xfrm>
              <a:off x="2895600" y="4572000"/>
              <a:ext cx="914400" cy="1981200"/>
              <a:chOff x="2736" y="2880"/>
              <a:chExt cx="576" cy="1248"/>
            </a:xfrm>
          </p:grpSpPr>
          <p:sp>
            <p:nvSpPr>
              <p:cNvPr id="18487" name="AutoShape 48"/>
              <p:cNvSpPr>
                <a:spLocks noChangeArrowheads="1"/>
              </p:cNvSpPr>
              <p:nvPr/>
            </p:nvSpPr>
            <p:spPr bwMode="auto">
              <a:xfrm rot="5400000" flipH="1">
                <a:off x="2400" y="3216"/>
                <a:ext cx="1248" cy="576"/>
              </a:xfrm>
              <a:prstGeom prst="cube">
                <a:avLst>
                  <a:gd name="adj" fmla="val 44356"/>
                </a:avLst>
              </a:prstGeom>
              <a:solidFill>
                <a:srgbClr val="808080"/>
              </a:solidFill>
              <a:ln w="9525">
                <a:solidFill>
                  <a:schemeClr val="tx1"/>
                </a:solidFill>
                <a:miter lim="800000"/>
                <a:headEnd/>
                <a:tailEnd/>
              </a:ln>
            </p:spPr>
            <p:txBody>
              <a:bodyPr rot="10800000" vert="eaVert" wrap="none" anchor="ctr"/>
              <a:lstStyle/>
              <a:p>
                <a:endParaRPr lang="en-US"/>
              </a:p>
            </p:txBody>
          </p:sp>
          <p:grpSp>
            <p:nvGrpSpPr>
              <p:cNvPr id="10" name="Group 49"/>
              <p:cNvGrpSpPr>
                <a:grpSpLocks/>
              </p:cNvGrpSpPr>
              <p:nvPr/>
            </p:nvGrpSpPr>
            <p:grpSpPr bwMode="auto">
              <a:xfrm>
                <a:off x="2880" y="3360"/>
                <a:ext cx="134" cy="672"/>
                <a:chOff x="2688" y="1872"/>
                <a:chExt cx="96" cy="480"/>
              </a:xfrm>
            </p:grpSpPr>
            <p:sp>
              <p:nvSpPr>
                <p:cNvPr id="18490" name="Rectangle 50"/>
                <p:cNvSpPr>
                  <a:spLocks noChangeArrowheads="1"/>
                </p:cNvSpPr>
                <p:nvPr/>
              </p:nvSpPr>
              <p:spPr bwMode="auto">
                <a:xfrm>
                  <a:off x="2688" y="1872"/>
                  <a:ext cx="96" cy="480"/>
                </a:xfrm>
                <a:prstGeom prst="rect">
                  <a:avLst/>
                </a:prstGeom>
                <a:solidFill>
                  <a:srgbClr val="C0C0C0"/>
                </a:solidFill>
                <a:ln w="9525">
                  <a:solidFill>
                    <a:schemeClr val="tx1"/>
                  </a:solidFill>
                  <a:miter lim="800000"/>
                  <a:headEnd/>
                  <a:tailEnd/>
                </a:ln>
              </p:spPr>
              <p:txBody>
                <a:bodyPr wrap="none" anchor="ctr"/>
                <a:lstStyle/>
                <a:p>
                  <a:endParaRPr lang="en-US"/>
                </a:p>
              </p:txBody>
            </p:sp>
            <p:sp>
              <p:nvSpPr>
                <p:cNvPr id="18491" name="Rectangle 51"/>
                <p:cNvSpPr>
                  <a:spLocks noChangeArrowheads="1"/>
                </p:cNvSpPr>
                <p:nvPr/>
              </p:nvSpPr>
              <p:spPr bwMode="auto">
                <a:xfrm>
                  <a:off x="2708" y="1900"/>
                  <a:ext cx="48" cy="432"/>
                </a:xfrm>
                <a:prstGeom prst="rect">
                  <a:avLst/>
                </a:prstGeom>
                <a:solidFill>
                  <a:srgbClr val="4D4D4D"/>
                </a:solidFill>
                <a:ln w="9525">
                  <a:solidFill>
                    <a:schemeClr val="tx1"/>
                  </a:solidFill>
                  <a:miter lim="800000"/>
                  <a:headEnd/>
                  <a:tailEnd/>
                </a:ln>
              </p:spPr>
              <p:txBody>
                <a:bodyPr wrap="none" anchor="ctr"/>
                <a:lstStyle/>
                <a:p>
                  <a:endParaRPr lang="en-US"/>
                </a:p>
              </p:txBody>
            </p:sp>
          </p:grpSp>
          <p:sp>
            <p:nvSpPr>
              <p:cNvPr id="18489" name="Rectangle 52"/>
              <p:cNvSpPr>
                <a:spLocks noChangeArrowheads="1"/>
              </p:cNvSpPr>
              <p:nvPr/>
            </p:nvSpPr>
            <p:spPr bwMode="auto">
              <a:xfrm flipV="1">
                <a:off x="2938" y="3236"/>
                <a:ext cx="48" cy="96"/>
              </a:xfrm>
              <a:prstGeom prst="rect">
                <a:avLst/>
              </a:prstGeom>
              <a:solidFill>
                <a:srgbClr val="00FF00"/>
              </a:solidFill>
              <a:ln w="9525">
                <a:solidFill>
                  <a:schemeClr val="tx1"/>
                </a:solidFill>
                <a:miter lim="800000"/>
                <a:headEnd/>
                <a:tailEnd/>
              </a:ln>
            </p:spPr>
            <p:txBody>
              <a:bodyPr rot="10800000" wrap="none" anchor="ctr"/>
              <a:lstStyle/>
              <a:p>
                <a:endParaRPr lang="en-US"/>
              </a:p>
            </p:txBody>
          </p:sp>
        </p:grpSp>
        <p:grpSp>
          <p:nvGrpSpPr>
            <p:cNvPr id="11" name="Group 35"/>
            <p:cNvGrpSpPr>
              <a:grpSpLocks/>
            </p:cNvGrpSpPr>
            <p:nvPr/>
          </p:nvGrpSpPr>
          <p:grpSpPr bwMode="auto">
            <a:xfrm>
              <a:off x="838200" y="4495800"/>
              <a:ext cx="2024063" cy="2051050"/>
              <a:chOff x="864" y="672"/>
              <a:chExt cx="1275" cy="1292"/>
            </a:xfrm>
          </p:grpSpPr>
          <p:sp>
            <p:nvSpPr>
              <p:cNvPr id="18476" name="AutoShape 36"/>
              <p:cNvSpPr>
                <a:spLocks noChangeAspect="1" noChangeArrowheads="1" noTextEdit="1"/>
              </p:cNvSpPr>
              <p:nvPr/>
            </p:nvSpPr>
            <p:spPr bwMode="auto">
              <a:xfrm>
                <a:off x="864" y="672"/>
                <a:ext cx="1238" cy="1292"/>
              </a:xfrm>
              <a:prstGeom prst="rect">
                <a:avLst/>
              </a:prstGeom>
              <a:noFill/>
              <a:ln w="9525">
                <a:noFill/>
                <a:miter lim="800000"/>
                <a:headEnd/>
                <a:tailEnd/>
              </a:ln>
            </p:spPr>
            <p:txBody>
              <a:bodyPr/>
              <a:lstStyle/>
              <a:p>
                <a:endParaRPr lang="en-US"/>
              </a:p>
            </p:txBody>
          </p:sp>
          <p:sp>
            <p:nvSpPr>
              <p:cNvPr id="18477" name="Oval 37"/>
              <p:cNvSpPr>
                <a:spLocks noChangeArrowheads="1"/>
              </p:cNvSpPr>
              <p:nvPr/>
            </p:nvSpPr>
            <p:spPr bwMode="auto">
              <a:xfrm>
                <a:off x="1146" y="1872"/>
                <a:ext cx="918" cy="90"/>
              </a:xfrm>
              <a:prstGeom prst="ellipse">
                <a:avLst/>
              </a:prstGeom>
              <a:gradFill rotWithShape="1">
                <a:gsLst>
                  <a:gs pos="0">
                    <a:srgbClr val="808080"/>
                  </a:gs>
                  <a:gs pos="100000">
                    <a:srgbClr val="616161"/>
                  </a:gs>
                </a:gsLst>
                <a:path path="shape">
                  <a:fillToRect l="50000" t="50000" r="50000" b="50000"/>
                </a:path>
              </a:gradFill>
              <a:ln w="0">
                <a:solidFill>
                  <a:srgbClr val="000000"/>
                </a:solidFill>
                <a:round/>
                <a:headEnd/>
                <a:tailEnd/>
              </a:ln>
            </p:spPr>
            <p:txBody>
              <a:bodyPr/>
              <a:lstStyle/>
              <a:p>
                <a:endParaRPr lang="en-US"/>
              </a:p>
            </p:txBody>
          </p:sp>
          <p:sp>
            <p:nvSpPr>
              <p:cNvPr id="18478" name="Oval 38"/>
              <p:cNvSpPr>
                <a:spLocks noChangeArrowheads="1"/>
              </p:cNvSpPr>
              <p:nvPr/>
            </p:nvSpPr>
            <p:spPr bwMode="auto">
              <a:xfrm>
                <a:off x="1146" y="1872"/>
                <a:ext cx="918" cy="90"/>
              </a:xfrm>
              <a:prstGeom prst="ellipse">
                <a:avLst/>
              </a:prstGeom>
              <a:noFill/>
              <a:ln w="9525" cap="rnd">
                <a:solidFill>
                  <a:srgbClr val="000000"/>
                </a:solidFill>
                <a:round/>
                <a:headEnd/>
                <a:tailEnd/>
              </a:ln>
            </p:spPr>
            <p:txBody>
              <a:bodyPr/>
              <a:lstStyle/>
              <a:p>
                <a:endParaRPr lang="en-US"/>
              </a:p>
            </p:txBody>
          </p:sp>
          <p:sp>
            <p:nvSpPr>
              <p:cNvPr id="18479" name="Freeform 39"/>
              <p:cNvSpPr>
                <a:spLocks/>
              </p:cNvSpPr>
              <p:nvPr/>
            </p:nvSpPr>
            <p:spPr bwMode="auto">
              <a:xfrm>
                <a:off x="1536" y="1440"/>
                <a:ext cx="192" cy="432"/>
              </a:xfrm>
              <a:custGeom>
                <a:avLst/>
                <a:gdLst>
                  <a:gd name="T0" fmla="*/ 0 w 818"/>
                  <a:gd name="T1" fmla="*/ 0 h 982"/>
                  <a:gd name="T2" fmla="*/ 0 w 818"/>
                  <a:gd name="T3" fmla="*/ 0 h 982"/>
                  <a:gd name="T4" fmla="*/ 0 w 818"/>
                  <a:gd name="T5" fmla="*/ 0 h 982"/>
                  <a:gd name="T6" fmla="*/ 0 w 818"/>
                  <a:gd name="T7" fmla="*/ 0 h 982"/>
                  <a:gd name="T8" fmla="*/ 0 w 818"/>
                  <a:gd name="T9" fmla="*/ 0 h 982"/>
                  <a:gd name="T10" fmla="*/ 0 w 818"/>
                  <a:gd name="T11" fmla="*/ 0 h 982"/>
                  <a:gd name="T12" fmla="*/ 0 w 818"/>
                  <a:gd name="T13" fmla="*/ 0 h 982"/>
                  <a:gd name="T14" fmla="*/ 0 60000 65536"/>
                  <a:gd name="T15" fmla="*/ 0 60000 65536"/>
                  <a:gd name="T16" fmla="*/ 0 60000 65536"/>
                  <a:gd name="T17" fmla="*/ 0 60000 65536"/>
                  <a:gd name="T18" fmla="*/ 0 60000 65536"/>
                  <a:gd name="T19" fmla="*/ 0 60000 65536"/>
                  <a:gd name="T20" fmla="*/ 0 60000 65536"/>
                  <a:gd name="T21" fmla="*/ 0 w 818"/>
                  <a:gd name="T22" fmla="*/ 0 h 982"/>
                  <a:gd name="T23" fmla="*/ 818 w 818"/>
                  <a:gd name="T24" fmla="*/ 982 h 98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818" h="982">
                    <a:moveTo>
                      <a:pt x="690" y="0"/>
                    </a:moveTo>
                    <a:lnTo>
                      <a:pt x="818" y="982"/>
                    </a:lnTo>
                    <a:cubicBezTo>
                      <a:pt x="546" y="976"/>
                      <a:pt x="273" y="974"/>
                      <a:pt x="0" y="976"/>
                    </a:cubicBezTo>
                    <a:lnTo>
                      <a:pt x="11" y="9"/>
                    </a:lnTo>
                    <a:lnTo>
                      <a:pt x="690" y="0"/>
                    </a:lnTo>
                    <a:close/>
                  </a:path>
                </a:pathLst>
              </a:custGeom>
              <a:gradFill rotWithShape="1">
                <a:gsLst>
                  <a:gs pos="0">
                    <a:srgbClr val="3B3B3B"/>
                  </a:gs>
                  <a:gs pos="50000">
                    <a:srgbClr val="808080"/>
                  </a:gs>
                  <a:gs pos="100000">
                    <a:srgbClr val="3B3B3B"/>
                  </a:gs>
                </a:gsLst>
                <a:lin ang="0" scaled="1"/>
              </a:gradFill>
              <a:ln w="0">
                <a:solidFill>
                  <a:srgbClr val="000000"/>
                </a:solidFill>
                <a:round/>
                <a:headEnd/>
                <a:tailEnd/>
              </a:ln>
            </p:spPr>
            <p:txBody>
              <a:bodyPr/>
              <a:lstStyle/>
              <a:p>
                <a:endParaRPr lang="en-US"/>
              </a:p>
            </p:txBody>
          </p:sp>
          <p:sp>
            <p:nvSpPr>
              <p:cNvPr id="18480" name="Freeform 40"/>
              <p:cNvSpPr>
                <a:spLocks/>
              </p:cNvSpPr>
              <p:nvPr/>
            </p:nvSpPr>
            <p:spPr bwMode="auto">
              <a:xfrm>
                <a:off x="1536" y="1440"/>
                <a:ext cx="192" cy="432"/>
              </a:xfrm>
              <a:custGeom>
                <a:avLst/>
                <a:gdLst>
                  <a:gd name="T0" fmla="*/ 0 w 818"/>
                  <a:gd name="T1" fmla="*/ 0 h 982"/>
                  <a:gd name="T2" fmla="*/ 0 w 818"/>
                  <a:gd name="T3" fmla="*/ 0 h 982"/>
                  <a:gd name="T4" fmla="*/ 0 w 818"/>
                  <a:gd name="T5" fmla="*/ 0 h 982"/>
                  <a:gd name="T6" fmla="*/ 0 w 818"/>
                  <a:gd name="T7" fmla="*/ 0 h 982"/>
                  <a:gd name="T8" fmla="*/ 0 w 818"/>
                  <a:gd name="T9" fmla="*/ 0 h 982"/>
                  <a:gd name="T10" fmla="*/ 0 w 818"/>
                  <a:gd name="T11" fmla="*/ 0 h 982"/>
                  <a:gd name="T12" fmla="*/ 0 w 818"/>
                  <a:gd name="T13" fmla="*/ 0 h 982"/>
                  <a:gd name="T14" fmla="*/ 0 60000 65536"/>
                  <a:gd name="T15" fmla="*/ 0 60000 65536"/>
                  <a:gd name="T16" fmla="*/ 0 60000 65536"/>
                  <a:gd name="T17" fmla="*/ 0 60000 65536"/>
                  <a:gd name="T18" fmla="*/ 0 60000 65536"/>
                  <a:gd name="T19" fmla="*/ 0 60000 65536"/>
                  <a:gd name="T20" fmla="*/ 0 60000 65536"/>
                  <a:gd name="T21" fmla="*/ 0 w 818"/>
                  <a:gd name="T22" fmla="*/ 0 h 982"/>
                  <a:gd name="T23" fmla="*/ 818 w 818"/>
                  <a:gd name="T24" fmla="*/ 982 h 98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818" h="982">
                    <a:moveTo>
                      <a:pt x="690" y="0"/>
                    </a:moveTo>
                    <a:lnTo>
                      <a:pt x="818" y="982"/>
                    </a:lnTo>
                    <a:cubicBezTo>
                      <a:pt x="546" y="976"/>
                      <a:pt x="273" y="974"/>
                      <a:pt x="0" y="976"/>
                    </a:cubicBezTo>
                    <a:lnTo>
                      <a:pt x="11" y="9"/>
                    </a:lnTo>
                    <a:lnTo>
                      <a:pt x="690" y="0"/>
                    </a:lnTo>
                    <a:close/>
                  </a:path>
                </a:pathLst>
              </a:custGeom>
              <a:noFill/>
              <a:ln w="9525" cap="rnd">
                <a:solidFill>
                  <a:srgbClr val="000000"/>
                </a:solidFill>
                <a:round/>
                <a:headEnd/>
                <a:tailEnd/>
              </a:ln>
            </p:spPr>
            <p:txBody>
              <a:bodyPr/>
              <a:lstStyle/>
              <a:p>
                <a:endParaRPr lang="en-US"/>
              </a:p>
            </p:txBody>
          </p:sp>
          <p:sp>
            <p:nvSpPr>
              <p:cNvPr id="18481" name="Freeform 41"/>
              <p:cNvSpPr>
                <a:spLocks/>
              </p:cNvSpPr>
              <p:nvPr/>
            </p:nvSpPr>
            <p:spPr bwMode="auto">
              <a:xfrm>
                <a:off x="1056" y="730"/>
                <a:ext cx="1051" cy="779"/>
              </a:xfrm>
              <a:custGeom>
                <a:avLst/>
                <a:gdLst>
                  <a:gd name="T0" fmla="*/ 0 w 1051"/>
                  <a:gd name="T1" fmla="*/ 779 h 779"/>
                  <a:gd name="T2" fmla="*/ 958 w 1051"/>
                  <a:gd name="T3" fmla="*/ 775 h 779"/>
                  <a:gd name="T4" fmla="*/ 1051 w 1051"/>
                  <a:gd name="T5" fmla="*/ 0 h 779"/>
                  <a:gd name="T6" fmla="*/ 130 w 1051"/>
                  <a:gd name="T7" fmla="*/ 33 h 779"/>
                  <a:gd name="T8" fmla="*/ 0 w 1051"/>
                  <a:gd name="T9" fmla="*/ 779 h 779"/>
                  <a:gd name="T10" fmla="*/ 0 60000 65536"/>
                  <a:gd name="T11" fmla="*/ 0 60000 65536"/>
                  <a:gd name="T12" fmla="*/ 0 60000 65536"/>
                  <a:gd name="T13" fmla="*/ 0 60000 65536"/>
                  <a:gd name="T14" fmla="*/ 0 60000 65536"/>
                  <a:gd name="T15" fmla="*/ 0 w 1051"/>
                  <a:gd name="T16" fmla="*/ 0 h 779"/>
                  <a:gd name="T17" fmla="*/ 1051 w 1051"/>
                  <a:gd name="T18" fmla="*/ 779 h 779"/>
                </a:gdLst>
                <a:ahLst/>
                <a:cxnLst>
                  <a:cxn ang="T10">
                    <a:pos x="T0" y="T1"/>
                  </a:cxn>
                  <a:cxn ang="T11">
                    <a:pos x="T2" y="T3"/>
                  </a:cxn>
                  <a:cxn ang="T12">
                    <a:pos x="T4" y="T5"/>
                  </a:cxn>
                  <a:cxn ang="T13">
                    <a:pos x="T6" y="T7"/>
                  </a:cxn>
                  <a:cxn ang="T14">
                    <a:pos x="T8" y="T9"/>
                  </a:cxn>
                </a:cxnLst>
                <a:rect l="T15" t="T16" r="T17" b="T18"/>
                <a:pathLst>
                  <a:path w="1051" h="779">
                    <a:moveTo>
                      <a:pt x="0" y="779"/>
                    </a:moveTo>
                    <a:lnTo>
                      <a:pt x="958" y="775"/>
                    </a:lnTo>
                    <a:lnTo>
                      <a:pt x="1051" y="0"/>
                    </a:lnTo>
                    <a:lnTo>
                      <a:pt x="130" y="33"/>
                    </a:lnTo>
                    <a:lnTo>
                      <a:pt x="0" y="779"/>
                    </a:lnTo>
                    <a:close/>
                  </a:path>
                </a:pathLst>
              </a:custGeom>
              <a:solidFill>
                <a:srgbClr val="808080"/>
              </a:solidFill>
              <a:ln w="9525">
                <a:noFill/>
                <a:round/>
                <a:headEnd/>
                <a:tailEnd/>
              </a:ln>
            </p:spPr>
            <p:txBody>
              <a:bodyPr/>
              <a:lstStyle/>
              <a:p>
                <a:endParaRPr lang="en-US"/>
              </a:p>
            </p:txBody>
          </p:sp>
          <p:sp>
            <p:nvSpPr>
              <p:cNvPr id="18482" name="Freeform 42"/>
              <p:cNvSpPr>
                <a:spLocks/>
              </p:cNvSpPr>
              <p:nvPr/>
            </p:nvSpPr>
            <p:spPr bwMode="auto">
              <a:xfrm>
                <a:off x="1056" y="730"/>
                <a:ext cx="1051" cy="779"/>
              </a:xfrm>
              <a:custGeom>
                <a:avLst/>
                <a:gdLst>
                  <a:gd name="T0" fmla="*/ 0 w 1051"/>
                  <a:gd name="T1" fmla="*/ 779 h 779"/>
                  <a:gd name="T2" fmla="*/ 958 w 1051"/>
                  <a:gd name="T3" fmla="*/ 775 h 779"/>
                  <a:gd name="T4" fmla="*/ 1051 w 1051"/>
                  <a:gd name="T5" fmla="*/ 0 h 779"/>
                  <a:gd name="T6" fmla="*/ 130 w 1051"/>
                  <a:gd name="T7" fmla="*/ 33 h 779"/>
                  <a:gd name="T8" fmla="*/ 0 w 1051"/>
                  <a:gd name="T9" fmla="*/ 779 h 779"/>
                  <a:gd name="T10" fmla="*/ 0 60000 65536"/>
                  <a:gd name="T11" fmla="*/ 0 60000 65536"/>
                  <a:gd name="T12" fmla="*/ 0 60000 65536"/>
                  <a:gd name="T13" fmla="*/ 0 60000 65536"/>
                  <a:gd name="T14" fmla="*/ 0 60000 65536"/>
                  <a:gd name="T15" fmla="*/ 0 w 1051"/>
                  <a:gd name="T16" fmla="*/ 0 h 779"/>
                  <a:gd name="T17" fmla="*/ 1051 w 1051"/>
                  <a:gd name="T18" fmla="*/ 779 h 779"/>
                </a:gdLst>
                <a:ahLst/>
                <a:cxnLst>
                  <a:cxn ang="T10">
                    <a:pos x="T0" y="T1"/>
                  </a:cxn>
                  <a:cxn ang="T11">
                    <a:pos x="T2" y="T3"/>
                  </a:cxn>
                  <a:cxn ang="T12">
                    <a:pos x="T4" y="T5"/>
                  </a:cxn>
                  <a:cxn ang="T13">
                    <a:pos x="T6" y="T7"/>
                  </a:cxn>
                  <a:cxn ang="T14">
                    <a:pos x="T8" y="T9"/>
                  </a:cxn>
                </a:cxnLst>
                <a:rect l="T15" t="T16" r="T17" b="T18"/>
                <a:pathLst>
                  <a:path w="1051" h="779">
                    <a:moveTo>
                      <a:pt x="0" y="779"/>
                    </a:moveTo>
                    <a:lnTo>
                      <a:pt x="958" y="775"/>
                    </a:lnTo>
                    <a:lnTo>
                      <a:pt x="1051" y="0"/>
                    </a:lnTo>
                    <a:lnTo>
                      <a:pt x="130" y="33"/>
                    </a:lnTo>
                    <a:lnTo>
                      <a:pt x="0" y="779"/>
                    </a:lnTo>
                    <a:close/>
                  </a:path>
                </a:pathLst>
              </a:custGeom>
              <a:noFill/>
              <a:ln w="9525" cap="rnd">
                <a:solidFill>
                  <a:srgbClr val="000000"/>
                </a:solidFill>
                <a:round/>
                <a:headEnd/>
                <a:tailEnd/>
              </a:ln>
            </p:spPr>
            <p:txBody>
              <a:bodyPr/>
              <a:lstStyle/>
              <a:p>
                <a:endParaRPr lang="en-US"/>
              </a:p>
            </p:txBody>
          </p:sp>
          <p:sp>
            <p:nvSpPr>
              <p:cNvPr id="18483" name="Freeform 43"/>
              <p:cNvSpPr>
                <a:spLocks/>
              </p:cNvSpPr>
              <p:nvPr/>
            </p:nvSpPr>
            <p:spPr bwMode="auto">
              <a:xfrm>
                <a:off x="1078" y="748"/>
                <a:ext cx="1061" cy="788"/>
              </a:xfrm>
              <a:custGeom>
                <a:avLst/>
                <a:gdLst>
                  <a:gd name="T0" fmla="*/ 0 w 2830"/>
                  <a:gd name="T1" fmla="*/ 0 h 2103"/>
                  <a:gd name="T2" fmla="*/ 0 w 2830"/>
                  <a:gd name="T3" fmla="*/ 0 h 2103"/>
                  <a:gd name="T4" fmla="*/ 0 w 2830"/>
                  <a:gd name="T5" fmla="*/ 0 h 2103"/>
                  <a:gd name="T6" fmla="*/ 0 w 2830"/>
                  <a:gd name="T7" fmla="*/ 0 h 2103"/>
                  <a:gd name="T8" fmla="*/ 0 w 2830"/>
                  <a:gd name="T9" fmla="*/ 0 h 2103"/>
                  <a:gd name="T10" fmla="*/ 0 w 2830"/>
                  <a:gd name="T11" fmla="*/ 0 h 2103"/>
                  <a:gd name="T12" fmla="*/ 0 w 2830"/>
                  <a:gd name="T13" fmla="*/ 0 h 2103"/>
                  <a:gd name="T14" fmla="*/ 0 w 2830"/>
                  <a:gd name="T15" fmla="*/ 0 h 2103"/>
                  <a:gd name="T16" fmla="*/ 0 60000 65536"/>
                  <a:gd name="T17" fmla="*/ 0 60000 65536"/>
                  <a:gd name="T18" fmla="*/ 0 60000 65536"/>
                  <a:gd name="T19" fmla="*/ 0 60000 65536"/>
                  <a:gd name="T20" fmla="*/ 0 60000 65536"/>
                  <a:gd name="T21" fmla="*/ 0 60000 65536"/>
                  <a:gd name="T22" fmla="*/ 0 60000 65536"/>
                  <a:gd name="T23" fmla="*/ 0 60000 65536"/>
                  <a:gd name="T24" fmla="*/ 0 w 2830"/>
                  <a:gd name="T25" fmla="*/ 0 h 2103"/>
                  <a:gd name="T26" fmla="*/ 2830 w 2830"/>
                  <a:gd name="T27" fmla="*/ 2103 h 2103"/>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830" h="2103">
                    <a:moveTo>
                      <a:pt x="0" y="2032"/>
                    </a:moveTo>
                    <a:cubicBezTo>
                      <a:pt x="11" y="2054"/>
                      <a:pt x="18" y="2078"/>
                      <a:pt x="18" y="2103"/>
                    </a:cubicBezTo>
                    <a:lnTo>
                      <a:pt x="2558" y="2101"/>
                    </a:lnTo>
                    <a:lnTo>
                      <a:pt x="2830" y="0"/>
                    </a:lnTo>
                    <a:lnTo>
                      <a:pt x="2746" y="1"/>
                    </a:lnTo>
                    <a:lnTo>
                      <a:pt x="2498" y="2006"/>
                    </a:lnTo>
                    <a:lnTo>
                      <a:pt x="0" y="2032"/>
                    </a:lnTo>
                    <a:close/>
                  </a:path>
                </a:pathLst>
              </a:custGeom>
              <a:solidFill>
                <a:srgbClr val="9A9A9A"/>
              </a:solidFill>
              <a:ln w="0">
                <a:solidFill>
                  <a:srgbClr val="000000"/>
                </a:solidFill>
                <a:round/>
                <a:headEnd/>
                <a:tailEnd/>
              </a:ln>
            </p:spPr>
            <p:txBody>
              <a:bodyPr/>
              <a:lstStyle/>
              <a:p>
                <a:endParaRPr lang="en-US"/>
              </a:p>
            </p:txBody>
          </p:sp>
          <p:sp>
            <p:nvSpPr>
              <p:cNvPr id="18484" name="Freeform 44"/>
              <p:cNvSpPr>
                <a:spLocks/>
              </p:cNvSpPr>
              <p:nvPr/>
            </p:nvSpPr>
            <p:spPr bwMode="auto">
              <a:xfrm>
                <a:off x="1078" y="748"/>
                <a:ext cx="1061" cy="788"/>
              </a:xfrm>
              <a:custGeom>
                <a:avLst/>
                <a:gdLst>
                  <a:gd name="T0" fmla="*/ 0 w 2830"/>
                  <a:gd name="T1" fmla="*/ 0 h 2103"/>
                  <a:gd name="T2" fmla="*/ 0 w 2830"/>
                  <a:gd name="T3" fmla="*/ 0 h 2103"/>
                  <a:gd name="T4" fmla="*/ 0 w 2830"/>
                  <a:gd name="T5" fmla="*/ 0 h 2103"/>
                  <a:gd name="T6" fmla="*/ 0 w 2830"/>
                  <a:gd name="T7" fmla="*/ 0 h 2103"/>
                  <a:gd name="T8" fmla="*/ 0 w 2830"/>
                  <a:gd name="T9" fmla="*/ 0 h 2103"/>
                  <a:gd name="T10" fmla="*/ 0 w 2830"/>
                  <a:gd name="T11" fmla="*/ 0 h 2103"/>
                  <a:gd name="T12" fmla="*/ 0 w 2830"/>
                  <a:gd name="T13" fmla="*/ 0 h 2103"/>
                  <a:gd name="T14" fmla="*/ 0 w 2830"/>
                  <a:gd name="T15" fmla="*/ 0 h 2103"/>
                  <a:gd name="T16" fmla="*/ 0 60000 65536"/>
                  <a:gd name="T17" fmla="*/ 0 60000 65536"/>
                  <a:gd name="T18" fmla="*/ 0 60000 65536"/>
                  <a:gd name="T19" fmla="*/ 0 60000 65536"/>
                  <a:gd name="T20" fmla="*/ 0 60000 65536"/>
                  <a:gd name="T21" fmla="*/ 0 60000 65536"/>
                  <a:gd name="T22" fmla="*/ 0 60000 65536"/>
                  <a:gd name="T23" fmla="*/ 0 60000 65536"/>
                  <a:gd name="T24" fmla="*/ 0 w 2830"/>
                  <a:gd name="T25" fmla="*/ 0 h 2103"/>
                  <a:gd name="T26" fmla="*/ 2830 w 2830"/>
                  <a:gd name="T27" fmla="*/ 2103 h 2103"/>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830" h="2103">
                    <a:moveTo>
                      <a:pt x="0" y="2032"/>
                    </a:moveTo>
                    <a:cubicBezTo>
                      <a:pt x="11" y="2054"/>
                      <a:pt x="18" y="2078"/>
                      <a:pt x="18" y="2103"/>
                    </a:cubicBezTo>
                    <a:lnTo>
                      <a:pt x="2558" y="2101"/>
                    </a:lnTo>
                    <a:lnTo>
                      <a:pt x="2830" y="0"/>
                    </a:lnTo>
                    <a:lnTo>
                      <a:pt x="2746" y="1"/>
                    </a:lnTo>
                    <a:lnTo>
                      <a:pt x="2498" y="2006"/>
                    </a:lnTo>
                    <a:lnTo>
                      <a:pt x="0" y="2032"/>
                    </a:lnTo>
                    <a:close/>
                  </a:path>
                </a:pathLst>
              </a:custGeom>
              <a:noFill/>
              <a:ln w="9525" cap="rnd">
                <a:solidFill>
                  <a:srgbClr val="000000"/>
                </a:solidFill>
                <a:round/>
                <a:headEnd/>
                <a:tailEnd/>
              </a:ln>
            </p:spPr>
            <p:txBody>
              <a:bodyPr/>
              <a:lstStyle/>
              <a:p>
                <a:endParaRPr lang="en-US"/>
              </a:p>
            </p:txBody>
          </p:sp>
          <p:sp>
            <p:nvSpPr>
              <p:cNvPr id="18485" name="Freeform 45"/>
              <p:cNvSpPr>
                <a:spLocks/>
              </p:cNvSpPr>
              <p:nvPr/>
            </p:nvSpPr>
            <p:spPr bwMode="auto">
              <a:xfrm>
                <a:off x="1178" y="831"/>
                <a:ext cx="800" cy="591"/>
              </a:xfrm>
              <a:custGeom>
                <a:avLst/>
                <a:gdLst>
                  <a:gd name="T0" fmla="*/ 85 w 800"/>
                  <a:gd name="T1" fmla="*/ 18 h 591"/>
                  <a:gd name="T2" fmla="*/ 0 w 800"/>
                  <a:gd name="T3" fmla="*/ 591 h 591"/>
                  <a:gd name="T4" fmla="*/ 734 w 800"/>
                  <a:gd name="T5" fmla="*/ 591 h 591"/>
                  <a:gd name="T6" fmla="*/ 800 w 800"/>
                  <a:gd name="T7" fmla="*/ 0 h 591"/>
                  <a:gd name="T8" fmla="*/ 85 w 800"/>
                  <a:gd name="T9" fmla="*/ 18 h 591"/>
                  <a:gd name="T10" fmla="*/ 0 60000 65536"/>
                  <a:gd name="T11" fmla="*/ 0 60000 65536"/>
                  <a:gd name="T12" fmla="*/ 0 60000 65536"/>
                  <a:gd name="T13" fmla="*/ 0 60000 65536"/>
                  <a:gd name="T14" fmla="*/ 0 60000 65536"/>
                  <a:gd name="T15" fmla="*/ 0 w 800"/>
                  <a:gd name="T16" fmla="*/ 0 h 591"/>
                  <a:gd name="T17" fmla="*/ 800 w 800"/>
                  <a:gd name="T18" fmla="*/ 591 h 591"/>
                </a:gdLst>
                <a:ahLst/>
                <a:cxnLst>
                  <a:cxn ang="T10">
                    <a:pos x="T0" y="T1"/>
                  </a:cxn>
                  <a:cxn ang="T11">
                    <a:pos x="T2" y="T3"/>
                  </a:cxn>
                  <a:cxn ang="T12">
                    <a:pos x="T4" y="T5"/>
                  </a:cxn>
                  <a:cxn ang="T13">
                    <a:pos x="T6" y="T7"/>
                  </a:cxn>
                  <a:cxn ang="T14">
                    <a:pos x="T8" y="T9"/>
                  </a:cxn>
                </a:cxnLst>
                <a:rect l="T15" t="T16" r="T17" b="T18"/>
                <a:pathLst>
                  <a:path w="800" h="591">
                    <a:moveTo>
                      <a:pt x="85" y="18"/>
                    </a:moveTo>
                    <a:lnTo>
                      <a:pt x="0" y="591"/>
                    </a:lnTo>
                    <a:lnTo>
                      <a:pt x="734" y="591"/>
                    </a:lnTo>
                    <a:lnTo>
                      <a:pt x="800" y="0"/>
                    </a:lnTo>
                    <a:lnTo>
                      <a:pt x="85" y="18"/>
                    </a:lnTo>
                    <a:close/>
                  </a:path>
                </a:pathLst>
              </a:custGeom>
              <a:solidFill>
                <a:srgbClr val="00FFFF"/>
              </a:solidFill>
              <a:ln w="9525">
                <a:noFill/>
                <a:round/>
                <a:headEnd/>
                <a:tailEnd/>
              </a:ln>
            </p:spPr>
            <p:txBody>
              <a:bodyPr/>
              <a:lstStyle/>
              <a:p>
                <a:endParaRPr lang="en-US"/>
              </a:p>
            </p:txBody>
          </p:sp>
          <p:sp>
            <p:nvSpPr>
              <p:cNvPr id="18486" name="Freeform 46"/>
              <p:cNvSpPr>
                <a:spLocks/>
              </p:cNvSpPr>
              <p:nvPr/>
            </p:nvSpPr>
            <p:spPr bwMode="auto">
              <a:xfrm>
                <a:off x="1178" y="831"/>
                <a:ext cx="800" cy="591"/>
              </a:xfrm>
              <a:custGeom>
                <a:avLst/>
                <a:gdLst>
                  <a:gd name="T0" fmla="*/ 85 w 800"/>
                  <a:gd name="T1" fmla="*/ 18 h 591"/>
                  <a:gd name="T2" fmla="*/ 0 w 800"/>
                  <a:gd name="T3" fmla="*/ 591 h 591"/>
                  <a:gd name="T4" fmla="*/ 734 w 800"/>
                  <a:gd name="T5" fmla="*/ 591 h 591"/>
                  <a:gd name="T6" fmla="*/ 800 w 800"/>
                  <a:gd name="T7" fmla="*/ 0 h 591"/>
                  <a:gd name="T8" fmla="*/ 85 w 800"/>
                  <a:gd name="T9" fmla="*/ 18 h 591"/>
                  <a:gd name="T10" fmla="*/ 0 60000 65536"/>
                  <a:gd name="T11" fmla="*/ 0 60000 65536"/>
                  <a:gd name="T12" fmla="*/ 0 60000 65536"/>
                  <a:gd name="T13" fmla="*/ 0 60000 65536"/>
                  <a:gd name="T14" fmla="*/ 0 60000 65536"/>
                  <a:gd name="T15" fmla="*/ 0 w 800"/>
                  <a:gd name="T16" fmla="*/ 0 h 591"/>
                  <a:gd name="T17" fmla="*/ 800 w 800"/>
                  <a:gd name="T18" fmla="*/ 591 h 591"/>
                </a:gdLst>
                <a:ahLst/>
                <a:cxnLst>
                  <a:cxn ang="T10">
                    <a:pos x="T0" y="T1"/>
                  </a:cxn>
                  <a:cxn ang="T11">
                    <a:pos x="T2" y="T3"/>
                  </a:cxn>
                  <a:cxn ang="T12">
                    <a:pos x="T4" y="T5"/>
                  </a:cxn>
                  <a:cxn ang="T13">
                    <a:pos x="T6" y="T7"/>
                  </a:cxn>
                  <a:cxn ang="T14">
                    <a:pos x="T8" y="T9"/>
                  </a:cxn>
                </a:cxnLst>
                <a:rect l="T15" t="T16" r="T17" b="T18"/>
                <a:pathLst>
                  <a:path w="800" h="591">
                    <a:moveTo>
                      <a:pt x="85" y="18"/>
                    </a:moveTo>
                    <a:lnTo>
                      <a:pt x="0" y="591"/>
                    </a:lnTo>
                    <a:lnTo>
                      <a:pt x="734" y="591"/>
                    </a:lnTo>
                    <a:lnTo>
                      <a:pt x="800" y="0"/>
                    </a:lnTo>
                    <a:lnTo>
                      <a:pt x="85" y="18"/>
                    </a:lnTo>
                    <a:close/>
                  </a:path>
                </a:pathLst>
              </a:custGeom>
              <a:noFill/>
              <a:ln w="3175" cap="rnd">
                <a:solidFill>
                  <a:srgbClr val="000000"/>
                </a:solidFill>
                <a:round/>
                <a:headEnd/>
                <a:tailEnd/>
              </a:ln>
            </p:spPr>
            <p:txBody>
              <a:bodyPr/>
              <a:lstStyle/>
              <a:p>
                <a:endParaRPr lang="en-US"/>
              </a:p>
            </p:txBody>
          </p:sp>
        </p:grpSp>
      </p:grpSp>
      <p:grpSp>
        <p:nvGrpSpPr>
          <p:cNvPr id="12" name="Group 99"/>
          <p:cNvGrpSpPr>
            <a:grpSpLocks/>
          </p:cNvGrpSpPr>
          <p:nvPr/>
        </p:nvGrpSpPr>
        <p:grpSpPr bwMode="auto">
          <a:xfrm>
            <a:off x="7313613" y="2819400"/>
            <a:ext cx="1243012" cy="2005013"/>
            <a:chOff x="934" y="830"/>
            <a:chExt cx="626" cy="1012"/>
          </a:xfrm>
        </p:grpSpPr>
        <p:sp>
          <p:nvSpPr>
            <p:cNvPr id="18449" name="Freeform 100"/>
            <p:cNvSpPr>
              <a:spLocks/>
            </p:cNvSpPr>
            <p:nvPr/>
          </p:nvSpPr>
          <p:spPr bwMode="blackWhite">
            <a:xfrm>
              <a:off x="946" y="1583"/>
              <a:ext cx="604" cy="259"/>
            </a:xfrm>
            <a:custGeom>
              <a:avLst/>
              <a:gdLst>
                <a:gd name="T0" fmla="*/ 0 w 1252"/>
                <a:gd name="T1" fmla="*/ 0 h 536"/>
                <a:gd name="T2" fmla="*/ 0 w 1252"/>
                <a:gd name="T3" fmla="*/ 0 h 536"/>
                <a:gd name="T4" fmla="*/ 0 w 1252"/>
                <a:gd name="T5" fmla="*/ 0 h 536"/>
                <a:gd name="T6" fmla="*/ 2 w 1252"/>
                <a:gd name="T7" fmla="*/ 0 h 536"/>
                <a:gd name="T8" fmla="*/ 2 w 1252"/>
                <a:gd name="T9" fmla="*/ 0 h 536"/>
                <a:gd name="T10" fmla="*/ 0 60000 65536"/>
                <a:gd name="T11" fmla="*/ 0 60000 65536"/>
                <a:gd name="T12" fmla="*/ 0 60000 65536"/>
                <a:gd name="T13" fmla="*/ 0 60000 65536"/>
                <a:gd name="T14" fmla="*/ 0 60000 65536"/>
                <a:gd name="T15" fmla="*/ 0 w 1252"/>
                <a:gd name="T16" fmla="*/ 0 h 536"/>
                <a:gd name="T17" fmla="*/ 1252 w 1252"/>
                <a:gd name="T18" fmla="*/ 536 h 536"/>
              </a:gdLst>
              <a:ahLst/>
              <a:cxnLst>
                <a:cxn ang="T10">
                  <a:pos x="T0" y="T1"/>
                </a:cxn>
                <a:cxn ang="T11">
                  <a:pos x="T2" y="T3"/>
                </a:cxn>
                <a:cxn ang="T12">
                  <a:pos x="T4" y="T5"/>
                </a:cxn>
                <a:cxn ang="T13">
                  <a:pos x="T6" y="T7"/>
                </a:cxn>
                <a:cxn ang="T14">
                  <a:pos x="T8" y="T9"/>
                </a:cxn>
              </a:cxnLst>
              <a:rect l="T15" t="T16" r="T17" b="T18"/>
              <a:pathLst>
                <a:path w="1252" h="536">
                  <a:moveTo>
                    <a:pt x="0" y="292"/>
                  </a:moveTo>
                  <a:lnTo>
                    <a:pt x="0" y="370"/>
                  </a:lnTo>
                  <a:lnTo>
                    <a:pt x="567" y="535"/>
                  </a:lnTo>
                  <a:lnTo>
                    <a:pt x="1251" y="92"/>
                  </a:lnTo>
                  <a:lnTo>
                    <a:pt x="1251" y="0"/>
                  </a:lnTo>
                </a:path>
              </a:pathLst>
            </a:custGeom>
            <a:solidFill>
              <a:srgbClr val="969696"/>
            </a:solidFill>
            <a:ln w="3175" cap="rnd">
              <a:solidFill>
                <a:schemeClr val="tx1"/>
              </a:solidFill>
              <a:round/>
              <a:headEnd/>
              <a:tailEnd/>
            </a:ln>
          </p:spPr>
          <p:txBody>
            <a:bodyPr/>
            <a:lstStyle/>
            <a:p>
              <a:endParaRPr lang="en-US"/>
            </a:p>
          </p:txBody>
        </p:sp>
        <p:grpSp>
          <p:nvGrpSpPr>
            <p:cNvPr id="13" name="Group 101"/>
            <p:cNvGrpSpPr>
              <a:grpSpLocks/>
            </p:cNvGrpSpPr>
            <p:nvPr/>
          </p:nvGrpSpPr>
          <p:grpSpPr bwMode="auto">
            <a:xfrm>
              <a:off x="934" y="830"/>
              <a:ext cx="626" cy="987"/>
              <a:chOff x="934" y="830"/>
              <a:chExt cx="626" cy="987"/>
            </a:xfrm>
          </p:grpSpPr>
          <p:sp>
            <p:nvSpPr>
              <p:cNvPr id="18451" name="Freeform 102"/>
              <p:cNvSpPr>
                <a:spLocks/>
              </p:cNvSpPr>
              <p:nvPr/>
            </p:nvSpPr>
            <p:spPr bwMode="blackWhite">
              <a:xfrm>
                <a:off x="936" y="830"/>
                <a:ext cx="623" cy="217"/>
              </a:xfrm>
              <a:custGeom>
                <a:avLst/>
                <a:gdLst>
                  <a:gd name="T0" fmla="*/ 0 w 1291"/>
                  <a:gd name="T1" fmla="*/ 0 h 449"/>
                  <a:gd name="T2" fmla="*/ 0 w 1291"/>
                  <a:gd name="T3" fmla="*/ 0 h 449"/>
                  <a:gd name="T4" fmla="*/ 2 w 1291"/>
                  <a:gd name="T5" fmla="*/ 0 h 449"/>
                  <a:gd name="T6" fmla="*/ 1 w 1291"/>
                  <a:gd name="T7" fmla="*/ 0 h 449"/>
                  <a:gd name="T8" fmla="*/ 0 w 1291"/>
                  <a:gd name="T9" fmla="*/ 0 h 449"/>
                  <a:gd name="T10" fmla="*/ 0 60000 65536"/>
                  <a:gd name="T11" fmla="*/ 0 60000 65536"/>
                  <a:gd name="T12" fmla="*/ 0 60000 65536"/>
                  <a:gd name="T13" fmla="*/ 0 60000 65536"/>
                  <a:gd name="T14" fmla="*/ 0 60000 65536"/>
                  <a:gd name="T15" fmla="*/ 0 w 1291"/>
                  <a:gd name="T16" fmla="*/ 0 h 449"/>
                  <a:gd name="T17" fmla="*/ 1291 w 1291"/>
                  <a:gd name="T18" fmla="*/ 449 h 449"/>
                </a:gdLst>
                <a:ahLst/>
                <a:cxnLst>
                  <a:cxn ang="T10">
                    <a:pos x="T0" y="T1"/>
                  </a:cxn>
                  <a:cxn ang="T11">
                    <a:pos x="T2" y="T3"/>
                  </a:cxn>
                  <a:cxn ang="T12">
                    <a:pos x="T4" y="T5"/>
                  </a:cxn>
                  <a:cxn ang="T13">
                    <a:pos x="T6" y="T7"/>
                  </a:cxn>
                  <a:cxn ang="T14">
                    <a:pos x="T8" y="T9"/>
                  </a:cxn>
                </a:cxnLst>
                <a:rect l="T15" t="T16" r="T17" b="T18"/>
                <a:pathLst>
                  <a:path w="1291" h="449">
                    <a:moveTo>
                      <a:pt x="0" y="307"/>
                    </a:moveTo>
                    <a:lnTo>
                      <a:pt x="577" y="448"/>
                    </a:lnTo>
                    <a:lnTo>
                      <a:pt x="1290" y="127"/>
                    </a:lnTo>
                    <a:lnTo>
                      <a:pt x="727" y="0"/>
                    </a:lnTo>
                    <a:lnTo>
                      <a:pt x="0" y="307"/>
                    </a:lnTo>
                  </a:path>
                </a:pathLst>
              </a:custGeom>
              <a:solidFill>
                <a:schemeClr val="tx1">
                  <a:lumMod val="75000"/>
                </a:schemeClr>
              </a:solidFill>
              <a:ln w="3175" cap="rnd">
                <a:solidFill>
                  <a:schemeClr val="tx1"/>
                </a:solidFill>
                <a:round/>
                <a:headEnd/>
                <a:tailEnd/>
              </a:ln>
            </p:spPr>
            <p:txBody>
              <a:bodyPr/>
              <a:lstStyle/>
              <a:p>
                <a:endParaRPr lang="en-US"/>
              </a:p>
            </p:txBody>
          </p:sp>
          <p:sp>
            <p:nvSpPr>
              <p:cNvPr id="18452" name="Freeform 103"/>
              <p:cNvSpPr>
                <a:spLocks/>
              </p:cNvSpPr>
              <p:nvPr/>
            </p:nvSpPr>
            <p:spPr bwMode="blackWhite">
              <a:xfrm>
                <a:off x="1208" y="890"/>
                <a:ext cx="352" cy="927"/>
              </a:xfrm>
              <a:custGeom>
                <a:avLst/>
                <a:gdLst>
                  <a:gd name="T0" fmla="*/ 0 w 729"/>
                  <a:gd name="T1" fmla="*/ 0 h 1916"/>
                  <a:gd name="T2" fmla="*/ 0 w 729"/>
                  <a:gd name="T3" fmla="*/ 3 h 1916"/>
                  <a:gd name="T4" fmla="*/ 1 w 729"/>
                  <a:gd name="T5" fmla="*/ 2 h 1916"/>
                  <a:gd name="T6" fmla="*/ 1 w 729"/>
                  <a:gd name="T7" fmla="*/ 0 h 1916"/>
                  <a:gd name="T8" fmla="*/ 0 w 729"/>
                  <a:gd name="T9" fmla="*/ 0 h 1916"/>
                  <a:gd name="T10" fmla="*/ 0 60000 65536"/>
                  <a:gd name="T11" fmla="*/ 0 60000 65536"/>
                  <a:gd name="T12" fmla="*/ 0 60000 65536"/>
                  <a:gd name="T13" fmla="*/ 0 60000 65536"/>
                  <a:gd name="T14" fmla="*/ 0 60000 65536"/>
                  <a:gd name="T15" fmla="*/ 0 w 729"/>
                  <a:gd name="T16" fmla="*/ 0 h 1916"/>
                  <a:gd name="T17" fmla="*/ 729 w 729"/>
                  <a:gd name="T18" fmla="*/ 1916 h 1916"/>
                </a:gdLst>
                <a:ahLst/>
                <a:cxnLst>
                  <a:cxn ang="T10">
                    <a:pos x="T0" y="T1"/>
                  </a:cxn>
                  <a:cxn ang="T11">
                    <a:pos x="T2" y="T3"/>
                  </a:cxn>
                  <a:cxn ang="T12">
                    <a:pos x="T4" y="T5"/>
                  </a:cxn>
                  <a:cxn ang="T13">
                    <a:pos x="T6" y="T7"/>
                  </a:cxn>
                  <a:cxn ang="T14">
                    <a:pos x="T8" y="T9"/>
                  </a:cxn>
                </a:cxnLst>
                <a:rect l="T15" t="T16" r="T17" b="T18"/>
                <a:pathLst>
                  <a:path w="729" h="1916">
                    <a:moveTo>
                      <a:pt x="0" y="328"/>
                    </a:moveTo>
                    <a:lnTo>
                      <a:pt x="4" y="1915"/>
                    </a:lnTo>
                    <a:lnTo>
                      <a:pt x="728" y="1456"/>
                    </a:lnTo>
                    <a:lnTo>
                      <a:pt x="728" y="0"/>
                    </a:lnTo>
                    <a:lnTo>
                      <a:pt x="0" y="328"/>
                    </a:lnTo>
                  </a:path>
                </a:pathLst>
              </a:custGeom>
              <a:gradFill rotWithShape="0">
                <a:gsLst>
                  <a:gs pos="0">
                    <a:srgbClr val="B2B2B2"/>
                  </a:gs>
                  <a:gs pos="100000">
                    <a:srgbClr val="E5E5E5"/>
                  </a:gs>
                </a:gsLst>
                <a:path path="rect">
                  <a:fillToRect l="100000" t="100000"/>
                </a:path>
              </a:gradFill>
              <a:ln w="3175" cap="rnd">
                <a:solidFill>
                  <a:schemeClr val="tx1"/>
                </a:solidFill>
                <a:round/>
                <a:headEnd/>
                <a:tailEnd/>
              </a:ln>
            </p:spPr>
            <p:txBody>
              <a:bodyPr/>
              <a:lstStyle/>
              <a:p>
                <a:endParaRPr lang="en-US"/>
              </a:p>
            </p:txBody>
          </p:sp>
          <p:sp>
            <p:nvSpPr>
              <p:cNvPr id="18453" name="Freeform 104"/>
              <p:cNvSpPr>
                <a:spLocks/>
              </p:cNvSpPr>
              <p:nvPr/>
            </p:nvSpPr>
            <p:spPr bwMode="blackWhite">
              <a:xfrm>
                <a:off x="934" y="978"/>
                <a:ext cx="278" cy="834"/>
              </a:xfrm>
              <a:custGeom>
                <a:avLst/>
                <a:gdLst>
                  <a:gd name="T0" fmla="*/ 0 w 577"/>
                  <a:gd name="T1" fmla="*/ 0 h 1728"/>
                  <a:gd name="T2" fmla="*/ 0 w 577"/>
                  <a:gd name="T3" fmla="*/ 2 h 1728"/>
                  <a:gd name="T4" fmla="*/ 0 w 577"/>
                  <a:gd name="T5" fmla="*/ 2 h 1728"/>
                  <a:gd name="T6" fmla="*/ 0 w 577"/>
                  <a:gd name="T7" fmla="*/ 0 h 1728"/>
                  <a:gd name="T8" fmla="*/ 0 w 577"/>
                  <a:gd name="T9" fmla="*/ 0 h 1728"/>
                  <a:gd name="T10" fmla="*/ 0 60000 65536"/>
                  <a:gd name="T11" fmla="*/ 0 60000 65536"/>
                  <a:gd name="T12" fmla="*/ 0 60000 65536"/>
                  <a:gd name="T13" fmla="*/ 0 60000 65536"/>
                  <a:gd name="T14" fmla="*/ 0 60000 65536"/>
                  <a:gd name="T15" fmla="*/ 0 w 577"/>
                  <a:gd name="T16" fmla="*/ 0 h 1728"/>
                  <a:gd name="T17" fmla="*/ 577 w 577"/>
                  <a:gd name="T18" fmla="*/ 1728 h 1728"/>
                </a:gdLst>
                <a:ahLst/>
                <a:cxnLst>
                  <a:cxn ang="T10">
                    <a:pos x="T0" y="T1"/>
                  </a:cxn>
                  <a:cxn ang="T11">
                    <a:pos x="T2" y="T3"/>
                  </a:cxn>
                  <a:cxn ang="T12">
                    <a:pos x="T4" y="T5"/>
                  </a:cxn>
                  <a:cxn ang="T13">
                    <a:pos x="T6" y="T7"/>
                  </a:cxn>
                  <a:cxn ang="T14">
                    <a:pos x="T8" y="T9"/>
                  </a:cxn>
                </a:cxnLst>
                <a:rect l="T15" t="T16" r="T17" b="T18"/>
                <a:pathLst>
                  <a:path w="577" h="1728">
                    <a:moveTo>
                      <a:pt x="576" y="140"/>
                    </a:moveTo>
                    <a:lnTo>
                      <a:pt x="576" y="1727"/>
                    </a:lnTo>
                    <a:lnTo>
                      <a:pt x="0" y="1568"/>
                    </a:lnTo>
                    <a:lnTo>
                      <a:pt x="0" y="0"/>
                    </a:lnTo>
                    <a:lnTo>
                      <a:pt x="576" y="140"/>
                    </a:lnTo>
                  </a:path>
                </a:pathLst>
              </a:custGeom>
              <a:gradFill rotWithShape="0">
                <a:gsLst>
                  <a:gs pos="0">
                    <a:srgbClr val="EDEDED"/>
                  </a:gs>
                  <a:gs pos="100000">
                    <a:srgbClr val="B2B2B2"/>
                  </a:gs>
                </a:gsLst>
                <a:lin ang="5400000" scaled="1"/>
              </a:gradFill>
              <a:ln w="3175" cap="rnd">
                <a:solidFill>
                  <a:schemeClr val="tx1"/>
                </a:solidFill>
                <a:round/>
                <a:headEnd/>
                <a:tailEnd/>
              </a:ln>
            </p:spPr>
            <p:txBody>
              <a:bodyPr/>
              <a:lstStyle/>
              <a:p>
                <a:endParaRPr lang="en-US"/>
              </a:p>
            </p:txBody>
          </p:sp>
          <p:sp>
            <p:nvSpPr>
              <p:cNvPr id="18454" name="Line 105"/>
              <p:cNvSpPr>
                <a:spLocks noChangeShapeType="1"/>
              </p:cNvSpPr>
              <p:nvPr/>
            </p:nvSpPr>
            <p:spPr bwMode="blackWhite">
              <a:xfrm>
                <a:off x="973" y="1680"/>
                <a:ext cx="192" cy="51"/>
              </a:xfrm>
              <a:prstGeom prst="line">
                <a:avLst/>
              </a:prstGeom>
              <a:noFill/>
              <a:ln w="6350">
                <a:solidFill>
                  <a:srgbClr val="676767"/>
                </a:solidFill>
                <a:round/>
                <a:headEnd/>
                <a:tailEnd/>
              </a:ln>
            </p:spPr>
            <p:txBody>
              <a:bodyPr wrap="none" anchor="ctr"/>
              <a:lstStyle/>
              <a:p>
                <a:endParaRPr lang="en-US"/>
              </a:p>
            </p:txBody>
          </p:sp>
          <p:sp>
            <p:nvSpPr>
              <p:cNvPr id="18455" name="Oval 106"/>
              <p:cNvSpPr>
                <a:spLocks noChangeArrowheads="1"/>
              </p:cNvSpPr>
              <p:nvPr/>
            </p:nvSpPr>
            <p:spPr bwMode="blackWhite">
              <a:xfrm>
                <a:off x="966" y="1019"/>
                <a:ext cx="31" cy="17"/>
              </a:xfrm>
              <a:prstGeom prst="ellipse">
                <a:avLst/>
              </a:prstGeom>
              <a:solidFill>
                <a:srgbClr val="D60093"/>
              </a:solidFill>
              <a:ln w="12700">
                <a:noFill/>
                <a:round/>
                <a:headEnd/>
                <a:tailEnd/>
              </a:ln>
            </p:spPr>
            <p:txBody>
              <a:bodyPr wrap="none" anchor="ctr"/>
              <a:lstStyle/>
              <a:p>
                <a:endParaRPr lang="en-US"/>
              </a:p>
            </p:txBody>
          </p:sp>
          <p:sp>
            <p:nvSpPr>
              <p:cNvPr id="18456" name="Line 107"/>
              <p:cNvSpPr>
                <a:spLocks noChangeShapeType="1"/>
              </p:cNvSpPr>
              <p:nvPr/>
            </p:nvSpPr>
            <p:spPr bwMode="blackWhite">
              <a:xfrm>
                <a:off x="973" y="1642"/>
                <a:ext cx="192" cy="51"/>
              </a:xfrm>
              <a:prstGeom prst="line">
                <a:avLst/>
              </a:prstGeom>
              <a:noFill/>
              <a:ln w="6350">
                <a:solidFill>
                  <a:srgbClr val="676767"/>
                </a:solidFill>
                <a:round/>
                <a:headEnd/>
                <a:tailEnd/>
              </a:ln>
            </p:spPr>
            <p:txBody>
              <a:bodyPr wrap="none" anchor="ctr"/>
              <a:lstStyle/>
              <a:p>
                <a:endParaRPr lang="en-US"/>
              </a:p>
            </p:txBody>
          </p:sp>
          <p:sp>
            <p:nvSpPr>
              <p:cNvPr id="18457" name="Line 108"/>
              <p:cNvSpPr>
                <a:spLocks noChangeShapeType="1"/>
              </p:cNvSpPr>
              <p:nvPr/>
            </p:nvSpPr>
            <p:spPr bwMode="blackWhite">
              <a:xfrm>
                <a:off x="973" y="1604"/>
                <a:ext cx="192" cy="52"/>
              </a:xfrm>
              <a:prstGeom prst="line">
                <a:avLst/>
              </a:prstGeom>
              <a:noFill/>
              <a:ln w="6350">
                <a:solidFill>
                  <a:srgbClr val="676767"/>
                </a:solidFill>
                <a:round/>
                <a:headEnd/>
                <a:tailEnd/>
              </a:ln>
            </p:spPr>
            <p:txBody>
              <a:bodyPr wrap="none" anchor="ctr"/>
              <a:lstStyle/>
              <a:p>
                <a:endParaRPr lang="en-US"/>
              </a:p>
            </p:txBody>
          </p:sp>
          <p:sp>
            <p:nvSpPr>
              <p:cNvPr id="18458" name="Line 109"/>
              <p:cNvSpPr>
                <a:spLocks noChangeShapeType="1"/>
              </p:cNvSpPr>
              <p:nvPr/>
            </p:nvSpPr>
            <p:spPr bwMode="blackWhite">
              <a:xfrm>
                <a:off x="973" y="1567"/>
                <a:ext cx="192" cy="51"/>
              </a:xfrm>
              <a:prstGeom prst="line">
                <a:avLst/>
              </a:prstGeom>
              <a:noFill/>
              <a:ln w="6350">
                <a:solidFill>
                  <a:srgbClr val="676767"/>
                </a:solidFill>
                <a:round/>
                <a:headEnd/>
                <a:tailEnd/>
              </a:ln>
            </p:spPr>
            <p:txBody>
              <a:bodyPr wrap="none" anchor="ctr"/>
              <a:lstStyle/>
              <a:p>
                <a:endParaRPr lang="en-US"/>
              </a:p>
            </p:txBody>
          </p:sp>
          <p:sp>
            <p:nvSpPr>
              <p:cNvPr id="18459" name="Line 110"/>
              <p:cNvSpPr>
                <a:spLocks noChangeShapeType="1"/>
              </p:cNvSpPr>
              <p:nvPr/>
            </p:nvSpPr>
            <p:spPr bwMode="blackWhite">
              <a:xfrm>
                <a:off x="973" y="1528"/>
                <a:ext cx="192" cy="51"/>
              </a:xfrm>
              <a:prstGeom prst="line">
                <a:avLst/>
              </a:prstGeom>
              <a:noFill/>
              <a:ln w="6350">
                <a:solidFill>
                  <a:srgbClr val="676767"/>
                </a:solidFill>
                <a:round/>
                <a:headEnd/>
                <a:tailEnd/>
              </a:ln>
            </p:spPr>
            <p:txBody>
              <a:bodyPr wrap="none" anchor="ctr"/>
              <a:lstStyle/>
              <a:p>
                <a:endParaRPr lang="en-US"/>
              </a:p>
            </p:txBody>
          </p:sp>
          <p:sp>
            <p:nvSpPr>
              <p:cNvPr id="18460" name="Freeform 111"/>
              <p:cNvSpPr>
                <a:spLocks/>
              </p:cNvSpPr>
              <p:nvPr/>
            </p:nvSpPr>
            <p:spPr bwMode="blackWhite">
              <a:xfrm>
                <a:off x="976" y="1164"/>
                <a:ext cx="190" cy="355"/>
              </a:xfrm>
              <a:custGeom>
                <a:avLst/>
                <a:gdLst>
                  <a:gd name="T0" fmla="*/ 0 w 397"/>
                  <a:gd name="T1" fmla="*/ 1 h 733"/>
                  <a:gd name="T2" fmla="*/ 0 w 397"/>
                  <a:gd name="T3" fmla="*/ 1 h 733"/>
                  <a:gd name="T4" fmla="*/ 0 w 397"/>
                  <a:gd name="T5" fmla="*/ 0 h 733"/>
                  <a:gd name="T6" fmla="*/ 0 60000 65536"/>
                  <a:gd name="T7" fmla="*/ 0 60000 65536"/>
                  <a:gd name="T8" fmla="*/ 0 60000 65536"/>
                  <a:gd name="T9" fmla="*/ 0 w 397"/>
                  <a:gd name="T10" fmla="*/ 0 h 733"/>
                  <a:gd name="T11" fmla="*/ 397 w 397"/>
                  <a:gd name="T12" fmla="*/ 733 h 733"/>
                </a:gdLst>
                <a:ahLst/>
                <a:cxnLst>
                  <a:cxn ang="T6">
                    <a:pos x="T0" y="T1"/>
                  </a:cxn>
                  <a:cxn ang="T7">
                    <a:pos x="T2" y="T3"/>
                  </a:cxn>
                  <a:cxn ang="T8">
                    <a:pos x="T4" y="T5"/>
                  </a:cxn>
                </a:cxnLst>
                <a:rect l="T9" t="T10" r="T11" b="T12"/>
                <a:pathLst>
                  <a:path w="397" h="733">
                    <a:moveTo>
                      <a:pt x="0" y="628"/>
                    </a:moveTo>
                    <a:lnTo>
                      <a:pt x="396" y="732"/>
                    </a:lnTo>
                    <a:lnTo>
                      <a:pt x="396" y="0"/>
                    </a:lnTo>
                  </a:path>
                </a:pathLst>
              </a:custGeom>
              <a:noFill/>
              <a:ln w="3175" cap="rnd">
                <a:solidFill>
                  <a:srgbClr val="676767"/>
                </a:solidFill>
                <a:round/>
                <a:headEnd/>
                <a:tailEnd/>
              </a:ln>
            </p:spPr>
            <p:txBody>
              <a:bodyPr/>
              <a:lstStyle/>
              <a:p>
                <a:endParaRPr lang="en-US"/>
              </a:p>
            </p:txBody>
          </p:sp>
          <p:sp>
            <p:nvSpPr>
              <p:cNvPr id="18461" name="Freeform 112"/>
              <p:cNvSpPr>
                <a:spLocks/>
              </p:cNvSpPr>
              <p:nvPr/>
            </p:nvSpPr>
            <p:spPr bwMode="blackWhite">
              <a:xfrm>
                <a:off x="956" y="1094"/>
                <a:ext cx="218" cy="618"/>
              </a:xfrm>
              <a:custGeom>
                <a:avLst/>
                <a:gdLst>
                  <a:gd name="T0" fmla="*/ 0 w 453"/>
                  <a:gd name="T1" fmla="*/ 0 h 1278"/>
                  <a:gd name="T2" fmla="*/ 0 w 453"/>
                  <a:gd name="T3" fmla="*/ 0 h 1278"/>
                  <a:gd name="T4" fmla="*/ 0 w 453"/>
                  <a:gd name="T5" fmla="*/ 2 h 1278"/>
                  <a:gd name="T6" fmla="*/ 0 60000 65536"/>
                  <a:gd name="T7" fmla="*/ 0 60000 65536"/>
                  <a:gd name="T8" fmla="*/ 0 60000 65536"/>
                  <a:gd name="T9" fmla="*/ 0 w 453"/>
                  <a:gd name="T10" fmla="*/ 0 h 1278"/>
                  <a:gd name="T11" fmla="*/ 453 w 453"/>
                  <a:gd name="T12" fmla="*/ 1278 h 1278"/>
                </a:gdLst>
                <a:ahLst/>
                <a:cxnLst>
                  <a:cxn ang="T6">
                    <a:pos x="T0" y="T1"/>
                  </a:cxn>
                  <a:cxn ang="T7">
                    <a:pos x="T2" y="T3"/>
                  </a:cxn>
                  <a:cxn ang="T8">
                    <a:pos x="T4" y="T5"/>
                  </a:cxn>
                </a:cxnLst>
                <a:rect l="T9" t="T10" r="T11" b="T12"/>
                <a:pathLst>
                  <a:path w="453" h="1278">
                    <a:moveTo>
                      <a:pt x="452" y="105"/>
                    </a:moveTo>
                    <a:lnTo>
                      <a:pt x="0" y="0"/>
                    </a:lnTo>
                    <a:lnTo>
                      <a:pt x="0" y="1277"/>
                    </a:lnTo>
                  </a:path>
                </a:pathLst>
              </a:custGeom>
              <a:noFill/>
              <a:ln w="6350" cap="rnd">
                <a:solidFill>
                  <a:schemeClr val="tx1"/>
                </a:solidFill>
                <a:round/>
                <a:headEnd/>
                <a:tailEnd/>
              </a:ln>
            </p:spPr>
            <p:txBody>
              <a:bodyPr/>
              <a:lstStyle/>
              <a:p>
                <a:endParaRPr lang="en-US"/>
              </a:p>
            </p:txBody>
          </p:sp>
          <p:sp>
            <p:nvSpPr>
              <p:cNvPr id="18462" name="Freeform 113"/>
              <p:cNvSpPr>
                <a:spLocks/>
              </p:cNvSpPr>
              <p:nvPr/>
            </p:nvSpPr>
            <p:spPr bwMode="blackWhite">
              <a:xfrm>
                <a:off x="970" y="1117"/>
                <a:ext cx="194" cy="352"/>
              </a:xfrm>
              <a:custGeom>
                <a:avLst/>
                <a:gdLst>
                  <a:gd name="T0" fmla="*/ 0 w 402"/>
                  <a:gd name="T1" fmla="*/ 0 h 726"/>
                  <a:gd name="T2" fmla="*/ 0 w 402"/>
                  <a:gd name="T3" fmla="*/ 0 h 726"/>
                  <a:gd name="T4" fmla="*/ 0 w 402"/>
                  <a:gd name="T5" fmla="*/ 1 h 726"/>
                  <a:gd name="T6" fmla="*/ 0 60000 65536"/>
                  <a:gd name="T7" fmla="*/ 0 60000 65536"/>
                  <a:gd name="T8" fmla="*/ 0 60000 65536"/>
                  <a:gd name="T9" fmla="*/ 0 w 402"/>
                  <a:gd name="T10" fmla="*/ 0 h 726"/>
                  <a:gd name="T11" fmla="*/ 402 w 402"/>
                  <a:gd name="T12" fmla="*/ 726 h 726"/>
                </a:gdLst>
                <a:ahLst/>
                <a:cxnLst>
                  <a:cxn ang="T6">
                    <a:pos x="T0" y="T1"/>
                  </a:cxn>
                  <a:cxn ang="T7">
                    <a:pos x="T2" y="T3"/>
                  </a:cxn>
                  <a:cxn ang="T8">
                    <a:pos x="T4" y="T5"/>
                  </a:cxn>
                </a:cxnLst>
                <a:rect l="T9" t="T10" r="T11" b="T12"/>
                <a:pathLst>
                  <a:path w="402" h="726">
                    <a:moveTo>
                      <a:pt x="401" y="96"/>
                    </a:moveTo>
                    <a:lnTo>
                      <a:pt x="0" y="0"/>
                    </a:lnTo>
                    <a:lnTo>
                      <a:pt x="0" y="725"/>
                    </a:lnTo>
                  </a:path>
                </a:pathLst>
              </a:custGeom>
              <a:noFill/>
              <a:ln w="3175" cap="rnd">
                <a:solidFill>
                  <a:schemeClr val="tx1"/>
                </a:solidFill>
                <a:round/>
                <a:headEnd/>
                <a:tailEnd/>
              </a:ln>
            </p:spPr>
            <p:txBody>
              <a:bodyPr/>
              <a:lstStyle/>
              <a:p>
                <a:endParaRPr lang="en-US"/>
              </a:p>
            </p:txBody>
          </p:sp>
          <p:sp>
            <p:nvSpPr>
              <p:cNvPr id="18463" name="Line 114"/>
              <p:cNvSpPr>
                <a:spLocks noChangeShapeType="1"/>
              </p:cNvSpPr>
              <p:nvPr/>
            </p:nvSpPr>
            <p:spPr bwMode="blackWhite">
              <a:xfrm>
                <a:off x="971" y="1198"/>
                <a:ext cx="187" cy="43"/>
              </a:xfrm>
              <a:prstGeom prst="line">
                <a:avLst/>
              </a:prstGeom>
              <a:noFill/>
              <a:ln w="3175">
                <a:solidFill>
                  <a:srgbClr val="676767"/>
                </a:solidFill>
                <a:round/>
                <a:headEnd/>
                <a:tailEnd/>
              </a:ln>
            </p:spPr>
            <p:txBody>
              <a:bodyPr wrap="none" anchor="ctr"/>
              <a:lstStyle/>
              <a:p>
                <a:endParaRPr lang="en-US"/>
              </a:p>
            </p:txBody>
          </p:sp>
          <p:sp>
            <p:nvSpPr>
              <p:cNvPr id="18464" name="Line 115"/>
              <p:cNvSpPr>
                <a:spLocks noChangeShapeType="1"/>
              </p:cNvSpPr>
              <p:nvPr/>
            </p:nvSpPr>
            <p:spPr bwMode="blackWhite">
              <a:xfrm>
                <a:off x="971" y="1273"/>
                <a:ext cx="189" cy="43"/>
              </a:xfrm>
              <a:prstGeom prst="line">
                <a:avLst/>
              </a:prstGeom>
              <a:noFill/>
              <a:ln w="3175">
                <a:solidFill>
                  <a:srgbClr val="676767"/>
                </a:solidFill>
                <a:round/>
                <a:headEnd/>
                <a:tailEnd/>
              </a:ln>
            </p:spPr>
            <p:txBody>
              <a:bodyPr wrap="none" anchor="ctr"/>
              <a:lstStyle/>
              <a:p>
                <a:endParaRPr lang="en-US"/>
              </a:p>
            </p:txBody>
          </p:sp>
          <p:sp>
            <p:nvSpPr>
              <p:cNvPr id="18465" name="Line 116"/>
              <p:cNvSpPr>
                <a:spLocks noChangeShapeType="1"/>
              </p:cNvSpPr>
              <p:nvPr/>
            </p:nvSpPr>
            <p:spPr bwMode="blackWhite">
              <a:xfrm>
                <a:off x="971" y="1366"/>
                <a:ext cx="180" cy="43"/>
              </a:xfrm>
              <a:prstGeom prst="line">
                <a:avLst/>
              </a:prstGeom>
              <a:noFill/>
              <a:ln w="3175">
                <a:solidFill>
                  <a:srgbClr val="676767"/>
                </a:solidFill>
                <a:round/>
                <a:headEnd/>
                <a:tailEnd/>
              </a:ln>
            </p:spPr>
            <p:txBody>
              <a:bodyPr wrap="none" anchor="ctr"/>
              <a:lstStyle/>
              <a:p>
                <a:endParaRPr lang="en-US"/>
              </a:p>
            </p:txBody>
          </p:sp>
          <p:sp>
            <p:nvSpPr>
              <p:cNvPr id="18466" name="Freeform 117"/>
              <p:cNvSpPr>
                <a:spLocks/>
              </p:cNvSpPr>
              <p:nvPr/>
            </p:nvSpPr>
            <p:spPr bwMode="blackWhite">
              <a:xfrm>
                <a:off x="1027" y="1161"/>
                <a:ext cx="74" cy="40"/>
              </a:xfrm>
              <a:custGeom>
                <a:avLst/>
                <a:gdLst>
                  <a:gd name="T0" fmla="*/ 0 w 152"/>
                  <a:gd name="T1" fmla="*/ 0 h 82"/>
                  <a:gd name="T2" fmla="*/ 0 w 152"/>
                  <a:gd name="T3" fmla="*/ 0 h 82"/>
                  <a:gd name="T4" fmla="*/ 0 w 152"/>
                  <a:gd name="T5" fmla="*/ 0 h 82"/>
                  <a:gd name="T6" fmla="*/ 0 w 152"/>
                  <a:gd name="T7" fmla="*/ 0 h 82"/>
                  <a:gd name="T8" fmla="*/ 0 w 152"/>
                  <a:gd name="T9" fmla="*/ 0 h 82"/>
                  <a:gd name="T10" fmla="*/ 0 60000 65536"/>
                  <a:gd name="T11" fmla="*/ 0 60000 65536"/>
                  <a:gd name="T12" fmla="*/ 0 60000 65536"/>
                  <a:gd name="T13" fmla="*/ 0 60000 65536"/>
                  <a:gd name="T14" fmla="*/ 0 60000 65536"/>
                  <a:gd name="T15" fmla="*/ 0 w 152"/>
                  <a:gd name="T16" fmla="*/ 0 h 82"/>
                  <a:gd name="T17" fmla="*/ 152 w 152"/>
                  <a:gd name="T18" fmla="*/ 82 h 82"/>
                </a:gdLst>
                <a:ahLst/>
                <a:cxnLst>
                  <a:cxn ang="T10">
                    <a:pos x="T0" y="T1"/>
                  </a:cxn>
                  <a:cxn ang="T11">
                    <a:pos x="T2" y="T3"/>
                  </a:cxn>
                  <a:cxn ang="T12">
                    <a:pos x="T4" y="T5"/>
                  </a:cxn>
                  <a:cxn ang="T13">
                    <a:pos x="T6" y="T7"/>
                  </a:cxn>
                  <a:cxn ang="T14">
                    <a:pos x="T8" y="T9"/>
                  </a:cxn>
                </a:cxnLst>
                <a:rect l="T15" t="T16" r="T17" b="T18"/>
                <a:pathLst>
                  <a:path w="152" h="82">
                    <a:moveTo>
                      <a:pt x="0" y="0"/>
                    </a:moveTo>
                    <a:lnTo>
                      <a:pt x="0" y="48"/>
                    </a:lnTo>
                    <a:lnTo>
                      <a:pt x="151" y="81"/>
                    </a:lnTo>
                    <a:lnTo>
                      <a:pt x="151" y="33"/>
                    </a:lnTo>
                    <a:lnTo>
                      <a:pt x="0" y="0"/>
                    </a:lnTo>
                  </a:path>
                </a:pathLst>
              </a:custGeom>
              <a:solidFill>
                <a:srgbClr val="A9A9A9"/>
              </a:solidFill>
              <a:ln w="12700" cap="rnd">
                <a:noFill/>
                <a:round/>
                <a:headEnd/>
                <a:tailEnd/>
              </a:ln>
            </p:spPr>
            <p:txBody>
              <a:bodyPr/>
              <a:lstStyle/>
              <a:p>
                <a:endParaRPr lang="en-US"/>
              </a:p>
            </p:txBody>
          </p:sp>
          <p:sp>
            <p:nvSpPr>
              <p:cNvPr id="18467" name="Line 118"/>
              <p:cNvSpPr>
                <a:spLocks noChangeShapeType="1"/>
              </p:cNvSpPr>
              <p:nvPr/>
            </p:nvSpPr>
            <p:spPr bwMode="blackWhite">
              <a:xfrm>
                <a:off x="998" y="1167"/>
                <a:ext cx="138" cy="30"/>
              </a:xfrm>
              <a:prstGeom prst="line">
                <a:avLst/>
              </a:prstGeom>
              <a:noFill/>
              <a:ln w="6350">
                <a:solidFill>
                  <a:srgbClr val="919191"/>
                </a:solidFill>
                <a:round/>
                <a:headEnd/>
                <a:tailEnd/>
              </a:ln>
            </p:spPr>
            <p:txBody>
              <a:bodyPr wrap="none" anchor="ctr"/>
              <a:lstStyle/>
              <a:p>
                <a:endParaRPr lang="en-US"/>
              </a:p>
            </p:txBody>
          </p:sp>
          <p:sp>
            <p:nvSpPr>
              <p:cNvPr id="18468" name="Freeform 119"/>
              <p:cNvSpPr>
                <a:spLocks/>
              </p:cNvSpPr>
              <p:nvPr/>
            </p:nvSpPr>
            <p:spPr bwMode="blackWhite">
              <a:xfrm>
                <a:off x="984" y="1304"/>
                <a:ext cx="167" cy="75"/>
              </a:xfrm>
              <a:custGeom>
                <a:avLst/>
                <a:gdLst>
                  <a:gd name="T0" fmla="*/ 0 w 351"/>
                  <a:gd name="T1" fmla="*/ 0 h 183"/>
                  <a:gd name="T2" fmla="*/ 0 w 351"/>
                  <a:gd name="T3" fmla="*/ 0 h 183"/>
                  <a:gd name="T4" fmla="*/ 0 w 351"/>
                  <a:gd name="T5" fmla="*/ 0 h 183"/>
                  <a:gd name="T6" fmla="*/ 0 w 351"/>
                  <a:gd name="T7" fmla="*/ 0 h 183"/>
                  <a:gd name="T8" fmla="*/ 0 w 351"/>
                  <a:gd name="T9" fmla="*/ 0 h 183"/>
                  <a:gd name="T10" fmla="*/ 0 60000 65536"/>
                  <a:gd name="T11" fmla="*/ 0 60000 65536"/>
                  <a:gd name="T12" fmla="*/ 0 60000 65536"/>
                  <a:gd name="T13" fmla="*/ 0 60000 65536"/>
                  <a:gd name="T14" fmla="*/ 0 60000 65536"/>
                  <a:gd name="T15" fmla="*/ 0 w 351"/>
                  <a:gd name="T16" fmla="*/ 0 h 183"/>
                  <a:gd name="T17" fmla="*/ 351 w 351"/>
                  <a:gd name="T18" fmla="*/ 183 h 183"/>
                </a:gdLst>
                <a:ahLst/>
                <a:cxnLst>
                  <a:cxn ang="T10">
                    <a:pos x="T0" y="T1"/>
                  </a:cxn>
                  <a:cxn ang="T11">
                    <a:pos x="T2" y="T3"/>
                  </a:cxn>
                  <a:cxn ang="T12">
                    <a:pos x="T4" y="T5"/>
                  </a:cxn>
                  <a:cxn ang="T13">
                    <a:pos x="T6" y="T7"/>
                  </a:cxn>
                  <a:cxn ang="T14">
                    <a:pos x="T8" y="T9"/>
                  </a:cxn>
                </a:cxnLst>
                <a:rect l="T15" t="T16" r="T17" b="T18"/>
                <a:pathLst>
                  <a:path w="351" h="183">
                    <a:moveTo>
                      <a:pt x="0" y="85"/>
                    </a:moveTo>
                    <a:lnTo>
                      <a:pt x="0" y="0"/>
                    </a:lnTo>
                    <a:lnTo>
                      <a:pt x="350" y="93"/>
                    </a:lnTo>
                    <a:lnTo>
                      <a:pt x="350" y="182"/>
                    </a:lnTo>
                    <a:lnTo>
                      <a:pt x="0" y="85"/>
                    </a:lnTo>
                  </a:path>
                </a:pathLst>
              </a:custGeom>
              <a:solidFill>
                <a:srgbClr val="B2B2B2"/>
              </a:solidFill>
              <a:ln w="3175" cap="rnd">
                <a:solidFill>
                  <a:srgbClr val="676767"/>
                </a:solidFill>
                <a:round/>
                <a:headEnd/>
                <a:tailEnd/>
              </a:ln>
            </p:spPr>
            <p:txBody>
              <a:bodyPr/>
              <a:lstStyle/>
              <a:p>
                <a:endParaRPr lang="en-US"/>
              </a:p>
            </p:txBody>
          </p:sp>
          <p:sp>
            <p:nvSpPr>
              <p:cNvPr id="18469" name="Freeform 120"/>
              <p:cNvSpPr>
                <a:spLocks/>
              </p:cNvSpPr>
              <p:nvPr/>
            </p:nvSpPr>
            <p:spPr bwMode="blackWhite">
              <a:xfrm>
                <a:off x="984" y="1397"/>
                <a:ext cx="167" cy="83"/>
              </a:xfrm>
              <a:custGeom>
                <a:avLst/>
                <a:gdLst>
                  <a:gd name="T0" fmla="*/ 0 w 351"/>
                  <a:gd name="T1" fmla="*/ 0 h 182"/>
                  <a:gd name="T2" fmla="*/ 0 w 351"/>
                  <a:gd name="T3" fmla="*/ 0 h 182"/>
                  <a:gd name="T4" fmla="*/ 0 w 351"/>
                  <a:gd name="T5" fmla="*/ 0 h 182"/>
                  <a:gd name="T6" fmla="*/ 0 w 351"/>
                  <a:gd name="T7" fmla="*/ 0 h 182"/>
                  <a:gd name="T8" fmla="*/ 0 w 351"/>
                  <a:gd name="T9" fmla="*/ 0 h 182"/>
                  <a:gd name="T10" fmla="*/ 0 60000 65536"/>
                  <a:gd name="T11" fmla="*/ 0 60000 65536"/>
                  <a:gd name="T12" fmla="*/ 0 60000 65536"/>
                  <a:gd name="T13" fmla="*/ 0 60000 65536"/>
                  <a:gd name="T14" fmla="*/ 0 60000 65536"/>
                  <a:gd name="T15" fmla="*/ 0 w 351"/>
                  <a:gd name="T16" fmla="*/ 0 h 182"/>
                  <a:gd name="T17" fmla="*/ 351 w 351"/>
                  <a:gd name="T18" fmla="*/ 182 h 182"/>
                </a:gdLst>
                <a:ahLst/>
                <a:cxnLst>
                  <a:cxn ang="T10">
                    <a:pos x="T0" y="T1"/>
                  </a:cxn>
                  <a:cxn ang="T11">
                    <a:pos x="T2" y="T3"/>
                  </a:cxn>
                  <a:cxn ang="T12">
                    <a:pos x="T4" y="T5"/>
                  </a:cxn>
                  <a:cxn ang="T13">
                    <a:pos x="T6" y="T7"/>
                  </a:cxn>
                  <a:cxn ang="T14">
                    <a:pos x="T8" y="T9"/>
                  </a:cxn>
                </a:cxnLst>
                <a:rect l="T15" t="T16" r="T17" b="T18"/>
                <a:pathLst>
                  <a:path w="351" h="182">
                    <a:moveTo>
                      <a:pt x="0" y="85"/>
                    </a:moveTo>
                    <a:lnTo>
                      <a:pt x="0" y="0"/>
                    </a:lnTo>
                    <a:lnTo>
                      <a:pt x="350" y="93"/>
                    </a:lnTo>
                    <a:lnTo>
                      <a:pt x="350" y="181"/>
                    </a:lnTo>
                    <a:lnTo>
                      <a:pt x="0" y="85"/>
                    </a:lnTo>
                  </a:path>
                </a:pathLst>
              </a:custGeom>
              <a:solidFill>
                <a:srgbClr val="B2B2B2"/>
              </a:solidFill>
              <a:ln w="3175" cap="rnd">
                <a:solidFill>
                  <a:srgbClr val="676767"/>
                </a:solidFill>
                <a:round/>
                <a:headEnd/>
                <a:tailEnd/>
              </a:ln>
            </p:spPr>
            <p:txBody>
              <a:bodyPr/>
              <a:lstStyle/>
              <a:p>
                <a:endParaRPr lang="en-US"/>
              </a:p>
            </p:txBody>
          </p:sp>
          <p:sp>
            <p:nvSpPr>
              <p:cNvPr id="18470" name="Freeform 121"/>
              <p:cNvSpPr>
                <a:spLocks/>
              </p:cNvSpPr>
              <p:nvPr/>
            </p:nvSpPr>
            <p:spPr bwMode="blackWhite">
              <a:xfrm>
                <a:off x="981" y="1220"/>
                <a:ext cx="170" cy="77"/>
              </a:xfrm>
              <a:custGeom>
                <a:avLst/>
                <a:gdLst>
                  <a:gd name="T0" fmla="*/ 0 w 351"/>
                  <a:gd name="T1" fmla="*/ 0 h 182"/>
                  <a:gd name="T2" fmla="*/ 0 w 351"/>
                  <a:gd name="T3" fmla="*/ 0 h 182"/>
                  <a:gd name="T4" fmla="*/ 0 w 351"/>
                  <a:gd name="T5" fmla="*/ 0 h 182"/>
                  <a:gd name="T6" fmla="*/ 0 w 351"/>
                  <a:gd name="T7" fmla="*/ 0 h 182"/>
                  <a:gd name="T8" fmla="*/ 0 w 351"/>
                  <a:gd name="T9" fmla="*/ 0 h 182"/>
                  <a:gd name="T10" fmla="*/ 0 60000 65536"/>
                  <a:gd name="T11" fmla="*/ 0 60000 65536"/>
                  <a:gd name="T12" fmla="*/ 0 60000 65536"/>
                  <a:gd name="T13" fmla="*/ 0 60000 65536"/>
                  <a:gd name="T14" fmla="*/ 0 60000 65536"/>
                  <a:gd name="T15" fmla="*/ 0 w 351"/>
                  <a:gd name="T16" fmla="*/ 0 h 182"/>
                  <a:gd name="T17" fmla="*/ 351 w 351"/>
                  <a:gd name="T18" fmla="*/ 182 h 182"/>
                </a:gdLst>
                <a:ahLst/>
                <a:cxnLst>
                  <a:cxn ang="T10">
                    <a:pos x="T0" y="T1"/>
                  </a:cxn>
                  <a:cxn ang="T11">
                    <a:pos x="T2" y="T3"/>
                  </a:cxn>
                  <a:cxn ang="T12">
                    <a:pos x="T4" y="T5"/>
                  </a:cxn>
                  <a:cxn ang="T13">
                    <a:pos x="T6" y="T7"/>
                  </a:cxn>
                  <a:cxn ang="T14">
                    <a:pos x="T8" y="T9"/>
                  </a:cxn>
                </a:cxnLst>
                <a:rect l="T15" t="T16" r="T17" b="T18"/>
                <a:pathLst>
                  <a:path w="351" h="182">
                    <a:moveTo>
                      <a:pt x="0" y="85"/>
                    </a:moveTo>
                    <a:lnTo>
                      <a:pt x="0" y="0"/>
                    </a:lnTo>
                    <a:lnTo>
                      <a:pt x="350" y="93"/>
                    </a:lnTo>
                    <a:lnTo>
                      <a:pt x="350" y="181"/>
                    </a:lnTo>
                    <a:lnTo>
                      <a:pt x="0" y="85"/>
                    </a:lnTo>
                  </a:path>
                </a:pathLst>
              </a:custGeom>
              <a:solidFill>
                <a:srgbClr val="B2B2B2"/>
              </a:solidFill>
              <a:ln w="3175" cap="rnd">
                <a:solidFill>
                  <a:srgbClr val="676767"/>
                </a:solidFill>
                <a:round/>
                <a:headEnd/>
                <a:tailEnd/>
              </a:ln>
            </p:spPr>
            <p:txBody>
              <a:bodyPr/>
              <a:lstStyle/>
              <a:p>
                <a:endParaRPr lang="en-US"/>
              </a:p>
            </p:txBody>
          </p:sp>
          <p:sp>
            <p:nvSpPr>
              <p:cNvPr id="18471" name="Line 122"/>
              <p:cNvSpPr>
                <a:spLocks noChangeShapeType="1"/>
              </p:cNvSpPr>
              <p:nvPr/>
            </p:nvSpPr>
            <p:spPr bwMode="blackWhite">
              <a:xfrm flipH="1" flipV="1">
                <a:off x="1103" y="1267"/>
                <a:ext cx="33" cy="8"/>
              </a:xfrm>
              <a:prstGeom prst="line">
                <a:avLst/>
              </a:prstGeom>
              <a:noFill/>
              <a:ln w="9525">
                <a:solidFill>
                  <a:srgbClr val="D60093"/>
                </a:solidFill>
                <a:round/>
                <a:headEnd/>
                <a:tailEnd/>
              </a:ln>
            </p:spPr>
            <p:txBody>
              <a:bodyPr wrap="none" tIns="27432" bIns="27432" anchor="ctr">
                <a:spAutoFit/>
              </a:bodyPr>
              <a:lstStyle/>
              <a:p>
                <a:endParaRPr lang="en-US"/>
              </a:p>
            </p:txBody>
          </p:sp>
          <p:sp>
            <p:nvSpPr>
              <p:cNvPr id="18472" name="Line 123"/>
              <p:cNvSpPr>
                <a:spLocks noChangeShapeType="1"/>
              </p:cNvSpPr>
              <p:nvPr/>
            </p:nvSpPr>
            <p:spPr bwMode="blackWhite">
              <a:xfrm flipH="1" flipV="1">
                <a:off x="1103" y="1349"/>
                <a:ext cx="33" cy="7"/>
              </a:xfrm>
              <a:prstGeom prst="line">
                <a:avLst/>
              </a:prstGeom>
              <a:noFill/>
              <a:ln w="9525">
                <a:solidFill>
                  <a:srgbClr val="D60093"/>
                </a:solidFill>
                <a:round/>
                <a:headEnd/>
                <a:tailEnd/>
              </a:ln>
            </p:spPr>
            <p:txBody>
              <a:bodyPr wrap="none" tIns="27432" bIns="27432" anchor="ctr">
                <a:spAutoFit/>
              </a:bodyPr>
              <a:lstStyle/>
              <a:p>
                <a:endParaRPr lang="en-US"/>
              </a:p>
            </p:txBody>
          </p:sp>
          <p:sp>
            <p:nvSpPr>
              <p:cNvPr id="18473" name="Line 124"/>
              <p:cNvSpPr>
                <a:spLocks noChangeShapeType="1"/>
              </p:cNvSpPr>
              <p:nvPr/>
            </p:nvSpPr>
            <p:spPr bwMode="blackWhite">
              <a:xfrm flipH="1" flipV="1">
                <a:off x="1103" y="1448"/>
                <a:ext cx="33" cy="8"/>
              </a:xfrm>
              <a:prstGeom prst="line">
                <a:avLst/>
              </a:prstGeom>
              <a:noFill/>
              <a:ln w="9525">
                <a:solidFill>
                  <a:srgbClr val="D60093"/>
                </a:solidFill>
                <a:round/>
                <a:headEnd/>
                <a:tailEnd/>
              </a:ln>
            </p:spPr>
            <p:txBody>
              <a:bodyPr wrap="none" tIns="27432" bIns="27432" anchor="ctr">
                <a:spAutoFit/>
              </a:bodyPr>
              <a:lstStyle/>
              <a:p>
                <a:endParaRPr lang="en-US"/>
              </a:p>
            </p:txBody>
          </p:sp>
        </p:grpSp>
      </p:grpSp>
      <p:sp>
        <p:nvSpPr>
          <p:cNvPr id="60" name="Text Box 125"/>
          <p:cNvSpPr txBox="1">
            <a:spLocks noChangeArrowheads="1"/>
          </p:cNvSpPr>
          <p:nvPr/>
        </p:nvSpPr>
        <p:spPr bwMode="blackWhite">
          <a:xfrm>
            <a:off x="7467600" y="2557463"/>
            <a:ext cx="1409700" cy="338137"/>
          </a:xfrm>
          <a:prstGeom prst="rect">
            <a:avLst/>
          </a:prstGeom>
          <a:solidFill>
            <a:srgbClr val="005A9A"/>
          </a:solidFill>
          <a:ln w="9525">
            <a:solidFill>
              <a:srgbClr val="333399"/>
            </a:solidFill>
            <a:miter lim="800000"/>
            <a:headEnd/>
            <a:tailEnd/>
          </a:ln>
          <a:effectLst>
            <a:outerShdw dist="35921" dir="2700000" algn="ctr" rotWithShape="0">
              <a:srgbClr val="C0C0C0"/>
            </a:outerShdw>
          </a:effectLst>
        </p:spPr>
        <p:txBody>
          <a:bodyPr wrap="none">
            <a:spAutoFit/>
          </a:bodyPr>
          <a:lstStyle/>
          <a:p>
            <a:pPr algn="ctr" eaLnBrk="0" hangingPunct="0">
              <a:defRPr/>
            </a:pPr>
            <a:r>
              <a:rPr lang="en-US" sz="1600" dirty="0">
                <a:latin typeface="+mn-lt"/>
              </a:rPr>
              <a:t>DHCP / WDS</a:t>
            </a:r>
          </a:p>
        </p:txBody>
      </p:sp>
      <p:sp>
        <p:nvSpPr>
          <p:cNvPr id="159" name="Freeform 106"/>
          <p:cNvSpPr>
            <a:spLocks/>
          </p:cNvSpPr>
          <p:nvPr/>
        </p:nvSpPr>
        <p:spPr bwMode="blackWhite">
          <a:xfrm rot="10618033" flipV="1">
            <a:off x="2286000" y="2789238"/>
            <a:ext cx="5216525" cy="334962"/>
          </a:xfrm>
          <a:custGeom>
            <a:avLst/>
            <a:gdLst>
              <a:gd name="T0" fmla="*/ 115 w 1498"/>
              <a:gd name="T1" fmla="*/ 20 h 449"/>
              <a:gd name="T2" fmla="*/ 0 w 1498"/>
              <a:gd name="T3" fmla="*/ 428 h 449"/>
              <a:gd name="T4" fmla="*/ 384 w 1498"/>
              <a:gd name="T5" fmla="*/ 449 h 449"/>
              <a:gd name="T6" fmla="*/ 299 w 1498"/>
              <a:gd name="T7" fmla="*/ 314 h 449"/>
              <a:gd name="T8" fmla="*/ 700 w 1498"/>
              <a:gd name="T9" fmla="*/ 177 h 449"/>
              <a:gd name="T10" fmla="*/ 1498 w 1498"/>
              <a:gd name="T11" fmla="*/ 374 h 449"/>
              <a:gd name="T12" fmla="*/ 750 w 1498"/>
              <a:gd name="T13" fmla="*/ 28 h 449"/>
              <a:gd name="T14" fmla="*/ 181 w 1498"/>
              <a:gd name="T15" fmla="*/ 140 h 449"/>
              <a:gd name="T16" fmla="*/ 115 w 1498"/>
              <a:gd name="T17" fmla="*/ 20 h 449"/>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498"/>
              <a:gd name="T28" fmla="*/ 0 h 449"/>
              <a:gd name="T29" fmla="*/ 1498 w 1498"/>
              <a:gd name="T30" fmla="*/ 449 h 449"/>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498" h="449">
                <a:moveTo>
                  <a:pt x="115" y="20"/>
                </a:moveTo>
                <a:cubicBezTo>
                  <a:pt x="60" y="168"/>
                  <a:pt x="24" y="254"/>
                  <a:pt x="0" y="428"/>
                </a:cubicBezTo>
                <a:cubicBezTo>
                  <a:pt x="144" y="432"/>
                  <a:pt x="292" y="434"/>
                  <a:pt x="384" y="449"/>
                </a:cubicBezTo>
                <a:cubicBezTo>
                  <a:pt x="319" y="351"/>
                  <a:pt x="324" y="365"/>
                  <a:pt x="299" y="314"/>
                </a:cubicBezTo>
                <a:cubicBezTo>
                  <a:pt x="353" y="290"/>
                  <a:pt x="517" y="191"/>
                  <a:pt x="700" y="177"/>
                </a:cubicBezTo>
                <a:cubicBezTo>
                  <a:pt x="1004" y="191"/>
                  <a:pt x="1210" y="272"/>
                  <a:pt x="1498" y="374"/>
                </a:cubicBezTo>
                <a:cubicBezTo>
                  <a:pt x="1188" y="156"/>
                  <a:pt x="990" y="64"/>
                  <a:pt x="750" y="28"/>
                </a:cubicBezTo>
                <a:cubicBezTo>
                  <a:pt x="460" y="0"/>
                  <a:pt x="296" y="92"/>
                  <a:pt x="181" y="140"/>
                </a:cubicBezTo>
                <a:cubicBezTo>
                  <a:pt x="146" y="72"/>
                  <a:pt x="168" y="114"/>
                  <a:pt x="115" y="20"/>
                </a:cubicBezTo>
                <a:close/>
              </a:path>
            </a:pathLst>
          </a:custGeom>
          <a:gradFill rotWithShape="0">
            <a:gsLst>
              <a:gs pos="0">
                <a:srgbClr val="9E9ECF"/>
              </a:gs>
              <a:gs pos="100000">
                <a:schemeClr val="accent2"/>
              </a:gs>
            </a:gsLst>
            <a:lin ang="2700000" scaled="1"/>
          </a:gradFill>
          <a:ln w="6350">
            <a:solidFill>
              <a:srgbClr val="800080"/>
            </a:solidFill>
            <a:round/>
            <a:headEnd/>
            <a:tailEnd/>
          </a:ln>
          <a:effectLst>
            <a:outerShdw dist="52363" dir="6242175" algn="ctr" rotWithShape="0">
              <a:srgbClr val="C0C0C0"/>
            </a:outerShdw>
          </a:effectLst>
        </p:spPr>
        <p:txBody>
          <a:bodyPr tIns="27432" bIns="27432" anchor="ctr">
            <a:spAutoFit/>
          </a:bodyPr>
          <a:lstStyle/>
          <a:p>
            <a:pPr>
              <a:defRPr/>
            </a:pPr>
            <a:endParaRPr lang="en-US"/>
          </a:p>
        </p:txBody>
      </p:sp>
      <p:sp>
        <p:nvSpPr>
          <p:cNvPr id="143366" name="Text Box 6"/>
          <p:cNvSpPr txBox="1">
            <a:spLocks noChangeArrowheads="1"/>
          </p:cNvSpPr>
          <p:nvPr/>
        </p:nvSpPr>
        <p:spPr bwMode="auto">
          <a:xfrm>
            <a:off x="1719263" y="2438400"/>
            <a:ext cx="2057400" cy="369888"/>
          </a:xfrm>
          <a:prstGeom prst="rect">
            <a:avLst/>
          </a:prstGeom>
          <a:solidFill>
            <a:srgbClr val="421D5E"/>
          </a:solidFill>
          <a:ln w="9525">
            <a:solidFill>
              <a:srgbClr val="800080"/>
            </a:solidFill>
            <a:miter lim="800000"/>
            <a:headEnd/>
            <a:tailEnd/>
          </a:ln>
        </p:spPr>
        <p:txBody>
          <a:bodyPr>
            <a:spAutoFit/>
          </a:bodyPr>
          <a:lstStyle/>
          <a:p>
            <a:pPr marL="342900" indent="-342900">
              <a:spcBef>
                <a:spcPct val="50000"/>
              </a:spcBef>
            </a:pPr>
            <a:r>
              <a:rPr lang="en-US"/>
              <a:t>Discover IP</a:t>
            </a:r>
          </a:p>
        </p:txBody>
      </p:sp>
      <p:sp>
        <p:nvSpPr>
          <p:cNvPr id="2" name="Freeform 106"/>
          <p:cNvSpPr>
            <a:spLocks/>
          </p:cNvSpPr>
          <p:nvPr/>
        </p:nvSpPr>
        <p:spPr bwMode="blackWhite">
          <a:xfrm rot="11026813" flipH="1" flipV="1">
            <a:off x="2286000" y="3505200"/>
            <a:ext cx="5141913" cy="334963"/>
          </a:xfrm>
          <a:custGeom>
            <a:avLst/>
            <a:gdLst>
              <a:gd name="T0" fmla="*/ 115 w 1498"/>
              <a:gd name="T1" fmla="*/ 20 h 449"/>
              <a:gd name="T2" fmla="*/ 0 w 1498"/>
              <a:gd name="T3" fmla="*/ 428 h 449"/>
              <a:gd name="T4" fmla="*/ 384 w 1498"/>
              <a:gd name="T5" fmla="*/ 449 h 449"/>
              <a:gd name="T6" fmla="*/ 299 w 1498"/>
              <a:gd name="T7" fmla="*/ 314 h 449"/>
              <a:gd name="T8" fmla="*/ 700 w 1498"/>
              <a:gd name="T9" fmla="*/ 177 h 449"/>
              <a:gd name="T10" fmla="*/ 1498 w 1498"/>
              <a:gd name="T11" fmla="*/ 374 h 449"/>
              <a:gd name="T12" fmla="*/ 750 w 1498"/>
              <a:gd name="T13" fmla="*/ 28 h 449"/>
              <a:gd name="T14" fmla="*/ 181 w 1498"/>
              <a:gd name="T15" fmla="*/ 140 h 449"/>
              <a:gd name="T16" fmla="*/ 115 w 1498"/>
              <a:gd name="T17" fmla="*/ 20 h 449"/>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498"/>
              <a:gd name="T28" fmla="*/ 0 h 449"/>
              <a:gd name="T29" fmla="*/ 1498 w 1498"/>
              <a:gd name="T30" fmla="*/ 449 h 449"/>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498" h="449">
                <a:moveTo>
                  <a:pt x="115" y="20"/>
                </a:moveTo>
                <a:cubicBezTo>
                  <a:pt x="60" y="168"/>
                  <a:pt x="24" y="254"/>
                  <a:pt x="0" y="428"/>
                </a:cubicBezTo>
                <a:cubicBezTo>
                  <a:pt x="144" y="432"/>
                  <a:pt x="292" y="434"/>
                  <a:pt x="384" y="449"/>
                </a:cubicBezTo>
                <a:cubicBezTo>
                  <a:pt x="319" y="351"/>
                  <a:pt x="324" y="365"/>
                  <a:pt x="299" y="314"/>
                </a:cubicBezTo>
                <a:cubicBezTo>
                  <a:pt x="353" y="290"/>
                  <a:pt x="517" y="191"/>
                  <a:pt x="700" y="177"/>
                </a:cubicBezTo>
                <a:cubicBezTo>
                  <a:pt x="1004" y="191"/>
                  <a:pt x="1210" y="272"/>
                  <a:pt x="1498" y="374"/>
                </a:cubicBezTo>
                <a:cubicBezTo>
                  <a:pt x="1188" y="156"/>
                  <a:pt x="990" y="64"/>
                  <a:pt x="750" y="28"/>
                </a:cubicBezTo>
                <a:cubicBezTo>
                  <a:pt x="460" y="0"/>
                  <a:pt x="296" y="92"/>
                  <a:pt x="181" y="140"/>
                </a:cubicBezTo>
                <a:cubicBezTo>
                  <a:pt x="146" y="72"/>
                  <a:pt x="168" y="114"/>
                  <a:pt x="115" y="20"/>
                </a:cubicBezTo>
                <a:close/>
              </a:path>
            </a:pathLst>
          </a:custGeom>
          <a:gradFill rotWithShape="0">
            <a:gsLst>
              <a:gs pos="0">
                <a:srgbClr val="9E9ECF"/>
              </a:gs>
              <a:gs pos="100000">
                <a:schemeClr val="accent2"/>
              </a:gs>
            </a:gsLst>
            <a:lin ang="2700000" scaled="1"/>
          </a:gradFill>
          <a:ln w="6350">
            <a:solidFill>
              <a:srgbClr val="800080"/>
            </a:solidFill>
            <a:round/>
            <a:headEnd/>
            <a:tailEnd/>
          </a:ln>
          <a:effectLst>
            <a:outerShdw dist="52363" dir="6242175" algn="ctr" rotWithShape="0">
              <a:srgbClr val="C0C0C0"/>
            </a:outerShdw>
          </a:effectLst>
        </p:spPr>
        <p:txBody>
          <a:bodyPr tIns="27432" bIns="27432" anchor="ctr">
            <a:spAutoFit/>
          </a:bodyPr>
          <a:lstStyle/>
          <a:p>
            <a:pPr>
              <a:defRPr/>
            </a:pPr>
            <a:endParaRPr lang="en-US"/>
          </a:p>
        </p:txBody>
      </p:sp>
      <p:sp>
        <p:nvSpPr>
          <p:cNvPr id="3" name="Text Box 6"/>
          <p:cNvSpPr txBox="1">
            <a:spLocks noChangeArrowheads="1"/>
          </p:cNvSpPr>
          <p:nvPr/>
        </p:nvSpPr>
        <p:spPr bwMode="auto">
          <a:xfrm rot="230761">
            <a:off x="5700713" y="2968625"/>
            <a:ext cx="1614487" cy="1200150"/>
          </a:xfrm>
          <a:prstGeom prst="rect">
            <a:avLst/>
          </a:prstGeom>
          <a:solidFill>
            <a:srgbClr val="421D5E"/>
          </a:solidFill>
          <a:ln w="9525">
            <a:solidFill>
              <a:srgbClr val="800080"/>
            </a:solidFill>
            <a:miter lim="800000"/>
            <a:headEnd/>
            <a:tailEnd/>
          </a:ln>
        </p:spPr>
        <p:txBody>
          <a:bodyPr>
            <a:spAutoFit/>
          </a:bodyPr>
          <a:lstStyle/>
          <a:p>
            <a:pPr marL="342900" indent="-342900">
              <a:spcBef>
                <a:spcPct val="50000"/>
              </a:spcBef>
            </a:pPr>
            <a:r>
              <a:rPr lang="en-US"/>
              <a:t>Offer IP Option 60 I’m also WDS</a:t>
            </a:r>
          </a:p>
        </p:txBody>
      </p:sp>
      <p:sp>
        <p:nvSpPr>
          <p:cNvPr id="4" name="Freeform 106"/>
          <p:cNvSpPr>
            <a:spLocks/>
          </p:cNvSpPr>
          <p:nvPr/>
        </p:nvSpPr>
        <p:spPr bwMode="blackWhite">
          <a:xfrm rot="10800000">
            <a:off x="2286000" y="4191000"/>
            <a:ext cx="5141913" cy="334963"/>
          </a:xfrm>
          <a:custGeom>
            <a:avLst/>
            <a:gdLst>
              <a:gd name="T0" fmla="*/ 115 w 1498"/>
              <a:gd name="T1" fmla="*/ 20 h 449"/>
              <a:gd name="T2" fmla="*/ 0 w 1498"/>
              <a:gd name="T3" fmla="*/ 428 h 449"/>
              <a:gd name="T4" fmla="*/ 384 w 1498"/>
              <a:gd name="T5" fmla="*/ 449 h 449"/>
              <a:gd name="T6" fmla="*/ 299 w 1498"/>
              <a:gd name="T7" fmla="*/ 314 h 449"/>
              <a:gd name="T8" fmla="*/ 700 w 1498"/>
              <a:gd name="T9" fmla="*/ 177 h 449"/>
              <a:gd name="T10" fmla="*/ 1498 w 1498"/>
              <a:gd name="T11" fmla="*/ 374 h 449"/>
              <a:gd name="T12" fmla="*/ 750 w 1498"/>
              <a:gd name="T13" fmla="*/ 28 h 449"/>
              <a:gd name="T14" fmla="*/ 181 w 1498"/>
              <a:gd name="T15" fmla="*/ 140 h 449"/>
              <a:gd name="T16" fmla="*/ 115 w 1498"/>
              <a:gd name="T17" fmla="*/ 20 h 449"/>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498"/>
              <a:gd name="T28" fmla="*/ 0 h 449"/>
              <a:gd name="T29" fmla="*/ 1498 w 1498"/>
              <a:gd name="T30" fmla="*/ 449 h 449"/>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498" h="449">
                <a:moveTo>
                  <a:pt x="115" y="20"/>
                </a:moveTo>
                <a:cubicBezTo>
                  <a:pt x="60" y="168"/>
                  <a:pt x="24" y="254"/>
                  <a:pt x="0" y="428"/>
                </a:cubicBezTo>
                <a:cubicBezTo>
                  <a:pt x="144" y="432"/>
                  <a:pt x="292" y="434"/>
                  <a:pt x="384" y="449"/>
                </a:cubicBezTo>
                <a:cubicBezTo>
                  <a:pt x="319" y="351"/>
                  <a:pt x="324" y="365"/>
                  <a:pt x="299" y="314"/>
                </a:cubicBezTo>
                <a:cubicBezTo>
                  <a:pt x="353" y="290"/>
                  <a:pt x="517" y="191"/>
                  <a:pt x="700" y="177"/>
                </a:cubicBezTo>
                <a:cubicBezTo>
                  <a:pt x="1004" y="191"/>
                  <a:pt x="1210" y="272"/>
                  <a:pt x="1498" y="374"/>
                </a:cubicBezTo>
                <a:cubicBezTo>
                  <a:pt x="1188" y="156"/>
                  <a:pt x="990" y="64"/>
                  <a:pt x="750" y="28"/>
                </a:cubicBezTo>
                <a:cubicBezTo>
                  <a:pt x="460" y="0"/>
                  <a:pt x="296" y="92"/>
                  <a:pt x="181" y="140"/>
                </a:cubicBezTo>
                <a:cubicBezTo>
                  <a:pt x="146" y="72"/>
                  <a:pt x="168" y="114"/>
                  <a:pt x="115" y="20"/>
                </a:cubicBezTo>
                <a:close/>
              </a:path>
            </a:pathLst>
          </a:custGeom>
          <a:gradFill rotWithShape="0">
            <a:gsLst>
              <a:gs pos="0">
                <a:srgbClr val="9E9ECF"/>
              </a:gs>
              <a:gs pos="100000">
                <a:schemeClr val="accent2"/>
              </a:gs>
            </a:gsLst>
            <a:lin ang="2700000" scaled="1"/>
          </a:gradFill>
          <a:ln w="6350">
            <a:solidFill>
              <a:srgbClr val="800080"/>
            </a:solidFill>
            <a:round/>
            <a:headEnd/>
            <a:tailEnd/>
          </a:ln>
          <a:effectLst>
            <a:outerShdw dist="52363" dir="6242175" algn="ctr" rotWithShape="0">
              <a:srgbClr val="C0C0C0"/>
            </a:outerShdw>
          </a:effectLst>
        </p:spPr>
        <p:txBody>
          <a:bodyPr rot="10800000" tIns="27432" bIns="27432" anchor="ctr">
            <a:spAutoFit/>
          </a:bodyPr>
          <a:lstStyle/>
          <a:p>
            <a:pPr>
              <a:defRPr/>
            </a:pPr>
            <a:endParaRPr lang="en-US"/>
          </a:p>
        </p:txBody>
      </p:sp>
      <p:sp>
        <p:nvSpPr>
          <p:cNvPr id="5" name="Text Box 6"/>
          <p:cNvSpPr txBox="1">
            <a:spLocks noChangeArrowheads="1"/>
          </p:cNvSpPr>
          <p:nvPr/>
        </p:nvSpPr>
        <p:spPr bwMode="auto">
          <a:xfrm rot="230761">
            <a:off x="2362200" y="3890963"/>
            <a:ext cx="1219200" cy="376237"/>
          </a:xfrm>
          <a:prstGeom prst="rect">
            <a:avLst/>
          </a:prstGeom>
          <a:solidFill>
            <a:srgbClr val="421D5E"/>
          </a:solidFill>
          <a:ln w="9525">
            <a:solidFill>
              <a:srgbClr val="800080"/>
            </a:solidFill>
            <a:miter lim="800000"/>
            <a:headEnd/>
            <a:tailEnd/>
          </a:ln>
        </p:spPr>
        <p:txBody>
          <a:bodyPr>
            <a:spAutoFit/>
          </a:bodyPr>
          <a:lstStyle/>
          <a:p>
            <a:pPr marL="342900" indent="-342900">
              <a:spcBef>
                <a:spcPct val="50000"/>
              </a:spcBef>
            </a:pPr>
            <a:r>
              <a:rPr lang="en-US"/>
              <a:t>Request</a:t>
            </a:r>
          </a:p>
        </p:txBody>
      </p:sp>
      <p:sp>
        <p:nvSpPr>
          <p:cNvPr id="6" name="Text Box 6"/>
          <p:cNvSpPr txBox="1">
            <a:spLocks noChangeArrowheads="1"/>
          </p:cNvSpPr>
          <p:nvPr/>
        </p:nvSpPr>
        <p:spPr bwMode="auto">
          <a:xfrm>
            <a:off x="5334000" y="4724400"/>
            <a:ext cx="1611313" cy="376238"/>
          </a:xfrm>
          <a:prstGeom prst="rect">
            <a:avLst/>
          </a:prstGeom>
          <a:solidFill>
            <a:srgbClr val="421D5E"/>
          </a:solidFill>
          <a:ln w="9525">
            <a:solidFill>
              <a:srgbClr val="800080"/>
            </a:solidFill>
            <a:miter lim="800000"/>
            <a:headEnd/>
            <a:tailEnd/>
          </a:ln>
        </p:spPr>
        <p:txBody>
          <a:bodyPr>
            <a:spAutoFit/>
          </a:bodyPr>
          <a:lstStyle/>
          <a:p>
            <a:pPr marL="342900" indent="-342900">
              <a:spcBef>
                <a:spcPct val="50000"/>
              </a:spcBef>
            </a:pPr>
            <a:r>
              <a:rPr lang="en-US"/>
              <a:t>Acknowledge</a:t>
            </a:r>
          </a:p>
        </p:txBody>
      </p:sp>
      <p:sp>
        <p:nvSpPr>
          <p:cNvPr id="7" name="Freeform 106"/>
          <p:cNvSpPr>
            <a:spLocks/>
          </p:cNvSpPr>
          <p:nvPr/>
        </p:nvSpPr>
        <p:spPr bwMode="blackWhite">
          <a:xfrm rot="10800000" flipH="1">
            <a:off x="2438400" y="4999038"/>
            <a:ext cx="5141913" cy="334962"/>
          </a:xfrm>
          <a:custGeom>
            <a:avLst/>
            <a:gdLst>
              <a:gd name="T0" fmla="*/ 115 w 1498"/>
              <a:gd name="T1" fmla="*/ 20 h 449"/>
              <a:gd name="T2" fmla="*/ 0 w 1498"/>
              <a:gd name="T3" fmla="*/ 428 h 449"/>
              <a:gd name="T4" fmla="*/ 384 w 1498"/>
              <a:gd name="T5" fmla="*/ 449 h 449"/>
              <a:gd name="T6" fmla="*/ 299 w 1498"/>
              <a:gd name="T7" fmla="*/ 314 h 449"/>
              <a:gd name="T8" fmla="*/ 700 w 1498"/>
              <a:gd name="T9" fmla="*/ 177 h 449"/>
              <a:gd name="T10" fmla="*/ 1498 w 1498"/>
              <a:gd name="T11" fmla="*/ 374 h 449"/>
              <a:gd name="T12" fmla="*/ 750 w 1498"/>
              <a:gd name="T13" fmla="*/ 28 h 449"/>
              <a:gd name="T14" fmla="*/ 181 w 1498"/>
              <a:gd name="T15" fmla="*/ 140 h 449"/>
              <a:gd name="T16" fmla="*/ 115 w 1498"/>
              <a:gd name="T17" fmla="*/ 20 h 449"/>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498"/>
              <a:gd name="T28" fmla="*/ 0 h 449"/>
              <a:gd name="T29" fmla="*/ 1498 w 1498"/>
              <a:gd name="T30" fmla="*/ 449 h 449"/>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498" h="449">
                <a:moveTo>
                  <a:pt x="115" y="20"/>
                </a:moveTo>
                <a:cubicBezTo>
                  <a:pt x="60" y="168"/>
                  <a:pt x="24" y="254"/>
                  <a:pt x="0" y="428"/>
                </a:cubicBezTo>
                <a:cubicBezTo>
                  <a:pt x="144" y="432"/>
                  <a:pt x="292" y="434"/>
                  <a:pt x="384" y="449"/>
                </a:cubicBezTo>
                <a:cubicBezTo>
                  <a:pt x="319" y="351"/>
                  <a:pt x="324" y="365"/>
                  <a:pt x="299" y="314"/>
                </a:cubicBezTo>
                <a:cubicBezTo>
                  <a:pt x="353" y="290"/>
                  <a:pt x="517" y="191"/>
                  <a:pt x="700" y="177"/>
                </a:cubicBezTo>
                <a:cubicBezTo>
                  <a:pt x="1004" y="191"/>
                  <a:pt x="1210" y="272"/>
                  <a:pt x="1498" y="374"/>
                </a:cubicBezTo>
                <a:cubicBezTo>
                  <a:pt x="1188" y="156"/>
                  <a:pt x="990" y="64"/>
                  <a:pt x="750" y="28"/>
                </a:cubicBezTo>
                <a:cubicBezTo>
                  <a:pt x="460" y="0"/>
                  <a:pt x="296" y="92"/>
                  <a:pt x="181" y="140"/>
                </a:cubicBezTo>
                <a:cubicBezTo>
                  <a:pt x="146" y="72"/>
                  <a:pt x="168" y="114"/>
                  <a:pt x="115" y="20"/>
                </a:cubicBezTo>
                <a:close/>
              </a:path>
            </a:pathLst>
          </a:custGeom>
          <a:gradFill rotWithShape="0">
            <a:gsLst>
              <a:gs pos="0">
                <a:srgbClr val="9E9ECF"/>
              </a:gs>
              <a:gs pos="100000">
                <a:schemeClr val="accent2"/>
              </a:gs>
            </a:gsLst>
            <a:lin ang="2700000" scaled="1"/>
          </a:gradFill>
          <a:ln w="6350">
            <a:solidFill>
              <a:srgbClr val="800080"/>
            </a:solidFill>
            <a:round/>
            <a:headEnd/>
            <a:tailEnd/>
          </a:ln>
          <a:effectLst>
            <a:outerShdw dist="52363" dir="6242175" algn="ctr" rotWithShape="0">
              <a:srgbClr val="C0C0C0"/>
            </a:outerShdw>
          </a:effectLst>
        </p:spPr>
        <p:txBody>
          <a:bodyPr rot="10800000" tIns="27432" bIns="27432" anchor="ctr">
            <a:spAutoFit/>
          </a:bodyPr>
          <a:lstStyle/>
          <a:p>
            <a:pPr>
              <a:defRPr/>
            </a:pPr>
            <a:endParaRPr lang="en-US"/>
          </a:p>
        </p:txBody>
      </p:sp>
      <p:pic>
        <p:nvPicPr>
          <p:cNvPr id="58" name="Picture 4" descr="cbi"/>
          <p:cNvPicPr>
            <a:picLocks noChangeAspect="1" noChangeArrowheads="1"/>
          </p:cNvPicPr>
          <p:nvPr/>
        </p:nvPicPr>
        <p:blipFill>
          <a:blip r:embed="rId3"/>
          <a:srcRect/>
          <a:stretch>
            <a:fillRect/>
          </a:stretch>
        </p:blipFill>
        <p:spPr bwMode="auto">
          <a:xfrm>
            <a:off x="6781800" y="4343400"/>
            <a:ext cx="1936750" cy="1452563"/>
          </a:xfrm>
          <a:prstGeom prst="rect">
            <a:avLst/>
          </a:prstGeom>
          <a:noFill/>
          <a:ln w="9525">
            <a:noFill/>
            <a:miter lim="800000"/>
            <a:headEnd/>
            <a:tailEnd/>
          </a:ln>
        </p:spPr>
      </p:pic>
      <p:pic>
        <p:nvPicPr>
          <p:cNvPr id="59" name="Picture 66"/>
          <p:cNvPicPr>
            <a:picLocks noChangeAspect="1" noChangeArrowheads="1"/>
          </p:cNvPicPr>
          <p:nvPr/>
        </p:nvPicPr>
        <p:blipFill>
          <a:blip r:embed="rId4"/>
          <a:srcRect/>
          <a:stretch>
            <a:fillRect/>
          </a:stretch>
        </p:blipFill>
        <p:spPr bwMode="auto">
          <a:xfrm>
            <a:off x="6781800" y="4343400"/>
            <a:ext cx="1938338" cy="1452563"/>
          </a:xfrm>
          <a:prstGeom prst="rect">
            <a:avLst/>
          </a:prstGeom>
          <a:noFill/>
          <a:ln w="9525">
            <a:noFill/>
            <a:miter lim="800000"/>
            <a:headEnd/>
            <a:tailEnd/>
          </a:ln>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59"/>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43366">
                                            <p:bg/>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43366">
                                            <p:txEl>
                                              <p:pRg st="0" end="0"/>
                                            </p:txEl>
                                          </p:spTgt>
                                        </p:tgtEl>
                                        <p:attrNameLst>
                                          <p:attrName>style.visibility</p:attrName>
                                        </p:attrNameLst>
                                      </p:cBhvr>
                                      <p:to>
                                        <p:strVal val="visible"/>
                                      </p:to>
                                    </p:set>
                                  </p:childTnLst>
                                </p:cTn>
                              </p:par>
                            </p:childTnLst>
                          </p:cTn>
                        </p:par>
                        <p:par>
                          <p:cTn id="11" fill="hold">
                            <p:stCondLst>
                              <p:cond delay="0"/>
                            </p:stCondLst>
                            <p:childTnLst>
                              <p:par>
                                <p:cTn id="12" presetID="49" presetClass="path" presetSubtype="0" accel="50000" decel="50000" fill="hold" grpId="1" nodeType="afterEffect">
                                  <p:stCondLst>
                                    <p:cond delay="0"/>
                                  </p:stCondLst>
                                  <p:childTnLst>
                                    <p:animMotion origin="layout" path="M -5.55556E-7 2.96296E-6 L 0.41632 0.02754 " pathEditMode="relative" rAng="0" ptsTypes="AA">
                                      <p:cBhvr>
                                        <p:cTn id="13" dur="2000" fill="hold"/>
                                        <p:tgtEl>
                                          <p:spTgt spid="143366">
                                            <p:bg/>
                                          </p:spTgt>
                                        </p:tgtEl>
                                        <p:attrNameLst>
                                          <p:attrName>ppt_x</p:attrName>
                                          <p:attrName>ppt_y</p:attrName>
                                        </p:attrNameLst>
                                      </p:cBhvr>
                                      <p:rCtr x="208" y="14"/>
                                    </p:animMotion>
                                  </p:childTnLst>
                                </p:cTn>
                              </p:par>
                              <p:par>
                                <p:cTn id="14" presetID="49" presetClass="path" presetSubtype="0" accel="50000" decel="50000" fill="hold" grpId="1" nodeType="withEffect">
                                  <p:stCondLst>
                                    <p:cond delay="0"/>
                                  </p:stCondLst>
                                  <p:childTnLst>
                                    <p:animMotion origin="layout" path="M -4.16667E-6 -3.7037E-7 L 0.43907 0.02546 " pathEditMode="relative" rAng="0" ptsTypes="AA">
                                      <p:cBhvr>
                                        <p:cTn id="15" dur="2000" fill="hold"/>
                                        <p:tgtEl>
                                          <p:spTgt spid="143366">
                                            <p:txEl>
                                              <p:pRg st="0" end="0"/>
                                            </p:txEl>
                                          </p:spTgt>
                                        </p:tgtEl>
                                        <p:attrNameLst>
                                          <p:attrName>ppt_x</p:attrName>
                                          <p:attrName>ppt_y</p:attrName>
                                        </p:attrNameLst>
                                      </p:cBhvr>
                                      <p:rCtr x="219" y="13"/>
                                    </p:animMotion>
                                  </p:childTnLst>
                                </p:cTn>
                              </p:par>
                            </p:childTnLst>
                          </p:cTn>
                        </p:par>
                        <p:par>
                          <p:cTn id="16" fill="hold">
                            <p:stCondLst>
                              <p:cond delay="2000"/>
                            </p:stCondLst>
                            <p:childTnLst>
                              <p:par>
                                <p:cTn id="17" presetID="1" presetClass="exit" presetSubtype="0" fill="hold" grpId="2" nodeType="afterEffect">
                                  <p:stCondLst>
                                    <p:cond delay="0"/>
                                  </p:stCondLst>
                                  <p:childTnLst>
                                    <p:set>
                                      <p:cBhvr>
                                        <p:cTn id="18" dur="1" fill="hold">
                                          <p:stCondLst>
                                            <p:cond delay="0"/>
                                          </p:stCondLst>
                                        </p:cTn>
                                        <p:tgtEl>
                                          <p:spTgt spid="143366">
                                            <p:txEl>
                                              <p:pRg st="0" end="0"/>
                                            </p:txEl>
                                          </p:spTgt>
                                        </p:tgtEl>
                                        <p:attrNameLst>
                                          <p:attrName>style.visibility</p:attrName>
                                        </p:attrNameLst>
                                      </p:cBhvr>
                                      <p:to>
                                        <p:strVal val="hidden"/>
                                      </p:to>
                                    </p:set>
                                  </p:childTnLst>
                                </p:cTn>
                              </p:par>
                            </p:childTnLst>
                          </p:cTn>
                        </p:par>
                        <p:par>
                          <p:cTn id="19" fill="hold">
                            <p:stCondLst>
                              <p:cond delay="2000"/>
                            </p:stCondLst>
                            <p:childTnLst>
                              <p:par>
                                <p:cTn id="20" presetID="1" presetClass="exit" presetSubtype="0" fill="hold" grpId="2" nodeType="afterEffect">
                                  <p:stCondLst>
                                    <p:cond delay="0"/>
                                  </p:stCondLst>
                                  <p:childTnLst>
                                    <p:set>
                                      <p:cBhvr>
                                        <p:cTn id="21" dur="1" fill="hold">
                                          <p:stCondLst>
                                            <p:cond delay="0"/>
                                          </p:stCondLst>
                                        </p:cTn>
                                        <p:tgtEl>
                                          <p:spTgt spid="143366">
                                            <p:bg/>
                                          </p:spTgt>
                                        </p:tgtEl>
                                        <p:attrNameLst>
                                          <p:attrName>style.visibility</p:attrName>
                                        </p:attrNameLst>
                                      </p:cBhvr>
                                      <p:to>
                                        <p:strVal val="hidden"/>
                                      </p:to>
                                    </p:set>
                                  </p:childTnLst>
                                </p:cTn>
                              </p:par>
                              <p:par>
                                <p:cTn id="22" presetID="1" presetClass="exit" presetSubtype="0" fill="hold" grpId="1" nodeType="withEffect">
                                  <p:stCondLst>
                                    <p:cond delay="0"/>
                                  </p:stCondLst>
                                  <p:childTnLst>
                                    <p:set>
                                      <p:cBhvr>
                                        <p:cTn id="23" dur="1" fill="hold">
                                          <p:stCondLst>
                                            <p:cond delay="0"/>
                                          </p:stCondLst>
                                        </p:cTn>
                                        <p:tgtEl>
                                          <p:spTgt spid="159"/>
                                        </p:tgtEl>
                                        <p:attrNameLst>
                                          <p:attrName>style.visibility</p:attrName>
                                        </p:attrNameLst>
                                      </p:cBhvr>
                                      <p:to>
                                        <p:strVal val="hidden"/>
                                      </p:to>
                                    </p:set>
                                  </p:childTnLst>
                                </p:cTn>
                              </p:par>
                            </p:childTnLst>
                          </p:cTn>
                        </p:par>
                      </p:childTnLst>
                    </p:cTn>
                  </p:par>
                  <p:par>
                    <p:cTn id="24" fill="hold">
                      <p:stCondLst>
                        <p:cond delay="indefinite"/>
                      </p:stCondLst>
                      <p:childTnLst>
                        <p:par>
                          <p:cTn id="25" fill="hold">
                            <p:stCondLst>
                              <p:cond delay="0"/>
                            </p:stCondLst>
                            <p:childTnLst>
                              <p:par>
                                <p:cTn id="26" presetID="1" presetClass="entr" presetSubtype="0" fill="hold" grpId="0" nodeType="clickEffect">
                                  <p:stCondLst>
                                    <p:cond delay="0"/>
                                  </p:stCondLst>
                                  <p:childTnLst>
                                    <p:set>
                                      <p:cBhvr>
                                        <p:cTn id="27" dur="1" fill="hold">
                                          <p:stCondLst>
                                            <p:cond delay="0"/>
                                          </p:stCondLst>
                                        </p:cTn>
                                        <p:tgtEl>
                                          <p:spTgt spid="3"/>
                                        </p:tgtEl>
                                        <p:attrNameLst>
                                          <p:attrName>style.visibility</p:attrName>
                                        </p:attrNameLst>
                                      </p:cBhvr>
                                      <p:to>
                                        <p:strVal val="visible"/>
                                      </p:to>
                                    </p:set>
                                  </p:childTnLst>
                                </p:cTn>
                              </p:par>
                              <p:par>
                                <p:cTn id="28" presetID="1" presetClass="entr" presetSubtype="0" fill="hold" grpId="0" nodeType="withEffect">
                                  <p:stCondLst>
                                    <p:cond delay="0"/>
                                  </p:stCondLst>
                                  <p:childTnLst>
                                    <p:set>
                                      <p:cBhvr>
                                        <p:cTn id="29" dur="1" fill="hold">
                                          <p:stCondLst>
                                            <p:cond delay="0"/>
                                          </p:stCondLst>
                                        </p:cTn>
                                        <p:tgtEl>
                                          <p:spTgt spid="2"/>
                                        </p:tgtEl>
                                        <p:attrNameLst>
                                          <p:attrName>style.visibility</p:attrName>
                                        </p:attrNameLst>
                                      </p:cBhvr>
                                      <p:to>
                                        <p:strVal val="visible"/>
                                      </p:to>
                                    </p:set>
                                  </p:childTnLst>
                                </p:cTn>
                              </p:par>
                              <p:par>
                                <p:cTn id="30" presetID="0" presetClass="path" presetSubtype="0" accel="50000" decel="50000" fill="hold" grpId="1" nodeType="withEffect">
                                  <p:stCondLst>
                                    <p:cond delay="0"/>
                                  </p:stCondLst>
                                  <p:childTnLst>
                                    <p:animMotion origin="layout" path="M -1.94444E-6 -3.7037E-7 C -0.1684 -0.00463 -0.33663 -0.00926 -0.4033 -0.01088 " pathEditMode="relative" rAng="0" ptsTypes="aA">
                                      <p:cBhvr>
                                        <p:cTn id="31" dur="2000" fill="hold"/>
                                        <p:tgtEl>
                                          <p:spTgt spid="3"/>
                                        </p:tgtEl>
                                        <p:attrNameLst>
                                          <p:attrName>ppt_x</p:attrName>
                                          <p:attrName>ppt_y</p:attrName>
                                        </p:attrNameLst>
                                      </p:cBhvr>
                                      <p:rCtr x="-202" y="-6"/>
                                    </p:animMotion>
                                  </p:childTnLst>
                                </p:cTn>
                              </p:par>
                            </p:childTnLst>
                          </p:cTn>
                        </p:par>
                      </p:childTnLst>
                    </p:cTn>
                  </p:par>
                  <p:par>
                    <p:cTn id="32" fill="hold">
                      <p:stCondLst>
                        <p:cond delay="indefinite"/>
                      </p:stCondLst>
                      <p:childTnLst>
                        <p:par>
                          <p:cTn id="33" fill="hold">
                            <p:stCondLst>
                              <p:cond delay="0"/>
                            </p:stCondLst>
                            <p:childTnLst>
                              <p:par>
                                <p:cTn id="34" presetID="1" presetClass="exit" presetSubtype="0" fill="hold" grpId="1" nodeType="clickEffect">
                                  <p:stCondLst>
                                    <p:cond delay="0"/>
                                  </p:stCondLst>
                                  <p:childTnLst>
                                    <p:set>
                                      <p:cBhvr>
                                        <p:cTn id="35" dur="1" fill="hold">
                                          <p:stCondLst>
                                            <p:cond delay="0"/>
                                          </p:stCondLst>
                                        </p:cTn>
                                        <p:tgtEl>
                                          <p:spTgt spid="2"/>
                                        </p:tgtEl>
                                        <p:attrNameLst>
                                          <p:attrName>style.visibility</p:attrName>
                                        </p:attrNameLst>
                                      </p:cBhvr>
                                      <p:to>
                                        <p:strVal val="hidden"/>
                                      </p:to>
                                    </p:set>
                                  </p:childTnLst>
                                </p:cTn>
                              </p:par>
                              <p:par>
                                <p:cTn id="36" presetID="1" presetClass="exit" presetSubtype="0" fill="hold" grpId="2" nodeType="withEffect">
                                  <p:stCondLst>
                                    <p:cond delay="0"/>
                                  </p:stCondLst>
                                  <p:childTnLst>
                                    <p:set>
                                      <p:cBhvr>
                                        <p:cTn id="37" dur="1" fill="hold">
                                          <p:stCondLst>
                                            <p:cond delay="0"/>
                                          </p:stCondLst>
                                        </p:cTn>
                                        <p:tgtEl>
                                          <p:spTgt spid="3"/>
                                        </p:tgtEl>
                                        <p:attrNameLst>
                                          <p:attrName>style.visibility</p:attrName>
                                        </p:attrNameLst>
                                      </p:cBhvr>
                                      <p:to>
                                        <p:strVal val="hidden"/>
                                      </p:to>
                                    </p:set>
                                  </p:childTnLst>
                                </p:cTn>
                              </p:par>
                              <p:par>
                                <p:cTn id="38" presetID="1" presetClass="entr" presetSubtype="0" fill="hold" grpId="0" nodeType="withEffect">
                                  <p:stCondLst>
                                    <p:cond delay="0"/>
                                  </p:stCondLst>
                                  <p:childTnLst>
                                    <p:set>
                                      <p:cBhvr>
                                        <p:cTn id="39" dur="1" fill="hold">
                                          <p:stCondLst>
                                            <p:cond delay="0"/>
                                          </p:stCondLst>
                                        </p:cTn>
                                        <p:tgtEl>
                                          <p:spTgt spid="4"/>
                                        </p:tgtEl>
                                        <p:attrNameLst>
                                          <p:attrName>style.visibility</p:attrName>
                                        </p:attrNameLst>
                                      </p:cBhvr>
                                      <p:to>
                                        <p:strVal val="visible"/>
                                      </p:to>
                                    </p:set>
                                  </p:childTnLst>
                                </p:cTn>
                              </p:par>
                              <p:par>
                                <p:cTn id="40" presetID="1" presetClass="entr" presetSubtype="0" fill="hold" grpId="0" nodeType="withEffect">
                                  <p:stCondLst>
                                    <p:cond delay="0"/>
                                  </p:stCondLst>
                                  <p:childTnLst>
                                    <p:set>
                                      <p:cBhvr>
                                        <p:cTn id="41" dur="1" fill="hold">
                                          <p:stCondLst>
                                            <p:cond delay="0"/>
                                          </p:stCondLst>
                                        </p:cTn>
                                        <p:tgtEl>
                                          <p:spTgt spid="5"/>
                                        </p:tgtEl>
                                        <p:attrNameLst>
                                          <p:attrName>style.visibility</p:attrName>
                                        </p:attrNameLst>
                                      </p:cBhvr>
                                      <p:to>
                                        <p:strVal val="visible"/>
                                      </p:to>
                                    </p:set>
                                  </p:childTnLst>
                                </p:cTn>
                              </p:par>
                            </p:childTnLst>
                          </p:cTn>
                        </p:par>
                        <p:par>
                          <p:cTn id="42" fill="hold">
                            <p:stCondLst>
                              <p:cond delay="0"/>
                            </p:stCondLst>
                            <p:childTnLst>
                              <p:par>
                                <p:cTn id="43" presetID="56" presetClass="path" presetSubtype="0" accel="50000" decel="50000" fill="hold" grpId="1" nodeType="afterEffect">
                                  <p:stCondLst>
                                    <p:cond delay="0"/>
                                  </p:stCondLst>
                                  <p:childTnLst>
                                    <p:animMotion origin="layout" path="M 0.03212 -0.02847 L 0.44045 -0.01204 " pathEditMode="relative" rAng="0" ptsTypes="AA">
                                      <p:cBhvr>
                                        <p:cTn id="44" dur="2000" fill="hold"/>
                                        <p:tgtEl>
                                          <p:spTgt spid="5"/>
                                        </p:tgtEl>
                                        <p:attrNameLst>
                                          <p:attrName>ppt_x</p:attrName>
                                          <p:attrName>ppt_y</p:attrName>
                                        </p:attrNameLst>
                                      </p:cBhvr>
                                      <p:rCtr x="204" y="8"/>
                                    </p:animMotion>
                                  </p:childTnLst>
                                </p:cTn>
                              </p:par>
                            </p:childTnLst>
                          </p:cTn>
                        </p:par>
                      </p:childTnLst>
                    </p:cTn>
                  </p:par>
                  <p:par>
                    <p:cTn id="45" fill="hold">
                      <p:stCondLst>
                        <p:cond delay="indefinite"/>
                      </p:stCondLst>
                      <p:childTnLst>
                        <p:par>
                          <p:cTn id="46" fill="hold">
                            <p:stCondLst>
                              <p:cond delay="0"/>
                            </p:stCondLst>
                            <p:childTnLst>
                              <p:par>
                                <p:cTn id="47" presetID="1" presetClass="exit" presetSubtype="0" fill="hold" grpId="2" nodeType="clickEffect">
                                  <p:stCondLst>
                                    <p:cond delay="0"/>
                                  </p:stCondLst>
                                  <p:childTnLst>
                                    <p:set>
                                      <p:cBhvr>
                                        <p:cTn id="48" dur="1" fill="hold">
                                          <p:stCondLst>
                                            <p:cond delay="0"/>
                                          </p:stCondLst>
                                        </p:cTn>
                                        <p:tgtEl>
                                          <p:spTgt spid="5"/>
                                        </p:tgtEl>
                                        <p:attrNameLst>
                                          <p:attrName>style.visibility</p:attrName>
                                        </p:attrNameLst>
                                      </p:cBhvr>
                                      <p:to>
                                        <p:strVal val="hidden"/>
                                      </p:to>
                                    </p:set>
                                  </p:childTnLst>
                                </p:cTn>
                              </p:par>
                              <p:par>
                                <p:cTn id="49" presetID="1" presetClass="exit" presetSubtype="0" fill="hold" grpId="1" nodeType="withEffect">
                                  <p:stCondLst>
                                    <p:cond delay="0"/>
                                  </p:stCondLst>
                                  <p:childTnLst>
                                    <p:set>
                                      <p:cBhvr>
                                        <p:cTn id="50" dur="1" fill="hold">
                                          <p:stCondLst>
                                            <p:cond delay="0"/>
                                          </p:stCondLst>
                                        </p:cTn>
                                        <p:tgtEl>
                                          <p:spTgt spid="4"/>
                                        </p:tgtEl>
                                        <p:attrNameLst>
                                          <p:attrName>style.visibility</p:attrName>
                                        </p:attrNameLst>
                                      </p:cBhvr>
                                      <p:to>
                                        <p:strVal val="hidden"/>
                                      </p:to>
                                    </p:set>
                                  </p:childTnLst>
                                </p:cTn>
                              </p:par>
                            </p:childTnLst>
                          </p:cTn>
                        </p:par>
                        <p:par>
                          <p:cTn id="51" fill="hold">
                            <p:stCondLst>
                              <p:cond delay="0"/>
                            </p:stCondLst>
                            <p:childTnLst>
                              <p:par>
                                <p:cTn id="52" presetID="1" presetClass="entr" presetSubtype="0" fill="hold" grpId="0" nodeType="afterEffect">
                                  <p:stCondLst>
                                    <p:cond delay="0"/>
                                  </p:stCondLst>
                                  <p:childTnLst>
                                    <p:set>
                                      <p:cBhvr>
                                        <p:cTn id="53" dur="1" fill="hold">
                                          <p:stCondLst>
                                            <p:cond delay="0"/>
                                          </p:stCondLst>
                                        </p:cTn>
                                        <p:tgtEl>
                                          <p:spTgt spid="7"/>
                                        </p:tgtEl>
                                        <p:attrNameLst>
                                          <p:attrName>style.visibility</p:attrName>
                                        </p:attrNameLst>
                                      </p:cBhvr>
                                      <p:to>
                                        <p:strVal val="visible"/>
                                      </p:to>
                                    </p:set>
                                  </p:childTnLst>
                                </p:cTn>
                              </p:par>
                              <p:par>
                                <p:cTn id="54" presetID="1" presetClass="entr" presetSubtype="0" fill="hold" grpId="0" nodeType="withEffect">
                                  <p:stCondLst>
                                    <p:cond delay="0"/>
                                  </p:stCondLst>
                                  <p:childTnLst>
                                    <p:set>
                                      <p:cBhvr>
                                        <p:cTn id="55" dur="1" fill="hold">
                                          <p:stCondLst>
                                            <p:cond delay="0"/>
                                          </p:stCondLst>
                                        </p:cTn>
                                        <p:tgtEl>
                                          <p:spTgt spid="6"/>
                                        </p:tgtEl>
                                        <p:attrNameLst>
                                          <p:attrName>style.visibility</p:attrName>
                                        </p:attrNameLst>
                                      </p:cBhvr>
                                      <p:to>
                                        <p:strVal val="visible"/>
                                      </p:to>
                                    </p:set>
                                  </p:childTnLst>
                                </p:cTn>
                              </p:par>
                              <p:par>
                                <p:cTn id="56" presetID="35" presetClass="path" presetSubtype="0" accel="50000" decel="50000" fill="hold" grpId="1" nodeType="withEffect">
                                  <p:stCondLst>
                                    <p:cond delay="0"/>
                                  </p:stCondLst>
                                  <p:childTnLst>
                                    <p:animMotion origin="layout" path="M -0.07968 -0.00509 L -0.32968 -0.00509 " pathEditMode="relative" rAng="0" ptsTypes="AA">
                                      <p:cBhvr>
                                        <p:cTn id="57" dur="2000" fill="hold"/>
                                        <p:tgtEl>
                                          <p:spTgt spid="6"/>
                                        </p:tgtEl>
                                        <p:attrNameLst>
                                          <p:attrName>ppt_x</p:attrName>
                                          <p:attrName>ppt_y</p:attrName>
                                        </p:attrNameLst>
                                      </p:cBhvr>
                                      <p:rCtr x="-125" y="0"/>
                                    </p:animMotion>
                                  </p:childTnLst>
                                </p:cTn>
                              </p:par>
                            </p:childTnLst>
                          </p:cTn>
                        </p:par>
                        <p:par>
                          <p:cTn id="58" fill="hold">
                            <p:stCondLst>
                              <p:cond delay="2000"/>
                            </p:stCondLst>
                            <p:childTnLst>
                              <p:par>
                                <p:cTn id="59" presetID="1" presetClass="exit" presetSubtype="0" fill="hold" grpId="2" nodeType="afterEffect">
                                  <p:stCondLst>
                                    <p:cond delay="0"/>
                                  </p:stCondLst>
                                  <p:childTnLst>
                                    <p:set>
                                      <p:cBhvr>
                                        <p:cTn id="60" dur="1" fill="hold">
                                          <p:stCondLst>
                                            <p:cond delay="0"/>
                                          </p:stCondLst>
                                        </p:cTn>
                                        <p:tgtEl>
                                          <p:spTgt spid="6"/>
                                        </p:tgtEl>
                                        <p:attrNameLst>
                                          <p:attrName>style.visibility</p:attrName>
                                        </p:attrNameLst>
                                      </p:cBhvr>
                                      <p:to>
                                        <p:strVal val="hidden"/>
                                      </p:to>
                                    </p:set>
                                  </p:childTnLst>
                                </p:cTn>
                              </p:par>
                              <p:par>
                                <p:cTn id="61" presetID="1" presetClass="exit" presetSubtype="0" fill="hold" grpId="1" nodeType="withEffect">
                                  <p:stCondLst>
                                    <p:cond delay="0"/>
                                  </p:stCondLst>
                                  <p:childTnLst>
                                    <p:set>
                                      <p:cBhvr>
                                        <p:cTn id="62" dur="1" fill="hold">
                                          <p:stCondLst>
                                            <p:cond delay="0"/>
                                          </p:stCondLst>
                                        </p:cTn>
                                        <p:tgtEl>
                                          <p:spTgt spid="7"/>
                                        </p:tgtEl>
                                        <p:attrNameLst>
                                          <p:attrName>style.visibility</p:attrName>
                                        </p:attrNameLst>
                                      </p:cBhvr>
                                      <p:to>
                                        <p:strVal val="hidden"/>
                                      </p:to>
                                    </p:set>
                                  </p:childTnLst>
                                </p:cTn>
                              </p:par>
                            </p:childTnLst>
                          </p:cTn>
                        </p:par>
                      </p:childTnLst>
                    </p:cTn>
                  </p:par>
                  <p:par>
                    <p:cTn id="63" fill="hold">
                      <p:stCondLst>
                        <p:cond delay="indefinite"/>
                      </p:stCondLst>
                      <p:childTnLst>
                        <p:par>
                          <p:cTn id="64" fill="hold">
                            <p:stCondLst>
                              <p:cond delay="0"/>
                            </p:stCondLst>
                            <p:childTnLst>
                              <p:par>
                                <p:cTn id="65" presetID="1" presetClass="entr" presetSubtype="0" fill="hold" grpId="3" nodeType="clickEffect">
                                  <p:stCondLst>
                                    <p:cond delay="0"/>
                                  </p:stCondLst>
                                  <p:childTnLst>
                                    <p:set>
                                      <p:cBhvr>
                                        <p:cTn id="66" dur="1" fill="hold">
                                          <p:stCondLst>
                                            <p:cond delay="0"/>
                                          </p:stCondLst>
                                        </p:cTn>
                                        <p:tgtEl>
                                          <p:spTgt spid="143366">
                                            <p:bg/>
                                          </p:spTgt>
                                        </p:tgtEl>
                                        <p:attrNameLst>
                                          <p:attrName>style.visibility</p:attrName>
                                        </p:attrNameLst>
                                      </p:cBhvr>
                                      <p:to>
                                        <p:strVal val="visible"/>
                                      </p:to>
                                    </p:set>
                                  </p:childTnLst>
                                </p:cTn>
                              </p:par>
                              <p:par>
                                <p:cTn id="67" presetID="1" presetClass="entr" presetSubtype="0" fill="hold" grpId="3" nodeType="withEffect">
                                  <p:stCondLst>
                                    <p:cond delay="0"/>
                                  </p:stCondLst>
                                  <p:childTnLst>
                                    <p:set>
                                      <p:cBhvr>
                                        <p:cTn id="68" dur="1" fill="hold">
                                          <p:stCondLst>
                                            <p:cond delay="0"/>
                                          </p:stCondLst>
                                        </p:cTn>
                                        <p:tgtEl>
                                          <p:spTgt spid="143366">
                                            <p:txEl>
                                              <p:pRg st="0" end="0"/>
                                            </p:txEl>
                                          </p:spTgt>
                                        </p:tgtEl>
                                        <p:attrNameLst>
                                          <p:attrName>style.visibility</p:attrName>
                                        </p:attrNameLst>
                                      </p:cBhvr>
                                      <p:to>
                                        <p:strVal val="visible"/>
                                      </p:to>
                                    </p:set>
                                  </p:childTnLst>
                                </p:cTn>
                              </p:par>
                              <p:par>
                                <p:cTn id="69" presetID="1" presetClass="entr" presetSubtype="0" fill="hold" grpId="3" nodeType="withEffect">
                                  <p:stCondLst>
                                    <p:cond delay="0"/>
                                  </p:stCondLst>
                                  <p:childTnLst>
                                    <p:set>
                                      <p:cBhvr>
                                        <p:cTn id="70" dur="1" fill="hold">
                                          <p:stCondLst>
                                            <p:cond delay="0"/>
                                          </p:stCondLst>
                                        </p:cTn>
                                        <p:tgtEl>
                                          <p:spTgt spid="3"/>
                                        </p:tgtEl>
                                        <p:attrNameLst>
                                          <p:attrName>style.visibility</p:attrName>
                                        </p:attrNameLst>
                                      </p:cBhvr>
                                      <p:to>
                                        <p:strVal val="visible"/>
                                      </p:to>
                                    </p:set>
                                  </p:childTnLst>
                                </p:cTn>
                              </p:par>
                              <p:par>
                                <p:cTn id="71" presetID="1" presetClass="entr" presetSubtype="0" fill="hold" grpId="2" nodeType="withEffect">
                                  <p:stCondLst>
                                    <p:cond delay="0"/>
                                  </p:stCondLst>
                                  <p:childTnLst>
                                    <p:set>
                                      <p:cBhvr>
                                        <p:cTn id="72" dur="1" fill="hold">
                                          <p:stCondLst>
                                            <p:cond delay="0"/>
                                          </p:stCondLst>
                                        </p:cTn>
                                        <p:tgtEl>
                                          <p:spTgt spid="159"/>
                                        </p:tgtEl>
                                        <p:attrNameLst>
                                          <p:attrName>style.visibility</p:attrName>
                                        </p:attrNameLst>
                                      </p:cBhvr>
                                      <p:to>
                                        <p:strVal val="visible"/>
                                      </p:to>
                                    </p:set>
                                  </p:childTnLst>
                                </p:cTn>
                              </p:par>
                              <p:par>
                                <p:cTn id="73" presetID="1" presetClass="entr" presetSubtype="0" fill="hold" grpId="2" nodeType="withEffect">
                                  <p:stCondLst>
                                    <p:cond delay="0"/>
                                  </p:stCondLst>
                                  <p:childTnLst>
                                    <p:set>
                                      <p:cBhvr>
                                        <p:cTn id="74" dur="1" fill="hold">
                                          <p:stCondLst>
                                            <p:cond delay="0"/>
                                          </p:stCondLst>
                                        </p:cTn>
                                        <p:tgtEl>
                                          <p:spTgt spid="2"/>
                                        </p:tgtEl>
                                        <p:attrNameLst>
                                          <p:attrName>style.visibility</p:attrName>
                                        </p:attrNameLst>
                                      </p:cBhvr>
                                      <p:to>
                                        <p:strVal val="visible"/>
                                      </p:to>
                                    </p:set>
                                  </p:childTnLst>
                                </p:cTn>
                              </p:par>
                            </p:childTnLst>
                          </p:cTn>
                        </p:par>
                      </p:childTnLst>
                    </p:cTn>
                  </p:par>
                  <p:par>
                    <p:cTn id="75" fill="hold">
                      <p:stCondLst>
                        <p:cond delay="indefinite"/>
                      </p:stCondLst>
                      <p:childTnLst>
                        <p:par>
                          <p:cTn id="76" fill="hold">
                            <p:stCondLst>
                              <p:cond delay="0"/>
                            </p:stCondLst>
                            <p:childTnLst>
                              <p:par>
                                <p:cTn id="77" presetID="1" presetClass="exit" presetSubtype="0" fill="hold" grpId="3" nodeType="clickEffect">
                                  <p:stCondLst>
                                    <p:cond delay="0"/>
                                  </p:stCondLst>
                                  <p:childTnLst>
                                    <p:set>
                                      <p:cBhvr>
                                        <p:cTn id="78" dur="1" fill="hold">
                                          <p:stCondLst>
                                            <p:cond delay="0"/>
                                          </p:stCondLst>
                                        </p:cTn>
                                        <p:tgtEl>
                                          <p:spTgt spid="159"/>
                                        </p:tgtEl>
                                        <p:attrNameLst>
                                          <p:attrName>style.visibility</p:attrName>
                                        </p:attrNameLst>
                                      </p:cBhvr>
                                      <p:to>
                                        <p:strVal val="hidden"/>
                                      </p:to>
                                    </p:set>
                                  </p:childTnLst>
                                </p:cTn>
                              </p:par>
                              <p:par>
                                <p:cTn id="79" presetID="1" presetClass="exit" presetSubtype="0" fill="hold" grpId="4" nodeType="withEffect">
                                  <p:stCondLst>
                                    <p:cond delay="0"/>
                                  </p:stCondLst>
                                  <p:childTnLst>
                                    <p:set>
                                      <p:cBhvr>
                                        <p:cTn id="80" dur="1" fill="hold">
                                          <p:stCondLst>
                                            <p:cond delay="0"/>
                                          </p:stCondLst>
                                        </p:cTn>
                                        <p:tgtEl>
                                          <p:spTgt spid="3"/>
                                        </p:tgtEl>
                                        <p:attrNameLst>
                                          <p:attrName>style.visibility</p:attrName>
                                        </p:attrNameLst>
                                      </p:cBhvr>
                                      <p:to>
                                        <p:strVal val="hidden"/>
                                      </p:to>
                                    </p:set>
                                  </p:childTnLst>
                                </p:cTn>
                              </p:par>
                              <p:par>
                                <p:cTn id="81" presetID="1" presetClass="exit" presetSubtype="0" fill="hold" grpId="3" nodeType="withEffect">
                                  <p:stCondLst>
                                    <p:cond delay="0"/>
                                  </p:stCondLst>
                                  <p:childTnLst>
                                    <p:set>
                                      <p:cBhvr>
                                        <p:cTn id="82" dur="1" fill="hold">
                                          <p:stCondLst>
                                            <p:cond delay="0"/>
                                          </p:stCondLst>
                                        </p:cTn>
                                        <p:tgtEl>
                                          <p:spTgt spid="2"/>
                                        </p:tgtEl>
                                        <p:attrNameLst>
                                          <p:attrName>style.visibility</p:attrName>
                                        </p:attrNameLst>
                                      </p:cBhvr>
                                      <p:to>
                                        <p:strVal val="hidden"/>
                                      </p:to>
                                    </p:set>
                                  </p:childTnLst>
                                </p:cTn>
                              </p:par>
                              <p:par>
                                <p:cTn id="83" presetID="1" presetClass="exit" presetSubtype="0" fill="hold" grpId="4" nodeType="withEffect">
                                  <p:stCondLst>
                                    <p:cond delay="0"/>
                                  </p:stCondLst>
                                  <p:childTnLst>
                                    <p:set>
                                      <p:cBhvr>
                                        <p:cTn id="84" dur="1" fill="hold">
                                          <p:stCondLst>
                                            <p:cond delay="0"/>
                                          </p:stCondLst>
                                        </p:cTn>
                                        <p:tgtEl>
                                          <p:spTgt spid="143366">
                                            <p:txEl>
                                              <p:pRg st="0" end="0"/>
                                            </p:txEl>
                                          </p:spTgt>
                                        </p:tgtEl>
                                        <p:attrNameLst>
                                          <p:attrName>style.visibility</p:attrName>
                                        </p:attrNameLst>
                                      </p:cBhvr>
                                      <p:to>
                                        <p:strVal val="hidden"/>
                                      </p:to>
                                    </p:set>
                                  </p:childTnLst>
                                </p:cTn>
                              </p:par>
                              <p:par>
                                <p:cTn id="85" presetID="1" presetClass="exit" presetSubtype="0" fill="hold" grpId="4" nodeType="withEffect">
                                  <p:stCondLst>
                                    <p:cond delay="0"/>
                                  </p:stCondLst>
                                  <p:childTnLst>
                                    <p:set>
                                      <p:cBhvr>
                                        <p:cTn id="86" dur="1" fill="hold">
                                          <p:stCondLst>
                                            <p:cond delay="0"/>
                                          </p:stCondLst>
                                        </p:cTn>
                                        <p:tgtEl>
                                          <p:spTgt spid="143366">
                                            <p:bg/>
                                          </p:spTgt>
                                        </p:tgtEl>
                                        <p:attrNameLst>
                                          <p:attrName>style.visibility</p:attrName>
                                        </p:attrNameLst>
                                      </p:cBhvr>
                                      <p:to>
                                        <p:strVal val="hidden"/>
                                      </p:to>
                                    </p:set>
                                  </p:childTnLst>
                                </p:cTn>
                              </p:par>
                            </p:childTnLst>
                          </p:cTn>
                        </p:par>
                        <p:par>
                          <p:cTn id="87" fill="hold">
                            <p:stCondLst>
                              <p:cond delay="0"/>
                            </p:stCondLst>
                            <p:childTnLst>
                              <p:par>
                                <p:cTn id="88" presetID="1" presetClass="entr" presetSubtype="0" fill="hold" nodeType="afterEffect">
                                  <p:stCondLst>
                                    <p:cond delay="0"/>
                                  </p:stCondLst>
                                  <p:childTnLst>
                                    <p:set>
                                      <p:cBhvr>
                                        <p:cTn id="89" dur="1" fill="hold">
                                          <p:stCondLst>
                                            <p:cond delay="0"/>
                                          </p:stCondLst>
                                        </p:cTn>
                                        <p:tgtEl>
                                          <p:spTgt spid="58"/>
                                        </p:tgtEl>
                                        <p:attrNameLst>
                                          <p:attrName>style.visibility</p:attrName>
                                        </p:attrNameLst>
                                      </p:cBhvr>
                                      <p:to>
                                        <p:strVal val="visible"/>
                                      </p:to>
                                    </p:set>
                                  </p:childTnLst>
                                </p:cTn>
                              </p:par>
                              <p:par>
                                <p:cTn id="90" presetID="35" presetClass="path" presetSubtype="0" accel="50000" decel="50000" fill="hold" nodeType="withEffect">
                                  <p:stCondLst>
                                    <p:cond delay="0"/>
                                  </p:stCondLst>
                                  <p:childTnLst>
                                    <p:animMotion origin="layout" path="M -2.77778E-6 -1.48148E-6 L -0.5309 -0.23912 " pathEditMode="relative" rAng="0" ptsTypes="AA">
                                      <p:cBhvr>
                                        <p:cTn id="91" dur="2000" fill="hold"/>
                                        <p:tgtEl>
                                          <p:spTgt spid="58"/>
                                        </p:tgtEl>
                                        <p:attrNameLst>
                                          <p:attrName>ppt_x</p:attrName>
                                          <p:attrName>ppt_y</p:attrName>
                                        </p:attrNameLst>
                                      </p:cBhvr>
                                      <p:rCtr x="-265" y="-120"/>
                                    </p:animMotion>
                                  </p:childTnLst>
                                </p:cTn>
                              </p:par>
                            </p:childTnLst>
                          </p:cTn>
                        </p:par>
                      </p:childTnLst>
                    </p:cTn>
                  </p:par>
                  <p:par>
                    <p:cTn id="92" fill="hold">
                      <p:stCondLst>
                        <p:cond delay="indefinite"/>
                      </p:stCondLst>
                      <p:childTnLst>
                        <p:par>
                          <p:cTn id="93" fill="hold">
                            <p:stCondLst>
                              <p:cond delay="0"/>
                            </p:stCondLst>
                            <p:childTnLst>
                              <p:par>
                                <p:cTn id="94" presetID="1" presetClass="exit" presetSubtype="0" fill="hold" nodeType="clickEffect">
                                  <p:stCondLst>
                                    <p:cond delay="0"/>
                                  </p:stCondLst>
                                  <p:childTnLst>
                                    <p:set>
                                      <p:cBhvr>
                                        <p:cTn id="95" dur="1" fill="hold">
                                          <p:stCondLst>
                                            <p:cond delay="0"/>
                                          </p:stCondLst>
                                        </p:cTn>
                                        <p:tgtEl>
                                          <p:spTgt spid="58"/>
                                        </p:tgtEl>
                                        <p:attrNameLst>
                                          <p:attrName>style.visibility</p:attrName>
                                        </p:attrNameLst>
                                      </p:cBhvr>
                                      <p:to>
                                        <p:strVal val="hidden"/>
                                      </p:to>
                                    </p:set>
                                  </p:childTnLst>
                                </p:cTn>
                              </p:par>
                            </p:childTnLst>
                          </p:cTn>
                        </p:par>
                        <p:par>
                          <p:cTn id="96" fill="hold">
                            <p:stCondLst>
                              <p:cond delay="0"/>
                            </p:stCondLst>
                            <p:childTnLst>
                              <p:par>
                                <p:cTn id="97" presetID="1" presetClass="entr" presetSubtype="0" fill="hold" nodeType="afterEffect">
                                  <p:stCondLst>
                                    <p:cond delay="0"/>
                                  </p:stCondLst>
                                  <p:childTnLst>
                                    <p:set>
                                      <p:cBhvr>
                                        <p:cTn id="98" dur="1" fill="hold">
                                          <p:stCondLst>
                                            <p:cond delay="0"/>
                                          </p:stCondLst>
                                        </p:cTn>
                                        <p:tgtEl>
                                          <p:spTgt spid="59"/>
                                        </p:tgtEl>
                                        <p:attrNameLst>
                                          <p:attrName>style.visibility</p:attrName>
                                        </p:attrNameLst>
                                      </p:cBhvr>
                                      <p:to>
                                        <p:strVal val="visible"/>
                                      </p:to>
                                    </p:set>
                                  </p:childTnLst>
                                </p:cTn>
                              </p:par>
                              <p:par>
                                <p:cTn id="99" presetID="35" presetClass="path" presetSubtype="0" accel="50000" decel="50000" fill="hold" nodeType="withEffect">
                                  <p:stCondLst>
                                    <p:cond delay="0"/>
                                  </p:stCondLst>
                                  <p:childTnLst>
                                    <p:animMotion origin="layout" path="M -2.77778E-6 -1.48148E-6 L -0.5309 -0.22801 " pathEditMode="relative" rAng="0" ptsTypes="AA">
                                      <p:cBhvr>
                                        <p:cTn id="100" dur="2000" fill="hold"/>
                                        <p:tgtEl>
                                          <p:spTgt spid="59"/>
                                        </p:tgtEl>
                                        <p:attrNameLst>
                                          <p:attrName>ppt_x</p:attrName>
                                          <p:attrName>ppt_y</p:attrName>
                                        </p:attrNameLst>
                                      </p:cBhvr>
                                      <p:rCtr x="-265" y="-114"/>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9" grpId="0" animBg="1"/>
      <p:bldP spid="159" grpId="1" animBg="1"/>
      <p:bldP spid="159" grpId="2" animBg="1"/>
      <p:bldP spid="159" grpId="3" animBg="1"/>
      <p:bldP spid="143366" grpId="0" build="allAtOnce" animBg="1"/>
      <p:bldP spid="143366" grpId="1" build="allAtOnce" animBg="1"/>
      <p:bldP spid="143366" grpId="2" build="allAtOnce" animBg="1"/>
      <p:bldP spid="143366" grpId="3" build="allAtOnce" animBg="1"/>
      <p:bldP spid="143366" grpId="4" build="allAtOnce" animBg="1"/>
      <p:bldP spid="2" grpId="0" animBg="1"/>
      <p:bldP spid="2" grpId="1" animBg="1"/>
      <p:bldP spid="2" grpId="2" animBg="1"/>
      <p:bldP spid="2" grpId="3" animBg="1"/>
      <p:bldP spid="3" grpId="0" animBg="1"/>
      <p:bldP spid="3" grpId="1" animBg="1"/>
      <p:bldP spid="3" grpId="2" animBg="1"/>
      <p:bldP spid="3" grpId="3" animBg="1"/>
      <p:bldP spid="3" grpId="4" animBg="1"/>
      <p:bldP spid="4" grpId="0" animBg="1"/>
      <p:bldP spid="4" grpId="1" animBg="1"/>
      <p:bldP spid="5" grpId="0" animBg="1"/>
      <p:bldP spid="5" grpId="1" animBg="1"/>
      <p:bldP spid="5" grpId="2" animBg="1"/>
      <p:bldP spid="6" grpId="0" animBg="1"/>
      <p:bldP spid="6" grpId="1" animBg="1"/>
      <p:bldP spid="6" grpId="2" animBg="1"/>
      <p:bldP spid="7" grpId="0" animBg="1"/>
      <p:bldP spid="7" grpId="1" animBg="1"/>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a:xfrm>
            <a:off x="381000" y="228600"/>
            <a:ext cx="9144000" cy="664797"/>
          </a:xfrm>
        </p:spPr>
        <p:txBody>
          <a:bodyPr/>
          <a:lstStyle/>
          <a:p>
            <a:pPr eaLnBrk="1" hangingPunct="1"/>
            <a:r>
              <a:rPr lang="en-US" dirty="0" smtClean="0"/>
              <a:t>WDS And DHCP  on The Same Server? </a:t>
            </a:r>
          </a:p>
        </p:txBody>
      </p:sp>
      <p:pic>
        <p:nvPicPr>
          <p:cNvPr id="5" name="Picture 4" descr="WDS4.png"/>
          <p:cNvPicPr>
            <a:picLocks noChangeAspect="1"/>
          </p:cNvPicPr>
          <p:nvPr/>
        </p:nvPicPr>
        <p:blipFill>
          <a:blip r:embed="rId3"/>
          <a:stretch>
            <a:fillRect/>
          </a:stretch>
        </p:blipFill>
        <p:spPr>
          <a:xfrm>
            <a:off x="1524000" y="1420813"/>
            <a:ext cx="6096000" cy="4653826"/>
          </a:xfrm>
          <a:prstGeom prst="rect">
            <a:avLst/>
          </a:prstGeom>
        </p:spPr>
      </p:pic>
    </p:spTree>
  </p:cSld>
  <p:clrMapOvr>
    <a:masterClrMapping/>
  </p:clrMapOvr>
  <p:transition>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p:txBody>
          <a:bodyPr/>
          <a:lstStyle/>
          <a:p>
            <a:r>
              <a:rPr lang="en-US" dirty="0"/>
              <a:t>What </a:t>
            </a:r>
            <a:r>
              <a:rPr lang="en-US" dirty="0" smtClean="0"/>
              <a:t>I’ll Cover</a:t>
            </a:r>
          </a:p>
        </p:txBody>
      </p:sp>
      <p:sp>
        <p:nvSpPr>
          <p:cNvPr id="4099" name="Rectangle 3"/>
          <p:cNvSpPr>
            <a:spLocks noGrp="1" noChangeArrowheads="1"/>
          </p:cNvSpPr>
          <p:nvPr>
            <p:ph type="body" idx="1"/>
          </p:nvPr>
        </p:nvSpPr>
        <p:spPr/>
        <p:txBody>
          <a:bodyPr/>
          <a:lstStyle/>
          <a:p>
            <a:pPr eaLnBrk="1" hangingPunct="1"/>
            <a:r>
              <a:rPr lang="en-US" dirty="0" smtClean="0"/>
              <a:t>Managing the WDS Server</a:t>
            </a:r>
          </a:p>
          <a:p>
            <a:pPr lvl="1"/>
            <a:r>
              <a:rPr lang="en-US" dirty="0" smtClean="0"/>
              <a:t>Installing and Configuring WDS</a:t>
            </a:r>
          </a:p>
          <a:p>
            <a:pPr marL="514350" indent="-514350">
              <a:buNone/>
            </a:pPr>
            <a:r>
              <a:rPr lang="en-US" dirty="0" smtClean="0"/>
              <a:t>	10) Permissions</a:t>
            </a:r>
          </a:p>
          <a:p>
            <a:pPr marL="514350" indent="-514350">
              <a:buNone/>
            </a:pPr>
            <a:r>
              <a:rPr lang="en-US" dirty="0" smtClean="0"/>
              <a:t>	9) 2K8 Deployment Failure</a:t>
            </a:r>
          </a:p>
          <a:p>
            <a:pPr marL="514350" indent="-514350">
              <a:buNone/>
            </a:pPr>
            <a:r>
              <a:rPr lang="en-US" dirty="0" smtClean="0"/>
              <a:t>	8) Renaming/Moving the WDS server</a:t>
            </a:r>
          </a:p>
          <a:p>
            <a:r>
              <a:rPr lang="en-US" dirty="0" smtClean="0"/>
              <a:t>Creating an Image to Deploy</a:t>
            </a:r>
          </a:p>
          <a:p>
            <a:pPr lvl="1">
              <a:buNone/>
            </a:pPr>
            <a:r>
              <a:rPr lang="en-US" dirty="0" smtClean="0"/>
              <a:t>7) </a:t>
            </a:r>
            <a:r>
              <a:rPr lang="en-US" dirty="0" err="1" smtClean="0"/>
              <a:t>WDSCapture</a:t>
            </a:r>
            <a:endParaRPr lang="en-US" dirty="0" smtClean="0"/>
          </a:p>
          <a:p>
            <a:pPr lvl="1"/>
            <a:endParaRPr lang="en-US" dirty="0" smtClean="0"/>
          </a:p>
          <a:p>
            <a:pPr lvl="1"/>
            <a:endParaRPr lang="en-US" dirty="0" smtClean="0"/>
          </a:p>
        </p:txBody>
      </p:sp>
    </p:spTree>
  </p:cSld>
  <p:clrMapOvr>
    <a:masterClrMapping/>
  </p:clrMapOvr>
  <p:transition>
    <p:fade/>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1"/>
          <p:cNvSpPr>
            <a:spLocks noGrp="1"/>
          </p:cNvSpPr>
          <p:nvPr>
            <p:ph type="title"/>
          </p:nvPr>
        </p:nvSpPr>
        <p:spPr>
          <a:xfrm>
            <a:off x="381000" y="230188"/>
            <a:ext cx="8382000" cy="1329595"/>
          </a:xfrm>
        </p:spPr>
        <p:txBody>
          <a:bodyPr/>
          <a:lstStyle/>
          <a:p>
            <a:r>
              <a:rPr lang="en-US" dirty="0" smtClean="0"/>
              <a:t>1) Pre-Boot Execution Environment</a:t>
            </a:r>
            <a:br>
              <a:rPr lang="en-US" dirty="0" smtClean="0"/>
            </a:br>
            <a:r>
              <a:rPr lang="en-US" dirty="0" smtClean="0"/>
              <a:t>aka…PXE</a:t>
            </a:r>
          </a:p>
        </p:txBody>
      </p:sp>
      <p:sp>
        <p:nvSpPr>
          <p:cNvPr id="23555" name="Content Placeholder 2"/>
          <p:cNvSpPr>
            <a:spLocks noGrp="1"/>
          </p:cNvSpPr>
          <p:nvPr>
            <p:ph idx="1"/>
          </p:nvPr>
        </p:nvSpPr>
        <p:spPr>
          <a:xfrm>
            <a:off x="381000" y="1747728"/>
            <a:ext cx="8382000" cy="4561205"/>
          </a:xfrm>
        </p:spPr>
        <p:txBody>
          <a:bodyPr/>
          <a:lstStyle/>
          <a:p>
            <a:r>
              <a:rPr lang="en-US" dirty="0" smtClean="0"/>
              <a:t>PXE Protocol is an extension of DHCP</a:t>
            </a:r>
          </a:p>
          <a:p>
            <a:r>
              <a:rPr lang="en-US" dirty="0" smtClean="0"/>
              <a:t>Created by Intel as a standard with a set of pre-boot services stored in the boot firmware</a:t>
            </a:r>
          </a:p>
          <a:p>
            <a:r>
              <a:rPr lang="en-US" dirty="0" smtClean="0"/>
              <a:t>The goal:</a:t>
            </a:r>
          </a:p>
          <a:p>
            <a:pPr lvl="1"/>
            <a:r>
              <a:rPr lang="en-US" dirty="0" smtClean="0"/>
              <a:t>Perform a network boot</a:t>
            </a:r>
          </a:p>
          <a:p>
            <a:pPr lvl="1"/>
            <a:r>
              <a:rPr lang="en-US" dirty="0" smtClean="0"/>
              <a:t>Find and download a network boot program (NBP) from a Network Boot Server</a:t>
            </a:r>
          </a:p>
        </p:txBody>
      </p:sp>
    </p:spTree>
  </p:cSld>
  <p:clrMapOvr>
    <a:masterClrMapping/>
  </p:clrMapOvr>
  <p:transition>
    <p:fade/>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1"/>
          <p:cNvSpPr>
            <a:spLocks noGrp="1"/>
          </p:cNvSpPr>
          <p:nvPr>
            <p:ph type="title"/>
          </p:nvPr>
        </p:nvSpPr>
        <p:spPr>
          <a:xfrm>
            <a:off x="381000" y="230188"/>
            <a:ext cx="8382000" cy="664797"/>
          </a:xfrm>
        </p:spPr>
        <p:txBody>
          <a:bodyPr/>
          <a:lstStyle/>
          <a:p>
            <a:r>
              <a:rPr lang="en-US" dirty="0" smtClean="0"/>
              <a:t>The PXE Process</a:t>
            </a:r>
          </a:p>
        </p:txBody>
      </p:sp>
      <p:sp>
        <p:nvSpPr>
          <p:cNvPr id="23555" name="Content Placeholder 2"/>
          <p:cNvSpPr>
            <a:spLocks noGrp="1"/>
          </p:cNvSpPr>
          <p:nvPr>
            <p:ph idx="1"/>
          </p:nvPr>
        </p:nvSpPr>
        <p:spPr/>
        <p:txBody>
          <a:bodyPr/>
          <a:lstStyle/>
          <a:p>
            <a:r>
              <a:rPr lang="en-US" dirty="0" smtClean="0"/>
              <a:t>From the client</a:t>
            </a:r>
          </a:p>
          <a:p>
            <a:pPr lvl="1"/>
            <a:r>
              <a:rPr lang="en-US" dirty="0" smtClean="0"/>
              <a:t>Client receives an IP address</a:t>
            </a:r>
          </a:p>
          <a:p>
            <a:pPr lvl="1"/>
            <a:r>
              <a:rPr lang="en-US" dirty="0" smtClean="0"/>
              <a:t>Discovers a Network Boot Server (NBS)</a:t>
            </a:r>
          </a:p>
          <a:p>
            <a:pPr lvl="1"/>
            <a:r>
              <a:rPr lang="en-US" dirty="0" smtClean="0"/>
              <a:t>Downloads the Network Boot Program (NBP) from the NBS (TFTP) and executes it</a:t>
            </a:r>
          </a:p>
          <a:p>
            <a:r>
              <a:rPr lang="en-US" dirty="0" smtClean="0"/>
              <a:t>From the server</a:t>
            </a:r>
          </a:p>
          <a:p>
            <a:pPr lvl="1"/>
            <a:r>
              <a:rPr lang="en-US" dirty="0" smtClean="0"/>
              <a:t>Servers IP address</a:t>
            </a:r>
          </a:p>
          <a:p>
            <a:pPr lvl="1"/>
            <a:r>
              <a:rPr lang="en-US" dirty="0" smtClean="0"/>
              <a:t>Name of a NBP the client may request</a:t>
            </a:r>
          </a:p>
          <a:p>
            <a:pPr lvl="1"/>
            <a:endParaRPr lang="en-US" dirty="0" smtClean="0"/>
          </a:p>
        </p:txBody>
      </p:sp>
    </p:spTree>
  </p:cSld>
  <p:clrMapOvr>
    <a:masterClrMapping/>
  </p:clrMapOvr>
  <p:transition>
    <p:fade/>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1329595"/>
          </a:xfrm>
        </p:spPr>
        <p:txBody>
          <a:bodyPr/>
          <a:lstStyle/>
          <a:p>
            <a:r>
              <a:rPr lang="en-US" dirty="0" smtClean="0"/>
              <a:t>Subnets, Routers and Switches </a:t>
            </a:r>
            <a:br>
              <a:rPr lang="en-US" dirty="0" smtClean="0"/>
            </a:br>
            <a:r>
              <a:rPr lang="en-US" dirty="0" smtClean="0"/>
              <a:t>OH NO!</a:t>
            </a:r>
            <a:endParaRPr lang="en-US" dirty="0"/>
          </a:p>
        </p:txBody>
      </p:sp>
      <p:sp>
        <p:nvSpPr>
          <p:cNvPr id="4" name="Content Placeholder 2"/>
          <p:cNvSpPr txBox="1">
            <a:spLocks/>
          </p:cNvSpPr>
          <p:nvPr/>
        </p:nvSpPr>
        <p:spPr>
          <a:xfrm>
            <a:off x="381000" y="1905000"/>
            <a:ext cx="8382000" cy="4069079"/>
          </a:xfrm>
          <a:prstGeom prst="rect">
            <a:avLst/>
          </a:prstGeom>
        </p:spPr>
        <p:txBody>
          <a:bodyPr/>
          <a:lstStyle/>
          <a:p>
            <a:pPr marL="396875" marR="0" lvl="0" indent="-396875" algn="l" defTabSz="914363" rtl="0" eaLnBrk="1" fontAlgn="auto" latinLnBrk="0" hangingPunct="1">
              <a:lnSpc>
                <a:spcPct val="90000"/>
              </a:lnSpc>
              <a:spcBef>
                <a:spcPct val="20000"/>
              </a:spcBef>
              <a:spcAft>
                <a:spcPts val="0"/>
              </a:spcAft>
              <a:buClrTx/>
              <a:buSzTx/>
              <a:buFontTx/>
              <a:buBlip>
                <a:blip r:embed="rId3"/>
              </a:buBlip>
              <a:tabLst/>
              <a:defRPr/>
            </a:pPr>
            <a:r>
              <a:rPr kumimoji="0" lang="en-US" sz="3200" b="0" i="0" u="none" strike="noStrike" kern="1200" cap="none" spc="0" normalizeH="0" baseline="0" noProof="0" dirty="0" smtClean="0">
                <a:ln>
                  <a:noFill/>
                </a:ln>
                <a:solidFill>
                  <a:srgbClr val="99CC99"/>
                </a:solidFill>
                <a:effectLst/>
                <a:uLnTx/>
                <a:uFillTx/>
                <a:latin typeface="+mn-lt"/>
                <a:ea typeface="+mn-ea"/>
                <a:cs typeface="+mn-cs"/>
              </a:rPr>
              <a:t>All PXE / DHCP traffic is local traffic </a:t>
            </a:r>
            <a:r>
              <a:rPr kumimoji="0" lang="en-US" sz="3200" b="0" i="1" u="none" strike="noStrike" kern="1200" cap="none" spc="0" normalizeH="0" baseline="0" noProof="0" dirty="0" smtClean="0">
                <a:ln>
                  <a:noFill/>
                </a:ln>
                <a:solidFill>
                  <a:srgbClr val="99CC99"/>
                </a:solidFill>
                <a:effectLst/>
                <a:uLnTx/>
                <a:uFillTx/>
                <a:latin typeface="+mn-lt"/>
                <a:ea typeface="+mn-ea"/>
                <a:cs typeface="+mn-cs"/>
              </a:rPr>
              <a:t>only</a:t>
            </a:r>
          </a:p>
          <a:p>
            <a:pPr marL="854057" lvl="1" indent="-396875">
              <a:lnSpc>
                <a:spcPct val="90000"/>
              </a:lnSpc>
              <a:spcBef>
                <a:spcPct val="20000"/>
              </a:spcBef>
              <a:buFontTx/>
              <a:buBlip>
                <a:blip r:embed="rId3"/>
              </a:buBlip>
            </a:pPr>
            <a:r>
              <a:rPr lang="en-US" sz="2800" dirty="0" smtClean="0">
                <a:solidFill>
                  <a:srgbClr val="99CC99"/>
                </a:solidFill>
              </a:rPr>
              <a:t>DHCP – port UDP 67</a:t>
            </a:r>
          </a:p>
          <a:p>
            <a:pPr marL="854057" lvl="1" indent="-396875">
              <a:lnSpc>
                <a:spcPct val="90000"/>
              </a:lnSpc>
              <a:spcBef>
                <a:spcPct val="20000"/>
              </a:spcBef>
              <a:buFontTx/>
              <a:buBlip>
                <a:blip r:embed="rId3"/>
              </a:buBlip>
            </a:pPr>
            <a:r>
              <a:rPr kumimoji="0" lang="en-US" sz="2800" b="0" u="none" strike="noStrike" kern="1200" cap="none" spc="0" normalizeH="0" baseline="0" noProof="0" dirty="0" smtClean="0">
                <a:ln>
                  <a:noFill/>
                </a:ln>
                <a:solidFill>
                  <a:srgbClr val="99CC99"/>
                </a:solidFill>
                <a:effectLst/>
                <a:uLnTx/>
                <a:uFillTx/>
                <a:latin typeface="+mn-lt"/>
                <a:ea typeface="+mn-ea"/>
                <a:cs typeface="+mn-cs"/>
              </a:rPr>
              <a:t>PXE traffic – port UDP 4011</a:t>
            </a:r>
          </a:p>
          <a:p>
            <a:pPr marL="914400" marR="0" lvl="1" indent="-396875" algn="l" defTabSz="914363" rtl="0" eaLnBrk="1" fontAlgn="auto" latinLnBrk="0" hangingPunct="1">
              <a:lnSpc>
                <a:spcPct val="90000"/>
              </a:lnSpc>
              <a:spcBef>
                <a:spcPct val="20000"/>
              </a:spcBef>
              <a:spcAft>
                <a:spcPts val="0"/>
              </a:spcAft>
              <a:buClrTx/>
              <a:buSzPct val="90000"/>
              <a:buFontTx/>
              <a:buBlip>
                <a:blip r:embed="rId4"/>
              </a:buBlip>
              <a:tabLst/>
              <a:defRPr/>
            </a:pPr>
            <a:endParaRPr kumimoji="0" lang="en-US" sz="2800" b="0" i="0" u="none" strike="noStrike" kern="1200" cap="none" spc="0" normalizeH="0" baseline="0" noProof="0" dirty="0" smtClean="0">
              <a:ln>
                <a:noFill/>
              </a:ln>
              <a:solidFill>
                <a:srgbClr val="99CC99"/>
              </a:solidFill>
              <a:effectLst/>
              <a:uLnTx/>
              <a:uFillTx/>
              <a:latin typeface="+mn-lt"/>
              <a:ea typeface="+mn-ea"/>
              <a:cs typeface="+mn-cs"/>
            </a:endParaRPr>
          </a:p>
        </p:txBody>
      </p:sp>
    </p:spTree>
  </p:cSld>
  <p:clrMapOvr>
    <a:masterClrMapping/>
  </p:clrMapOvr>
  <p:transition>
    <p:fade/>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a:xfrm>
            <a:off x="381000" y="228600"/>
            <a:ext cx="8229600" cy="664797"/>
          </a:xfrm>
        </p:spPr>
        <p:txBody>
          <a:bodyPr/>
          <a:lstStyle/>
          <a:p>
            <a:pPr eaLnBrk="1" hangingPunct="1"/>
            <a:r>
              <a:rPr lang="en-US" dirty="0" smtClean="0"/>
              <a:t>PXE Server Settings</a:t>
            </a:r>
          </a:p>
        </p:txBody>
      </p:sp>
      <p:pic>
        <p:nvPicPr>
          <p:cNvPr id="2050" name="Picture 2" descr="C:\Users\Rhonda\AppData\Local\Temp\VMwareDnD\830bf65d\WDS5.png"/>
          <p:cNvPicPr>
            <a:picLocks noChangeAspect="1" noChangeArrowheads="1"/>
          </p:cNvPicPr>
          <p:nvPr/>
        </p:nvPicPr>
        <p:blipFill>
          <a:blip r:embed="rId3"/>
          <a:srcRect/>
          <a:stretch>
            <a:fillRect/>
          </a:stretch>
        </p:blipFill>
        <p:spPr bwMode="auto">
          <a:xfrm>
            <a:off x="1371600" y="1012460"/>
            <a:ext cx="6400800" cy="4886514"/>
          </a:xfrm>
          <a:prstGeom prst="rect">
            <a:avLst/>
          </a:prstGeom>
          <a:noFill/>
        </p:spPr>
      </p:pic>
    </p:spTree>
  </p:cSld>
  <p:clrMapOvr>
    <a:masterClrMapping/>
  </p:clrMapOvr>
  <p:transition>
    <p:fade/>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a:xfrm>
            <a:off x="381000" y="228600"/>
            <a:ext cx="8229600" cy="664797"/>
          </a:xfrm>
        </p:spPr>
        <p:txBody>
          <a:bodyPr/>
          <a:lstStyle/>
          <a:p>
            <a:pPr eaLnBrk="1" hangingPunct="1"/>
            <a:r>
              <a:rPr lang="en-US" dirty="0" smtClean="0"/>
              <a:t>Known Client PXE boot</a:t>
            </a:r>
          </a:p>
        </p:txBody>
      </p:sp>
      <p:pic>
        <p:nvPicPr>
          <p:cNvPr id="24579" name="Picture 5" descr="pxecapnext2"/>
          <p:cNvPicPr>
            <a:picLocks noChangeAspect="1" noChangeArrowheads="1"/>
          </p:cNvPicPr>
          <p:nvPr/>
        </p:nvPicPr>
        <p:blipFill>
          <a:blip r:embed="rId3"/>
          <a:srcRect/>
          <a:stretch>
            <a:fillRect/>
          </a:stretch>
        </p:blipFill>
        <p:spPr bwMode="auto">
          <a:xfrm>
            <a:off x="381000" y="1420813"/>
            <a:ext cx="8585200" cy="4770438"/>
          </a:xfrm>
          <a:prstGeom prst="rect">
            <a:avLst/>
          </a:prstGeom>
          <a:noFill/>
          <a:ln w="9525">
            <a:noFill/>
            <a:miter lim="800000"/>
            <a:headEnd/>
            <a:tailEnd/>
          </a:ln>
        </p:spPr>
      </p:pic>
    </p:spTree>
  </p:cSld>
  <p:clrMapOvr>
    <a:masterClrMapping/>
  </p:clrMapOvr>
  <p:transition>
    <p:fade/>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a:xfrm>
            <a:off x="381000" y="228600"/>
            <a:ext cx="8229600" cy="664797"/>
          </a:xfrm>
        </p:spPr>
        <p:txBody>
          <a:bodyPr/>
          <a:lstStyle/>
          <a:p>
            <a:pPr eaLnBrk="1" hangingPunct="1"/>
            <a:r>
              <a:rPr lang="en-US" dirty="0" smtClean="0"/>
              <a:t>Unknown Clients</a:t>
            </a:r>
          </a:p>
        </p:txBody>
      </p:sp>
      <p:pic>
        <p:nvPicPr>
          <p:cNvPr id="25603" name="Picture 4" descr="VSI1"/>
          <p:cNvPicPr>
            <a:picLocks noChangeAspect="1" noChangeArrowheads="1"/>
          </p:cNvPicPr>
          <p:nvPr/>
        </p:nvPicPr>
        <p:blipFill>
          <a:blip r:embed="rId3"/>
          <a:srcRect/>
          <a:stretch>
            <a:fillRect/>
          </a:stretch>
        </p:blipFill>
        <p:spPr bwMode="auto">
          <a:xfrm>
            <a:off x="228600" y="939800"/>
            <a:ext cx="8686800" cy="4826000"/>
          </a:xfrm>
          <a:prstGeom prst="rect">
            <a:avLst/>
          </a:prstGeom>
          <a:noFill/>
          <a:ln w="9525">
            <a:noFill/>
            <a:miter lim="800000"/>
            <a:headEnd/>
            <a:tailEnd/>
          </a:ln>
        </p:spPr>
      </p:pic>
      <p:sp>
        <p:nvSpPr>
          <p:cNvPr id="25604" name="Rectangle 5"/>
          <p:cNvSpPr>
            <a:spLocks noChangeArrowheads="1"/>
          </p:cNvSpPr>
          <p:nvPr/>
        </p:nvSpPr>
        <p:spPr bwMode="auto">
          <a:xfrm>
            <a:off x="219075" y="2774950"/>
            <a:ext cx="1990725" cy="349250"/>
          </a:xfrm>
          <a:prstGeom prst="rect">
            <a:avLst/>
          </a:prstGeom>
          <a:noFill/>
          <a:ln w="25400">
            <a:solidFill>
              <a:srgbClr val="FF0000"/>
            </a:solidFill>
            <a:miter lim="800000"/>
            <a:headEnd/>
            <a:tailEnd/>
          </a:ln>
        </p:spPr>
        <p:txBody>
          <a:bodyPr wrap="none" anchor="ctr"/>
          <a:lstStyle/>
          <a:p>
            <a:endParaRPr lang="en-US"/>
          </a:p>
        </p:txBody>
      </p:sp>
      <p:sp>
        <p:nvSpPr>
          <p:cNvPr id="25605" name="Rectangle 6"/>
          <p:cNvSpPr>
            <a:spLocks noChangeArrowheads="1"/>
          </p:cNvSpPr>
          <p:nvPr/>
        </p:nvSpPr>
        <p:spPr bwMode="auto">
          <a:xfrm>
            <a:off x="188844" y="3200400"/>
            <a:ext cx="8686800" cy="2125663"/>
          </a:xfrm>
          <a:prstGeom prst="rect">
            <a:avLst/>
          </a:prstGeom>
          <a:noFill/>
          <a:ln w="25400">
            <a:solidFill>
              <a:srgbClr val="FF0000"/>
            </a:solidFill>
            <a:miter lim="800000"/>
            <a:headEnd/>
            <a:tailEnd/>
          </a:ln>
        </p:spPr>
        <p:txBody>
          <a:bodyPr wrap="none" anchor="ctr"/>
          <a:lstStyle/>
          <a:p>
            <a:endParaRPr lang="en-US"/>
          </a:p>
        </p:txBody>
      </p:sp>
    </p:spTree>
  </p:cSld>
  <p:clrMapOvr>
    <a:masterClrMapping/>
  </p:clrMapOvr>
  <p:transition>
    <p:fade/>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No NBS or NBP </a:t>
            </a:r>
            <a:endParaRPr lang="en-US" dirty="0"/>
          </a:p>
        </p:txBody>
      </p:sp>
      <p:pic>
        <p:nvPicPr>
          <p:cNvPr id="40962" name="Picture 2"/>
          <p:cNvPicPr>
            <a:picLocks noChangeAspect="1" noChangeArrowheads="1"/>
          </p:cNvPicPr>
          <p:nvPr/>
        </p:nvPicPr>
        <p:blipFill>
          <a:blip r:embed="rId3"/>
          <a:srcRect/>
          <a:stretch>
            <a:fillRect/>
          </a:stretch>
        </p:blipFill>
        <p:spPr bwMode="auto">
          <a:xfrm>
            <a:off x="421777" y="1227786"/>
            <a:ext cx="8175508" cy="4541949"/>
          </a:xfrm>
          <a:prstGeom prst="rect">
            <a:avLst/>
          </a:prstGeom>
          <a:noFill/>
          <a:ln w="9525">
            <a:solidFill>
              <a:schemeClr val="tx1"/>
            </a:solidFill>
            <a:miter lim="800000"/>
            <a:headEnd/>
            <a:tailEnd/>
          </a:ln>
        </p:spPr>
      </p:pic>
      <p:sp>
        <p:nvSpPr>
          <p:cNvPr id="4" name="Rectangle 3"/>
          <p:cNvSpPr/>
          <p:nvPr/>
        </p:nvSpPr>
        <p:spPr bwMode="auto">
          <a:xfrm>
            <a:off x="425003" y="2073499"/>
            <a:ext cx="8113690" cy="631064"/>
          </a:xfrm>
          <a:prstGeom prst="rect">
            <a:avLst/>
          </a:prstGeom>
          <a:noFill/>
          <a:ln w="50800" cap="rnd">
            <a:solidFill>
              <a:schemeClr val="accent6"/>
            </a:solidFill>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spTree>
  </p:cSld>
  <p:clrMapOvr>
    <a:masterClrMapping/>
  </p:clrMapOvr>
  <p:transition>
    <p:fade/>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1"/>
          <p:cNvSpPr>
            <a:spLocks noGrp="1"/>
          </p:cNvSpPr>
          <p:nvPr>
            <p:ph type="title"/>
          </p:nvPr>
        </p:nvSpPr>
        <p:spPr>
          <a:xfrm>
            <a:off x="381000" y="230188"/>
            <a:ext cx="8382000" cy="664797"/>
          </a:xfrm>
        </p:spPr>
        <p:txBody>
          <a:bodyPr/>
          <a:lstStyle/>
          <a:p>
            <a:r>
              <a:rPr lang="en-US" dirty="0" smtClean="0"/>
              <a:t>PXE Issues</a:t>
            </a:r>
          </a:p>
        </p:txBody>
      </p:sp>
      <p:sp>
        <p:nvSpPr>
          <p:cNvPr id="23555" name="Content Placeholder 2"/>
          <p:cNvSpPr>
            <a:spLocks noGrp="1"/>
          </p:cNvSpPr>
          <p:nvPr>
            <p:ph idx="1"/>
          </p:nvPr>
        </p:nvSpPr>
        <p:spPr/>
        <p:txBody>
          <a:bodyPr/>
          <a:lstStyle/>
          <a:p>
            <a:pPr>
              <a:buFont typeface="Arial" pitchFamily="34" charset="0"/>
              <a:buChar char="•"/>
            </a:pPr>
            <a:r>
              <a:rPr lang="en-US" dirty="0" smtClean="0"/>
              <a:t>IP helpers configured properly on your switches and routers are more reliable</a:t>
            </a:r>
          </a:p>
          <a:p>
            <a:r>
              <a:rPr lang="en-US" dirty="0" smtClean="0"/>
              <a:t>Older PXE ROMs have issues with DHCP options 60,66,67 </a:t>
            </a:r>
          </a:p>
          <a:p>
            <a:pPr lvl="1"/>
            <a:r>
              <a:rPr lang="en-US" dirty="0" smtClean="0"/>
              <a:t>Options 66 &amp; 67 are referred to as a Network Boot Referral (NBR)</a:t>
            </a:r>
          </a:p>
        </p:txBody>
      </p:sp>
    </p:spTree>
  </p:cSld>
  <p:clrMapOvr>
    <a:masterClrMapping/>
  </p:clrMapOvr>
  <p:transition>
    <p:fade/>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p:txBody>
          <a:bodyPr/>
          <a:lstStyle/>
          <a:p>
            <a:r>
              <a:rPr lang="en-US" dirty="0"/>
              <a:t>What </a:t>
            </a:r>
            <a:r>
              <a:rPr lang="en-US" dirty="0" smtClean="0"/>
              <a:t>We Covered</a:t>
            </a:r>
          </a:p>
        </p:txBody>
      </p:sp>
      <p:sp>
        <p:nvSpPr>
          <p:cNvPr id="4099" name="Rectangle 3"/>
          <p:cNvSpPr>
            <a:spLocks noGrp="1" noChangeArrowheads="1"/>
          </p:cNvSpPr>
          <p:nvPr>
            <p:ph type="body" idx="1"/>
          </p:nvPr>
        </p:nvSpPr>
        <p:spPr/>
        <p:txBody>
          <a:bodyPr/>
          <a:lstStyle/>
          <a:p>
            <a:pPr eaLnBrk="1" hangingPunct="1"/>
            <a:r>
              <a:rPr lang="en-US" dirty="0" smtClean="0"/>
              <a:t>Managing the WDS Server</a:t>
            </a:r>
          </a:p>
          <a:p>
            <a:pPr lvl="1"/>
            <a:r>
              <a:rPr lang="en-US" dirty="0" smtClean="0"/>
              <a:t>Installing and Configuring WDS</a:t>
            </a:r>
          </a:p>
          <a:p>
            <a:pPr marL="514350" indent="-514350">
              <a:buNone/>
            </a:pPr>
            <a:r>
              <a:rPr lang="en-US" dirty="0" smtClean="0"/>
              <a:t>	10) Permissions</a:t>
            </a:r>
          </a:p>
          <a:p>
            <a:pPr marL="514350" indent="-514350">
              <a:buNone/>
            </a:pPr>
            <a:r>
              <a:rPr lang="en-US" dirty="0" smtClean="0"/>
              <a:t>	9) 2K8 Deployment Failure</a:t>
            </a:r>
          </a:p>
          <a:p>
            <a:pPr marL="514350" indent="-514350">
              <a:buNone/>
            </a:pPr>
            <a:r>
              <a:rPr lang="en-US" dirty="0" smtClean="0"/>
              <a:t>	8) Renaming/Moving the WDS server</a:t>
            </a:r>
          </a:p>
          <a:p>
            <a:r>
              <a:rPr lang="en-US" dirty="0" smtClean="0"/>
              <a:t>Creating an Image to Deploy</a:t>
            </a:r>
          </a:p>
          <a:p>
            <a:pPr lvl="1">
              <a:buNone/>
            </a:pPr>
            <a:r>
              <a:rPr lang="en-US" dirty="0" smtClean="0"/>
              <a:t>7) </a:t>
            </a:r>
            <a:r>
              <a:rPr lang="en-US" dirty="0" err="1" smtClean="0"/>
              <a:t>WDSCapture</a:t>
            </a:r>
            <a:endParaRPr lang="en-US" dirty="0" smtClean="0"/>
          </a:p>
          <a:p>
            <a:pPr lvl="1"/>
            <a:endParaRPr lang="en-US" dirty="0" smtClean="0"/>
          </a:p>
          <a:p>
            <a:pPr lvl="1"/>
            <a:endParaRPr lang="en-US" dirty="0" smtClean="0"/>
          </a:p>
        </p:txBody>
      </p:sp>
    </p:spTree>
  </p:cSld>
  <p:clrMapOvr>
    <a:masterClrMapping/>
  </p:clrMapOvr>
  <p:transition>
    <p:fade/>
  </p:transition>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Wrapping IT </a:t>
            </a:r>
            <a:r>
              <a:rPr lang="en-US" dirty="0" smtClean="0"/>
              <a:t>UP..</a:t>
            </a:r>
            <a:endParaRPr lang="en-US" dirty="0"/>
          </a:p>
        </p:txBody>
      </p:sp>
      <p:sp>
        <p:nvSpPr>
          <p:cNvPr id="3" name="Content Placeholder 2"/>
          <p:cNvSpPr>
            <a:spLocks noGrp="1"/>
          </p:cNvSpPr>
          <p:nvPr>
            <p:ph idx="1"/>
          </p:nvPr>
        </p:nvSpPr>
        <p:spPr/>
        <p:txBody>
          <a:bodyPr/>
          <a:lstStyle/>
          <a:p>
            <a:r>
              <a:rPr lang="en-US" dirty="0" smtClean="0"/>
              <a:t>Deploying an Image</a:t>
            </a:r>
          </a:p>
          <a:p>
            <a:pPr lvl="1">
              <a:buNone/>
            </a:pPr>
            <a:r>
              <a:rPr lang="en-US" dirty="0" smtClean="0"/>
              <a:t>6) Pre-staged settings do </a:t>
            </a:r>
            <a:r>
              <a:rPr lang="en-US" i="1" dirty="0" smtClean="0"/>
              <a:t>NOT</a:t>
            </a:r>
            <a:r>
              <a:rPr lang="en-US" dirty="0" smtClean="0"/>
              <a:t> take affect</a:t>
            </a:r>
          </a:p>
          <a:p>
            <a:pPr lvl="1">
              <a:buNone/>
            </a:pPr>
            <a:r>
              <a:rPr lang="en-US" dirty="0" smtClean="0"/>
              <a:t>5) </a:t>
            </a:r>
            <a:r>
              <a:rPr lang="en-US" dirty="0" err="1" smtClean="0"/>
              <a:t>WinPE</a:t>
            </a:r>
            <a:r>
              <a:rPr lang="en-US" dirty="0" smtClean="0"/>
              <a:t> Problems</a:t>
            </a:r>
          </a:p>
          <a:p>
            <a:pPr lvl="1">
              <a:buNone/>
            </a:pPr>
            <a:r>
              <a:rPr lang="en-US" dirty="0" smtClean="0"/>
              <a:t>4) Multicast</a:t>
            </a:r>
          </a:p>
          <a:p>
            <a:r>
              <a:rPr lang="en-US" dirty="0" smtClean="0"/>
              <a:t>Automating the Deployment</a:t>
            </a:r>
          </a:p>
          <a:p>
            <a:pPr lvl="1">
              <a:buNone/>
            </a:pPr>
            <a:r>
              <a:rPr lang="en-US" dirty="0" smtClean="0"/>
              <a:t>3) </a:t>
            </a:r>
            <a:r>
              <a:rPr lang="en-US" dirty="0" err="1" smtClean="0"/>
              <a:t>Unattend</a:t>
            </a:r>
            <a:r>
              <a:rPr lang="en-US" dirty="0" smtClean="0"/>
              <a:t> Answer Files</a:t>
            </a:r>
          </a:p>
          <a:p>
            <a:r>
              <a:rPr lang="en-US" dirty="0" smtClean="0"/>
              <a:t>Infrastructure Issues</a:t>
            </a:r>
          </a:p>
          <a:p>
            <a:pPr marL="1031875" lvl="1" indent="-514350">
              <a:buNone/>
            </a:pPr>
            <a:r>
              <a:rPr lang="en-US" dirty="0" smtClean="0"/>
              <a:t>2) DHCP Issues</a:t>
            </a:r>
          </a:p>
          <a:p>
            <a:pPr marL="1031875" lvl="1" indent="-514350">
              <a:buNone/>
            </a:pPr>
            <a:r>
              <a:rPr lang="en-US" dirty="0" smtClean="0"/>
              <a:t>1) PXE Issues</a:t>
            </a:r>
            <a:endParaRPr lang="en-US" dirty="0"/>
          </a:p>
        </p:txBody>
      </p:sp>
    </p:spTree>
  </p:cSld>
  <p:clrMapOvr>
    <a:masterClrMapping/>
  </p:clrMapOvr>
  <p:transition>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Overview</a:t>
            </a:r>
            <a:endParaRPr lang="en-US" dirty="0"/>
          </a:p>
        </p:txBody>
      </p:sp>
      <p:sp>
        <p:nvSpPr>
          <p:cNvPr id="3" name="Content Placeholder 2"/>
          <p:cNvSpPr>
            <a:spLocks noGrp="1"/>
          </p:cNvSpPr>
          <p:nvPr>
            <p:ph idx="1"/>
          </p:nvPr>
        </p:nvSpPr>
        <p:spPr/>
        <p:txBody>
          <a:bodyPr/>
          <a:lstStyle/>
          <a:p>
            <a:r>
              <a:rPr lang="en-US" dirty="0" smtClean="0"/>
              <a:t>Deploying an Image</a:t>
            </a:r>
          </a:p>
          <a:p>
            <a:pPr lvl="1">
              <a:buNone/>
            </a:pPr>
            <a:r>
              <a:rPr lang="en-US" dirty="0" smtClean="0"/>
              <a:t>6) Pre-staged settings do </a:t>
            </a:r>
            <a:r>
              <a:rPr lang="en-US" i="1" dirty="0" smtClean="0"/>
              <a:t>NOT</a:t>
            </a:r>
            <a:r>
              <a:rPr lang="en-US" dirty="0" smtClean="0"/>
              <a:t> take affect</a:t>
            </a:r>
          </a:p>
          <a:p>
            <a:pPr lvl="1">
              <a:buNone/>
            </a:pPr>
            <a:r>
              <a:rPr lang="en-US" dirty="0" smtClean="0"/>
              <a:t>5) </a:t>
            </a:r>
            <a:r>
              <a:rPr lang="en-US" dirty="0" err="1" smtClean="0"/>
              <a:t>WinPE</a:t>
            </a:r>
            <a:r>
              <a:rPr lang="en-US" dirty="0" smtClean="0"/>
              <a:t> Problems</a:t>
            </a:r>
          </a:p>
          <a:p>
            <a:pPr lvl="1">
              <a:buNone/>
            </a:pPr>
            <a:r>
              <a:rPr lang="en-US" dirty="0" smtClean="0"/>
              <a:t>4) Multicast</a:t>
            </a:r>
          </a:p>
          <a:p>
            <a:r>
              <a:rPr lang="en-US" dirty="0" smtClean="0"/>
              <a:t>Automating the Deployment</a:t>
            </a:r>
          </a:p>
          <a:p>
            <a:pPr lvl="1">
              <a:buNone/>
            </a:pPr>
            <a:r>
              <a:rPr lang="en-US" dirty="0" smtClean="0"/>
              <a:t>3) </a:t>
            </a:r>
            <a:r>
              <a:rPr lang="en-US" dirty="0" err="1" smtClean="0"/>
              <a:t>Unattend</a:t>
            </a:r>
            <a:r>
              <a:rPr lang="en-US" dirty="0" smtClean="0"/>
              <a:t> Answer Files</a:t>
            </a:r>
          </a:p>
          <a:p>
            <a:r>
              <a:rPr lang="en-US" dirty="0" smtClean="0"/>
              <a:t>Infrastructure Issues</a:t>
            </a:r>
          </a:p>
          <a:p>
            <a:pPr marL="1031875" lvl="1" indent="-514350">
              <a:buNone/>
            </a:pPr>
            <a:r>
              <a:rPr lang="en-US" dirty="0" smtClean="0"/>
              <a:t>2) DHCP Issues</a:t>
            </a:r>
          </a:p>
          <a:p>
            <a:pPr marL="1031875" lvl="1" indent="-514350">
              <a:buNone/>
            </a:pPr>
            <a:r>
              <a:rPr lang="en-US" dirty="0" smtClean="0"/>
              <a:t>1) PXE Issues</a:t>
            </a:r>
            <a:endParaRPr lang="en-US" dirty="0"/>
          </a:p>
        </p:txBody>
      </p:sp>
    </p:spTree>
  </p:cSld>
  <p:clrMapOvr>
    <a:masterClrMapping/>
  </p:clrMapOvr>
  <p:transition>
    <p:fade/>
  </p:transition>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Title 24"/>
          <p:cNvSpPr>
            <a:spLocks noGrp="1"/>
          </p:cNvSpPr>
          <p:nvPr>
            <p:ph type="title"/>
          </p:nvPr>
        </p:nvSpPr>
        <p:spPr/>
        <p:txBody>
          <a:bodyPr/>
          <a:lstStyle/>
          <a:p>
            <a:r>
              <a:rPr dirty="0" smtClean="0"/>
              <a:t>Troubleshooting Resources</a:t>
            </a:r>
            <a:endParaRPr lang="en-US" dirty="0"/>
          </a:p>
        </p:txBody>
      </p:sp>
      <p:sp>
        <p:nvSpPr>
          <p:cNvPr id="26" name="Content Placeholder 25"/>
          <p:cNvSpPr>
            <a:spLocks noGrp="1"/>
          </p:cNvSpPr>
          <p:nvPr>
            <p:ph sz="quarter" idx="10"/>
          </p:nvPr>
        </p:nvSpPr>
        <p:spPr/>
        <p:txBody>
          <a:bodyPr/>
          <a:lstStyle/>
          <a:p>
            <a:r>
              <a:rPr lang="en-US" dirty="0" smtClean="0"/>
              <a:t>Error codes for WDS &amp; AD Integration (BINLSVC)</a:t>
            </a:r>
          </a:p>
          <a:p>
            <a:r>
              <a:rPr lang="en-US" dirty="0" smtClean="0"/>
              <a:t>http</a:t>
            </a:r>
            <a:r>
              <a:rPr lang="en-US" dirty="0"/>
              <a:t>://technet.microsoft.com/en-us/library/dd299753(WS.10).aspx</a:t>
            </a:r>
          </a:p>
        </p:txBody>
      </p:sp>
      <p:sp>
        <p:nvSpPr>
          <p:cNvPr id="27" name="Content Placeholder 26"/>
          <p:cNvSpPr>
            <a:spLocks noGrp="1"/>
          </p:cNvSpPr>
          <p:nvPr>
            <p:ph sz="quarter" idx="11"/>
          </p:nvPr>
        </p:nvSpPr>
        <p:spPr/>
        <p:txBody>
          <a:bodyPr/>
          <a:lstStyle/>
          <a:p>
            <a:r>
              <a:rPr dirty="0" smtClean="0"/>
              <a:t>Permissions for Server &amp; Client</a:t>
            </a:r>
          </a:p>
          <a:p>
            <a:r>
              <a:rPr lang="en-US" dirty="0"/>
              <a:t>http://technet.microsoft.com/en-us/library/cc754005(WS.10,printer).aspx</a:t>
            </a:r>
            <a:endParaRPr dirty="0"/>
          </a:p>
        </p:txBody>
      </p:sp>
      <p:sp>
        <p:nvSpPr>
          <p:cNvPr id="8" name="Rectangle 7"/>
          <p:cNvSpPr/>
          <p:nvPr/>
        </p:nvSpPr>
        <p:spPr bwMode="auto">
          <a:xfrm>
            <a:off x="-2298032" y="-1"/>
            <a:ext cx="2141623" cy="2587752"/>
          </a:xfrm>
          <a:prstGeom prst="rect">
            <a:avLst/>
          </a:prstGeom>
          <a:ln w="38100">
            <a:solidFill>
              <a:srgbClr val="FFFF00"/>
            </a:solidFill>
            <a:headEnd type="none" w="med" len="med"/>
            <a:tailEnd type="none" w="med" len="med"/>
          </a:ln>
        </p:spPr>
        <p:style>
          <a:lnRef idx="0">
            <a:schemeClr val="dk1"/>
          </a:lnRef>
          <a:fillRef idx="3">
            <a:schemeClr val="dk1"/>
          </a:fillRef>
          <a:effectRef idx="3">
            <a:schemeClr val="dk1"/>
          </a:effectRef>
          <a:fontRef idx="minor">
            <a:schemeClr val="lt1"/>
          </a:fontRef>
        </p:style>
        <p:txBody>
          <a:bodyPr vert="horz" wrap="square" lIns="91436" tIns="45718" rIns="91436" bIns="45718" numCol="1" rtlCol="0" anchor="t" anchorCtr="0" compatLnSpc="1">
            <a:prstTxWarp prst="textNoShape">
              <a:avLst/>
            </a:prstTxWarp>
          </a:bodyPr>
          <a:lstStyle/>
          <a:p>
            <a:pPr defTabSz="914099" fontAlgn="base">
              <a:spcBef>
                <a:spcPct val="0"/>
              </a:spcBef>
              <a:spcAft>
                <a:spcPct val="0"/>
              </a:spcAft>
            </a:pPr>
            <a:r>
              <a:rPr lang="en-US" sz="2400" b="1" dirty="0" smtClean="0"/>
              <a:t>Required Slide</a:t>
            </a:r>
            <a:endParaRPr lang="en-US" sz="2400" b="1" dirty="0" smtClean="0">
              <a:solidFill>
                <a:schemeClr val="accent5"/>
              </a:solidFill>
            </a:endParaRPr>
          </a:p>
          <a:p>
            <a:pPr defTabSz="914099" fontAlgn="base">
              <a:spcBef>
                <a:spcPct val="0"/>
              </a:spcBef>
              <a:spcAft>
                <a:spcPct val="0"/>
              </a:spcAft>
            </a:pPr>
            <a:r>
              <a:rPr lang="en-US" sz="2000" b="1" dirty="0" smtClean="0">
                <a:solidFill>
                  <a:schemeClr val="accent5"/>
                </a:solidFill>
              </a:rPr>
              <a:t>Track PMs </a:t>
            </a:r>
            <a:r>
              <a:rPr lang="en-US" dirty="0" smtClean="0"/>
              <a:t>will supply the content for this slide, </a:t>
            </a:r>
            <a:br>
              <a:rPr lang="en-US" dirty="0" smtClean="0"/>
            </a:br>
            <a:r>
              <a:rPr lang="en-US" dirty="0" smtClean="0"/>
              <a:t>which will be inserted during </a:t>
            </a:r>
            <a:br>
              <a:rPr lang="en-US" dirty="0" smtClean="0"/>
            </a:br>
            <a:r>
              <a:rPr lang="en-US" dirty="0" smtClean="0"/>
              <a:t>the final scrub.</a:t>
            </a:r>
            <a:endParaRPr lang="en-US" sz="1600" dirty="0" smtClean="0">
              <a:solidFill>
                <a:srgbClr val="FFFFFF"/>
              </a:solidFill>
              <a:effectLst>
                <a:outerShdw blurRad="38100" dist="38100" dir="2700000" algn="tl">
                  <a:srgbClr val="000000">
                    <a:alpha val="43137"/>
                  </a:srgbClr>
                </a:outerShdw>
              </a:effectLst>
              <a:latin typeface="Calibri" pitchFamily="34" charset="0"/>
            </a:endParaRPr>
          </a:p>
        </p:txBody>
      </p:sp>
    </p:spTree>
  </p:cSld>
  <p:clrMapOvr>
    <a:masterClrMapping/>
  </p:clrMapOvr>
  <p:transition>
    <p:fade/>
  </p:transition>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eval.png"/>
          <p:cNvPicPr>
            <a:picLocks noChangeAspect="1"/>
          </p:cNvPicPr>
          <p:nvPr/>
        </p:nvPicPr>
        <p:blipFill>
          <a:blip r:embed="rId2"/>
          <a:stretch>
            <a:fillRect/>
          </a:stretch>
        </p:blipFill>
        <p:spPr>
          <a:xfrm>
            <a:off x="1142" y="857"/>
            <a:ext cx="9142858" cy="6857143"/>
          </a:xfrm>
          <a:prstGeom prst="rect">
            <a:avLst/>
          </a:prstGeom>
        </p:spPr>
      </p:pic>
      <p:sp>
        <p:nvSpPr>
          <p:cNvPr id="3" name="Rounded Rectangle 2"/>
          <p:cNvSpPr/>
          <p:nvPr/>
        </p:nvSpPr>
        <p:spPr bwMode="blackGray">
          <a:xfrm>
            <a:off x="41077" y="3971504"/>
            <a:ext cx="5055579" cy="2009776"/>
          </a:xfrm>
          <a:prstGeom prst="roundRect">
            <a:avLst/>
          </a:prstGeom>
          <a:noFill/>
          <a:ln w="9525">
            <a:noFill/>
            <a:miter lim="800000"/>
            <a:headEnd/>
            <a:tailEnd/>
          </a:ln>
          <a:scene3d>
            <a:camera prst="orthographicFront"/>
            <a:lightRig rig="contrasting" dir="t">
              <a:rot lat="0" lon="0" rev="7800000"/>
            </a:lightRig>
          </a:scene3d>
          <a:sp3d prstMaterial="metal">
            <a:bevelB w="0" h="0"/>
          </a:sp3d>
        </p:spPr>
        <p:txBody>
          <a:bodyPr anchor="ctr" anchorCtr="0"/>
          <a:lstStyle/>
          <a:p>
            <a:pPr defTabSz="914099" fontAlgn="base">
              <a:spcBef>
                <a:spcPct val="0"/>
              </a:spcBef>
              <a:spcAft>
                <a:spcPct val="0"/>
              </a:spcAft>
              <a:defRPr/>
            </a:pPr>
            <a:r>
              <a:rPr lang="en-US" sz="3200" dirty="0" smtClean="0">
                <a:solidFill>
                  <a:srgbClr val="FFFFFF"/>
                </a:solidFill>
                <a:effectLst>
                  <a:outerShdw blurRad="38100" dist="38100" dir="2700000" algn="tl">
                    <a:srgbClr val="000000">
                      <a:alpha val="43137"/>
                    </a:srgbClr>
                  </a:outerShdw>
                </a:effectLst>
                <a:latin typeface="Segoe" pitchFamily="34" charset="0"/>
              </a:rPr>
              <a:t>Complete an evaluation on </a:t>
            </a:r>
            <a:r>
              <a:rPr lang="en-US" sz="3200" dirty="0" err="1" smtClean="0">
                <a:solidFill>
                  <a:srgbClr val="FFFFFF"/>
                </a:solidFill>
                <a:effectLst>
                  <a:outerShdw blurRad="38100" dist="38100" dir="2700000" algn="tl">
                    <a:srgbClr val="000000">
                      <a:alpha val="43137"/>
                    </a:srgbClr>
                  </a:outerShdw>
                </a:effectLst>
                <a:latin typeface="Segoe" pitchFamily="34" charset="0"/>
              </a:rPr>
              <a:t>CommNet</a:t>
            </a:r>
            <a:r>
              <a:rPr lang="en-US" sz="3200" dirty="0" smtClean="0">
                <a:solidFill>
                  <a:srgbClr val="FFFFFF"/>
                </a:solidFill>
                <a:effectLst>
                  <a:outerShdw blurRad="38100" dist="38100" dir="2700000" algn="tl">
                    <a:srgbClr val="000000">
                      <a:alpha val="43137"/>
                    </a:srgbClr>
                  </a:outerShdw>
                </a:effectLst>
                <a:latin typeface="Segoe" pitchFamily="34" charset="0"/>
              </a:rPr>
              <a:t> and enter to win an Xbox 360 Elite!</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childTnLst>
                                </p:cTn>
                              </p:par>
                              <p:par>
                                <p:cTn id="8" presetID="64" presetClass="path" presetSubtype="0" decel="50000" fill="hold" grpId="1" nodeType="withEffect">
                                  <p:stCondLst>
                                    <p:cond delay="0"/>
                                  </p:stCondLst>
                                  <p:childTnLst>
                                    <p:animMotion origin="layout" path="M -0.41701 -0.00138 L -2.77778E-6 -4.44444E-6 " pathEditMode="relative" rAng="0" ptsTypes="AA">
                                      <p:cBhvr>
                                        <p:cTn id="9" dur="1000" fill="hold"/>
                                        <p:tgtEl>
                                          <p:spTgt spid="3"/>
                                        </p:tgtEl>
                                        <p:attrNameLst>
                                          <p:attrName>ppt_x</p:attrName>
                                          <p:attrName>ppt_y</p:attrName>
                                        </p:attrNameLst>
                                      </p:cBhvr>
                                      <p:rCtr x="20900" y="10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3" grpId="1"/>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Microsoft logo and tagline"/>
          <p:cNvPicPr>
            <a:picLocks noChangeAspect="1" noChangeArrowheads="1"/>
          </p:cNvPicPr>
          <p:nvPr/>
        </p:nvPicPr>
        <p:blipFill>
          <a:blip r:embed="rId3"/>
          <a:stretch>
            <a:fillRect/>
          </a:stretch>
        </p:blipFill>
        <p:spPr bwMode="black">
          <a:xfrm>
            <a:off x="2286000" y="2590800"/>
            <a:ext cx="4572000" cy="986114"/>
          </a:xfrm>
          <a:prstGeom prst="rect">
            <a:avLst/>
          </a:prstGeom>
          <a:noFill/>
          <a:ln>
            <a:noFill/>
          </a:ln>
        </p:spPr>
      </p:pic>
      <p:sp>
        <p:nvSpPr>
          <p:cNvPr id="5" name="Text Box 3"/>
          <p:cNvSpPr txBox="1">
            <a:spLocks noChangeArrowheads="1"/>
          </p:cNvSpPr>
          <p:nvPr/>
        </p:nvSpPr>
        <p:spPr bwMode="blackWhite">
          <a:xfrm>
            <a:off x="967578" y="5580925"/>
            <a:ext cx="7208845" cy="461651"/>
          </a:xfrm>
          <a:prstGeom prst="rect">
            <a:avLst/>
          </a:prstGeom>
          <a:noFill/>
          <a:ln w="12700">
            <a:noFill/>
            <a:miter lim="800000"/>
            <a:headEnd type="none" w="sm" len="sm"/>
            <a:tailEnd type="none" w="sm" len="sm"/>
          </a:ln>
          <a:effectLst/>
        </p:spPr>
        <p:txBody>
          <a:bodyPr vert="horz" wrap="square" lIns="91425" tIns="45713" rIns="91425" bIns="45713" numCol="1" anchor="t" anchorCtr="0" compatLnSpc="1">
            <a:prstTxWarp prst="textNoShape">
              <a:avLst/>
            </a:prstTxWarp>
            <a:spAutoFit/>
          </a:bodyPr>
          <a:lstStyle/>
          <a:p>
            <a:pPr algn="ctr" defTabSz="914099" eaLnBrk="0" hangingPunct="0"/>
            <a:r>
              <a:rPr lang="en-US" sz="600" dirty="0">
                <a:latin typeface="Calibri" pitchFamily="34" charset="0"/>
                <a:cs typeface="Arial" charset="0"/>
              </a:rPr>
              <a:t>© </a:t>
            </a:r>
            <a:r>
              <a:rPr lang="en-US" sz="600" dirty="0" smtClean="0">
                <a:latin typeface="Calibri" pitchFamily="34" charset="0"/>
                <a:cs typeface="Arial" charset="0"/>
              </a:rPr>
              <a:t>2009 Microsoft </a:t>
            </a:r>
            <a:r>
              <a:rPr lang="en-US" sz="600" dirty="0">
                <a:latin typeface="Calibri" pitchFamily="34" charset="0"/>
                <a:cs typeface="Arial" charset="0"/>
              </a:rPr>
              <a:t>Corporation. All rights reserved. Microsoft, Windows, Windows Vista and other product names are or may be registered trademarks and/or trademarks in the U.S. and/or other countries.</a:t>
            </a:r>
          </a:p>
          <a:p>
            <a:pPr algn="ctr" defTabSz="914099" eaLnBrk="0" hangingPunct="0"/>
            <a:r>
              <a:rPr lang="en-US" sz="600" dirty="0">
                <a:latin typeface="Calibri" pitchFamily="34" charset="0"/>
                <a:cs typeface="Arial"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r>
              <a:rPr lang="en-US" sz="600" dirty="0" smtClean="0">
                <a:latin typeface="Calibri" pitchFamily="34" charset="0"/>
                <a:cs typeface="Arial" charset="0"/>
              </a:rPr>
              <a:t>MICROSOFT </a:t>
            </a:r>
            <a:r>
              <a:rPr lang="en-US" sz="600" dirty="0">
                <a:latin typeface="Calibri" pitchFamily="34" charset="0"/>
                <a:cs typeface="Arial" charset="0"/>
              </a:rPr>
              <a:t>MAKES NO WARRANTIES, EXPRESS, IMPLIED OR STATUTORY, AS TO THE INFORMATION IN THIS PRESENTATION.</a:t>
            </a:r>
          </a:p>
        </p:txBody>
      </p:sp>
      <p:sp>
        <p:nvSpPr>
          <p:cNvPr id="6" name="Rectangle 5"/>
          <p:cNvSpPr/>
          <p:nvPr/>
        </p:nvSpPr>
        <p:spPr bwMode="auto">
          <a:xfrm>
            <a:off x="-2298032" y="0"/>
            <a:ext cx="2141623" cy="794084"/>
          </a:xfrm>
          <a:prstGeom prst="rect">
            <a:avLst/>
          </a:prstGeom>
          <a:ln w="38100">
            <a:solidFill>
              <a:srgbClr val="FFFF00"/>
            </a:solidFill>
            <a:headEnd type="none" w="med" len="med"/>
            <a:tailEnd type="none" w="med" len="med"/>
          </a:ln>
        </p:spPr>
        <p:style>
          <a:lnRef idx="0">
            <a:schemeClr val="dk1"/>
          </a:lnRef>
          <a:fillRef idx="3">
            <a:schemeClr val="dk1"/>
          </a:fillRef>
          <a:effectRef idx="3">
            <a:schemeClr val="dk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400" b="1" dirty="0" smtClean="0"/>
              <a:t>Required Slide</a:t>
            </a:r>
            <a:endParaRPr lang="en-US" sz="2400" b="1" dirty="0" smtClean="0">
              <a:solidFill>
                <a:srgbClr val="FFFFFF"/>
              </a:solidFill>
              <a:effectLst>
                <a:outerShdw blurRad="38100" dist="38100" dir="2700000" algn="tl">
                  <a:srgbClr val="000000">
                    <a:alpha val="43137"/>
                  </a:srgbClr>
                </a:outerShdw>
              </a:effectLst>
            </a:endParaRPr>
          </a:p>
        </p:txBody>
      </p:sp>
    </p:spTree>
  </p:cSld>
  <p:clrMapOvr>
    <a:masterClrMapping/>
  </p:clrMapOvr>
  <p:transition>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381000" y="230188"/>
            <a:ext cx="8382000" cy="664797"/>
          </a:xfrm>
        </p:spPr>
        <p:txBody>
          <a:bodyPr/>
          <a:lstStyle/>
          <a:p>
            <a:pPr eaLnBrk="1" hangingPunct="1"/>
            <a:r>
              <a:rPr lang="en-US" dirty="0" smtClean="0"/>
              <a:t>WDS Requirements</a:t>
            </a:r>
          </a:p>
        </p:txBody>
      </p:sp>
      <p:sp>
        <p:nvSpPr>
          <p:cNvPr id="9219" name="Rectangle 3"/>
          <p:cNvSpPr>
            <a:spLocks noGrp="1" noChangeArrowheads="1"/>
          </p:cNvSpPr>
          <p:nvPr>
            <p:ph type="body" idx="1"/>
          </p:nvPr>
        </p:nvSpPr>
        <p:spPr>
          <a:xfrm>
            <a:off x="381000" y="1420814"/>
            <a:ext cx="8381999" cy="2405624"/>
          </a:xfrm>
        </p:spPr>
        <p:txBody>
          <a:bodyPr/>
          <a:lstStyle/>
          <a:p>
            <a:pPr eaLnBrk="1" hangingPunct="1"/>
            <a:r>
              <a:rPr lang="en-US" dirty="0" smtClean="0"/>
              <a:t>WDS server must be a member of an Active Directory domain</a:t>
            </a:r>
          </a:p>
          <a:p>
            <a:pPr eaLnBrk="1" hangingPunct="1"/>
            <a:r>
              <a:rPr lang="en-US" dirty="0" smtClean="0"/>
              <a:t>DHCP</a:t>
            </a:r>
          </a:p>
          <a:p>
            <a:pPr eaLnBrk="1" hangingPunct="1"/>
            <a:r>
              <a:rPr lang="en-US" dirty="0" smtClean="0"/>
              <a:t>DNS</a:t>
            </a:r>
          </a:p>
          <a:p>
            <a:pPr eaLnBrk="1" hangingPunct="1"/>
            <a:r>
              <a:rPr lang="en-US" dirty="0" smtClean="0"/>
              <a:t>NTFS partition on which to store images</a:t>
            </a:r>
          </a:p>
        </p:txBody>
      </p:sp>
    </p:spTree>
  </p:cSld>
  <p:clrMapOvr>
    <a:masterClrMapping/>
  </p:clrMapOvr>
  <p:transition>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WDS Requirements</a:t>
            </a:r>
            <a:endParaRPr lang="en-US" dirty="0"/>
          </a:p>
        </p:txBody>
      </p:sp>
      <p:grpSp>
        <p:nvGrpSpPr>
          <p:cNvPr id="4" name="Group 213"/>
          <p:cNvGrpSpPr>
            <a:grpSpLocks/>
          </p:cNvGrpSpPr>
          <p:nvPr/>
        </p:nvGrpSpPr>
        <p:grpSpPr bwMode="auto">
          <a:xfrm>
            <a:off x="699752" y="2980387"/>
            <a:ext cx="1676400" cy="1154113"/>
            <a:chOff x="838200" y="4495800"/>
            <a:chExt cx="2971800" cy="2057400"/>
          </a:xfrm>
        </p:grpSpPr>
        <p:grpSp>
          <p:nvGrpSpPr>
            <p:cNvPr id="5" name="Group 47"/>
            <p:cNvGrpSpPr>
              <a:grpSpLocks/>
            </p:cNvGrpSpPr>
            <p:nvPr/>
          </p:nvGrpSpPr>
          <p:grpSpPr bwMode="auto">
            <a:xfrm>
              <a:off x="2895600" y="4572000"/>
              <a:ext cx="914400" cy="1981200"/>
              <a:chOff x="2736" y="2880"/>
              <a:chExt cx="576" cy="1248"/>
            </a:xfrm>
          </p:grpSpPr>
          <p:sp>
            <p:nvSpPr>
              <p:cNvPr id="18" name="AutoShape 48"/>
              <p:cNvSpPr>
                <a:spLocks noChangeArrowheads="1"/>
              </p:cNvSpPr>
              <p:nvPr/>
            </p:nvSpPr>
            <p:spPr bwMode="auto">
              <a:xfrm rot="5400000" flipH="1">
                <a:off x="2400" y="3216"/>
                <a:ext cx="1248" cy="576"/>
              </a:xfrm>
              <a:prstGeom prst="cube">
                <a:avLst>
                  <a:gd name="adj" fmla="val 44356"/>
                </a:avLst>
              </a:prstGeom>
              <a:solidFill>
                <a:srgbClr val="808080"/>
              </a:solidFill>
              <a:ln w="9525">
                <a:solidFill>
                  <a:schemeClr val="tx1"/>
                </a:solidFill>
                <a:miter lim="800000"/>
                <a:headEnd/>
                <a:tailEnd/>
              </a:ln>
            </p:spPr>
            <p:txBody>
              <a:bodyPr rot="10800000" vert="eaVert" wrap="none" anchor="ctr"/>
              <a:lstStyle/>
              <a:p>
                <a:endParaRPr lang="en-US"/>
              </a:p>
            </p:txBody>
          </p:sp>
          <p:grpSp>
            <p:nvGrpSpPr>
              <p:cNvPr id="19" name="Group 49"/>
              <p:cNvGrpSpPr>
                <a:grpSpLocks/>
              </p:cNvGrpSpPr>
              <p:nvPr/>
            </p:nvGrpSpPr>
            <p:grpSpPr bwMode="auto">
              <a:xfrm>
                <a:off x="2880" y="3360"/>
                <a:ext cx="134" cy="672"/>
                <a:chOff x="2688" y="1872"/>
                <a:chExt cx="96" cy="480"/>
              </a:xfrm>
            </p:grpSpPr>
            <p:sp>
              <p:nvSpPr>
                <p:cNvPr id="21" name="Rectangle 50"/>
                <p:cNvSpPr>
                  <a:spLocks noChangeArrowheads="1"/>
                </p:cNvSpPr>
                <p:nvPr/>
              </p:nvSpPr>
              <p:spPr bwMode="auto">
                <a:xfrm>
                  <a:off x="2688" y="1872"/>
                  <a:ext cx="96" cy="480"/>
                </a:xfrm>
                <a:prstGeom prst="rect">
                  <a:avLst/>
                </a:prstGeom>
                <a:solidFill>
                  <a:srgbClr val="C0C0C0"/>
                </a:solidFill>
                <a:ln w="9525">
                  <a:solidFill>
                    <a:schemeClr val="tx1"/>
                  </a:solidFill>
                  <a:miter lim="800000"/>
                  <a:headEnd/>
                  <a:tailEnd/>
                </a:ln>
              </p:spPr>
              <p:txBody>
                <a:bodyPr wrap="none" anchor="ctr"/>
                <a:lstStyle/>
                <a:p>
                  <a:endParaRPr lang="en-US"/>
                </a:p>
              </p:txBody>
            </p:sp>
            <p:sp>
              <p:nvSpPr>
                <p:cNvPr id="22" name="Rectangle 51"/>
                <p:cNvSpPr>
                  <a:spLocks noChangeArrowheads="1"/>
                </p:cNvSpPr>
                <p:nvPr/>
              </p:nvSpPr>
              <p:spPr bwMode="auto">
                <a:xfrm>
                  <a:off x="2708" y="1900"/>
                  <a:ext cx="48" cy="432"/>
                </a:xfrm>
                <a:prstGeom prst="rect">
                  <a:avLst/>
                </a:prstGeom>
                <a:solidFill>
                  <a:srgbClr val="4D4D4D"/>
                </a:solidFill>
                <a:ln w="9525">
                  <a:solidFill>
                    <a:schemeClr val="tx1"/>
                  </a:solidFill>
                  <a:miter lim="800000"/>
                  <a:headEnd/>
                  <a:tailEnd/>
                </a:ln>
              </p:spPr>
              <p:txBody>
                <a:bodyPr wrap="none" anchor="ctr"/>
                <a:lstStyle/>
                <a:p>
                  <a:endParaRPr lang="en-US"/>
                </a:p>
              </p:txBody>
            </p:sp>
          </p:grpSp>
          <p:sp>
            <p:nvSpPr>
              <p:cNvPr id="20" name="Rectangle 52"/>
              <p:cNvSpPr>
                <a:spLocks noChangeArrowheads="1"/>
              </p:cNvSpPr>
              <p:nvPr/>
            </p:nvSpPr>
            <p:spPr bwMode="auto">
              <a:xfrm flipV="1">
                <a:off x="2938" y="3236"/>
                <a:ext cx="48" cy="96"/>
              </a:xfrm>
              <a:prstGeom prst="rect">
                <a:avLst/>
              </a:prstGeom>
              <a:solidFill>
                <a:srgbClr val="00FF00"/>
              </a:solidFill>
              <a:ln w="9525">
                <a:solidFill>
                  <a:schemeClr val="tx1"/>
                </a:solidFill>
                <a:miter lim="800000"/>
                <a:headEnd/>
                <a:tailEnd/>
              </a:ln>
            </p:spPr>
            <p:txBody>
              <a:bodyPr rot="10800000" wrap="none" anchor="ctr"/>
              <a:lstStyle/>
              <a:p>
                <a:endParaRPr lang="en-US"/>
              </a:p>
            </p:txBody>
          </p:sp>
        </p:grpSp>
        <p:grpSp>
          <p:nvGrpSpPr>
            <p:cNvPr id="6" name="Group 35"/>
            <p:cNvGrpSpPr>
              <a:grpSpLocks/>
            </p:cNvGrpSpPr>
            <p:nvPr/>
          </p:nvGrpSpPr>
          <p:grpSpPr bwMode="auto">
            <a:xfrm>
              <a:off x="838200" y="4495800"/>
              <a:ext cx="2024063" cy="2051050"/>
              <a:chOff x="864" y="672"/>
              <a:chExt cx="1275" cy="1292"/>
            </a:xfrm>
          </p:grpSpPr>
          <p:sp>
            <p:nvSpPr>
              <p:cNvPr id="7" name="AutoShape 36"/>
              <p:cNvSpPr>
                <a:spLocks noChangeAspect="1" noChangeArrowheads="1" noTextEdit="1"/>
              </p:cNvSpPr>
              <p:nvPr/>
            </p:nvSpPr>
            <p:spPr bwMode="auto">
              <a:xfrm>
                <a:off x="864" y="672"/>
                <a:ext cx="1238" cy="1292"/>
              </a:xfrm>
              <a:prstGeom prst="rect">
                <a:avLst/>
              </a:prstGeom>
              <a:noFill/>
              <a:ln w="9525">
                <a:noFill/>
                <a:miter lim="800000"/>
                <a:headEnd/>
                <a:tailEnd/>
              </a:ln>
            </p:spPr>
            <p:txBody>
              <a:bodyPr/>
              <a:lstStyle/>
              <a:p>
                <a:endParaRPr lang="en-US"/>
              </a:p>
            </p:txBody>
          </p:sp>
          <p:sp>
            <p:nvSpPr>
              <p:cNvPr id="8" name="Oval 37"/>
              <p:cNvSpPr>
                <a:spLocks noChangeArrowheads="1"/>
              </p:cNvSpPr>
              <p:nvPr/>
            </p:nvSpPr>
            <p:spPr bwMode="auto">
              <a:xfrm>
                <a:off x="1146" y="1872"/>
                <a:ext cx="918" cy="90"/>
              </a:xfrm>
              <a:prstGeom prst="ellipse">
                <a:avLst/>
              </a:prstGeom>
              <a:gradFill rotWithShape="1">
                <a:gsLst>
                  <a:gs pos="0">
                    <a:srgbClr val="808080"/>
                  </a:gs>
                  <a:gs pos="100000">
                    <a:srgbClr val="616161"/>
                  </a:gs>
                </a:gsLst>
                <a:path path="shape">
                  <a:fillToRect l="50000" t="50000" r="50000" b="50000"/>
                </a:path>
              </a:gradFill>
              <a:ln w="0">
                <a:solidFill>
                  <a:srgbClr val="000000"/>
                </a:solidFill>
                <a:round/>
                <a:headEnd/>
                <a:tailEnd/>
              </a:ln>
            </p:spPr>
            <p:txBody>
              <a:bodyPr/>
              <a:lstStyle/>
              <a:p>
                <a:endParaRPr lang="en-US"/>
              </a:p>
            </p:txBody>
          </p:sp>
          <p:sp>
            <p:nvSpPr>
              <p:cNvPr id="9" name="Oval 38"/>
              <p:cNvSpPr>
                <a:spLocks noChangeArrowheads="1"/>
              </p:cNvSpPr>
              <p:nvPr/>
            </p:nvSpPr>
            <p:spPr bwMode="auto">
              <a:xfrm>
                <a:off x="1146" y="1872"/>
                <a:ext cx="918" cy="90"/>
              </a:xfrm>
              <a:prstGeom prst="ellipse">
                <a:avLst/>
              </a:prstGeom>
              <a:noFill/>
              <a:ln w="9525" cap="rnd">
                <a:solidFill>
                  <a:srgbClr val="000000"/>
                </a:solidFill>
                <a:round/>
                <a:headEnd/>
                <a:tailEnd/>
              </a:ln>
            </p:spPr>
            <p:txBody>
              <a:bodyPr/>
              <a:lstStyle/>
              <a:p>
                <a:endParaRPr lang="en-US"/>
              </a:p>
            </p:txBody>
          </p:sp>
          <p:sp>
            <p:nvSpPr>
              <p:cNvPr id="10" name="Freeform 39"/>
              <p:cNvSpPr>
                <a:spLocks/>
              </p:cNvSpPr>
              <p:nvPr/>
            </p:nvSpPr>
            <p:spPr bwMode="auto">
              <a:xfrm>
                <a:off x="1536" y="1440"/>
                <a:ext cx="192" cy="432"/>
              </a:xfrm>
              <a:custGeom>
                <a:avLst/>
                <a:gdLst>
                  <a:gd name="T0" fmla="*/ 0 w 818"/>
                  <a:gd name="T1" fmla="*/ 0 h 982"/>
                  <a:gd name="T2" fmla="*/ 0 w 818"/>
                  <a:gd name="T3" fmla="*/ 0 h 982"/>
                  <a:gd name="T4" fmla="*/ 0 w 818"/>
                  <a:gd name="T5" fmla="*/ 0 h 982"/>
                  <a:gd name="T6" fmla="*/ 0 w 818"/>
                  <a:gd name="T7" fmla="*/ 0 h 982"/>
                  <a:gd name="T8" fmla="*/ 0 w 818"/>
                  <a:gd name="T9" fmla="*/ 0 h 982"/>
                  <a:gd name="T10" fmla="*/ 0 w 818"/>
                  <a:gd name="T11" fmla="*/ 0 h 982"/>
                  <a:gd name="T12" fmla="*/ 0 w 818"/>
                  <a:gd name="T13" fmla="*/ 0 h 982"/>
                  <a:gd name="T14" fmla="*/ 0 60000 65536"/>
                  <a:gd name="T15" fmla="*/ 0 60000 65536"/>
                  <a:gd name="T16" fmla="*/ 0 60000 65536"/>
                  <a:gd name="T17" fmla="*/ 0 60000 65536"/>
                  <a:gd name="T18" fmla="*/ 0 60000 65536"/>
                  <a:gd name="T19" fmla="*/ 0 60000 65536"/>
                  <a:gd name="T20" fmla="*/ 0 60000 65536"/>
                  <a:gd name="T21" fmla="*/ 0 w 818"/>
                  <a:gd name="T22" fmla="*/ 0 h 982"/>
                  <a:gd name="T23" fmla="*/ 818 w 818"/>
                  <a:gd name="T24" fmla="*/ 982 h 98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818" h="982">
                    <a:moveTo>
                      <a:pt x="690" y="0"/>
                    </a:moveTo>
                    <a:lnTo>
                      <a:pt x="818" y="982"/>
                    </a:lnTo>
                    <a:cubicBezTo>
                      <a:pt x="546" y="976"/>
                      <a:pt x="273" y="974"/>
                      <a:pt x="0" y="976"/>
                    </a:cubicBezTo>
                    <a:lnTo>
                      <a:pt x="11" y="9"/>
                    </a:lnTo>
                    <a:lnTo>
                      <a:pt x="690" y="0"/>
                    </a:lnTo>
                    <a:close/>
                  </a:path>
                </a:pathLst>
              </a:custGeom>
              <a:gradFill rotWithShape="1">
                <a:gsLst>
                  <a:gs pos="0">
                    <a:srgbClr val="3B3B3B"/>
                  </a:gs>
                  <a:gs pos="50000">
                    <a:srgbClr val="808080"/>
                  </a:gs>
                  <a:gs pos="100000">
                    <a:srgbClr val="3B3B3B"/>
                  </a:gs>
                </a:gsLst>
                <a:lin ang="0" scaled="1"/>
              </a:gradFill>
              <a:ln w="0">
                <a:solidFill>
                  <a:srgbClr val="000000"/>
                </a:solidFill>
                <a:round/>
                <a:headEnd/>
                <a:tailEnd/>
              </a:ln>
            </p:spPr>
            <p:txBody>
              <a:bodyPr/>
              <a:lstStyle/>
              <a:p>
                <a:endParaRPr lang="en-US"/>
              </a:p>
            </p:txBody>
          </p:sp>
          <p:sp>
            <p:nvSpPr>
              <p:cNvPr id="11" name="Freeform 40"/>
              <p:cNvSpPr>
                <a:spLocks/>
              </p:cNvSpPr>
              <p:nvPr/>
            </p:nvSpPr>
            <p:spPr bwMode="auto">
              <a:xfrm>
                <a:off x="1536" y="1440"/>
                <a:ext cx="192" cy="432"/>
              </a:xfrm>
              <a:custGeom>
                <a:avLst/>
                <a:gdLst>
                  <a:gd name="T0" fmla="*/ 0 w 818"/>
                  <a:gd name="T1" fmla="*/ 0 h 982"/>
                  <a:gd name="T2" fmla="*/ 0 w 818"/>
                  <a:gd name="T3" fmla="*/ 0 h 982"/>
                  <a:gd name="T4" fmla="*/ 0 w 818"/>
                  <a:gd name="T5" fmla="*/ 0 h 982"/>
                  <a:gd name="T6" fmla="*/ 0 w 818"/>
                  <a:gd name="T7" fmla="*/ 0 h 982"/>
                  <a:gd name="T8" fmla="*/ 0 w 818"/>
                  <a:gd name="T9" fmla="*/ 0 h 982"/>
                  <a:gd name="T10" fmla="*/ 0 w 818"/>
                  <a:gd name="T11" fmla="*/ 0 h 982"/>
                  <a:gd name="T12" fmla="*/ 0 w 818"/>
                  <a:gd name="T13" fmla="*/ 0 h 982"/>
                  <a:gd name="T14" fmla="*/ 0 60000 65536"/>
                  <a:gd name="T15" fmla="*/ 0 60000 65536"/>
                  <a:gd name="T16" fmla="*/ 0 60000 65536"/>
                  <a:gd name="T17" fmla="*/ 0 60000 65536"/>
                  <a:gd name="T18" fmla="*/ 0 60000 65536"/>
                  <a:gd name="T19" fmla="*/ 0 60000 65536"/>
                  <a:gd name="T20" fmla="*/ 0 60000 65536"/>
                  <a:gd name="T21" fmla="*/ 0 w 818"/>
                  <a:gd name="T22" fmla="*/ 0 h 982"/>
                  <a:gd name="T23" fmla="*/ 818 w 818"/>
                  <a:gd name="T24" fmla="*/ 982 h 98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818" h="982">
                    <a:moveTo>
                      <a:pt x="690" y="0"/>
                    </a:moveTo>
                    <a:lnTo>
                      <a:pt x="818" y="982"/>
                    </a:lnTo>
                    <a:cubicBezTo>
                      <a:pt x="546" y="976"/>
                      <a:pt x="273" y="974"/>
                      <a:pt x="0" y="976"/>
                    </a:cubicBezTo>
                    <a:lnTo>
                      <a:pt x="11" y="9"/>
                    </a:lnTo>
                    <a:lnTo>
                      <a:pt x="690" y="0"/>
                    </a:lnTo>
                    <a:close/>
                  </a:path>
                </a:pathLst>
              </a:custGeom>
              <a:noFill/>
              <a:ln w="9525" cap="rnd">
                <a:solidFill>
                  <a:srgbClr val="000000"/>
                </a:solidFill>
                <a:round/>
                <a:headEnd/>
                <a:tailEnd/>
              </a:ln>
            </p:spPr>
            <p:txBody>
              <a:bodyPr/>
              <a:lstStyle/>
              <a:p>
                <a:endParaRPr lang="en-US"/>
              </a:p>
            </p:txBody>
          </p:sp>
          <p:sp>
            <p:nvSpPr>
              <p:cNvPr id="12" name="Freeform 41"/>
              <p:cNvSpPr>
                <a:spLocks/>
              </p:cNvSpPr>
              <p:nvPr/>
            </p:nvSpPr>
            <p:spPr bwMode="auto">
              <a:xfrm>
                <a:off x="1056" y="730"/>
                <a:ext cx="1051" cy="779"/>
              </a:xfrm>
              <a:custGeom>
                <a:avLst/>
                <a:gdLst>
                  <a:gd name="T0" fmla="*/ 0 w 1051"/>
                  <a:gd name="T1" fmla="*/ 779 h 779"/>
                  <a:gd name="T2" fmla="*/ 958 w 1051"/>
                  <a:gd name="T3" fmla="*/ 775 h 779"/>
                  <a:gd name="T4" fmla="*/ 1051 w 1051"/>
                  <a:gd name="T5" fmla="*/ 0 h 779"/>
                  <a:gd name="T6" fmla="*/ 130 w 1051"/>
                  <a:gd name="T7" fmla="*/ 33 h 779"/>
                  <a:gd name="T8" fmla="*/ 0 w 1051"/>
                  <a:gd name="T9" fmla="*/ 779 h 779"/>
                  <a:gd name="T10" fmla="*/ 0 60000 65536"/>
                  <a:gd name="T11" fmla="*/ 0 60000 65536"/>
                  <a:gd name="T12" fmla="*/ 0 60000 65536"/>
                  <a:gd name="T13" fmla="*/ 0 60000 65536"/>
                  <a:gd name="T14" fmla="*/ 0 60000 65536"/>
                  <a:gd name="T15" fmla="*/ 0 w 1051"/>
                  <a:gd name="T16" fmla="*/ 0 h 779"/>
                  <a:gd name="T17" fmla="*/ 1051 w 1051"/>
                  <a:gd name="T18" fmla="*/ 779 h 779"/>
                </a:gdLst>
                <a:ahLst/>
                <a:cxnLst>
                  <a:cxn ang="T10">
                    <a:pos x="T0" y="T1"/>
                  </a:cxn>
                  <a:cxn ang="T11">
                    <a:pos x="T2" y="T3"/>
                  </a:cxn>
                  <a:cxn ang="T12">
                    <a:pos x="T4" y="T5"/>
                  </a:cxn>
                  <a:cxn ang="T13">
                    <a:pos x="T6" y="T7"/>
                  </a:cxn>
                  <a:cxn ang="T14">
                    <a:pos x="T8" y="T9"/>
                  </a:cxn>
                </a:cxnLst>
                <a:rect l="T15" t="T16" r="T17" b="T18"/>
                <a:pathLst>
                  <a:path w="1051" h="779">
                    <a:moveTo>
                      <a:pt x="0" y="779"/>
                    </a:moveTo>
                    <a:lnTo>
                      <a:pt x="958" y="775"/>
                    </a:lnTo>
                    <a:lnTo>
                      <a:pt x="1051" y="0"/>
                    </a:lnTo>
                    <a:lnTo>
                      <a:pt x="130" y="33"/>
                    </a:lnTo>
                    <a:lnTo>
                      <a:pt x="0" y="779"/>
                    </a:lnTo>
                    <a:close/>
                  </a:path>
                </a:pathLst>
              </a:custGeom>
              <a:solidFill>
                <a:srgbClr val="808080"/>
              </a:solidFill>
              <a:ln w="9525">
                <a:noFill/>
                <a:round/>
                <a:headEnd/>
                <a:tailEnd/>
              </a:ln>
            </p:spPr>
            <p:txBody>
              <a:bodyPr/>
              <a:lstStyle/>
              <a:p>
                <a:endParaRPr lang="en-US"/>
              </a:p>
            </p:txBody>
          </p:sp>
          <p:sp>
            <p:nvSpPr>
              <p:cNvPr id="13" name="Freeform 42"/>
              <p:cNvSpPr>
                <a:spLocks/>
              </p:cNvSpPr>
              <p:nvPr/>
            </p:nvSpPr>
            <p:spPr bwMode="auto">
              <a:xfrm>
                <a:off x="1056" y="730"/>
                <a:ext cx="1051" cy="779"/>
              </a:xfrm>
              <a:custGeom>
                <a:avLst/>
                <a:gdLst>
                  <a:gd name="T0" fmla="*/ 0 w 1051"/>
                  <a:gd name="T1" fmla="*/ 779 h 779"/>
                  <a:gd name="T2" fmla="*/ 958 w 1051"/>
                  <a:gd name="T3" fmla="*/ 775 h 779"/>
                  <a:gd name="T4" fmla="*/ 1051 w 1051"/>
                  <a:gd name="T5" fmla="*/ 0 h 779"/>
                  <a:gd name="T6" fmla="*/ 130 w 1051"/>
                  <a:gd name="T7" fmla="*/ 33 h 779"/>
                  <a:gd name="T8" fmla="*/ 0 w 1051"/>
                  <a:gd name="T9" fmla="*/ 779 h 779"/>
                  <a:gd name="T10" fmla="*/ 0 60000 65536"/>
                  <a:gd name="T11" fmla="*/ 0 60000 65536"/>
                  <a:gd name="T12" fmla="*/ 0 60000 65536"/>
                  <a:gd name="T13" fmla="*/ 0 60000 65536"/>
                  <a:gd name="T14" fmla="*/ 0 60000 65536"/>
                  <a:gd name="T15" fmla="*/ 0 w 1051"/>
                  <a:gd name="T16" fmla="*/ 0 h 779"/>
                  <a:gd name="T17" fmla="*/ 1051 w 1051"/>
                  <a:gd name="T18" fmla="*/ 779 h 779"/>
                </a:gdLst>
                <a:ahLst/>
                <a:cxnLst>
                  <a:cxn ang="T10">
                    <a:pos x="T0" y="T1"/>
                  </a:cxn>
                  <a:cxn ang="T11">
                    <a:pos x="T2" y="T3"/>
                  </a:cxn>
                  <a:cxn ang="T12">
                    <a:pos x="T4" y="T5"/>
                  </a:cxn>
                  <a:cxn ang="T13">
                    <a:pos x="T6" y="T7"/>
                  </a:cxn>
                  <a:cxn ang="T14">
                    <a:pos x="T8" y="T9"/>
                  </a:cxn>
                </a:cxnLst>
                <a:rect l="T15" t="T16" r="T17" b="T18"/>
                <a:pathLst>
                  <a:path w="1051" h="779">
                    <a:moveTo>
                      <a:pt x="0" y="779"/>
                    </a:moveTo>
                    <a:lnTo>
                      <a:pt x="958" y="775"/>
                    </a:lnTo>
                    <a:lnTo>
                      <a:pt x="1051" y="0"/>
                    </a:lnTo>
                    <a:lnTo>
                      <a:pt x="130" y="33"/>
                    </a:lnTo>
                    <a:lnTo>
                      <a:pt x="0" y="779"/>
                    </a:lnTo>
                    <a:close/>
                  </a:path>
                </a:pathLst>
              </a:custGeom>
              <a:noFill/>
              <a:ln w="9525" cap="rnd">
                <a:solidFill>
                  <a:srgbClr val="000000"/>
                </a:solidFill>
                <a:round/>
                <a:headEnd/>
                <a:tailEnd/>
              </a:ln>
            </p:spPr>
            <p:txBody>
              <a:bodyPr/>
              <a:lstStyle/>
              <a:p>
                <a:endParaRPr lang="en-US"/>
              </a:p>
            </p:txBody>
          </p:sp>
          <p:sp>
            <p:nvSpPr>
              <p:cNvPr id="14" name="Freeform 43"/>
              <p:cNvSpPr>
                <a:spLocks/>
              </p:cNvSpPr>
              <p:nvPr/>
            </p:nvSpPr>
            <p:spPr bwMode="auto">
              <a:xfrm>
                <a:off x="1078" y="748"/>
                <a:ext cx="1061" cy="788"/>
              </a:xfrm>
              <a:custGeom>
                <a:avLst/>
                <a:gdLst>
                  <a:gd name="T0" fmla="*/ 0 w 2830"/>
                  <a:gd name="T1" fmla="*/ 0 h 2103"/>
                  <a:gd name="T2" fmla="*/ 0 w 2830"/>
                  <a:gd name="T3" fmla="*/ 0 h 2103"/>
                  <a:gd name="T4" fmla="*/ 0 w 2830"/>
                  <a:gd name="T5" fmla="*/ 0 h 2103"/>
                  <a:gd name="T6" fmla="*/ 0 w 2830"/>
                  <a:gd name="T7" fmla="*/ 0 h 2103"/>
                  <a:gd name="T8" fmla="*/ 0 w 2830"/>
                  <a:gd name="T9" fmla="*/ 0 h 2103"/>
                  <a:gd name="T10" fmla="*/ 0 w 2830"/>
                  <a:gd name="T11" fmla="*/ 0 h 2103"/>
                  <a:gd name="T12" fmla="*/ 0 w 2830"/>
                  <a:gd name="T13" fmla="*/ 0 h 2103"/>
                  <a:gd name="T14" fmla="*/ 0 w 2830"/>
                  <a:gd name="T15" fmla="*/ 0 h 2103"/>
                  <a:gd name="T16" fmla="*/ 0 60000 65536"/>
                  <a:gd name="T17" fmla="*/ 0 60000 65536"/>
                  <a:gd name="T18" fmla="*/ 0 60000 65536"/>
                  <a:gd name="T19" fmla="*/ 0 60000 65536"/>
                  <a:gd name="T20" fmla="*/ 0 60000 65536"/>
                  <a:gd name="T21" fmla="*/ 0 60000 65536"/>
                  <a:gd name="T22" fmla="*/ 0 60000 65536"/>
                  <a:gd name="T23" fmla="*/ 0 60000 65536"/>
                  <a:gd name="T24" fmla="*/ 0 w 2830"/>
                  <a:gd name="T25" fmla="*/ 0 h 2103"/>
                  <a:gd name="T26" fmla="*/ 2830 w 2830"/>
                  <a:gd name="T27" fmla="*/ 2103 h 2103"/>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830" h="2103">
                    <a:moveTo>
                      <a:pt x="0" y="2032"/>
                    </a:moveTo>
                    <a:cubicBezTo>
                      <a:pt x="11" y="2054"/>
                      <a:pt x="18" y="2078"/>
                      <a:pt x="18" y="2103"/>
                    </a:cubicBezTo>
                    <a:lnTo>
                      <a:pt x="2558" y="2101"/>
                    </a:lnTo>
                    <a:lnTo>
                      <a:pt x="2830" y="0"/>
                    </a:lnTo>
                    <a:lnTo>
                      <a:pt x="2746" y="1"/>
                    </a:lnTo>
                    <a:lnTo>
                      <a:pt x="2498" y="2006"/>
                    </a:lnTo>
                    <a:lnTo>
                      <a:pt x="0" y="2032"/>
                    </a:lnTo>
                    <a:close/>
                  </a:path>
                </a:pathLst>
              </a:custGeom>
              <a:solidFill>
                <a:srgbClr val="9A9A9A"/>
              </a:solidFill>
              <a:ln w="0">
                <a:solidFill>
                  <a:srgbClr val="000000"/>
                </a:solidFill>
                <a:round/>
                <a:headEnd/>
                <a:tailEnd/>
              </a:ln>
            </p:spPr>
            <p:txBody>
              <a:bodyPr/>
              <a:lstStyle/>
              <a:p>
                <a:endParaRPr lang="en-US"/>
              </a:p>
            </p:txBody>
          </p:sp>
          <p:sp>
            <p:nvSpPr>
              <p:cNvPr id="15" name="Freeform 44"/>
              <p:cNvSpPr>
                <a:spLocks/>
              </p:cNvSpPr>
              <p:nvPr/>
            </p:nvSpPr>
            <p:spPr bwMode="auto">
              <a:xfrm>
                <a:off x="1078" y="748"/>
                <a:ext cx="1061" cy="788"/>
              </a:xfrm>
              <a:custGeom>
                <a:avLst/>
                <a:gdLst>
                  <a:gd name="T0" fmla="*/ 0 w 2830"/>
                  <a:gd name="T1" fmla="*/ 0 h 2103"/>
                  <a:gd name="T2" fmla="*/ 0 w 2830"/>
                  <a:gd name="T3" fmla="*/ 0 h 2103"/>
                  <a:gd name="T4" fmla="*/ 0 w 2830"/>
                  <a:gd name="T5" fmla="*/ 0 h 2103"/>
                  <a:gd name="T6" fmla="*/ 0 w 2830"/>
                  <a:gd name="T7" fmla="*/ 0 h 2103"/>
                  <a:gd name="T8" fmla="*/ 0 w 2830"/>
                  <a:gd name="T9" fmla="*/ 0 h 2103"/>
                  <a:gd name="T10" fmla="*/ 0 w 2830"/>
                  <a:gd name="T11" fmla="*/ 0 h 2103"/>
                  <a:gd name="T12" fmla="*/ 0 w 2830"/>
                  <a:gd name="T13" fmla="*/ 0 h 2103"/>
                  <a:gd name="T14" fmla="*/ 0 w 2830"/>
                  <a:gd name="T15" fmla="*/ 0 h 2103"/>
                  <a:gd name="T16" fmla="*/ 0 60000 65536"/>
                  <a:gd name="T17" fmla="*/ 0 60000 65536"/>
                  <a:gd name="T18" fmla="*/ 0 60000 65536"/>
                  <a:gd name="T19" fmla="*/ 0 60000 65536"/>
                  <a:gd name="T20" fmla="*/ 0 60000 65536"/>
                  <a:gd name="T21" fmla="*/ 0 60000 65536"/>
                  <a:gd name="T22" fmla="*/ 0 60000 65536"/>
                  <a:gd name="T23" fmla="*/ 0 60000 65536"/>
                  <a:gd name="T24" fmla="*/ 0 w 2830"/>
                  <a:gd name="T25" fmla="*/ 0 h 2103"/>
                  <a:gd name="T26" fmla="*/ 2830 w 2830"/>
                  <a:gd name="T27" fmla="*/ 2103 h 2103"/>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830" h="2103">
                    <a:moveTo>
                      <a:pt x="0" y="2032"/>
                    </a:moveTo>
                    <a:cubicBezTo>
                      <a:pt x="11" y="2054"/>
                      <a:pt x="18" y="2078"/>
                      <a:pt x="18" y="2103"/>
                    </a:cubicBezTo>
                    <a:lnTo>
                      <a:pt x="2558" y="2101"/>
                    </a:lnTo>
                    <a:lnTo>
                      <a:pt x="2830" y="0"/>
                    </a:lnTo>
                    <a:lnTo>
                      <a:pt x="2746" y="1"/>
                    </a:lnTo>
                    <a:lnTo>
                      <a:pt x="2498" y="2006"/>
                    </a:lnTo>
                    <a:lnTo>
                      <a:pt x="0" y="2032"/>
                    </a:lnTo>
                    <a:close/>
                  </a:path>
                </a:pathLst>
              </a:custGeom>
              <a:noFill/>
              <a:ln w="9525" cap="rnd">
                <a:solidFill>
                  <a:srgbClr val="000000"/>
                </a:solidFill>
                <a:round/>
                <a:headEnd/>
                <a:tailEnd/>
              </a:ln>
            </p:spPr>
            <p:txBody>
              <a:bodyPr/>
              <a:lstStyle/>
              <a:p>
                <a:endParaRPr lang="en-US"/>
              </a:p>
            </p:txBody>
          </p:sp>
          <p:sp>
            <p:nvSpPr>
              <p:cNvPr id="16" name="Freeform 45"/>
              <p:cNvSpPr>
                <a:spLocks/>
              </p:cNvSpPr>
              <p:nvPr/>
            </p:nvSpPr>
            <p:spPr bwMode="auto">
              <a:xfrm>
                <a:off x="1178" y="831"/>
                <a:ext cx="800" cy="591"/>
              </a:xfrm>
              <a:custGeom>
                <a:avLst/>
                <a:gdLst>
                  <a:gd name="T0" fmla="*/ 85 w 800"/>
                  <a:gd name="T1" fmla="*/ 18 h 591"/>
                  <a:gd name="T2" fmla="*/ 0 w 800"/>
                  <a:gd name="T3" fmla="*/ 591 h 591"/>
                  <a:gd name="T4" fmla="*/ 734 w 800"/>
                  <a:gd name="T5" fmla="*/ 591 h 591"/>
                  <a:gd name="T6" fmla="*/ 800 w 800"/>
                  <a:gd name="T7" fmla="*/ 0 h 591"/>
                  <a:gd name="T8" fmla="*/ 85 w 800"/>
                  <a:gd name="T9" fmla="*/ 18 h 591"/>
                  <a:gd name="T10" fmla="*/ 0 60000 65536"/>
                  <a:gd name="T11" fmla="*/ 0 60000 65536"/>
                  <a:gd name="T12" fmla="*/ 0 60000 65536"/>
                  <a:gd name="T13" fmla="*/ 0 60000 65536"/>
                  <a:gd name="T14" fmla="*/ 0 60000 65536"/>
                  <a:gd name="T15" fmla="*/ 0 w 800"/>
                  <a:gd name="T16" fmla="*/ 0 h 591"/>
                  <a:gd name="T17" fmla="*/ 800 w 800"/>
                  <a:gd name="T18" fmla="*/ 591 h 591"/>
                </a:gdLst>
                <a:ahLst/>
                <a:cxnLst>
                  <a:cxn ang="T10">
                    <a:pos x="T0" y="T1"/>
                  </a:cxn>
                  <a:cxn ang="T11">
                    <a:pos x="T2" y="T3"/>
                  </a:cxn>
                  <a:cxn ang="T12">
                    <a:pos x="T4" y="T5"/>
                  </a:cxn>
                  <a:cxn ang="T13">
                    <a:pos x="T6" y="T7"/>
                  </a:cxn>
                  <a:cxn ang="T14">
                    <a:pos x="T8" y="T9"/>
                  </a:cxn>
                </a:cxnLst>
                <a:rect l="T15" t="T16" r="T17" b="T18"/>
                <a:pathLst>
                  <a:path w="800" h="591">
                    <a:moveTo>
                      <a:pt x="85" y="18"/>
                    </a:moveTo>
                    <a:lnTo>
                      <a:pt x="0" y="591"/>
                    </a:lnTo>
                    <a:lnTo>
                      <a:pt x="734" y="591"/>
                    </a:lnTo>
                    <a:lnTo>
                      <a:pt x="800" y="0"/>
                    </a:lnTo>
                    <a:lnTo>
                      <a:pt x="85" y="18"/>
                    </a:lnTo>
                    <a:close/>
                  </a:path>
                </a:pathLst>
              </a:custGeom>
              <a:solidFill>
                <a:srgbClr val="00FFFF"/>
              </a:solidFill>
              <a:ln w="9525">
                <a:noFill/>
                <a:round/>
                <a:headEnd/>
                <a:tailEnd/>
              </a:ln>
            </p:spPr>
            <p:txBody>
              <a:bodyPr/>
              <a:lstStyle/>
              <a:p>
                <a:endParaRPr lang="en-US"/>
              </a:p>
            </p:txBody>
          </p:sp>
          <p:sp>
            <p:nvSpPr>
              <p:cNvPr id="17" name="Freeform 46"/>
              <p:cNvSpPr>
                <a:spLocks/>
              </p:cNvSpPr>
              <p:nvPr/>
            </p:nvSpPr>
            <p:spPr bwMode="auto">
              <a:xfrm>
                <a:off x="1178" y="831"/>
                <a:ext cx="800" cy="591"/>
              </a:xfrm>
              <a:custGeom>
                <a:avLst/>
                <a:gdLst>
                  <a:gd name="T0" fmla="*/ 85 w 800"/>
                  <a:gd name="T1" fmla="*/ 18 h 591"/>
                  <a:gd name="T2" fmla="*/ 0 w 800"/>
                  <a:gd name="T3" fmla="*/ 591 h 591"/>
                  <a:gd name="T4" fmla="*/ 734 w 800"/>
                  <a:gd name="T5" fmla="*/ 591 h 591"/>
                  <a:gd name="T6" fmla="*/ 800 w 800"/>
                  <a:gd name="T7" fmla="*/ 0 h 591"/>
                  <a:gd name="T8" fmla="*/ 85 w 800"/>
                  <a:gd name="T9" fmla="*/ 18 h 591"/>
                  <a:gd name="T10" fmla="*/ 0 60000 65536"/>
                  <a:gd name="T11" fmla="*/ 0 60000 65536"/>
                  <a:gd name="T12" fmla="*/ 0 60000 65536"/>
                  <a:gd name="T13" fmla="*/ 0 60000 65536"/>
                  <a:gd name="T14" fmla="*/ 0 60000 65536"/>
                  <a:gd name="T15" fmla="*/ 0 w 800"/>
                  <a:gd name="T16" fmla="*/ 0 h 591"/>
                  <a:gd name="T17" fmla="*/ 800 w 800"/>
                  <a:gd name="T18" fmla="*/ 591 h 591"/>
                </a:gdLst>
                <a:ahLst/>
                <a:cxnLst>
                  <a:cxn ang="T10">
                    <a:pos x="T0" y="T1"/>
                  </a:cxn>
                  <a:cxn ang="T11">
                    <a:pos x="T2" y="T3"/>
                  </a:cxn>
                  <a:cxn ang="T12">
                    <a:pos x="T4" y="T5"/>
                  </a:cxn>
                  <a:cxn ang="T13">
                    <a:pos x="T6" y="T7"/>
                  </a:cxn>
                  <a:cxn ang="T14">
                    <a:pos x="T8" y="T9"/>
                  </a:cxn>
                </a:cxnLst>
                <a:rect l="T15" t="T16" r="T17" b="T18"/>
                <a:pathLst>
                  <a:path w="800" h="591">
                    <a:moveTo>
                      <a:pt x="85" y="18"/>
                    </a:moveTo>
                    <a:lnTo>
                      <a:pt x="0" y="591"/>
                    </a:lnTo>
                    <a:lnTo>
                      <a:pt x="734" y="591"/>
                    </a:lnTo>
                    <a:lnTo>
                      <a:pt x="800" y="0"/>
                    </a:lnTo>
                    <a:lnTo>
                      <a:pt x="85" y="18"/>
                    </a:lnTo>
                    <a:close/>
                  </a:path>
                </a:pathLst>
              </a:custGeom>
              <a:noFill/>
              <a:ln w="3175" cap="rnd">
                <a:solidFill>
                  <a:srgbClr val="000000"/>
                </a:solidFill>
                <a:round/>
                <a:headEnd/>
                <a:tailEnd/>
              </a:ln>
            </p:spPr>
            <p:txBody>
              <a:bodyPr/>
              <a:lstStyle/>
              <a:p>
                <a:endParaRPr lang="en-US"/>
              </a:p>
            </p:txBody>
          </p:sp>
        </p:grpSp>
      </p:grpSp>
      <p:grpSp>
        <p:nvGrpSpPr>
          <p:cNvPr id="23" name="Group 99"/>
          <p:cNvGrpSpPr>
            <a:grpSpLocks/>
          </p:cNvGrpSpPr>
          <p:nvPr/>
        </p:nvGrpSpPr>
        <p:grpSpPr bwMode="auto">
          <a:xfrm>
            <a:off x="5914400" y="1219201"/>
            <a:ext cx="1079334" cy="1740994"/>
            <a:chOff x="934" y="830"/>
            <a:chExt cx="626" cy="1012"/>
          </a:xfrm>
        </p:grpSpPr>
        <p:sp>
          <p:nvSpPr>
            <p:cNvPr id="24" name="Freeform 100"/>
            <p:cNvSpPr>
              <a:spLocks/>
            </p:cNvSpPr>
            <p:nvPr/>
          </p:nvSpPr>
          <p:spPr bwMode="blackWhite">
            <a:xfrm>
              <a:off x="946" y="1583"/>
              <a:ext cx="604" cy="259"/>
            </a:xfrm>
            <a:custGeom>
              <a:avLst/>
              <a:gdLst>
                <a:gd name="T0" fmla="*/ 0 w 1252"/>
                <a:gd name="T1" fmla="*/ 0 h 536"/>
                <a:gd name="T2" fmla="*/ 0 w 1252"/>
                <a:gd name="T3" fmla="*/ 0 h 536"/>
                <a:gd name="T4" fmla="*/ 0 w 1252"/>
                <a:gd name="T5" fmla="*/ 0 h 536"/>
                <a:gd name="T6" fmla="*/ 2 w 1252"/>
                <a:gd name="T7" fmla="*/ 0 h 536"/>
                <a:gd name="T8" fmla="*/ 2 w 1252"/>
                <a:gd name="T9" fmla="*/ 0 h 536"/>
                <a:gd name="T10" fmla="*/ 0 60000 65536"/>
                <a:gd name="T11" fmla="*/ 0 60000 65536"/>
                <a:gd name="T12" fmla="*/ 0 60000 65536"/>
                <a:gd name="T13" fmla="*/ 0 60000 65536"/>
                <a:gd name="T14" fmla="*/ 0 60000 65536"/>
                <a:gd name="T15" fmla="*/ 0 w 1252"/>
                <a:gd name="T16" fmla="*/ 0 h 536"/>
                <a:gd name="T17" fmla="*/ 1252 w 1252"/>
                <a:gd name="T18" fmla="*/ 536 h 536"/>
              </a:gdLst>
              <a:ahLst/>
              <a:cxnLst>
                <a:cxn ang="T10">
                  <a:pos x="T0" y="T1"/>
                </a:cxn>
                <a:cxn ang="T11">
                  <a:pos x="T2" y="T3"/>
                </a:cxn>
                <a:cxn ang="T12">
                  <a:pos x="T4" y="T5"/>
                </a:cxn>
                <a:cxn ang="T13">
                  <a:pos x="T6" y="T7"/>
                </a:cxn>
                <a:cxn ang="T14">
                  <a:pos x="T8" y="T9"/>
                </a:cxn>
              </a:cxnLst>
              <a:rect l="T15" t="T16" r="T17" b="T18"/>
              <a:pathLst>
                <a:path w="1252" h="536">
                  <a:moveTo>
                    <a:pt x="0" y="292"/>
                  </a:moveTo>
                  <a:lnTo>
                    <a:pt x="0" y="370"/>
                  </a:lnTo>
                  <a:lnTo>
                    <a:pt x="567" y="535"/>
                  </a:lnTo>
                  <a:lnTo>
                    <a:pt x="1251" y="92"/>
                  </a:lnTo>
                  <a:lnTo>
                    <a:pt x="1251" y="0"/>
                  </a:lnTo>
                </a:path>
              </a:pathLst>
            </a:custGeom>
            <a:solidFill>
              <a:srgbClr val="969696"/>
            </a:solidFill>
            <a:ln w="3175" cap="rnd">
              <a:solidFill>
                <a:schemeClr val="tx1"/>
              </a:solidFill>
              <a:round/>
              <a:headEnd/>
              <a:tailEnd/>
            </a:ln>
          </p:spPr>
          <p:txBody>
            <a:bodyPr/>
            <a:lstStyle/>
            <a:p>
              <a:endParaRPr lang="en-US"/>
            </a:p>
          </p:txBody>
        </p:sp>
        <p:grpSp>
          <p:nvGrpSpPr>
            <p:cNvPr id="25" name="Group 101"/>
            <p:cNvGrpSpPr>
              <a:grpSpLocks/>
            </p:cNvGrpSpPr>
            <p:nvPr/>
          </p:nvGrpSpPr>
          <p:grpSpPr bwMode="auto">
            <a:xfrm>
              <a:off x="934" y="830"/>
              <a:ext cx="626" cy="987"/>
              <a:chOff x="934" y="830"/>
              <a:chExt cx="626" cy="987"/>
            </a:xfrm>
          </p:grpSpPr>
          <p:sp>
            <p:nvSpPr>
              <p:cNvPr id="26" name="Freeform 102"/>
              <p:cNvSpPr>
                <a:spLocks/>
              </p:cNvSpPr>
              <p:nvPr/>
            </p:nvSpPr>
            <p:spPr bwMode="blackWhite">
              <a:xfrm>
                <a:off x="936" y="830"/>
                <a:ext cx="623" cy="217"/>
              </a:xfrm>
              <a:custGeom>
                <a:avLst/>
                <a:gdLst>
                  <a:gd name="T0" fmla="*/ 0 w 1291"/>
                  <a:gd name="T1" fmla="*/ 0 h 449"/>
                  <a:gd name="T2" fmla="*/ 0 w 1291"/>
                  <a:gd name="T3" fmla="*/ 0 h 449"/>
                  <a:gd name="T4" fmla="*/ 2 w 1291"/>
                  <a:gd name="T5" fmla="*/ 0 h 449"/>
                  <a:gd name="T6" fmla="*/ 1 w 1291"/>
                  <a:gd name="T7" fmla="*/ 0 h 449"/>
                  <a:gd name="T8" fmla="*/ 0 w 1291"/>
                  <a:gd name="T9" fmla="*/ 0 h 449"/>
                  <a:gd name="T10" fmla="*/ 0 60000 65536"/>
                  <a:gd name="T11" fmla="*/ 0 60000 65536"/>
                  <a:gd name="T12" fmla="*/ 0 60000 65536"/>
                  <a:gd name="T13" fmla="*/ 0 60000 65536"/>
                  <a:gd name="T14" fmla="*/ 0 60000 65536"/>
                  <a:gd name="T15" fmla="*/ 0 w 1291"/>
                  <a:gd name="T16" fmla="*/ 0 h 449"/>
                  <a:gd name="T17" fmla="*/ 1291 w 1291"/>
                  <a:gd name="T18" fmla="*/ 449 h 449"/>
                </a:gdLst>
                <a:ahLst/>
                <a:cxnLst>
                  <a:cxn ang="T10">
                    <a:pos x="T0" y="T1"/>
                  </a:cxn>
                  <a:cxn ang="T11">
                    <a:pos x="T2" y="T3"/>
                  </a:cxn>
                  <a:cxn ang="T12">
                    <a:pos x="T4" y="T5"/>
                  </a:cxn>
                  <a:cxn ang="T13">
                    <a:pos x="T6" y="T7"/>
                  </a:cxn>
                  <a:cxn ang="T14">
                    <a:pos x="T8" y="T9"/>
                  </a:cxn>
                </a:cxnLst>
                <a:rect l="T15" t="T16" r="T17" b="T18"/>
                <a:pathLst>
                  <a:path w="1291" h="449">
                    <a:moveTo>
                      <a:pt x="0" y="307"/>
                    </a:moveTo>
                    <a:lnTo>
                      <a:pt x="577" y="448"/>
                    </a:lnTo>
                    <a:lnTo>
                      <a:pt x="1290" y="127"/>
                    </a:lnTo>
                    <a:lnTo>
                      <a:pt x="727" y="0"/>
                    </a:lnTo>
                    <a:lnTo>
                      <a:pt x="0" y="307"/>
                    </a:lnTo>
                  </a:path>
                </a:pathLst>
              </a:custGeom>
              <a:solidFill>
                <a:schemeClr val="tx1">
                  <a:lumMod val="75000"/>
                </a:schemeClr>
              </a:solidFill>
              <a:ln w="3175" cap="rnd">
                <a:solidFill>
                  <a:schemeClr val="tx1"/>
                </a:solidFill>
                <a:round/>
                <a:headEnd/>
                <a:tailEnd/>
              </a:ln>
            </p:spPr>
            <p:txBody>
              <a:bodyPr/>
              <a:lstStyle/>
              <a:p>
                <a:endParaRPr lang="en-US"/>
              </a:p>
            </p:txBody>
          </p:sp>
          <p:sp>
            <p:nvSpPr>
              <p:cNvPr id="27" name="Freeform 103"/>
              <p:cNvSpPr>
                <a:spLocks/>
              </p:cNvSpPr>
              <p:nvPr/>
            </p:nvSpPr>
            <p:spPr bwMode="blackWhite">
              <a:xfrm>
                <a:off x="1208" y="890"/>
                <a:ext cx="352" cy="927"/>
              </a:xfrm>
              <a:custGeom>
                <a:avLst/>
                <a:gdLst>
                  <a:gd name="T0" fmla="*/ 0 w 729"/>
                  <a:gd name="T1" fmla="*/ 0 h 1916"/>
                  <a:gd name="T2" fmla="*/ 0 w 729"/>
                  <a:gd name="T3" fmla="*/ 3 h 1916"/>
                  <a:gd name="T4" fmla="*/ 1 w 729"/>
                  <a:gd name="T5" fmla="*/ 2 h 1916"/>
                  <a:gd name="T6" fmla="*/ 1 w 729"/>
                  <a:gd name="T7" fmla="*/ 0 h 1916"/>
                  <a:gd name="T8" fmla="*/ 0 w 729"/>
                  <a:gd name="T9" fmla="*/ 0 h 1916"/>
                  <a:gd name="T10" fmla="*/ 0 60000 65536"/>
                  <a:gd name="T11" fmla="*/ 0 60000 65536"/>
                  <a:gd name="T12" fmla="*/ 0 60000 65536"/>
                  <a:gd name="T13" fmla="*/ 0 60000 65536"/>
                  <a:gd name="T14" fmla="*/ 0 60000 65536"/>
                  <a:gd name="T15" fmla="*/ 0 w 729"/>
                  <a:gd name="T16" fmla="*/ 0 h 1916"/>
                  <a:gd name="T17" fmla="*/ 729 w 729"/>
                  <a:gd name="T18" fmla="*/ 1916 h 1916"/>
                </a:gdLst>
                <a:ahLst/>
                <a:cxnLst>
                  <a:cxn ang="T10">
                    <a:pos x="T0" y="T1"/>
                  </a:cxn>
                  <a:cxn ang="T11">
                    <a:pos x="T2" y="T3"/>
                  </a:cxn>
                  <a:cxn ang="T12">
                    <a:pos x="T4" y="T5"/>
                  </a:cxn>
                  <a:cxn ang="T13">
                    <a:pos x="T6" y="T7"/>
                  </a:cxn>
                  <a:cxn ang="T14">
                    <a:pos x="T8" y="T9"/>
                  </a:cxn>
                </a:cxnLst>
                <a:rect l="T15" t="T16" r="T17" b="T18"/>
                <a:pathLst>
                  <a:path w="729" h="1916">
                    <a:moveTo>
                      <a:pt x="0" y="328"/>
                    </a:moveTo>
                    <a:lnTo>
                      <a:pt x="4" y="1915"/>
                    </a:lnTo>
                    <a:lnTo>
                      <a:pt x="728" y="1456"/>
                    </a:lnTo>
                    <a:lnTo>
                      <a:pt x="728" y="0"/>
                    </a:lnTo>
                    <a:lnTo>
                      <a:pt x="0" y="328"/>
                    </a:lnTo>
                  </a:path>
                </a:pathLst>
              </a:custGeom>
              <a:gradFill rotWithShape="0">
                <a:gsLst>
                  <a:gs pos="0">
                    <a:srgbClr val="B2B2B2"/>
                  </a:gs>
                  <a:gs pos="100000">
                    <a:srgbClr val="E5E5E5"/>
                  </a:gs>
                </a:gsLst>
                <a:path path="rect">
                  <a:fillToRect l="100000" t="100000"/>
                </a:path>
              </a:gradFill>
              <a:ln w="3175" cap="rnd">
                <a:solidFill>
                  <a:schemeClr val="tx1"/>
                </a:solidFill>
                <a:round/>
                <a:headEnd/>
                <a:tailEnd/>
              </a:ln>
            </p:spPr>
            <p:txBody>
              <a:bodyPr/>
              <a:lstStyle/>
              <a:p>
                <a:endParaRPr lang="en-US"/>
              </a:p>
            </p:txBody>
          </p:sp>
          <p:sp>
            <p:nvSpPr>
              <p:cNvPr id="28" name="Freeform 104"/>
              <p:cNvSpPr>
                <a:spLocks/>
              </p:cNvSpPr>
              <p:nvPr/>
            </p:nvSpPr>
            <p:spPr bwMode="blackWhite">
              <a:xfrm>
                <a:off x="934" y="978"/>
                <a:ext cx="278" cy="834"/>
              </a:xfrm>
              <a:custGeom>
                <a:avLst/>
                <a:gdLst>
                  <a:gd name="T0" fmla="*/ 0 w 577"/>
                  <a:gd name="T1" fmla="*/ 0 h 1728"/>
                  <a:gd name="T2" fmla="*/ 0 w 577"/>
                  <a:gd name="T3" fmla="*/ 2 h 1728"/>
                  <a:gd name="T4" fmla="*/ 0 w 577"/>
                  <a:gd name="T5" fmla="*/ 2 h 1728"/>
                  <a:gd name="T6" fmla="*/ 0 w 577"/>
                  <a:gd name="T7" fmla="*/ 0 h 1728"/>
                  <a:gd name="T8" fmla="*/ 0 w 577"/>
                  <a:gd name="T9" fmla="*/ 0 h 1728"/>
                  <a:gd name="T10" fmla="*/ 0 60000 65536"/>
                  <a:gd name="T11" fmla="*/ 0 60000 65536"/>
                  <a:gd name="T12" fmla="*/ 0 60000 65536"/>
                  <a:gd name="T13" fmla="*/ 0 60000 65536"/>
                  <a:gd name="T14" fmla="*/ 0 60000 65536"/>
                  <a:gd name="T15" fmla="*/ 0 w 577"/>
                  <a:gd name="T16" fmla="*/ 0 h 1728"/>
                  <a:gd name="T17" fmla="*/ 577 w 577"/>
                  <a:gd name="T18" fmla="*/ 1728 h 1728"/>
                </a:gdLst>
                <a:ahLst/>
                <a:cxnLst>
                  <a:cxn ang="T10">
                    <a:pos x="T0" y="T1"/>
                  </a:cxn>
                  <a:cxn ang="T11">
                    <a:pos x="T2" y="T3"/>
                  </a:cxn>
                  <a:cxn ang="T12">
                    <a:pos x="T4" y="T5"/>
                  </a:cxn>
                  <a:cxn ang="T13">
                    <a:pos x="T6" y="T7"/>
                  </a:cxn>
                  <a:cxn ang="T14">
                    <a:pos x="T8" y="T9"/>
                  </a:cxn>
                </a:cxnLst>
                <a:rect l="T15" t="T16" r="T17" b="T18"/>
                <a:pathLst>
                  <a:path w="577" h="1728">
                    <a:moveTo>
                      <a:pt x="576" y="140"/>
                    </a:moveTo>
                    <a:lnTo>
                      <a:pt x="576" y="1727"/>
                    </a:lnTo>
                    <a:lnTo>
                      <a:pt x="0" y="1568"/>
                    </a:lnTo>
                    <a:lnTo>
                      <a:pt x="0" y="0"/>
                    </a:lnTo>
                    <a:lnTo>
                      <a:pt x="576" y="140"/>
                    </a:lnTo>
                  </a:path>
                </a:pathLst>
              </a:custGeom>
              <a:gradFill rotWithShape="0">
                <a:gsLst>
                  <a:gs pos="0">
                    <a:srgbClr val="EDEDED"/>
                  </a:gs>
                  <a:gs pos="100000">
                    <a:srgbClr val="B2B2B2"/>
                  </a:gs>
                </a:gsLst>
                <a:lin ang="5400000" scaled="1"/>
              </a:gradFill>
              <a:ln w="3175" cap="rnd">
                <a:solidFill>
                  <a:schemeClr val="tx1"/>
                </a:solidFill>
                <a:round/>
                <a:headEnd/>
                <a:tailEnd/>
              </a:ln>
            </p:spPr>
            <p:txBody>
              <a:bodyPr/>
              <a:lstStyle/>
              <a:p>
                <a:endParaRPr lang="en-US"/>
              </a:p>
            </p:txBody>
          </p:sp>
          <p:sp>
            <p:nvSpPr>
              <p:cNvPr id="29" name="Line 105"/>
              <p:cNvSpPr>
                <a:spLocks noChangeShapeType="1"/>
              </p:cNvSpPr>
              <p:nvPr/>
            </p:nvSpPr>
            <p:spPr bwMode="blackWhite">
              <a:xfrm>
                <a:off x="973" y="1680"/>
                <a:ext cx="192" cy="51"/>
              </a:xfrm>
              <a:prstGeom prst="line">
                <a:avLst/>
              </a:prstGeom>
              <a:noFill/>
              <a:ln w="6350">
                <a:solidFill>
                  <a:srgbClr val="676767"/>
                </a:solidFill>
                <a:round/>
                <a:headEnd/>
                <a:tailEnd/>
              </a:ln>
            </p:spPr>
            <p:txBody>
              <a:bodyPr wrap="none" anchor="ctr"/>
              <a:lstStyle/>
              <a:p>
                <a:endParaRPr lang="en-US"/>
              </a:p>
            </p:txBody>
          </p:sp>
          <p:sp>
            <p:nvSpPr>
              <p:cNvPr id="30" name="Oval 106"/>
              <p:cNvSpPr>
                <a:spLocks noChangeArrowheads="1"/>
              </p:cNvSpPr>
              <p:nvPr/>
            </p:nvSpPr>
            <p:spPr bwMode="blackWhite">
              <a:xfrm>
                <a:off x="966" y="1019"/>
                <a:ext cx="31" cy="17"/>
              </a:xfrm>
              <a:prstGeom prst="ellipse">
                <a:avLst/>
              </a:prstGeom>
              <a:solidFill>
                <a:srgbClr val="D60093"/>
              </a:solidFill>
              <a:ln w="12700">
                <a:noFill/>
                <a:round/>
                <a:headEnd/>
                <a:tailEnd/>
              </a:ln>
            </p:spPr>
            <p:txBody>
              <a:bodyPr wrap="none" anchor="ctr"/>
              <a:lstStyle/>
              <a:p>
                <a:endParaRPr lang="en-US"/>
              </a:p>
            </p:txBody>
          </p:sp>
          <p:sp>
            <p:nvSpPr>
              <p:cNvPr id="31" name="Line 107"/>
              <p:cNvSpPr>
                <a:spLocks noChangeShapeType="1"/>
              </p:cNvSpPr>
              <p:nvPr/>
            </p:nvSpPr>
            <p:spPr bwMode="blackWhite">
              <a:xfrm>
                <a:off x="973" y="1642"/>
                <a:ext cx="192" cy="51"/>
              </a:xfrm>
              <a:prstGeom prst="line">
                <a:avLst/>
              </a:prstGeom>
              <a:noFill/>
              <a:ln w="6350">
                <a:solidFill>
                  <a:srgbClr val="676767"/>
                </a:solidFill>
                <a:round/>
                <a:headEnd/>
                <a:tailEnd/>
              </a:ln>
            </p:spPr>
            <p:txBody>
              <a:bodyPr wrap="none" anchor="ctr"/>
              <a:lstStyle/>
              <a:p>
                <a:endParaRPr lang="en-US"/>
              </a:p>
            </p:txBody>
          </p:sp>
          <p:sp>
            <p:nvSpPr>
              <p:cNvPr id="32" name="Line 108"/>
              <p:cNvSpPr>
                <a:spLocks noChangeShapeType="1"/>
              </p:cNvSpPr>
              <p:nvPr/>
            </p:nvSpPr>
            <p:spPr bwMode="blackWhite">
              <a:xfrm>
                <a:off x="973" y="1604"/>
                <a:ext cx="192" cy="52"/>
              </a:xfrm>
              <a:prstGeom prst="line">
                <a:avLst/>
              </a:prstGeom>
              <a:noFill/>
              <a:ln w="6350">
                <a:solidFill>
                  <a:srgbClr val="676767"/>
                </a:solidFill>
                <a:round/>
                <a:headEnd/>
                <a:tailEnd/>
              </a:ln>
            </p:spPr>
            <p:txBody>
              <a:bodyPr wrap="none" anchor="ctr"/>
              <a:lstStyle/>
              <a:p>
                <a:endParaRPr lang="en-US"/>
              </a:p>
            </p:txBody>
          </p:sp>
          <p:sp>
            <p:nvSpPr>
              <p:cNvPr id="33" name="Line 109"/>
              <p:cNvSpPr>
                <a:spLocks noChangeShapeType="1"/>
              </p:cNvSpPr>
              <p:nvPr/>
            </p:nvSpPr>
            <p:spPr bwMode="blackWhite">
              <a:xfrm>
                <a:off x="973" y="1567"/>
                <a:ext cx="192" cy="51"/>
              </a:xfrm>
              <a:prstGeom prst="line">
                <a:avLst/>
              </a:prstGeom>
              <a:noFill/>
              <a:ln w="6350">
                <a:solidFill>
                  <a:srgbClr val="676767"/>
                </a:solidFill>
                <a:round/>
                <a:headEnd/>
                <a:tailEnd/>
              </a:ln>
            </p:spPr>
            <p:txBody>
              <a:bodyPr wrap="none" anchor="ctr"/>
              <a:lstStyle/>
              <a:p>
                <a:endParaRPr lang="en-US"/>
              </a:p>
            </p:txBody>
          </p:sp>
          <p:sp>
            <p:nvSpPr>
              <p:cNvPr id="34" name="Line 110"/>
              <p:cNvSpPr>
                <a:spLocks noChangeShapeType="1"/>
              </p:cNvSpPr>
              <p:nvPr/>
            </p:nvSpPr>
            <p:spPr bwMode="blackWhite">
              <a:xfrm>
                <a:off x="973" y="1528"/>
                <a:ext cx="192" cy="51"/>
              </a:xfrm>
              <a:prstGeom prst="line">
                <a:avLst/>
              </a:prstGeom>
              <a:noFill/>
              <a:ln w="6350">
                <a:solidFill>
                  <a:srgbClr val="676767"/>
                </a:solidFill>
                <a:round/>
                <a:headEnd/>
                <a:tailEnd/>
              </a:ln>
            </p:spPr>
            <p:txBody>
              <a:bodyPr wrap="none" anchor="ctr"/>
              <a:lstStyle/>
              <a:p>
                <a:endParaRPr lang="en-US"/>
              </a:p>
            </p:txBody>
          </p:sp>
          <p:sp>
            <p:nvSpPr>
              <p:cNvPr id="35" name="Freeform 111"/>
              <p:cNvSpPr>
                <a:spLocks/>
              </p:cNvSpPr>
              <p:nvPr/>
            </p:nvSpPr>
            <p:spPr bwMode="blackWhite">
              <a:xfrm>
                <a:off x="976" y="1164"/>
                <a:ext cx="190" cy="355"/>
              </a:xfrm>
              <a:custGeom>
                <a:avLst/>
                <a:gdLst>
                  <a:gd name="T0" fmla="*/ 0 w 397"/>
                  <a:gd name="T1" fmla="*/ 1 h 733"/>
                  <a:gd name="T2" fmla="*/ 0 w 397"/>
                  <a:gd name="T3" fmla="*/ 1 h 733"/>
                  <a:gd name="T4" fmla="*/ 0 w 397"/>
                  <a:gd name="T5" fmla="*/ 0 h 733"/>
                  <a:gd name="T6" fmla="*/ 0 60000 65536"/>
                  <a:gd name="T7" fmla="*/ 0 60000 65536"/>
                  <a:gd name="T8" fmla="*/ 0 60000 65536"/>
                  <a:gd name="T9" fmla="*/ 0 w 397"/>
                  <a:gd name="T10" fmla="*/ 0 h 733"/>
                  <a:gd name="T11" fmla="*/ 397 w 397"/>
                  <a:gd name="T12" fmla="*/ 733 h 733"/>
                </a:gdLst>
                <a:ahLst/>
                <a:cxnLst>
                  <a:cxn ang="T6">
                    <a:pos x="T0" y="T1"/>
                  </a:cxn>
                  <a:cxn ang="T7">
                    <a:pos x="T2" y="T3"/>
                  </a:cxn>
                  <a:cxn ang="T8">
                    <a:pos x="T4" y="T5"/>
                  </a:cxn>
                </a:cxnLst>
                <a:rect l="T9" t="T10" r="T11" b="T12"/>
                <a:pathLst>
                  <a:path w="397" h="733">
                    <a:moveTo>
                      <a:pt x="0" y="628"/>
                    </a:moveTo>
                    <a:lnTo>
                      <a:pt x="396" y="732"/>
                    </a:lnTo>
                    <a:lnTo>
                      <a:pt x="396" y="0"/>
                    </a:lnTo>
                  </a:path>
                </a:pathLst>
              </a:custGeom>
              <a:noFill/>
              <a:ln w="3175" cap="rnd">
                <a:solidFill>
                  <a:srgbClr val="676767"/>
                </a:solidFill>
                <a:round/>
                <a:headEnd/>
                <a:tailEnd/>
              </a:ln>
            </p:spPr>
            <p:txBody>
              <a:bodyPr/>
              <a:lstStyle/>
              <a:p>
                <a:endParaRPr lang="en-US"/>
              </a:p>
            </p:txBody>
          </p:sp>
          <p:sp>
            <p:nvSpPr>
              <p:cNvPr id="36" name="Freeform 112"/>
              <p:cNvSpPr>
                <a:spLocks/>
              </p:cNvSpPr>
              <p:nvPr/>
            </p:nvSpPr>
            <p:spPr bwMode="blackWhite">
              <a:xfrm>
                <a:off x="956" y="1094"/>
                <a:ext cx="218" cy="618"/>
              </a:xfrm>
              <a:custGeom>
                <a:avLst/>
                <a:gdLst>
                  <a:gd name="T0" fmla="*/ 0 w 453"/>
                  <a:gd name="T1" fmla="*/ 0 h 1278"/>
                  <a:gd name="T2" fmla="*/ 0 w 453"/>
                  <a:gd name="T3" fmla="*/ 0 h 1278"/>
                  <a:gd name="T4" fmla="*/ 0 w 453"/>
                  <a:gd name="T5" fmla="*/ 2 h 1278"/>
                  <a:gd name="T6" fmla="*/ 0 60000 65536"/>
                  <a:gd name="T7" fmla="*/ 0 60000 65536"/>
                  <a:gd name="T8" fmla="*/ 0 60000 65536"/>
                  <a:gd name="T9" fmla="*/ 0 w 453"/>
                  <a:gd name="T10" fmla="*/ 0 h 1278"/>
                  <a:gd name="T11" fmla="*/ 453 w 453"/>
                  <a:gd name="T12" fmla="*/ 1278 h 1278"/>
                </a:gdLst>
                <a:ahLst/>
                <a:cxnLst>
                  <a:cxn ang="T6">
                    <a:pos x="T0" y="T1"/>
                  </a:cxn>
                  <a:cxn ang="T7">
                    <a:pos x="T2" y="T3"/>
                  </a:cxn>
                  <a:cxn ang="T8">
                    <a:pos x="T4" y="T5"/>
                  </a:cxn>
                </a:cxnLst>
                <a:rect l="T9" t="T10" r="T11" b="T12"/>
                <a:pathLst>
                  <a:path w="453" h="1278">
                    <a:moveTo>
                      <a:pt x="452" y="105"/>
                    </a:moveTo>
                    <a:lnTo>
                      <a:pt x="0" y="0"/>
                    </a:lnTo>
                    <a:lnTo>
                      <a:pt x="0" y="1277"/>
                    </a:lnTo>
                  </a:path>
                </a:pathLst>
              </a:custGeom>
              <a:noFill/>
              <a:ln w="6350" cap="rnd">
                <a:solidFill>
                  <a:schemeClr val="tx1"/>
                </a:solidFill>
                <a:round/>
                <a:headEnd/>
                <a:tailEnd/>
              </a:ln>
            </p:spPr>
            <p:txBody>
              <a:bodyPr/>
              <a:lstStyle/>
              <a:p>
                <a:endParaRPr lang="en-US"/>
              </a:p>
            </p:txBody>
          </p:sp>
          <p:sp>
            <p:nvSpPr>
              <p:cNvPr id="37" name="Freeform 113"/>
              <p:cNvSpPr>
                <a:spLocks/>
              </p:cNvSpPr>
              <p:nvPr/>
            </p:nvSpPr>
            <p:spPr bwMode="blackWhite">
              <a:xfrm>
                <a:off x="970" y="1117"/>
                <a:ext cx="194" cy="352"/>
              </a:xfrm>
              <a:custGeom>
                <a:avLst/>
                <a:gdLst>
                  <a:gd name="T0" fmla="*/ 0 w 402"/>
                  <a:gd name="T1" fmla="*/ 0 h 726"/>
                  <a:gd name="T2" fmla="*/ 0 w 402"/>
                  <a:gd name="T3" fmla="*/ 0 h 726"/>
                  <a:gd name="T4" fmla="*/ 0 w 402"/>
                  <a:gd name="T5" fmla="*/ 1 h 726"/>
                  <a:gd name="T6" fmla="*/ 0 60000 65536"/>
                  <a:gd name="T7" fmla="*/ 0 60000 65536"/>
                  <a:gd name="T8" fmla="*/ 0 60000 65536"/>
                  <a:gd name="T9" fmla="*/ 0 w 402"/>
                  <a:gd name="T10" fmla="*/ 0 h 726"/>
                  <a:gd name="T11" fmla="*/ 402 w 402"/>
                  <a:gd name="T12" fmla="*/ 726 h 726"/>
                </a:gdLst>
                <a:ahLst/>
                <a:cxnLst>
                  <a:cxn ang="T6">
                    <a:pos x="T0" y="T1"/>
                  </a:cxn>
                  <a:cxn ang="T7">
                    <a:pos x="T2" y="T3"/>
                  </a:cxn>
                  <a:cxn ang="T8">
                    <a:pos x="T4" y="T5"/>
                  </a:cxn>
                </a:cxnLst>
                <a:rect l="T9" t="T10" r="T11" b="T12"/>
                <a:pathLst>
                  <a:path w="402" h="726">
                    <a:moveTo>
                      <a:pt x="401" y="96"/>
                    </a:moveTo>
                    <a:lnTo>
                      <a:pt x="0" y="0"/>
                    </a:lnTo>
                    <a:lnTo>
                      <a:pt x="0" y="725"/>
                    </a:lnTo>
                  </a:path>
                </a:pathLst>
              </a:custGeom>
              <a:noFill/>
              <a:ln w="3175" cap="rnd">
                <a:solidFill>
                  <a:schemeClr val="tx1"/>
                </a:solidFill>
                <a:round/>
                <a:headEnd/>
                <a:tailEnd/>
              </a:ln>
            </p:spPr>
            <p:txBody>
              <a:bodyPr/>
              <a:lstStyle/>
              <a:p>
                <a:endParaRPr lang="en-US"/>
              </a:p>
            </p:txBody>
          </p:sp>
          <p:sp>
            <p:nvSpPr>
              <p:cNvPr id="38" name="Line 114"/>
              <p:cNvSpPr>
                <a:spLocks noChangeShapeType="1"/>
              </p:cNvSpPr>
              <p:nvPr/>
            </p:nvSpPr>
            <p:spPr bwMode="blackWhite">
              <a:xfrm>
                <a:off x="971" y="1198"/>
                <a:ext cx="187" cy="43"/>
              </a:xfrm>
              <a:prstGeom prst="line">
                <a:avLst/>
              </a:prstGeom>
              <a:noFill/>
              <a:ln w="3175">
                <a:solidFill>
                  <a:srgbClr val="676767"/>
                </a:solidFill>
                <a:round/>
                <a:headEnd/>
                <a:tailEnd/>
              </a:ln>
            </p:spPr>
            <p:txBody>
              <a:bodyPr wrap="none" anchor="ctr"/>
              <a:lstStyle/>
              <a:p>
                <a:endParaRPr lang="en-US"/>
              </a:p>
            </p:txBody>
          </p:sp>
          <p:sp>
            <p:nvSpPr>
              <p:cNvPr id="39" name="Line 115"/>
              <p:cNvSpPr>
                <a:spLocks noChangeShapeType="1"/>
              </p:cNvSpPr>
              <p:nvPr/>
            </p:nvSpPr>
            <p:spPr bwMode="blackWhite">
              <a:xfrm>
                <a:off x="971" y="1273"/>
                <a:ext cx="189" cy="43"/>
              </a:xfrm>
              <a:prstGeom prst="line">
                <a:avLst/>
              </a:prstGeom>
              <a:noFill/>
              <a:ln w="3175">
                <a:solidFill>
                  <a:srgbClr val="676767"/>
                </a:solidFill>
                <a:round/>
                <a:headEnd/>
                <a:tailEnd/>
              </a:ln>
            </p:spPr>
            <p:txBody>
              <a:bodyPr wrap="none" anchor="ctr"/>
              <a:lstStyle/>
              <a:p>
                <a:endParaRPr lang="en-US"/>
              </a:p>
            </p:txBody>
          </p:sp>
          <p:sp>
            <p:nvSpPr>
              <p:cNvPr id="40" name="Line 116"/>
              <p:cNvSpPr>
                <a:spLocks noChangeShapeType="1"/>
              </p:cNvSpPr>
              <p:nvPr/>
            </p:nvSpPr>
            <p:spPr bwMode="blackWhite">
              <a:xfrm>
                <a:off x="971" y="1366"/>
                <a:ext cx="180" cy="43"/>
              </a:xfrm>
              <a:prstGeom prst="line">
                <a:avLst/>
              </a:prstGeom>
              <a:noFill/>
              <a:ln w="3175">
                <a:solidFill>
                  <a:srgbClr val="676767"/>
                </a:solidFill>
                <a:round/>
                <a:headEnd/>
                <a:tailEnd/>
              </a:ln>
            </p:spPr>
            <p:txBody>
              <a:bodyPr wrap="none" anchor="ctr"/>
              <a:lstStyle/>
              <a:p>
                <a:endParaRPr lang="en-US"/>
              </a:p>
            </p:txBody>
          </p:sp>
          <p:sp>
            <p:nvSpPr>
              <p:cNvPr id="41" name="Freeform 117"/>
              <p:cNvSpPr>
                <a:spLocks/>
              </p:cNvSpPr>
              <p:nvPr/>
            </p:nvSpPr>
            <p:spPr bwMode="blackWhite">
              <a:xfrm>
                <a:off x="1027" y="1161"/>
                <a:ext cx="74" cy="40"/>
              </a:xfrm>
              <a:custGeom>
                <a:avLst/>
                <a:gdLst>
                  <a:gd name="T0" fmla="*/ 0 w 152"/>
                  <a:gd name="T1" fmla="*/ 0 h 82"/>
                  <a:gd name="T2" fmla="*/ 0 w 152"/>
                  <a:gd name="T3" fmla="*/ 0 h 82"/>
                  <a:gd name="T4" fmla="*/ 0 w 152"/>
                  <a:gd name="T5" fmla="*/ 0 h 82"/>
                  <a:gd name="T6" fmla="*/ 0 w 152"/>
                  <a:gd name="T7" fmla="*/ 0 h 82"/>
                  <a:gd name="T8" fmla="*/ 0 w 152"/>
                  <a:gd name="T9" fmla="*/ 0 h 82"/>
                  <a:gd name="T10" fmla="*/ 0 60000 65536"/>
                  <a:gd name="T11" fmla="*/ 0 60000 65536"/>
                  <a:gd name="T12" fmla="*/ 0 60000 65536"/>
                  <a:gd name="T13" fmla="*/ 0 60000 65536"/>
                  <a:gd name="T14" fmla="*/ 0 60000 65536"/>
                  <a:gd name="T15" fmla="*/ 0 w 152"/>
                  <a:gd name="T16" fmla="*/ 0 h 82"/>
                  <a:gd name="T17" fmla="*/ 152 w 152"/>
                  <a:gd name="T18" fmla="*/ 82 h 82"/>
                </a:gdLst>
                <a:ahLst/>
                <a:cxnLst>
                  <a:cxn ang="T10">
                    <a:pos x="T0" y="T1"/>
                  </a:cxn>
                  <a:cxn ang="T11">
                    <a:pos x="T2" y="T3"/>
                  </a:cxn>
                  <a:cxn ang="T12">
                    <a:pos x="T4" y="T5"/>
                  </a:cxn>
                  <a:cxn ang="T13">
                    <a:pos x="T6" y="T7"/>
                  </a:cxn>
                  <a:cxn ang="T14">
                    <a:pos x="T8" y="T9"/>
                  </a:cxn>
                </a:cxnLst>
                <a:rect l="T15" t="T16" r="T17" b="T18"/>
                <a:pathLst>
                  <a:path w="152" h="82">
                    <a:moveTo>
                      <a:pt x="0" y="0"/>
                    </a:moveTo>
                    <a:lnTo>
                      <a:pt x="0" y="48"/>
                    </a:lnTo>
                    <a:lnTo>
                      <a:pt x="151" y="81"/>
                    </a:lnTo>
                    <a:lnTo>
                      <a:pt x="151" y="33"/>
                    </a:lnTo>
                    <a:lnTo>
                      <a:pt x="0" y="0"/>
                    </a:lnTo>
                  </a:path>
                </a:pathLst>
              </a:custGeom>
              <a:solidFill>
                <a:srgbClr val="A9A9A9"/>
              </a:solidFill>
              <a:ln w="12700" cap="rnd">
                <a:noFill/>
                <a:round/>
                <a:headEnd/>
                <a:tailEnd/>
              </a:ln>
            </p:spPr>
            <p:txBody>
              <a:bodyPr/>
              <a:lstStyle/>
              <a:p>
                <a:endParaRPr lang="en-US"/>
              </a:p>
            </p:txBody>
          </p:sp>
          <p:sp>
            <p:nvSpPr>
              <p:cNvPr id="42" name="Line 118"/>
              <p:cNvSpPr>
                <a:spLocks noChangeShapeType="1"/>
              </p:cNvSpPr>
              <p:nvPr/>
            </p:nvSpPr>
            <p:spPr bwMode="blackWhite">
              <a:xfrm>
                <a:off x="998" y="1167"/>
                <a:ext cx="138" cy="30"/>
              </a:xfrm>
              <a:prstGeom prst="line">
                <a:avLst/>
              </a:prstGeom>
              <a:noFill/>
              <a:ln w="6350">
                <a:solidFill>
                  <a:srgbClr val="919191"/>
                </a:solidFill>
                <a:round/>
                <a:headEnd/>
                <a:tailEnd/>
              </a:ln>
            </p:spPr>
            <p:txBody>
              <a:bodyPr wrap="none" anchor="ctr"/>
              <a:lstStyle/>
              <a:p>
                <a:endParaRPr lang="en-US"/>
              </a:p>
            </p:txBody>
          </p:sp>
          <p:sp>
            <p:nvSpPr>
              <p:cNvPr id="43" name="Freeform 119"/>
              <p:cNvSpPr>
                <a:spLocks/>
              </p:cNvSpPr>
              <p:nvPr/>
            </p:nvSpPr>
            <p:spPr bwMode="blackWhite">
              <a:xfrm>
                <a:off x="984" y="1304"/>
                <a:ext cx="167" cy="75"/>
              </a:xfrm>
              <a:custGeom>
                <a:avLst/>
                <a:gdLst>
                  <a:gd name="T0" fmla="*/ 0 w 351"/>
                  <a:gd name="T1" fmla="*/ 0 h 183"/>
                  <a:gd name="T2" fmla="*/ 0 w 351"/>
                  <a:gd name="T3" fmla="*/ 0 h 183"/>
                  <a:gd name="T4" fmla="*/ 0 w 351"/>
                  <a:gd name="T5" fmla="*/ 0 h 183"/>
                  <a:gd name="T6" fmla="*/ 0 w 351"/>
                  <a:gd name="T7" fmla="*/ 0 h 183"/>
                  <a:gd name="T8" fmla="*/ 0 w 351"/>
                  <a:gd name="T9" fmla="*/ 0 h 183"/>
                  <a:gd name="T10" fmla="*/ 0 60000 65536"/>
                  <a:gd name="T11" fmla="*/ 0 60000 65536"/>
                  <a:gd name="T12" fmla="*/ 0 60000 65536"/>
                  <a:gd name="T13" fmla="*/ 0 60000 65536"/>
                  <a:gd name="T14" fmla="*/ 0 60000 65536"/>
                  <a:gd name="T15" fmla="*/ 0 w 351"/>
                  <a:gd name="T16" fmla="*/ 0 h 183"/>
                  <a:gd name="T17" fmla="*/ 351 w 351"/>
                  <a:gd name="T18" fmla="*/ 183 h 183"/>
                </a:gdLst>
                <a:ahLst/>
                <a:cxnLst>
                  <a:cxn ang="T10">
                    <a:pos x="T0" y="T1"/>
                  </a:cxn>
                  <a:cxn ang="T11">
                    <a:pos x="T2" y="T3"/>
                  </a:cxn>
                  <a:cxn ang="T12">
                    <a:pos x="T4" y="T5"/>
                  </a:cxn>
                  <a:cxn ang="T13">
                    <a:pos x="T6" y="T7"/>
                  </a:cxn>
                  <a:cxn ang="T14">
                    <a:pos x="T8" y="T9"/>
                  </a:cxn>
                </a:cxnLst>
                <a:rect l="T15" t="T16" r="T17" b="T18"/>
                <a:pathLst>
                  <a:path w="351" h="183">
                    <a:moveTo>
                      <a:pt x="0" y="85"/>
                    </a:moveTo>
                    <a:lnTo>
                      <a:pt x="0" y="0"/>
                    </a:lnTo>
                    <a:lnTo>
                      <a:pt x="350" y="93"/>
                    </a:lnTo>
                    <a:lnTo>
                      <a:pt x="350" y="182"/>
                    </a:lnTo>
                    <a:lnTo>
                      <a:pt x="0" y="85"/>
                    </a:lnTo>
                  </a:path>
                </a:pathLst>
              </a:custGeom>
              <a:solidFill>
                <a:srgbClr val="B2B2B2"/>
              </a:solidFill>
              <a:ln w="3175" cap="rnd">
                <a:solidFill>
                  <a:srgbClr val="676767"/>
                </a:solidFill>
                <a:round/>
                <a:headEnd/>
                <a:tailEnd/>
              </a:ln>
            </p:spPr>
            <p:txBody>
              <a:bodyPr/>
              <a:lstStyle/>
              <a:p>
                <a:endParaRPr lang="en-US"/>
              </a:p>
            </p:txBody>
          </p:sp>
          <p:sp>
            <p:nvSpPr>
              <p:cNvPr id="44" name="Freeform 120"/>
              <p:cNvSpPr>
                <a:spLocks/>
              </p:cNvSpPr>
              <p:nvPr/>
            </p:nvSpPr>
            <p:spPr bwMode="blackWhite">
              <a:xfrm>
                <a:off x="984" y="1397"/>
                <a:ext cx="167" cy="83"/>
              </a:xfrm>
              <a:custGeom>
                <a:avLst/>
                <a:gdLst>
                  <a:gd name="T0" fmla="*/ 0 w 351"/>
                  <a:gd name="T1" fmla="*/ 0 h 182"/>
                  <a:gd name="T2" fmla="*/ 0 w 351"/>
                  <a:gd name="T3" fmla="*/ 0 h 182"/>
                  <a:gd name="T4" fmla="*/ 0 w 351"/>
                  <a:gd name="T5" fmla="*/ 0 h 182"/>
                  <a:gd name="T6" fmla="*/ 0 w 351"/>
                  <a:gd name="T7" fmla="*/ 0 h 182"/>
                  <a:gd name="T8" fmla="*/ 0 w 351"/>
                  <a:gd name="T9" fmla="*/ 0 h 182"/>
                  <a:gd name="T10" fmla="*/ 0 60000 65536"/>
                  <a:gd name="T11" fmla="*/ 0 60000 65536"/>
                  <a:gd name="T12" fmla="*/ 0 60000 65536"/>
                  <a:gd name="T13" fmla="*/ 0 60000 65536"/>
                  <a:gd name="T14" fmla="*/ 0 60000 65536"/>
                  <a:gd name="T15" fmla="*/ 0 w 351"/>
                  <a:gd name="T16" fmla="*/ 0 h 182"/>
                  <a:gd name="T17" fmla="*/ 351 w 351"/>
                  <a:gd name="T18" fmla="*/ 182 h 182"/>
                </a:gdLst>
                <a:ahLst/>
                <a:cxnLst>
                  <a:cxn ang="T10">
                    <a:pos x="T0" y="T1"/>
                  </a:cxn>
                  <a:cxn ang="T11">
                    <a:pos x="T2" y="T3"/>
                  </a:cxn>
                  <a:cxn ang="T12">
                    <a:pos x="T4" y="T5"/>
                  </a:cxn>
                  <a:cxn ang="T13">
                    <a:pos x="T6" y="T7"/>
                  </a:cxn>
                  <a:cxn ang="T14">
                    <a:pos x="T8" y="T9"/>
                  </a:cxn>
                </a:cxnLst>
                <a:rect l="T15" t="T16" r="T17" b="T18"/>
                <a:pathLst>
                  <a:path w="351" h="182">
                    <a:moveTo>
                      <a:pt x="0" y="85"/>
                    </a:moveTo>
                    <a:lnTo>
                      <a:pt x="0" y="0"/>
                    </a:lnTo>
                    <a:lnTo>
                      <a:pt x="350" y="93"/>
                    </a:lnTo>
                    <a:lnTo>
                      <a:pt x="350" y="181"/>
                    </a:lnTo>
                    <a:lnTo>
                      <a:pt x="0" y="85"/>
                    </a:lnTo>
                  </a:path>
                </a:pathLst>
              </a:custGeom>
              <a:solidFill>
                <a:srgbClr val="B2B2B2"/>
              </a:solidFill>
              <a:ln w="3175" cap="rnd">
                <a:solidFill>
                  <a:srgbClr val="676767"/>
                </a:solidFill>
                <a:round/>
                <a:headEnd/>
                <a:tailEnd/>
              </a:ln>
            </p:spPr>
            <p:txBody>
              <a:bodyPr/>
              <a:lstStyle/>
              <a:p>
                <a:endParaRPr lang="en-US"/>
              </a:p>
            </p:txBody>
          </p:sp>
          <p:sp>
            <p:nvSpPr>
              <p:cNvPr id="45" name="Freeform 121"/>
              <p:cNvSpPr>
                <a:spLocks/>
              </p:cNvSpPr>
              <p:nvPr/>
            </p:nvSpPr>
            <p:spPr bwMode="blackWhite">
              <a:xfrm>
                <a:off x="981" y="1220"/>
                <a:ext cx="170" cy="77"/>
              </a:xfrm>
              <a:custGeom>
                <a:avLst/>
                <a:gdLst>
                  <a:gd name="T0" fmla="*/ 0 w 351"/>
                  <a:gd name="T1" fmla="*/ 0 h 182"/>
                  <a:gd name="T2" fmla="*/ 0 w 351"/>
                  <a:gd name="T3" fmla="*/ 0 h 182"/>
                  <a:gd name="T4" fmla="*/ 0 w 351"/>
                  <a:gd name="T5" fmla="*/ 0 h 182"/>
                  <a:gd name="T6" fmla="*/ 0 w 351"/>
                  <a:gd name="T7" fmla="*/ 0 h 182"/>
                  <a:gd name="T8" fmla="*/ 0 w 351"/>
                  <a:gd name="T9" fmla="*/ 0 h 182"/>
                  <a:gd name="T10" fmla="*/ 0 60000 65536"/>
                  <a:gd name="T11" fmla="*/ 0 60000 65536"/>
                  <a:gd name="T12" fmla="*/ 0 60000 65536"/>
                  <a:gd name="T13" fmla="*/ 0 60000 65536"/>
                  <a:gd name="T14" fmla="*/ 0 60000 65536"/>
                  <a:gd name="T15" fmla="*/ 0 w 351"/>
                  <a:gd name="T16" fmla="*/ 0 h 182"/>
                  <a:gd name="T17" fmla="*/ 351 w 351"/>
                  <a:gd name="T18" fmla="*/ 182 h 182"/>
                </a:gdLst>
                <a:ahLst/>
                <a:cxnLst>
                  <a:cxn ang="T10">
                    <a:pos x="T0" y="T1"/>
                  </a:cxn>
                  <a:cxn ang="T11">
                    <a:pos x="T2" y="T3"/>
                  </a:cxn>
                  <a:cxn ang="T12">
                    <a:pos x="T4" y="T5"/>
                  </a:cxn>
                  <a:cxn ang="T13">
                    <a:pos x="T6" y="T7"/>
                  </a:cxn>
                  <a:cxn ang="T14">
                    <a:pos x="T8" y="T9"/>
                  </a:cxn>
                </a:cxnLst>
                <a:rect l="T15" t="T16" r="T17" b="T18"/>
                <a:pathLst>
                  <a:path w="351" h="182">
                    <a:moveTo>
                      <a:pt x="0" y="85"/>
                    </a:moveTo>
                    <a:lnTo>
                      <a:pt x="0" y="0"/>
                    </a:lnTo>
                    <a:lnTo>
                      <a:pt x="350" y="93"/>
                    </a:lnTo>
                    <a:lnTo>
                      <a:pt x="350" y="181"/>
                    </a:lnTo>
                    <a:lnTo>
                      <a:pt x="0" y="85"/>
                    </a:lnTo>
                  </a:path>
                </a:pathLst>
              </a:custGeom>
              <a:solidFill>
                <a:srgbClr val="B2B2B2"/>
              </a:solidFill>
              <a:ln w="3175" cap="rnd">
                <a:solidFill>
                  <a:srgbClr val="676767"/>
                </a:solidFill>
                <a:round/>
                <a:headEnd/>
                <a:tailEnd/>
              </a:ln>
            </p:spPr>
            <p:txBody>
              <a:bodyPr/>
              <a:lstStyle/>
              <a:p>
                <a:endParaRPr lang="en-US"/>
              </a:p>
            </p:txBody>
          </p:sp>
          <p:sp>
            <p:nvSpPr>
              <p:cNvPr id="46" name="Line 122"/>
              <p:cNvSpPr>
                <a:spLocks noChangeShapeType="1"/>
              </p:cNvSpPr>
              <p:nvPr/>
            </p:nvSpPr>
            <p:spPr bwMode="blackWhite">
              <a:xfrm flipH="1" flipV="1">
                <a:off x="1103" y="1267"/>
                <a:ext cx="33" cy="8"/>
              </a:xfrm>
              <a:prstGeom prst="line">
                <a:avLst/>
              </a:prstGeom>
              <a:noFill/>
              <a:ln w="9525">
                <a:solidFill>
                  <a:srgbClr val="D60093"/>
                </a:solidFill>
                <a:round/>
                <a:headEnd/>
                <a:tailEnd/>
              </a:ln>
            </p:spPr>
            <p:txBody>
              <a:bodyPr wrap="none" tIns="27432" bIns="27432" anchor="ctr">
                <a:spAutoFit/>
              </a:bodyPr>
              <a:lstStyle/>
              <a:p>
                <a:endParaRPr lang="en-US"/>
              </a:p>
            </p:txBody>
          </p:sp>
          <p:sp>
            <p:nvSpPr>
              <p:cNvPr id="47" name="Line 123"/>
              <p:cNvSpPr>
                <a:spLocks noChangeShapeType="1"/>
              </p:cNvSpPr>
              <p:nvPr/>
            </p:nvSpPr>
            <p:spPr bwMode="blackWhite">
              <a:xfrm flipH="1" flipV="1">
                <a:off x="1103" y="1349"/>
                <a:ext cx="33" cy="7"/>
              </a:xfrm>
              <a:prstGeom prst="line">
                <a:avLst/>
              </a:prstGeom>
              <a:noFill/>
              <a:ln w="9525">
                <a:solidFill>
                  <a:srgbClr val="D60093"/>
                </a:solidFill>
                <a:round/>
                <a:headEnd/>
                <a:tailEnd/>
              </a:ln>
            </p:spPr>
            <p:txBody>
              <a:bodyPr wrap="none" tIns="27432" bIns="27432" anchor="ctr">
                <a:spAutoFit/>
              </a:bodyPr>
              <a:lstStyle/>
              <a:p>
                <a:endParaRPr lang="en-US"/>
              </a:p>
            </p:txBody>
          </p:sp>
          <p:sp>
            <p:nvSpPr>
              <p:cNvPr id="48" name="Line 124"/>
              <p:cNvSpPr>
                <a:spLocks noChangeShapeType="1"/>
              </p:cNvSpPr>
              <p:nvPr/>
            </p:nvSpPr>
            <p:spPr bwMode="blackWhite">
              <a:xfrm flipH="1" flipV="1">
                <a:off x="1103" y="1448"/>
                <a:ext cx="33" cy="8"/>
              </a:xfrm>
              <a:prstGeom prst="line">
                <a:avLst/>
              </a:prstGeom>
              <a:noFill/>
              <a:ln w="9525">
                <a:solidFill>
                  <a:srgbClr val="D60093"/>
                </a:solidFill>
                <a:round/>
                <a:headEnd/>
                <a:tailEnd/>
              </a:ln>
            </p:spPr>
            <p:txBody>
              <a:bodyPr wrap="none" tIns="27432" bIns="27432" anchor="ctr">
                <a:spAutoFit/>
              </a:bodyPr>
              <a:lstStyle/>
              <a:p>
                <a:endParaRPr lang="en-US"/>
              </a:p>
            </p:txBody>
          </p:sp>
        </p:grpSp>
      </p:grpSp>
      <p:grpSp>
        <p:nvGrpSpPr>
          <p:cNvPr id="49" name="Group 99"/>
          <p:cNvGrpSpPr>
            <a:grpSpLocks/>
          </p:cNvGrpSpPr>
          <p:nvPr/>
        </p:nvGrpSpPr>
        <p:grpSpPr bwMode="auto">
          <a:xfrm>
            <a:off x="7103793" y="2939150"/>
            <a:ext cx="1143208" cy="1844024"/>
            <a:chOff x="934" y="830"/>
            <a:chExt cx="626" cy="1012"/>
          </a:xfrm>
        </p:grpSpPr>
        <p:sp>
          <p:nvSpPr>
            <p:cNvPr id="50" name="Freeform 100"/>
            <p:cNvSpPr>
              <a:spLocks/>
            </p:cNvSpPr>
            <p:nvPr/>
          </p:nvSpPr>
          <p:spPr bwMode="blackWhite">
            <a:xfrm>
              <a:off x="946" y="1583"/>
              <a:ext cx="604" cy="259"/>
            </a:xfrm>
            <a:custGeom>
              <a:avLst/>
              <a:gdLst>
                <a:gd name="T0" fmla="*/ 0 w 1252"/>
                <a:gd name="T1" fmla="*/ 0 h 536"/>
                <a:gd name="T2" fmla="*/ 0 w 1252"/>
                <a:gd name="T3" fmla="*/ 0 h 536"/>
                <a:gd name="T4" fmla="*/ 0 w 1252"/>
                <a:gd name="T5" fmla="*/ 0 h 536"/>
                <a:gd name="T6" fmla="*/ 2 w 1252"/>
                <a:gd name="T7" fmla="*/ 0 h 536"/>
                <a:gd name="T8" fmla="*/ 2 w 1252"/>
                <a:gd name="T9" fmla="*/ 0 h 536"/>
                <a:gd name="T10" fmla="*/ 0 60000 65536"/>
                <a:gd name="T11" fmla="*/ 0 60000 65536"/>
                <a:gd name="T12" fmla="*/ 0 60000 65536"/>
                <a:gd name="T13" fmla="*/ 0 60000 65536"/>
                <a:gd name="T14" fmla="*/ 0 60000 65536"/>
                <a:gd name="T15" fmla="*/ 0 w 1252"/>
                <a:gd name="T16" fmla="*/ 0 h 536"/>
                <a:gd name="T17" fmla="*/ 1252 w 1252"/>
                <a:gd name="T18" fmla="*/ 536 h 536"/>
              </a:gdLst>
              <a:ahLst/>
              <a:cxnLst>
                <a:cxn ang="T10">
                  <a:pos x="T0" y="T1"/>
                </a:cxn>
                <a:cxn ang="T11">
                  <a:pos x="T2" y="T3"/>
                </a:cxn>
                <a:cxn ang="T12">
                  <a:pos x="T4" y="T5"/>
                </a:cxn>
                <a:cxn ang="T13">
                  <a:pos x="T6" y="T7"/>
                </a:cxn>
                <a:cxn ang="T14">
                  <a:pos x="T8" y="T9"/>
                </a:cxn>
              </a:cxnLst>
              <a:rect l="T15" t="T16" r="T17" b="T18"/>
              <a:pathLst>
                <a:path w="1252" h="536">
                  <a:moveTo>
                    <a:pt x="0" y="292"/>
                  </a:moveTo>
                  <a:lnTo>
                    <a:pt x="0" y="370"/>
                  </a:lnTo>
                  <a:lnTo>
                    <a:pt x="567" y="535"/>
                  </a:lnTo>
                  <a:lnTo>
                    <a:pt x="1251" y="92"/>
                  </a:lnTo>
                  <a:lnTo>
                    <a:pt x="1251" y="0"/>
                  </a:lnTo>
                </a:path>
              </a:pathLst>
            </a:custGeom>
            <a:solidFill>
              <a:srgbClr val="969696"/>
            </a:solidFill>
            <a:ln w="3175" cap="rnd">
              <a:solidFill>
                <a:schemeClr val="tx1"/>
              </a:solidFill>
              <a:round/>
              <a:headEnd/>
              <a:tailEnd/>
            </a:ln>
          </p:spPr>
          <p:txBody>
            <a:bodyPr/>
            <a:lstStyle/>
            <a:p>
              <a:endParaRPr lang="en-US"/>
            </a:p>
          </p:txBody>
        </p:sp>
        <p:grpSp>
          <p:nvGrpSpPr>
            <p:cNvPr id="51" name="Group 101"/>
            <p:cNvGrpSpPr>
              <a:grpSpLocks/>
            </p:cNvGrpSpPr>
            <p:nvPr/>
          </p:nvGrpSpPr>
          <p:grpSpPr bwMode="auto">
            <a:xfrm>
              <a:off x="934" y="830"/>
              <a:ext cx="626" cy="987"/>
              <a:chOff x="934" y="830"/>
              <a:chExt cx="626" cy="987"/>
            </a:xfrm>
          </p:grpSpPr>
          <p:sp>
            <p:nvSpPr>
              <p:cNvPr id="52" name="Freeform 102"/>
              <p:cNvSpPr>
                <a:spLocks/>
              </p:cNvSpPr>
              <p:nvPr/>
            </p:nvSpPr>
            <p:spPr bwMode="blackWhite">
              <a:xfrm>
                <a:off x="936" y="830"/>
                <a:ext cx="623" cy="217"/>
              </a:xfrm>
              <a:custGeom>
                <a:avLst/>
                <a:gdLst>
                  <a:gd name="T0" fmla="*/ 0 w 1291"/>
                  <a:gd name="T1" fmla="*/ 0 h 449"/>
                  <a:gd name="T2" fmla="*/ 0 w 1291"/>
                  <a:gd name="T3" fmla="*/ 0 h 449"/>
                  <a:gd name="T4" fmla="*/ 2 w 1291"/>
                  <a:gd name="T5" fmla="*/ 0 h 449"/>
                  <a:gd name="T6" fmla="*/ 1 w 1291"/>
                  <a:gd name="T7" fmla="*/ 0 h 449"/>
                  <a:gd name="T8" fmla="*/ 0 w 1291"/>
                  <a:gd name="T9" fmla="*/ 0 h 449"/>
                  <a:gd name="T10" fmla="*/ 0 60000 65536"/>
                  <a:gd name="T11" fmla="*/ 0 60000 65536"/>
                  <a:gd name="T12" fmla="*/ 0 60000 65536"/>
                  <a:gd name="T13" fmla="*/ 0 60000 65536"/>
                  <a:gd name="T14" fmla="*/ 0 60000 65536"/>
                  <a:gd name="T15" fmla="*/ 0 w 1291"/>
                  <a:gd name="T16" fmla="*/ 0 h 449"/>
                  <a:gd name="T17" fmla="*/ 1291 w 1291"/>
                  <a:gd name="T18" fmla="*/ 449 h 449"/>
                </a:gdLst>
                <a:ahLst/>
                <a:cxnLst>
                  <a:cxn ang="T10">
                    <a:pos x="T0" y="T1"/>
                  </a:cxn>
                  <a:cxn ang="T11">
                    <a:pos x="T2" y="T3"/>
                  </a:cxn>
                  <a:cxn ang="T12">
                    <a:pos x="T4" y="T5"/>
                  </a:cxn>
                  <a:cxn ang="T13">
                    <a:pos x="T6" y="T7"/>
                  </a:cxn>
                  <a:cxn ang="T14">
                    <a:pos x="T8" y="T9"/>
                  </a:cxn>
                </a:cxnLst>
                <a:rect l="T15" t="T16" r="T17" b="T18"/>
                <a:pathLst>
                  <a:path w="1291" h="449">
                    <a:moveTo>
                      <a:pt x="0" y="307"/>
                    </a:moveTo>
                    <a:lnTo>
                      <a:pt x="577" y="448"/>
                    </a:lnTo>
                    <a:lnTo>
                      <a:pt x="1290" y="127"/>
                    </a:lnTo>
                    <a:lnTo>
                      <a:pt x="727" y="0"/>
                    </a:lnTo>
                    <a:lnTo>
                      <a:pt x="0" y="307"/>
                    </a:lnTo>
                  </a:path>
                </a:pathLst>
              </a:custGeom>
              <a:solidFill>
                <a:schemeClr val="tx1">
                  <a:lumMod val="75000"/>
                </a:schemeClr>
              </a:solidFill>
              <a:ln w="3175" cap="rnd">
                <a:solidFill>
                  <a:schemeClr val="tx1"/>
                </a:solidFill>
                <a:round/>
                <a:headEnd/>
                <a:tailEnd/>
              </a:ln>
            </p:spPr>
            <p:txBody>
              <a:bodyPr/>
              <a:lstStyle/>
              <a:p>
                <a:endParaRPr lang="en-US"/>
              </a:p>
            </p:txBody>
          </p:sp>
          <p:sp>
            <p:nvSpPr>
              <p:cNvPr id="53" name="Freeform 103"/>
              <p:cNvSpPr>
                <a:spLocks/>
              </p:cNvSpPr>
              <p:nvPr/>
            </p:nvSpPr>
            <p:spPr bwMode="blackWhite">
              <a:xfrm>
                <a:off x="1208" y="890"/>
                <a:ext cx="352" cy="927"/>
              </a:xfrm>
              <a:custGeom>
                <a:avLst/>
                <a:gdLst>
                  <a:gd name="T0" fmla="*/ 0 w 729"/>
                  <a:gd name="T1" fmla="*/ 0 h 1916"/>
                  <a:gd name="T2" fmla="*/ 0 w 729"/>
                  <a:gd name="T3" fmla="*/ 3 h 1916"/>
                  <a:gd name="T4" fmla="*/ 1 w 729"/>
                  <a:gd name="T5" fmla="*/ 2 h 1916"/>
                  <a:gd name="T6" fmla="*/ 1 w 729"/>
                  <a:gd name="T7" fmla="*/ 0 h 1916"/>
                  <a:gd name="T8" fmla="*/ 0 w 729"/>
                  <a:gd name="T9" fmla="*/ 0 h 1916"/>
                  <a:gd name="T10" fmla="*/ 0 60000 65536"/>
                  <a:gd name="T11" fmla="*/ 0 60000 65536"/>
                  <a:gd name="T12" fmla="*/ 0 60000 65536"/>
                  <a:gd name="T13" fmla="*/ 0 60000 65536"/>
                  <a:gd name="T14" fmla="*/ 0 60000 65536"/>
                  <a:gd name="T15" fmla="*/ 0 w 729"/>
                  <a:gd name="T16" fmla="*/ 0 h 1916"/>
                  <a:gd name="T17" fmla="*/ 729 w 729"/>
                  <a:gd name="T18" fmla="*/ 1916 h 1916"/>
                </a:gdLst>
                <a:ahLst/>
                <a:cxnLst>
                  <a:cxn ang="T10">
                    <a:pos x="T0" y="T1"/>
                  </a:cxn>
                  <a:cxn ang="T11">
                    <a:pos x="T2" y="T3"/>
                  </a:cxn>
                  <a:cxn ang="T12">
                    <a:pos x="T4" y="T5"/>
                  </a:cxn>
                  <a:cxn ang="T13">
                    <a:pos x="T6" y="T7"/>
                  </a:cxn>
                  <a:cxn ang="T14">
                    <a:pos x="T8" y="T9"/>
                  </a:cxn>
                </a:cxnLst>
                <a:rect l="T15" t="T16" r="T17" b="T18"/>
                <a:pathLst>
                  <a:path w="729" h="1916">
                    <a:moveTo>
                      <a:pt x="0" y="328"/>
                    </a:moveTo>
                    <a:lnTo>
                      <a:pt x="4" y="1915"/>
                    </a:lnTo>
                    <a:lnTo>
                      <a:pt x="728" y="1456"/>
                    </a:lnTo>
                    <a:lnTo>
                      <a:pt x="728" y="0"/>
                    </a:lnTo>
                    <a:lnTo>
                      <a:pt x="0" y="328"/>
                    </a:lnTo>
                  </a:path>
                </a:pathLst>
              </a:custGeom>
              <a:gradFill rotWithShape="0">
                <a:gsLst>
                  <a:gs pos="0">
                    <a:srgbClr val="B2B2B2"/>
                  </a:gs>
                  <a:gs pos="100000">
                    <a:srgbClr val="E5E5E5"/>
                  </a:gs>
                </a:gsLst>
                <a:path path="rect">
                  <a:fillToRect l="100000" t="100000"/>
                </a:path>
              </a:gradFill>
              <a:ln w="3175" cap="rnd">
                <a:solidFill>
                  <a:schemeClr val="tx1"/>
                </a:solidFill>
                <a:round/>
                <a:headEnd/>
                <a:tailEnd/>
              </a:ln>
            </p:spPr>
            <p:txBody>
              <a:bodyPr/>
              <a:lstStyle/>
              <a:p>
                <a:endParaRPr lang="en-US"/>
              </a:p>
            </p:txBody>
          </p:sp>
          <p:sp>
            <p:nvSpPr>
              <p:cNvPr id="54" name="Freeform 104"/>
              <p:cNvSpPr>
                <a:spLocks/>
              </p:cNvSpPr>
              <p:nvPr/>
            </p:nvSpPr>
            <p:spPr bwMode="blackWhite">
              <a:xfrm>
                <a:off x="934" y="978"/>
                <a:ext cx="278" cy="834"/>
              </a:xfrm>
              <a:custGeom>
                <a:avLst/>
                <a:gdLst>
                  <a:gd name="T0" fmla="*/ 0 w 577"/>
                  <a:gd name="T1" fmla="*/ 0 h 1728"/>
                  <a:gd name="T2" fmla="*/ 0 w 577"/>
                  <a:gd name="T3" fmla="*/ 2 h 1728"/>
                  <a:gd name="T4" fmla="*/ 0 w 577"/>
                  <a:gd name="T5" fmla="*/ 2 h 1728"/>
                  <a:gd name="T6" fmla="*/ 0 w 577"/>
                  <a:gd name="T7" fmla="*/ 0 h 1728"/>
                  <a:gd name="T8" fmla="*/ 0 w 577"/>
                  <a:gd name="T9" fmla="*/ 0 h 1728"/>
                  <a:gd name="T10" fmla="*/ 0 60000 65536"/>
                  <a:gd name="T11" fmla="*/ 0 60000 65536"/>
                  <a:gd name="T12" fmla="*/ 0 60000 65536"/>
                  <a:gd name="T13" fmla="*/ 0 60000 65536"/>
                  <a:gd name="T14" fmla="*/ 0 60000 65536"/>
                  <a:gd name="T15" fmla="*/ 0 w 577"/>
                  <a:gd name="T16" fmla="*/ 0 h 1728"/>
                  <a:gd name="T17" fmla="*/ 577 w 577"/>
                  <a:gd name="T18" fmla="*/ 1728 h 1728"/>
                </a:gdLst>
                <a:ahLst/>
                <a:cxnLst>
                  <a:cxn ang="T10">
                    <a:pos x="T0" y="T1"/>
                  </a:cxn>
                  <a:cxn ang="T11">
                    <a:pos x="T2" y="T3"/>
                  </a:cxn>
                  <a:cxn ang="T12">
                    <a:pos x="T4" y="T5"/>
                  </a:cxn>
                  <a:cxn ang="T13">
                    <a:pos x="T6" y="T7"/>
                  </a:cxn>
                  <a:cxn ang="T14">
                    <a:pos x="T8" y="T9"/>
                  </a:cxn>
                </a:cxnLst>
                <a:rect l="T15" t="T16" r="T17" b="T18"/>
                <a:pathLst>
                  <a:path w="577" h="1728">
                    <a:moveTo>
                      <a:pt x="576" y="140"/>
                    </a:moveTo>
                    <a:lnTo>
                      <a:pt x="576" y="1727"/>
                    </a:lnTo>
                    <a:lnTo>
                      <a:pt x="0" y="1568"/>
                    </a:lnTo>
                    <a:lnTo>
                      <a:pt x="0" y="0"/>
                    </a:lnTo>
                    <a:lnTo>
                      <a:pt x="576" y="140"/>
                    </a:lnTo>
                  </a:path>
                </a:pathLst>
              </a:custGeom>
              <a:gradFill rotWithShape="0">
                <a:gsLst>
                  <a:gs pos="0">
                    <a:srgbClr val="EDEDED"/>
                  </a:gs>
                  <a:gs pos="100000">
                    <a:srgbClr val="B2B2B2"/>
                  </a:gs>
                </a:gsLst>
                <a:lin ang="5400000" scaled="1"/>
              </a:gradFill>
              <a:ln w="3175" cap="rnd">
                <a:solidFill>
                  <a:schemeClr val="tx1"/>
                </a:solidFill>
                <a:round/>
                <a:headEnd/>
                <a:tailEnd/>
              </a:ln>
            </p:spPr>
            <p:txBody>
              <a:bodyPr/>
              <a:lstStyle/>
              <a:p>
                <a:endParaRPr lang="en-US"/>
              </a:p>
            </p:txBody>
          </p:sp>
          <p:sp>
            <p:nvSpPr>
              <p:cNvPr id="55" name="Line 105"/>
              <p:cNvSpPr>
                <a:spLocks noChangeShapeType="1"/>
              </p:cNvSpPr>
              <p:nvPr/>
            </p:nvSpPr>
            <p:spPr bwMode="blackWhite">
              <a:xfrm>
                <a:off x="973" y="1680"/>
                <a:ext cx="192" cy="51"/>
              </a:xfrm>
              <a:prstGeom prst="line">
                <a:avLst/>
              </a:prstGeom>
              <a:noFill/>
              <a:ln w="6350">
                <a:solidFill>
                  <a:srgbClr val="676767"/>
                </a:solidFill>
                <a:round/>
                <a:headEnd/>
                <a:tailEnd/>
              </a:ln>
            </p:spPr>
            <p:txBody>
              <a:bodyPr wrap="none" anchor="ctr"/>
              <a:lstStyle/>
              <a:p>
                <a:endParaRPr lang="en-US"/>
              </a:p>
            </p:txBody>
          </p:sp>
          <p:sp>
            <p:nvSpPr>
              <p:cNvPr id="56" name="Oval 106"/>
              <p:cNvSpPr>
                <a:spLocks noChangeArrowheads="1"/>
              </p:cNvSpPr>
              <p:nvPr/>
            </p:nvSpPr>
            <p:spPr bwMode="blackWhite">
              <a:xfrm>
                <a:off x="966" y="1019"/>
                <a:ext cx="31" cy="17"/>
              </a:xfrm>
              <a:prstGeom prst="ellipse">
                <a:avLst/>
              </a:prstGeom>
              <a:solidFill>
                <a:srgbClr val="D60093"/>
              </a:solidFill>
              <a:ln w="12700">
                <a:noFill/>
                <a:round/>
                <a:headEnd/>
                <a:tailEnd/>
              </a:ln>
            </p:spPr>
            <p:txBody>
              <a:bodyPr wrap="none" anchor="ctr"/>
              <a:lstStyle/>
              <a:p>
                <a:endParaRPr lang="en-US"/>
              </a:p>
            </p:txBody>
          </p:sp>
          <p:sp>
            <p:nvSpPr>
              <p:cNvPr id="57" name="Line 107"/>
              <p:cNvSpPr>
                <a:spLocks noChangeShapeType="1"/>
              </p:cNvSpPr>
              <p:nvPr/>
            </p:nvSpPr>
            <p:spPr bwMode="blackWhite">
              <a:xfrm>
                <a:off x="973" y="1642"/>
                <a:ext cx="192" cy="51"/>
              </a:xfrm>
              <a:prstGeom prst="line">
                <a:avLst/>
              </a:prstGeom>
              <a:noFill/>
              <a:ln w="6350">
                <a:solidFill>
                  <a:srgbClr val="676767"/>
                </a:solidFill>
                <a:round/>
                <a:headEnd/>
                <a:tailEnd/>
              </a:ln>
            </p:spPr>
            <p:txBody>
              <a:bodyPr wrap="none" anchor="ctr"/>
              <a:lstStyle/>
              <a:p>
                <a:endParaRPr lang="en-US"/>
              </a:p>
            </p:txBody>
          </p:sp>
          <p:sp>
            <p:nvSpPr>
              <p:cNvPr id="58" name="Line 108"/>
              <p:cNvSpPr>
                <a:spLocks noChangeShapeType="1"/>
              </p:cNvSpPr>
              <p:nvPr/>
            </p:nvSpPr>
            <p:spPr bwMode="blackWhite">
              <a:xfrm>
                <a:off x="973" y="1604"/>
                <a:ext cx="192" cy="52"/>
              </a:xfrm>
              <a:prstGeom prst="line">
                <a:avLst/>
              </a:prstGeom>
              <a:noFill/>
              <a:ln w="6350">
                <a:solidFill>
                  <a:srgbClr val="676767"/>
                </a:solidFill>
                <a:round/>
                <a:headEnd/>
                <a:tailEnd/>
              </a:ln>
            </p:spPr>
            <p:txBody>
              <a:bodyPr wrap="none" anchor="ctr"/>
              <a:lstStyle/>
              <a:p>
                <a:endParaRPr lang="en-US"/>
              </a:p>
            </p:txBody>
          </p:sp>
          <p:sp>
            <p:nvSpPr>
              <p:cNvPr id="59" name="Line 109"/>
              <p:cNvSpPr>
                <a:spLocks noChangeShapeType="1"/>
              </p:cNvSpPr>
              <p:nvPr/>
            </p:nvSpPr>
            <p:spPr bwMode="blackWhite">
              <a:xfrm>
                <a:off x="973" y="1567"/>
                <a:ext cx="192" cy="51"/>
              </a:xfrm>
              <a:prstGeom prst="line">
                <a:avLst/>
              </a:prstGeom>
              <a:noFill/>
              <a:ln w="6350">
                <a:solidFill>
                  <a:srgbClr val="676767"/>
                </a:solidFill>
                <a:round/>
                <a:headEnd/>
                <a:tailEnd/>
              </a:ln>
            </p:spPr>
            <p:txBody>
              <a:bodyPr wrap="none" anchor="ctr"/>
              <a:lstStyle/>
              <a:p>
                <a:endParaRPr lang="en-US"/>
              </a:p>
            </p:txBody>
          </p:sp>
          <p:sp>
            <p:nvSpPr>
              <p:cNvPr id="60" name="Line 110"/>
              <p:cNvSpPr>
                <a:spLocks noChangeShapeType="1"/>
              </p:cNvSpPr>
              <p:nvPr/>
            </p:nvSpPr>
            <p:spPr bwMode="blackWhite">
              <a:xfrm>
                <a:off x="973" y="1528"/>
                <a:ext cx="192" cy="51"/>
              </a:xfrm>
              <a:prstGeom prst="line">
                <a:avLst/>
              </a:prstGeom>
              <a:noFill/>
              <a:ln w="6350">
                <a:solidFill>
                  <a:srgbClr val="676767"/>
                </a:solidFill>
                <a:round/>
                <a:headEnd/>
                <a:tailEnd/>
              </a:ln>
            </p:spPr>
            <p:txBody>
              <a:bodyPr wrap="none" anchor="ctr"/>
              <a:lstStyle/>
              <a:p>
                <a:endParaRPr lang="en-US"/>
              </a:p>
            </p:txBody>
          </p:sp>
          <p:sp>
            <p:nvSpPr>
              <p:cNvPr id="61" name="Freeform 111"/>
              <p:cNvSpPr>
                <a:spLocks/>
              </p:cNvSpPr>
              <p:nvPr/>
            </p:nvSpPr>
            <p:spPr bwMode="blackWhite">
              <a:xfrm>
                <a:off x="976" y="1164"/>
                <a:ext cx="190" cy="355"/>
              </a:xfrm>
              <a:custGeom>
                <a:avLst/>
                <a:gdLst>
                  <a:gd name="T0" fmla="*/ 0 w 397"/>
                  <a:gd name="T1" fmla="*/ 1 h 733"/>
                  <a:gd name="T2" fmla="*/ 0 w 397"/>
                  <a:gd name="T3" fmla="*/ 1 h 733"/>
                  <a:gd name="T4" fmla="*/ 0 w 397"/>
                  <a:gd name="T5" fmla="*/ 0 h 733"/>
                  <a:gd name="T6" fmla="*/ 0 60000 65536"/>
                  <a:gd name="T7" fmla="*/ 0 60000 65536"/>
                  <a:gd name="T8" fmla="*/ 0 60000 65536"/>
                  <a:gd name="T9" fmla="*/ 0 w 397"/>
                  <a:gd name="T10" fmla="*/ 0 h 733"/>
                  <a:gd name="T11" fmla="*/ 397 w 397"/>
                  <a:gd name="T12" fmla="*/ 733 h 733"/>
                </a:gdLst>
                <a:ahLst/>
                <a:cxnLst>
                  <a:cxn ang="T6">
                    <a:pos x="T0" y="T1"/>
                  </a:cxn>
                  <a:cxn ang="T7">
                    <a:pos x="T2" y="T3"/>
                  </a:cxn>
                  <a:cxn ang="T8">
                    <a:pos x="T4" y="T5"/>
                  </a:cxn>
                </a:cxnLst>
                <a:rect l="T9" t="T10" r="T11" b="T12"/>
                <a:pathLst>
                  <a:path w="397" h="733">
                    <a:moveTo>
                      <a:pt x="0" y="628"/>
                    </a:moveTo>
                    <a:lnTo>
                      <a:pt x="396" y="732"/>
                    </a:lnTo>
                    <a:lnTo>
                      <a:pt x="396" y="0"/>
                    </a:lnTo>
                  </a:path>
                </a:pathLst>
              </a:custGeom>
              <a:noFill/>
              <a:ln w="3175" cap="rnd">
                <a:solidFill>
                  <a:srgbClr val="676767"/>
                </a:solidFill>
                <a:round/>
                <a:headEnd/>
                <a:tailEnd/>
              </a:ln>
            </p:spPr>
            <p:txBody>
              <a:bodyPr/>
              <a:lstStyle/>
              <a:p>
                <a:endParaRPr lang="en-US"/>
              </a:p>
            </p:txBody>
          </p:sp>
          <p:sp>
            <p:nvSpPr>
              <p:cNvPr id="62" name="Freeform 112"/>
              <p:cNvSpPr>
                <a:spLocks/>
              </p:cNvSpPr>
              <p:nvPr/>
            </p:nvSpPr>
            <p:spPr bwMode="blackWhite">
              <a:xfrm>
                <a:off x="956" y="1094"/>
                <a:ext cx="218" cy="618"/>
              </a:xfrm>
              <a:custGeom>
                <a:avLst/>
                <a:gdLst>
                  <a:gd name="T0" fmla="*/ 0 w 453"/>
                  <a:gd name="T1" fmla="*/ 0 h 1278"/>
                  <a:gd name="T2" fmla="*/ 0 w 453"/>
                  <a:gd name="T3" fmla="*/ 0 h 1278"/>
                  <a:gd name="T4" fmla="*/ 0 w 453"/>
                  <a:gd name="T5" fmla="*/ 2 h 1278"/>
                  <a:gd name="T6" fmla="*/ 0 60000 65536"/>
                  <a:gd name="T7" fmla="*/ 0 60000 65536"/>
                  <a:gd name="T8" fmla="*/ 0 60000 65536"/>
                  <a:gd name="T9" fmla="*/ 0 w 453"/>
                  <a:gd name="T10" fmla="*/ 0 h 1278"/>
                  <a:gd name="T11" fmla="*/ 453 w 453"/>
                  <a:gd name="T12" fmla="*/ 1278 h 1278"/>
                </a:gdLst>
                <a:ahLst/>
                <a:cxnLst>
                  <a:cxn ang="T6">
                    <a:pos x="T0" y="T1"/>
                  </a:cxn>
                  <a:cxn ang="T7">
                    <a:pos x="T2" y="T3"/>
                  </a:cxn>
                  <a:cxn ang="T8">
                    <a:pos x="T4" y="T5"/>
                  </a:cxn>
                </a:cxnLst>
                <a:rect l="T9" t="T10" r="T11" b="T12"/>
                <a:pathLst>
                  <a:path w="453" h="1278">
                    <a:moveTo>
                      <a:pt x="452" y="105"/>
                    </a:moveTo>
                    <a:lnTo>
                      <a:pt x="0" y="0"/>
                    </a:lnTo>
                    <a:lnTo>
                      <a:pt x="0" y="1277"/>
                    </a:lnTo>
                  </a:path>
                </a:pathLst>
              </a:custGeom>
              <a:noFill/>
              <a:ln w="6350" cap="rnd">
                <a:solidFill>
                  <a:schemeClr val="tx1"/>
                </a:solidFill>
                <a:round/>
                <a:headEnd/>
                <a:tailEnd/>
              </a:ln>
            </p:spPr>
            <p:txBody>
              <a:bodyPr/>
              <a:lstStyle/>
              <a:p>
                <a:endParaRPr lang="en-US"/>
              </a:p>
            </p:txBody>
          </p:sp>
          <p:sp>
            <p:nvSpPr>
              <p:cNvPr id="63" name="Freeform 113"/>
              <p:cNvSpPr>
                <a:spLocks/>
              </p:cNvSpPr>
              <p:nvPr/>
            </p:nvSpPr>
            <p:spPr bwMode="blackWhite">
              <a:xfrm>
                <a:off x="970" y="1117"/>
                <a:ext cx="194" cy="352"/>
              </a:xfrm>
              <a:custGeom>
                <a:avLst/>
                <a:gdLst>
                  <a:gd name="T0" fmla="*/ 0 w 402"/>
                  <a:gd name="T1" fmla="*/ 0 h 726"/>
                  <a:gd name="T2" fmla="*/ 0 w 402"/>
                  <a:gd name="T3" fmla="*/ 0 h 726"/>
                  <a:gd name="T4" fmla="*/ 0 w 402"/>
                  <a:gd name="T5" fmla="*/ 1 h 726"/>
                  <a:gd name="T6" fmla="*/ 0 60000 65536"/>
                  <a:gd name="T7" fmla="*/ 0 60000 65536"/>
                  <a:gd name="T8" fmla="*/ 0 60000 65536"/>
                  <a:gd name="T9" fmla="*/ 0 w 402"/>
                  <a:gd name="T10" fmla="*/ 0 h 726"/>
                  <a:gd name="T11" fmla="*/ 402 w 402"/>
                  <a:gd name="T12" fmla="*/ 726 h 726"/>
                </a:gdLst>
                <a:ahLst/>
                <a:cxnLst>
                  <a:cxn ang="T6">
                    <a:pos x="T0" y="T1"/>
                  </a:cxn>
                  <a:cxn ang="T7">
                    <a:pos x="T2" y="T3"/>
                  </a:cxn>
                  <a:cxn ang="T8">
                    <a:pos x="T4" y="T5"/>
                  </a:cxn>
                </a:cxnLst>
                <a:rect l="T9" t="T10" r="T11" b="T12"/>
                <a:pathLst>
                  <a:path w="402" h="726">
                    <a:moveTo>
                      <a:pt x="401" y="96"/>
                    </a:moveTo>
                    <a:lnTo>
                      <a:pt x="0" y="0"/>
                    </a:lnTo>
                    <a:lnTo>
                      <a:pt x="0" y="725"/>
                    </a:lnTo>
                  </a:path>
                </a:pathLst>
              </a:custGeom>
              <a:noFill/>
              <a:ln w="3175" cap="rnd">
                <a:solidFill>
                  <a:schemeClr val="tx1"/>
                </a:solidFill>
                <a:round/>
                <a:headEnd/>
                <a:tailEnd/>
              </a:ln>
            </p:spPr>
            <p:txBody>
              <a:bodyPr/>
              <a:lstStyle/>
              <a:p>
                <a:endParaRPr lang="en-US"/>
              </a:p>
            </p:txBody>
          </p:sp>
          <p:sp>
            <p:nvSpPr>
              <p:cNvPr id="64" name="Line 114"/>
              <p:cNvSpPr>
                <a:spLocks noChangeShapeType="1"/>
              </p:cNvSpPr>
              <p:nvPr/>
            </p:nvSpPr>
            <p:spPr bwMode="blackWhite">
              <a:xfrm>
                <a:off x="971" y="1198"/>
                <a:ext cx="187" cy="43"/>
              </a:xfrm>
              <a:prstGeom prst="line">
                <a:avLst/>
              </a:prstGeom>
              <a:noFill/>
              <a:ln w="3175">
                <a:solidFill>
                  <a:srgbClr val="676767"/>
                </a:solidFill>
                <a:round/>
                <a:headEnd/>
                <a:tailEnd/>
              </a:ln>
            </p:spPr>
            <p:txBody>
              <a:bodyPr wrap="none" anchor="ctr"/>
              <a:lstStyle/>
              <a:p>
                <a:endParaRPr lang="en-US"/>
              </a:p>
            </p:txBody>
          </p:sp>
          <p:sp>
            <p:nvSpPr>
              <p:cNvPr id="65" name="Line 115"/>
              <p:cNvSpPr>
                <a:spLocks noChangeShapeType="1"/>
              </p:cNvSpPr>
              <p:nvPr/>
            </p:nvSpPr>
            <p:spPr bwMode="blackWhite">
              <a:xfrm>
                <a:off x="971" y="1273"/>
                <a:ext cx="189" cy="43"/>
              </a:xfrm>
              <a:prstGeom prst="line">
                <a:avLst/>
              </a:prstGeom>
              <a:noFill/>
              <a:ln w="3175">
                <a:solidFill>
                  <a:srgbClr val="676767"/>
                </a:solidFill>
                <a:round/>
                <a:headEnd/>
                <a:tailEnd/>
              </a:ln>
            </p:spPr>
            <p:txBody>
              <a:bodyPr wrap="none" anchor="ctr"/>
              <a:lstStyle/>
              <a:p>
                <a:endParaRPr lang="en-US"/>
              </a:p>
            </p:txBody>
          </p:sp>
          <p:sp>
            <p:nvSpPr>
              <p:cNvPr id="66" name="Line 116"/>
              <p:cNvSpPr>
                <a:spLocks noChangeShapeType="1"/>
              </p:cNvSpPr>
              <p:nvPr/>
            </p:nvSpPr>
            <p:spPr bwMode="blackWhite">
              <a:xfrm>
                <a:off x="971" y="1366"/>
                <a:ext cx="180" cy="43"/>
              </a:xfrm>
              <a:prstGeom prst="line">
                <a:avLst/>
              </a:prstGeom>
              <a:noFill/>
              <a:ln w="3175">
                <a:solidFill>
                  <a:srgbClr val="676767"/>
                </a:solidFill>
                <a:round/>
                <a:headEnd/>
                <a:tailEnd/>
              </a:ln>
            </p:spPr>
            <p:txBody>
              <a:bodyPr wrap="none" anchor="ctr"/>
              <a:lstStyle/>
              <a:p>
                <a:endParaRPr lang="en-US"/>
              </a:p>
            </p:txBody>
          </p:sp>
          <p:sp>
            <p:nvSpPr>
              <p:cNvPr id="67" name="Freeform 117"/>
              <p:cNvSpPr>
                <a:spLocks/>
              </p:cNvSpPr>
              <p:nvPr/>
            </p:nvSpPr>
            <p:spPr bwMode="blackWhite">
              <a:xfrm>
                <a:off x="1027" y="1161"/>
                <a:ext cx="74" cy="40"/>
              </a:xfrm>
              <a:custGeom>
                <a:avLst/>
                <a:gdLst>
                  <a:gd name="T0" fmla="*/ 0 w 152"/>
                  <a:gd name="T1" fmla="*/ 0 h 82"/>
                  <a:gd name="T2" fmla="*/ 0 w 152"/>
                  <a:gd name="T3" fmla="*/ 0 h 82"/>
                  <a:gd name="T4" fmla="*/ 0 w 152"/>
                  <a:gd name="T5" fmla="*/ 0 h 82"/>
                  <a:gd name="T6" fmla="*/ 0 w 152"/>
                  <a:gd name="T7" fmla="*/ 0 h 82"/>
                  <a:gd name="T8" fmla="*/ 0 w 152"/>
                  <a:gd name="T9" fmla="*/ 0 h 82"/>
                  <a:gd name="T10" fmla="*/ 0 60000 65536"/>
                  <a:gd name="T11" fmla="*/ 0 60000 65536"/>
                  <a:gd name="T12" fmla="*/ 0 60000 65536"/>
                  <a:gd name="T13" fmla="*/ 0 60000 65536"/>
                  <a:gd name="T14" fmla="*/ 0 60000 65536"/>
                  <a:gd name="T15" fmla="*/ 0 w 152"/>
                  <a:gd name="T16" fmla="*/ 0 h 82"/>
                  <a:gd name="T17" fmla="*/ 152 w 152"/>
                  <a:gd name="T18" fmla="*/ 82 h 82"/>
                </a:gdLst>
                <a:ahLst/>
                <a:cxnLst>
                  <a:cxn ang="T10">
                    <a:pos x="T0" y="T1"/>
                  </a:cxn>
                  <a:cxn ang="T11">
                    <a:pos x="T2" y="T3"/>
                  </a:cxn>
                  <a:cxn ang="T12">
                    <a:pos x="T4" y="T5"/>
                  </a:cxn>
                  <a:cxn ang="T13">
                    <a:pos x="T6" y="T7"/>
                  </a:cxn>
                  <a:cxn ang="T14">
                    <a:pos x="T8" y="T9"/>
                  </a:cxn>
                </a:cxnLst>
                <a:rect l="T15" t="T16" r="T17" b="T18"/>
                <a:pathLst>
                  <a:path w="152" h="82">
                    <a:moveTo>
                      <a:pt x="0" y="0"/>
                    </a:moveTo>
                    <a:lnTo>
                      <a:pt x="0" y="48"/>
                    </a:lnTo>
                    <a:lnTo>
                      <a:pt x="151" y="81"/>
                    </a:lnTo>
                    <a:lnTo>
                      <a:pt x="151" y="33"/>
                    </a:lnTo>
                    <a:lnTo>
                      <a:pt x="0" y="0"/>
                    </a:lnTo>
                  </a:path>
                </a:pathLst>
              </a:custGeom>
              <a:solidFill>
                <a:srgbClr val="A9A9A9"/>
              </a:solidFill>
              <a:ln w="12700" cap="rnd">
                <a:noFill/>
                <a:round/>
                <a:headEnd/>
                <a:tailEnd/>
              </a:ln>
            </p:spPr>
            <p:txBody>
              <a:bodyPr/>
              <a:lstStyle/>
              <a:p>
                <a:endParaRPr lang="en-US"/>
              </a:p>
            </p:txBody>
          </p:sp>
          <p:sp>
            <p:nvSpPr>
              <p:cNvPr id="68" name="Line 118"/>
              <p:cNvSpPr>
                <a:spLocks noChangeShapeType="1"/>
              </p:cNvSpPr>
              <p:nvPr/>
            </p:nvSpPr>
            <p:spPr bwMode="blackWhite">
              <a:xfrm>
                <a:off x="998" y="1167"/>
                <a:ext cx="138" cy="30"/>
              </a:xfrm>
              <a:prstGeom prst="line">
                <a:avLst/>
              </a:prstGeom>
              <a:noFill/>
              <a:ln w="6350">
                <a:solidFill>
                  <a:srgbClr val="919191"/>
                </a:solidFill>
                <a:round/>
                <a:headEnd/>
                <a:tailEnd/>
              </a:ln>
            </p:spPr>
            <p:txBody>
              <a:bodyPr wrap="none" anchor="ctr"/>
              <a:lstStyle/>
              <a:p>
                <a:endParaRPr lang="en-US"/>
              </a:p>
            </p:txBody>
          </p:sp>
          <p:sp>
            <p:nvSpPr>
              <p:cNvPr id="69" name="Freeform 119"/>
              <p:cNvSpPr>
                <a:spLocks/>
              </p:cNvSpPr>
              <p:nvPr/>
            </p:nvSpPr>
            <p:spPr bwMode="blackWhite">
              <a:xfrm>
                <a:off x="984" y="1304"/>
                <a:ext cx="167" cy="75"/>
              </a:xfrm>
              <a:custGeom>
                <a:avLst/>
                <a:gdLst>
                  <a:gd name="T0" fmla="*/ 0 w 351"/>
                  <a:gd name="T1" fmla="*/ 0 h 183"/>
                  <a:gd name="T2" fmla="*/ 0 w 351"/>
                  <a:gd name="T3" fmla="*/ 0 h 183"/>
                  <a:gd name="T4" fmla="*/ 0 w 351"/>
                  <a:gd name="T5" fmla="*/ 0 h 183"/>
                  <a:gd name="T6" fmla="*/ 0 w 351"/>
                  <a:gd name="T7" fmla="*/ 0 h 183"/>
                  <a:gd name="T8" fmla="*/ 0 w 351"/>
                  <a:gd name="T9" fmla="*/ 0 h 183"/>
                  <a:gd name="T10" fmla="*/ 0 60000 65536"/>
                  <a:gd name="T11" fmla="*/ 0 60000 65536"/>
                  <a:gd name="T12" fmla="*/ 0 60000 65536"/>
                  <a:gd name="T13" fmla="*/ 0 60000 65536"/>
                  <a:gd name="T14" fmla="*/ 0 60000 65536"/>
                  <a:gd name="T15" fmla="*/ 0 w 351"/>
                  <a:gd name="T16" fmla="*/ 0 h 183"/>
                  <a:gd name="T17" fmla="*/ 351 w 351"/>
                  <a:gd name="T18" fmla="*/ 183 h 183"/>
                </a:gdLst>
                <a:ahLst/>
                <a:cxnLst>
                  <a:cxn ang="T10">
                    <a:pos x="T0" y="T1"/>
                  </a:cxn>
                  <a:cxn ang="T11">
                    <a:pos x="T2" y="T3"/>
                  </a:cxn>
                  <a:cxn ang="T12">
                    <a:pos x="T4" y="T5"/>
                  </a:cxn>
                  <a:cxn ang="T13">
                    <a:pos x="T6" y="T7"/>
                  </a:cxn>
                  <a:cxn ang="T14">
                    <a:pos x="T8" y="T9"/>
                  </a:cxn>
                </a:cxnLst>
                <a:rect l="T15" t="T16" r="T17" b="T18"/>
                <a:pathLst>
                  <a:path w="351" h="183">
                    <a:moveTo>
                      <a:pt x="0" y="85"/>
                    </a:moveTo>
                    <a:lnTo>
                      <a:pt x="0" y="0"/>
                    </a:lnTo>
                    <a:lnTo>
                      <a:pt x="350" y="93"/>
                    </a:lnTo>
                    <a:lnTo>
                      <a:pt x="350" y="182"/>
                    </a:lnTo>
                    <a:lnTo>
                      <a:pt x="0" y="85"/>
                    </a:lnTo>
                  </a:path>
                </a:pathLst>
              </a:custGeom>
              <a:solidFill>
                <a:srgbClr val="B2B2B2"/>
              </a:solidFill>
              <a:ln w="3175" cap="rnd">
                <a:solidFill>
                  <a:srgbClr val="676767"/>
                </a:solidFill>
                <a:round/>
                <a:headEnd/>
                <a:tailEnd/>
              </a:ln>
            </p:spPr>
            <p:txBody>
              <a:bodyPr/>
              <a:lstStyle/>
              <a:p>
                <a:endParaRPr lang="en-US"/>
              </a:p>
            </p:txBody>
          </p:sp>
          <p:sp>
            <p:nvSpPr>
              <p:cNvPr id="70" name="Freeform 120"/>
              <p:cNvSpPr>
                <a:spLocks/>
              </p:cNvSpPr>
              <p:nvPr/>
            </p:nvSpPr>
            <p:spPr bwMode="blackWhite">
              <a:xfrm>
                <a:off x="984" y="1397"/>
                <a:ext cx="167" cy="83"/>
              </a:xfrm>
              <a:custGeom>
                <a:avLst/>
                <a:gdLst>
                  <a:gd name="T0" fmla="*/ 0 w 351"/>
                  <a:gd name="T1" fmla="*/ 0 h 182"/>
                  <a:gd name="T2" fmla="*/ 0 w 351"/>
                  <a:gd name="T3" fmla="*/ 0 h 182"/>
                  <a:gd name="T4" fmla="*/ 0 w 351"/>
                  <a:gd name="T5" fmla="*/ 0 h 182"/>
                  <a:gd name="T6" fmla="*/ 0 w 351"/>
                  <a:gd name="T7" fmla="*/ 0 h 182"/>
                  <a:gd name="T8" fmla="*/ 0 w 351"/>
                  <a:gd name="T9" fmla="*/ 0 h 182"/>
                  <a:gd name="T10" fmla="*/ 0 60000 65536"/>
                  <a:gd name="T11" fmla="*/ 0 60000 65536"/>
                  <a:gd name="T12" fmla="*/ 0 60000 65536"/>
                  <a:gd name="T13" fmla="*/ 0 60000 65536"/>
                  <a:gd name="T14" fmla="*/ 0 60000 65536"/>
                  <a:gd name="T15" fmla="*/ 0 w 351"/>
                  <a:gd name="T16" fmla="*/ 0 h 182"/>
                  <a:gd name="T17" fmla="*/ 351 w 351"/>
                  <a:gd name="T18" fmla="*/ 182 h 182"/>
                </a:gdLst>
                <a:ahLst/>
                <a:cxnLst>
                  <a:cxn ang="T10">
                    <a:pos x="T0" y="T1"/>
                  </a:cxn>
                  <a:cxn ang="T11">
                    <a:pos x="T2" y="T3"/>
                  </a:cxn>
                  <a:cxn ang="T12">
                    <a:pos x="T4" y="T5"/>
                  </a:cxn>
                  <a:cxn ang="T13">
                    <a:pos x="T6" y="T7"/>
                  </a:cxn>
                  <a:cxn ang="T14">
                    <a:pos x="T8" y="T9"/>
                  </a:cxn>
                </a:cxnLst>
                <a:rect l="T15" t="T16" r="T17" b="T18"/>
                <a:pathLst>
                  <a:path w="351" h="182">
                    <a:moveTo>
                      <a:pt x="0" y="85"/>
                    </a:moveTo>
                    <a:lnTo>
                      <a:pt x="0" y="0"/>
                    </a:lnTo>
                    <a:lnTo>
                      <a:pt x="350" y="93"/>
                    </a:lnTo>
                    <a:lnTo>
                      <a:pt x="350" y="181"/>
                    </a:lnTo>
                    <a:lnTo>
                      <a:pt x="0" y="85"/>
                    </a:lnTo>
                  </a:path>
                </a:pathLst>
              </a:custGeom>
              <a:solidFill>
                <a:srgbClr val="B2B2B2"/>
              </a:solidFill>
              <a:ln w="3175" cap="rnd">
                <a:solidFill>
                  <a:srgbClr val="676767"/>
                </a:solidFill>
                <a:round/>
                <a:headEnd/>
                <a:tailEnd/>
              </a:ln>
            </p:spPr>
            <p:txBody>
              <a:bodyPr/>
              <a:lstStyle/>
              <a:p>
                <a:endParaRPr lang="en-US"/>
              </a:p>
            </p:txBody>
          </p:sp>
          <p:sp>
            <p:nvSpPr>
              <p:cNvPr id="71" name="Freeform 121"/>
              <p:cNvSpPr>
                <a:spLocks/>
              </p:cNvSpPr>
              <p:nvPr/>
            </p:nvSpPr>
            <p:spPr bwMode="blackWhite">
              <a:xfrm>
                <a:off x="981" y="1220"/>
                <a:ext cx="170" cy="77"/>
              </a:xfrm>
              <a:custGeom>
                <a:avLst/>
                <a:gdLst>
                  <a:gd name="T0" fmla="*/ 0 w 351"/>
                  <a:gd name="T1" fmla="*/ 0 h 182"/>
                  <a:gd name="T2" fmla="*/ 0 w 351"/>
                  <a:gd name="T3" fmla="*/ 0 h 182"/>
                  <a:gd name="T4" fmla="*/ 0 w 351"/>
                  <a:gd name="T5" fmla="*/ 0 h 182"/>
                  <a:gd name="T6" fmla="*/ 0 w 351"/>
                  <a:gd name="T7" fmla="*/ 0 h 182"/>
                  <a:gd name="T8" fmla="*/ 0 w 351"/>
                  <a:gd name="T9" fmla="*/ 0 h 182"/>
                  <a:gd name="T10" fmla="*/ 0 60000 65536"/>
                  <a:gd name="T11" fmla="*/ 0 60000 65536"/>
                  <a:gd name="T12" fmla="*/ 0 60000 65536"/>
                  <a:gd name="T13" fmla="*/ 0 60000 65536"/>
                  <a:gd name="T14" fmla="*/ 0 60000 65536"/>
                  <a:gd name="T15" fmla="*/ 0 w 351"/>
                  <a:gd name="T16" fmla="*/ 0 h 182"/>
                  <a:gd name="T17" fmla="*/ 351 w 351"/>
                  <a:gd name="T18" fmla="*/ 182 h 182"/>
                </a:gdLst>
                <a:ahLst/>
                <a:cxnLst>
                  <a:cxn ang="T10">
                    <a:pos x="T0" y="T1"/>
                  </a:cxn>
                  <a:cxn ang="T11">
                    <a:pos x="T2" y="T3"/>
                  </a:cxn>
                  <a:cxn ang="T12">
                    <a:pos x="T4" y="T5"/>
                  </a:cxn>
                  <a:cxn ang="T13">
                    <a:pos x="T6" y="T7"/>
                  </a:cxn>
                  <a:cxn ang="T14">
                    <a:pos x="T8" y="T9"/>
                  </a:cxn>
                </a:cxnLst>
                <a:rect l="T15" t="T16" r="T17" b="T18"/>
                <a:pathLst>
                  <a:path w="351" h="182">
                    <a:moveTo>
                      <a:pt x="0" y="85"/>
                    </a:moveTo>
                    <a:lnTo>
                      <a:pt x="0" y="0"/>
                    </a:lnTo>
                    <a:lnTo>
                      <a:pt x="350" y="93"/>
                    </a:lnTo>
                    <a:lnTo>
                      <a:pt x="350" y="181"/>
                    </a:lnTo>
                    <a:lnTo>
                      <a:pt x="0" y="85"/>
                    </a:lnTo>
                  </a:path>
                </a:pathLst>
              </a:custGeom>
              <a:solidFill>
                <a:srgbClr val="B2B2B2"/>
              </a:solidFill>
              <a:ln w="3175" cap="rnd">
                <a:solidFill>
                  <a:srgbClr val="676767"/>
                </a:solidFill>
                <a:round/>
                <a:headEnd/>
                <a:tailEnd/>
              </a:ln>
            </p:spPr>
            <p:txBody>
              <a:bodyPr/>
              <a:lstStyle/>
              <a:p>
                <a:endParaRPr lang="en-US"/>
              </a:p>
            </p:txBody>
          </p:sp>
          <p:sp>
            <p:nvSpPr>
              <p:cNvPr id="72" name="Line 122"/>
              <p:cNvSpPr>
                <a:spLocks noChangeShapeType="1"/>
              </p:cNvSpPr>
              <p:nvPr/>
            </p:nvSpPr>
            <p:spPr bwMode="blackWhite">
              <a:xfrm flipH="1" flipV="1">
                <a:off x="1103" y="1267"/>
                <a:ext cx="33" cy="8"/>
              </a:xfrm>
              <a:prstGeom prst="line">
                <a:avLst/>
              </a:prstGeom>
              <a:noFill/>
              <a:ln w="9525">
                <a:solidFill>
                  <a:srgbClr val="D60093"/>
                </a:solidFill>
                <a:round/>
                <a:headEnd/>
                <a:tailEnd/>
              </a:ln>
            </p:spPr>
            <p:txBody>
              <a:bodyPr wrap="none" tIns="27432" bIns="27432" anchor="ctr">
                <a:spAutoFit/>
              </a:bodyPr>
              <a:lstStyle/>
              <a:p>
                <a:endParaRPr lang="en-US"/>
              </a:p>
            </p:txBody>
          </p:sp>
          <p:sp>
            <p:nvSpPr>
              <p:cNvPr id="73" name="Line 123"/>
              <p:cNvSpPr>
                <a:spLocks noChangeShapeType="1"/>
              </p:cNvSpPr>
              <p:nvPr/>
            </p:nvSpPr>
            <p:spPr bwMode="blackWhite">
              <a:xfrm flipH="1" flipV="1">
                <a:off x="1103" y="1349"/>
                <a:ext cx="33" cy="7"/>
              </a:xfrm>
              <a:prstGeom prst="line">
                <a:avLst/>
              </a:prstGeom>
              <a:noFill/>
              <a:ln w="9525">
                <a:solidFill>
                  <a:srgbClr val="D60093"/>
                </a:solidFill>
                <a:round/>
                <a:headEnd/>
                <a:tailEnd/>
              </a:ln>
            </p:spPr>
            <p:txBody>
              <a:bodyPr wrap="none" tIns="27432" bIns="27432" anchor="ctr">
                <a:spAutoFit/>
              </a:bodyPr>
              <a:lstStyle/>
              <a:p>
                <a:endParaRPr lang="en-US"/>
              </a:p>
            </p:txBody>
          </p:sp>
          <p:sp>
            <p:nvSpPr>
              <p:cNvPr id="74" name="Line 124"/>
              <p:cNvSpPr>
                <a:spLocks noChangeShapeType="1"/>
              </p:cNvSpPr>
              <p:nvPr/>
            </p:nvSpPr>
            <p:spPr bwMode="blackWhite">
              <a:xfrm flipH="1" flipV="1">
                <a:off x="1103" y="1448"/>
                <a:ext cx="33" cy="8"/>
              </a:xfrm>
              <a:prstGeom prst="line">
                <a:avLst/>
              </a:prstGeom>
              <a:noFill/>
              <a:ln w="9525">
                <a:solidFill>
                  <a:srgbClr val="D60093"/>
                </a:solidFill>
                <a:round/>
                <a:headEnd/>
                <a:tailEnd/>
              </a:ln>
            </p:spPr>
            <p:txBody>
              <a:bodyPr wrap="none" tIns="27432" bIns="27432" anchor="ctr">
                <a:spAutoFit/>
              </a:bodyPr>
              <a:lstStyle/>
              <a:p>
                <a:endParaRPr lang="en-US"/>
              </a:p>
            </p:txBody>
          </p:sp>
        </p:grpSp>
      </p:grpSp>
      <p:grpSp>
        <p:nvGrpSpPr>
          <p:cNvPr id="75" name="Group 99"/>
          <p:cNvGrpSpPr>
            <a:grpSpLocks/>
          </p:cNvGrpSpPr>
          <p:nvPr/>
        </p:nvGrpSpPr>
        <p:grpSpPr bwMode="auto">
          <a:xfrm>
            <a:off x="5287787" y="4227654"/>
            <a:ext cx="1091238" cy="1760196"/>
            <a:chOff x="934" y="830"/>
            <a:chExt cx="626" cy="1012"/>
          </a:xfrm>
        </p:grpSpPr>
        <p:sp>
          <p:nvSpPr>
            <p:cNvPr id="76" name="Freeform 100"/>
            <p:cNvSpPr>
              <a:spLocks/>
            </p:cNvSpPr>
            <p:nvPr/>
          </p:nvSpPr>
          <p:spPr bwMode="blackWhite">
            <a:xfrm>
              <a:off x="946" y="1583"/>
              <a:ext cx="604" cy="259"/>
            </a:xfrm>
            <a:custGeom>
              <a:avLst/>
              <a:gdLst>
                <a:gd name="T0" fmla="*/ 0 w 1252"/>
                <a:gd name="T1" fmla="*/ 0 h 536"/>
                <a:gd name="T2" fmla="*/ 0 w 1252"/>
                <a:gd name="T3" fmla="*/ 0 h 536"/>
                <a:gd name="T4" fmla="*/ 0 w 1252"/>
                <a:gd name="T5" fmla="*/ 0 h 536"/>
                <a:gd name="T6" fmla="*/ 2 w 1252"/>
                <a:gd name="T7" fmla="*/ 0 h 536"/>
                <a:gd name="T8" fmla="*/ 2 w 1252"/>
                <a:gd name="T9" fmla="*/ 0 h 536"/>
                <a:gd name="T10" fmla="*/ 0 60000 65536"/>
                <a:gd name="T11" fmla="*/ 0 60000 65536"/>
                <a:gd name="T12" fmla="*/ 0 60000 65536"/>
                <a:gd name="T13" fmla="*/ 0 60000 65536"/>
                <a:gd name="T14" fmla="*/ 0 60000 65536"/>
                <a:gd name="T15" fmla="*/ 0 w 1252"/>
                <a:gd name="T16" fmla="*/ 0 h 536"/>
                <a:gd name="T17" fmla="*/ 1252 w 1252"/>
                <a:gd name="T18" fmla="*/ 536 h 536"/>
              </a:gdLst>
              <a:ahLst/>
              <a:cxnLst>
                <a:cxn ang="T10">
                  <a:pos x="T0" y="T1"/>
                </a:cxn>
                <a:cxn ang="T11">
                  <a:pos x="T2" y="T3"/>
                </a:cxn>
                <a:cxn ang="T12">
                  <a:pos x="T4" y="T5"/>
                </a:cxn>
                <a:cxn ang="T13">
                  <a:pos x="T6" y="T7"/>
                </a:cxn>
                <a:cxn ang="T14">
                  <a:pos x="T8" y="T9"/>
                </a:cxn>
              </a:cxnLst>
              <a:rect l="T15" t="T16" r="T17" b="T18"/>
              <a:pathLst>
                <a:path w="1252" h="536">
                  <a:moveTo>
                    <a:pt x="0" y="292"/>
                  </a:moveTo>
                  <a:lnTo>
                    <a:pt x="0" y="370"/>
                  </a:lnTo>
                  <a:lnTo>
                    <a:pt x="567" y="535"/>
                  </a:lnTo>
                  <a:lnTo>
                    <a:pt x="1251" y="92"/>
                  </a:lnTo>
                  <a:lnTo>
                    <a:pt x="1251" y="0"/>
                  </a:lnTo>
                </a:path>
              </a:pathLst>
            </a:custGeom>
            <a:solidFill>
              <a:srgbClr val="969696"/>
            </a:solidFill>
            <a:ln w="3175" cap="rnd">
              <a:solidFill>
                <a:schemeClr val="tx1"/>
              </a:solidFill>
              <a:round/>
              <a:headEnd/>
              <a:tailEnd/>
            </a:ln>
          </p:spPr>
          <p:txBody>
            <a:bodyPr/>
            <a:lstStyle/>
            <a:p>
              <a:endParaRPr lang="en-US"/>
            </a:p>
          </p:txBody>
        </p:sp>
        <p:grpSp>
          <p:nvGrpSpPr>
            <p:cNvPr id="77" name="Group 101"/>
            <p:cNvGrpSpPr>
              <a:grpSpLocks/>
            </p:cNvGrpSpPr>
            <p:nvPr/>
          </p:nvGrpSpPr>
          <p:grpSpPr bwMode="auto">
            <a:xfrm>
              <a:off x="934" y="830"/>
              <a:ext cx="626" cy="987"/>
              <a:chOff x="934" y="830"/>
              <a:chExt cx="626" cy="987"/>
            </a:xfrm>
          </p:grpSpPr>
          <p:sp>
            <p:nvSpPr>
              <p:cNvPr id="78" name="Freeform 102"/>
              <p:cNvSpPr>
                <a:spLocks/>
              </p:cNvSpPr>
              <p:nvPr/>
            </p:nvSpPr>
            <p:spPr bwMode="blackWhite">
              <a:xfrm>
                <a:off x="936" y="830"/>
                <a:ext cx="623" cy="217"/>
              </a:xfrm>
              <a:custGeom>
                <a:avLst/>
                <a:gdLst>
                  <a:gd name="T0" fmla="*/ 0 w 1291"/>
                  <a:gd name="T1" fmla="*/ 0 h 449"/>
                  <a:gd name="T2" fmla="*/ 0 w 1291"/>
                  <a:gd name="T3" fmla="*/ 0 h 449"/>
                  <a:gd name="T4" fmla="*/ 2 w 1291"/>
                  <a:gd name="T5" fmla="*/ 0 h 449"/>
                  <a:gd name="T6" fmla="*/ 1 w 1291"/>
                  <a:gd name="T7" fmla="*/ 0 h 449"/>
                  <a:gd name="T8" fmla="*/ 0 w 1291"/>
                  <a:gd name="T9" fmla="*/ 0 h 449"/>
                  <a:gd name="T10" fmla="*/ 0 60000 65536"/>
                  <a:gd name="T11" fmla="*/ 0 60000 65536"/>
                  <a:gd name="T12" fmla="*/ 0 60000 65536"/>
                  <a:gd name="T13" fmla="*/ 0 60000 65536"/>
                  <a:gd name="T14" fmla="*/ 0 60000 65536"/>
                  <a:gd name="T15" fmla="*/ 0 w 1291"/>
                  <a:gd name="T16" fmla="*/ 0 h 449"/>
                  <a:gd name="T17" fmla="*/ 1291 w 1291"/>
                  <a:gd name="T18" fmla="*/ 449 h 449"/>
                </a:gdLst>
                <a:ahLst/>
                <a:cxnLst>
                  <a:cxn ang="T10">
                    <a:pos x="T0" y="T1"/>
                  </a:cxn>
                  <a:cxn ang="T11">
                    <a:pos x="T2" y="T3"/>
                  </a:cxn>
                  <a:cxn ang="T12">
                    <a:pos x="T4" y="T5"/>
                  </a:cxn>
                  <a:cxn ang="T13">
                    <a:pos x="T6" y="T7"/>
                  </a:cxn>
                  <a:cxn ang="T14">
                    <a:pos x="T8" y="T9"/>
                  </a:cxn>
                </a:cxnLst>
                <a:rect l="T15" t="T16" r="T17" b="T18"/>
                <a:pathLst>
                  <a:path w="1291" h="449">
                    <a:moveTo>
                      <a:pt x="0" y="307"/>
                    </a:moveTo>
                    <a:lnTo>
                      <a:pt x="577" y="448"/>
                    </a:lnTo>
                    <a:lnTo>
                      <a:pt x="1290" y="127"/>
                    </a:lnTo>
                    <a:lnTo>
                      <a:pt x="727" y="0"/>
                    </a:lnTo>
                    <a:lnTo>
                      <a:pt x="0" y="307"/>
                    </a:lnTo>
                  </a:path>
                </a:pathLst>
              </a:custGeom>
              <a:solidFill>
                <a:schemeClr val="tx1">
                  <a:lumMod val="75000"/>
                </a:schemeClr>
              </a:solidFill>
              <a:ln w="3175" cap="rnd">
                <a:solidFill>
                  <a:schemeClr val="tx1"/>
                </a:solidFill>
                <a:round/>
                <a:headEnd/>
                <a:tailEnd/>
              </a:ln>
            </p:spPr>
            <p:txBody>
              <a:bodyPr/>
              <a:lstStyle/>
              <a:p>
                <a:endParaRPr lang="en-US"/>
              </a:p>
            </p:txBody>
          </p:sp>
          <p:sp>
            <p:nvSpPr>
              <p:cNvPr id="79" name="Freeform 103"/>
              <p:cNvSpPr>
                <a:spLocks/>
              </p:cNvSpPr>
              <p:nvPr/>
            </p:nvSpPr>
            <p:spPr bwMode="blackWhite">
              <a:xfrm>
                <a:off x="1208" y="890"/>
                <a:ext cx="352" cy="927"/>
              </a:xfrm>
              <a:custGeom>
                <a:avLst/>
                <a:gdLst>
                  <a:gd name="T0" fmla="*/ 0 w 729"/>
                  <a:gd name="T1" fmla="*/ 0 h 1916"/>
                  <a:gd name="T2" fmla="*/ 0 w 729"/>
                  <a:gd name="T3" fmla="*/ 3 h 1916"/>
                  <a:gd name="T4" fmla="*/ 1 w 729"/>
                  <a:gd name="T5" fmla="*/ 2 h 1916"/>
                  <a:gd name="T6" fmla="*/ 1 w 729"/>
                  <a:gd name="T7" fmla="*/ 0 h 1916"/>
                  <a:gd name="T8" fmla="*/ 0 w 729"/>
                  <a:gd name="T9" fmla="*/ 0 h 1916"/>
                  <a:gd name="T10" fmla="*/ 0 60000 65536"/>
                  <a:gd name="T11" fmla="*/ 0 60000 65536"/>
                  <a:gd name="T12" fmla="*/ 0 60000 65536"/>
                  <a:gd name="T13" fmla="*/ 0 60000 65536"/>
                  <a:gd name="T14" fmla="*/ 0 60000 65536"/>
                  <a:gd name="T15" fmla="*/ 0 w 729"/>
                  <a:gd name="T16" fmla="*/ 0 h 1916"/>
                  <a:gd name="T17" fmla="*/ 729 w 729"/>
                  <a:gd name="T18" fmla="*/ 1916 h 1916"/>
                </a:gdLst>
                <a:ahLst/>
                <a:cxnLst>
                  <a:cxn ang="T10">
                    <a:pos x="T0" y="T1"/>
                  </a:cxn>
                  <a:cxn ang="T11">
                    <a:pos x="T2" y="T3"/>
                  </a:cxn>
                  <a:cxn ang="T12">
                    <a:pos x="T4" y="T5"/>
                  </a:cxn>
                  <a:cxn ang="T13">
                    <a:pos x="T6" y="T7"/>
                  </a:cxn>
                  <a:cxn ang="T14">
                    <a:pos x="T8" y="T9"/>
                  </a:cxn>
                </a:cxnLst>
                <a:rect l="T15" t="T16" r="T17" b="T18"/>
                <a:pathLst>
                  <a:path w="729" h="1916">
                    <a:moveTo>
                      <a:pt x="0" y="328"/>
                    </a:moveTo>
                    <a:lnTo>
                      <a:pt x="4" y="1915"/>
                    </a:lnTo>
                    <a:lnTo>
                      <a:pt x="728" y="1456"/>
                    </a:lnTo>
                    <a:lnTo>
                      <a:pt x="728" y="0"/>
                    </a:lnTo>
                    <a:lnTo>
                      <a:pt x="0" y="328"/>
                    </a:lnTo>
                  </a:path>
                </a:pathLst>
              </a:custGeom>
              <a:gradFill rotWithShape="0">
                <a:gsLst>
                  <a:gs pos="0">
                    <a:srgbClr val="B2B2B2"/>
                  </a:gs>
                  <a:gs pos="100000">
                    <a:srgbClr val="E5E5E5"/>
                  </a:gs>
                </a:gsLst>
                <a:path path="rect">
                  <a:fillToRect l="100000" t="100000"/>
                </a:path>
              </a:gradFill>
              <a:ln w="3175" cap="rnd">
                <a:solidFill>
                  <a:schemeClr val="tx1"/>
                </a:solidFill>
                <a:round/>
                <a:headEnd/>
                <a:tailEnd/>
              </a:ln>
            </p:spPr>
            <p:txBody>
              <a:bodyPr/>
              <a:lstStyle/>
              <a:p>
                <a:endParaRPr lang="en-US"/>
              </a:p>
            </p:txBody>
          </p:sp>
          <p:sp>
            <p:nvSpPr>
              <p:cNvPr id="80" name="Freeform 104"/>
              <p:cNvSpPr>
                <a:spLocks/>
              </p:cNvSpPr>
              <p:nvPr/>
            </p:nvSpPr>
            <p:spPr bwMode="blackWhite">
              <a:xfrm>
                <a:off x="934" y="978"/>
                <a:ext cx="278" cy="834"/>
              </a:xfrm>
              <a:custGeom>
                <a:avLst/>
                <a:gdLst>
                  <a:gd name="T0" fmla="*/ 0 w 577"/>
                  <a:gd name="T1" fmla="*/ 0 h 1728"/>
                  <a:gd name="T2" fmla="*/ 0 w 577"/>
                  <a:gd name="T3" fmla="*/ 2 h 1728"/>
                  <a:gd name="T4" fmla="*/ 0 w 577"/>
                  <a:gd name="T5" fmla="*/ 2 h 1728"/>
                  <a:gd name="T6" fmla="*/ 0 w 577"/>
                  <a:gd name="T7" fmla="*/ 0 h 1728"/>
                  <a:gd name="T8" fmla="*/ 0 w 577"/>
                  <a:gd name="T9" fmla="*/ 0 h 1728"/>
                  <a:gd name="T10" fmla="*/ 0 60000 65536"/>
                  <a:gd name="T11" fmla="*/ 0 60000 65536"/>
                  <a:gd name="T12" fmla="*/ 0 60000 65536"/>
                  <a:gd name="T13" fmla="*/ 0 60000 65536"/>
                  <a:gd name="T14" fmla="*/ 0 60000 65536"/>
                  <a:gd name="T15" fmla="*/ 0 w 577"/>
                  <a:gd name="T16" fmla="*/ 0 h 1728"/>
                  <a:gd name="T17" fmla="*/ 577 w 577"/>
                  <a:gd name="T18" fmla="*/ 1728 h 1728"/>
                </a:gdLst>
                <a:ahLst/>
                <a:cxnLst>
                  <a:cxn ang="T10">
                    <a:pos x="T0" y="T1"/>
                  </a:cxn>
                  <a:cxn ang="T11">
                    <a:pos x="T2" y="T3"/>
                  </a:cxn>
                  <a:cxn ang="T12">
                    <a:pos x="T4" y="T5"/>
                  </a:cxn>
                  <a:cxn ang="T13">
                    <a:pos x="T6" y="T7"/>
                  </a:cxn>
                  <a:cxn ang="T14">
                    <a:pos x="T8" y="T9"/>
                  </a:cxn>
                </a:cxnLst>
                <a:rect l="T15" t="T16" r="T17" b="T18"/>
                <a:pathLst>
                  <a:path w="577" h="1728">
                    <a:moveTo>
                      <a:pt x="576" y="140"/>
                    </a:moveTo>
                    <a:lnTo>
                      <a:pt x="576" y="1727"/>
                    </a:lnTo>
                    <a:lnTo>
                      <a:pt x="0" y="1568"/>
                    </a:lnTo>
                    <a:lnTo>
                      <a:pt x="0" y="0"/>
                    </a:lnTo>
                    <a:lnTo>
                      <a:pt x="576" y="140"/>
                    </a:lnTo>
                  </a:path>
                </a:pathLst>
              </a:custGeom>
              <a:gradFill rotWithShape="0">
                <a:gsLst>
                  <a:gs pos="0">
                    <a:srgbClr val="EDEDED"/>
                  </a:gs>
                  <a:gs pos="100000">
                    <a:srgbClr val="B2B2B2"/>
                  </a:gs>
                </a:gsLst>
                <a:lin ang="5400000" scaled="1"/>
              </a:gradFill>
              <a:ln w="3175" cap="rnd">
                <a:solidFill>
                  <a:schemeClr val="tx1"/>
                </a:solidFill>
                <a:round/>
                <a:headEnd/>
                <a:tailEnd/>
              </a:ln>
            </p:spPr>
            <p:txBody>
              <a:bodyPr/>
              <a:lstStyle/>
              <a:p>
                <a:endParaRPr lang="en-US"/>
              </a:p>
            </p:txBody>
          </p:sp>
          <p:sp>
            <p:nvSpPr>
              <p:cNvPr id="81" name="Line 105"/>
              <p:cNvSpPr>
                <a:spLocks noChangeShapeType="1"/>
              </p:cNvSpPr>
              <p:nvPr/>
            </p:nvSpPr>
            <p:spPr bwMode="blackWhite">
              <a:xfrm>
                <a:off x="973" y="1680"/>
                <a:ext cx="192" cy="51"/>
              </a:xfrm>
              <a:prstGeom prst="line">
                <a:avLst/>
              </a:prstGeom>
              <a:noFill/>
              <a:ln w="6350">
                <a:solidFill>
                  <a:srgbClr val="676767"/>
                </a:solidFill>
                <a:round/>
                <a:headEnd/>
                <a:tailEnd/>
              </a:ln>
            </p:spPr>
            <p:txBody>
              <a:bodyPr wrap="none" anchor="ctr"/>
              <a:lstStyle/>
              <a:p>
                <a:endParaRPr lang="en-US"/>
              </a:p>
            </p:txBody>
          </p:sp>
          <p:sp>
            <p:nvSpPr>
              <p:cNvPr id="82" name="Oval 106"/>
              <p:cNvSpPr>
                <a:spLocks noChangeArrowheads="1"/>
              </p:cNvSpPr>
              <p:nvPr/>
            </p:nvSpPr>
            <p:spPr bwMode="blackWhite">
              <a:xfrm>
                <a:off x="966" y="1019"/>
                <a:ext cx="31" cy="17"/>
              </a:xfrm>
              <a:prstGeom prst="ellipse">
                <a:avLst/>
              </a:prstGeom>
              <a:solidFill>
                <a:srgbClr val="D60093"/>
              </a:solidFill>
              <a:ln w="12700">
                <a:noFill/>
                <a:round/>
                <a:headEnd/>
                <a:tailEnd/>
              </a:ln>
            </p:spPr>
            <p:txBody>
              <a:bodyPr wrap="none" anchor="ctr"/>
              <a:lstStyle/>
              <a:p>
                <a:endParaRPr lang="en-US"/>
              </a:p>
            </p:txBody>
          </p:sp>
          <p:sp>
            <p:nvSpPr>
              <p:cNvPr id="83" name="Line 107"/>
              <p:cNvSpPr>
                <a:spLocks noChangeShapeType="1"/>
              </p:cNvSpPr>
              <p:nvPr/>
            </p:nvSpPr>
            <p:spPr bwMode="blackWhite">
              <a:xfrm>
                <a:off x="973" y="1642"/>
                <a:ext cx="192" cy="51"/>
              </a:xfrm>
              <a:prstGeom prst="line">
                <a:avLst/>
              </a:prstGeom>
              <a:noFill/>
              <a:ln w="6350">
                <a:solidFill>
                  <a:srgbClr val="676767"/>
                </a:solidFill>
                <a:round/>
                <a:headEnd/>
                <a:tailEnd/>
              </a:ln>
            </p:spPr>
            <p:txBody>
              <a:bodyPr wrap="none" anchor="ctr"/>
              <a:lstStyle/>
              <a:p>
                <a:endParaRPr lang="en-US"/>
              </a:p>
            </p:txBody>
          </p:sp>
          <p:sp>
            <p:nvSpPr>
              <p:cNvPr id="84" name="Line 108"/>
              <p:cNvSpPr>
                <a:spLocks noChangeShapeType="1"/>
              </p:cNvSpPr>
              <p:nvPr/>
            </p:nvSpPr>
            <p:spPr bwMode="blackWhite">
              <a:xfrm>
                <a:off x="973" y="1604"/>
                <a:ext cx="192" cy="52"/>
              </a:xfrm>
              <a:prstGeom prst="line">
                <a:avLst/>
              </a:prstGeom>
              <a:noFill/>
              <a:ln w="6350">
                <a:solidFill>
                  <a:srgbClr val="676767"/>
                </a:solidFill>
                <a:round/>
                <a:headEnd/>
                <a:tailEnd/>
              </a:ln>
            </p:spPr>
            <p:txBody>
              <a:bodyPr wrap="none" anchor="ctr"/>
              <a:lstStyle/>
              <a:p>
                <a:endParaRPr lang="en-US"/>
              </a:p>
            </p:txBody>
          </p:sp>
          <p:sp>
            <p:nvSpPr>
              <p:cNvPr id="85" name="Line 109"/>
              <p:cNvSpPr>
                <a:spLocks noChangeShapeType="1"/>
              </p:cNvSpPr>
              <p:nvPr/>
            </p:nvSpPr>
            <p:spPr bwMode="blackWhite">
              <a:xfrm>
                <a:off x="973" y="1567"/>
                <a:ext cx="192" cy="51"/>
              </a:xfrm>
              <a:prstGeom prst="line">
                <a:avLst/>
              </a:prstGeom>
              <a:noFill/>
              <a:ln w="6350">
                <a:solidFill>
                  <a:srgbClr val="676767"/>
                </a:solidFill>
                <a:round/>
                <a:headEnd/>
                <a:tailEnd/>
              </a:ln>
            </p:spPr>
            <p:txBody>
              <a:bodyPr wrap="none" anchor="ctr"/>
              <a:lstStyle/>
              <a:p>
                <a:endParaRPr lang="en-US"/>
              </a:p>
            </p:txBody>
          </p:sp>
          <p:sp>
            <p:nvSpPr>
              <p:cNvPr id="86" name="Line 110"/>
              <p:cNvSpPr>
                <a:spLocks noChangeShapeType="1"/>
              </p:cNvSpPr>
              <p:nvPr/>
            </p:nvSpPr>
            <p:spPr bwMode="blackWhite">
              <a:xfrm>
                <a:off x="973" y="1528"/>
                <a:ext cx="192" cy="51"/>
              </a:xfrm>
              <a:prstGeom prst="line">
                <a:avLst/>
              </a:prstGeom>
              <a:noFill/>
              <a:ln w="6350">
                <a:solidFill>
                  <a:srgbClr val="676767"/>
                </a:solidFill>
                <a:round/>
                <a:headEnd/>
                <a:tailEnd/>
              </a:ln>
            </p:spPr>
            <p:txBody>
              <a:bodyPr wrap="none" anchor="ctr"/>
              <a:lstStyle/>
              <a:p>
                <a:endParaRPr lang="en-US"/>
              </a:p>
            </p:txBody>
          </p:sp>
          <p:sp>
            <p:nvSpPr>
              <p:cNvPr id="87" name="Freeform 111"/>
              <p:cNvSpPr>
                <a:spLocks/>
              </p:cNvSpPr>
              <p:nvPr/>
            </p:nvSpPr>
            <p:spPr bwMode="blackWhite">
              <a:xfrm>
                <a:off x="976" y="1164"/>
                <a:ext cx="190" cy="355"/>
              </a:xfrm>
              <a:custGeom>
                <a:avLst/>
                <a:gdLst>
                  <a:gd name="T0" fmla="*/ 0 w 397"/>
                  <a:gd name="T1" fmla="*/ 1 h 733"/>
                  <a:gd name="T2" fmla="*/ 0 w 397"/>
                  <a:gd name="T3" fmla="*/ 1 h 733"/>
                  <a:gd name="T4" fmla="*/ 0 w 397"/>
                  <a:gd name="T5" fmla="*/ 0 h 733"/>
                  <a:gd name="T6" fmla="*/ 0 60000 65536"/>
                  <a:gd name="T7" fmla="*/ 0 60000 65536"/>
                  <a:gd name="T8" fmla="*/ 0 60000 65536"/>
                  <a:gd name="T9" fmla="*/ 0 w 397"/>
                  <a:gd name="T10" fmla="*/ 0 h 733"/>
                  <a:gd name="T11" fmla="*/ 397 w 397"/>
                  <a:gd name="T12" fmla="*/ 733 h 733"/>
                </a:gdLst>
                <a:ahLst/>
                <a:cxnLst>
                  <a:cxn ang="T6">
                    <a:pos x="T0" y="T1"/>
                  </a:cxn>
                  <a:cxn ang="T7">
                    <a:pos x="T2" y="T3"/>
                  </a:cxn>
                  <a:cxn ang="T8">
                    <a:pos x="T4" y="T5"/>
                  </a:cxn>
                </a:cxnLst>
                <a:rect l="T9" t="T10" r="T11" b="T12"/>
                <a:pathLst>
                  <a:path w="397" h="733">
                    <a:moveTo>
                      <a:pt x="0" y="628"/>
                    </a:moveTo>
                    <a:lnTo>
                      <a:pt x="396" y="732"/>
                    </a:lnTo>
                    <a:lnTo>
                      <a:pt x="396" y="0"/>
                    </a:lnTo>
                  </a:path>
                </a:pathLst>
              </a:custGeom>
              <a:noFill/>
              <a:ln w="3175" cap="rnd">
                <a:solidFill>
                  <a:srgbClr val="676767"/>
                </a:solidFill>
                <a:round/>
                <a:headEnd/>
                <a:tailEnd/>
              </a:ln>
            </p:spPr>
            <p:txBody>
              <a:bodyPr/>
              <a:lstStyle/>
              <a:p>
                <a:endParaRPr lang="en-US"/>
              </a:p>
            </p:txBody>
          </p:sp>
          <p:sp>
            <p:nvSpPr>
              <p:cNvPr id="88" name="Freeform 112"/>
              <p:cNvSpPr>
                <a:spLocks/>
              </p:cNvSpPr>
              <p:nvPr/>
            </p:nvSpPr>
            <p:spPr bwMode="blackWhite">
              <a:xfrm>
                <a:off x="956" y="1094"/>
                <a:ext cx="218" cy="618"/>
              </a:xfrm>
              <a:custGeom>
                <a:avLst/>
                <a:gdLst>
                  <a:gd name="T0" fmla="*/ 0 w 453"/>
                  <a:gd name="T1" fmla="*/ 0 h 1278"/>
                  <a:gd name="T2" fmla="*/ 0 w 453"/>
                  <a:gd name="T3" fmla="*/ 0 h 1278"/>
                  <a:gd name="T4" fmla="*/ 0 w 453"/>
                  <a:gd name="T5" fmla="*/ 2 h 1278"/>
                  <a:gd name="T6" fmla="*/ 0 60000 65536"/>
                  <a:gd name="T7" fmla="*/ 0 60000 65536"/>
                  <a:gd name="T8" fmla="*/ 0 60000 65536"/>
                  <a:gd name="T9" fmla="*/ 0 w 453"/>
                  <a:gd name="T10" fmla="*/ 0 h 1278"/>
                  <a:gd name="T11" fmla="*/ 453 w 453"/>
                  <a:gd name="T12" fmla="*/ 1278 h 1278"/>
                </a:gdLst>
                <a:ahLst/>
                <a:cxnLst>
                  <a:cxn ang="T6">
                    <a:pos x="T0" y="T1"/>
                  </a:cxn>
                  <a:cxn ang="T7">
                    <a:pos x="T2" y="T3"/>
                  </a:cxn>
                  <a:cxn ang="T8">
                    <a:pos x="T4" y="T5"/>
                  </a:cxn>
                </a:cxnLst>
                <a:rect l="T9" t="T10" r="T11" b="T12"/>
                <a:pathLst>
                  <a:path w="453" h="1278">
                    <a:moveTo>
                      <a:pt x="452" y="105"/>
                    </a:moveTo>
                    <a:lnTo>
                      <a:pt x="0" y="0"/>
                    </a:lnTo>
                    <a:lnTo>
                      <a:pt x="0" y="1277"/>
                    </a:lnTo>
                  </a:path>
                </a:pathLst>
              </a:custGeom>
              <a:noFill/>
              <a:ln w="6350" cap="rnd">
                <a:solidFill>
                  <a:schemeClr val="tx1"/>
                </a:solidFill>
                <a:round/>
                <a:headEnd/>
                <a:tailEnd/>
              </a:ln>
            </p:spPr>
            <p:txBody>
              <a:bodyPr/>
              <a:lstStyle/>
              <a:p>
                <a:endParaRPr lang="en-US"/>
              </a:p>
            </p:txBody>
          </p:sp>
          <p:sp>
            <p:nvSpPr>
              <p:cNvPr id="89" name="Freeform 113"/>
              <p:cNvSpPr>
                <a:spLocks/>
              </p:cNvSpPr>
              <p:nvPr/>
            </p:nvSpPr>
            <p:spPr bwMode="blackWhite">
              <a:xfrm>
                <a:off x="970" y="1117"/>
                <a:ext cx="194" cy="352"/>
              </a:xfrm>
              <a:custGeom>
                <a:avLst/>
                <a:gdLst>
                  <a:gd name="T0" fmla="*/ 0 w 402"/>
                  <a:gd name="T1" fmla="*/ 0 h 726"/>
                  <a:gd name="T2" fmla="*/ 0 w 402"/>
                  <a:gd name="T3" fmla="*/ 0 h 726"/>
                  <a:gd name="T4" fmla="*/ 0 w 402"/>
                  <a:gd name="T5" fmla="*/ 1 h 726"/>
                  <a:gd name="T6" fmla="*/ 0 60000 65536"/>
                  <a:gd name="T7" fmla="*/ 0 60000 65536"/>
                  <a:gd name="T8" fmla="*/ 0 60000 65536"/>
                  <a:gd name="T9" fmla="*/ 0 w 402"/>
                  <a:gd name="T10" fmla="*/ 0 h 726"/>
                  <a:gd name="T11" fmla="*/ 402 w 402"/>
                  <a:gd name="T12" fmla="*/ 726 h 726"/>
                </a:gdLst>
                <a:ahLst/>
                <a:cxnLst>
                  <a:cxn ang="T6">
                    <a:pos x="T0" y="T1"/>
                  </a:cxn>
                  <a:cxn ang="T7">
                    <a:pos x="T2" y="T3"/>
                  </a:cxn>
                  <a:cxn ang="T8">
                    <a:pos x="T4" y="T5"/>
                  </a:cxn>
                </a:cxnLst>
                <a:rect l="T9" t="T10" r="T11" b="T12"/>
                <a:pathLst>
                  <a:path w="402" h="726">
                    <a:moveTo>
                      <a:pt x="401" y="96"/>
                    </a:moveTo>
                    <a:lnTo>
                      <a:pt x="0" y="0"/>
                    </a:lnTo>
                    <a:lnTo>
                      <a:pt x="0" y="725"/>
                    </a:lnTo>
                  </a:path>
                </a:pathLst>
              </a:custGeom>
              <a:noFill/>
              <a:ln w="3175" cap="rnd">
                <a:solidFill>
                  <a:schemeClr val="tx1"/>
                </a:solidFill>
                <a:round/>
                <a:headEnd/>
                <a:tailEnd/>
              </a:ln>
            </p:spPr>
            <p:txBody>
              <a:bodyPr/>
              <a:lstStyle/>
              <a:p>
                <a:endParaRPr lang="en-US"/>
              </a:p>
            </p:txBody>
          </p:sp>
          <p:sp>
            <p:nvSpPr>
              <p:cNvPr id="90" name="Line 114"/>
              <p:cNvSpPr>
                <a:spLocks noChangeShapeType="1"/>
              </p:cNvSpPr>
              <p:nvPr/>
            </p:nvSpPr>
            <p:spPr bwMode="blackWhite">
              <a:xfrm>
                <a:off x="971" y="1198"/>
                <a:ext cx="187" cy="43"/>
              </a:xfrm>
              <a:prstGeom prst="line">
                <a:avLst/>
              </a:prstGeom>
              <a:noFill/>
              <a:ln w="3175">
                <a:solidFill>
                  <a:srgbClr val="676767"/>
                </a:solidFill>
                <a:round/>
                <a:headEnd/>
                <a:tailEnd/>
              </a:ln>
            </p:spPr>
            <p:txBody>
              <a:bodyPr wrap="none" anchor="ctr"/>
              <a:lstStyle/>
              <a:p>
                <a:endParaRPr lang="en-US"/>
              </a:p>
            </p:txBody>
          </p:sp>
          <p:sp>
            <p:nvSpPr>
              <p:cNvPr id="91" name="Line 115"/>
              <p:cNvSpPr>
                <a:spLocks noChangeShapeType="1"/>
              </p:cNvSpPr>
              <p:nvPr/>
            </p:nvSpPr>
            <p:spPr bwMode="blackWhite">
              <a:xfrm>
                <a:off x="971" y="1273"/>
                <a:ext cx="189" cy="43"/>
              </a:xfrm>
              <a:prstGeom prst="line">
                <a:avLst/>
              </a:prstGeom>
              <a:noFill/>
              <a:ln w="3175">
                <a:solidFill>
                  <a:srgbClr val="676767"/>
                </a:solidFill>
                <a:round/>
                <a:headEnd/>
                <a:tailEnd/>
              </a:ln>
            </p:spPr>
            <p:txBody>
              <a:bodyPr wrap="none" anchor="ctr"/>
              <a:lstStyle/>
              <a:p>
                <a:endParaRPr lang="en-US"/>
              </a:p>
            </p:txBody>
          </p:sp>
          <p:sp>
            <p:nvSpPr>
              <p:cNvPr id="92" name="Line 116"/>
              <p:cNvSpPr>
                <a:spLocks noChangeShapeType="1"/>
              </p:cNvSpPr>
              <p:nvPr/>
            </p:nvSpPr>
            <p:spPr bwMode="blackWhite">
              <a:xfrm>
                <a:off x="971" y="1366"/>
                <a:ext cx="180" cy="43"/>
              </a:xfrm>
              <a:prstGeom prst="line">
                <a:avLst/>
              </a:prstGeom>
              <a:noFill/>
              <a:ln w="3175">
                <a:solidFill>
                  <a:srgbClr val="676767"/>
                </a:solidFill>
                <a:round/>
                <a:headEnd/>
                <a:tailEnd/>
              </a:ln>
            </p:spPr>
            <p:txBody>
              <a:bodyPr wrap="none" anchor="ctr"/>
              <a:lstStyle/>
              <a:p>
                <a:endParaRPr lang="en-US"/>
              </a:p>
            </p:txBody>
          </p:sp>
          <p:sp>
            <p:nvSpPr>
              <p:cNvPr id="93" name="Freeform 117"/>
              <p:cNvSpPr>
                <a:spLocks/>
              </p:cNvSpPr>
              <p:nvPr/>
            </p:nvSpPr>
            <p:spPr bwMode="blackWhite">
              <a:xfrm>
                <a:off x="1027" y="1161"/>
                <a:ext cx="74" cy="40"/>
              </a:xfrm>
              <a:custGeom>
                <a:avLst/>
                <a:gdLst>
                  <a:gd name="T0" fmla="*/ 0 w 152"/>
                  <a:gd name="T1" fmla="*/ 0 h 82"/>
                  <a:gd name="T2" fmla="*/ 0 w 152"/>
                  <a:gd name="T3" fmla="*/ 0 h 82"/>
                  <a:gd name="T4" fmla="*/ 0 w 152"/>
                  <a:gd name="T5" fmla="*/ 0 h 82"/>
                  <a:gd name="T6" fmla="*/ 0 w 152"/>
                  <a:gd name="T7" fmla="*/ 0 h 82"/>
                  <a:gd name="T8" fmla="*/ 0 w 152"/>
                  <a:gd name="T9" fmla="*/ 0 h 82"/>
                  <a:gd name="T10" fmla="*/ 0 60000 65536"/>
                  <a:gd name="T11" fmla="*/ 0 60000 65536"/>
                  <a:gd name="T12" fmla="*/ 0 60000 65536"/>
                  <a:gd name="T13" fmla="*/ 0 60000 65536"/>
                  <a:gd name="T14" fmla="*/ 0 60000 65536"/>
                  <a:gd name="T15" fmla="*/ 0 w 152"/>
                  <a:gd name="T16" fmla="*/ 0 h 82"/>
                  <a:gd name="T17" fmla="*/ 152 w 152"/>
                  <a:gd name="T18" fmla="*/ 82 h 82"/>
                </a:gdLst>
                <a:ahLst/>
                <a:cxnLst>
                  <a:cxn ang="T10">
                    <a:pos x="T0" y="T1"/>
                  </a:cxn>
                  <a:cxn ang="T11">
                    <a:pos x="T2" y="T3"/>
                  </a:cxn>
                  <a:cxn ang="T12">
                    <a:pos x="T4" y="T5"/>
                  </a:cxn>
                  <a:cxn ang="T13">
                    <a:pos x="T6" y="T7"/>
                  </a:cxn>
                  <a:cxn ang="T14">
                    <a:pos x="T8" y="T9"/>
                  </a:cxn>
                </a:cxnLst>
                <a:rect l="T15" t="T16" r="T17" b="T18"/>
                <a:pathLst>
                  <a:path w="152" h="82">
                    <a:moveTo>
                      <a:pt x="0" y="0"/>
                    </a:moveTo>
                    <a:lnTo>
                      <a:pt x="0" y="48"/>
                    </a:lnTo>
                    <a:lnTo>
                      <a:pt x="151" y="81"/>
                    </a:lnTo>
                    <a:lnTo>
                      <a:pt x="151" y="33"/>
                    </a:lnTo>
                    <a:lnTo>
                      <a:pt x="0" y="0"/>
                    </a:lnTo>
                  </a:path>
                </a:pathLst>
              </a:custGeom>
              <a:solidFill>
                <a:srgbClr val="A9A9A9"/>
              </a:solidFill>
              <a:ln w="12700" cap="rnd">
                <a:noFill/>
                <a:round/>
                <a:headEnd/>
                <a:tailEnd/>
              </a:ln>
            </p:spPr>
            <p:txBody>
              <a:bodyPr/>
              <a:lstStyle/>
              <a:p>
                <a:endParaRPr lang="en-US"/>
              </a:p>
            </p:txBody>
          </p:sp>
          <p:sp>
            <p:nvSpPr>
              <p:cNvPr id="94" name="Line 118"/>
              <p:cNvSpPr>
                <a:spLocks noChangeShapeType="1"/>
              </p:cNvSpPr>
              <p:nvPr/>
            </p:nvSpPr>
            <p:spPr bwMode="blackWhite">
              <a:xfrm>
                <a:off x="998" y="1167"/>
                <a:ext cx="138" cy="30"/>
              </a:xfrm>
              <a:prstGeom prst="line">
                <a:avLst/>
              </a:prstGeom>
              <a:noFill/>
              <a:ln w="6350">
                <a:solidFill>
                  <a:srgbClr val="919191"/>
                </a:solidFill>
                <a:round/>
                <a:headEnd/>
                <a:tailEnd/>
              </a:ln>
            </p:spPr>
            <p:txBody>
              <a:bodyPr wrap="none" anchor="ctr"/>
              <a:lstStyle/>
              <a:p>
                <a:endParaRPr lang="en-US"/>
              </a:p>
            </p:txBody>
          </p:sp>
          <p:sp>
            <p:nvSpPr>
              <p:cNvPr id="95" name="Freeform 119"/>
              <p:cNvSpPr>
                <a:spLocks/>
              </p:cNvSpPr>
              <p:nvPr/>
            </p:nvSpPr>
            <p:spPr bwMode="blackWhite">
              <a:xfrm>
                <a:off x="984" y="1304"/>
                <a:ext cx="167" cy="75"/>
              </a:xfrm>
              <a:custGeom>
                <a:avLst/>
                <a:gdLst>
                  <a:gd name="T0" fmla="*/ 0 w 351"/>
                  <a:gd name="T1" fmla="*/ 0 h 183"/>
                  <a:gd name="T2" fmla="*/ 0 w 351"/>
                  <a:gd name="T3" fmla="*/ 0 h 183"/>
                  <a:gd name="T4" fmla="*/ 0 w 351"/>
                  <a:gd name="T5" fmla="*/ 0 h 183"/>
                  <a:gd name="T6" fmla="*/ 0 w 351"/>
                  <a:gd name="T7" fmla="*/ 0 h 183"/>
                  <a:gd name="T8" fmla="*/ 0 w 351"/>
                  <a:gd name="T9" fmla="*/ 0 h 183"/>
                  <a:gd name="T10" fmla="*/ 0 60000 65536"/>
                  <a:gd name="T11" fmla="*/ 0 60000 65536"/>
                  <a:gd name="T12" fmla="*/ 0 60000 65536"/>
                  <a:gd name="T13" fmla="*/ 0 60000 65536"/>
                  <a:gd name="T14" fmla="*/ 0 60000 65536"/>
                  <a:gd name="T15" fmla="*/ 0 w 351"/>
                  <a:gd name="T16" fmla="*/ 0 h 183"/>
                  <a:gd name="T17" fmla="*/ 351 w 351"/>
                  <a:gd name="T18" fmla="*/ 183 h 183"/>
                </a:gdLst>
                <a:ahLst/>
                <a:cxnLst>
                  <a:cxn ang="T10">
                    <a:pos x="T0" y="T1"/>
                  </a:cxn>
                  <a:cxn ang="T11">
                    <a:pos x="T2" y="T3"/>
                  </a:cxn>
                  <a:cxn ang="T12">
                    <a:pos x="T4" y="T5"/>
                  </a:cxn>
                  <a:cxn ang="T13">
                    <a:pos x="T6" y="T7"/>
                  </a:cxn>
                  <a:cxn ang="T14">
                    <a:pos x="T8" y="T9"/>
                  </a:cxn>
                </a:cxnLst>
                <a:rect l="T15" t="T16" r="T17" b="T18"/>
                <a:pathLst>
                  <a:path w="351" h="183">
                    <a:moveTo>
                      <a:pt x="0" y="85"/>
                    </a:moveTo>
                    <a:lnTo>
                      <a:pt x="0" y="0"/>
                    </a:lnTo>
                    <a:lnTo>
                      <a:pt x="350" y="93"/>
                    </a:lnTo>
                    <a:lnTo>
                      <a:pt x="350" y="182"/>
                    </a:lnTo>
                    <a:lnTo>
                      <a:pt x="0" y="85"/>
                    </a:lnTo>
                  </a:path>
                </a:pathLst>
              </a:custGeom>
              <a:solidFill>
                <a:srgbClr val="B2B2B2"/>
              </a:solidFill>
              <a:ln w="3175" cap="rnd">
                <a:solidFill>
                  <a:srgbClr val="676767"/>
                </a:solidFill>
                <a:round/>
                <a:headEnd/>
                <a:tailEnd/>
              </a:ln>
            </p:spPr>
            <p:txBody>
              <a:bodyPr/>
              <a:lstStyle/>
              <a:p>
                <a:endParaRPr lang="en-US"/>
              </a:p>
            </p:txBody>
          </p:sp>
          <p:sp>
            <p:nvSpPr>
              <p:cNvPr id="96" name="Freeform 120"/>
              <p:cNvSpPr>
                <a:spLocks/>
              </p:cNvSpPr>
              <p:nvPr/>
            </p:nvSpPr>
            <p:spPr bwMode="blackWhite">
              <a:xfrm>
                <a:off x="984" y="1397"/>
                <a:ext cx="167" cy="83"/>
              </a:xfrm>
              <a:custGeom>
                <a:avLst/>
                <a:gdLst>
                  <a:gd name="T0" fmla="*/ 0 w 351"/>
                  <a:gd name="T1" fmla="*/ 0 h 182"/>
                  <a:gd name="T2" fmla="*/ 0 w 351"/>
                  <a:gd name="T3" fmla="*/ 0 h 182"/>
                  <a:gd name="T4" fmla="*/ 0 w 351"/>
                  <a:gd name="T5" fmla="*/ 0 h 182"/>
                  <a:gd name="T6" fmla="*/ 0 w 351"/>
                  <a:gd name="T7" fmla="*/ 0 h 182"/>
                  <a:gd name="T8" fmla="*/ 0 w 351"/>
                  <a:gd name="T9" fmla="*/ 0 h 182"/>
                  <a:gd name="T10" fmla="*/ 0 60000 65536"/>
                  <a:gd name="T11" fmla="*/ 0 60000 65536"/>
                  <a:gd name="T12" fmla="*/ 0 60000 65536"/>
                  <a:gd name="T13" fmla="*/ 0 60000 65536"/>
                  <a:gd name="T14" fmla="*/ 0 60000 65536"/>
                  <a:gd name="T15" fmla="*/ 0 w 351"/>
                  <a:gd name="T16" fmla="*/ 0 h 182"/>
                  <a:gd name="T17" fmla="*/ 351 w 351"/>
                  <a:gd name="T18" fmla="*/ 182 h 182"/>
                </a:gdLst>
                <a:ahLst/>
                <a:cxnLst>
                  <a:cxn ang="T10">
                    <a:pos x="T0" y="T1"/>
                  </a:cxn>
                  <a:cxn ang="T11">
                    <a:pos x="T2" y="T3"/>
                  </a:cxn>
                  <a:cxn ang="T12">
                    <a:pos x="T4" y="T5"/>
                  </a:cxn>
                  <a:cxn ang="T13">
                    <a:pos x="T6" y="T7"/>
                  </a:cxn>
                  <a:cxn ang="T14">
                    <a:pos x="T8" y="T9"/>
                  </a:cxn>
                </a:cxnLst>
                <a:rect l="T15" t="T16" r="T17" b="T18"/>
                <a:pathLst>
                  <a:path w="351" h="182">
                    <a:moveTo>
                      <a:pt x="0" y="85"/>
                    </a:moveTo>
                    <a:lnTo>
                      <a:pt x="0" y="0"/>
                    </a:lnTo>
                    <a:lnTo>
                      <a:pt x="350" y="93"/>
                    </a:lnTo>
                    <a:lnTo>
                      <a:pt x="350" y="181"/>
                    </a:lnTo>
                    <a:lnTo>
                      <a:pt x="0" y="85"/>
                    </a:lnTo>
                  </a:path>
                </a:pathLst>
              </a:custGeom>
              <a:solidFill>
                <a:srgbClr val="B2B2B2"/>
              </a:solidFill>
              <a:ln w="3175" cap="rnd">
                <a:solidFill>
                  <a:srgbClr val="676767"/>
                </a:solidFill>
                <a:round/>
                <a:headEnd/>
                <a:tailEnd/>
              </a:ln>
            </p:spPr>
            <p:txBody>
              <a:bodyPr/>
              <a:lstStyle/>
              <a:p>
                <a:endParaRPr lang="en-US"/>
              </a:p>
            </p:txBody>
          </p:sp>
          <p:sp>
            <p:nvSpPr>
              <p:cNvPr id="97" name="Freeform 121"/>
              <p:cNvSpPr>
                <a:spLocks/>
              </p:cNvSpPr>
              <p:nvPr/>
            </p:nvSpPr>
            <p:spPr bwMode="blackWhite">
              <a:xfrm>
                <a:off x="981" y="1220"/>
                <a:ext cx="170" cy="77"/>
              </a:xfrm>
              <a:custGeom>
                <a:avLst/>
                <a:gdLst>
                  <a:gd name="T0" fmla="*/ 0 w 351"/>
                  <a:gd name="T1" fmla="*/ 0 h 182"/>
                  <a:gd name="T2" fmla="*/ 0 w 351"/>
                  <a:gd name="T3" fmla="*/ 0 h 182"/>
                  <a:gd name="T4" fmla="*/ 0 w 351"/>
                  <a:gd name="T5" fmla="*/ 0 h 182"/>
                  <a:gd name="T6" fmla="*/ 0 w 351"/>
                  <a:gd name="T7" fmla="*/ 0 h 182"/>
                  <a:gd name="T8" fmla="*/ 0 w 351"/>
                  <a:gd name="T9" fmla="*/ 0 h 182"/>
                  <a:gd name="T10" fmla="*/ 0 60000 65536"/>
                  <a:gd name="T11" fmla="*/ 0 60000 65536"/>
                  <a:gd name="T12" fmla="*/ 0 60000 65536"/>
                  <a:gd name="T13" fmla="*/ 0 60000 65536"/>
                  <a:gd name="T14" fmla="*/ 0 60000 65536"/>
                  <a:gd name="T15" fmla="*/ 0 w 351"/>
                  <a:gd name="T16" fmla="*/ 0 h 182"/>
                  <a:gd name="T17" fmla="*/ 351 w 351"/>
                  <a:gd name="T18" fmla="*/ 182 h 182"/>
                </a:gdLst>
                <a:ahLst/>
                <a:cxnLst>
                  <a:cxn ang="T10">
                    <a:pos x="T0" y="T1"/>
                  </a:cxn>
                  <a:cxn ang="T11">
                    <a:pos x="T2" y="T3"/>
                  </a:cxn>
                  <a:cxn ang="T12">
                    <a:pos x="T4" y="T5"/>
                  </a:cxn>
                  <a:cxn ang="T13">
                    <a:pos x="T6" y="T7"/>
                  </a:cxn>
                  <a:cxn ang="T14">
                    <a:pos x="T8" y="T9"/>
                  </a:cxn>
                </a:cxnLst>
                <a:rect l="T15" t="T16" r="T17" b="T18"/>
                <a:pathLst>
                  <a:path w="351" h="182">
                    <a:moveTo>
                      <a:pt x="0" y="85"/>
                    </a:moveTo>
                    <a:lnTo>
                      <a:pt x="0" y="0"/>
                    </a:lnTo>
                    <a:lnTo>
                      <a:pt x="350" y="93"/>
                    </a:lnTo>
                    <a:lnTo>
                      <a:pt x="350" y="181"/>
                    </a:lnTo>
                    <a:lnTo>
                      <a:pt x="0" y="85"/>
                    </a:lnTo>
                  </a:path>
                </a:pathLst>
              </a:custGeom>
              <a:solidFill>
                <a:srgbClr val="B2B2B2"/>
              </a:solidFill>
              <a:ln w="3175" cap="rnd">
                <a:solidFill>
                  <a:srgbClr val="676767"/>
                </a:solidFill>
                <a:round/>
                <a:headEnd/>
                <a:tailEnd/>
              </a:ln>
            </p:spPr>
            <p:txBody>
              <a:bodyPr/>
              <a:lstStyle/>
              <a:p>
                <a:endParaRPr lang="en-US"/>
              </a:p>
            </p:txBody>
          </p:sp>
          <p:sp>
            <p:nvSpPr>
              <p:cNvPr id="98" name="Line 122"/>
              <p:cNvSpPr>
                <a:spLocks noChangeShapeType="1"/>
              </p:cNvSpPr>
              <p:nvPr/>
            </p:nvSpPr>
            <p:spPr bwMode="blackWhite">
              <a:xfrm flipH="1" flipV="1">
                <a:off x="1103" y="1267"/>
                <a:ext cx="33" cy="8"/>
              </a:xfrm>
              <a:prstGeom prst="line">
                <a:avLst/>
              </a:prstGeom>
              <a:noFill/>
              <a:ln w="9525">
                <a:solidFill>
                  <a:srgbClr val="D60093"/>
                </a:solidFill>
                <a:round/>
                <a:headEnd/>
                <a:tailEnd/>
              </a:ln>
            </p:spPr>
            <p:txBody>
              <a:bodyPr wrap="none" tIns="27432" bIns="27432" anchor="ctr">
                <a:spAutoFit/>
              </a:bodyPr>
              <a:lstStyle/>
              <a:p>
                <a:endParaRPr lang="en-US"/>
              </a:p>
            </p:txBody>
          </p:sp>
          <p:sp>
            <p:nvSpPr>
              <p:cNvPr id="99" name="Line 123"/>
              <p:cNvSpPr>
                <a:spLocks noChangeShapeType="1"/>
              </p:cNvSpPr>
              <p:nvPr/>
            </p:nvSpPr>
            <p:spPr bwMode="blackWhite">
              <a:xfrm flipH="1" flipV="1">
                <a:off x="1103" y="1349"/>
                <a:ext cx="33" cy="7"/>
              </a:xfrm>
              <a:prstGeom prst="line">
                <a:avLst/>
              </a:prstGeom>
              <a:noFill/>
              <a:ln w="9525">
                <a:solidFill>
                  <a:srgbClr val="D60093"/>
                </a:solidFill>
                <a:round/>
                <a:headEnd/>
                <a:tailEnd/>
              </a:ln>
            </p:spPr>
            <p:txBody>
              <a:bodyPr wrap="none" tIns="27432" bIns="27432" anchor="ctr">
                <a:spAutoFit/>
              </a:bodyPr>
              <a:lstStyle/>
              <a:p>
                <a:endParaRPr lang="en-US"/>
              </a:p>
            </p:txBody>
          </p:sp>
          <p:sp>
            <p:nvSpPr>
              <p:cNvPr id="100" name="Line 124"/>
              <p:cNvSpPr>
                <a:spLocks noChangeShapeType="1"/>
              </p:cNvSpPr>
              <p:nvPr/>
            </p:nvSpPr>
            <p:spPr bwMode="blackWhite">
              <a:xfrm flipH="1" flipV="1">
                <a:off x="1103" y="1448"/>
                <a:ext cx="33" cy="8"/>
              </a:xfrm>
              <a:prstGeom prst="line">
                <a:avLst/>
              </a:prstGeom>
              <a:noFill/>
              <a:ln w="9525">
                <a:solidFill>
                  <a:srgbClr val="D60093"/>
                </a:solidFill>
                <a:round/>
                <a:headEnd/>
                <a:tailEnd/>
              </a:ln>
            </p:spPr>
            <p:txBody>
              <a:bodyPr wrap="none" tIns="27432" bIns="27432" anchor="ctr">
                <a:spAutoFit/>
              </a:bodyPr>
              <a:lstStyle/>
              <a:p>
                <a:endParaRPr lang="en-US"/>
              </a:p>
            </p:txBody>
          </p:sp>
        </p:grpSp>
      </p:grpSp>
      <p:sp>
        <p:nvSpPr>
          <p:cNvPr id="101" name="Text Box 125"/>
          <p:cNvSpPr txBox="1">
            <a:spLocks noChangeArrowheads="1"/>
          </p:cNvSpPr>
          <p:nvPr/>
        </p:nvSpPr>
        <p:spPr bwMode="blackWhite">
          <a:xfrm>
            <a:off x="6067411" y="1010708"/>
            <a:ext cx="663038" cy="338554"/>
          </a:xfrm>
          <a:prstGeom prst="rect">
            <a:avLst/>
          </a:prstGeom>
          <a:solidFill>
            <a:srgbClr val="005A9A"/>
          </a:solidFill>
          <a:ln w="9525">
            <a:solidFill>
              <a:srgbClr val="333399"/>
            </a:solidFill>
            <a:miter lim="800000"/>
            <a:headEnd/>
            <a:tailEnd/>
          </a:ln>
          <a:effectLst>
            <a:outerShdw dist="35921" dir="2700000" algn="ctr" rotWithShape="0">
              <a:srgbClr val="C0C0C0"/>
            </a:outerShdw>
          </a:effectLst>
        </p:spPr>
        <p:txBody>
          <a:bodyPr wrap="square">
            <a:spAutoFit/>
          </a:bodyPr>
          <a:lstStyle/>
          <a:p>
            <a:pPr algn="ctr" eaLnBrk="0" hangingPunct="0">
              <a:defRPr/>
            </a:pPr>
            <a:r>
              <a:rPr lang="en-US" sz="1600" dirty="0">
                <a:latin typeface="+mn-lt"/>
              </a:rPr>
              <a:t>DHCP</a:t>
            </a:r>
          </a:p>
        </p:txBody>
      </p:sp>
      <p:sp>
        <p:nvSpPr>
          <p:cNvPr id="102" name="Text Box 125"/>
          <p:cNvSpPr txBox="1">
            <a:spLocks noChangeArrowheads="1"/>
          </p:cNvSpPr>
          <p:nvPr/>
        </p:nvSpPr>
        <p:spPr bwMode="blackWhite">
          <a:xfrm>
            <a:off x="5485717" y="4034650"/>
            <a:ext cx="585338" cy="338554"/>
          </a:xfrm>
          <a:prstGeom prst="rect">
            <a:avLst/>
          </a:prstGeom>
          <a:solidFill>
            <a:srgbClr val="005A9A"/>
          </a:solidFill>
          <a:ln w="9525">
            <a:solidFill>
              <a:srgbClr val="333399"/>
            </a:solidFill>
            <a:miter lim="800000"/>
            <a:headEnd/>
            <a:tailEnd/>
          </a:ln>
          <a:effectLst>
            <a:outerShdw dist="35921" dir="2700000" algn="ctr" rotWithShape="0">
              <a:srgbClr val="C0C0C0"/>
            </a:outerShdw>
          </a:effectLst>
        </p:spPr>
        <p:txBody>
          <a:bodyPr wrap="square">
            <a:spAutoFit/>
          </a:bodyPr>
          <a:lstStyle/>
          <a:p>
            <a:pPr algn="ctr" eaLnBrk="0" hangingPunct="0">
              <a:defRPr/>
            </a:pPr>
            <a:r>
              <a:rPr lang="en-US" sz="1600" dirty="0">
                <a:latin typeface="+mn-lt"/>
              </a:rPr>
              <a:t>WDS</a:t>
            </a:r>
          </a:p>
        </p:txBody>
      </p:sp>
      <p:sp>
        <p:nvSpPr>
          <p:cNvPr id="103" name="Text Box 125"/>
          <p:cNvSpPr txBox="1">
            <a:spLocks noChangeArrowheads="1"/>
          </p:cNvSpPr>
          <p:nvPr/>
        </p:nvSpPr>
        <p:spPr bwMode="blackWhite">
          <a:xfrm>
            <a:off x="7122225" y="2842764"/>
            <a:ext cx="1015858" cy="338554"/>
          </a:xfrm>
          <a:prstGeom prst="rect">
            <a:avLst/>
          </a:prstGeom>
          <a:solidFill>
            <a:srgbClr val="005A9A"/>
          </a:solidFill>
          <a:ln w="9525">
            <a:solidFill>
              <a:srgbClr val="333399"/>
            </a:solidFill>
            <a:miter lim="800000"/>
            <a:headEnd/>
            <a:tailEnd/>
          </a:ln>
          <a:effectLst>
            <a:outerShdw dist="35921" dir="2700000" algn="ctr" rotWithShape="0">
              <a:srgbClr val="C0C0C0"/>
            </a:outerShdw>
          </a:effectLst>
        </p:spPr>
        <p:txBody>
          <a:bodyPr wrap="square">
            <a:spAutoFit/>
          </a:bodyPr>
          <a:lstStyle/>
          <a:p>
            <a:pPr algn="ctr" eaLnBrk="0" hangingPunct="0">
              <a:defRPr/>
            </a:pPr>
            <a:r>
              <a:rPr lang="en-US" sz="1600" dirty="0" smtClean="0">
                <a:latin typeface="+mn-lt"/>
              </a:rPr>
              <a:t>AD/DNS</a:t>
            </a:r>
            <a:endParaRPr lang="en-US" sz="1600" dirty="0">
              <a:latin typeface="+mn-lt"/>
            </a:endParaRPr>
          </a:p>
        </p:txBody>
      </p:sp>
      <p:sp>
        <p:nvSpPr>
          <p:cNvPr id="104" name="Text Box 3"/>
          <p:cNvSpPr txBox="1">
            <a:spLocks noChangeArrowheads="1"/>
          </p:cNvSpPr>
          <p:nvPr/>
        </p:nvSpPr>
        <p:spPr bwMode="blackWhite">
          <a:xfrm>
            <a:off x="1001340" y="4197453"/>
            <a:ext cx="1122363" cy="254000"/>
          </a:xfrm>
          <a:prstGeom prst="rect">
            <a:avLst/>
          </a:prstGeom>
          <a:solidFill>
            <a:srgbClr val="005A9A"/>
          </a:solidFill>
          <a:ln w="9525">
            <a:solidFill>
              <a:srgbClr val="333399"/>
            </a:solidFill>
            <a:miter lim="800000"/>
            <a:headEnd/>
            <a:tailEnd/>
          </a:ln>
          <a:effectLst>
            <a:outerShdw dist="35921" dir="2700000" algn="ctr" rotWithShape="0">
              <a:srgbClr val="C0C0C0"/>
            </a:outerShdw>
          </a:effectLst>
        </p:spPr>
        <p:txBody>
          <a:bodyPr lIns="0" tIns="0" rIns="0" bIns="0">
            <a:spAutoFit/>
          </a:bodyPr>
          <a:lstStyle/>
          <a:p>
            <a:pPr algn="ctr" eaLnBrk="0" hangingPunct="0">
              <a:defRPr/>
            </a:pPr>
            <a:r>
              <a:rPr lang="en-US" sz="1600" dirty="0">
                <a:effectLst>
                  <a:outerShdw blurRad="38100" dist="38100" dir="2700000" algn="tl">
                    <a:srgbClr val="000000"/>
                  </a:outerShdw>
                </a:effectLst>
              </a:rPr>
              <a:t>Bare-Metal</a:t>
            </a:r>
          </a:p>
        </p:txBody>
      </p:sp>
      <p:grpSp>
        <p:nvGrpSpPr>
          <p:cNvPr id="117" name="Group 116"/>
          <p:cNvGrpSpPr/>
          <p:nvPr/>
        </p:nvGrpSpPr>
        <p:grpSpPr>
          <a:xfrm>
            <a:off x="2511369" y="2324604"/>
            <a:ext cx="3147259" cy="702801"/>
            <a:chOff x="2511369" y="2324604"/>
            <a:chExt cx="3147259" cy="702801"/>
          </a:xfrm>
        </p:grpSpPr>
        <p:grpSp>
          <p:nvGrpSpPr>
            <p:cNvPr id="107" name="Group 106"/>
            <p:cNvGrpSpPr/>
            <p:nvPr/>
          </p:nvGrpSpPr>
          <p:grpSpPr>
            <a:xfrm>
              <a:off x="2511369" y="2627291"/>
              <a:ext cx="463639" cy="400114"/>
              <a:chOff x="2511369" y="2498501"/>
              <a:chExt cx="463639" cy="400114"/>
            </a:xfrm>
          </p:grpSpPr>
          <p:sp>
            <p:nvSpPr>
              <p:cNvPr id="105" name="Oval 104"/>
              <p:cNvSpPr/>
              <p:nvPr/>
            </p:nvSpPr>
            <p:spPr bwMode="auto">
              <a:xfrm>
                <a:off x="2524259" y="2498501"/>
                <a:ext cx="321972" cy="399245"/>
              </a:xfrm>
              <a:prstGeom prst="ellipse">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106" name="TextBox 105"/>
              <p:cNvSpPr txBox="1"/>
              <p:nvPr/>
            </p:nvSpPr>
            <p:spPr>
              <a:xfrm>
                <a:off x="2511369" y="2498505"/>
                <a:ext cx="463639" cy="400110"/>
              </a:xfrm>
              <a:prstGeom prst="rect">
                <a:avLst/>
              </a:prstGeom>
              <a:noFill/>
            </p:spPr>
            <p:txBody>
              <a:bodyPr wrap="square" rtlCol="0">
                <a:spAutoFit/>
              </a:bodyPr>
              <a:lstStyle/>
              <a:p>
                <a:r>
                  <a:rPr lang="en-US" sz="2000" b="1" dirty="0" smtClean="0">
                    <a:solidFill>
                      <a:schemeClr val="bg1"/>
                    </a:solidFill>
                  </a:rPr>
                  <a:t>1</a:t>
                </a:r>
                <a:endParaRPr lang="en-US" sz="2000" b="1" dirty="0">
                  <a:solidFill>
                    <a:schemeClr val="bg1"/>
                  </a:solidFill>
                </a:endParaRPr>
              </a:p>
            </p:txBody>
          </p:sp>
        </p:grpSp>
        <p:sp>
          <p:nvSpPr>
            <p:cNvPr id="114" name="Right Arrow 113"/>
            <p:cNvSpPr/>
            <p:nvPr/>
          </p:nvSpPr>
          <p:spPr bwMode="auto">
            <a:xfrm rot="20878331">
              <a:off x="2907855" y="2324604"/>
              <a:ext cx="2750773" cy="354819"/>
            </a:xfrm>
            <a:prstGeom prst="rightArrow">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grpSp>
      <p:grpSp>
        <p:nvGrpSpPr>
          <p:cNvPr id="118" name="Group 117"/>
          <p:cNvGrpSpPr/>
          <p:nvPr/>
        </p:nvGrpSpPr>
        <p:grpSpPr>
          <a:xfrm>
            <a:off x="2509221" y="3153186"/>
            <a:ext cx="4368097" cy="515772"/>
            <a:chOff x="2509221" y="3153186"/>
            <a:chExt cx="4368097" cy="515772"/>
          </a:xfrm>
        </p:grpSpPr>
        <p:grpSp>
          <p:nvGrpSpPr>
            <p:cNvPr id="108" name="Group 107"/>
            <p:cNvGrpSpPr/>
            <p:nvPr/>
          </p:nvGrpSpPr>
          <p:grpSpPr>
            <a:xfrm>
              <a:off x="2509221" y="3153186"/>
              <a:ext cx="463639" cy="412120"/>
              <a:chOff x="2511369" y="2485626"/>
              <a:chExt cx="463639" cy="412120"/>
            </a:xfrm>
          </p:grpSpPr>
          <p:sp>
            <p:nvSpPr>
              <p:cNvPr id="109" name="Oval 108"/>
              <p:cNvSpPr/>
              <p:nvPr/>
            </p:nvSpPr>
            <p:spPr bwMode="auto">
              <a:xfrm>
                <a:off x="2524259" y="2498501"/>
                <a:ext cx="321972" cy="399245"/>
              </a:xfrm>
              <a:prstGeom prst="ellipse">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110" name="TextBox 109"/>
              <p:cNvSpPr txBox="1"/>
              <p:nvPr/>
            </p:nvSpPr>
            <p:spPr>
              <a:xfrm>
                <a:off x="2511369" y="2485626"/>
                <a:ext cx="463639" cy="400110"/>
              </a:xfrm>
              <a:prstGeom prst="rect">
                <a:avLst/>
              </a:prstGeom>
              <a:noFill/>
            </p:spPr>
            <p:txBody>
              <a:bodyPr wrap="square" rtlCol="0">
                <a:spAutoFit/>
              </a:bodyPr>
              <a:lstStyle/>
              <a:p>
                <a:r>
                  <a:rPr lang="en-US" sz="2000" b="1" dirty="0" smtClean="0">
                    <a:solidFill>
                      <a:schemeClr val="bg1"/>
                    </a:solidFill>
                  </a:rPr>
                  <a:t>2</a:t>
                </a:r>
                <a:endParaRPr lang="en-US" sz="2000" b="1" dirty="0">
                  <a:solidFill>
                    <a:schemeClr val="bg1"/>
                  </a:solidFill>
                </a:endParaRPr>
              </a:p>
            </p:txBody>
          </p:sp>
        </p:grpSp>
        <p:sp>
          <p:nvSpPr>
            <p:cNvPr id="115" name="Right Arrow 114"/>
            <p:cNvSpPr/>
            <p:nvPr/>
          </p:nvSpPr>
          <p:spPr bwMode="auto">
            <a:xfrm rot="275723">
              <a:off x="2944344" y="3314139"/>
              <a:ext cx="3932974" cy="354819"/>
            </a:xfrm>
            <a:prstGeom prst="rightArrow">
              <a:avLst>
                <a:gd name="adj1" fmla="val 50000"/>
                <a:gd name="adj2" fmla="val 39111"/>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grpSp>
      <p:grpSp>
        <p:nvGrpSpPr>
          <p:cNvPr id="119" name="Group 118"/>
          <p:cNvGrpSpPr/>
          <p:nvPr/>
        </p:nvGrpSpPr>
        <p:grpSpPr>
          <a:xfrm>
            <a:off x="2507073" y="3717714"/>
            <a:ext cx="2722791" cy="826146"/>
            <a:chOff x="2507073" y="3717714"/>
            <a:chExt cx="2722791" cy="826146"/>
          </a:xfrm>
        </p:grpSpPr>
        <p:grpSp>
          <p:nvGrpSpPr>
            <p:cNvPr id="111" name="Group 110"/>
            <p:cNvGrpSpPr/>
            <p:nvPr/>
          </p:nvGrpSpPr>
          <p:grpSpPr>
            <a:xfrm>
              <a:off x="2507073" y="3717714"/>
              <a:ext cx="463639" cy="412120"/>
              <a:chOff x="2511369" y="2485626"/>
              <a:chExt cx="463639" cy="412120"/>
            </a:xfrm>
          </p:grpSpPr>
          <p:sp>
            <p:nvSpPr>
              <p:cNvPr id="112" name="Oval 111"/>
              <p:cNvSpPr/>
              <p:nvPr/>
            </p:nvSpPr>
            <p:spPr bwMode="auto">
              <a:xfrm>
                <a:off x="2524259" y="2498501"/>
                <a:ext cx="321972" cy="399245"/>
              </a:xfrm>
              <a:prstGeom prst="ellipse">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113" name="TextBox 112"/>
              <p:cNvSpPr txBox="1"/>
              <p:nvPr/>
            </p:nvSpPr>
            <p:spPr>
              <a:xfrm>
                <a:off x="2511369" y="2485626"/>
                <a:ext cx="463639" cy="400110"/>
              </a:xfrm>
              <a:prstGeom prst="rect">
                <a:avLst/>
              </a:prstGeom>
              <a:noFill/>
            </p:spPr>
            <p:txBody>
              <a:bodyPr wrap="square" rtlCol="0">
                <a:spAutoFit/>
              </a:bodyPr>
              <a:lstStyle/>
              <a:p>
                <a:r>
                  <a:rPr lang="en-US" sz="2000" b="1" dirty="0" smtClean="0">
                    <a:solidFill>
                      <a:schemeClr val="bg1"/>
                    </a:solidFill>
                  </a:rPr>
                  <a:t>3</a:t>
                </a:r>
                <a:endParaRPr lang="en-US" sz="2000" b="1" dirty="0">
                  <a:solidFill>
                    <a:schemeClr val="bg1"/>
                  </a:solidFill>
                </a:endParaRPr>
              </a:p>
            </p:txBody>
          </p:sp>
        </p:grpSp>
        <p:sp>
          <p:nvSpPr>
            <p:cNvPr id="116" name="Right Arrow 115"/>
            <p:cNvSpPr/>
            <p:nvPr/>
          </p:nvSpPr>
          <p:spPr bwMode="auto">
            <a:xfrm rot="1079164">
              <a:off x="2887787" y="4189041"/>
              <a:ext cx="2342077" cy="354819"/>
            </a:xfrm>
            <a:prstGeom prst="rightArrow">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gr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117"/>
                                        </p:tgtEl>
                                        <p:attrNameLst>
                                          <p:attrName>style.visibility</p:attrName>
                                        </p:attrNameLst>
                                      </p:cBhvr>
                                      <p:to>
                                        <p:strVal val="visible"/>
                                      </p:to>
                                    </p:set>
                                    <p:animEffect transition="in" filter="dissolve">
                                      <p:cBhvr>
                                        <p:cTn id="7" dur="500"/>
                                        <p:tgtEl>
                                          <p:spTgt spid="117"/>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118"/>
                                        </p:tgtEl>
                                        <p:attrNameLst>
                                          <p:attrName>style.visibility</p:attrName>
                                        </p:attrNameLst>
                                      </p:cBhvr>
                                      <p:to>
                                        <p:strVal val="visible"/>
                                      </p:to>
                                    </p:set>
                                    <p:animEffect transition="in" filter="dissolve">
                                      <p:cBhvr>
                                        <p:cTn id="12" dur="500"/>
                                        <p:tgtEl>
                                          <p:spTgt spid="118"/>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nodeType="clickEffect">
                                  <p:stCondLst>
                                    <p:cond delay="0"/>
                                  </p:stCondLst>
                                  <p:childTnLst>
                                    <p:set>
                                      <p:cBhvr>
                                        <p:cTn id="16" dur="1" fill="hold">
                                          <p:stCondLst>
                                            <p:cond delay="0"/>
                                          </p:stCondLst>
                                        </p:cTn>
                                        <p:tgtEl>
                                          <p:spTgt spid="119"/>
                                        </p:tgtEl>
                                        <p:attrNameLst>
                                          <p:attrName>style.visibility</p:attrName>
                                        </p:attrNameLst>
                                      </p:cBhvr>
                                      <p:to>
                                        <p:strVal val="visible"/>
                                      </p:to>
                                    </p:set>
                                    <p:animEffect transition="in" filter="dissolve">
                                      <p:cBhvr>
                                        <p:cTn id="17" dur="500"/>
                                        <p:tgtEl>
                                          <p:spTgt spid="1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a:xfrm>
            <a:off x="381000" y="228600"/>
            <a:ext cx="8229600" cy="1143000"/>
          </a:xfrm>
        </p:spPr>
        <p:txBody>
          <a:bodyPr/>
          <a:lstStyle/>
          <a:p>
            <a:pPr eaLnBrk="1" hangingPunct="1"/>
            <a:r>
              <a:rPr lang="en-US" dirty="0" smtClean="0"/>
              <a:t>WDS on Server 2003</a:t>
            </a:r>
          </a:p>
        </p:txBody>
      </p:sp>
      <p:sp>
        <p:nvSpPr>
          <p:cNvPr id="10243" name="Text Placeholder 2"/>
          <p:cNvSpPr>
            <a:spLocks noGrp="1"/>
          </p:cNvSpPr>
          <p:nvPr>
            <p:ph type="body" idx="1"/>
          </p:nvPr>
        </p:nvSpPr>
        <p:spPr/>
        <p:txBody>
          <a:bodyPr/>
          <a:lstStyle/>
          <a:p>
            <a:pPr eaLnBrk="1" hangingPunct="1"/>
            <a:r>
              <a:rPr lang="en-US" dirty="0" smtClean="0"/>
              <a:t>Installing WDS on a 2003 </a:t>
            </a:r>
            <a:r>
              <a:rPr lang="en-US" b="1" dirty="0" smtClean="0">
                <a:solidFill>
                  <a:srgbClr val="F60C1A"/>
                </a:solidFill>
              </a:rPr>
              <a:t>SP1</a:t>
            </a:r>
            <a:r>
              <a:rPr lang="en-US" dirty="0" smtClean="0"/>
              <a:t> Server </a:t>
            </a:r>
          </a:p>
          <a:p>
            <a:pPr lvl="1" eaLnBrk="1" hangingPunct="1"/>
            <a:r>
              <a:rPr lang="en-US" dirty="0" smtClean="0"/>
              <a:t>Install RIS</a:t>
            </a:r>
          </a:p>
          <a:p>
            <a:pPr lvl="1" eaLnBrk="1" hangingPunct="1"/>
            <a:r>
              <a:rPr lang="en-US" dirty="0" smtClean="0"/>
              <a:t>Install patch from the WAIK: windows_deployment_services_update.exe </a:t>
            </a:r>
          </a:p>
          <a:p>
            <a:pPr eaLnBrk="1" hangingPunct="1"/>
            <a:r>
              <a:rPr lang="en-US" dirty="0" smtClean="0"/>
              <a:t>Installing WDS on a 2003 </a:t>
            </a:r>
            <a:r>
              <a:rPr lang="en-US" b="1" dirty="0" smtClean="0">
                <a:solidFill>
                  <a:srgbClr val="F60C1A"/>
                </a:solidFill>
              </a:rPr>
              <a:t>SP2</a:t>
            </a:r>
            <a:r>
              <a:rPr lang="en-US" dirty="0" smtClean="0"/>
              <a:t> Server</a:t>
            </a:r>
          </a:p>
          <a:p>
            <a:pPr lvl="2" eaLnBrk="1" hangingPunct="1"/>
            <a:r>
              <a:rPr lang="en-US" dirty="0" smtClean="0"/>
              <a:t>Control Panel / Add/Remove Programs / Windows Components / WDS</a:t>
            </a:r>
          </a:p>
        </p:txBody>
      </p:sp>
    </p:spTree>
  </p:cSld>
  <p:clrMapOvr>
    <a:masterClrMapping/>
  </p:clrMapOvr>
  <p:transition>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a:xfrm>
            <a:off x="381000" y="230188"/>
            <a:ext cx="8382000" cy="1329595"/>
          </a:xfrm>
        </p:spPr>
        <p:txBody>
          <a:bodyPr/>
          <a:lstStyle/>
          <a:p>
            <a:pPr eaLnBrk="1" hangingPunct="1"/>
            <a:r>
              <a:rPr lang="en-US" dirty="0" smtClean="0"/>
              <a:t>WDS on Server 2008 (R2)</a:t>
            </a:r>
            <a:br>
              <a:rPr lang="en-US" dirty="0" smtClean="0"/>
            </a:br>
            <a:endParaRPr lang="en-US" dirty="0" smtClean="0"/>
          </a:p>
        </p:txBody>
      </p:sp>
      <p:sp>
        <p:nvSpPr>
          <p:cNvPr id="11267" name="Text Placeholder 2"/>
          <p:cNvSpPr>
            <a:spLocks noGrp="1"/>
          </p:cNvSpPr>
          <p:nvPr>
            <p:ph type="body" idx="1"/>
          </p:nvPr>
        </p:nvSpPr>
        <p:spPr/>
        <p:txBody>
          <a:bodyPr/>
          <a:lstStyle/>
          <a:p>
            <a:pPr eaLnBrk="1" hangingPunct="1"/>
            <a:r>
              <a:rPr lang="en-US" dirty="0" smtClean="0"/>
              <a:t>Installing WDS on a 2008 server</a:t>
            </a:r>
          </a:p>
          <a:p>
            <a:pPr lvl="1" eaLnBrk="1" hangingPunct="1"/>
            <a:r>
              <a:rPr lang="en-US" dirty="0" smtClean="0"/>
              <a:t>Server Manager</a:t>
            </a:r>
          </a:p>
          <a:p>
            <a:pPr lvl="1" eaLnBrk="1" hangingPunct="1"/>
            <a:r>
              <a:rPr lang="en-US" dirty="0" smtClean="0"/>
              <a:t>Add Roles</a:t>
            </a:r>
          </a:p>
          <a:p>
            <a:pPr lvl="1" eaLnBrk="1" hangingPunct="1"/>
            <a:r>
              <a:rPr lang="en-US" dirty="0" smtClean="0"/>
              <a:t>Select Windows Deployment Services from the list of roles</a:t>
            </a:r>
          </a:p>
        </p:txBody>
      </p:sp>
    </p:spTree>
  </p:cSld>
  <p:clrMapOvr>
    <a:masterClrMapping/>
  </p:clrMapOvr>
  <p:transition>
    <p:fade/>
  </p:transition>
  <p:timing>
    <p:tnLst>
      <p:par>
        <p:cTn id="1" dur="indefinite" restart="never" nodeType="tmRoot"/>
      </p:par>
    </p:tnLst>
  </p:timing>
</p:sld>
</file>

<file path=ppt/theme/theme1.xml><?xml version="1.0" encoding="utf-8"?>
<a:theme xmlns:a="http://schemas.openxmlformats.org/drawingml/2006/main" name="TechEd09_Europe">
  <a:themeElements>
    <a:clrScheme name="Custom 26">
      <a:dk1>
        <a:srgbClr val="000000"/>
      </a:dk1>
      <a:lt1>
        <a:srgbClr val="FFFFFF"/>
      </a:lt1>
      <a:dk2>
        <a:srgbClr val="CCFFCC"/>
      </a:dk2>
      <a:lt2>
        <a:srgbClr val="CCCCCC"/>
      </a:lt2>
      <a:accent1>
        <a:srgbClr val="99CC99"/>
      </a:accent1>
      <a:accent2>
        <a:srgbClr val="00994B"/>
      </a:accent2>
      <a:accent3>
        <a:srgbClr val="1E78B9"/>
      </a:accent3>
      <a:accent4>
        <a:srgbClr val="F5821E"/>
      </a:accent4>
      <a:accent5>
        <a:srgbClr val="FFFF11"/>
      </a:accent5>
      <a:accent6>
        <a:srgbClr val="D90026"/>
      </a:accent6>
      <a:hlink>
        <a:srgbClr val="F3EB4F"/>
      </a:hlink>
      <a:folHlink>
        <a:srgbClr val="68188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000" dirty="0" smtClean="0">
            <a:solidFill>
              <a:srgbClr val="FFFFFF"/>
            </a:solidFill>
            <a:effectLst>
              <a:outerShdw blurRad="38100" dist="38100" dir="2700000" algn="tl">
                <a:srgbClr val="000000">
                  <a:alpha val="43137"/>
                </a:srgbClr>
              </a:outerShdw>
            </a:effectLst>
            <a:latin typeface="Calibri"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2.xml><?xml version="1.0" encoding="utf-8"?>
<a:theme xmlns:a="http://schemas.openxmlformats.org/drawingml/2006/main" name="TechEd09_Europe template">
  <a:themeElements>
    <a:clrScheme name="Custom 26">
      <a:dk1>
        <a:srgbClr val="000000"/>
      </a:dk1>
      <a:lt1>
        <a:srgbClr val="FFFFFF"/>
      </a:lt1>
      <a:dk2>
        <a:srgbClr val="CCFFCC"/>
      </a:dk2>
      <a:lt2>
        <a:srgbClr val="CCCCCC"/>
      </a:lt2>
      <a:accent1>
        <a:srgbClr val="99CC99"/>
      </a:accent1>
      <a:accent2>
        <a:srgbClr val="00994B"/>
      </a:accent2>
      <a:accent3>
        <a:srgbClr val="1E78B9"/>
      </a:accent3>
      <a:accent4>
        <a:srgbClr val="F5821E"/>
      </a:accent4>
      <a:accent5>
        <a:srgbClr val="FFFF11"/>
      </a:accent5>
      <a:accent6>
        <a:srgbClr val="D90026"/>
      </a:accent6>
      <a:hlink>
        <a:srgbClr val="F3EB4F"/>
      </a:hlink>
      <a:folHlink>
        <a:srgbClr val="68188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000" dirty="0" smtClean="0">
            <a:solidFill>
              <a:srgbClr val="FFFFFF"/>
            </a:solidFill>
            <a:effectLst>
              <a:outerShdw blurRad="38100" dist="38100" dir="2700000" algn="tl">
                <a:srgbClr val="000000">
                  <a:alpha val="43137"/>
                </a:srgbClr>
              </a:outerShdw>
            </a:effectLst>
            <a:latin typeface="Calibri"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3.xml><?xml version="1.0" encoding="utf-8"?>
<a:theme xmlns:a="http://schemas.openxmlformats.org/drawingml/2006/main" name="TechEd_Europe4x3">
  <a:themeElements>
    <a:clrScheme name="Custom 26">
      <a:dk1>
        <a:srgbClr val="000000"/>
      </a:dk1>
      <a:lt1>
        <a:srgbClr val="FFFFFF"/>
      </a:lt1>
      <a:dk2>
        <a:srgbClr val="CCFFCC"/>
      </a:dk2>
      <a:lt2>
        <a:srgbClr val="CCCCCC"/>
      </a:lt2>
      <a:accent1>
        <a:srgbClr val="99CC99"/>
      </a:accent1>
      <a:accent2>
        <a:srgbClr val="00994B"/>
      </a:accent2>
      <a:accent3>
        <a:srgbClr val="1E78B9"/>
      </a:accent3>
      <a:accent4>
        <a:srgbClr val="F5821E"/>
      </a:accent4>
      <a:accent5>
        <a:srgbClr val="FFFF11"/>
      </a:accent5>
      <a:accent6>
        <a:srgbClr val="D90026"/>
      </a:accent6>
      <a:hlink>
        <a:srgbClr val="F3EB4F"/>
      </a:hlink>
      <a:folHlink>
        <a:srgbClr val="68188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000" dirty="0" smtClean="0">
            <a:solidFill>
              <a:srgbClr val="FFFFFF"/>
            </a:solidFill>
            <a:effectLst>
              <a:outerShdw blurRad="38100" dist="38100" dir="2700000" algn="tl">
                <a:srgbClr val="000000">
                  <a:alpha val="43137"/>
                </a:srgbClr>
              </a:outerShdw>
            </a:effectLst>
            <a:latin typeface="Calibri"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4.xml><?xml version="1.0" encoding="utf-8"?>
<a:theme xmlns:a="http://schemas.openxmlformats.org/drawingml/2006/main" name="1_TechEd09_Europe template">
  <a:themeElements>
    <a:clrScheme name="Custom 26">
      <a:dk1>
        <a:srgbClr val="000000"/>
      </a:dk1>
      <a:lt1>
        <a:srgbClr val="FFFFFF"/>
      </a:lt1>
      <a:dk2>
        <a:srgbClr val="CCFFCC"/>
      </a:dk2>
      <a:lt2>
        <a:srgbClr val="CCCCCC"/>
      </a:lt2>
      <a:accent1>
        <a:srgbClr val="99CC99"/>
      </a:accent1>
      <a:accent2>
        <a:srgbClr val="00994B"/>
      </a:accent2>
      <a:accent3>
        <a:srgbClr val="1E78B9"/>
      </a:accent3>
      <a:accent4>
        <a:srgbClr val="F5821E"/>
      </a:accent4>
      <a:accent5>
        <a:srgbClr val="FFFF11"/>
      </a:accent5>
      <a:accent6>
        <a:srgbClr val="D90026"/>
      </a:accent6>
      <a:hlink>
        <a:srgbClr val="F3EB4F"/>
      </a:hlink>
      <a:folHlink>
        <a:srgbClr val="68188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000" dirty="0" smtClean="0">
            <a:solidFill>
              <a:srgbClr val="FFFFFF"/>
            </a:solidFill>
            <a:effectLst>
              <a:outerShdw blurRad="38100" dist="38100" dir="2700000" algn="tl">
                <a:srgbClr val="000000">
                  <a:alpha val="43137"/>
                </a:srgbClr>
              </a:outerShdw>
            </a:effectLst>
            <a:latin typeface="Calibri"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TechEd09_Europe</Template>
  <TotalTime>230</TotalTime>
  <Words>1601</Words>
  <Application>Microsoft Office PowerPoint</Application>
  <PresentationFormat>On-screen Show (4:3)</PresentationFormat>
  <Paragraphs>298</Paragraphs>
  <Slides>53</Slides>
  <Notes>51</Notes>
  <HiddenSlides>0</HiddenSlides>
  <MMClips>0</MMClips>
  <ScaleCrop>false</ScaleCrop>
  <HeadingPairs>
    <vt:vector size="4" baseType="variant">
      <vt:variant>
        <vt:lpstr>Theme</vt:lpstr>
      </vt:variant>
      <vt:variant>
        <vt:i4>4</vt:i4>
      </vt:variant>
      <vt:variant>
        <vt:lpstr>Slide Titles</vt:lpstr>
      </vt:variant>
      <vt:variant>
        <vt:i4>53</vt:i4>
      </vt:variant>
    </vt:vector>
  </HeadingPairs>
  <TitlesOfParts>
    <vt:vector size="57" baseType="lpstr">
      <vt:lpstr>TechEd09_Europe</vt:lpstr>
      <vt:lpstr>TechEd09_Europe template</vt:lpstr>
      <vt:lpstr>TechEd_Europe4x3</vt:lpstr>
      <vt:lpstr>1_TechEd09_Europe template</vt:lpstr>
      <vt:lpstr>Slide 1</vt:lpstr>
      <vt:lpstr>Top 10 Windows Deployment  Service Common Issues and  How to Resolve Them</vt:lpstr>
      <vt:lpstr>Rhonda Layfield</vt:lpstr>
      <vt:lpstr>What I’ll Cover</vt:lpstr>
      <vt:lpstr>Overview</vt:lpstr>
      <vt:lpstr>WDS Requirements</vt:lpstr>
      <vt:lpstr>WDS Requirements</vt:lpstr>
      <vt:lpstr>WDS on Server 2003</vt:lpstr>
      <vt:lpstr>WDS on Server 2008 (R2) </vt:lpstr>
      <vt:lpstr>Configuring WDS</vt:lpstr>
      <vt:lpstr>Configuring WDS</vt:lpstr>
      <vt:lpstr>10) Permissions</vt:lpstr>
      <vt:lpstr>WDS and SCP</vt:lpstr>
      <vt:lpstr>Permissions Continued</vt:lpstr>
      <vt:lpstr>Admin Approval Continued</vt:lpstr>
      <vt:lpstr>Joining a Machine To a Domain</vt:lpstr>
      <vt:lpstr>The JoinRights Setting Part 1</vt:lpstr>
      <vt:lpstr>The JoinRights Setting Part 2</vt:lpstr>
      <vt:lpstr>Non-English DCs</vt:lpstr>
      <vt:lpstr>Common Permissions</vt:lpstr>
      <vt:lpstr>Common Permissions</vt:lpstr>
      <vt:lpstr>9) 2K8 WDS - Deployment Fails</vt:lpstr>
      <vt:lpstr>8) Renaming/Moving WDS Server </vt:lpstr>
      <vt:lpstr>7) Creating an Image to Deploy</vt:lpstr>
      <vt:lpstr>Boot WDS Capture</vt:lpstr>
      <vt:lpstr>Deploying a W7 Client</vt:lpstr>
      <vt:lpstr>6) Pre-Staged Settings Ignored</vt:lpstr>
      <vt:lpstr>5) WinPE Issues</vt:lpstr>
      <vt:lpstr>Which Boot.wim To Use…</vt:lpstr>
      <vt:lpstr>Using an Old boot.wim</vt:lpstr>
      <vt:lpstr>4) Multicast Issues</vt:lpstr>
      <vt:lpstr>3) Automating the Deployment</vt:lpstr>
      <vt:lpstr>Automating The Deployment</vt:lpstr>
      <vt:lpstr>2) DHCP</vt:lpstr>
      <vt:lpstr>WDS &amp; DHCP</vt:lpstr>
      <vt:lpstr>WDS &amp; DHCP Same Subnet</vt:lpstr>
      <vt:lpstr>WDS &amp; DHCP Different Subnets</vt:lpstr>
      <vt:lpstr>WDS &amp; DHCP on The Same Server</vt:lpstr>
      <vt:lpstr>WDS And DHCP  on The Same Server? </vt:lpstr>
      <vt:lpstr>1) Pre-Boot Execution Environment aka…PXE</vt:lpstr>
      <vt:lpstr>The PXE Process</vt:lpstr>
      <vt:lpstr>Subnets, Routers and Switches  OH NO!</vt:lpstr>
      <vt:lpstr>PXE Server Settings</vt:lpstr>
      <vt:lpstr>Known Client PXE boot</vt:lpstr>
      <vt:lpstr>Unknown Clients</vt:lpstr>
      <vt:lpstr>No NBS or NBP </vt:lpstr>
      <vt:lpstr>PXE Issues</vt:lpstr>
      <vt:lpstr>What We Covered</vt:lpstr>
      <vt:lpstr>Wrapping IT UP..</vt:lpstr>
      <vt:lpstr>Troubleshooting Resources</vt:lpstr>
      <vt:lpstr>Slide 51</vt:lpstr>
      <vt:lpstr>Slide 52</vt:lpstr>
      <vt:lpstr>Slide 53</vt:lpstr>
    </vt:vector>
  </TitlesOfParts>
  <Manager>&lt;Content Manager Name Here&gt;</Manager>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subject>Tech·Ed Europe 2009</dc:subject>
  <dc:creator/>
  <dc:description>Tech·Ed Europe 2009</dc:description>
  <cp:lastModifiedBy>cn_user</cp:lastModifiedBy>
  <cp:revision>30</cp:revision>
  <dcterms:created xsi:type="dcterms:W3CDTF">2009-11-03T17:19:27Z</dcterms:created>
  <dcterms:modified xsi:type="dcterms:W3CDTF">2009-11-08T20:07:42Z</dcterms:modified>
</cp:coreProperties>
</file>