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notesSlides/notesSlide2.xml" ContentType="application/vnd.openxmlformats-officedocument.presentationml.notesSlide+xml"/>
  <Override PartName="/ppt/diagrams/drawing2.xml" ContentType="application/vnd.ms-office.drawingml.diagramDrawing+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Layouts/slideLayout6.xml" ContentType="application/vnd.openxmlformats-officedocument.presentationml.slideLayout+xml"/>
  <Override PartName="/ppt/diagrams/quickStyle2.xml" ContentType="application/vnd.openxmlformats-officedocument.drawingml.diagramStyle+xml"/>
  <Override PartName="/ppt/tags/tag4.xml" ContentType="application/vnd.openxmlformats-officedocument.presentationml.tags+xml"/>
  <Override PartName="/ppt/notesSlides/notesSlide38.xml" ContentType="application/vnd.openxmlformats-officedocument.presentationml.notesSlide+xml"/>
  <Override PartName="/ppt/notesSlides/notesSlide49.xml" ContentType="application/vnd.openxmlformats-officedocument.presentationml.notesSlide+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Override PartName="/ppt/notesSlides/notesSlide45.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notesSlides/notesSlide23.xml" ContentType="application/vnd.openxmlformats-officedocument.presentationml.notesSlide+xml"/>
  <Override PartName="/ppt/notesSlides/notesSlide41.xml" ContentType="application/vnd.openxmlformats-officedocument.presentationml.notesSlide+xml"/>
  <Override PartName="/ppt/notesSlides/notesSlide52.xml" ContentType="application/vnd.openxmlformats-officedocument.presentationml.notesSlide+xml"/>
  <Override PartName="/ppt/notesSlides/notesSlide12.xml" ContentType="application/vnd.openxmlformats-officedocument.presentationml.notesSlide+xml"/>
  <Override PartName="/ppt/notesSlides/notesSlide30.xml" ContentType="application/vnd.openxmlformats-officedocument.presentationml.notesSlide+xml"/>
  <Override PartName="/ppt/diagrams/layout1.xml" ContentType="application/vnd.openxmlformats-officedocument.drawingml.diagramLayout+xml"/>
  <Override PartName="/ppt/notesSlides/notesSlide7.xml" ContentType="application/vnd.openxmlformats-officedocument.presentationml.notesSlide+xml"/>
  <Override PartName="/ppt/diagrams/data2.xml" ContentType="application/vnd.openxmlformats-officedocument.drawingml.diagramData+xml"/>
  <Override PartName="/ppt/slides/slide9.xml" ContentType="application/vnd.openxmlformats-officedocument.presentationml.slide+xml"/>
  <Override PartName="/ppt/viewProps.xml" ContentType="application/vnd.openxmlformats-officedocument.presentationml.viewProps+xml"/>
  <Override PartName="/ppt/slides/slide5.xml" ContentType="application/vnd.openxmlformats-officedocument.presentationml.slide+xml"/>
  <Override PartName="/ppt/slides/slide1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3.xml" ContentType="application/vnd.openxmlformats-officedocument.presentationml.notesSlide+xml"/>
  <Override PartName="/ppt/slides/slide26.xml" ContentType="application/vnd.openxmlformats-officedocument.presentationml.slide+xml"/>
  <Override PartName="/ppt/slides/slide37.xml" ContentType="application/vnd.openxmlformats-officedocument.presentationml.slide+xml"/>
  <Override PartName="/ppt/slides/slide55.xml" ContentType="application/vnd.openxmlformats-officedocument.presentationml.slide+xml"/>
  <Override PartName="/ppt/presProps.xml" ContentType="application/vnd.openxmlformats-officedocument.presentationml.presProps+xml"/>
  <Override PartName="/ppt/theme/theme2.xml" ContentType="application/vnd.openxmlformats-officedocument.theme+xml"/>
  <Override PartName="/ppt/tags/tag5.xml" ContentType="application/vnd.openxmlformats-officedocument.presentationml.tags+xml"/>
  <Override PartName="/ppt/notesSlides/notesSlide3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33.xml" ContentType="application/vnd.openxmlformats-officedocument.presentationml.slide+xml"/>
  <Override PartName="/ppt/slides/slide44.xml" ContentType="application/vnd.openxmlformats-officedocument.presentationml.slide+xml"/>
  <Override PartName="/ppt/slideLayouts/slideLayout3.xml" ContentType="application/vnd.openxmlformats-officedocument.presentationml.slideLayout+xml"/>
  <Override PartName="/ppt/notesSlides/notesSlide17.xml" ContentType="application/vnd.openxmlformats-officedocument.presentationml.notesSlide+xml"/>
  <Override PartName="/ppt/notesSlides/notesSlide28.xml" ContentType="application/vnd.openxmlformats-officedocument.presentationml.notesSlide+xml"/>
  <Override PartName="/ppt/notesSlides/notesSlide46.xml" ContentType="application/vnd.openxmlformats-officedocument.presentationml.notesSlide+xml"/>
  <Default Extension="emf" ContentType="image/x-emf"/>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Layouts/slideLayout1.xml" ContentType="application/vnd.openxmlformats-officedocument.presentationml.slideLayout+xml"/>
  <Override PartName="/ppt/tags/tag1.xml" ContentType="application/vnd.openxmlformats-officedocument.presentationml.tags+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ppt/notesSlides/notesSlide35.xml" ContentType="application/vnd.openxmlformats-officedocument.presentationml.notesSlide+xml"/>
  <Override PartName="/ppt/notesSlides/notesSlide44.xml" ContentType="application/vnd.openxmlformats-officedocument.presentationml.notesSlide+xml"/>
  <Override PartName="/ppt/notesSlides/notesSlide53.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notesSlides/notesSlide42.xml" ContentType="application/vnd.openxmlformats-officedocument.presentationml.notesSlide+xml"/>
  <Override PartName="/ppt/notesSlides/notesSlide51.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diagrams/layout2.xml" ContentType="application/vnd.openxmlformats-officedocument.drawingml.diagramLayout+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40.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slides/slide49.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ppt/diagrams/data1.xml" ContentType="application/vnd.openxmlformats-officedocument.drawingml.diagramData+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tags/tag6.xml" ContentType="application/vnd.openxmlformats-officedocument.presentationml.tags+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notesSlides/notesSlide29.xml" ContentType="application/vnd.openxmlformats-officedocument.presentationml.notesSlide+xml"/>
  <Override PartName="/ppt/notesSlides/notesSlide47.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tags/tag2.xml" ContentType="application/vnd.openxmlformats-officedocument.presentationml.tags+xml"/>
  <Override PartName="/ppt/notesSlides/notesSlide18.xml" ContentType="application/vnd.openxmlformats-officedocument.presentationml.notesSlide+xml"/>
  <Default Extension="wmf" ContentType="image/x-wmf"/>
  <Override PartName="/ppt/notesSlides/notesSlide36.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notesSlides/notesSlide25.xml" ContentType="application/vnd.openxmlformats-officedocument.presentationml.notesSlide+xml"/>
  <Override PartName="/ppt/notesSlides/notesSlide43.xml" ContentType="application/vnd.openxmlformats-officedocument.presentationml.notesSlide+xml"/>
  <Override PartName="/ppt/notesSlides/notesSlide54.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32.xml" ContentType="application/vnd.openxmlformats-officedocument.presentationml.notesSlide+xml"/>
  <Override PartName="/ppt/commentAuthors.xml" ContentType="application/vnd.openxmlformats-officedocument.presentationml.commentAuthors+xml"/>
  <Override PartName="/ppt/notesSlides/notesSlide9.xml" ContentType="application/vnd.openxmlformats-officedocument.presentationml.notesSlide+xml"/>
  <Override PartName="/ppt/notesSlides/notesSlide21.xml" ContentType="application/vnd.openxmlformats-officedocument.presentationml.notesSlide+xml"/>
  <Override PartName="/ppt/notesSlides/notesSlide50.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Masters/slideMaster2.xml" ContentType="application/vnd.openxmlformats-officedocument.presentationml.slideMaster+xml"/>
  <Override PartName="/ppt/slides/slide28.xml" ContentType="application/vnd.openxmlformats-officedocument.presentationml.slide+xml"/>
  <Override PartName="/ppt/slides/slide39.xml" ContentType="application/vnd.openxmlformats-officedocument.presentationml.slide+xml"/>
  <Override PartName="/ppt/theme/theme4.xml" ContentType="application/vnd.openxmlformats-officedocument.theme+xml"/>
  <Override PartName="/ppt/notesSlides/notesSlide1.xml" ContentType="application/vnd.openxmlformats-officedocument.presentationml.notesSlide+xml"/>
  <Override PartName="/ppt/diagrams/colors2.xml" ContentType="application/vnd.openxmlformats-officedocument.drawingml.diagramColors+xml"/>
  <Override PartName="/ppt/slides/slide3.xml" ContentType="application/vnd.openxmlformats-officedocument.presentationml.slide+xml"/>
  <Override PartName="/ppt/slides/slide17.xml" ContentType="application/vnd.openxmlformats-officedocument.presentationml.slide+xml"/>
  <Override PartName="/ppt/slides/slide46.xml" ContentType="application/vnd.openxmlformats-officedocument.presentationml.slide+xml"/>
  <Override PartName="/ppt/slideLayouts/slideLayout5.xml" ContentType="application/vnd.openxmlformats-officedocument.presentationml.slideLayout+xml"/>
  <Override PartName="/ppt/diagrams/drawing1.xml" ContentType="application/vnd.ms-office.drawingml.diagramDrawing+xml"/>
  <Override PartName="/ppt/notesSlides/notesSlide19.xml" ContentType="application/vnd.openxmlformats-officedocument.presentationml.notesSlide+xml"/>
  <Override PartName="/ppt/notesSlides/notesSlide48.xml" ContentType="application/vnd.openxmlformats-officedocument.presentationml.notesSlide+xml"/>
  <Override PartName="/ppt/slides/slide24.xml" ContentType="application/vnd.openxmlformats-officedocument.presentationml.slide+xml"/>
  <Override PartName="/ppt/slides/slide35.xml" ContentType="application/vnd.openxmlformats-officedocument.presentationml.slide+xml"/>
  <Override PartName="/ppt/slides/slide53.xml" ContentType="application/vnd.openxmlformats-officedocument.presentationml.slide+xml"/>
  <Default Extension="jpeg" ContentType="image/jpeg"/>
  <Override PartName="/ppt/diagrams/quickStyle1.xml" ContentType="application/vnd.openxmlformats-officedocument.drawingml.diagramStyle+xml"/>
  <Override PartName="/ppt/tags/tag3.xml" ContentType="application/vnd.openxmlformats-officedocument.presentationml.tags+xml"/>
  <Override PartName="/ppt/notesSlides/notesSlide37.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93" r:id="rId1"/>
    <p:sldMasterId id="2147483726" r:id="rId2"/>
  </p:sldMasterIdLst>
  <p:notesMasterIdLst>
    <p:notesMasterId r:id="rId58"/>
  </p:notesMasterIdLst>
  <p:handoutMasterIdLst>
    <p:handoutMasterId r:id="rId59"/>
  </p:handoutMasterIdLst>
  <p:sldIdLst>
    <p:sldId id="256" r:id="rId3"/>
    <p:sldId id="257" r:id="rId4"/>
    <p:sldId id="368" r:id="rId5"/>
    <p:sldId id="369" r:id="rId6"/>
    <p:sldId id="370" r:id="rId7"/>
    <p:sldId id="371" r:id="rId8"/>
    <p:sldId id="372" r:id="rId9"/>
    <p:sldId id="373" r:id="rId10"/>
    <p:sldId id="375" r:id="rId11"/>
    <p:sldId id="376" r:id="rId12"/>
    <p:sldId id="377" r:id="rId13"/>
    <p:sldId id="378" r:id="rId14"/>
    <p:sldId id="429" r:id="rId15"/>
    <p:sldId id="435" r:id="rId16"/>
    <p:sldId id="430" r:id="rId17"/>
    <p:sldId id="431" r:id="rId18"/>
    <p:sldId id="433" r:id="rId19"/>
    <p:sldId id="434" r:id="rId20"/>
    <p:sldId id="381" r:id="rId21"/>
    <p:sldId id="382" r:id="rId22"/>
    <p:sldId id="383" r:id="rId23"/>
    <p:sldId id="384" r:id="rId24"/>
    <p:sldId id="385" r:id="rId25"/>
    <p:sldId id="386" r:id="rId26"/>
    <p:sldId id="387" r:id="rId27"/>
    <p:sldId id="388" r:id="rId28"/>
    <p:sldId id="389" r:id="rId29"/>
    <p:sldId id="390" r:id="rId30"/>
    <p:sldId id="391" r:id="rId31"/>
    <p:sldId id="392" r:id="rId32"/>
    <p:sldId id="393" r:id="rId33"/>
    <p:sldId id="394" r:id="rId34"/>
    <p:sldId id="395" r:id="rId35"/>
    <p:sldId id="396" r:id="rId36"/>
    <p:sldId id="415" r:id="rId37"/>
    <p:sldId id="416" r:id="rId38"/>
    <p:sldId id="417" r:id="rId39"/>
    <p:sldId id="418" r:id="rId40"/>
    <p:sldId id="419" r:id="rId41"/>
    <p:sldId id="420" r:id="rId42"/>
    <p:sldId id="421" r:id="rId43"/>
    <p:sldId id="422" r:id="rId44"/>
    <p:sldId id="423" r:id="rId45"/>
    <p:sldId id="424" r:id="rId46"/>
    <p:sldId id="425" r:id="rId47"/>
    <p:sldId id="426" r:id="rId48"/>
    <p:sldId id="427" r:id="rId49"/>
    <p:sldId id="274" r:id="rId50"/>
    <p:sldId id="282" r:id="rId51"/>
    <p:sldId id="277" r:id="rId52"/>
    <p:sldId id="428" r:id="rId53"/>
    <p:sldId id="357" r:id="rId54"/>
    <p:sldId id="436" r:id="rId55"/>
    <p:sldId id="280" r:id="rId56"/>
    <p:sldId id="356" r:id="rId57"/>
  </p:sldIdLst>
  <p:sldSz cx="9144000" cy="6858000" type="screen4x3"/>
  <p:notesSz cx="6858000" cy="9144000"/>
  <p:defaultTex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Heather Simmonsen" initials="HS" lastIdx="1" clrIdx="0"/>
  <p:cmAuthor id="1" name="Matt Heller" initials="MH" lastIdx="2"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rgbClr val="FF0000"/>
    </p:penClr>
  </p:showPr>
  <p:clrMru>
    <a:srgbClr val="CCFFCC"/>
    <a:srgbClr val="FFFFFF"/>
    <a:srgbClr val="CCCCCC"/>
    <a:srgbClr val="99CC99"/>
    <a:srgbClr val="F6AE1E"/>
    <a:srgbClr val="FF0066"/>
    <a:srgbClr val="000000"/>
    <a:srgbClr val="F3AF35"/>
    <a:srgbClr val="9C42E6"/>
    <a:srgbClr val="D1943B"/>
  </p:clrMru>
</p:presentationPr>
</file>

<file path=ppt/tableStyles.xml><?xml version="1.0" encoding="utf-8"?>
<a:tblStyleLst xmlns:a="http://schemas.openxmlformats.org/drawingml/2006/main" def="{5C22544A-7EE6-4342-B048-85BDC9FD1C3A}">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SorterView">
  <p:normalViewPr>
    <p:restoredLeft sz="13066" autoAdjust="0"/>
    <p:restoredTop sz="83167" autoAdjust="0"/>
  </p:normalViewPr>
  <p:slideViewPr>
    <p:cSldViewPr snapToGrid="0">
      <p:cViewPr varScale="1">
        <p:scale>
          <a:sx n="91" d="100"/>
          <a:sy n="91" d="100"/>
        </p:scale>
        <p:origin x="-924" y="-108"/>
      </p:cViewPr>
      <p:guideLst>
        <p:guide orient="horz" pos="144"/>
        <p:guide orient="horz" pos="895"/>
        <p:guide orient="horz" pos="1484"/>
        <p:guide orient="horz" pos="1200"/>
        <p:guide orient="horz" pos="2736"/>
        <p:guide orient="horz" pos="3897"/>
        <p:guide pos="2880"/>
        <p:guide pos="240"/>
        <p:guide pos="460"/>
        <p:guide pos="5520"/>
        <p:guide pos="863"/>
        <p:guide pos="5299"/>
      </p:guideLst>
    </p:cSldViewPr>
  </p:slideViewPr>
  <p:notesTextViewPr>
    <p:cViewPr>
      <p:scale>
        <a:sx n="100" d="100"/>
        <a:sy n="100" d="100"/>
      </p:scale>
      <p:origin x="0" y="0"/>
    </p:cViewPr>
  </p:notesTextViewPr>
  <p:sorterViewPr>
    <p:cViewPr>
      <p:scale>
        <a:sx n="100" d="100"/>
        <a:sy n="100" d="100"/>
      </p:scale>
      <p:origin x="0" y="0"/>
    </p:cViewPr>
  </p:sorterViewPr>
  <p:notesViewPr>
    <p:cSldViewPr snapToGrid="0" showGuides="1">
      <p:cViewPr varScale="1">
        <p:scale>
          <a:sx n="83" d="100"/>
          <a:sy n="83" d="100"/>
        </p:scale>
        <p:origin x="-3000" y="-102"/>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slide" Target="slides/slide48.xml"/><Relationship Id="rId55" Type="http://schemas.openxmlformats.org/officeDocument/2006/relationships/slide" Target="slides/slide53.xml"/><Relationship Id="rId63" Type="http://schemas.openxmlformats.org/officeDocument/2006/relationships/theme" Target="theme/theme1.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slide" Target="slides/slide39.xml"/><Relationship Id="rId54" Type="http://schemas.openxmlformats.org/officeDocument/2006/relationships/slide" Target="slides/slide52.xml"/><Relationship Id="rId62"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slide" Target="slides/slide51.xml"/><Relationship Id="rId58" Type="http://schemas.openxmlformats.org/officeDocument/2006/relationships/notesMaster" Target="notesMasters/notesMaster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slide" Target="slides/slide55.xml"/><Relationship Id="rId61"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commentAuthors" Target="commentAuthor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slide" Target="slides/slide54.xml"/><Relationship Id="rId64" Type="http://schemas.openxmlformats.org/officeDocument/2006/relationships/tableStyles" Target="tableStyles.xml"/><Relationship Id="rId8" Type="http://schemas.openxmlformats.org/officeDocument/2006/relationships/slide" Target="slides/slide6.xml"/><Relationship Id="rId51" Type="http://schemas.openxmlformats.org/officeDocument/2006/relationships/slide" Target="slides/slide49.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handoutMaster" Target="handoutMasters/handoutMaster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3">
  <dgm:title val=""/>
  <dgm:desc val=""/>
  <dgm:catLst>
    <dgm:cat type="accent1" pri="11300"/>
  </dgm:catLst>
  <dgm:styleLbl name="node0">
    <dgm:fillClrLst meth="repeat">
      <a:schemeClr val="accent1">
        <a:shade val="80000"/>
      </a:schemeClr>
    </dgm:fillClrLst>
    <dgm:linClrLst meth="repeat">
      <a:schemeClr val="lt1"/>
    </dgm:linClrLst>
    <dgm:effectClrLst/>
    <dgm:txLinClrLst/>
    <dgm:txFillClrLst/>
    <dgm:txEffectClrLst/>
  </dgm:styleLbl>
  <dgm:styleLbl name="alignNode1">
    <dgm:fillClrLst>
      <a:schemeClr val="accent1">
        <a:shade val="80000"/>
      </a:schemeClr>
      <a:schemeClr val="accent1">
        <a:tint val="70000"/>
      </a:schemeClr>
    </dgm:fillClrLst>
    <dgm:linClrLst>
      <a:schemeClr val="accent1">
        <a:shade val="80000"/>
      </a:schemeClr>
      <a:schemeClr val="accent1">
        <a:tint val="70000"/>
      </a:schemeClr>
    </dgm:linClrLst>
    <dgm:effectClrLst/>
    <dgm:txLinClrLst/>
    <dgm:txFillClrLst/>
    <dgm:txEffectClrLst/>
  </dgm:styleLbl>
  <dgm:styleLbl name="node1">
    <dgm:fillClrLst>
      <a:schemeClr val="accent1">
        <a:shade val="80000"/>
      </a:schemeClr>
      <a:schemeClr val="accent1">
        <a:tint val="70000"/>
      </a:schemeClr>
    </dgm:fillClrLst>
    <dgm:linClrLst meth="repeat">
      <a:schemeClr val="lt1"/>
    </dgm:linClrLst>
    <dgm:effectClrLst/>
    <dgm:txLinClrLst/>
    <dgm:txFillClrLst/>
    <dgm:txEffectClrLst/>
  </dgm:styleLbl>
  <dgm:styleLbl name="lnNode1">
    <dgm:fillClrLst>
      <a:schemeClr val="accent1">
        <a:shade val="80000"/>
      </a:schemeClr>
      <a:schemeClr val="accent1">
        <a:tint val="7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tint val="70000"/>
        <a:alpha val="50000"/>
      </a:schemeClr>
    </dgm:fillClrLst>
    <dgm:linClrLst meth="repeat">
      <a:schemeClr val="lt1"/>
    </dgm:linClrLst>
    <dgm:effectClrLst/>
    <dgm:txLinClrLst/>
    <dgm:txFillClrLst/>
    <dgm:txEffectClrLst/>
  </dgm:styleLbl>
  <dgm:styleLbl name="node2">
    <dgm:fillClrLst>
      <a:schemeClr val="accent1">
        <a:tint val="99000"/>
      </a:schemeClr>
    </dgm:fillClrLst>
    <dgm:linClrLst meth="repeat">
      <a:schemeClr val="lt1"/>
    </dgm:linClrLst>
    <dgm:effectClrLst/>
    <dgm:txLinClrLst/>
    <dgm:txFillClrLst/>
    <dgm:txEffectClrLst/>
  </dgm:styleLbl>
  <dgm:styleLbl name="node3">
    <dgm:fillClrLst>
      <a:schemeClr val="accent1">
        <a:tint val="80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dgm:txEffectClrLst/>
  </dgm:styleLbl>
  <dgm:styleLbl name="f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b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sibTrans1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9000"/>
      </a:schemeClr>
    </dgm:fillClrLst>
    <dgm:linClrLst meth="repeat">
      <a:schemeClr val="lt1"/>
    </dgm:linClrLst>
    <dgm:effectClrLst/>
    <dgm:txLinClrLst/>
    <dgm:txFillClrLst/>
    <dgm:txEffectClrLst/>
  </dgm:styleLbl>
  <dgm:styleLbl name="asst3">
    <dgm:fillClrLst>
      <a:schemeClr val="accent1">
        <a:tint val="80000"/>
      </a:schemeClr>
    </dgm:fillClrLst>
    <dgm:linClrLst meth="repeat">
      <a:schemeClr val="lt1"/>
    </dgm:linClrLst>
    <dgm:effectClrLst/>
    <dgm:txLinClrLst/>
    <dgm:txFillClrLst/>
    <dgm:txEffectClrLst/>
  </dgm:styleLbl>
  <dgm:styleLbl name="asst4">
    <dgm:fillClrLst>
      <a:schemeClr val="accent1">
        <a:tint val="7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lt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9000"/>
      </a:schemeClr>
    </dgm:fillClrLst>
    <dgm:linClrLst meth="repeat">
      <a:schemeClr val="accent1">
        <a:tint val="99000"/>
      </a:schemeClr>
    </dgm:linClrLst>
    <dgm:effectClrLst/>
    <dgm:txLinClrLst/>
    <dgm:txFillClrLst meth="repeat">
      <a:schemeClr val="tx1"/>
    </dgm:txFillClrLst>
    <dgm:txEffectClrLst/>
  </dgm:styleLbl>
  <dgm:styleLbl name="parChTrans1D3">
    <dgm:fillClrLst meth="repeat">
      <a:schemeClr val="accent1">
        <a:tint val="80000"/>
      </a:schemeClr>
    </dgm:fillClrLst>
    <dgm:linClrLst meth="repeat">
      <a:schemeClr val="accent1">
        <a:tint val="80000"/>
      </a:schemeClr>
    </dgm:linClrLst>
    <dgm:effectClrLst/>
    <dgm:txLinClrLst/>
    <dgm:txFillClrLst meth="repeat">
      <a:schemeClr val="tx1"/>
    </dgm:txFillClrLst>
    <dgm:txEffectClrLst/>
  </dgm:styleLbl>
  <dgm:styleLbl name="parChTrans1D4">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1848318-CD84-48DC-BB56-F402EDCA57EF}" type="doc">
      <dgm:prSet loTypeId="urn:microsoft.com/office/officeart/2005/8/layout/arrow2" loCatId="process" qsTypeId="urn:microsoft.com/office/officeart/2005/8/quickstyle/3d2" qsCatId="3D" csTypeId="urn:microsoft.com/office/officeart/2005/8/colors/accent1_2" csCatId="accent1" phldr="1"/>
      <dgm:spPr/>
      <dgm:t>
        <a:bodyPr/>
        <a:lstStyle/>
        <a:p>
          <a:endParaRPr lang="en-US"/>
        </a:p>
      </dgm:t>
    </dgm:pt>
    <dgm:pt modelId="{67D3A413-EE65-4A5E-9309-025896535B63}">
      <dgm:prSet phldrT="[Text]"/>
      <dgm:spPr/>
      <dgm:t>
        <a:bodyPr/>
        <a:lstStyle/>
        <a:p>
          <a:r>
            <a:rPr lang="en-US" dirty="0" smtClean="0"/>
            <a:t>2003</a:t>
          </a:r>
        </a:p>
        <a:p>
          <a:r>
            <a:rPr lang="en-US" dirty="0" smtClean="0"/>
            <a:t>Browser Exploits in the wild</a:t>
          </a:r>
        </a:p>
      </dgm:t>
    </dgm:pt>
    <dgm:pt modelId="{220DA8AA-D4F4-4AE2-93DC-16AE35B9DE4B}" type="parTrans" cxnId="{C49326BF-D354-45B0-9970-1BB1EC7E7CEF}">
      <dgm:prSet/>
      <dgm:spPr/>
      <dgm:t>
        <a:bodyPr/>
        <a:lstStyle/>
        <a:p>
          <a:endParaRPr lang="en-US"/>
        </a:p>
      </dgm:t>
    </dgm:pt>
    <dgm:pt modelId="{E94D5F43-91D4-417D-BD6D-3368DFBA8850}" type="sibTrans" cxnId="{C49326BF-D354-45B0-9970-1BB1EC7E7CEF}">
      <dgm:prSet/>
      <dgm:spPr/>
      <dgm:t>
        <a:bodyPr/>
        <a:lstStyle/>
        <a:p>
          <a:endParaRPr lang="en-US"/>
        </a:p>
      </dgm:t>
    </dgm:pt>
    <dgm:pt modelId="{8D15D02E-79A9-4A64-997D-0A7B40201066}">
      <dgm:prSet phldrT="[Text]"/>
      <dgm:spPr/>
      <dgm:t>
        <a:bodyPr/>
        <a:lstStyle/>
        <a:p>
          <a:endParaRPr lang="en-US" dirty="0" smtClean="0"/>
        </a:p>
        <a:p>
          <a:r>
            <a:rPr lang="en-US" dirty="0" smtClean="0"/>
            <a:t>2005</a:t>
          </a:r>
        </a:p>
        <a:p>
          <a:r>
            <a:rPr lang="en-US" dirty="0" smtClean="0"/>
            <a:t>Social Engineering</a:t>
          </a:r>
        </a:p>
      </dgm:t>
    </dgm:pt>
    <dgm:pt modelId="{D77D4971-AB25-4AB7-AD7D-DE00139A8D5C}" type="parTrans" cxnId="{91B32251-7E49-44D0-992E-58A451E17C90}">
      <dgm:prSet/>
      <dgm:spPr/>
      <dgm:t>
        <a:bodyPr/>
        <a:lstStyle/>
        <a:p>
          <a:endParaRPr lang="en-US"/>
        </a:p>
      </dgm:t>
    </dgm:pt>
    <dgm:pt modelId="{79F29A18-21BC-47F0-97F5-68E0CEEE5923}" type="sibTrans" cxnId="{91B32251-7E49-44D0-992E-58A451E17C90}">
      <dgm:prSet/>
      <dgm:spPr/>
      <dgm:t>
        <a:bodyPr/>
        <a:lstStyle/>
        <a:p>
          <a:endParaRPr lang="en-US"/>
        </a:p>
      </dgm:t>
    </dgm:pt>
    <dgm:pt modelId="{BC135F6E-DBAC-4C99-A8AD-4B1AF006DAE6}">
      <dgm:prSet phldrT="[Text]"/>
      <dgm:spPr/>
      <dgm:t>
        <a:bodyPr/>
        <a:lstStyle/>
        <a:p>
          <a:r>
            <a:rPr lang="en-US" dirty="0" smtClean="0"/>
            <a:t>2006</a:t>
          </a:r>
        </a:p>
        <a:p>
          <a:r>
            <a:rPr lang="en-US" dirty="0" smtClean="0"/>
            <a:t>Malware</a:t>
          </a:r>
        </a:p>
        <a:p>
          <a:r>
            <a:rPr lang="en-US" dirty="0" smtClean="0"/>
            <a:t>IE 7 &amp; Phishing Protection</a:t>
          </a:r>
          <a:endParaRPr lang="en-US" dirty="0"/>
        </a:p>
      </dgm:t>
    </dgm:pt>
    <dgm:pt modelId="{39C3AB79-1272-403B-A3EC-474D8244129C}" type="parTrans" cxnId="{AB5227D1-CD91-40BA-BA2F-81CC0D2ADEE3}">
      <dgm:prSet/>
      <dgm:spPr/>
      <dgm:t>
        <a:bodyPr/>
        <a:lstStyle/>
        <a:p>
          <a:endParaRPr lang="en-US"/>
        </a:p>
      </dgm:t>
    </dgm:pt>
    <dgm:pt modelId="{1EB829C2-9420-44F4-8764-4C52FC98F6AB}" type="sibTrans" cxnId="{AB5227D1-CD91-40BA-BA2F-81CC0D2ADEE3}">
      <dgm:prSet/>
      <dgm:spPr/>
      <dgm:t>
        <a:bodyPr/>
        <a:lstStyle/>
        <a:p>
          <a:endParaRPr lang="en-US"/>
        </a:p>
      </dgm:t>
    </dgm:pt>
    <dgm:pt modelId="{64F1F8B0-FD06-4D18-BFFC-8FED6EF0D421}">
      <dgm:prSet phldrT="[Text]"/>
      <dgm:spPr/>
      <dgm:t>
        <a:bodyPr/>
        <a:lstStyle/>
        <a:p>
          <a:r>
            <a:rPr lang="en-US" dirty="0" smtClean="0"/>
            <a:t>2008 +</a:t>
          </a:r>
        </a:p>
        <a:p>
          <a:r>
            <a:rPr lang="en-US" dirty="0" smtClean="0"/>
            <a:t>Blended Threats </a:t>
          </a:r>
        </a:p>
        <a:p>
          <a:r>
            <a:rPr lang="en-US" dirty="0" smtClean="0"/>
            <a:t>Web 2.0 </a:t>
          </a:r>
          <a:br>
            <a:rPr lang="en-US" dirty="0" smtClean="0"/>
          </a:br>
          <a:r>
            <a:rPr lang="en-US" dirty="0" smtClean="0"/>
            <a:t>Site Exploits</a:t>
          </a:r>
        </a:p>
      </dgm:t>
    </dgm:pt>
    <dgm:pt modelId="{7E6B3EAE-2A95-4D9B-AA0B-F6763A6BFA17}" type="parTrans" cxnId="{180B9382-4DCB-4499-8A20-D702729C1F8A}">
      <dgm:prSet/>
      <dgm:spPr/>
      <dgm:t>
        <a:bodyPr/>
        <a:lstStyle/>
        <a:p>
          <a:endParaRPr lang="en-US"/>
        </a:p>
      </dgm:t>
    </dgm:pt>
    <dgm:pt modelId="{CCE9D9EC-7D12-4C82-8F45-A398824226E6}" type="sibTrans" cxnId="{180B9382-4DCB-4499-8A20-D702729C1F8A}">
      <dgm:prSet/>
      <dgm:spPr/>
      <dgm:t>
        <a:bodyPr/>
        <a:lstStyle/>
        <a:p>
          <a:endParaRPr lang="en-US"/>
        </a:p>
      </dgm:t>
    </dgm:pt>
    <dgm:pt modelId="{0749AE0A-2F4D-460C-BE5E-2CE050973580}" type="pres">
      <dgm:prSet presAssocID="{B1848318-CD84-48DC-BB56-F402EDCA57EF}" presName="arrowDiagram" presStyleCnt="0">
        <dgm:presLayoutVars>
          <dgm:chMax val="5"/>
          <dgm:dir/>
          <dgm:resizeHandles val="exact"/>
        </dgm:presLayoutVars>
      </dgm:prSet>
      <dgm:spPr/>
      <dgm:t>
        <a:bodyPr/>
        <a:lstStyle/>
        <a:p>
          <a:endParaRPr lang="en-US"/>
        </a:p>
      </dgm:t>
    </dgm:pt>
    <dgm:pt modelId="{B45F2CAA-30B6-48A0-AC55-19C335900FFB}" type="pres">
      <dgm:prSet presAssocID="{B1848318-CD84-48DC-BB56-F402EDCA57EF}" presName="arrow" presStyleLbl="bgShp" presStyleIdx="0" presStyleCnt="1" custLinFactNeighborX="-781" custLinFactNeighborY="-750"/>
      <dgm:spPr/>
    </dgm:pt>
    <dgm:pt modelId="{6D20A279-D4CC-4BAD-A425-3713F9CBA481}" type="pres">
      <dgm:prSet presAssocID="{B1848318-CD84-48DC-BB56-F402EDCA57EF}" presName="arrowDiagram4" presStyleCnt="0"/>
      <dgm:spPr/>
    </dgm:pt>
    <dgm:pt modelId="{71BF8F74-43EB-4A74-875C-F8953A03F75B}" type="pres">
      <dgm:prSet presAssocID="{67D3A413-EE65-4A5E-9309-025896535B63}" presName="bullet4a" presStyleLbl="node1" presStyleIdx="0" presStyleCnt="4"/>
      <dgm:spPr/>
    </dgm:pt>
    <dgm:pt modelId="{15BCF5E7-C03C-42C9-9979-7582EAAF8806}" type="pres">
      <dgm:prSet presAssocID="{67D3A413-EE65-4A5E-9309-025896535B63}" presName="textBox4a" presStyleLbl="revTx" presStyleIdx="0" presStyleCnt="4" custLinFactNeighborX="8224" custLinFactNeighborY="3151">
        <dgm:presLayoutVars>
          <dgm:bulletEnabled val="1"/>
        </dgm:presLayoutVars>
      </dgm:prSet>
      <dgm:spPr/>
      <dgm:t>
        <a:bodyPr/>
        <a:lstStyle/>
        <a:p>
          <a:endParaRPr lang="en-US"/>
        </a:p>
      </dgm:t>
    </dgm:pt>
    <dgm:pt modelId="{01E16079-4D75-476C-920E-970E3C3571EB}" type="pres">
      <dgm:prSet presAssocID="{8D15D02E-79A9-4A64-997D-0A7B40201066}" presName="bullet4b" presStyleLbl="node1" presStyleIdx="1" presStyleCnt="4"/>
      <dgm:spPr/>
    </dgm:pt>
    <dgm:pt modelId="{064CA131-6359-41C1-9627-1A1E6B2CB483}" type="pres">
      <dgm:prSet presAssocID="{8D15D02E-79A9-4A64-997D-0A7B40201066}" presName="textBox4b" presStyleLbl="revTx" presStyleIdx="1" presStyleCnt="4">
        <dgm:presLayoutVars>
          <dgm:bulletEnabled val="1"/>
        </dgm:presLayoutVars>
      </dgm:prSet>
      <dgm:spPr/>
      <dgm:t>
        <a:bodyPr/>
        <a:lstStyle/>
        <a:p>
          <a:endParaRPr lang="en-US"/>
        </a:p>
      </dgm:t>
    </dgm:pt>
    <dgm:pt modelId="{71AF8DB6-DF27-435E-A32D-EC25E3D3A643}" type="pres">
      <dgm:prSet presAssocID="{BC135F6E-DBAC-4C99-A8AD-4B1AF006DAE6}" presName="bullet4c" presStyleLbl="node1" presStyleIdx="2" presStyleCnt="4"/>
      <dgm:spPr/>
    </dgm:pt>
    <dgm:pt modelId="{03776D7C-8983-4305-94E9-7970CBE84141}" type="pres">
      <dgm:prSet presAssocID="{BC135F6E-DBAC-4C99-A8AD-4B1AF006DAE6}" presName="textBox4c" presStyleLbl="revTx" presStyleIdx="2" presStyleCnt="4" custScaleY="57767">
        <dgm:presLayoutVars>
          <dgm:bulletEnabled val="1"/>
        </dgm:presLayoutVars>
      </dgm:prSet>
      <dgm:spPr/>
      <dgm:t>
        <a:bodyPr/>
        <a:lstStyle/>
        <a:p>
          <a:endParaRPr lang="en-US"/>
        </a:p>
      </dgm:t>
    </dgm:pt>
    <dgm:pt modelId="{4E2F73F6-CA68-4F95-B486-55D7D25CE2C5}" type="pres">
      <dgm:prSet presAssocID="{64F1F8B0-FD06-4D18-BFFC-8FED6EF0D421}" presName="bullet4d" presStyleLbl="node1" presStyleIdx="3" presStyleCnt="4" custLinFactNeighborX="59419" custLinFactNeighborY="-11004"/>
      <dgm:spPr/>
    </dgm:pt>
    <dgm:pt modelId="{35A551DD-90E8-47E8-BDEC-DA8E2AB4AAAA}" type="pres">
      <dgm:prSet presAssocID="{64F1F8B0-FD06-4D18-BFFC-8FED6EF0D421}" presName="textBox4d" presStyleLbl="revTx" presStyleIdx="3" presStyleCnt="4" custScaleX="148215" custScaleY="64575" custLinFactNeighborX="1488" custLinFactNeighborY="8716">
        <dgm:presLayoutVars>
          <dgm:bulletEnabled val="1"/>
        </dgm:presLayoutVars>
      </dgm:prSet>
      <dgm:spPr/>
      <dgm:t>
        <a:bodyPr/>
        <a:lstStyle/>
        <a:p>
          <a:endParaRPr lang="en-US"/>
        </a:p>
      </dgm:t>
    </dgm:pt>
  </dgm:ptLst>
  <dgm:cxnLst>
    <dgm:cxn modelId="{AB5227D1-CD91-40BA-BA2F-81CC0D2ADEE3}" srcId="{B1848318-CD84-48DC-BB56-F402EDCA57EF}" destId="{BC135F6E-DBAC-4C99-A8AD-4B1AF006DAE6}" srcOrd="2" destOrd="0" parTransId="{39C3AB79-1272-403B-A3EC-474D8244129C}" sibTransId="{1EB829C2-9420-44F4-8764-4C52FC98F6AB}"/>
    <dgm:cxn modelId="{49651B7E-AE19-432A-9573-78965D496336}" type="presOf" srcId="{BC135F6E-DBAC-4C99-A8AD-4B1AF006DAE6}" destId="{03776D7C-8983-4305-94E9-7970CBE84141}" srcOrd="0" destOrd="0" presId="urn:microsoft.com/office/officeart/2005/8/layout/arrow2"/>
    <dgm:cxn modelId="{91B32251-7E49-44D0-992E-58A451E17C90}" srcId="{B1848318-CD84-48DC-BB56-F402EDCA57EF}" destId="{8D15D02E-79A9-4A64-997D-0A7B40201066}" srcOrd="1" destOrd="0" parTransId="{D77D4971-AB25-4AB7-AD7D-DE00139A8D5C}" sibTransId="{79F29A18-21BC-47F0-97F5-68E0CEEE5923}"/>
    <dgm:cxn modelId="{180B9382-4DCB-4499-8A20-D702729C1F8A}" srcId="{B1848318-CD84-48DC-BB56-F402EDCA57EF}" destId="{64F1F8B0-FD06-4D18-BFFC-8FED6EF0D421}" srcOrd="3" destOrd="0" parTransId="{7E6B3EAE-2A95-4D9B-AA0B-F6763A6BFA17}" sibTransId="{CCE9D9EC-7D12-4C82-8F45-A398824226E6}"/>
    <dgm:cxn modelId="{7F3EB61D-4FE7-4BC5-B699-7C08A4E00B70}" type="presOf" srcId="{B1848318-CD84-48DC-BB56-F402EDCA57EF}" destId="{0749AE0A-2F4D-460C-BE5E-2CE050973580}" srcOrd="0" destOrd="0" presId="urn:microsoft.com/office/officeart/2005/8/layout/arrow2"/>
    <dgm:cxn modelId="{FDC26441-CEE7-4A03-9F78-A7D525575A67}" type="presOf" srcId="{67D3A413-EE65-4A5E-9309-025896535B63}" destId="{15BCF5E7-C03C-42C9-9979-7582EAAF8806}" srcOrd="0" destOrd="0" presId="urn:microsoft.com/office/officeart/2005/8/layout/arrow2"/>
    <dgm:cxn modelId="{0BC2DFCC-882F-4180-A49F-91E51AD2A418}" type="presOf" srcId="{64F1F8B0-FD06-4D18-BFFC-8FED6EF0D421}" destId="{35A551DD-90E8-47E8-BDEC-DA8E2AB4AAAA}" srcOrd="0" destOrd="0" presId="urn:microsoft.com/office/officeart/2005/8/layout/arrow2"/>
    <dgm:cxn modelId="{080C9493-7EB3-4D79-B5A3-902BED8D0DA0}" type="presOf" srcId="{8D15D02E-79A9-4A64-997D-0A7B40201066}" destId="{064CA131-6359-41C1-9627-1A1E6B2CB483}" srcOrd="0" destOrd="0" presId="urn:microsoft.com/office/officeart/2005/8/layout/arrow2"/>
    <dgm:cxn modelId="{C49326BF-D354-45B0-9970-1BB1EC7E7CEF}" srcId="{B1848318-CD84-48DC-BB56-F402EDCA57EF}" destId="{67D3A413-EE65-4A5E-9309-025896535B63}" srcOrd="0" destOrd="0" parTransId="{220DA8AA-D4F4-4AE2-93DC-16AE35B9DE4B}" sibTransId="{E94D5F43-91D4-417D-BD6D-3368DFBA8850}"/>
    <dgm:cxn modelId="{56ADC6C3-B6F1-4E5F-B328-314381056ED9}" type="presParOf" srcId="{0749AE0A-2F4D-460C-BE5E-2CE050973580}" destId="{B45F2CAA-30B6-48A0-AC55-19C335900FFB}" srcOrd="0" destOrd="0" presId="urn:microsoft.com/office/officeart/2005/8/layout/arrow2"/>
    <dgm:cxn modelId="{C7B7280B-5408-4964-A9E9-0E11232C3F4A}" type="presParOf" srcId="{0749AE0A-2F4D-460C-BE5E-2CE050973580}" destId="{6D20A279-D4CC-4BAD-A425-3713F9CBA481}" srcOrd="1" destOrd="0" presId="urn:microsoft.com/office/officeart/2005/8/layout/arrow2"/>
    <dgm:cxn modelId="{6817B132-99C3-45A0-B3A5-3F3DA8CB3821}" type="presParOf" srcId="{6D20A279-D4CC-4BAD-A425-3713F9CBA481}" destId="{71BF8F74-43EB-4A74-875C-F8953A03F75B}" srcOrd="0" destOrd="0" presId="urn:microsoft.com/office/officeart/2005/8/layout/arrow2"/>
    <dgm:cxn modelId="{B18BE7B1-2D37-4AEA-B7FE-64F7B3CA5F00}" type="presParOf" srcId="{6D20A279-D4CC-4BAD-A425-3713F9CBA481}" destId="{15BCF5E7-C03C-42C9-9979-7582EAAF8806}" srcOrd="1" destOrd="0" presId="urn:microsoft.com/office/officeart/2005/8/layout/arrow2"/>
    <dgm:cxn modelId="{72A8A623-588F-40AA-9B2C-C3B0457651BF}" type="presParOf" srcId="{6D20A279-D4CC-4BAD-A425-3713F9CBA481}" destId="{01E16079-4D75-476C-920E-970E3C3571EB}" srcOrd="2" destOrd="0" presId="urn:microsoft.com/office/officeart/2005/8/layout/arrow2"/>
    <dgm:cxn modelId="{7B6F850B-BA2D-4D0C-AEF3-3DFD5FB9F33A}" type="presParOf" srcId="{6D20A279-D4CC-4BAD-A425-3713F9CBA481}" destId="{064CA131-6359-41C1-9627-1A1E6B2CB483}" srcOrd="3" destOrd="0" presId="urn:microsoft.com/office/officeart/2005/8/layout/arrow2"/>
    <dgm:cxn modelId="{3AE6E9A8-2F4C-4E3C-A4B1-95A00566AB86}" type="presParOf" srcId="{6D20A279-D4CC-4BAD-A425-3713F9CBA481}" destId="{71AF8DB6-DF27-435E-A32D-EC25E3D3A643}" srcOrd="4" destOrd="0" presId="urn:microsoft.com/office/officeart/2005/8/layout/arrow2"/>
    <dgm:cxn modelId="{16323AF2-FA29-4263-A939-ABBEF328E5C7}" type="presParOf" srcId="{6D20A279-D4CC-4BAD-A425-3713F9CBA481}" destId="{03776D7C-8983-4305-94E9-7970CBE84141}" srcOrd="5" destOrd="0" presId="urn:microsoft.com/office/officeart/2005/8/layout/arrow2"/>
    <dgm:cxn modelId="{B8F289A2-4535-4D65-AE64-9D39AE68B545}" type="presParOf" srcId="{6D20A279-D4CC-4BAD-A425-3713F9CBA481}" destId="{4E2F73F6-CA68-4F95-B486-55D7D25CE2C5}" srcOrd="6" destOrd="0" presId="urn:microsoft.com/office/officeart/2005/8/layout/arrow2"/>
    <dgm:cxn modelId="{EBFE856D-E1E5-4362-8624-1E662FD92880}" type="presParOf" srcId="{6D20A279-D4CC-4BAD-A425-3713F9CBA481}" destId="{35A551DD-90E8-47E8-BDEC-DA8E2AB4AAAA}" srcOrd="7" destOrd="0" presId="urn:microsoft.com/office/officeart/2005/8/layout/arrow2"/>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2F0D8EE3-2D3C-49B4-8C49-35FB21598A15}" type="doc">
      <dgm:prSet loTypeId="urn:microsoft.com/office/officeart/2005/8/layout/hProcess9" loCatId="process" qsTypeId="urn:microsoft.com/office/officeart/2005/8/quickstyle/3d1" qsCatId="3D" csTypeId="urn:microsoft.com/office/officeart/2005/8/colors/accent1_3" csCatId="accent1" phldr="1"/>
      <dgm:spPr/>
    </dgm:pt>
    <dgm:pt modelId="{709F7246-E0FD-41F3-A4AF-EDE5F217E9F2}">
      <dgm:prSet phldrT="[Text]" custT="1"/>
      <dgm:spPr/>
      <dgm:t>
        <a:bodyPr/>
        <a:lstStyle/>
        <a:p>
          <a:endParaRPr lang="en-US" sz="2000" b="1" kern="1200" dirty="0" smtClean="0">
            <a:solidFill>
              <a:srgbClr val="FFFF00"/>
            </a:solidFill>
            <a:latin typeface="+mn-lt"/>
            <a:ea typeface="+mn-ea"/>
            <a:cs typeface="+mn-cs"/>
          </a:endParaRPr>
        </a:p>
      </dgm:t>
    </dgm:pt>
    <dgm:pt modelId="{1682E057-30F8-4F0B-BBD9-7C96825C1029}" type="parTrans" cxnId="{ED24B04B-688C-4382-88FB-830DFE232CE4}">
      <dgm:prSet/>
      <dgm:spPr/>
      <dgm:t>
        <a:bodyPr/>
        <a:lstStyle/>
        <a:p>
          <a:endParaRPr lang="en-US"/>
        </a:p>
      </dgm:t>
    </dgm:pt>
    <dgm:pt modelId="{AE1F1CC0-DE61-4AF6-B069-05D45839418F}" type="sibTrans" cxnId="{ED24B04B-688C-4382-88FB-830DFE232CE4}">
      <dgm:prSet/>
      <dgm:spPr/>
      <dgm:t>
        <a:bodyPr/>
        <a:lstStyle/>
        <a:p>
          <a:endParaRPr lang="en-US"/>
        </a:p>
      </dgm:t>
    </dgm:pt>
    <dgm:pt modelId="{A18028F2-3CB0-4562-95B5-84527526CDBB}">
      <dgm:prSet/>
      <dgm:spPr/>
      <dgm:t>
        <a:bodyPr/>
        <a:lstStyle/>
        <a:p>
          <a:endParaRPr lang="en-US" dirty="0"/>
        </a:p>
      </dgm:t>
    </dgm:pt>
    <dgm:pt modelId="{F5F200F1-743D-46DD-9675-957CED007A1C}" type="parTrans" cxnId="{232B0E58-4609-44DF-B4E6-E93F0E2EB18D}">
      <dgm:prSet/>
      <dgm:spPr/>
      <dgm:t>
        <a:bodyPr/>
        <a:lstStyle/>
        <a:p>
          <a:endParaRPr lang="en-US"/>
        </a:p>
      </dgm:t>
    </dgm:pt>
    <dgm:pt modelId="{BB3734FE-D8CF-4916-9F40-F783144F9360}" type="sibTrans" cxnId="{232B0E58-4609-44DF-B4E6-E93F0E2EB18D}">
      <dgm:prSet/>
      <dgm:spPr/>
      <dgm:t>
        <a:bodyPr/>
        <a:lstStyle/>
        <a:p>
          <a:endParaRPr lang="en-US"/>
        </a:p>
      </dgm:t>
    </dgm:pt>
    <dgm:pt modelId="{1E1EE077-E95A-4C82-9485-C491867E8FB1}">
      <dgm:prSet/>
      <dgm:spPr/>
      <dgm:t>
        <a:bodyPr/>
        <a:lstStyle/>
        <a:p>
          <a:endParaRPr lang="en-US" dirty="0"/>
        </a:p>
      </dgm:t>
    </dgm:pt>
    <dgm:pt modelId="{234AE9CD-F021-4FC6-A980-7BBFDE341BA9}" type="parTrans" cxnId="{24CD6D53-73B3-4A80-9841-9645A877FC6E}">
      <dgm:prSet/>
      <dgm:spPr/>
      <dgm:t>
        <a:bodyPr/>
        <a:lstStyle/>
        <a:p>
          <a:endParaRPr lang="en-US"/>
        </a:p>
      </dgm:t>
    </dgm:pt>
    <dgm:pt modelId="{F4AAC308-A0F8-4869-99CB-18442E276631}" type="sibTrans" cxnId="{24CD6D53-73B3-4A80-9841-9645A877FC6E}">
      <dgm:prSet/>
      <dgm:spPr/>
      <dgm:t>
        <a:bodyPr/>
        <a:lstStyle/>
        <a:p>
          <a:endParaRPr lang="en-US"/>
        </a:p>
      </dgm:t>
    </dgm:pt>
    <dgm:pt modelId="{85561122-398D-405B-AF02-AF2C0A8173AF}">
      <dgm:prSet phldrT="[Text]" custT="1"/>
      <dgm:spPr/>
      <dgm:t>
        <a:bodyPr/>
        <a:lstStyle/>
        <a:p>
          <a:endParaRPr lang="en-US" sz="1400" dirty="0" smtClean="0"/>
        </a:p>
      </dgm:t>
    </dgm:pt>
    <dgm:pt modelId="{C7F551CA-D426-429B-9310-F661B3A83787}" type="sibTrans" cxnId="{C4E6C860-3369-4786-AD94-E86D49046936}">
      <dgm:prSet/>
      <dgm:spPr/>
      <dgm:t>
        <a:bodyPr/>
        <a:lstStyle/>
        <a:p>
          <a:endParaRPr lang="en-US"/>
        </a:p>
      </dgm:t>
    </dgm:pt>
    <dgm:pt modelId="{9CC047B8-4173-4ED0-B38B-0D7035678D81}" type="parTrans" cxnId="{C4E6C860-3369-4786-AD94-E86D49046936}">
      <dgm:prSet/>
      <dgm:spPr/>
      <dgm:t>
        <a:bodyPr/>
        <a:lstStyle/>
        <a:p>
          <a:endParaRPr lang="en-US"/>
        </a:p>
      </dgm:t>
    </dgm:pt>
    <dgm:pt modelId="{2111A7C1-E559-485F-A1B0-92CC6E41023C}" type="pres">
      <dgm:prSet presAssocID="{2F0D8EE3-2D3C-49B4-8C49-35FB21598A15}" presName="CompostProcess" presStyleCnt="0">
        <dgm:presLayoutVars>
          <dgm:dir/>
          <dgm:resizeHandles val="exact"/>
        </dgm:presLayoutVars>
      </dgm:prSet>
      <dgm:spPr/>
    </dgm:pt>
    <dgm:pt modelId="{46553414-2930-452A-8EA8-442F4F79BCDA}" type="pres">
      <dgm:prSet presAssocID="{2F0D8EE3-2D3C-49B4-8C49-35FB21598A15}" presName="arrow" presStyleLbl="bgShp" presStyleIdx="0" presStyleCnt="1" custScaleX="117647"/>
      <dgm:spPr/>
    </dgm:pt>
    <dgm:pt modelId="{90DEA070-354F-4759-9923-5F42056930A0}" type="pres">
      <dgm:prSet presAssocID="{2F0D8EE3-2D3C-49B4-8C49-35FB21598A15}" presName="linearProcess" presStyleCnt="0"/>
      <dgm:spPr/>
    </dgm:pt>
    <dgm:pt modelId="{FD857FC0-3ED3-4F6D-9A2F-624678DEECC1}" type="pres">
      <dgm:prSet presAssocID="{85561122-398D-405B-AF02-AF2C0A8173AF}" presName="textNode" presStyleLbl="node1" presStyleIdx="0" presStyleCnt="4" custScaleY="117188" custLinFactNeighborY="0">
        <dgm:presLayoutVars>
          <dgm:bulletEnabled val="1"/>
        </dgm:presLayoutVars>
      </dgm:prSet>
      <dgm:spPr/>
      <dgm:t>
        <a:bodyPr/>
        <a:lstStyle/>
        <a:p>
          <a:endParaRPr lang="en-US"/>
        </a:p>
      </dgm:t>
    </dgm:pt>
    <dgm:pt modelId="{68CF12F5-96E7-4B61-ACE3-8366C49116BD}" type="pres">
      <dgm:prSet presAssocID="{C7F551CA-D426-429B-9310-F661B3A83787}" presName="sibTrans" presStyleCnt="0"/>
      <dgm:spPr/>
    </dgm:pt>
    <dgm:pt modelId="{008096A1-C38B-4D53-9B5F-297BD99BB7DD}" type="pres">
      <dgm:prSet presAssocID="{A18028F2-3CB0-4562-95B5-84527526CDBB}" presName="textNode" presStyleLbl="node1" presStyleIdx="1" presStyleCnt="4" custScaleY="117188" custLinFactNeighborX="-73126" custLinFactNeighborY="-545">
        <dgm:presLayoutVars>
          <dgm:bulletEnabled val="1"/>
        </dgm:presLayoutVars>
      </dgm:prSet>
      <dgm:spPr/>
      <dgm:t>
        <a:bodyPr/>
        <a:lstStyle/>
        <a:p>
          <a:endParaRPr lang="en-US"/>
        </a:p>
      </dgm:t>
    </dgm:pt>
    <dgm:pt modelId="{1D4C493B-0552-48A7-AAD9-ADBD09605F47}" type="pres">
      <dgm:prSet presAssocID="{BB3734FE-D8CF-4916-9F40-F783144F9360}" presName="sibTrans" presStyleCnt="0"/>
      <dgm:spPr/>
    </dgm:pt>
    <dgm:pt modelId="{A81E4ABF-6EBF-402F-9B88-DAA39AD49587}" type="pres">
      <dgm:prSet presAssocID="{1E1EE077-E95A-4C82-9485-C491867E8FB1}" presName="textNode" presStyleLbl="node1" presStyleIdx="2" presStyleCnt="4" custScaleY="117188" custLinFactX="-7626" custLinFactNeighborX="-100000">
        <dgm:presLayoutVars>
          <dgm:bulletEnabled val="1"/>
        </dgm:presLayoutVars>
      </dgm:prSet>
      <dgm:spPr/>
      <dgm:t>
        <a:bodyPr/>
        <a:lstStyle/>
        <a:p>
          <a:endParaRPr lang="en-US"/>
        </a:p>
      </dgm:t>
    </dgm:pt>
    <dgm:pt modelId="{02CAEB42-AB98-4676-A134-22328E627539}" type="pres">
      <dgm:prSet presAssocID="{F4AAC308-A0F8-4869-99CB-18442E276631}" presName="sibTrans" presStyleCnt="0"/>
      <dgm:spPr/>
    </dgm:pt>
    <dgm:pt modelId="{C6C99A71-A0B6-4D06-B6AA-93E101C21080}" type="pres">
      <dgm:prSet presAssocID="{709F7246-E0FD-41F3-A4AF-EDE5F217E9F2}" presName="textNode" presStyleLbl="node1" presStyleIdx="3" presStyleCnt="4" custScaleX="125167" custScaleY="117187" custLinFactX="-19365" custLinFactNeighborX="-100000" custLinFactNeighborY="-545">
        <dgm:presLayoutVars>
          <dgm:bulletEnabled val="1"/>
        </dgm:presLayoutVars>
      </dgm:prSet>
      <dgm:spPr/>
      <dgm:t>
        <a:bodyPr/>
        <a:lstStyle/>
        <a:p>
          <a:endParaRPr lang="en-US"/>
        </a:p>
      </dgm:t>
    </dgm:pt>
  </dgm:ptLst>
  <dgm:cxnLst>
    <dgm:cxn modelId="{CD8D7024-64F1-48CA-BBB4-5C215BFD753B}" type="presOf" srcId="{A18028F2-3CB0-4562-95B5-84527526CDBB}" destId="{008096A1-C38B-4D53-9B5F-297BD99BB7DD}" srcOrd="0" destOrd="0" presId="urn:microsoft.com/office/officeart/2005/8/layout/hProcess9"/>
    <dgm:cxn modelId="{1FC1B25D-6D54-4766-BA97-CED6212238B7}" type="presOf" srcId="{85561122-398D-405B-AF02-AF2C0A8173AF}" destId="{FD857FC0-3ED3-4F6D-9A2F-624678DEECC1}" srcOrd="0" destOrd="0" presId="urn:microsoft.com/office/officeart/2005/8/layout/hProcess9"/>
    <dgm:cxn modelId="{ABA33C41-5AC7-4096-B0E4-2939198CC504}" type="presOf" srcId="{1E1EE077-E95A-4C82-9485-C491867E8FB1}" destId="{A81E4ABF-6EBF-402F-9B88-DAA39AD49587}" srcOrd="0" destOrd="0" presId="urn:microsoft.com/office/officeart/2005/8/layout/hProcess9"/>
    <dgm:cxn modelId="{24CD6D53-73B3-4A80-9841-9645A877FC6E}" srcId="{2F0D8EE3-2D3C-49B4-8C49-35FB21598A15}" destId="{1E1EE077-E95A-4C82-9485-C491867E8FB1}" srcOrd="2" destOrd="0" parTransId="{234AE9CD-F021-4FC6-A980-7BBFDE341BA9}" sibTransId="{F4AAC308-A0F8-4869-99CB-18442E276631}"/>
    <dgm:cxn modelId="{C4E6C860-3369-4786-AD94-E86D49046936}" srcId="{2F0D8EE3-2D3C-49B4-8C49-35FB21598A15}" destId="{85561122-398D-405B-AF02-AF2C0A8173AF}" srcOrd="0" destOrd="0" parTransId="{9CC047B8-4173-4ED0-B38B-0D7035678D81}" sibTransId="{C7F551CA-D426-429B-9310-F661B3A83787}"/>
    <dgm:cxn modelId="{ED24B04B-688C-4382-88FB-830DFE232CE4}" srcId="{2F0D8EE3-2D3C-49B4-8C49-35FB21598A15}" destId="{709F7246-E0FD-41F3-A4AF-EDE5F217E9F2}" srcOrd="3" destOrd="0" parTransId="{1682E057-30F8-4F0B-BBD9-7C96825C1029}" sibTransId="{AE1F1CC0-DE61-4AF6-B069-05D45839418F}"/>
    <dgm:cxn modelId="{232B0E58-4609-44DF-B4E6-E93F0E2EB18D}" srcId="{2F0D8EE3-2D3C-49B4-8C49-35FB21598A15}" destId="{A18028F2-3CB0-4562-95B5-84527526CDBB}" srcOrd="1" destOrd="0" parTransId="{F5F200F1-743D-46DD-9675-957CED007A1C}" sibTransId="{BB3734FE-D8CF-4916-9F40-F783144F9360}"/>
    <dgm:cxn modelId="{0CC6C496-D8CD-45BF-87A3-C3C8F2102BBA}" type="presOf" srcId="{2F0D8EE3-2D3C-49B4-8C49-35FB21598A15}" destId="{2111A7C1-E559-485F-A1B0-92CC6E41023C}" srcOrd="0" destOrd="0" presId="urn:microsoft.com/office/officeart/2005/8/layout/hProcess9"/>
    <dgm:cxn modelId="{AE0BA051-5AC5-46BA-96C9-DBE0A19C9635}" type="presOf" srcId="{709F7246-E0FD-41F3-A4AF-EDE5F217E9F2}" destId="{C6C99A71-A0B6-4D06-B6AA-93E101C21080}" srcOrd="0" destOrd="0" presId="urn:microsoft.com/office/officeart/2005/8/layout/hProcess9"/>
    <dgm:cxn modelId="{032572E8-3207-40BD-B32C-53C481903A32}" type="presParOf" srcId="{2111A7C1-E559-485F-A1B0-92CC6E41023C}" destId="{46553414-2930-452A-8EA8-442F4F79BCDA}" srcOrd="0" destOrd="0" presId="urn:microsoft.com/office/officeart/2005/8/layout/hProcess9"/>
    <dgm:cxn modelId="{5AEB4529-3F99-4CEE-B4A3-56A6BE662CE6}" type="presParOf" srcId="{2111A7C1-E559-485F-A1B0-92CC6E41023C}" destId="{90DEA070-354F-4759-9923-5F42056930A0}" srcOrd="1" destOrd="0" presId="urn:microsoft.com/office/officeart/2005/8/layout/hProcess9"/>
    <dgm:cxn modelId="{4D067AD2-11CC-46C3-A912-919B8065C686}" type="presParOf" srcId="{90DEA070-354F-4759-9923-5F42056930A0}" destId="{FD857FC0-3ED3-4F6D-9A2F-624678DEECC1}" srcOrd="0" destOrd="0" presId="urn:microsoft.com/office/officeart/2005/8/layout/hProcess9"/>
    <dgm:cxn modelId="{58C24A7F-AC7A-41C1-9217-65E7BAFAAA1A}" type="presParOf" srcId="{90DEA070-354F-4759-9923-5F42056930A0}" destId="{68CF12F5-96E7-4B61-ACE3-8366C49116BD}" srcOrd="1" destOrd="0" presId="urn:microsoft.com/office/officeart/2005/8/layout/hProcess9"/>
    <dgm:cxn modelId="{5A0D2EA4-B1FD-4A66-B868-0605368C3A0C}" type="presParOf" srcId="{90DEA070-354F-4759-9923-5F42056930A0}" destId="{008096A1-C38B-4D53-9B5F-297BD99BB7DD}" srcOrd="2" destOrd="0" presId="urn:microsoft.com/office/officeart/2005/8/layout/hProcess9"/>
    <dgm:cxn modelId="{299D090A-079A-409F-A662-7584DDE37BC1}" type="presParOf" srcId="{90DEA070-354F-4759-9923-5F42056930A0}" destId="{1D4C493B-0552-48A7-AAD9-ADBD09605F47}" srcOrd="3" destOrd="0" presId="urn:microsoft.com/office/officeart/2005/8/layout/hProcess9"/>
    <dgm:cxn modelId="{D034CE74-EE35-4526-82F3-34C78965C77C}" type="presParOf" srcId="{90DEA070-354F-4759-9923-5F42056930A0}" destId="{A81E4ABF-6EBF-402F-9B88-DAA39AD49587}" srcOrd="4" destOrd="0" presId="urn:microsoft.com/office/officeart/2005/8/layout/hProcess9"/>
    <dgm:cxn modelId="{37D06DE5-8E81-406A-A575-B6A3C7EC35B9}" type="presParOf" srcId="{90DEA070-354F-4759-9923-5F42056930A0}" destId="{02CAEB42-AB98-4676-A134-22328E627539}" srcOrd="5" destOrd="0" presId="urn:microsoft.com/office/officeart/2005/8/layout/hProcess9"/>
    <dgm:cxn modelId="{C354F125-07D7-4780-85DC-278E1C5D5FA6}" type="presParOf" srcId="{90DEA070-354F-4759-9923-5F42056930A0}" destId="{C6C99A71-A0B6-4D06-B6AA-93E101C21080}" srcOrd="6" destOrd="0" presId="urn:microsoft.com/office/officeart/2005/8/layout/hProcess9"/>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B45F2CAA-30B6-48A0-AC55-19C335900FFB}">
      <dsp:nvSpPr>
        <dsp:cNvPr id="0" name=""/>
        <dsp:cNvSpPr/>
      </dsp:nvSpPr>
      <dsp:spPr>
        <a:xfrm>
          <a:off x="0" y="98424"/>
          <a:ext cx="6096000" cy="3809999"/>
        </a:xfrm>
        <a:prstGeom prst="swooshArrow">
          <a:avLst>
            <a:gd name="adj1" fmla="val 25000"/>
            <a:gd name="adj2" fmla="val 25000"/>
          </a:avLst>
        </a:prstGeom>
        <a:gradFill rotWithShape="0">
          <a:gsLst>
            <a:gs pos="0">
              <a:schemeClr val="accent1">
                <a:tint val="40000"/>
                <a:hueOff val="0"/>
                <a:satOff val="0"/>
                <a:lumOff val="0"/>
                <a:alphaOff val="0"/>
                <a:shade val="15000"/>
                <a:satMod val="180000"/>
              </a:schemeClr>
            </a:gs>
            <a:gs pos="50000">
              <a:schemeClr val="accent1">
                <a:tint val="40000"/>
                <a:hueOff val="0"/>
                <a:satOff val="0"/>
                <a:lumOff val="0"/>
                <a:alphaOff val="0"/>
                <a:shade val="45000"/>
                <a:satMod val="170000"/>
              </a:schemeClr>
            </a:gs>
            <a:gs pos="70000">
              <a:schemeClr val="accent1">
                <a:tint val="40000"/>
                <a:hueOff val="0"/>
                <a:satOff val="0"/>
                <a:lumOff val="0"/>
                <a:alphaOff val="0"/>
                <a:tint val="99000"/>
                <a:shade val="65000"/>
                <a:satMod val="155000"/>
              </a:schemeClr>
            </a:gs>
            <a:gs pos="100000">
              <a:schemeClr val="accent1">
                <a:tint val="40000"/>
                <a:hueOff val="0"/>
                <a:satOff val="0"/>
                <a:lumOff val="0"/>
                <a:alphaOff val="0"/>
                <a:tint val="95500"/>
                <a:shade val="100000"/>
                <a:satMod val="155000"/>
              </a:schemeClr>
            </a:gs>
          </a:gsLst>
          <a:lin ang="16200000" scaled="0"/>
        </a:gradFill>
        <a:ln>
          <a:noFill/>
        </a:ln>
        <a:effectLst/>
        <a:scene3d>
          <a:camera prst="orthographicFront"/>
          <a:lightRig rig="threePt" dir="t">
            <a:rot lat="0" lon="0" rev="7500000"/>
          </a:lightRig>
        </a:scene3d>
        <a:sp3d z="-152400" extrusionH="63500" prstMaterial="matte">
          <a:bevelT w="144450" h="6350" prst="relaxedInset"/>
          <a:contourClr>
            <a:schemeClr val="bg1"/>
          </a:contourClr>
        </a:sp3d>
      </dsp:spPr>
      <dsp:style>
        <a:lnRef idx="0">
          <a:scrgbClr r="0" g="0" b="0"/>
        </a:lnRef>
        <a:fillRef idx="3">
          <a:scrgbClr r="0" g="0" b="0"/>
        </a:fillRef>
        <a:effectRef idx="0">
          <a:scrgbClr r="0" g="0" b="0"/>
        </a:effectRef>
        <a:fontRef idx="minor"/>
      </dsp:style>
    </dsp:sp>
    <dsp:sp modelId="{71BF8F74-43EB-4A74-875C-F8953A03F75B}">
      <dsp:nvSpPr>
        <dsp:cNvPr id="0" name=""/>
        <dsp:cNvSpPr/>
      </dsp:nvSpPr>
      <dsp:spPr>
        <a:xfrm>
          <a:off x="600456" y="2960116"/>
          <a:ext cx="140208" cy="140208"/>
        </a:xfrm>
        <a:prstGeom prst="ellipse">
          <a:avLst/>
        </a:prstGeom>
        <a:gradFill rotWithShape="0">
          <a:gsLst>
            <a:gs pos="0">
              <a:schemeClr val="accent1">
                <a:hueOff val="0"/>
                <a:satOff val="0"/>
                <a:lumOff val="0"/>
                <a:alphaOff val="0"/>
                <a:shade val="15000"/>
                <a:satMod val="180000"/>
              </a:schemeClr>
            </a:gs>
            <a:gs pos="50000">
              <a:schemeClr val="accent1">
                <a:hueOff val="0"/>
                <a:satOff val="0"/>
                <a:lumOff val="0"/>
                <a:alphaOff val="0"/>
                <a:shade val="45000"/>
                <a:satMod val="170000"/>
              </a:schemeClr>
            </a:gs>
            <a:gs pos="70000">
              <a:schemeClr val="accent1">
                <a:hueOff val="0"/>
                <a:satOff val="0"/>
                <a:lumOff val="0"/>
                <a:alphaOff val="0"/>
                <a:tint val="99000"/>
                <a:shade val="65000"/>
                <a:satMod val="155000"/>
              </a:schemeClr>
            </a:gs>
            <a:gs pos="100000">
              <a:schemeClr val="accent1">
                <a:hueOff val="0"/>
                <a:satOff val="0"/>
                <a:lumOff val="0"/>
                <a:alphaOff val="0"/>
                <a:tint val="95500"/>
                <a:shade val="100000"/>
                <a:satMod val="155000"/>
              </a:schemeClr>
            </a:gs>
          </a:gsLst>
          <a:lin ang="16200000" scaled="0"/>
        </a:gradFill>
        <a:ln>
          <a:noFill/>
        </a:ln>
        <a:effectLst>
          <a:outerShdw blurRad="50800" dist="381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15BCF5E7-C03C-42C9-9979-7582EAAF8806}">
      <dsp:nvSpPr>
        <dsp:cNvPr id="0" name=""/>
        <dsp:cNvSpPr/>
      </dsp:nvSpPr>
      <dsp:spPr>
        <a:xfrm>
          <a:off x="756288" y="3058792"/>
          <a:ext cx="1042416" cy="90677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4293" tIns="0" rIns="0" bIns="0" numCol="1" spcCol="1270" anchor="t" anchorCtr="0">
          <a:noAutofit/>
        </a:bodyPr>
        <a:lstStyle/>
        <a:p>
          <a:pPr lvl="0" algn="l" defTabSz="622300">
            <a:lnSpc>
              <a:spcPct val="90000"/>
            </a:lnSpc>
            <a:spcBef>
              <a:spcPct val="0"/>
            </a:spcBef>
            <a:spcAft>
              <a:spcPct val="35000"/>
            </a:spcAft>
          </a:pPr>
          <a:r>
            <a:rPr lang="en-US" sz="1400" kern="1200" dirty="0" smtClean="0"/>
            <a:t>2003</a:t>
          </a:r>
        </a:p>
        <a:p>
          <a:pPr lvl="0" algn="l" defTabSz="622300">
            <a:lnSpc>
              <a:spcPct val="90000"/>
            </a:lnSpc>
            <a:spcBef>
              <a:spcPct val="0"/>
            </a:spcBef>
            <a:spcAft>
              <a:spcPct val="35000"/>
            </a:spcAft>
          </a:pPr>
          <a:r>
            <a:rPr lang="en-US" sz="1400" kern="1200" dirty="0" smtClean="0"/>
            <a:t>Browser Exploits in the wild</a:t>
          </a:r>
        </a:p>
      </dsp:txBody>
      <dsp:txXfrm>
        <a:off x="756288" y="3058792"/>
        <a:ext cx="1042416" cy="906779"/>
      </dsp:txXfrm>
    </dsp:sp>
    <dsp:sp modelId="{01E16079-4D75-476C-920E-970E3C3571EB}">
      <dsp:nvSpPr>
        <dsp:cNvPr id="0" name=""/>
        <dsp:cNvSpPr/>
      </dsp:nvSpPr>
      <dsp:spPr>
        <a:xfrm>
          <a:off x="1591056" y="2073909"/>
          <a:ext cx="243840" cy="243840"/>
        </a:xfrm>
        <a:prstGeom prst="ellipse">
          <a:avLst/>
        </a:prstGeom>
        <a:gradFill rotWithShape="0">
          <a:gsLst>
            <a:gs pos="0">
              <a:schemeClr val="accent1">
                <a:hueOff val="0"/>
                <a:satOff val="0"/>
                <a:lumOff val="0"/>
                <a:alphaOff val="0"/>
                <a:shade val="15000"/>
                <a:satMod val="180000"/>
              </a:schemeClr>
            </a:gs>
            <a:gs pos="50000">
              <a:schemeClr val="accent1">
                <a:hueOff val="0"/>
                <a:satOff val="0"/>
                <a:lumOff val="0"/>
                <a:alphaOff val="0"/>
                <a:shade val="45000"/>
                <a:satMod val="170000"/>
              </a:schemeClr>
            </a:gs>
            <a:gs pos="70000">
              <a:schemeClr val="accent1">
                <a:hueOff val="0"/>
                <a:satOff val="0"/>
                <a:lumOff val="0"/>
                <a:alphaOff val="0"/>
                <a:tint val="99000"/>
                <a:shade val="65000"/>
                <a:satMod val="155000"/>
              </a:schemeClr>
            </a:gs>
            <a:gs pos="100000">
              <a:schemeClr val="accent1">
                <a:hueOff val="0"/>
                <a:satOff val="0"/>
                <a:lumOff val="0"/>
                <a:alphaOff val="0"/>
                <a:tint val="95500"/>
                <a:shade val="100000"/>
                <a:satMod val="155000"/>
              </a:schemeClr>
            </a:gs>
          </a:gsLst>
          <a:lin ang="16200000" scaled="0"/>
        </a:gradFill>
        <a:ln>
          <a:noFill/>
        </a:ln>
        <a:effectLst>
          <a:outerShdw blurRad="50800" dist="381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064CA131-6359-41C1-9627-1A1E6B2CB483}">
      <dsp:nvSpPr>
        <dsp:cNvPr id="0" name=""/>
        <dsp:cNvSpPr/>
      </dsp:nvSpPr>
      <dsp:spPr>
        <a:xfrm>
          <a:off x="1712976" y="2195829"/>
          <a:ext cx="1280160" cy="174117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9206" tIns="0" rIns="0" bIns="0" numCol="1" spcCol="1270" anchor="t" anchorCtr="0">
          <a:noAutofit/>
        </a:bodyPr>
        <a:lstStyle/>
        <a:p>
          <a:pPr lvl="0" algn="l" defTabSz="622300">
            <a:lnSpc>
              <a:spcPct val="90000"/>
            </a:lnSpc>
            <a:spcBef>
              <a:spcPct val="0"/>
            </a:spcBef>
            <a:spcAft>
              <a:spcPct val="35000"/>
            </a:spcAft>
          </a:pPr>
          <a:endParaRPr lang="en-US" sz="1400" kern="1200" dirty="0" smtClean="0"/>
        </a:p>
        <a:p>
          <a:pPr lvl="0" algn="l" defTabSz="622300">
            <a:lnSpc>
              <a:spcPct val="90000"/>
            </a:lnSpc>
            <a:spcBef>
              <a:spcPct val="0"/>
            </a:spcBef>
            <a:spcAft>
              <a:spcPct val="35000"/>
            </a:spcAft>
          </a:pPr>
          <a:r>
            <a:rPr lang="en-US" sz="1400" kern="1200" dirty="0" smtClean="0"/>
            <a:t>2005</a:t>
          </a:r>
        </a:p>
        <a:p>
          <a:pPr lvl="0" algn="l" defTabSz="622300">
            <a:lnSpc>
              <a:spcPct val="90000"/>
            </a:lnSpc>
            <a:spcBef>
              <a:spcPct val="0"/>
            </a:spcBef>
            <a:spcAft>
              <a:spcPct val="35000"/>
            </a:spcAft>
          </a:pPr>
          <a:r>
            <a:rPr lang="en-US" sz="1400" kern="1200" dirty="0" smtClean="0"/>
            <a:t>Social Engineering</a:t>
          </a:r>
        </a:p>
      </dsp:txBody>
      <dsp:txXfrm>
        <a:off x="1712976" y="2195829"/>
        <a:ext cx="1280160" cy="1741170"/>
      </dsp:txXfrm>
    </dsp:sp>
    <dsp:sp modelId="{71AF8DB6-DF27-435E-A32D-EC25E3D3A643}">
      <dsp:nvSpPr>
        <dsp:cNvPr id="0" name=""/>
        <dsp:cNvSpPr/>
      </dsp:nvSpPr>
      <dsp:spPr>
        <a:xfrm>
          <a:off x="2855976" y="1420875"/>
          <a:ext cx="323088" cy="323088"/>
        </a:xfrm>
        <a:prstGeom prst="ellipse">
          <a:avLst/>
        </a:prstGeom>
        <a:gradFill rotWithShape="0">
          <a:gsLst>
            <a:gs pos="0">
              <a:schemeClr val="accent1">
                <a:hueOff val="0"/>
                <a:satOff val="0"/>
                <a:lumOff val="0"/>
                <a:alphaOff val="0"/>
                <a:shade val="15000"/>
                <a:satMod val="180000"/>
              </a:schemeClr>
            </a:gs>
            <a:gs pos="50000">
              <a:schemeClr val="accent1">
                <a:hueOff val="0"/>
                <a:satOff val="0"/>
                <a:lumOff val="0"/>
                <a:alphaOff val="0"/>
                <a:shade val="45000"/>
                <a:satMod val="170000"/>
              </a:schemeClr>
            </a:gs>
            <a:gs pos="70000">
              <a:schemeClr val="accent1">
                <a:hueOff val="0"/>
                <a:satOff val="0"/>
                <a:lumOff val="0"/>
                <a:alphaOff val="0"/>
                <a:tint val="99000"/>
                <a:shade val="65000"/>
                <a:satMod val="155000"/>
              </a:schemeClr>
            </a:gs>
            <a:gs pos="100000">
              <a:schemeClr val="accent1">
                <a:hueOff val="0"/>
                <a:satOff val="0"/>
                <a:lumOff val="0"/>
                <a:alphaOff val="0"/>
                <a:tint val="95500"/>
                <a:shade val="100000"/>
                <a:satMod val="155000"/>
              </a:schemeClr>
            </a:gs>
          </a:gsLst>
          <a:lin ang="16200000" scaled="0"/>
        </a:gradFill>
        <a:ln>
          <a:noFill/>
        </a:ln>
        <a:effectLst>
          <a:outerShdw blurRad="50800" dist="381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03776D7C-8983-4305-94E9-7970CBE84141}">
      <dsp:nvSpPr>
        <dsp:cNvPr id="0" name=""/>
        <dsp:cNvSpPr/>
      </dsp:nvSpPr>
      <dsp:spPr>
        <a:xfrm>
          <a:off x="3017520" y="2079624"/>
          <a:ext cx="1280160" cy="136017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71198" tIns="0" rIns="0" bIns="0" numCol="1" spcCol="1270" anchor="t" anchorCtr="0">
          <a:noAutofit/>
        </a:bodyPr>
        <a:lstStyle/>
        <a:p>
          <a:pPr lvl="0" algn="l" defTabSz="622300">
            <a:lnSpc>
              <a:spcPct val="90000"/>
            </a:lnSpc>
            <a:spcBef>
              <a:spcPct val="0"/>
            </a:spcBef>
            <a:spcAft>
              <a:spcPct val="35000"/>
            </a:spcAft>
          </a:pPr>
          <a:r>
            <a:rPr lang="en-US" sz="1400" kern="1200" dirty="0" smtClean="0"/>
            <a:t>2006</a:t>
          </a:r>
        </a:p>
        <a:p>
          <a:pPr lvl="0" algn="l" defTabSz="622300">
            <a:lnSpc>
              <a:spcPct val="90000"/>
            </a:lnSpc>
            <a:spcBef>
              <a:spcPct val="0"/>
            </a:spcBef>
            <a:spcAft>
              <a:spcPct val="35000"/>
            </a:spcAft>
          </a:pPr>
          <a:r>
            <a:rPr lang="en-US" sz="1400" kern="1200" dirty="0" smtClean="0"/>
            <a:t>Malware</a:t>
          </a:r>
        </a:p>
        <a:p>
          <a:pPr lvl="0" algn="l" defTabSz="622300">
            <a:lnSpc>
              <a:spcPct val="90000"/>
            </a:lnSpc>
            <a:spcBef>
              <a:spcPct val="0"/>
            </a:spcBef>
            <a:spcAft>
              <a:spcPct val="35000"/>
            </a:spcAft>
          </a:pPr>
          <a:r>
            <a:rPr lang="en-US" sz="1400" kern="1200" dirty="0" smtClean="0"/>
            <a:t>IE 7 &amp; Phishing Protection</a:t>
          </a:r>
          <a:endParaRPr lang="en-US" sz="1400" kern="1200" dirty="0"/>
        </a:p>
      </dsp:txBody>
      <dsp:txXfrm>
        <a:off x="3017520" y="2079624"/>
        <a:ext cx="1280160" cy="1360170"/>
      </dsp:txXfrm>
    </dsp:sp>
    <dsp:sp modelId="{4E2F73F6-CA68-4F95-B486-55D7D25CE2C5}">
      <dsp:nvSpPr>
        <dsp:cNvPr id="0" name=""/>
        <dsp:cNvSpPr/>
      </dsp:nvSpPr>
      <dsp:spPr>
        <a:xfrm>
          <a:off x="4490846" y="941194"/>
          <a:ext cx="432816" cy="432816"/>
        </a:xfrm>
        <a:prstGeom prst="ellipse">
          <a:avLst/>
        </a:prstGeom>
        <a:gradFill rotWithShape="0">
          <a:gsLst>
            <a:gs pos="0">
              <a:schemeClr val="accent1">
                <a:hueOff val="0"/>
                <a:satOff val="0"/>
                <a:lumOff val="0"/>
                <a:alphaOff val="0"/>
                <a:shade val="15000"/>
                <a:satMod val="180000"/>
              </a:schemeClr>
            </a:gs>
            <a:gs pos="50000">
              <a:schemeClr val="accent1">
                <a:hueOff val="0"/>
                <a:satOff val="0"/>
                <a:lumOff val="0"/>
                <a:alphaOff val="0"/>
                <a:shade val="45000"/>
                <a:satMod val="170000"/>
              </a:schemeClr>
            </a:gs>
            <a:gs pos="70000">
              <a:schemeClr val="accent1">
                <a:hueOff val="0"/>
                <a:satOff val="0"/>
                <a:lumOff val="0"/>
                <a:alphaOff val="0"/>
                <a:tint val="99000"/>
                <a:shade val="65000"/>
                <a:satMod val="155000"/>
              </a:schemeClr>
            </a:gs>
            <a:gs pos="100000">
              <a:schemeClr val="accent1">
                <a:hueOff val="0"/>
                <a:satOff val="0"/>
                <a:lumOff val="0"/>
                <a:alphaOff val="0"/>
                <a:tint val="95500"/>
                <a:shade val="100000"/>
                <a:satMod val="155000"/>
              </a:schemeClr>
            </a:gs>
          </a:gsLst>
          <a:lin ang="16200000" scaled="0"/>
        </a:gradFill>
        <a:ln>
          <a:noFill/>
        </a:ln>
        <a:effectLst>
          <a:outerShdw blurRad="50800" dist="381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35A551DD-90E8-47E8-BDEC-DA8E2AB4AAAA}">
      <dsp:nvSpPr>
        <dsp:cNvPr id="0" name=""/>
        <dsp:cNvSpPr/>
      </dsp:nvSpPr>
      <dsp:spPr>
        <a:xfrm>
          <a:off x="4160514" y="1927195"/>
          <a:ext cx="1897389" cy="176404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29340" tIns="0" rIns="0" bIns="0" numCol="1" spcCol="1270" anchor="t" anchorCtr="0">
          <a:noAutofit/>
        </a:bodyPr>
        <a:lstStyle/>
        <a:p>
          <a:pPr lvl="0" algn="l" defTabSz="622300">
            <a:lnSpc>
              <a:spcPct val="90000"/>
            </a:lnSpc>
            <a:spcBef>
              <a:spcPct val="0"/>
            </a:spcBef>
            <a:spcAft>
              <a:spcPct val="35000"/>
            </a:spcAft>
          </a:pPr>
          <a:r>
            <a:rPr lang="en-US" sz="1400" kern="1200" dirty="0" smtClean="0"/>
            <a:t>2008 +</a:t>
          </a:r>
        </a:p>
        <a:p>
          <a:pPr lvl="0" algn="l" defTabSz="622300">
            <a:lnSpc>
              <a:spcPct val="90000"/>
            </a:lnSpc>
            <a:spcBef>
              <a:spcPct val="0"/>
            </a:spcBef>
            <a:spcAft>
              <a:spcPct val="35000"/>
            </a:spcAft>
          </a:pPr>
          <a:r>
            <a:rPr lang="en-US" sz="1400" kern="1200" dirty="0" smtClean="0"/>
            <a:t>Blended Threats </a:t>
          </a:r>
        </a:p>
        <a:p>
          <a:pPr lvl="0" algn="l" defTabSz="622300">
            <a:lnSpc>
              <a:spcPct val="90000"/>
            </a:lnSpc>
            <a:spcBef>
              <a:spcPct val="0"/>
            </a:spcBef>
            <a:spcAft>
              <a:spcPct val="35000"/>
            </a:spcAft>
          </a:pPr>
          <a:r>
            <a:rPr lang="en-US" sz="1400" kern="1200" dirty="0" smtClean="0"/>
            <a:t>Web 2.0 </a:t>
          </a:r>
          <a:br>
            <a:rPr lang="en-US" sz="1400" kern="1200" dirty="0" smtClean="0"/>
          </a:br>
          <a:r>
            <a:rPr lang="en-US" sz="1400" kern="1200" dirty="0" smtClean="0"/>
            <a:t>Site Exploits</a:t>
          </a:r>
        </a:p>
      </dsp:txBody>
      <dsp:txXfrm>
        <a:off x="4160514" y="1927195"/>
        <a:ext cx="1897389" cy="1764040"/>
      </dsp:txXfrm>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46553414-2930-452A-8EA8-442F4F79BCDA}">
      <dsp:nvSpPr>
        <dsp:cNvPr id="0" name=""/>
        <dsp:cNvSpPr/>
      </dsp:nvSpPr>
      <dsp:spPr>
        <a:xfrm>
          <a:off x="2" y="0"/>
          <a:ext cx="8381995" cy="4876800"/>
        </a:xfrm>
        <a:prstGeom prst="rightArrow">
          <a:avLst/>
        </a:prstGeom>
        <a:gradFill rotWithShape="0">
          <a:gsLst>
            <a:gs pos="0">
              <a:schemeClr val="accent1">
                <a:tint val="40000"/>
                <a:hueOff val="0"/>
                <a:satOff val="0"/>
                <a:lumOff val="0"/>
                <a:alphaOff val="0"/>
                <a:shade val="15000"/>
                <a:satMod val="180000"/>
              </a:schemeClr>
            </a:gs>
            <a:gs pos="50000">
              <a:schemeClr val="accent1">
                <a:tint val="40000"/>
                <a:hueOff val="0"/>
                <a:satOff val="0"/>
                <a:lumOff val="0"/>
                <a:alphaOff val="0"/>
                <a:shade val="45000"/>
                <a:satMod val="170000"/>
              </a:schemeClr>
            </a:gs>
            <a:gs pos="70000">
              <a:schemeClr val="accent1">
                <a:tint val="40000"/>
                <a:hueOff val="0"/>
                <a:satOff val="0"/>
                <a:lumOff val="0"/>
                <a:alphaOff val="0"/>
                <a:tint val="99000"/>
                <a:shade val="65000"/>
                <a:satMod val="155000"/>
              </a:schemeClr>
            </a:gs>
            <a:gs pos="100000">
              <a:schemeClr val="accent1">
                <a:tint val="40000"/>
                <a:hueOff val="0"/>
                <a:satOff val="0"/>
                <a:lumOff val="0"/>
                <a:alphaOff val="0"/>
                <a:tint val="95500"/>
                <a:shade val="100000"/>
                <a:satMod val="155000"/>
              </a:schemeClr>
            </a:gs>
          </a:gsLst>
          <a:lin ang="16200000" scaled="0"/>
        </a:gradFill>
        <a:ln>
          <a:noFill/>
        </a:ln>
        <a:effectLst/>
        <a:scene3d>
          <a:camera prst="orthographicFront"/>
          <a:lightRig rig="flat" dir="t"/>
        </a:scene3d>
        <a:sp3d z="-190500" extrusionH="12700" prstMaterial="plastic">
          <a:bevelT w="50800" h="50800"/>
        </a:sp3d>
      </dsp:spPr>
      <dsp:style>
        <a:lnRef idx="0">
          <a:scrgbClr r="0" g="0" b="0"/>
        </a:lnRef>
        <a:fillRef idx="3">
          <a:scrgbClr r="0" g="0" b="0"/>
        </a:fillRef>
        <a:effectRef idx="0">
          <a:scrgbClr r="0" g="0" b="0"/>
        </a:effectRef>
        <a:fontRef idx="minor"/>
      </dsp:style>
    </dsp:sp>
    <dsp:sp modelId="{FD857FC0-3ED3-4F6D-9A2F-624678DEECC1}">
      <dsp:nvSpPr>
        <dsp:cNvPr id="0" name=""/>
        <dsp:cNvSpPr/>
      </dsp:nvSpPr>
      <dsp:spPr>
        <a:xfrm>
          <a:off x="2006" y="1295395"/>
          <a:ext cx="1763166" cy="2286009"/>
        </a:xfrm>
        <a:prstGeom prst="roundRect">
          <a:avLst/>
        </a:prstGeom>
        <a:gradFill rotWithShape="0">
          <a:gsLst>
            <a:gs pos="0">
              <a:schemeClr val="accent1">
                <a:shade val="80000"/>
                <a:hueOff val="0"/>
                <a:satOff val="0"/>
                <a:lumOff val="0"/>
                <a:alphaOff val="0"/>
                <a:shade val="15000"/>
                <a:satMod val="180000"/>
              </a:schemeClr>
            </a:gs>
            <a:gs pos="50000">
              <a:schemeClr val="accent1">
                <a:shade val="80000"/>
                <a:hueOff val="0"/>
                <a:satOff val="0"/>
                <a:lumOff val="0"/>
                <a:alphaOff val="0"/>
                <a:shade val="45000"/>
                <a:satMod val="170000"/>
              </a:schemeClr>
            </a:gs>
            <a:gs pos="70000">
              <a:schemeClr val="accent1">
                <a:shade val="80000"/>
                <a:hueOff val="0"/>
                <a:satOff val="0"/>
                <a:lumOff val="0"/>
                <a:alphaOff val="0"/>
                <a:tint val="99000"/>
                <a:shade val="65000"/>
                <a:satMod val="155000"/>
              </a:schemeClr>
            </a:gs>
            <a:gs pos="100000">
              <a:schemeClr val="accent1">
                <a:shade val="80000"/>
                <a:hueOff val="0"/>
                <a:satOff val="0"/>
                <a:lumOff val="0"/>
                <a:alphaOff val="0"/>
                <a:tint val="95500"/>
                <a:shade val="100000"/>
                <a:satMod val="155000"/>
              </a:schemeClr>
            </a:gs>
          </a:gsLst>
          <a:lin ang="16200000" scaled="0"/>
        </a:gradFill>
        <a:ln>
          <a:noFill/>
        </a:ln>
        <a:effectLst>
          <a:outerShdw blurRad="50800" dist="381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endParaRPr lang="en-US" sz="1400" kern="1200" dirty="0" smtClean="0"/>
        </a:p>
      </dsp:txBody>
      <dsp:txXfrm>
        <a:off x="2006" y="1295395"/>
        <a:ext cx="1763166" cy="2286009"/>
      </dsp:txXfrm>
    </dsp:sp>
    <dsp:sp modelId="{008096A1-C38B-4D53-9B5F-297BD99BB7DD}">
      <dsp:nvSpPr>
        <dsp:cNvPr id="0" name=""/>
        <dsp:cNvSpPr/>
      </dsp:nvSpPr>
      <dsp:spPr>
        <a:xfrm>
          <a:off x="1844145" y="1284763"/>
          <a:ext cx="1763166" cy="2286009"/>
        </a:xfrm>
        <a:prstGeom prst="roundRect">
          <a:avLst/>
        </a:prstGeom>
        <a:gradFill rotWithShape="0">
          <a:gsLst>
            <a:gs pos="0">
              <a:schemeClr val="accent1">
                <a:shade val="80000"/>
                <a:hueOff val="0"/>
                <a:satOff val="1829"/>
                <a:lumOff val="5847"/>
                <a:alphaOff val="0"/>
                <a:shade val="15000"/>
                <a:satMod val="180000"/>
              </a:schemeClr>
            </a:gs>
            <a:gs pos="50000">
              <a:schemeClr val="accent1">
                <a:shade val="80000"/>
                <a:hueOff val="0"/>
                <a:satOff val="1829"/>
                <a:lumOff val="5847"/>
                <a:alphaOff val="0"/>
                <a:shade val="45000"/>
                <a:satMod val="170000"/>
              </a:schemeClr>
            </a:gs>
            <a:gs pos="70000">
              <a:schemeClr val="accent1">
                <a:shade val="80000"/>
                <a:hueOff val="0"/>
                <a:satOff val="1829"/>
                <a:lumOff val="5847"/>
                <a:alphaOff val="0"/>
                <a:tint val="99000"/>
                <a:shade val="65000"/>
                <a:satMod val="155000"/>
              </a:schemeClr>
            </a:gs>
            <a:gs pos="100000">
              <a:schemeClr val="accent1">
                <a:shade val="80000"/>
                <a:hueOff val="0"/>
                <a:satOff val="1829"/>
                <a:lumOff val="5847"/>
                <a:alphaOff val="0"/>
                <a:tint val="95500"/>
                <a:shade val="100000"/>
                <a:satMod val="155000"/>
              </a:schemeClr>
            </a:gs>
          </a:gsLst>
          <a:lin ang="16200000" scaled="0"/>
        </a:gradFill>
        <a:ln>
          <a:noFill/>
        </a:ln>
        <a:effectLst>
          <a:outerShdw blurRad="50800" dist="381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247650" tIns="247650" rIns="247650" bIns="247650" numCol="1" spcCol="1270" anchor="ctr" anchorCtr="0">
          <a:noAutofit/>
        </a:bodyPr>
        <a:lstStyle/>
        <a:p>
          <a:pPr lvl="0" algn="ctr" defTabSz="2889250">
            <a:lnSpc>
              <a:spcPct val="90000"/>
            </a:lnSpc>
            <a:spcBef>
              <a:spcPct val="0"/>
            </a:spcBef>
            <a:spcAft>
              <a:spcPct val="35000"/>
            </a:spcAft>
          </a:pPr>
          <a:endParaRPr lang="en-US" sz="6500" kern="1200" dirty="0"/>
        </a:p>
      </dsp:txBody>
      <dsp:txXfrm>
        <a:off x="1844145" y="1284763"/>
        <a:ext cx="1763166" cy="2286009"/>
      </dsp:txXfrm>
    </dsp:sp>
    <dsp:sp modelId="{A81E4ABF-6EBF-402F-9B88-DAA39AD49587}">
      <dsp:nvSpPr>
        <dsp:cNvPr id="0" name=""/>
        <dsp:cNvSpPr/>
      </dsp:nvSpPr>
      <dsp:spPr>
        <a:xfrm>
          <a:off x="3687742" y="1295395"/>
          <a:ext cx="1763166" cy="2286009"/>
        </a:xfrm>
        <a:prstGeom prst="roundRect">
          <a:avLst/>
        </a:prstGeom>
        <a:gradFill rotWithShape="0">
          <a:gsLst>
            <a:gs pos="0">
              <a:schemeClr val="accent1">
                <a:shade val="80000"/>
                <a:hueOff val="0"/>
                <a:satOff val="3659"/>
                <a:lumOff val="11694"/>
                <a:alphaOff val="0"/>
                <a:shade val="15000"/>
                <a:satMod val="180000"/>
              </a:schemeClr>
            </a:gs>
            <a:gs pos="50000">
              <a:schemeClr val="accent1">
                <a:shade val="80000"/>
                <a:hueOff val="0"/>
                <a:satOff val="3659"/>
                <a:lumOff val="11694"/>
                <a:alphaOff val="0"/>
                <a:shade val="45000"/>
                <a:satMod val="170000"/>
              </a:schemeClr>
            </a:gs>
            <a:gs pos="70000">
              <a:schemeClr val="accent1">
                <a:shade val="80000"/>
                <a:hueOff val="0"/>
                <a:satOff val="3659"/>
                <a:lumOff val="11694"/>
                <a:alphaOff val="0"/>
                <a:tint val="99000"/>
                <a:shade val="65000"/>
                <a:satMod val="155000"/>
              </a:schemeClr>
            </a:gs>
            <a:gs pos="100000">
              <a:schemeClr val="accent1">
                <a:shade val="80000"/>
                <a:hueOff val="0"/>
                <a:satOff val="3659"/>
                <a:lumOff val="11694"/>
                <a:alphaOff val="0"/>
                <a:tint val="95500"/>
                <a:shade val="100000"/>
                <a:satMod val="155000"/>
              </a:schemeClr>
            </a:gs>
          </a:gsLst>
          <a:lin ang="16200000" scaled="0"/>
        </a:gradFill>
        <a:ln>
          <a:noFill/>
        </a:ln>
        <a:effectLst>
          <a:outerShdw blurRad="50800" dist="381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247650" tIns="247650" rIns="247650" bIns="247650" numCol="1" spcCol="1270" anchor="ctr" anchorCtr="0">
          <a:noAutofit/>
        </a:bodyPr>
        <a:lstStyle/>
        <a:p>
          <a:pPr lvl="0" algn="ctr" defTabSz="2889250">
            <a:lnSpc>
              <a:spcPct val="90000"/>
            </a:lnSpc>
            <a:spcBef>
              <a:spcPct val="0"/>
            </a:spcBef>
            <a:spcAft>
              <a:spcPct val="35000"/>
            </a:spcAft>
          </a:pPr>
          <a:endParaRPr lang="en-US" sz="6500" kern="1200" dirty="0"/>
        </a:p>
      </dsp:txBody>
      <dsp:txXfrm>
        <a:off x="3687742" y="1295395"/>
        <a:ext cx="1763166" cy="2286009"/>
      </dsp:txXfrm>
    </dsp:sp>
    <dsp:sp modelId="{C6C99A71-A0B6-4D06-B6AA-93E101C21080}">
      <dsp:nvSpPr>
        <dsp:cNvPr id="0" name=""/>
        <dsp:cNvSpPr/>
      </dsp:nvSpPr>
      <dsp:spPr>
        <a:xfrm>
          <a:off x="5537792" y="1284773"/>
          <a:ext cx="2206902" cy="2285990"/>
        </a:xfrm>
        <a:prstGeom prst="roundRect">
          <a:avLst/>
        </a:prstGeom>
        <a:gradFill rotWithShape="0">
          <a:gsLst>
            <a:gs pos="0">
              <a:schemeClr val="accent1">
                <a:shade val="80000"/>
                <a:hueOff val="0"/>
                <a:satOff val="5488"/>
                <a:lumOff val="17541"/>
                <a:alphaOff val="0"/>
                <a:shade val="15000"/>
                <a:satMod val="180000"/>
              </a:schemeClr>
            </a:gs>
            <a:gs pos="50000">
              <a:schemeClr val="accent1">
                <a:shade val="80000"/>
                <a:hueOff val="0"/>
                <a:satOff val="5488"/>
                <a:lumOff val="17541"/>
                <a:alphaOff val="0"/>
                <a:shade val="45000"/>
                <a:satMod val="170000"/>
              </a:schemeClr>
            </a:gs>
            <a:gs pos="70000">
              <a:schemeClr val="accent1">
                <a:shade val="80000"/>
                <a:hueOff val="0"/>
                <a:satOff val="5488"/>
                <a:lumOff val="17541"/>
                <a:alphaOff val="0"/>
                <a:tint val="99000"/>
                <a:shade val="65000"/>
                <a:satMod val="155000"/>
              </a:schemeClr>
            </a:gs>
            <a:gs pos="100000">
              <a:schemeClr val="accent1">
                <a:shade val="80000"/>
                <a:hueOff val="0"/>
                <a:satOff val="5488"/>
                <a:lumOff val="17541"/>
                <a:alphaOff val="0"/>
                <a:tint val="95500"/>
                <a:shade val="100000"/>
                <a:satMod val="155000"/>
              </a:schemeClr>
            </a:gs>
          </a:gsLst>
          <a:lin ang="16200000" scaled="0"/>
        </a:gradFill>
        <a:ln>
          <a:noFill/>
        </a:ln>
        <a:effectLst>
          <a:outerShdw blurRad="50800" dist="381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endParaRPr lang="en-US" sz="2000" b="1" kern="1200" dirty="0" smtClean="0">
            <a:solidFill>
              <a:srgbClr val="FFFF00"/>
            </a:solidFill>
            <a:latin typeface="+mn-lt"/>
            <a:ea typeface="+mn-ea"/>
            <a:cs typeface="+mn-cs"/>
          </a:endParaRPr>
        </a:p>
      </dsp:txBody>
      <dsp:txXfrm>
        <a:off x="5537792" y="1284773"/>
        <a:ext cx="2206902" cy="2285990"/>
      </dsp:txXfrm>
    </dsp:sp>
  </dsp:spTree>
</dsp:drawing>
</file>

<file path=ppt/diagrams/layout1.xml><?xml version="1.0" encoding="utf-8"?>
<dgm:layoutDef xmlns:dgm="http://schemas.openxmlformats.org/drawingml/2006/diagram" xmlns:a="http://schemas.openxmlformats.org/drawingml/2006/main" uniqueId="urn:microsoft.com/office/officeart/2005/8/layout/arrow2">
  <dgm:title val=""/>
  <dgm:desc val=""/>
  <dgm:catLst>
    <dgm:cat type="process" pri="2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arrowDiagram">
    <dgm:varLst>
      <dgm:chMax val="5"/>
      <dgm:dir/>
      <dgm:resizeHandles val="exact"/>
    </dgm:varLst>
    <dgm:alg type="composite">
      <dgm:param type="ar" val="1.6"/>
    </dgm:alg>
    <dgm:shape xmlns:r="http://schemas.openxmlformats.org/officeDocument/2006/relationships" r:blip="">
      <dgm:adjLst/>
    </dgm:shape>
    <dgm:presOf/>
    <dgm:constrLst>
      <dgm:constr type="l" for="ch" forName="arrow"/>
      <dgm:constr type="t" for="ch" forName="arrow"/>
      <dgm:constr type="w" for="ch" forName="arrow" refType="w"/>
      <dgm:constr type="h" for="ch" forName="arrow" refType="h"/>
      <dgm:constr type="ctrX" for="ch" forName="arrowDiagram1" refType="w" fact="0.5"/>
      <dgm:constr type="ctrY" for="ch" forName="arrowDiagram1" refType="h" fact="0.5"/>
      <dgm:constr type="w" for="ch" forName="arrowDiagram1" refType="w"/>
      <dgm:constr type="h" for="ch" forName="arrowDiagram1" refType="h"/>
      <dgm:constr type="ctrX" for="ch" forName="arrowDiagram2" refType="w" fact="0.5"/>
      <dgm:constr type="ctrY" for="ch" forName="arrowDiagram2" refType="h" fact="0.5"/>
      <dgm:constr type="w" for="ch" forName="arrowDiagram2" refType="w"/>
      <dgm:constr type="h" for="ch" forName="arrowDiagram2" refType="h"/>
      <dgm:constr type="ctrX" for="ch" forName="arrowDiagram3" refType="w" fact="0.5"/>
      <dgm:constr type="ctrY" for="ch" forName="arrowDiagram3" refType="h" fact="0.5"/>
      <dgm:constr type="w" for="ch" forName="arrowDiagram3" refType="w"/>
      <dgm:constr type="h" for="ch" forName="arrowDiagram3" refType="h"/>
      <dgm:constr type="ctrX" for="ch" forName="arrowDiagram4" refType="w" fact="0.5"/>
      <dgm:constr type="ctrY" for="ch" forName="arrowDiagram4" refType="h" fact="0.5"/>
      <dgm:constr type="w" for="ch" forName="arrowDiagram4" refType="w"/>
      <dgm:constr type="h" for="ch" forName="arrowDiagram4" refType="h"/>
      <dgm:constr type="ctrX" for="ch" forName="arrowDiagram5" refType="w" fact="0.5"/>
      <dgm:constr type="ctrY" for="ch" forName="arrowDiagram5" refType="h" fact="0.5"/>
      <dgm:constr type="w" for="ch" forName="arrowDiagram5" refType="w"/>
      <dgm:constr type="h" for="ch" forName="arrowDiagram5" refType="h"/>
    </dgm:constrLst>
    <dgm:ruleLst/>
    <dgm:choose name="Name0">
      <dgm:if name="Name1" axis="ch" ptType="node" func="cnt" op="gte" val="1">
        <dgm:layoutNode name="arrow" styleLbl="bgShp">
          <dgm:alg type="sp"/>
          <dgm:shape xmlns:r="http://schemas.openxmlformats.org/officeDocument/2006/relationships" type="swooshArrow" r:blip="">
            <dgm:adjLst>
              <dgm:adj idx="2" val="0.25"/>
            </dgm:adjLst>
          </dgm:shape>
          <dgm:presOf/>
          <dgm:constrLst/>
          <dgm:ruleLst/>
        </dgm:layoutNode>
        <dgm:choose name="Name2">
          <dgm:if name="Name3" axis="ch" ptType="node" func="cnt" op="lt" val="1"/>
          <dgm:if name="Name4" axis="ch" ptType="node" func="cnt" op="equ" val="1">
            <dgm:layoutNode name="arrowDiagram1">
              <dgm:varLst>
                <dgm:bulletEnabled val="1"/>
              </dgm:varLst>
              <dgm:alg type="composite">
                <dgm:param type="vertAlign" val="none"/>
                <dgm:param type="horzAlign" val="none"/>
              </dgm:alg>
              <dgm:shape xmlns:r="http://schemas.openxmlformats.org/officeDocument/2006/relationships" r:blip="">
                <dgm:adjLst/>
              </dgm:shape>
              <dgm:presOf/>
              <dgm:constrLst>
                <dgm:constr type="ctrX" for="ch" forName="bullet1" refType="w" fact="0.8"/>
                <dgm:constr type="ctrY" for="ch" forName="bullet1" refType="h" fact="0.262"/>
                <dgm:constr type="w" for="ch" forName="bullet1" refType="w" fact="0.074"/>
                <dgm:constr type="h" for="ch" forName="bullet1" refType="w" refFor="ch" refForName="bullet1"/>
                <dgm:constr type="r" for="ch" forName="textBox1" refType="ctrX" refFor="ch" refForName="bullet1"/>
                <dgm:constr type="t" for="ch" forName="textBox1" refType="ctrY" refFor="ch" refForName="bullet1"/>
                <dgm:constr type="w" for="ch" forName="textBox1" refType="w" fact="0.4"/>
                <dgm:constr type="h" for="ch" forName="textBox1" refType="h" fact="0.738"/>
                <dgm:constr type="userA" refType="h" refFor="ch" refForName="bullet1" fact="0.53"/>
                <dgm:constr type="rMarg" for="ch" forName="textBox1" refType="userA" fact="2.834"/>
                <dgm:constr type="primFontSz" for="ch" ptType="node" op="equ" val="65"/>
              </dgm:constrLst>
              <dgm:ruleLst/>
              <dgm:forEach name="Name5" axis="ch" ptType="node" cnt="1">
                <dgm:layoutNode name="bullet1" styleLbl="node1">
                  <dgm:alg type="sp"/>
                  <dgm:shape xmlns:r="http://schemas.openxmlformats.org/officeDocument/2006/relationships" type="ellipse" r:blip="">
                    <dgm:adjLst/>
                  </dgm:shape>
                  <dgm:presOf/>
                  <dgm:constrLst/>
                  <dgm:ruleLst/>
                </dgm:layoutNode>
                <dgm:layoutNode name="textBox1" styleLbl="revTx">
                  <dgm:varLst>
                    <dgm:bulletEnabled val="1"/>
                  </dgm:varLst>
                  <dgm:alg type="tx">
                    <dgm:param type="txAnchorVert" val="t"/>
                    <dgm:param type="parTxLTRAlign" val="r"/>
                    <dgm:param type="parTxRTLAlign" val="r"/>
                  </dgm:alg>
                  <dgm:shape xmlns:r="http://schemas.openxmlformats.org/officeDocument/2006/relationships" type="round2DiagRect" r:blip="">
                    <dgm:adjLst/>
                  </dgm:shape>
                  <dgm:presOf axis="desOrSelf" ptType="node"/>
                  <dgm:constrLst>
                    <dgm:constr type="lMarg"/>
                    <dgm:constr type="tMarg"/>
                    <dgm:constr type="bMarg"/>
                  </dgm:constrLst>
                  <dgm:ruleLst>
                    <dgm:rule type="primFontSz" val="5" fact="NaN" max="NaN"/>
                  </dgm:ruleLst>
                </dgm:layoutNode>
              </dgm:forEach>
            </dgm:layoutNode>
          </dgm:if>
          <dgm:if name="Name6" axis="ch" ptType="node" func="cnt" op="equ" val="2">
            <dgm:layoutNode name="arrowDiagram2">
              <dgm:alg type="composite">
                <dgm:param type="vertAlign" val="none"/>
                <dgm:param type="horzAlign" val="none"/>
              </dgm:alg>
              <dgm:shape xmlns:r="http://schemas.openxmlformats.org/officeDocument/2006/relationships" r:blip="">
                <dgm:adjLst/>
              </dgm:shape>
              <dgm:presOf/>
              <dgm:choose name="Name7">
                <dgm:if name="Name8" func="var" arg="dir" op="equ" val="norm">
                  <dgm:constrLst>
                    <dgm:constr type="ctrX" for="ch" forName="bullet2a" refType="w" fact="0.25"/>
                    <dgm:constr type="ctrY" for="ch" forName="bullet2a" refType="h" fact="0.573"/>
                    <dgm:constr type="w" for="ch" forName="bullet2a" refType="w" fact="0.035"/>
                    <dgm:constr type="h" for="ch" forName="bullet2a" refType="w" refFor="ch" refForName="bullet2a"/>
                    <dgm:constr type="l" for="ch" forName="textBox2a" refType="ctrX" refFor="ch" refForName="bullet2a"/>
                    <dgm:constr type="t" for="ch" forName="textBox2a" refType="ctrY" refFor="ch" refForName="bullet2a"/>
                    <dgm:constr type="w" for="ch" forName="textBox2a" refType="w" fact="0.325"/>
                    <dgm:constr type="h" for="ch" forName="textBox2a" refType="h" fact="0.427"/>
                    <dgm:constr type="userA" refType="h" refFor="ch" refForName="bullet2a" fact="0.53"/>
                    <dgm:constr type="l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l" for="ch" forName="textBox2b" refType="ctrX" refFor="ch" refForName="bullet2b"/>
                    <dgm:constr type="t" for="ch" forName="textBox2b" refType="ctrY" refFor="ch" refForName="bullet2b"/>
                    <dgm:constr type="w" for="ch" forName="textBox2b" refType="w" fact="0.325"/>
                    <dgm:constr type="h" for="ch" forName="textBox2b" refType="h" fact="0.662"/>
                    <dgm:constr type="userB" refType="h" refFor="ch" refForName="bullet2b" fact="0.53"/>
                    <dgm:constr type="lMarg" for="ch" forName="textBox2b" refType="userB" fact="2.834"/>
                    <dgm:constr type="primFontSz" for="ch" ptType="node" op="equ" val="65"/>
                  </dgm:constrLst>
                </dgm:if>
                <dgm:else name="Name9">
                  <dgm:constrLst>
                    <dgm:constr type="ctrX" for="ch" forName="bullet2a" refType="w" fact="0.25"/>
                    <dgm:constr type="ctrY" for="ch" forName="bullet2a" refType="h" fact="0.573"/>
                    <dgm:constr type="w" for="ch" forName="bullet2a" refType="w" fact="0.035"/>
                    <dgm:constr type="h" for="ch" forName="bullet2a" refType="w" refFor="ch" refForName="bullet2a"/>
                    <dgm:constr type="r" for="ch" forName="textBox2a" refType="ctrX" refFor="ch" refForName="bullet2a"/>
                    <dgm:constr type="b" for="ch" forName="textBox2a" refType="ctrY" refFor="ch" refForName="bullet2a"/>
                    <dgm:constr type="w" for="ch" forName="textBox2a" refType="w" fact="0.25"/>
                    <dgm:constr type="h" for="ch" forName="textBox2a" refType="h" fact="0.573"/>
                    <dgm:constr type="userA" refType="h" refFor="ch" refForName="bullet2a" fact="0.53"/>
                    <dgm:constr type="r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r" for="ch" forName="textBox2b" refType="ctrX" refFor="ch" refForName="bullet2b"/>
                    <dgm:constr type="b" for="ch" forName="textBox2b" refType="ctrY" refFor="ch" refForName="bullet2b"/>
                    <dgm:constr type="w" for="ch" forName="textBox2b" refType="w" fact="0.28"/>
                    <dgm:constr type="h" for="ch" forName="textBox2b" refType="h" fact="0.338"/>
                    <dgm:constr type="userB" refType="h" refFor="ch" refForName="bullet2b" fact="0.53"/>
                    <dgm:constr type="rMarg" for="ch" forName="textBox2b" refType="userB" fact="2.834"/>
                    <dgm:constr type="primFontSz" for="ch" ptType="node" op="equ" val="65"/>
                  </dgm:constrLst>
                </dgm:else>
              </dgm:choose>
              <dgm:ruleLst/>
              <dgm:forEach name="Name10" axis="ch" ptType="node" cnt="1">
                <dgm:layoutNode name="bullet2a" styleLbl="node1">
                  <dgm:alg type="sp"/>
                  <dgm:shape xmlns:r="http://schemas.openxmlformats.org/officeDocument/2006/relationships" type="ellipse" r:blip="">
                    <dgm:adjLst/>
                  </dgm:shape>
                  <dgm:presOf/>
                  <dgm:constrLst/>
                  <dgm:ruleLst/>
                </dgm:layoutNode>
                <dgm:layoutNode name="textBox2a" styleLbl="revTx">
                  <dgm:varLst>
                    <dgm:bulletEnabled val="1"/>
                  </dgm:varLst>
                  <dgm:choose name="Name11">
                    <dgm:if name="Name12" func="var" arg="dir" op="equ" val="norm">
                      <dgm:choose name="Name13">
                        <dgm:if name="Name14" axis="root des" ptType="all node" func="maxDepth" op="gt" val="1">
                          <dgm:alg type="tx">
                            <dgm:param type="txAnchorVert" val="t"/>
                            <dgm:param type="parTxLTRAlign" val="l"/>
                            <dgm:param type="parTxRTLAlign" val="r"/>
                          </dgm:alg>
                        </dgm:if>
                        <dgm:else name="Name15">
                          <dgm:alg type="tx">
                            <dgm:param type="txAnchorVert" val="t"/>
                            <dgm:param type="parTxLTRAlign" val="l"/>
                            <dgm:param type="parTxRTLAlign" val="l"/>
                          </dgm:alg>
                        </dgm:else>
                      </dgm:choose>
                    </dgm:if>
                    <dgm:else name="Name16">
                      <dgm:choose name="Name17">
                        <dgm:if name="Name18" axis="root des" ptType="all node" func="maxDepth" op="gt" val="1">
                          <dgm:alg type="tx">
                            <dgm:param type="txAnchorVert" val="b"/>
                            <dgm:param type="txAnchorVertCh" val="b"/>
                            <dgm:param type="parTxLTRAlign" val="l"/>
                            <dgm:param type="parTxRTLAlign" val="r"/>
                          </dgm:alg>
                        </dgm:if>
                        <dgm:else name="Name1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
                    <dgm:if name="Name21" func="var" arg="dir" op="equ" val="norm">
                      <dgm:constrLst>
                        <dgm:constr type="rMarg"/>
                        <dgm:constr type="tMarg"/>
                        <dgm:constr type="bMarg"/>
                      </dgm:constrLst>
                    </dgm:if>
                    <dgm:else name="Name22">
                      <dgm:constrLst>
                        <dgm:constr type="lMarg"/>
                        <dgm:constr type="tMarg"/>
                        <dgm:constr type="bMarg"/>
                      </dgm:constrLst>
                    </dgm:else>
                  </dgm:choose>
                  <dgm:ruleLst>
                    <dgm:rule type="primFontSz" val="5" fact="NaN" max="NaN"/>
                  </dgm:ruleLst>
                </dgm:layoutNode>
              </dgm:forEach>
              <dgm:forEach name="Name23" axis="ch" ptType="node" st="2" cnt="1">
                <dgm:layoutNode name="bullet2b" styleLbl="node1">
                  <dgm:alg type="sp"/>
                  <dgm:shape xmlns:r="http://schemas.openxmlformats.org/officeDocument/2006/relationships" type="ellipse" r:blip="">
                    <dgm:adjLst/>
                  </dgm:shape>
                  <dgm:presOf/>
                  <dgm:constrLst/>
                  <dgm:ruleLst/>
                </dgm:layoutNode>
                <dgm:layoutNode name="textBox2b" styleLbl="revTx">
                  <dgm:varLst>
                    <dgm:bulletEnabled val="1"/>
                  </dgm:varLst>
                  <dgm:choose name="Name24">
                    <dgm:if name="Name25" func="var" arg="dir" op="equ" val="norm">
                      <dgm:choose name="Name26">
                        <dgm:if name="Name27" axis="root des" ptType="all node" func="maxDepth" op="gt" val="1">
                          <dgm:alg type="tx">
                            <dgm:param type="txAnchorVert" val="t"/>
                            <dgm:param type="parTxLTRAlign" val="l"/>
                            <dgm:param type="parTxRTLAlign" val="r"/>
                          </dgm:alg>
                        </dgm:if>
                        <dgm:else name="Name28">
                          <dgm:alg type="tx">
                            <dgm:param type="txAnchorVert" val="t"/>
                            <dgm:param type="parTxLTRAlign" val="l"/>
                            <dgm:param type="parTxRTLAlign" val="l"/>
                          </dgm:alg>
                        </dgm:else>
                      </dgm:choose>
                    </dgm:if>
                    <dgm:else name="Name29">
                      <dgm:choose name="Name30">
                        <dgm:if name="Name31" axis="root des" ptType="all node" func="maxDepth" op="gt" val="1">
                          <dgm:alg type="tx">
                            <dgm:param type="txAnchorVert" val="b"/>
                            <dgm:param type="txAnchorVertCh" val="b"/>
                            <dgm:param type="parTxLTRAlign" val="l"/>
                            <dgm:param type="parTxRTLAlign" val="r"/>
                          </dgm:alg>
                        </dgm:if>
                        <dgm:else name="Name3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33">
                    <dgm:if name="Name34" func="var" arg="dir" op="equ" val="norm">
                      <dgm:constrLst>
                        <dgm:constr type="rMarg"/>
                        <dgm:constr type="tMarg"/>
                        <dgm:constr type="bMarg"/>
                      </dgm:constrLst>
                    </dgm:if>
                    <dgm:else name="Name35">
                      <dgm:constrLst>
                        <dgm:constr type="lMarg"/>
                        <dgm:constr type="tMarg"/>
                        <dgm:constr type="bMarg"/>
                      </dgm:constrLst>
                    </dgm:else>
                  </dgm:choose>
                  <dgm:ruleLst>
                    <dgm:rule type="primFontSz" val="5" fact="NaN" max="NaN"/>
                  </dgm:ruleLst>
                </dgm:layoutNode>
              </dgm:forEach>
            </dgm:layoutNode>
          </dgm:if>
          <dgm:if name="Name36" axis="ch" ptType="node" func="cnt" op="equ" val="3">
            <dgm:layoutNode name="arrowDiagram3">
              <dgm:alg type="composite">
                <dgm:param type="vertAlign" val="none"/>
                <dgm:param type="horzAlign" val="none"/>
              </dgm:alg>
              <dgm:shape xmlns:r="http://schemas.openxmlformats.org/officeDocument/2006/relationships" r:blip="">
                <dgm:adjLst/>
              </dgm:shape>
              <dgm:presOf/>
              <dgm:choose name="Name37">
                <dgm:if name="Name38" func="var" arg="dir" op="equ" val="norm">
                  <dgm:constrLst>
                    <dgm:constr type="ctrX" for="ch" forName="bullet3a" refType="w" fact="0.14"/>
                    <dgm:constr type="ctrY" for="ch" forName="bullet3a" refType="h" fact="0.711"/>
                    <dgm:constr type="w" for="ch" forName="bullet3a" refType="w" fact="0.026"/>
                    <dgm:constr type="h" for="ch" forName="bullet3a" refType="w" refFor="ch" refForName="bullet3a"/>
                    <dgm:constr type="l" for="ch" forName="textBox3a" refType="ctrX" refFor="ch" refForName="bullet3a"/>
                    <dgm:constr type="t" for="ch" forName="textBox3a" refType="ctrY" refFor="ch" refForName="bullet3a"/>
                    <dgm:constr type="w" for="ch" forName="textBox3a" refType="w" fact="0.233"/>
                    <dgm:constr type="h" for="ch" forName="textBox3a" refType="h" fact="0.289"/>
                    <dgm:constr type="userA" refType="h" refFor="ch" refForName="bullet3a" fact="0.53"/>
                    <dgm:constr type="l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l" for="ch" forName="textBox3b" refType="ctrX" refFor="ch" refForName="bullet3b"/>
                    <dgm:constr type="t" for="ch" forName="textBox3b" refType="ctrY" refFor="ch" refForName="bullet3b"/>
                    <dgm:constr type="w" for="ch" forName="textBox3b" refType="w" fact="0.24"/>
                    <dgm:constr type="h" for="ch" forName="textBox3b" refType="h" fact="0.544"/>
                    <dgm:constr type="userB" refType="h" refFor="ch" refForName="bullet3b" fact="0.53"/>
                    <dgm:constr type="l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l" for="ch" forName="textBox3c" refType="ctrX" refFor="ch" refForName="bullet3c"/>
                    <dgm:constr type="t" for="ch" forName="textBox3c" refType="ctrY" refFor="ch" refForName="bullet3c"/>
                    <dgm:constr type="w" for="ch" forName="textBox3c" refType="w" fact="0.24"/>
                    <dgm:constr type="h" for="ch" forName="textBox3c" refType="h" fact="0.695"/>
                    <dgm:constr type="userC" refType="h" refFor="ch" refForName="bullet3c" fact="0.53"/>
                    <dgm:constr type="lMarg" for="ch" forName="textBox3c" refType="userC" fact="2.834"/>
                    <dgm:constr type="primFontSz" for="ch" ptType="node" op="equ" val="65"/>
                  </dgm:constrLst>
                </dgm:if>
                <dgm:else name="Name39">
                  <dgm:constrLst>
                    <dgm:constr type="ctrX" for="ch" forName="bullet3a" refType="w" fact="0.14"/>
                    <dgm:constr type="ctrY" for="ch" forName="bullet3a" refType="h" fact="0.711"/>
                    <dgm:constr type="w" for="ch" forName="bullet3a" refType="w" fact="0.026"/>
                    <dgm:constr type="h" for="ch" forName="bullet3a" refType="w" refFor="ch" refForName="bullet3a"/>
                    <dgm:constr type="r" for="ch" forName="textBox3a" refType="ctrX" refFor="ch" refForName="bullet3a"/>
                    <dgm:constr type="b" for="ch" forName="textBox3a" refType="ctrY" refFor="ch" refForName="bullet3a"/>
                    <dgm:constr type="w" for="ch" forName="textBox3a" refType="w" fact="0.14"/>
                    <dgm:constr type="h" for="ch" forName="textBox3a" refType="h" fact="0.711"/>
                    <dgm:constr type="userA" refType="h" refFor="ch" refForName="bullet3a" fact="0.53"/>
                    <dgm:constr type="r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r" for="ch" forName="textBox3b" refType="ctrX" refFor="ch" refForName="bullet3b"/>
                    <dgm:constr type="b" for="ch" forName="textBox3b" refType="ctrY" refFor="ch" refForName="bullet3b"/>
                    <dgm:constr type="w" for="ch" forName="textBox3b" refType="w" fact="0.24"/>
                    <dgm:constr type="h" for="ch" forName="textBox3b" refType="h" fact="0.456"/>
                    <dgm:constr type="userB" refType="h" refFor="ch" refForName="bullet3b" fact="0.53"/>
                    <dgm:constr type="r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r" for="ch" forName="textBox3c" refType="ctrX" refFor="ch" refForName="bullet3c"/>
                    <dgm:constr type="b" for="ch" forName="textBox3c" refType="ctrY" refFor="ch" refForName="bullet3c"/>
                    <dgm:constr type="w" for="ch" forName="textBox3c" refType="w" fact="0.24"/>
                    <dgm:constr type="h" for="ch" forName="textBox3c" refType="h" fact="0.305"/>
                    <dgm:constr type="userC" refType="h" refFor="ch" refForName="bullet3c" fact="0.53"/>
                    <dgm:constr type="rMarg" for="ch" forName="textBox3c" refType="userC" fact="2.834"/>
                    <dgm:constr type="primFontSz" for="ch" ptType="node" op="equ" val="65"/>
                  </dgm:constrLst>
                </dgm:else>
              </dgm:choose>
              <dgm:ruleLst/>
              <dgm:forEach name="Name40" axis="ch" ptType="node" cnt="1">
                <dgm:layoutNode name="bullet3a" styleLbl="node1">
                  <dgm:alg type="sp"/>
                  <dgm:shape xmlns:r="http://schemas.openxmlformats.org/officeDocument/2006/relationships" type="ellipse" r:blip="">
                    <dgm:adjLst/>
                  </dgm:shape>
                  <dgm:presOf/>
                  <dgm:constrLst/>
                  <dgm:ruleLst/>
                </dgm:layoutNode>
                <dgm:layoutNode name="textBox3a" styleLbl="revTx">
                  <dgm:varLst>
                    <dgm:bulletEnabled val="1"/>
                  </dgm:varLst>
                  <dgm:choose name="Name41">
                    <dgm:if name="Name42" func="var" arg="dir" op="equ" val="norm">
                      <dgm:choose name="Name43">
                        <dgm:if name="Name44" axis="root des" ptType="all node" func="maxDepth" op="gt" val="1">
                          <dgm:alg type="tx">
                            <dgm:param type="txAnchorVert" val="t"/>
                            <dgm:param type="parTxLTRAlign" val="l"/>
                            <dgm:param type="parTxRTLAlign" val="r"/>
                          </dgm:alg>
                        </dgm:if>
                        <dgm:else name="Name45">
                          <dgm:alg type="tx">
                            <dgm:param type="txAnchorVert" val="t"/>
                            <dgm:param type="parTxLTRAlign" val="l"/>
                            <dgm:param type="parTxRTLAlign" val="l"/>
                          </dgm:alg>
                        </dgm:else>
                      </dgm:choose>
                    </dgm:if>
                    <dgm:else name="Name46">
                      <dgm:choose name="Name47">
                        <dgm:if name="Name48" axis="root des" ptType="all node" func="maxDepth" op="gt" val="1">
                          <dgm:alg type="tx">
                            <dgm:param type="txAnchorVert" val="b"/>
                            <dgm:param type="txAnchorVertCh" val="b"/>
                            <dgm:param type="parTxLTRAlign" val="l"/>
                            <dgm:param type="parTxRTLAlign" val="r"/>
                          </dgm:alg>
                        </dgm:if>
                        <dgm:else name="Name4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50">
                    <dgm:if name="Name51" func="var" arg="dir" op="equ" val="norm">
                      <dgm:constrLst>
                        <dgm:constr type="rMarg"/>
                        <dgm:constr type="tMarg"/>
                        <dgm:constr type="bMarg"/>
                      </dgm:constrLst>
                    </dgm:if>
                    <dgm:else name="Name52">
                      <dgm:constrLst>
                        <dgm:constr type="lMarg"/>
                        <dgm:constr type="tMarg"/>
                        <dgm:constr type="bMarg"/>
                      </dgm:constrLst>
                    </dgm:else>
                  </dgm:choose>
                  <dgm:ruleLst>
                    <dgm:rule type="primFontSz" val="5" fact="NaN" max="NaN"/>
                  </dgm:ruleLst>
                </dgm:layoutNode>
              </dgm:forEach>
              <dgm:forEach name="Name53" axis="ch" ptType="node" st="2" cnt="1">
                <dgm:layoutNode name="bullet3b" styleLbl="node1">
                  <dgm:alg type="sp"/>
                  <dgm:shape xmlns:r="http://schemas.openxmlformats.org/officeDocument/2006/relationships" type="ellipse" r:blip="">
                    <dgm:adjLst/>
                  </dgm:shape>
                  <dgm:presOf/>
                  <dgm:constrLst/>
                  <dgm:ruleLst/>
                </dgm:layoutNode>
                <dgm:layoutNode name="textBox3b" styleLbl="revTx">
                  <dgm:varLst>
                    <dgm:bulletEnabled val="1"/>
                  </dgm:varLst>
                  <dgm:choose name="Name54">
                    <dgm:if name="Name55" func="var" arg="dir" op="equ" val="norm">
                      <dgm:choose name="Name56">
                        <dgm:if name="Name57" axis="root des" ptType="all node" func="maxDepth" op="gt" val="1">
                          <dgm:alg type="tx">
                            <dgm:param type="txAnchorVert" val="t"/>
                            <dgm:param type="parTxLTRAlign" val="l"/>
                            <dgm:param type="parTxRTLAlign" val="r"/>
                          </dgm:alg>
                        </dgm:if>
                        <dgm:else name="Name58">
                          <dgm:alg type="tx">
                            <dgm:param type="txAnchorVert" val="t"/>
                            <dgm:param type="parTxLTRAlign" val="l"/>
                            <dgm:param type="parTxRTLAlign" val="l"/>
                          </dgm:alg>
                        </dgm:else>
                      </dgm:choose>
                    </dgm:if>
                    <dgm:else name="Name59">
                      <dgm:choose name="Name60">
                        <dgm:if name="Name61" axis="root des" ptType="all node" func="maxDepth" op="gt" val="1">
                          <dgm:alg type="tx">
                            <dgm:param type="txAnchorVert" val="b"/>
                            <dgm:param type="txAnchorVertCh" val="b"/>
                            <dgm:param type="parTxLTRAlign" val="l"/>
                            <dgm:param type="parTxRTLAlign" val="r"/>
                          </dgm:alg>
                        </dgm:if>
                        <dgm:else name="Name6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63">
                    <dgm:if name="Name64" func="var" arg="dir" op="equ" val="norm">
                      <dgm:constrLst>
                        <dgm:constr type="rMarg"/>
                        <dgm:constr type="tMarg"/>
                        <dgm:constr type="bMarg"/>
                      </dgm:constrLst>
                    </dgm:if>
                    <dgm:else name="Name65">
                      <dgm:constrLst>
                        <dgm:constr type="lMarg"/>
                        <dgm:constr type="tMarg"/>
                        <dgm:constr type="bMarg"/>
                      </dgm:constrLst>
                    </dgm:else>
                  </dgm:choose>
                  <dgm:ruleLst>
                    <dgm:rule type="primFontSz" val="5" fact="NaN" max="NaN"/>
                  </dgm:ruleLst>
                </dgm:layoutNode>
              </dgm:forEach>
              <dgm:forEach name="Name66" axis="ch" ptType="node" st="3" cnt="1">
                <dgm:layoutNode name="bullet3c" styleLbl="node1">
                  <dgm:alg type="sp"/>
                  <dgm:shape xmlns:r="http://schemas.openxmlformats.org/officeDocument/2006/relationships" type="ellipse" r:blip="">
                    <dgm:adjLst/>
                  </dgm:shape>
                  <dgm:presOf/>
                  <dgm:constrLst/>
                  <dgm:ruleLst/>
                </dgm:layoutNode>
                <dgm:layoutNode name="textBox3c" styleLbl="revTx">
                  <dgm:varLst>
                    <dgm:bulletEnabled val="1"/>
                  </dgm:varLst>
                  <dgm:choose name="Name67">
                    <dgm:if name="Name68" func="var" arg="dir" op="equ" val="norm">
                      <dgm:choose name="Name69">
                        <dgm:if name="Name70" axis="root des" ptType="all node" func="maxDepth" op="gt" val="1">
                          <dgm:alg type="tx">
                            <dgm:param type="txAnchorVert" val="t"/>
                            <dgm:param type="parTxLTRAlign" val="l"/>
                            <dgm:param type="parTxRTLAlign" val="r"/>
                          </dgm:alg>
                        </dgm:if>
                        <dgm:else name="Name71">
                          <dgm:alg type="tx">
                            <dgm:param type="txAnchorVert" val="t"/>
                            <dgm:param type="parTxLTRAlign" val="l"/>
                            <dgm:param type="parTxRTLAlign" val="l"/>
                          </dgm:alg>
                        </dgm:else>
                      </dgm:choose>
                    </dgm:if>
                    <dgm:else name="Name72">
                      <dgm:choose name="Name73">
                        <dgm:if name="Name74" axis="root des" ptType="all node" func="maxDepth" op="gt" val="1">
                          <dgm:alg type="tx">
                            <dgm:param type="txAnchorVert" val="b"/>
                            <dgm:param type="txAnchorVertCh" val="b"/>
                            <dgm:param type="parTxLTRAlign" val="l"/>
                            <dgm:param type="parTxRTLAlign" val="r"/>
                          </dgm:alg>
                        </dgm:if>
                        <dgm:else name="Name7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76">
                    <dgm:if name="Name77" func="var" arg="dir" op="equ" val="norm">
                      <dgm:constrLst>
                        <dgm:constr type="rMarg"/>
                        <dgm:constr type="tMarg"/>
                        <dgm:constr type="bMarg"/>
                      </dgm:constrLst>
                    </dgm:if>
                    <dgm:else name="Name78">
                      <dgm:constrLst>
                        <dgm:constr type="lMarg"/>
                        <dgm:constr type="tMarg"/>
                        <dgm:constr type="bMarg"/>
                      </dgm:constrLst>
                    </dgm:else>
                  </dgm:choose>
                  <dgm:ruleLst>
                    <dgm:rule type="primFontSz" val="5" fact="NaN" max="NaN"/>
                  </dgm:ruleLst>
                </dgm:layoutNode>
              </dgm:forEach>
            </dgm:layoutNode>
          </dgm:if>
          <dgm:if name="Name79" axis="ch" ptType="node" func="cnt" op="equ" val="4">
            <dgm:layoutNode name="arrowDiagram4">
              <dgm:alg type="composite">
                <dgm:param type="vertAlign" val="none"/>
                <dgm:param type="horzAlign" val="none"/>
              </dgm:alg>
              <dgm:shape xmlns:r="http://schemas.openxmlformats.org/officeDocument/2006/relationships" r:blip="">
                <dgm:adjLst/>
              </dgm:shape>
              <dgm:presOf/>
              <dgm:choose name="Name80">
                <dgm:if name="Name81" func="var" arg="dir" op="equ" val="norm">
                  <dgm:constrLst>
                    <dgm:constr type="ctrX" for="ch" forName="bullet4a" refType="w" fact="0.11"/>
                    <dgm:constr type="ctrY" for="ch" forName="bullet4a" refType="h" fact="0.762"/>
                    <dgm:constr type="w" for="ch" forName="bullet4a" refType="w" fact="0.023"/>
                    <dgm:constr type="h" for="ch" forName="bullet4a" refType="w" refFor="ch" refForName="bullet4a"/>
                    <dgm:constr type="l" for="ch" forName="textBox4a" refType="ctrX" refFor="ch" refForName="bullet4a"/>
                    <dgm:constr type="t" for="ch" forName="textBox4a" refType="ctrY" refFor="ch" refForName="bullet4a"/>
                    <dgm:constr type="w" for="ch" forName="textBox4a" refType="w" fact="0.171"/>
                    <dgm:constr type="h" for="ch" forName="textBox4a" refType="h" fact="0.238"/>
                    <dgm:constr type="userA" refType="h" refFor="ch" refForName="bullet4a" fact="0.53"/>
                    <dgm:constr type="l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l" for="ch" forName="textBox4b" refType="ctrX" refFor="ch" refForName="bullet4b"/>
                    <dgm:constr type="t" for="ch" forName="textBox4b" refType="ctrY" refFor="ch" refForName="bullet4b"/>
                    <dgm:constr type="w" for="ch" forName="textBox4b" refType="w" fact="0.21"/>
                    <dgm:constr type="h" for="ch" forName="textBox4b" refType="h" fact="0.457"/>
                    <dgm:constr type="userB" refType="h" refFor="ch" refForName="bullet4b" fact="0.53"/>
                    <dgm:constr type="l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l" for="ch" forName="textBox4c" refType="ctrX" refFor="ch" refForName="bullet4c"/>
                    <dgm:constr type="t" for="ch" forName="textBox4c" refType="ctrY" refFor="ch" refForName="bullet4c"/>
                    <dgm:constr type="w" for="ch" forName="textBox4c" refType="w" fact="0.21"/>
                    <dgm:constr type="h" for="ch" forName="textBox4c" refType="h" fact="0.618"/>
                    <dgm:constr type="userC" refType="h" refFor="ch" refForName="bullet4c" fact="0.53"/>
                    <dgm:constr type="l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l" for="ch" forName="textBox4d" refType="ctrX" refFor="ch" refForName="bullet4d"/>
                    <dgm:constr type="t" for="ch" forName="textBox4d" refType="ctrY" refFor="ch" refForName="bullet4d"/>
                    <dgm:constr type="w" for="ch" forName="textBox4d" refType="w" fact="0.21"/>
                    <dgm:constr type="h" for="ch" forName="textBox4d" refType="h" fact="0.717"/>
                    <dgm:constr type="userD" refType="h" refFor="ch" refForName="bullet4d" fact="0.53"/>
                    <dgm:constr type="lMarg" for="ch" forName="textBox4d" refType="userD" fact="2.834"/>
                    <dgm:constr type="primFontSz" for="ch" ptType="node" op="equ" val="65"/>
                  </dgm:constrLst>
                </dgm:if>
                <dgm:else name="Name82">
                  <dgm:constrLst>
                    <dgm:constr type="ctrX" for="ch" forName="bullet4a" refType="w" fact="0.11"/>
                    <dgm:constr type="ctrY" for="ch" forName="bullet4a" refType="h" fact="0.762"/>
                    <dgm:constr type="w" for="ch" forName="bullet4a" refType="w" fact="0.023"/>
                    <dgm:constr type="h" for="ch" forName="bullet4a" refType="w" refFor="ch" refForName="bullet4a"/>
                    <dgm:constr type="r" for="ch" forName="textBox4a" refType="ctrX" refFor="ch" refForName="bullet4a"/>
                    <dgm:constr type="b" for="ch" forName="textBox4a" refType="ctrY" refFor="ch" refForName="bullet4a"/>
                    <dgm:constr type="w" for="ch" forName="textBox4a" refType="w" fact="0.11"/>
                    <dgm:constr type="h" for="ch" forName="textBox4a" refType="h" fact="0.762"/>
                    <dgm:constr type="userA" refType="h" refFor="ch" refForName="bullet4a" fact="0.53"/>
                    <dgm:constr type="r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r" for="ch" forName="textBox4b" refType="ctrX" refFor="ch" refForName="bullet4b"/>
                    <dgm:constr type="b" for="ch" forName="textBox4b" refType="ctrY" refFor="ch" refForName="bullet4b"/>
                    <dgm:constr type="w" for="ch" forName="textBox4b" refType="w" fact="0.171"/>
                    <dgm:constr type="h" for="ch" forName="textBox4b" refType="h" fact="0.543"/>
                    <dgm:constr type="userB" refType="h" refFor="ch" refForName="bullet4b" fact="0.53"/>
                    <dgm:constr type="r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r" for="ch" forName="textBox4c" refType="ctrX" refFor="ch" refForName="bullet4c"/>
                    <dgm:constr type="b" for="ch" forName="textBox4c" refType="ctrY" refFor="ch" refForName="bullet4c"/>
                    <dgm:constr type="w" for="ch" forName="textBox4c" refType="w" fact="0.21"/>
                    <dgm:constr type="h" for="ch" forName="textBox4c" refType="h" fact="0.382"/>
                    <dgm:constr type="userC" refType="h" refFor="ch" refForName="bullet4c" fact="0.53"/>
                    <dgm:constr type="r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r" for="ch" forName="textBox4d" refType="ctrX" refFor="ch" refForName="bullet4d"/>
                    <dgm:constr type="b" for="ch" forName="textBox4d" refType="ctrY" refFor="ch" refForName="bullet4d"/>
                    <dgm:constr type="w" for="ch" forName="textBox4d" refType="w" fact="0.21"/>
                    <dgm:constr type="h" for="ch" forName="textBox4d" refType="h" fact="0.283"/>
                    <dgm:constr type="userD" refType="h" refFor="ch" refForName="bullet4d" fact="0.53"/>
                    <dgm:constr type="rMarg" for="ch" forName="textBox4d" refType="userD" fact="2.834"/>
                    <dgm:constr type="primFontSz" for="ch" ptType="node" op="equ" val="65"/>
                  </dgm:constrLst>
                </dgm:else>
              </dgm:choose>
              <dgm:ruleLst/>
              <dgm:forEach name="Name83" axis="ch" ptType="node" cnt="1">
                <dgm:layoutNode name="bullet4a" styleLbl="node1">
                  <dgm:alg type="sp"/>
                  <dgm:shape xmlns:r="http://schemas.openxmlformats.org/officeDocument/2006/relationships" type="ellipse" r:blip="">
                    <dgm:adjLst/>
                  </dgm:shape>
                  <dgm:presOf/>
                  <dgm:constrLst/>
                  <dgm:ruleLst/>
                </dgm:layoutNode>
                <dgm:layoutNode name="textBox4a" styleLbl="revTx">
                  <dgm:varLst>
                    <dgm:bulletEnabled val="1"/>
                  </dgm:varLst>
                  <dgm:choose name="Name84">
                    <dgm:if name="Name85" func="var" arg="dir" op="equ" val="norm">
                      <dgm:choose name="Name86">
                        <dgm:if name="Name87" axis="root des" ptType="all node" func="maxDepth" op="gt" val="1">
                          <dgm:alg type="tx">
                            <dgm:param type="txAnchorVert" val="t"/>
                            <dgm:param type="parTxLTRAlign" val="l"/>
                            <dgm:param type="parTxRTLAlign" val="r"/>
                          </dgm:alg>
                        </dgm:if>
                        <dgm:else name="Name88">
                          <dgm:alg type="tx">
                            <dgm:param type="txAnchorVert" val="t"/>
                            <dgm:param type="parTxLTRAlign" val="l"/>
                            <dgm:param type="parTxRTLAlign" val="l"/>
                          </dgm:alg>
                        </dgm:else>
                      </dgm:choose>
                    </dgm:if>
                    <dgm:else name="Name89">
                      <dgm:choose name="Name90">
                        <dgm:if name="Name91" axis="root des" ptType="all node" func="maxDepth" op="gt" val="1">
                          <dgm:alg type="tx">
                            <dgm:param type="txAnchorVert" val="b"/>
                            <dgm:param type="txAnchorVertCh" val="b"/>
                            <dgm:param type="parTxLTRAlign" val="l"/>
                            <dgm:param type="parTxRTLAlign" val="r"/>
                          </dgm:alg>
                        </dgm:if>
                        <dgm:else name="Name9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93">
                    <dgm:if name="Name94" func="var" arg="dir" op="equ" val="norm">
                      <dgm:constrLst>
                        <dgm:constr type="rMarg"/>
                        <dgm:constr type="tMarg"/>
                        <dgm:constr type="bMarg"/>
                      </dgm:constrLst>
                    </dgm:if>
                    <dgm:else name="Name95">
                      <dgm:constrLst>
                        <dgm:constr type="lMarg"/>
                        <dgm:constr type="tMarg"/>
                        <dgm:constr type="bMarg"/>
                      </dgm:constrLst>
                    </dgm:else>
                  </dgm:choose>
                  <dgm:ruleLst>
                    <dgm:rule type="primFontSz" val="5" fact="NaN" max="NaN"/>
                  </dgm:ruleLst>
                </dgm:layoutNode>
              </dgm:forEach>
              <dgm:forEach name="Name96" axis="ch" ptType="node" st="2" cnt="1">
                <dgm:layoutNode name="bullet4b" styleLbl="node1">
                  <dgm:alg type="sp"/>
                  <dgm:shape xmlns:r="http://schemas.openxmlformats.org/officeDocument/2006/relationships" type="ellipse" r:blip="">
                    <dgm:adjLst/>
                  </dgm:shape>
                  <dgm:presOf/>
                  <dgm:constrLst/>
                  <dgm:ruleLst/>
                </dgm:layoutNode>
                <dgm:layoutNode name="textBox4b" styleLbl="revTx">
                  <dgm:varLst>
                    <dgm:bulletEnabled val="1"/>
                  </dgm:varLst>
                  <dgm:choose name="Name97">
                    <dgm:if name="Name98" func="var" arg="dir" op="equ" val="norm">
                      <dgm:choose name="Name99">
                        <dgm:if name="Name100" axis="root des" ptType="all node" func="maxDepth" op="gt" val="1">
                          <dgm:alg type="tx">
                            <dgm:param type="txAnchorVert" val="t"/>
                            <dgm:param type="parTxLTRAlign" val="l"/>
                            <dgm:param type="parTxRTLAlign" val="r"/>
                          </dgm:alg>
                        </dgm:if>
                        <dgm:else name="Name101">
                          <dgm:alg type="tx">
                            <dgm:param type="txAnchorVert" val="t"/>
                            <dgm:param type="parTxLTRAlign" val="l"/>
                            <dgm:param type="parTxRTLAlign" val="l"/>
                          </dgm:alg>
                        </dgm:else>
                      </dgm:choose>
                    </dgm:if>
                    <dgm:else name="Name102">
                      <dgm:choose name="Name103">
                        <dgm:if name="Name104" axis="root des" ptType="all node" func="maxDepth" op="gt" val="1">
                          <dgm:alg type="tx">
                            <dgm:param type="txAnchorVert" val="b"/>
                            <dgm:param type="txAnchorVertCh" val="b"/>
                            <dgm:param type="parTxLTRAlign" val="l"/>
                            <dgm:param type="parTxRTLAlign" val="r"/>
                          </dgm:alg>
                        </dgm:if>
                        <dgm:else name="Name10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06">
                    <dgm:if name="Name107" func="var" arg="dir" op="equ" val="norm">
                      <dgm:constrLst>
                        <dgm:constr type="rMarg"/>
                        <dgm:constr type="tMarg"/>
                        <dgm:constr type="bMarg"/>
                      </dgm:constrLst>
                    </dgm:if>
                    <dgm:else name="Name108">
                      <dgm:constrLst>
                        <dgm:constr type="lMarg"/>
                        <dgm:constr type="tMarg"/>
                        <dgm:constr type="bMarg"/>
                      </dgm:constrLst>
                    </dgm:else>
                  </dgm:choose>
                  <dgm:ruleLst>
                    <dgm:rule type="primFontSz" val="5" fact="NaN" max="NaN"/>
                  </dgm:ruleLst>
                </dgm:layoutNode>
              </dgm:forEach>
              <dgm:forEach name="Name109" axis="ch" ptType="node" st="3" cnt="1">
                <dgm:layoutNode name="bullet4c" styleLbl="node1">
                  <dgm:alg type="sp"/>
                  <dgm:shape xmlns:r="http://schemas.openxmlformats.org/officeDocument/2006/relationships" type="ellipse" r:blip="">
                    <dgm:adjLst/>
                  </dgm:shape>
                  <dgm:presOf/>
                  <dgm:constrLst/>
                  <dgm:ruleLst/>
                </dgm:layoutNode>
                <dgm:layoutNode name="textBox4c" styleLbl="revTx">
                  <dgm:varLst>
                    <dgm:bulletEnabled val="1"/>
                  </dgm:varLst>
                  <dgm:choose name="Name110">
                    <dgm:if name="Name111" func="var" arg="dir" op="equ" val="norm">
                      <dgm:choose name="Name112">
                        <dgm:if name="Name113" axis="root des" ptType="all node" func="maxDepth" op="gt" val="1">
                          <dgm:alg type="tx">
                            <dgm:param type="txAnchorVert" val="t"/>
                            <dgm:param type="parTxLTRAlign" val="l"/>
                            <dgm:param type="parTxRTLAlign" val="r"/>
                          </dgm:alg>
                        </dgm:if>
                        <dgm:else name="Name114">
                          <dgm:alg type="tx">
                            <dgm:param type="txAnchorVert" val="t"/>
                            <dgm:param type="parTxLTRAlign" val="l"/>
                            <dgm:param type="parTxRTLAlign" val="l"/>
                          </dgm:alg>
                        </dgm:else>
                      </dgm:choose>
                    </dgm:if>
                    <dgm:else name="Name115">
                      <dgm:choose name="Name116">
                        <dgm:if name="Name117" axis="root des" ptType="all node" func="maxDepth" op="gt" val="1">
                          <dgm:alg type="tx">
                            <dgm:param type="txAnchorVert" val="b"/>
                            <dgm:param type="txAnchorVertCh" val="b"/>
                            <dgm:param type="parTxLTRAlign" val="l"/>
                            <dgm:param type="parTxRTLAlign" val="r"/>
                          </dgm:alg>
                        </dgm:if>
                        <dgm:else name="Name11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19">
                    <dgm:if name="Name120" func="var" arg="dir" op="equ" val="norm">
                      <dgm:constrLst>
                        <dgm:constr type="rMarg"/>
                        <dgm:constr type="tMarg"/>
                        <dgm:constr type="bMarg"/>
                      </dgm:constrLst>
                    </dgm:if>
                    <dgm:else name="Name121">
                      <dgm:constrLst>
                        <dgm:constr type="lMarg"/>
                        <dgm:constr type="tMarg"/>
                        <dgm:constr type="bMarg"/>
                      </dgm:constrLst>
                    </dgm:else>
                  </dgm:choose>
                  <dgm:ruleLst>
                    <dgm:rule type="primFontSz" val="5" fact="NaN" max="NaN"/>
                  </dgm:ruleLst>
                </dgm:layoutNode>
              </dgm:forEach>
              <dgm:forEach name="Name122" axis="ch" ptType="node" st="4" cnt="1">
                <dgm:layoutNode name="bullet4d" styleLbl="node1">
                  <dgm:alg type="sp"/>
                  <dgm:shape xmlns:r="http://schemas.openxmlformats.org/officeDocument/2006/relationships" type="ellipse" r:blip="">
                    <dgm:adjLst/>
                  </dgm:shape>
                  <dgm:presOf/>
                  <dgm:constrLst/>
                  <dgm:ruleLst/>
                </dgm:layoutNode>
                <dgm:layoutNode name="textBox4d" styleLbl="revTx">
                  <dgm:varLst>
                    <dgm:bulletEnabled val="1"/>
                  </dgm:varLst>
                  <dgm:choose name="Name123">
                    <dgm:if name="Name124" func="var" arg="dir" op="equ" val="norm">
                      <dgm:choose name="Name125">
                        <dgm:if name="Name126" axis="root des" ptType="all node" func="maxDepth" op="gt" val="1">
                          <dgm:alg type="tx">
                            <dgm:param type="txAnchorVert" val="t"/>
                            <dgm:param type="parTxLTRAlign" val="l"/>
                            <dgm:param type="parTxRTLAlign" val="r"/>
                          </dgm:alg>
                        </dgm:if>
                        <dgm:else name="Name127">
                          <dgm:alg type="tx">
                            <dgm:param type="txAnchorVert" val="t"/>
                            <dgm:param type="parTxLTRAlign" val="l"/>
                            <dgm:param type="parTxRTLAlign" val="l"/>
                          </dgm:alg>
                        </dgm:else>
                      </dgm:choose>
                    </dgm:if>
                    <dgm:else name="Name128">
                      <dgm:choose name="Name129">
                        <dgm:if name="Name130" axis="root des" ptType="all node" func="maxDepth" op="gt" val="1">
                          <dgm:alg type="tx">
                            <dgm:param type="txAnchorVert" val="b"/>
                            <dgm:param type="txAnchorVertCh" val="b"/>
                            <dgm:param type="parTxLTRAlign" val="l"/>
                            <dgm:param type="parTxRTLAlign" val="r"/>
                          </dgm:alg>
                        </dgm:if>
                        <dgm:else name="Name13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32">
                    <dgm:if name="Name133" func="var" arg="dir" op="equ" val="norm">
                      <dgm:constrLst>
                        <dgm:constr type="rMarg"/>
                        <dgm:constr type="tMarg"/>
                        <dgm:constr type="bMarg"/>
                      </dgm:constrLst>
                    </dgm:if>
                    <dgm:else name="Name134">
                      <dgm:constrLst>
                        <dgm:constr type="lMarg"/>
                        <dgm:constr type="tMarg"/>
                        <dgm:constr type="bMarg"/>
                      </dgm:constrLst>
                    </dgm:else>
                  </dgm:choose>
                  <dgm:ruleLst>
                    <dgm:rule type="primFontSz" val="5" fact="NaN" max="NaN"/>
                  </dgm:ruleLst>
                </dgm:layoutNode>
              </dgm:forEach>
            </dgm:layoutNode>
          </dgm:if>
          <dgm:else name="Name135">
            <dgm:layoutNode name="arrowDiagram5">
              <dgm:alg type="composite">
                <dgm:param type="vertAlign" val="none"/>
                <dgm:param type="horzAlign" val="none"/>
              </dgm:alg>
              <dgm:shape xmlns:r="http://schemas.openxmlformats.org/officeDocument/2006/relationships" r:blip="">
                <dgm:adjLst/>
              </dgm:shape>
              <dgm:presOf/>
              <dgm:choose name="Name136">
                <dgm:if name="Name137" func="var" arg="dir" op="equ" val="norm">
                  <dgm:constrLst>
                    <dgm:constr type="ctrX" for="ch" forName="bullet5a" refType="w" fact="0.11"/>
                    <dgm:constr type="ctrY" for="ch" forName="bullet5a" refType="h" fact="0.762"/>
                    <dgm:constr type="w" for="ch" forName="bullet5a" refType="w" fact="0.023"/>
                    <dgm:constr type="h" for="ch" forName="bullet5a" refType="w" refFor="ch" refForName="bullet5a"/>
                    <dgm:constr type="l" for="ch" forName="textBox5a" refType="ctrX" refFor="ch" refForName="bullet5a"/>
                    <dgm:constr type="t" for="ch" forName="textBox5a" refType="ctrY" refFor="ch" refForName="bullet5a"/>
                    <dgm:constr type="w" for="ch" forName="textBox5a" refType="w" fact="0.131"/>
                    <dgm:constr type="h" for="ch" forName="textBox5a" refType="h" fact="0.238"/>
                    <dgm:constr type="userA" refType="h" refFor="ch" refForName="bullet5a" fact="0.53"/>
                    <dgm:constr type="l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l" for="ch" forName="textBox5b" refType="ctrX" refFor="ch" refForName="bullet5b"/>
                    <dgm:constr type="t" for="ch" forName="textBox5b" refType="ctrY" refFor="ch" refForName="bullet5b"/>
                    <dgm:constr type="w" for="ch" forName="textBox5b" refType="w" fact="0.166"/>
                    <dgm:constr type="h" for="ch" forName="textBox5b" refType="h" fact="0.419"/>
                    <dgm:constr type="userB" refType="h" refFor="ch" refForName="bullet5b" fact="0.53"/>
                    <dgm:constr type="l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l" for="ch" forName="textBox5c" refType="ctrX" refFor="ch" refForName="bullet5c"/>
                    <dgm:constr type="t" for="ch" forName="textBox5c" refType="ctrY" refFor="ch" refForName="bullet5c"/>
                    <dgm:constr type="w" for="ch" forName="textBox5c" refType="w" fact="0.193"/>
                    <dgm:constr type="h" for="ch" forName="textBox5c" refType="h" fact="0.562"/>
                    <dgm:constr type="userC" refType="h" refFor="ch" refForName="bullet5c" fact="0.53"/>
                    <dgm:constr type="l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l" for="ch" forName="textBox5d" refType="ctrX" refFor="ch" refForName="bullet5d"/>
                    <dgm:constr type="t" for="ch" forName="textBox5d" refType="ctrY" refFor="ch" refForName="bullet5d"/>
                    <dgm:constr type="w" for="ch" forName="textBox5d" refType="w" fact="0.2"/>
                    <dgm:constr type="h" for="ch" forName="textBox5d" refType="h" fact="0.67"/>
                    <dgm:constr type="userD" refType="h" refFor="ch" refForName="bullet5d" fact="0.53"/>
                    <dgm:constr type="l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l" for="ch" forName="textBox5e" refType="ctrX" refFor="ch" refForName="bullet5e"/>
                    <dgm:constr type="t" for="ch" forName="textBox5e" refType="ctrY" refFor="ch" refForName="bullet5e"/>
                    <dgm:constr type="w" for="ch" forName="textBox5e" refType="w" fact="0.2"/>
                    <dgm:constr type="h" for="ch" forName="textBox5e" refType="h" fact="0.736"/>
                    <dgm:constr type="userE" refType="h" refFor="ch" refForName="bullet5e" fact="0.53"/>
                    <dgm:constr type="lMarg" for="ch" forName="textBox5e" refType="userE" fact="2.834"/>
                    <dgm:constr type="primFontSz" for="ch" ptType="node" op="equ" val="65"/>
                  </dgm:constrLst>
                </dgm:if>
                <dgm:else name="Name138">
                  <dgm:constrLst>
                    <dgm:constr type="ctrX" for="ch" forName="bullet5a" refType="w" fact="0.11"/>
                    <dgm:constr type="ctrY" for="ch" forName="bullet5a" refType="h" fact="0.762"/>
                    <dgm:constr type="w" for="ch" forName="bullet5a" refType="w" fact="0.023"/>
                    <dgm:constr type="h" for="ch" forName="bullet5a" refType="w" refFor="ch" refForName="bullet5a"/>
                    <dgm:constr type="r" for="ch" forName="textBox5a" refType="ctrX" refFor="ch" refForName="bullet5a"/>
                    <dgm:constr type="b" for="ch" forName="textBox5a" refType="ctrY" refFor="ch" refForName="bullet5a"/>
                    <dgm:constr type="w" for="ch" forName="textBox5a" refType="w" fact="0.11"/>
                    <dgm:constr type="h" for="ch" forName="textBox5a" refType="h" fact="0.762"/>
                    <dgm:constr type="userA" refType="h" refFor="ch" refForName="bullet5a" fact="0.53"/>
                    <dgm:constr type="r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r" for="ch" forName="textBox5b" refType="ctrX" refFor="ch" refForName="bullet5b"/>
                    <dgm:constr type="b" for="ch" forName="textBox5b" refType="ctrY" refFor="ch" refForName="bullet5b"/>
                    <dgm:constr type="w" for="ch" forName="textBox5b" refType="w" fact="0.131"/>
                    <dgm:constr type="h" for="ch" forName="textBox5b" refType="h" fact="0.581"/>
                    <dgm:constr type="userB" refType="h" refFor="ch" refForName="bullet5b" fact="0.53"/>
                    <dgm:constr type="r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r" for="ch" forName="textBox5c" refType="ctrX" refFor="ch" refForName="bullet5c"/>
                    <dgm:constr type="b" for="ch" forName="textBox5c" refType="ctrY" refFor="ch" refForName="bullet5c"/>
                    <dgm:constr type="w" for="ch" forName="textBox5c" refType="w" fact="0.166"/>
                    <dgm:constr type="h" for="ch" forName="textBox5c" refType="h" fact="0.438"/>
                    <dgm:constr type="userC" refType="h" refFor="ch" refForName="bullet5c" fact="0.53"/>
                    <dgm:constr type="r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r" for="ch" forName="textBox5d" refType="ctrX" refFor="ch" refForName="bullet5d"/>
                    <dgm:constr type="b" for="ch" forName="textBox5d" refType="ctrY" refFor="ch" refForName="bullet5d"/>
                    <dgm:constr type="w" for="ch" forName="textBox5d" refType="w" fact="0.193"/>
                    <dgm:constr type="h" for="ch" forName="textBox5d" refType="h" fact="0.33"/>
                    <dgm:constr type="userD" refType="h" refFor="ch" refForName="bullet5d" fact="0.53"/>
                    <dgm:constr type="r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r" for="ch" forName="textBox5e" refType="ctrX" refFor="ch" refForName="bullet5e"/>
                    <dgm:constr type="b" for="ch" forName="textBox5e" refType="ctrY" refFor="ch" refForName="bullet5e"/>
                    <dgm:constr type="w" for="ch" forName="textBox5e" refType="w" fact="0.2"/>
                    <dgm:constr type="h" for="ch" forName="textBox5e" refType="h" fact="0.264"/>
                    <dgm:constr type="userE" refType="h" refFor="ch" refForName="bullet5e" fact="0.53"/>
                    <dgm:constr type="rMarg" for="ch" forName="textBox5e" refType="userE" fact="2.834"/>
                    <dgm:constr type="primFontSz" for="ch" ptType="node" op="equ" val="65"/>
                  </dgm:constrLst>
                </dgm:else>
              </dgm:choose>
              <dgm:ruleLst/>
              <dgm:forEach name="Name139" axis="ch" ptType="node" cnt="1">
                <dgm:layoutNode name="bullet5a" styleLbl="node1">
                  <dgm:alg type="sp"/>
                  <dgm:shape xmlns:r="http://schemas.openxmlformats.org/officeDocument/2006/relationships" type="ellipse" r:blip="">
                    <dgm:adjLst/>
                  </dgm:shape>
                  <dgm:presOf/>
                  <dgm:constrLst/>
                  <dgm:ruleLst/>
                </dgm:layoutNode>
                <dgm:layoutNode name="textBox5a" styleLbl="revTx">
                  <dgm:varLst>
                    <dgm:bulletEnabled val="1"/>
                  </dgm:varLst>
                  <dgm:choose name="Name140">
                    <dgm:if name="Name141" func="var" arg="dir" op="equ" val="norm">
                      <dgm:choose name="Name142">
                        <dgm:if name="Name143" axis="root des" ptType="all node" func="maxDepth" op="gt" val="1">
                          <dgm:alg type="tx">
                            <dgm:param type="txAnchorVert" val="t"/>
                            <dgm:param type="parTxLTRAlign" val="l"/>
                            <dgm:param type="parTxRTLAlign" val="r"/>
                          </dgm:alg>
                        </dgm:if>
                        <dgm:else name="Name144">
                          <dgm:alg type="tx">
                            <dgm:param type="txAnchorVert" val="t"/>
                            <dgm:param type="parTxLTRAlign" val="l"/>
                            <dgm:param type="parTxRTLAlign" val="l"/>
                          </dgm:alg>
                        </dgm:else>
                      </dgm:choose>
                    </dgm:if>
                    <dgm:else name="Name145">
                      <dgm:choose name="Name146">
                        <dgm:if name="Name147" axis="root des" ptType="all node" func="maxDepth" op="gt" val="1">
                          <dgm:alg type="tx">
                            <dgm:param type="txAnchorVert" val="b"/>
                            <dgm:param type="txAnchorVertCh" val="b"/>
                            <dgm:param type="parTxLTRAlign" val="l"/>
                            <dgm:param type="parTxRTLAlign" val="r"/>
                          </dgm:alg>
                        </dgm:if>
                        <dgm:else name="Name14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49">
                    <dgm:if name="Name150" func="var" arg="dir" op="equ" val="norm">
                      <dgm:constrLst>
                        <dgm:constr type="rMarg"/>
                        <dgm:constr type="tMarg"/>
                        <dgm:constr type="bMarg"/>
                      </dgm:constrLst>
                    </dgm:if>
                    <dgm:else name="Name151">
                      <dgm:constrLst>
                        <dgm:constr type="lMarg"/>
                        <dgm:constr type="tMarg"/>
                        <dgm:constr type="bMarg"/>
                      </dgm:constrLst>
                    </dgm:else>
                  </dgm:choose>
                  <dgm:ruleLst>
                    <dgm:rule type="primFontSz" val="5" fact="NaN" max="NaN"/>
                  </dgm:ruleLst>
                </dgm:layoutNode>
              </dgm:forEach>
              <dgm:forEach name="Name152" axis="ch" ptType="node" st="2" cnt="1">
                <dgm:layoutNode name="bullet5b" styleLbl="node1">
                  <dgm:alg type="sp"/>
                  <dgm:shape xmlns:r="http://schemas.openxmlformats.org/officeDocument/2006/relationships" type="ellipse" r:blip="">
                    <dgm:adjLst/>
                  </dgm:shape>
                  <dgm:presOf/>
                  <dgm:constrLst/>
                  <dgm:ruleLst/>
                </dgm:layoutNode>
                <dgm:layoutNode name="textBox5b" styleLbl="revTx">
                  <dgm:varLst>
                    <dgm:bulletEnabled val="1"/>
                  </dgm:varLst>
                  <dgm:choose name="Name153">
                    <dgm:if name="Name154" func="var" arg="dir" op="equ" val="norm">
                      <dgm:choose name="Name155">
                        <dgm:if name="Name156" axis="root des" ptType="all node" func="maxDepth" op="gt" val="1">
                          <dgm:alg type="tx">
                            <dgm:param type="txAnchorVert" val="t"/>
                            <dgm:param type="parTxLTRAlign" val="l"/>
                            <dgm:param type="parTxRTLAlign" val="r"/>
                          </dgm:alg>
                        </dgm:if>
                        <dgm:else name="Name157">
                          <dgm:alg type="tx">
                            <dgm:param type="txAnchorVert" val="t"/>
                            <dgm:param type="parTxLTRAlign" val="l"/>
                            <dgm:param type="parTxRTLAlign" val="l"/>
                          </dgm:alg>
                        </dgm:else>
                      </dgm:choose>
                    </dgm:if>
                    <dgm:else name="Name158">
                      <dgm:choose name="Name159">
                        <dgm:if name="Name160" axis="root des" ptType="all node" func="maxDepth" op="gt" val="1">
                          <dgm:alg type="tx">
                            <dgm:param type="txAnchorVert" val="b"/>
                            <dgm:param type="txAnchorVertCh" val="b"/>
                            <dgm:param type="parTxLTRAlign" val="l"/>
                            <dgm:param type="parTxRTLAlign" val="r"/>
                          </dgm:alg>
                        </dgm:if>
                        <dgm:else name="Name16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62">
                    <dgm:if name="Name163" func="var" arg="dir" op="equ" val="norm">
                      <dgm:constrLst>
                        <dgm:constr type="rMarg"/>
                        <dgm:constr type="tMarg"/>
                        <dgm:constr type="bMarg"/>
                      </dgm:constrLst>
                    </dgm:if>
                    <dgm:else name="Name164">
                      <dgm:constrLst>
                        <dgm:constr type="lMarg"/>
                        <dgm:constr type="tMarg"/>
                        <dgm:constr type="bMarg"/>
                      </dgm:constrLst>
                    </dgm:else>
                  </dgm:choose>
                  <dgm:ruleLst>
                    <dgm:rule type="primFontSz" val="5" fact="NaN" max="NaN"/>
                  </dgm:ruleLst>
                </dgm:layoutNode>
              </dgm:forEach>
              <dgm:forEach name="Name165" axis="ch" ptType="node" st="3" cnt="1">
                <dgm:layoutNode name="bullet5c" styleLbl="node1">
                  <dgm:alg type="sp"/>
                  <dgm:shape xmlns:r="http://schemas.openxmlformats.org/officeDocument/2006/relationships" type="ellipse" r:blip="">
                    <dgm:adjLst/>
                  </dgm:shape>
                  <dgm:presOf/>
                  <dgm:constrLst/>
                  <dgm:ruleLst/>
                </dgm:layoutNode>
                <dgm:layoutNode name="textBox5c" styleLbl="revTx">
                  <dgm:varLst>
                    <dgm:bulletEnabled val="1"/>
                  </dgm:varLst>
                  <dgm:choose name="Name166">
                    <dgm:if name="Name167" func="var" arg="dir" op="equ" val="norm">
                      <dgm:choose name="Name168">
                        <dgm:if name="Name169" axis="root des" ptType="all node" func="maxDepth" op="gt" val="1">
                          <dgm:alg type="tx">
                            <dgm:param type="txAnchorVert" val="t"/>
                            <dgm:param type="parTxLTRAlign" val="l"/>
                            <dgm:param type="parTxRTLAlign" val="r"/>
                          </dgm:alg>
                        </dgm:if>
                        <dgm:else name="Name170">
                          <dgm:alg type="tx">
                            <dgm:param type="txAnchorVert" val="t"/>
                            <dgm:param type="parTxLTRAlign" val="l"/>
                            <dgm:param type="parTxRTLAlign" val="l"/>
                          </dgm:alg>
                        </dgm:else>
                      </dgm:choose>
                    </dgm:if>
                    <dgm:else name="Name171">
                      <dgm:choose name="Name172">
                        <dgm:if name="Name173" axis="root des" ptType="all node" func="maxDepth" op="gt" val="1">
                          <dgm:alg type="tx">
                            <dgm:param type="txAnchorVert" val="b"/>
                            <dgm:param type="txAnchorVertCh" val="b"/>
                            <dgm:param type="parTxLTRAlign" val="l"/>
                            <dgm:param type="parTxRTLAlign" val="r"/>
                          </dgm:alg>
                        </dgm:if>
                        <dgm:else name="Name174">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75">
                    <dgm:if name="Name176" func="var" arg="dir" op="equ" val="norm">
                      <dgm:constrLst>
                        <dgm:constr type="rMarg"/>
                        <dgm:constr type="tMarg"/>
                        <dgm:constr type="bMarg"/>
                      </dgm:constrLst>
                    </dgm:if>
                    <dgm:else name="Name177">
                      <dgm:constrLst>
                        <dgm:constr type="lMarg"/>
                        <dgm:constr type="tMarg"/>
                        <dgm:constr type="bMarg"/>
                      </dgm:constrLst>
                    </dgm:else>
                  </dgm:choose>
                  <dgm:ruleLst>
                    <dgm:rule type="primFontSz" val="5" fact="NaN" max="NaN"/>
                  </dgm:ruleLst>
                </dgm:layoutNode>
              </dgm:forEach>
              <dgm:forEach name="Name178" axis="ch" ptType="node" st="4" cnt="1">
                <dgm:layoutNode name="bullet5d" styleLbl="node1">
                  <dgm:alg type="sp"/>
                  <dgm:shape xmlns:r="http://schemas.openxmlformats.org/officeDocument/2006/relationships" type="ellipse" r:blip="">
                    <dgm:adjLst/>
                  </dgm:shape>
                  <dgm:presOf/>
                  <dgm:constrLst/>
                  <dgm:ruleLst/>
                </dgm:layoutNode>
                <dgm:layoutNode name="textBox5d" styleLbl="revTx">
                  <dgm:varLst>
                    <dgm:bulletEnabled val="1"/>
                  </dgm:varLst>
                  <dgm:choose name="Name179">
                    <dgm:if name="Name180" func="var" arg="dir" op="equ" val="norm">
                      <dgm:choose name="Name181">
                        <dgm:if name="Name182" axis="root des" ptType="all node" func="maxDepth" op="gt" val="1">
                          <dgm:alg type="tx">
                            <dgm:param type="txAnchorVert" val="t"/>
                            <dgm:param type="parTxLTRAlign" val="l"/>
                            <dgm:param type="parTxRTLAlign" val="r"/>
                          </dgm:alg>
                        </dgm:if>
                        <dgm:else name="Name183">
                          <dgm:alg type="tx">
                            <dgm:param type="txAnchorVert" val="t"/>
                            <dgm:param type="parTxLTRAlign" val="l"/>
                            <dgm:param type="parTxRTLAlign" val="l"/>
                          </dgm:alg>
                        </dgm:else>
                      </dgm:choose>
                    </dgm:if>
                    <dgm:else name="Name184">
                      <dgm:choose name="Name185">
                        <dgm:if name="Name186" axis="root des" ptType="all node" func="maxDepth" op="gt" val="1">
                          <dgm:alg type="tx">
                            <dgm:param type="txAnchorVert" val="b"/>
                            <dgm:param type="txAnchorVertCh" val="b"/>
                            <dgm:param type="parTxLTRAlign" val="l"/>
                            <dgm:param type="parTxRTLAlign" val="r"/>
                          </dgm:alg>
                        </dgm:if>
                        <dgm:else name="Name187">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88">
                    <dgm:if name="Name189" func="var" arg="dir" op="equ" val="norm">
                      <dgm:constrLst>
                        <dgm:constr type="rMarg"/>
                        <dgm:constr type="tMarg"/>
                        <dgm:constr type="bMarg"/>
                      </dgm:constrLst>
                    </dgm:if>
                    <dgm:else name="Name190">
                      <dgm:constrLst>
                        <dgm:constr type="lMarg"/>
                        <dgm:constr type="tMarg"/>
                        <dgm:constr type="bMarg"/>
                      </dgm:constrLst>
                    </dgm:else>
                  </dgm:choose>
                  <dgm:ruleLst>
                    <dgm:rule type="primFontSz" val="5" fact="NaN" max="NaN"/>
                  </dgm:ruleLst>
                </dgm:layoutNode>
              </dgm:forEach>
              <dgm:forEach name="Name191" axis="ch" ptType="node" st="5" cnt="1">
                <dgm:layoutNode name="bullet5e" styleLbl="node1">
                  <dgm:alg type="sp"/>
                  <dgm:shape xmlns:r="http://schemas.openxmlformats.org/officeDocument/2006/relationships" type="ellipse" r:blip="">
                    <dgm:adjLst/>
                  </dgm:shape>
                  <dgm:presOf/>
                  <dgm:constrLst/>
                  <dgm:ruleLst/>
                </dgm:layoutNode>
                <dgm:layoutNode name="textBox5e" styleLbl="revTx">
                  <dgm:varLst>
                    <dgm:bulletEnabled val="1"/>
                  </dgm:varLst>
                  <dgm:choose name="Name192">
                    <dgm:if name="Name193" func="var" arg="dir" op="equ" val="norm">
                      <dgm:choose name="Name194">
                        <dgm:if name="Name195" axis="root des" ptType="all node" func="maxDepth" op="gt" val="1">
                          <dgm:alg type="tx">
                            <dgm:param type="txAnchorVert" val="t"/>
                            <dgm:param type="parTxLTRAlign" val="l"/>
                            <dgm:param type="parTxRTLAlign" val="r"/>
                          </dgm:alg>
                        </dgm:if>
                        <dgm:else name="Name196">
                          <dgm:alg type="tx">
                            <dgm:param type="txAnchorVert" val="t"/>
                            <dgm:param type="parTxLTRAlign" val="l"/>
                            <dgm:param type="parTxRTLAlign" val="l"/>
                          </dgm:alg>
                        </dgm:else>
                      </dgm:choose>
                    </dgm:if>
                    <dgm:else name="Name197">
                      <dgm:choose name="Name198">
                        <dgm:if name="Name199" axis="root des" ptType="all node" func="maxDepth" op="gt" val="1">
                          <dgm:alg type="tx">
                            <dgm:param type="txAnchorVert" val="b"/>
                            <dgm:param type="txAnchorVertCh" val="b"/>
                            <dgm:param type="parTxLTRAlign" val="l"/>
                            <dgm:param type="parTxRTLAlign" val="r"/>
                          </dgm:alg>
                        </dgm:if>
                        <dgm:else name="Name200">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1">
                    <dgm:if name="Name202" func="var" arg="dir" op="equ" val="norm">
                      <dgm:constrLst>
                        <dgm:constr type="rMarg"/>
                        <dgm:constr type="tMarg"/>
                        <dgm:constr type="bMarg"/>
                      </dgm:constrLst>
                    </dgm:if>
                    <dgm:else name="Name203">
                      <dgm:constrLst>
                        <dgm:constr type="lMarg"/>
                        <dgm:constr type="tMarg"/>
                        <dgm:constr type="bMarg"/>
                      </dgm:constrLst>
                    </dgm:else>
                  </dgm:choose>
                  <dgm:ruleLst>
                    <dgm:rule type="primFontSz" val="5" fact="NaN" max="NaN"/>
                  </dgm:ruleLst>
                </dgm:layoutNode>
              </dgm:forEach>
            </dgm:layoutNode>
          </dgm:else>
        </dgm:choose>
      </dgm:if>
      <dgm:else name="Name204"/>
    </dgm:choose>
  </dgm:layoutNode>
</dgm:layoutDef>
</file>

<file path=ppt/diagrams/layout2.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r>
              <a:rPr lang="en-US" sz="1400" smtClean="0"/>
              <a:t>Tech·Ed Europe 2009</a:t>
            </a:r>
            <a:endParaRPr lang="en-US" sz="1400" dirty="0">
              <a:latin typeface="Trebuchet MS" pitchFamily="34" charset="0"/>
            </a:endParaRPr>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r>
              <a:rPr lang="en-US" sz="1400" smtClean="0">
                <a:latin typeface="Trebuchet MS" pitchFamily="34" charset="0"/>
              </a:rPr>
              <a:t>11/12/2009</a:t>
            </a:r>
            <a:endParaRPr lang="en-US" sz="1400" dirty="0">
              <a:latin typeface="Trebuchet MS" pitchFamily="34" charset="0"/>
            </a:endParaRPr>
          </a:p>
        </p:txBody>
      </p:sp>
      <p:sp>
        <p:nvSpPr>
          <p:cNvPr id="4" name="Footer Placeholder 3"/>
          <p:cNvSpPr>
            <a:spLocks noGrp="1"/>
          </p:cNvSpPr>
          <p:nvPr>
            <p:ph type="ftr" sz="quarter" idx="2"/>
          </p:nvPr>
        </p:nvSpPr>
        <p:spPr>
          <a:xfrm>
            <a:off x="0" y="8685213"/>
            <a:ext cx="6248400" cy="457200"/>
          </a:xfrm>
          <a:prstGeom prst="rect">
            <a:avLst/>
          </a:prstGeom>
        </p:spPr>
        <p:txBody>
          <a:bodyPr vert="horz" lIns="91440" tIns="45720" rIns="91440" bIns="45720" rtlCol="0" anchor="b"/>
          <a:lstStyle>
            <a:lvl1pPr algn="l">
              <a:defRPr sz="1200"/>
            </a:lvl1pPr>
          </a:lstStyle>
          <a:p>
            <a:r>
              <a:rPr lang="en-US" sz="1400" smtClean="0">
                <a:solidFill>
                  <a:srgbClr val="000000"/>
                </a:solidFill>
                <a:latin typeface="Trebuchet MS" pitchFamily="34" charset="0"/>
              </a:rPr>
              <a:t>cli314_heller.pptx</a:t>
            </a:r>
            <a:endParaRPr lang="en-US" sz="1400" dirty="0" smtClean="0">
              <a:solidFill>
                <a:srgbClr val="000000"/>
              </a:solidFill>
              <a:latin typeface="Trebuchet MS" pitchFamily="34" charset="0"/>
            </a:endParaRPr>
          </a:p>
        </p:txBody>
      </p:sp>
      <p:sp>
        <p:nvSpPr>
          <p:cNvPr id="5" name="Slide Number Placeholder 4"/>
          <p:cNvSpPr>
            <a:spLocks noGrp="1"/>
          </p:cNvSpPr>
          <p:nvPr>
            <p:ph type="sldNum" sz="quarter" idx="3"/>
          </p:nvPr>
        </p:nvSpPr>
        <p:spPr>
          <a:xfrm>
            <a:off x="6248399" y="8685213"/>
            <a:ext cx="608013" cy="457200"/>
          </a:xfrm>
          <a:prstGeom prst="rect">
            <a:avLst/>
          </a:prstGeom>
        </p:spPr>
        <p:txBody>
          <a:bodyPr vert="horz" lIns="91440" tIns="45720" rIns="91440" bIns="45720" rtlCol="0" anchor="b"/>
          <a:lstStyle>
            <a:lvl1pPr algn="r">
              <a:defRPr sz="1200"/>
            </a:lvl1pPr>
          </a:lstStyle>
          <a:p>
            <a:fld id="{8980CB99-47E3-46F4-AAEB-3919FBEFC014}" type="slidenum">
              <a:rPr lang="en-US" sz="1400" smtClean="0">
                <a:latin typeface="Trebuchet MS" pitchFamily="34" charset="0"/>
              </a:rPr>
              <a:pPr/>
              <a:t>‹#›</a:t>
            </a:fld>
            <a:endParaRPr lang="en-US" sz="1400" dirty="0">
              <a:latin typeface="Trebuchet MS" pitchFamily="34" charset="0"/>
            </a:endParaRPr>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Trebuchet MS" pitchFamily="34" charset="0"/>
              </a:defRPr>
            </a:lvl1pPr>
          </a:lstStyle>
          <a:p>
            <a:r>
              <a:rPr lang="en-US" dirty="0" err="1" smtClean="0"/>
              <a:t>Tech·Ed</a:t>
            </a:r>
            <a:r>
              <a:rPr lang="en-US" dirty="0" smtClean="0"/>
              <a:t>  North America 2009</a:t>
            </a:r>
            <a:endParaRPr lang="en-US" dirty="0">
              <a:latin typeface="Trebuchet MS" pitchFamily="34" charset="0"/>
            </a:endParaRPr>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Trebuchet MS" pitchFamily="34" charset="0"/>
              </a:defRPr>
            </a:lvl1pPr>
          </a:lstStyle>
          <a:p>
            <a:r>
              <a:rPr lang="en-US" dirty="0" smtClean="0"/>
              <a:t>May 11 – 15, 2009</a:t>
            </a:r>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Footer Placeholder 5"/>
          <p:cNvSpPr>
            <a:spLocks noGrp="1"/>
          </p:cNvSpPr>
          <p:nvPr>
            <p:ph type="ftr" sz="quarter" idx="4"/>
          </p:nvPr>
        </p:nvSpPr>
        <p:spPr>
          <a:xfrm>
            <a:off x="0" y="8685213"/>
            <a:ext cx="6172200" cy="457200"/>
          </a:xfrm>
          <a:prstGeom prst="rect">
            <a:avLst/>
          </a:prstGeom>
        </p:spPr>
        <p:txBody>
          <a:bodyPr vert="horz" lIns="91440" tIns="45720" rIns="91440" bIns="45720" rtlCol="0" anchor="b"/>
          <a:lstStyle>
            <a:lvl1pPr algn="l">
              <a:defRPr sz="400">
                <a:latin typeface="Segoe" pitchFamily="34" charset="0"/>
              </a:defRPr>
            </a:lvl1pPr>
          </a:lstStyle>
          <a:p>
            <a:r>
              <a:rPr lang="en-US" smtClean="0">
                <a:solidFill>
                  <a:srgbClr val="000000"/>
                </a:solidFill>
                <a:latin typeface="Trebuchet MS" pitchFamily="34" charset="0"/>
              </a:rPr>
              <a:t>© 2009 Microsoft Corporation. All rights reserved. Microsoft, Windows, Windows Vista and other product names are or may be registered trademarks and/or trademarks in the U.S. and/or other countries.</a:t>
            </a:r>
          </a:p>
          <a:p>
            <a:r>
              <a:rPr lang="en-US" sz="500" smtClean="0">
                <a:solidFill>
                  <a:srgbClr val="000000"/>
                </a:solidFill>
                <a:latin typeface="Trebuchet MS"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z="500" smtClean="0">
                <a:solidFill>
                  <a:srgbClr val="000000"/>
                </a:solidFill>
                <a:latin typeface="Trebuchet MS" pitchFamily="34" charset="0"/>
              </a:rPr>
            </a:br>
            <a:r>
              <a:rPr lang="en-US" sz="500" smtClean="0">
                <a:solidFill>
                  <a:srgbClr val="000000"/>
                </a:solidFill>
                <a:latin typeface="Trebuchet MS" pitchFamily="34" charset="0"/>
              </a:rPr>
              <a:t>MICROSOFT MAKES NO WARRANTIES, EXPRESS, IMPLIED OR STATUTORY, AS TO THE INFORMATION IN THIS PRESENTATION.</a:t>
            </a:r>
            <a:endParaRPr lang="en-US" sz="500" dirty="0" smtClean="0">
              <a:solidFill>
                <a:srgbClr val="000000"/>
              </a:solidFill>
              <a:latin typeface="Trebuchet MS" pitchFamily="34" charset="0"/>
            </a:endParaRPr>
          </a:p>
        </p:txBody>
      </p:sp>
      <p:sp>
        <p:nvSpPr>
          <p:cNvPr id="7" name="Slide Number Placeholder 6"/>
          <p:cNvSpPr>
            <a:spLocks noGrp="1"/>
          </p:cNvSpPr>
          <p:nvPr>
            <p:ph type="sldNum" sz="quarter" idx="5"/>
          </p:nvPr>
        </p:nvSpPr>
        <p:spPr>
          <a:xfrm>
            <a:off x="6172199" y="8685213"/>
            <a:ext cx="684213" cy="457200"/>
          </a:xfrm>
          <a:prstGeom prst="rect">
            <a:avLst/>
          </a:prstGeom>
        </p:spPr>
        <p:txBody>
          <a:bodyPr vert="horz" lIns="91440" tIns="45720" rIns="91440" bIns="45720" rtlCol="0" anchor="b"/>
          <a:lstStyle>
            <a:lvl1pPr algn="r">
              <a:defRPr sz="1200">
                <a:latin typeface="Trebuchet MS" pitchFamily="34" charset="0"/>
              </a:defRPr>
            </a:lvl1pPr>
          </a:lstStyle>
          <a:p>
            <a:fld id="{8B263312-38AA-4E1E-B2B5-0F8F122B24FE}" type="slidenum">
              <a:rPr lang="en-US" smtClean="0"/>
              <a:pPr/>
              <a:t>‹#›</a:t>
            </a:fld>
            <a:endParaRPr lang="en-US" dirty="0"/>
          </a:p>
        </p:txBody>
      </p:sp>
    </p:spTree>
  </p:cSld>
  <p:clrMap bg1="lt1" tx1="dk1" bg2="lt2" tx2="dk2" accent1="accent1" accent2="accent2" accent3="accent3" accent4="accent4" accent5="accent5" accent6="accent6" hlink="hlink" folHlink="folHlink"/>
  <p:notesStyle>
    <a:lvl1pPr marL="0" algn="l" defTabSz="914363" rtl="0" eaLnBrk="1" latinLnBrk="0" hangingPunct="1">
      <a:lnSpc>
        <a:spcPct val="90000"/>
      </a:lnSpc>
      <a:spcAft>
        <a:spcPts val="333"/>
      </a:spcAft>
      <a:defRPr sz="900" kern="1200">
        <a:solidFill>
          <a:schemeClr val="tx1"/>
        </a:solidFill>
        <a:latin typeface="Trebuchet MS" pitchFamily="34" charset="0"/>
        <a:ea typeface="+mn-ea"/>
        <a:cs typeface="+mn-cs"/>
      </a:defRPr>
    </a:lvl1pPr>
    <a:lvl2pPr marL="212981" indent="-105829"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2pPr>
    <a:lvl3pPr marL="328070" indent="-115090"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3pPr>
    <a:lvl4pPr marL="482846" indent="-146838"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4pPr>
    <a:lvl5pPr marL="615132" indent="-115090"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5pPr>
    <a:lvl6pPr marL="2285909" algn="l" defTabSz="914363" rtl="0" eaLnBrk="1" latinLnBrk="0" hangingPunct="1">
      <a:defRPr sz="1200" kern="1200">
        <a:solidFill>
          <a:schemeClr val="tx1"/>
        </a:solidFill>
        <a:latin typeface="+mn-lt"/>
        <a:ea typeface="+mn-ea"/>
        <a:cs typeface="+mn-cs"/>
      </a:defRPr>
    </a:lvl6pPr>
    <a:lvl7pPr marL="2743090" algn="l" defTabSz="914363" rtl="0" eaLnBrk="1" latinLnBrk="0" hangingPunct="1">
      <a:defRPr sz="1200" kern="1200">
        <a:solidFill>
          <a:schemeClr val="tx1"/>
        </a:solidFill>
        <a:latin typeface="+mn-lt"/>
        <a:ea typeface="+mn-ea"/>
        <a:cs typeface="+mn-cs"/>
      </a:defRPr>
    </a:lvl7pPr>
    <a:lvl8pPr marL="3200272" algn="l" defTabSz="914363" rtl="0" eaLnBrk="1" latinLnBrk="0" hangingPunct="1">
      <a:defRPr sz="1200" kern="1200">
        <a:solidFill>
          <a:schemeClr val="tx1"/>
        </a:solidFill>
        <a:latin typeface="+mn-lt"/>
        <a:ea typeface="+mn-ea"/>
        <a:cs typeface="+mn-cs"/>
      </a:defRPr>
    </a:lvl8pPr>
    <a:lvl9pPr marL="3657454" algn="l" defTabSz="914363"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smtClean="0"/>
          </a:p>
        </p:txBody>
      </p:sp>
      <p:sp>
        <p:nvSpPr>
          <p:cNvPr id="5" name="Date Placeholder 4"/>
          <p:cNvSpPr>
            <a:spLocks noGrp="1"/>
          </p:cNvSpPr>
          <p:nvPr>
            <p:ph type="dt" idx="11"/>
          </p:nvPr>
        </p:nvSpPr>
        <p:spPr/>
        <p:txBody>
          <a:bodyPr/>
          <a:lstStyle/>
          <a:p>
            <a:endParaRPr lang="en-US" dirty="0"/>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endParaRPr lang="en-US" dirty="0"/>
          </a:p>
        </p:txBody>
      </p:sp>
      <p:sp>
        <p:nvSpPr>
          <p:cNvPr id="4" name="Slide Number Placeholder 3"/>
          <p:cNvSpPr>
            <a:spLocks noGrp="1"/>
          </p:cNvSpPr>
          <p:nvPr>
            <p:ph type="sldNum" sz="quarter" idx="10"/>
          </p:nvPr>
        </p:nvSpPr>
        <p:spPr>
          <a:xfrm>
            <a:off x="3884028" y="8684927"/>
            <a:ext cx="2972420" cy="457513"/>
          </a:xfrm>
          <a:prstGeom prst="rect">
            <a:avLst/>
          </a:prstGeom>
        </p:spPr>
        <p:txBody>
          <a:bodyPr lIns="89708" tIns="44852" rIns="89708" bIns="44852"/>
          <a:lstStyle/>
          <a:p>
            <a:endParaRPr lang="en-US"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Slide Image Placeholder 1"/>
          <p:cNvSpPr>
            <a:spLocks noGrp="1" noRot="1" noChangeAspect="1" noTextEdit="1"/>
          </p:cNvSpPr>
          <p:nvPr>
            <p:ph type="sldImg"/>
          </p:nvPr>
        </p:nvSpPr>
        <p:spPr bwMode="auto">
          <a:noFill/>
          <a:ln>
            <a:solidFill>
              <a:srgbClr val="000000"/>
            </a:solidFill>
            <a:miter lim="800000"/>
            <a:headEnd/>
            <a:tailEnd/>
          </a:ln>
        </p:spPr>
      </p:sp>
      <p:sp>
        <p:nvSpPr>
          <p:cNvPr id="71683" name="Notes Placeholder 2"/>
          <p:cNvSpPr>
            <a:spLocks noGrp="1"/>
          </p:cNvSpPr>
          <p:nvPr>
            <p:ph type="body" idx="1"/>
          </p:nvPr>
        </p:nvSpPr>
        <p:spPr bwMode="auto">
          <a:noFill/>
        </p:spPr>
        <p:txBody>
          <a:bodyPr wrap="square" numCol="1" anchor="t" anchorCtr="0" compatLnSpc="1">
            <a:prstTxWarp prst="textNoShape">
              <a:avLst/>
            </a:prstTxWarp>
            <a:normAutofit fontScale="77500" lnSpcReduction="20000"/>
          </a:bodyPr>
          <a:lstStyle/>
          <a:p>
            <a:pPr>
              <a:spcBef>
                <a:spcPct val="0"/>
              </a:spcBef>
            </a:pPr>
            <a:endParaRPr lang="en-US" dirty="0" smtClean="0"/>
          </a:p>
        </p:txBody>
      </p:sp>
      <p:sp>
        <p:nvSpPr>
          <p:cNvPr id="7168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defTabSz="895743" fontAlgn="base">
              <a:spcBef>
                <a:spcPct val="0"/>
              </a:spcBef>
              <a:spcAft>
                <a:spcPct val="0"/>
              </a:spcAft>
            </a:pPr>
            <a:endParaRPr lang="en-US"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smtClean="0"/>
          </a:p>
        </p:txBody>
      </p:sp>
      <p:sp>
        <p:nvSpPr>
          <p:cNvPr id="5" name="Date Placeholder 4"/>
          <p:cNvSpPr>
            <a:spLocks noGrp="1"/>
          </p:cNvSpPr>
          <p:nvPr>
            <p:ph type="dt" idx="11"/>
          </p:nvPr>
        </p:nvSpPr>
        <p:spPr/>
        <p:txBody>
          <a:bodyPr/>
          <a:lstStyle/>
          <a:p>
            <a:endParaRPr lang="en-US" dirty="0"/>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Slide Image Placeholder 1"/>
          <p:cNvSpPr>
            <a:spLocks noGrp="1" noRot="1" noChangeAspect="1" noTextEdit="1"/>
          </p:cNvSpPr>
          <p:nvPr>
            <p:ph type="sldImg"/>
          </p:nvPr>
        </p:nvSpPr>
        <p:spPr bwMode="auto">
          <a:noFill/>
          <a:ln>
            <a:solidFill>
              <a:srgbClr val="000000"/>
            </a:solidFill>
            <a:miter lim="800000"/>
            <a:headEnd/>
            <a:tailEnd/>
          </a:ln>
        </p:spPr>
      </p:sp>
      <p:sp>
        <p:nvSpPr>
          <p:cNvPr id="7065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latin typeface="Segoe"/>
            </a:endParaRPr>
          </a:p>
        </p:txBody>
      </p:sp>
      <p:sp>
        <p:nvSpPr>
          <p:cNvPr id="70660" name="Slide Number Placeholder 3"/>
          <p:cNvSpPr>
            <a:spLocks noGrp="1"/>
          </p:cNvSpPr>
          <p:nvPr>
            <p:ph type="sldNum" sz="quarter" idx="5"/>
          </p:nvPr>
        </p:nvSpPr>
        <p:spPr bwMode="auto">
          <a:xfrm>
            <a:off x="3884028" y="8684927"/>
            <a:ext cx="2972420" cy="457513"/>
          </a:xfrm>
          <a:prstGeom prst="rect">
            <a:avLst/>
          </a:prstGeom>
          <a:noFill/>
          <a:ln>
            <a:miter lim="800000"/>
            <a:headEnd/>
            <a:tailEnd/>
          </a:ln>
        </p:spPr>
        <p:txBody>
          <a:bodyPr wrap="square" lIns="89708" tIns="44852" rIns="89708" bIns="44852" numCol="1" anchorCtr="0" compatLnSpc="1">
            <a:prstTxWarp prst="textNoShape">
              <a:avLst/>
            </a:prstTxWarp>
          </a:bodyPr>
          <a:lstStyle/>
          <a:p>
            <a:pPr defTabSz="895515"/>
            <a:endParaRPr lang="en-US" dirty="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dirty="0"/>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Slide Image Placeholder 1"/>
          <p:cNvSpPr>
            <a:spLocks noGrp="1" noRot="1" noChangeAspect="1" noTextEdit="1"/>
          </p:cNvSpPr>
          <p:nvPr>
            <p:ph type="sldImg"/>
          </p:nvPr>
        </p:nvSpPr>
        <p:spPr bwMode="auto">
          <a:noFill/>
          <a:ln>
            <a:solidFill>
              <a:srgbClr val="000000"/>
            </a:solidFill>
            <a:miter lim="800000"/>
            <a:headEnd/>
            <a:tailEnd/>
          </a:ln>
        </p:spPr>
      </p:sp>
      <p:sp>
        <p:nvSpPr>
          <p:cNvPr id="95235"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dirty="0" smtClean="0">
              <a:latin typeface="Segoe"/>
            </a:endParaRPr>
          </a:p>
        </p:txBody>
      </p:sp>
      <p:sp>
        <p:nvSpPr>
          <p:cNvPr id="95236" name="Slide Number Placeholder 3"/>
          <p:cNvSpPr>
            <a:spLocks noGrp="1"/>
          </p:cNvSpPr>
          <p:nvPr>
            <p:ph type="sldNum" sz="quarter" idx="5"/>
          </p:nvPr>
        </p:nvSpPr>
        <p:spPr bwMode="auto">
          <a:xfrm>
            <a:off x="3884028" y="8684927"/>
            <a:ext cx="2972420" cy="457513"/>
          </a:xfrm>
          <a:prstGeom prst="rect">
            <a:avLst/>
          </a:prstGeom>
          <a:noFill/>
          <a:ln>
            <a:miter lim="800000"/>
            <a:headEnd/>
            <a:tailEnd/>
          </a:ln>
        </p:spPr>
        <p:txBody>
          <a:bodyPr wrap="square" lIns="89712" tIns="44855" rIns="89712" bIns="44855" numCol="1" anchorCtr="0" compatLnSpc="1">
            <a:prstTxWarp prst="textNoShape">
              <a:avLst/>
            </a:prstTxWarp>
          </a:bodyPr>
          <a:lstStyle/>
          <a:p>
            <a:pPr defTabSz="895564"/>
            <a:endParaRPr lang="en-US" dirty="0"/>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Slide Image Placeholder 1"/>
          <p:cNvSpPr>
            <a:spLocks noGrp="1" noRot="1" noChangeAspect="1" noTextEdit="1"/>
          </p:cNvSpPr>
          <p:nvPr>
            <p:ph type="sldImg"/>
          </p:nvPr>
        </p:nvSpPr>
        <p:spPr>
          <a:ln/>
        </p:spPr>
      </p:sp>
      <p:sp>
        <p:nvSpPr>
          <p:cNvPr id="37891" name="Notes Placeholder 2"/>
          <p:cNvSpPr>
            <a:spLocks noGrp="1"/>
          </p:cNvSpPr>
          <p:nvPr>
            <p:ph type="body" idx="1"/>
          </p:nvPr>
        </p:nvSpPr>
        <p:spPr>
          <a:noFill/>
          <a:ln/>
        </p:spPr>
        <p:txBody>
          <a:bodyPr/>
          <a:lstStyle/>
          <a:p>
            <a:endParaRPr lang="en-US" smtClean="0"/>
          </a:p>
        </p:txBody>
      </p:sp>
      <p:sp>
        <p:nvSpPr>
          <p:cNvPr id="37892" name="Slide Number Placeholder 3"/>
          <p:cNvSpPr>
            <a:spLocks noGrp="1"/>
          </p:cNvSpPr>
          <p:nvPr>
            <p:ph type="sldNum" sz="quarter" idx="5"/>
          </p:nvPr>
        </p:nvSpPr>
        <p:spPr>
          <a:noFill/>
        </p:spPr>
        <p:txBody>
          <a:bodyPr/>
          <a:lstStyle/>
          <a:p>
            <a:endParaRPr lang="en-US" smtClean="0">
              <a:ea typeface="MS PGothic" pitchFamily="34" charset="-128"/>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Slide Image Placeholder 1"/>
          <p:cNvSpPr>
            <a:spLocks noGrp="1" noRot="1" noChangeAspect="1" noTextEdit="1"/>
          </p:cNvSpPr>
          <p:nvPr>
            <p:ph type="sldImg"/>
          </p:nvPr>
        </p:nvSpPr>
        <p:spPr>
          <a:ln/>
        </p:spPr>
      </p:sp>
      <p:sp>
        <p:nvSpPr>
          <p:cNvPr id="29699" name="Notes Placeholder 2"/>
          <p:cNvSpPr>
            <a:spLocks noGrp="1"/>
          </p:cNvSpPr>
          <p:nvPr>
            <p:ph type="body" idx="1"/>
          </p:nvPr>
        </p:nvSpPr>
        <p:spPr>
          <a:noFill/>
          <a:ln/>
        </p:spPr>
        <p:txBody>
          <a:bodyPr/>
          <a:lstStyle/>
          <a:p>
            <a:endParaRPr lang="en-US" dirty="0" smtClean="0"/>
          </a:p>
        </p:txBody>
      </p:sp>
      <p:sp>
        <p:nvSpPr>
          <p:cNvPr id="29700" name="Date Placeholder 6"/>
          <p:cNvSpPr>
            <a:spLocks noGrp="1"/>
          </p:cNvSpPr>
          <p:nvPr>
            <p:ph type="dt" sz="quarter" idx="1"/>
          </p:nvPr>
        </p:nvSpPr>
        <p:spPr>
          <a:xfrm>
            <a:off x="3884028" y="5"/>
            <a:ext cx="2972420" cy="457513"/>
          </a:xfrm>
          <a:prstGeom prst="rect">
            <a:avLst/>
          </a:prstGeom>
          <a:noFill/>
        </p:spPr>
        <p:txBody>
          <a:bodyPr lIns="89698" tIns="44846" rIns="89698" bIns="44846"/>
          <a:lstStyle/>
          <a:p>
            <a:pPr eaLnBrk="0" hangingPunct="0">
              <a:lnSpc>
                <a:spcPct val="90000"/>
              </a:lnSpc>
              <a:spcBef>
                <a:spcPct val="30000"/>
              </a:spcBef>
              <a:buFontTx/>
              <a:buChar char="•"/>
            </a:pPr>
            <a:endParaRPr lang="en-US" dirty="0" smtClean="0">
              <a:solidFill>
                <a:srgbClr val="000000"/>
              </a:solidFill>
              <a:latin typeface="Segoe Semibold"/>
              <a:cs typeface="Arial" pitchFamily="34" charset="0"/>
            </a:endParaRPr>
          </a:p>
        </p:txBody>
      </p:sp>
      <p:sp>
        <p:nvSpPr>
          <p:cNvPr id="29701" name="Slide Number Placeholder 7"/>
          <p:cNvSpPr>
            <a:spLocks noGrp="1"/>
          </p:cNvSpPr>
          <p:nvPr>
            <p:ph type="sldNum" sz="quarter" idx="5"/>
          </p:nvPr>
        </p:nvSpPr>
        <p:spPr>
          <a:xfrm>
            <a:off x="3884028" y="8684927"/>
            <a:ext cx="2972420" cy="457513"/>
          </a:xfrm>
          <a:prstGeom prst="rect">
            <a:avLst/>
          </a:prstGeom>
          <a:noFill/>
        </p:spPr>
        <p:txBody>
          <a:bodyPr lIns="89698" tIns="44846" rIns="89698" bIns="44846"/>
          <a:lstStyle/>
          <a:p>
            <a:pPr eaLnBrk="0" hangingPunct="0">
              <a:lnSpc>
                <a:spcPct val="90000"/>
              </a:lnSpc>
              <a:spcBef>
                <a:spcPct val="30000"/>
              </a:spcBef>
              <a:buFontTx/>
              <a:buChar char="•"/>
            </a:pPr>
            <a:endParaRPr lang="en-US" dirty="0" smtClean="0">
              <a:solidFill>
                <a:srgbClr val="000000"/>
              </a:solidFill>
              <a:latin typeface="Segoe Semibold"/>
              <a:cs typeface="Arial" pitchFamily="34" charset="0"/>
            </a:endParaRPr>
          </a:p>
        </p:txBody>
      </p:sp>
      <p:sp>
        <p:nvSpPr>
          <p:cNvPr id="29702" name="Footer Placeholder 8"/>
          <p:cNvSpPr>
            <a:spLocks noGrp="1"/>
          </p:cNvSpPr>
          <p:nvPr>
            <p:ph type="ftr" sz="quarter" idx="4"/>
          </p:nvPr>
        </p:nvSpPr>
        <p:spPr>
          <a:xfrm>
            <a:off x="3" y="8684927"/>
            <a:ext cx="2972420" cy="457513"/>
          </a:xfrm>
          <a:prstGeom prst="rect">
            <a:avLst/>
          </a:prstGeom>
          <a:noFill/>
        </p:spPr>
        <p:txBody>
          <a:bodyPr lIns="89698" tIns="44846" rIns="89698" bIns="44846"/>
          <a:lstStyle/>
          <a:p>
            <a:pPr eaLnBrk="0" hangingPunct="0">
              <a:lnSpc>
                <a:spcPct val="90000"/>
              </a:lnSpc>
              <a:spcBef>
                <a:spcPct val="30000"/>
              </a:spcBef>
              <a:buFontTx/>
              <a:buChar char="•"/>
            </a:pPr>
            <a:endParaRPr lang="en-US" dirty="0">
              <a:latin typeface="Segoe Semibold"/>
              <a:cs typeface="Times New Roman" pitchFamily="18"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7"/>
          <p:cNvSpPr>
            <a:spLocks noGrp="1" noChangeArrowheads="1"/>
          </p:cNvSpPr>
          <p:nvPr>
            <p:ph type="sldNum" sz="quarter" idx="5"/>
          </p:nvPr>
        </p:nvSpPr>
        <p:spPr>
          <a:noFill/>
          <a:ln>
            <a:headEnd/>
            <a:tailEnd/>
          </a:ln>
        </p:spPr>
        <p:txBody>
          <a:bodyPr/>
          <a:lstStyle/>
          <a:p>
            <a:endParaRPr lang="en-US" dirty="0" smtClean="0"/>
          </a:p>
        </p:txBody>
      </p:sp>
      <p:sp>
        <p:nvSpPr>
          <p:cNvPr id="27651"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p:txBody>
          <a:bodyPr/>
          <a:lstStyle/>
          <a:p>
            <a:pPr>
              <a:defRPr/>
            </a:pPr>
            <a:endParaRPr lang="en-US" dirty="0"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white">
          <a:xfrm>
            <a:off x="490251" y="3929349"/>
            <a:ext cx="7921912" cy="1337595"/>
          </a:xfrm>
        </p:spPr>
        <p:txBody>
          <a:bodyPr>
            <a:noAutofit/>
          </a:bodyPr>
          <a:lstStyle>
            <a:lvl1pPr algn="l" defTabSz="914363" rtl="0" eaLnBrk="1" latinLnBrk="0" hangingPunct="1">
              <a:lnSpc>
                <a:spcPct val="90000"/>
              </a:lnSpc>
              <a:spcBef>
                <a:spcPct val="0"/>
              </a:spcBef>
              <a:buNone/>
              <a:defRPr lang="en-US" sz="6000" b="1" kern="1200" cap="none" spc="-150"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latin typeface="+mj-lt"/>
                <a:ea typeface="+mn-ea"/>
                <a:cs typeface="+mn-cs"/>
              </a:defRPr>
            </a:lvl1pPr>
          </a:lstStyle>
          <a:p>
            <a:r>
              <a:rPr lang="en-US" smtClean="0"/>
              <a:t>Click to edit Master title style</a:t>
            </a:r>
            <a:endParaRPr lang="en-US" dirty="0"/>
          </a:p>
        </p:txBody>
      </p:sp>
      <p:sp>
        <p:nvSpPr>
          <p:cNvPr id="3" name="Subtitle 2"/>
          <p:cNvSpPr>
            <a:spLocks noGrp="1"/>
          </p:cNvSpPr>
          <p:nvPr>
            <p:ph type="subTitle" idx="1"/>
          </p:nvPr>
        </p:nvSpPr>
        <p:spPr bwMode="white">
          <a:xfrm>
            <a:off x="4475221" y="5341785"/>
            <a:ext cx="3812443" cy="461665"/>
          </a:xfrm>
        </p:spPr>
        <p:txBody>
          <a:bodyPr>
            <a:noAutofit/>
          </a:bodyPr>
          <a:lstStyle>
            <a:lvl1pPr marL="0" indent="0" algn="l">
              <a:lnSpc>
                <a:spcPct val="90000"/>
              </a:lnSpc>
              <a:spcBef>
                <a:spcPts val="0"/>
              </a:spcBef>
              <a:buNone/>
              <a:defRPr sz="2400">
                <a:solidFill>
                  <a:schemeClr val="tx1"/>
                </a:solidFill>
                <a:latin typeface="+mn-lt"/>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Tree>
  </p:cSld>
  <p:clrMapOvr>
    <a:masterClrMapping/>
  </p:clrMapOvr>
  <p:transition>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2_Title and Content">
    <p:bg bwMode="black">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381000" y="1411553"/>
            <a:ext cx="8382000" cy="2200602"/>
          </a:xfrm>
        </p:spPr>
        <p:txBody>
          <a:bodyPr/>
          <a:lstStyle>
            <a:lvl1pPr>
              <a:buClr>
                <a:schemeClr val="tx1"/>
              </a:buClr>
              <a:buSzPct val="100000"/>
              <a:buFontTx/>
              <a:buBlip>
                <a:blip r:embed="rId2"/>
              </a:buBlip>
              <a:defRPr/>
            </a:lvl1pPr>
            <a:lvl2pPr>
              <a:buClr>
                <a:schemeClr val="tx1"/>
              </a:buClr>
              <a:buSzPct val="90000"/>
              <a:buFontTx/>
              <a:buBlip>
                <a:blip r:embed="rId3"/>
              </a:buBlip>
              <a:defRPr/>
            </a:lvl2pPr>
            <a:lvl3pPr>
              <a:buClr>
                <a:schemeClr val="tx1"/>
              </a:buClr>
              <a:buSzPct val="90000"/>
              <a:buFontTx/>
              <a:buBlip>
                <a:blip r:embed="rId3"/>
              </a:buBlip>
              <a:defRPr/>
            </a:lvl3pPr>
            <a:lvl4pPr>
              <a:buClr>
                <a:schemeClr val="tx1"/>
              </a:buClr>
              <a:buSzPct val="90000"/>
              <a:buFontTx/>
              <a:buBlip>
                <a:blip r:embed="rId3"/>
              </a:buBlip>
              <a:defRPr/>
            </a:lvl4pPr>
            <a:lvl5pPr>
              <a:buClr>
                <a:schemeClr val="tx1"/>
              </a:buClr>
              <a:buSzPct val="90000"/>
              <a:buFontTx/>
              <a:buBlip>
                <a:blip r:embed="rId3"/>
              </a:buBlip>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Related Content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81000" y="228600"/>
            <a:ext cx="8375946" cy="664797"/>
          </a:xfrm>
        </p:spPr>
        <p:txBody>
          <a:bodyPr/>
          <a:lstStyle>
            <a:lvl1pPr marL="0" marR="0" indent="0" defTabSz="914363" rtl="0" eaLnBrk="1" fontAlgn="auto" latinLnBrk="0" hangingPunct="1">
              <a:lnSpc>
                <a:spcPct val="90000"/>
              </a:lnSpc>
              <a:spcBef>
                <a:spcPct val="0"/>
              </a:spcBef>
              <a:spcAft>
                <a:spcPts val="0"/>
              </a:spcAft>
              <a:tabLst/>
              <a:defRPr baseline="0">
                <a:latin typeface="+mj-lt"/>
              </a:defRPr>
            </a:lvl1pPr>
          </a:lstStyle>
          <a:p>
            <a:pPr marL="0" marR="0" lvl="0" indent="0" defTabSz="914363" rtl="0" eaLnBrk="1" fontAlgn="auto" latinLnBrk="0" hangingPunct="1">
              <a:lnSpc>
                <a:spcPct val="90000"/>
              </a:lnSpc>
              <a:spcBef>
                <a:spcPct val="0"/>
              </a:spcBef>
              <a:spcAft>
                <a:spcPts val="0"/>
              </a:spcAft>
              <a:tabLst/>
              <a:defRPr/>
            </a:pPr>
            <a:r>
              <a:rPr kumimoji="0" lang="en-US" sz="4800" b="0" i="0" u="none" strike="noStrike" kern="1200" cap="none" spc="-100" normalizeH="0" baseline="0" noProof="0" dirty="0" smtClean="0">
                <a:ln w="3175">
                  <a:noFill/>
                </a:ln>
                <a:solidFill>
                  <a:schemeClr val="tx1"/>
                </a:solidFill>
                <a:effectLst/>
                <a:uLnTx/>
                <a:uFillTx/>
                <a:latin typeface="Calibri" pitchFamily="34" charset="0"/>
                <a:ea typeface="+mn-ea"/>
                <a:cs typeface="Arial" charset="0"/>
              </a:rPr>
              <a:t>Related Content</a:t>
            </a:r>
            <a:endParaRPr kumimoji="0" lang="en-US" sz="4800" b="0" i="0" u="none" strike="noStrike" kern="1200" cap="none" spc="-100" normalizeH="0" baseline="0" noProof="0" dirty="0">
              <a:ln w="3175">
                <a:noFill/>
              </a:ln>
              <a:solidFill>
                <a:schemeClr val="tx1"/>
              </a:solidFill>
              <a:effectLst/>
              <a:uLnTx/>
              <a:uFillTx/>
              <a:latin typeface="Calibri" pitchFamily="34" charset="0"/>
              <a:ea typeface="+mn-ea"/>
              <a:cs typeface="Arial" charset="0"/>
            </a:endParaRPr>
          </a:p>
        </p:txBody>
      </p:sp>
      <p:sp>
        <p:nvSpPr>
          <p:cNvPr id="11" name="Content Placeholder 10"/>
          <p:cNvSpPr>
            <a:spLocks noGrp="1"/>
          </p:cNvSpPr>
          <p:nvPr>
            <p:ph sz="quarter" idx="10" hasCustomPrompt="1"/>
          </p:nvPr>
        </p:nvSpPr>
        <p:spPr>
          <a:xfrm>
            <a:off x="381000" y="1414460"/>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a:solidFill>
                  <a:srgbClr val="FFFFFF"/>
                </a:solidFill>
                <a:effectLst>
                  <a:outerShdw blurRad="38100" dist="38100" dir="2700000" algn="tl">
                    <a:srgbClr val="000000">
                      <a:alpha val="43137"/>
                    </a:srgbClr>
                  </a:outerShdw>
                </a:effectLst>
                <a:latin typeface="+mn-lt"/>
                <a:ea typeface="+mn-ea"/>
                <a:cs typeface="+mn-cs"/>
              </a:defRPr>
            </a:lvl1pPr>
          </a:lstStyle>
          <a:p>
            <a:pPr defTabSz="914099" fontAlgn="base">
              <a:spcBef>
                <a:spcPct val="0"/>
              </a:spcBef>
              <a:spcAft>
                <a:spcPct val="0"/>
              </a:spcAft>
              <a:defRPr/>
            </a:pPr>
            <a:r>
              <a:rPr lang="en-US" dirty="0" smtClean="0">
                <a:solidFill>
                  <a:srgbClr val="FFFFFF"/>
                </a:solidFill>
                <a:effectLst>
                  <a:outerShdw blurRad="38100" dist="38100" dir="2700000" algn="tl">
                    <a:srgbClr val="000000">
                      <a:alpha val="43137"/>
                    </a:srgbClr>
                  </a:outerShdw>
                </a:effectLst>
              </a:rPr>
              <a:t>Breakout Sessions (session codes and titles)</a:t>
            </a:r>
          </a:p>
        </p:txBody>
      </p:sp>
      <p:sp>
        <p:nvSpPr>
          <p:cNvPr id="12" name="Content Placeholder 10"/>
          <p:cNvSpPr>
            <a:spLocks noGrp="1"/>
          </p:cNvSpPr>
          <p:nvPr>
            <p:ph sz="quarter" idx="11" hasCustomPrompt="1"/>
          </p:nvPr>
        </p:nvSpPr>
        <p:spPr>
          <a:xfrm>
            <a:off x="381000" y="2347420"/>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a:solidFill>
                  <a:srgbClr val="FFFFFF"/>
                </a:solidFill>
                <a:effectLst>
                  <a:outerShdw blurRad="38100" dist="38100" dir="2700000" algn="tl">
                    <a:srgbClr val="000000">
                      <a:alpha val="43137"/>
                    </a:srgbClr>
                  </a:outerShdw>
                </a:effectLst>
                <a:latin typeface="+mn-lt"/>
                <a:ea typeface="+mn-ea"/>
                <a:cs typeface="+mn-cs"/>
              </a:defRPr>
            </a:lvl1pPr>
          </a:lstStyle>
          <a:p>
            <a:pPr>
              <a:defRPr/>
            </a:pPr>
            <a:r>
              <a:rPr lang="en-US" dirty="0" smtClean="0"/>
              <a:t>Interactive Theater Sessions (session codes and titles)</a:t>
            </a:r>
          </a:p>
        </p:txBody>
      </p:sp>
      <p:sp>
        <p:nvSpPr>
          <p:cNvPr id="13" name="Content Placeholder 10"/>
          <p:cNvSpPr>
            <a:spLocks noGrp="1"/>
          </p:cNvSpPr>
          <p:nvPr>
            <p:ph sz="quarter" idx="12" hasCustomPrompt="1"/>
          </p:nvPr>
        </p:nvSpPr>
        <p:spPr>
          <a:xfrm>
            <a:off x="381000" y="3280383"/>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a:solidFill>
                  <a:srgbClr val="FFFFFF"/>
                </a:solidFill>
                <a:effectLst>
                  <a:outerShdw blurRad="38100" dist="38100" dir="2700000" algn="tl">
                    <a:srgbClr val="000000">
                      <a:alpha val="43137"/>
                    </a:srgbClr>
                  </a:outerShdw>
                </a:effectLst>
                <a:latin typeface="+mn-lt"/>
                <a:ea typeface="+mn-ea"/>
                <a:cs typeface="+mn-cs"/>
              </a:defRPr>
            </a:lvl1pPr>
          </a:lstStyle>
          <a:p>
            <a:pPr defTabSz="914099" fontAlgn="base">
              <a:spcBef>
                <a:spcPct val="0"/>
              </a:spcBef>
              <a:spcAft>
                <a:spcPct val="0"/>
              </a:spcAft>
              <a:defRPr/>
            </a:pPr>
            <a:r>
              <a:rPr lang="en-US" dirty="0" smtClean="0">
                <a:solidFill>
                  <a:srgbClr val="FFFFFF"/>
                </a:solidFill>
                <a:effectLst>
                  <a:outerShdw blurRad="38100" dist="38100" dir="2700000" algn="tl">
                    <a:srgbClr val="000000">
                      <a:alpha val="43137"/>
                    </a:srgbClr>
                  </a:outerShdw>
                </a:effectLst>
              </a:rPr>
              <a:t>Hands-on Labs (session codes and titles)</a:t>
            </a: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14" name="Content Placeholder 10"/>
          <p:cNvSpPr>
            <a:spLocks noGrp="1"/>
          </p:cNvSpPr>
          <p:nvPr>
            <p:ph sz="quarter" idx="13" hasCustomPrompt="1"/>
          </p:nvPr>
        </p:nvSpPr>
        <p:spPr>
          <a:xfrm>
            <a:off x="381000" y="4213345"/>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a:solidFill>
                  <a:srgbClr val="FFFFFF"/>
                </a:solidFill>
                <a:effectLst>
                  <a:outerShdw blurRad="38100" dist="38100" dir="2700000" algn="tl">
                    <a:srgbClr val="000000">
                      <a:alpha val="43137"/>
                    </a:srgbClr>
                  </a:outerShdw>
                </a:effectLst>
                <a:latin typeface="+mn-lt"/>
                <a:ea typeface="+mn-ea"/>
                <a:cs typeface="+mn-cs"/>
              </a:defRPr>
            </a:lvl1pPr>
          </a:lstStyle>
          <a:p>
            <a:pPr defTabSz="914099" fontAlgn="base">
              <a:spcBef>
                <a:spcPct val="0"/>
              </a:spcBef>
              <a:spcAft>
                <a:spcPct val="0"/>
              </a:spcAft>
              <a:defRPr/>
            </a:pPr>
            <a:r>
              <a:rPr lang="en-US" dirty="0" smtClean="0">
                <a:solidFill>
                  <a:srgbClr val="FFFFFF"/>
                </a:solidFill>
                <a:effectLst>
                  <a:outerShdw blurRad="38100" dist="38100" dir="2700000" algn="tl">
                    <a:srgbClr val="000000">
                      <a:alpha val="43137"/>
                    </a:srgbClr>
                  </a:outerShdw>
                </a:effectLst>
              </a:rPr>
              <a:t>Hands-on Labs (session codes and titles)</a:t>
            </a:r>
          </a:p>
        </p:txBody>
      </p:sp>
    </p:spTree>
  </p:cSld>
  <p:clrMapOvr>
    <a:masterClrMapping/>
  </p:clrMapOvr>
  <p:transition>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Demo, Video etc. &quot;special&quot; slides">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white">
          <a:xfrm>
            <a:off x="730249" y="4992403"/>
            <a:ext cx="7651245" cy="752822"/>
          </a:xfrm>
        </p:spPr>
        <p:txBody>
          <a:bodyPr vert="horz" wrap="square" lIns="0" tIns="0" rIns="0" bIns="0" rtlCol="0" anchor="t">
            <a:noAutofit/>
          </a:bodyPr>
          <a:lstStyle>
            <a:lvl1pPr algn="l" defTabSz="914363" rtl="0" eaLnBrk="1" latinLnBrk="0" hangingPunct="1">
              <a:lnSpc>
                <a:spcPct val="90000"/>
              </a:lnSpc>
              <a:spcBef>
                <a:spcPct val="0"/>
              </a:spcBef>
              <a:buNone/>
              <a:defRPr lang="en-US" sz="4000" b="0" kern="1200" cap="none" spc="-150" dirty="0">
                <a:ln w="3175">
                  <a:noFill/>
                </a:ln>
                <a:solidFill>
                  <a:schemeClr val="bg1"/>
                </a:solidFill>
                <a:effectLst/>
                <a:latin typeface="+mn-lt"/>
                <a:ea typeface="+mn-ea"/>
                <a:cs typeface="Arial" charset="0"/>
              </a:defRPr>
            </a:lvl1pPr>
          </a:lstStyle>
          <a:p>
            <a:r>
              <a:rPr lang="en-US" smtClean="0"/>
              <a:t>Click to edit Master title style</a:t>
            </a:r>
            <a:endParaRPr lang="en-US" dirty="0"/>
          </a:p>
        </p:txBody>
      </p:sp>
      <p:sp>
        <p:nvSpPr>
          <p:cNvPr id="3" name="Subtitle 2"/>
          <p:cNvSpPr>
            <a:spLocks noGrp="1"/>
          </p:cNvSpPr>
          <p:nvPr>
            <p:ph type="subTitle" idx="1"/>
          </p:nvPr>
        </p:nvSpPr>
        <p:spPr bwMode="white">
          <a:xfrm>
            <a:off x="730249" y="5746265"/>
            <a:ext cx="6803209" cy="461665"/>
          </a:xfrm>
        </p:spPr>
        <p:txBody>
          <a:bodyPr>
            <a:noAutofit/>
          </a:bodyPr>
          <a:lstStyle>
            <a:lvl1pPr marL="0" indent="0" algn="l">
              <a:lnSpc>
                <a:spcPct val="90000"/>
              </a:lnSpc>
              <a:spcBef>
                <a:spcPts val="0"/>
              </a:spcBef>
              <a:buNone/>
              <a:defRPr sz="2000">
                <a:solidFill>
                  <a:schemeClr val="tx1">
                    <a:tint val="75000"/>
                  </a:schemeClr>
                </a:solidFill>
                <a:latin typeface="+mn-lt"/>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7" name="Text Placeholder 6"/>
          <p:cNvSpPr>
            <a:spLocks noGrp="1"/>
          </p:cNvSpPr>
          <p:nvPr>
            <p:ph type="body" sz="quarter" idx="10" hasCustomPrompt="1"/>
          </p:nvPr>
        </p:nvSpPr>
        <p:spPr bwMode="white">
          <a:xfrm>
            <a:off x="510793" y="3813437"/>
            <a:ext cx="7681913" cy="1059925"/>
          </a:xfrm>
        </p:spPr>
        <p:txBody>
          <a:bodyPr anchor="t" anchorCtr="0">
            <a:noAutofit/>
          </a:bodyPr>
          <a:lstStyle>
            <a:lvl1pPr marL="0" indent="0" algn="l">
              <a:buFont typeface="Arial" pitchFamily="34" charset="0"/>
              <a:buNone/>
              <a:defRPr kumimoji="0" lang="en-US" sz="8000" b="1" i="0" u="none" strike="noStrike" kern="1200" cap="none" spc="-560" normalizeH="0" baseline="0" noProof="0"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uLnTx/>
                <a:uFillTx/>
                <a:latin typeface="+mj-lt"/>
                <a:ea typeface="+mn-ea"/>
                <a:cs typeface="+mn-cs"/>
              </a:defRPr>
            </a:lvl1pPr>
          </a:lstStyle>
          <a:p>
            <a:pPr lvl="0"/>
            <a:r>
              <a:rPr lang="en-US" dirty="0" smtClean="0"/>
              <a:t>click to…</a:t>
            </a:r>
          </a:p>
        </p:txBody>
      </p:sp>
    </p:spTree>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mj-lt"/>
              </a:defRPr>
            </a:lvl1pPr>
          </a:lstStyle>
          <a:p>
            <a:r>
              <a:rPr lang="en-US" smtClean="0"/>
              <a:t>Click to edit Master title style</a:t>
            </a:r>
            <a:endParaRPr lang="en-US" dirty="0"/>
          </a:p>
        </p:txBody>
      </p:sp>
      <p:sp>
        <p:nvSpPr>
          <p:cNvPr id="6" name="Text Placeholder 5"/>
          <p:cNvSpPr>
            <a:spLocks noGrp="1"/>
          </p:cNvSpPr>
          <p:nvPr>
            <p:ph type="body" sz="quarter" idx="10"/>
          </p:nvPr>
        </p:nvSpPr>
        <p:spPr>
          <a:xfrm>
            <a:off x="381000" y="1411552"/>
            <a:ext cx="8382000" cy="2210862"/>
          </a:xfrm>
        </p:spPr>
        <p:txBody>
          <a:bodyPr/>
          <a:lstStyle>
            <a:lvl1pPr>
              <a:lnSpc>
                <a:spcPct val="90000"/>
              </a:lnSpc>
              <a:defRPr>
                <a:latin typeface="+mn-lt"/>
              </a:defRPr>
            </a:lvl1pPr>
            <a:lvl2pPr>
              <a:lnSpc>
                <a:spcPct val="90000"/>
              </a:lnSpc>
              <a:defRPr>
                <a:latin typeface="+mn-lt"/>
              </a:defRPr>
            </a:lvl2pPr>
            <a:lvl3pPr>
              <a:lnSpc>
                <a:spcPct val="90000"/>
              </a:lnSpc>
              <a:defRPr>
                <a:latin typeface="+mn-lt"/>
              </a:defRPr>
            </a:lvl3pPr>
            <a:lvl4pPr>
              <a:lnSpc>
                <a:spcPct val="90000"/>
              </a:lnSpc>
              <a:defRPr>
                <a:latin typeface="+mn-lt"/>
              </a:defRPr>
            </a:lvl4pPr>
            <a:lvl5pPr>
              <a:lnSpc>
                <a:spcPct val="90000"/>
              </a:lnSpc>
              <a:defRPr>
                <a:latin typeface="+mn-l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381000" y="1412874"/>
            <a:ext cx="8382000" cy="4561205"/>
          </a:xfrm>
        </p:spPr>
        <p:txBody>
          <a:bodyPr>
            <a:noAutofit/>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381000" y="1411553"/>
            <a:ext cx="4114800" cy="2129814"/>
          </a:xfrm>
        </p:spPr>
        <p:txBody>
          <a:bodyPr/>
          <a:lstStyle>
            <a:lvl1pPr marL="339976" indent="-339976">
              <a:lnSpc>
                <a:spcPct val="90000"/>
              </a:lnSpc>
              <a:defRPr sz="2800"/>
            </a:lvl1pPr>
            <a:lvl2pPr marL="673338" indent="-325424">
              <a:lnSpc>
                <a:spcPct val="90000"/>
              </a:lnSpc>
              <a:defRPr sz="2400"/>
            </a:lvl2pPr>
            <a:lvl3pPr marL="953785" indent="-288384">
              <a:lnSpc>
                <a:spcPct val="90000"/>
              </a:lnSpc>
              <a:defRPr sz="2000"/>
            </a:lvl3pPr>
            <a:lvl4pPr marL="1227618" indent="-273833">
              <a:lnSpc>
                <a:spcPct val="90000"/>
              </a:lnSpc>
              <a:defRPr sz="1800"/>
            </a:lvl4pPr>
            <a:lvl5pPr marL="1516002" indent="-280447">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411553"/>
            <a:ext cx="4114800" cy="2129814"/>
          </a:xfrm>
        </p:spPr>
        <p:txBody>
          <a:bodyPr/>
          <a:lstStyle>
            <a:lvl1pPr marL="347914" indent="-347914">
              <a:lnSpc>
                <a:spcPct val="90000"/>
              </a:lnSpc>
              <a:defRPr sz="2800"/>
            </a:lvl1pPr>
            <a:lvl2pPr marL="673338" indent="-339976">
              <a:lnSpc>
                <a:spcPct val="90000"/>
              </a:lnSpc>
              <a:defRPr sz="2400"/>
            </a:lvl2pPr>
            <a:lvl3pPr marL="961722" indent="-302936">
              <a:lnSpc>
                <a:spcPct val="90000"/>
              </a:lnSpc>
              <a:defRPr sz="2000"/>
            </a:lvl3pPr>
            <a:lvl4pPr marL="1227618" indent="-265896">
              <a:lnSpc>
                <a:spcPct val="90000"/>
              </a:lnSpc>
              <a:defRPr sz="1800"/>
            </a:lvl4pPr>
            <a:lvl5pPr marL="1516002" indent="-273833">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381000" y="1411553"/>
            <a:ext cx="4114800"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80999" y="2174875"/>
            <a:ext cx="4114800" cy="1537344"/>
          </a:xfrm>
        </p:spPr>
        <p:txBody>
          <a:bodyPr/>
          <a:lstStyle>
            <a:lvl1pPr marL="281770" indent="-281770">
              <a:defRPr sz="2300"/>
            </a:lvl1pPr>
            <a:lvl2pPr marL="562218" indent="-265896">
              <a:defRPr sz="2000"/>
            </a:lvl2pPr>
            <a:lvl3pPr marL="813562" indent="-243407">
              <a:defRPr sz="1800"/>
            </a:lvl3pPr>
            <a:lvl4pPr marL="1050354" indent="-228856">
              <a:defRPr sz="1700"/>
            </a:lvl4pPr>
            <a:lvl5pPr marL="1279210" indent="-206367">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981" y="1411553"/>
            <a:ext cx="4117019"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117974" cy="1537344"/>
          </a:xfrm>
        </p:spPr>
        <p:txBody>
          <a:bodyPr/>
          <a:lstStyle>
            <a:lvl1pPr marL="296321" indent="-296321">
              <a:defRPr sz="2300"/>
            </a:lvl1pPr>
            <a:lvl2pPr marL="570155" indent="-273833">
              <a:defRPr sz="2000"/>
            </a:lvl2pPr>
            <a:lvl3pPr marL="821499" indent="-244730">
              <a:defRPr sz="1800"/>
            </a:lvl3pPr>
            <a:lvl4pPr marL="1050354" indent="-236793">
              <a:defRPr sz="1700"/>
            </a:lvl4pPr>
            <a:lvl5pPr marL="1279210" indent="-220919">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Tree>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WALKIN - Prints in GRAYSCALE">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_rels/slideMaster2.xml.rels><?xml version="1.0" encoding="UTF-8" standalone="yes"?>
<Relationships xmlns="http://schemas.openxmlformats.org/package/2006/relationships"><Relationship Id="rId8" Type="http://schemas.openxmlformats.org/officeDocument/2006/relationships/image" Target="NULL"/><Relationship Id="rId3" Type="http://schemas.openxmlformats.org/officeDocument/2006/relationships/image" Target="../media/image1.jpeg"/><Relationship Id="rId7" Type="http://schemas.openxmlformats.org/officeDocument/2006/relationships/image" Target="NULL"/><Relationship Id="rId2" Type="http://schemas.openxmlformats.org/officeDocument/2006/relationships/theme" Target="../theme/theme2.xml"/><Relationship Id="rId1" Type="http://schemas.openxmlformats.org/officeDocument/2006/relationships/slideLayout" Target="../slideLayouts/slideLayout12.xml"/><Relationship Id="rId6" Type="http://schemas.openxmlformats.org/officeDocument/2006/relationships/image" Target="NULL"/><Relationship Id="rId5" Type="http://schemas.openxmlformats.org/officeDocument/2006/relationships/image" Target="NULL"/><Relationship Id="rId4" Type="http://schemas.openxmlformats.org/officeDocument/2006/relationships/image" Target="NUL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bwMode="blackWhite">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30188"/>
            <a:ext cx="8382000" cy="664797"/>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381000" y="1412875"/>
            <a:ext cx="8381999" cy="2135969"/>
          </a:xfrm>
          <a:prstGeom prst="rect">
            <a:avLst/>
          </a:prstGeom>
        </p:spPr>
        <p:txBody>
          <a:bodyPr vert="horz" wrap="square" lIns="0" tIns="0" rIns="0" bIns="0" rtlCol="0">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dk1" tx1="lt1" bg2="dk2" tx2="lt2" accent1="accent1" accent2="accent2" accent3="accent3" accent4="accent4" accent5="accent5" accent6="accent6" hlink="hlink" folHlink="folHlink"/>
  <p:sldLayoutIdLst>
    <p:sldLayoutId id="2147483694" r:id="rId1"/>
    <p:sldLayoutId id="2147483695" r:id="rId2"/>
    <p:sldLayoutId id="2147483696" r:id="rId3"/>
    <p:sldLayoutId id="2147483697" r:id="rId4"/>
    <p:sldLayoutId id="2147483698" r:id="rId5"/>
    <p:sldLayoutId id="2147483699" r:id="rId6"/>
    <p:sldLayoutId id="2147483700" r:id="rId7"/>
    <p:sldLayoutId id="2147483701" r:id="rId8"/>
    <p:sldLayoutId id="2147483702" r:id="rId9"/>
    <p:sldLayoutId id="2147483703" r:id="rId10"/>
    <p:sldLayoutId id="2147483725" r:id="rId11"/>
  </p:sldLayoutIdLst>
  <p:transition>
    <p:fade/>
  </p:transition>
  <p:txStyles>
    <p:titleStyle>
      <a:lvl1pPr algn="l" defTabSz="914363" rtl="0" eaLnBrk="1" latinLnBrk="0" hangingPunct="1">
        <a:lnSpc>
          <a:spcPct val="90000"/>
        </a:lnSpc>
        <a:spcBef>
          <a:spcPct val="0"/>
        </a:spcBef>
        <a:buNone/>
        <a:defRPr lang="en-US" sz="4800" b="0" kern="1200" cap="none" spc="-150" dirty="0" smtClean="0">
          <a:ln w="3175">
            <a:noFill/>
          </a:ln>
          <a:solidFill>
            <a:srgbClr val="CCFFCC"/>
          </a:solidFill>
          <a:effectLst/>
          <a:latin typeface="+mj-lt"/>
          <a:ea typeface="+mn-ea"/>
          <a:cs typeface="Arial" charset="0"/>
        </a:defRPr>
      </a:lvl1pPr>
    </p:titleStyle>
    <p:bodyStyle>
      <a:lvl1pPr marL="396875" indent="-396875" algn="l" defTabSz="914363" rtl="0" eaLnBrk="1" latinLnBrk="0" hangingPunct="1">
        <a:lnSpc>
          <a:spcPct val="90000"/>
        </a:lnSpc>
        <a:spcBef>
          <a:spcPct val="20000"/>
        </a:spcBef>
        <a:buFontTx/>
        <a:buBlip>
          <a:blip r:embed="rId14"/>
        </a:buBlip>
        <a:defRPr sz="3200" kern="1200">
          <a:solidFill>
            <a:srgbClr val="99CC99"/>
          </a:solidFill>
          <a:latin typeface="+mn-lt"/>
          <a:ea typeface="+mn-ea"/>
          <a:cs typeface="+mn-cs"/>
        </a:defRPr>
      </a:lvl1pPr>
      <a:lvl2pPr marL="914400" indent="-396875" algn="l" defTabSz="914363" rtl="0" eaLnBrk="1" latinLnBrk="0" hangingPunct="1">
        <a:lnSpc>
          <a:spcPct val="90000"/>
        </a:lnSpc>
        <a:spcBef>
          <a:spcPct val="20000"/>
        </a:spcBef>
        <a:buSzPct val="90000"/>
        <a:buFontTx/>
        <a:buBlip>
          <a:blip r:embed="rId15"/>
        </a:buBlip>
        <a:defRPr sz="2800" kern="1200">
          <a:solidFill>
            <a:srgbClr val="99CC99"/>
          </a:solidFill>
          <a:latin typeface="+mn-lt"/>
          <a:ea typeface="+mn-ea"/>
          <a:cs typeface="+mn-cs"/>
        </a:defRPr>
      </a:lvl2pPr>
      <a:lvl3pPr marL="1258888" indent="-344488" algn="l" defTabSz="914363" rtl="0" eaLnBrk="1" latinLnBrk="0" hangingPunct="1">
        <a:lnSpc>
          <a:spcPct val="90000"/>
        </a:lnSpc>
        <a:spcBef>
          <a:spcPct val="20000"/>
        </a:spcBef>
        <a:buSzPct val="90000"/>
        <a:buFontTx/>
        <a:buBlip>
          <a:blip r:embed="rId15"/>
        </a:buBlip>
        <a:defRPr sz="2400" kern="1200">
          <a:solidFill>
            <a:srgbClr val="99CC99"/>
          </a:soli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15"/>
        </a:buBlip>
        <a:defRPr sz="2400" kern="1200">
          <a:solidFill>
            <a:srgbClr val="99CC99"/>
          </a:soli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15"/>
        </a:buBlip>
        <a:defRPr sz="2400" kern="1200">
          <a:solidFill>
            <a:srgbClr val="99CC99"/>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bwMode="blackWhite">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30188"/>
            <a:ext cx="8382000" cy="664797"/>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381000" y="1412875"/>
            <a:ext cx="8381999" cy="2135969"/>
          </a:xfrm>
          <a:prstGeom prst="rect">
            <a:avLst/>
          </a:prstGeom>
        </p:spPr>
        <p:txBody>
          <a:bodyPr vert="horz" wrap="square" lIns="0" tIns="0" rIns="0" bIns="0" rtlCol="0">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dk1" tx1="lt1" bg2="dk2" tx2="lt2" accent1="accent1" accent2="accent2" accent3="accent3" accent4="accent4" accent5="accent5" accent6="accent6" hlink="hlink" folHlink="folHlink"/>
  <p:sldLayoutIdLst>
    <p:sldLayoutId id="2147483727" r:id="rId1"/>
  </p:sldLayoutIdLst>
  <p:transition>
    <p:fade/>
  </p:transition>
  <p:txStyles>
    <p:titleStyle>
      <a:lvl1pPr algn="l" defTabSz="914363" rtl="0" eaLnBrk="1" latinLnBrk="0" hangingPunct="1">
        <a:lnSpc>
          <a:spcPct val="90000"/>
        </a:lnSpc>
        <a:spcBef>
          <a:spcPct val="0"/>
        </a:spcBef>
        <a:buNone/>
        <a:defRPr lang="en-US" sz="4800" b="0" kern="1200" cap="none" spc="-150" dirty="0" smtClean="0">
          <a:ln w="3175">
            <a:noFill/>
          </a:ln>
          <a:solidFill>
            <a:srgbClr val="CCFFCC"/>
          </a:solidFill>
          <a:effectLst/>
          <a:latin typeface="+mj-lt"/>
          <a:ea typeface="+mn-ea"/>
          <a:cs typeface="Arial" charset="0"/>
        </a:defRPr>
      </a:lvl1pPr>
    </p:titleStyle>
    <p:bodyStyle>
      <a:lvl1pPr marL="396875" indent="-396875" algn="l" defTabSz="914363" rtl="0" eaLnBrk="1" latinLnBrk="0" hangingPunct="1">
        <a:lnSpc>
          <a:spcPct val="90000"/>
        </a:lnSpc>
        <a:spcBef>
          <a:spcPct val="20000"/>
        </a:spcBef>
        <a:buFontTx/>
        <a:buBlip>
          <a:blip r:embed="rId4"/>
        </a:buBlip>
        <a:defRPr sz="3200" kern="1200">
          <a:solidFill>
            <a:srgbClr val="99CC99"/>
          </a:solidFill>
          <a:latin typeface="+mn-lt"/>
          <a:ea typeface="+mn-ea"/>
          <a:cs typeface="+mn-cs"/>
        </a:defRPr>
      </a:lvl1pPr>
      <a:lvl2pPr marL="914400" indent="-396875" algn="l" defTabSz="914363" rtl="0" eaLnBrk="1" latinLnBrk="0" hangingPunct="1">
        <a:lnSpc>
          <a:spcPct val="90000"/>
        </a:lnSpc>
        <a:spcBef>
          <a:spcPct val="20000"/>
        </a:spcBef>
        <a:buSzPct val="90000"/>
        <a:buFontTx/>
        <a:buBlip>
          <a:blip r:embed="rId5"/>
        </a:buBlip>
        <a:defRPr sz="2800" kern="1200">
          <a:solidFill>
            <a:srgbClr val="99CC99"/>
          </a:solidFill>
          <a:latin typeface="+mn-lt"/>
          <a:ea typeface="+mn-ea"/>
          <a:cs typeface="+mn-cs"/>
        </a:defRPr>
      </a:lvl2pPr>
      <a:lvl3pPr marL="1258888" indent="-344488" algn="l" defTabSz="914363" rtl="0" eaLnBrk="1" latinLnBrk="0" hangingPunct="1">
        <a:lnSpc>
          <a:spcPct val="90000"/>
        </a:lnSpc>
        <a:spcBef>
          <a:spcPct val="20000"/>
        </a:spcBef>
        <a:buSzPct val="90000"/>
        <a:buFontTx/>
        <a:buBlip>
          <a:blip r:embed="rId6"/>
        </a:buBlip>
        <a:defRPr sz="2400" kern="1200">
          <a:solidFill>
            <a:srgbClr val="99CC99"/>
          </a:soli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7"/>
        </a:buBlip>
        <a:defRPr sz="2400" kern="1200">
          <a:solidFill>
            <a:srgbClr val="99CC99"/>
          </a:soli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8"/>
        </a:buBlip>
        <a:defRPr sz="2400" kern="1200">
          <a:solidFill>
            <a:srgbClr val="99CC99"/>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9.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1.xml"/><Relationship Id="rId1" Type="http://schemas.openxmlformats.org/officeDocument/2006/relationships/slideLayout" Target="../slideLayouts/slideLayout4.xml"/><Relationship Id="rId4" Type="http://schemas.openxmlformats.org/officeDocument/2006/relationships/image" Target="../media/image10.jpe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13.xml"/><Relationship Id="rId1" Type="http://schemas.openxmlformats.org/officeDocument/2006/relationships/slideLayout" Target="../slideLayouts/slideLayout4.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6.xml"/><Relationship Id="rId1" Type="http://schemas.openxmlformats.org/officeDocument/2006/relationships/tags" Target="../tags/tag3.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3.xml"/><Relationship Id="rId1" Type="http://schemas.openxmlformats.org/officeDocument/2006/relationships/tags" Target="../tags/tag4.xml"/></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23.xml"/><Relationship Id="rId7" Type="http://schemas.openxmlformats.org/officeDocument/2006/relationships/image" Target="../media/image16.png"/><Relationship Id="rId2" Type="http://schemas.openxmlformats.org/officeDocument/2006/relationships/slideLayout" Target="../slideLayouts/slideLayout3.xml"/><Relationship Id="rId1" Type="http://schemas.openxmlformats.org/officeDocument/2006/relationships/tags" Target="../tags/tag5.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png"/></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3" Type="http://schemas.openxmlformats.org/officeDocument/2006/relationships/notesSlide" Target="../notesSlides/notesSlide30.xml"/><Relationship Id="rId2" Type="http://schemas.openxmlformats.org/officeDocument/2006/relationships/slideLayout" Target="../slideLayouts/slideLayout4.xml"/><Relationship Id="rId1" Type="http://schemas.openxmlformats.org/officeDocument/2006/relationships/tags" Target="../tags/tag6.xml"/><Relationship Id="rId6" Type="http://schemas.openxmlformats.org/officeDocument/2006/relationships/image" Target="../media/image19.png"/><Relationship Id="rId5" Type="http://schemas.openxmlformats.org/officeDocument/2006/relationships/image" Target="../media/image18.wmf"/><Relationship Id="rId4" Type="http://schemas.openxmlformats.org/officeDocument/2006/relationships/image" Target="../media/image17.png"/></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34.xml"/><Relationship Id="rId1" Type="http://schemas.openxmlformats.org/officeDocument/2006/relationships/slideLayout" Target="../slideLayouts/slideLayout4.xml"/><Relationship Id="rId4" Type="http://schemas.openxmlformats.org/officeDocument/2006/relationships/image" Target="../media/image21.png"/></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4.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4.xml"/></Relationships>
</file>

<file path=ppt/slides/_rels/slide38.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38.xml"/><Relationship Id="rId1" Type="http://schemas.openxmlformats.org/officeDocument/2006/relationships/slideLayout" Target="../slideLayouts/slideLayout4.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40.xml"/><Relationship Id="rId1" Type="http://schemas.openxmlformats.org/officeDocument/2006/relationships/slideLayout" Target="../slideLayouts/slideLayout4.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4.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4.xml"/></Relationships>
</file>

<file path=ppt/slides/_rels/slide43.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43.xml"/><Relationship Id="rId1" Type="http://schemas.openxmlformats.org/officeDocument/2006/relationships/slideLayout" Target="../slideLayouts/slideLayout4.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4.xml"/></Relationships>
</file>

<file path=ppt/slides/_rels/slide45.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45.xml"/><Relationship Id="rId1" Type="http://schemas.openxmlformats.org/officeDocument/2006/relationships/slideLayout" Target="../slideLayouts/slideLayout4.xml"/></Relationships>
</file>

<file path=ppt/slides/_rels/slide46.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46.xml"/><Relationship Id="rId1" Type="http://schemas.openxmlformats.org/officeDocument/2006/relationships/slideLayout" Target="../slideLayouts/slideLayout4.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8" Type="http://schemas.openxmlformats.org/officeDocument/2006/relationships/hyperlink" Target="http://microsoft.com/msdn" TargetMode="External"/><Relationship Id="rId3" Type="http://schemas.openxmlformats.org/officeDocument/2006/relationships/image" Target="../media/image27.png"/><Relationship Id="rId7" Type="http://schemas.openxmlformats.org/officeDocument/2006/relationships/image" Target="../media/image29.png"/><Relationship Id="rId2" Type="http://schemas.openxmlformats.org/officeDocument/2006/relationships/notesSlide" Target="../notesSlides/notesSlide49.xml"/><Relationship Id="rId1" Type="http://schemas.openxmlformats.org/officeDocument/2006/relationships/slideLayout" Target="../slideLayouts/slideLayout7.xml"/><Relationship Id="rId6" Type="http://schemas.openxmlformats.org/officeDocument/2006/relationships/image" Target="../media/image28.png"/><Relationship Id="rId11" Type="http://schemas.openxmlformats.org/officeDocument/2006/relationships/image" Target="../media/image31.png"/><Relationship Id="rId5" Type="http://schemas.openxmlformats.org/officeDocument/2006/relationships/hyperlink" Target="http://microsoft.com/technet" TargetMode="External"/><Relationship Id="rId10" Type="http://schemas.openxmlformats.org/officeDocument/2006/relationships/image" Target="../media/image30.emf"/><Relationship Id="rId4" Type="http://schemas.openxmlformats.org/officeDocument/2006/relationships/hyperlink" Target="http://www.microsoft.com/teched" TargetMode="External"/><Relationship Id="rId9" Type="http://schemas.openxmlformats.org/officeDocument/2006/relationships/hyperlink" Target="http://www.microsoft.com/learning" TargetMode="External"/></Relationships>
</file>

<file path=ppt/slides/_rels/slide5.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5.xml"/><Relationship Id="rId1" Type="http://schemas.openxmlformats.org/officeDocument/2006/relationships/slideLayout" Target="../slideLayouts/slideLayout4.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11.xml"/></Relationships>
</file>

<file path=ppt/slides/_rels/slide51.xml.rels><?xml version="1.0" encoding="UTF-8" standalone="yes"?>
<Relationships xmlns="http://schemas.openxmlformats.org/package/2006/relationships"><Relationship Id="rId3" Type="http://schemas.openxmlformats.org/officeDocument/2006/relationships/hyperlink" Target="http://blogs.technet.com/fdcc/archive/tags/Internet+Explorer/default.aspx" TargetMode="External"/><Relationship Id="rId7" Type="http://schemas.openxmlformats.org/officeDocument/2006/relationships/hyperlink" Target="http://blogs.msdn.com/ieinternals" TargetMode="External"/><Relationship Id="rId2" Type="http://schemas.openxmlformats.org/officeDocument/2006/relationships/notesSlide" Target="../notesSlides/notesSlide51.xml"/><Relationship Id="rId1" Type="http://schemas.openxmlformats.org/officeDocument/2006/relationships/slideLayout" Target="../slideLayouts/slideLayout4.xml"/><Relationship Id="rId6" Type="http://schemas.openxmlformats.org/officeDocument/2006/relationships/hyperlink" Target="http://blogs.msdn.com/ie" TargetMode="External"/><Relationship Id="rId5" Type="http://schemas.openxmlformats.org/officeDocument/2006/relationships/hyperlink" Target="http://support.microsoft.com/kb/182569" TargetMode="External"/><Relationship Id="rId4" Type="http://schemas.openxmlformats.org/officeDocument/2006/relationships/hyperlink" Target="http://msdn.microsoft.com/en-us/library/bb250483(VS.85).aspx" TargetMode="External"/></Relationships>
</file>

<file path=ppt/slides/_rels/slide52.xml.rels><?xml version="1.0" encoding="UTF-8" standalone="yes"?>
<Relationships xmlns="http://schemas.openxmlformats.org/package/2006/relationships"><Relationship Id="rId8" Type="http://schemas.openxmlformats.org/officeDocument/2006/relationships/hyperlink" Target="http://www.microsoft.com/downloads/details.aspx?FamilyID=5534bee1-3cad-4bf0-b92b-a8e545573a3e&amp;displaylang=en" TargetMode="External"/><Relationship Id="rId3" Type="http://schemas.openxmlformats.org/officeDocument/2006/relationships/image" Target="../media/image8.png"/><Relationship Id="rId7" Type="http://schemas.openxmlformats.org/officeDocument/2006/relationships/hyperlink" Target="http://www.microsoft.com/downloads/details.aspx?familyid=AB4655F2-0A3C-42EB-974D-24B2790BF592&amp;displaylang=en" TargetMode="External"/><Relationship Id="rId2" Type="http://schemas.openxmlformats.org/officeDocument/2006/relationships/notesSlide" Target="../notesSlides/notesSlide52.xml"/><Relationship Id="rId1" Type="http://schemas.openxmlformats.org/officeDocument/2006/relationships/slideLayout" Target="../slideLayouts/slideLayout4.xml"/><Relationship Id="rId6" Type="http://schemas.openxmlformats.org/officeDocument/2006/relationships/hyperlink" Target="http://technet.microsoft.com/ie" TargetMode="External"/><Relationship Id="rId5" Type="http://schemas.openxmlformats.org/officeDocument/2006/relationships/hyperlink" Target="http://blogs.msdn.com/ie" TargetMode="External"/><Relationship Id="rId4" Type="http://schemas.openxmlformats.org/officeDocument/2006/relationships/hyperlink" Target="http://www.microsoft.com/ie8" TargetMode="External"/></Relationships>
</file>

<file path=ppt/slides/_rels/slide53.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12.xml"/></Relationships>
</file>

<file path=ppt/slides/_rels/slide54.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53.xml"/><Relationship Id="rId1" Type="http://schemas.openxmlformats.org/officeDocument/2006/relationships/slideLayout" Target="../slideLayouts/slideLayout8.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4.xml"/><Relationship Id="rId1" Type="http://schemas.openxmlformats.org/officeDocument/2006/relationships/tags" Target="../tags/tag1.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7.xml"/><Relationship Id="rId1" Type="http://schemas.openxmlformats.org/officeDocument/2006/relationships/tags" Target="../tags/tag2.xml"/><Relationship Id="rId4" Type="http://schemas.openxmlformats.org/officeDocument/2006/relationships/image" Target="../media/image6.png"/></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8.xml"/><Relationship Id="rId1" Type="http://schemas.openxmlformats.org/officeDocument/2006/relationships/slideLayout" Target="../slideLayouts/slideLayout7.xml"/><Relationship Id="rId5" Type="http://schemas.openxmlformats.org/officeDocument/2006/relationships/image" Target="../media/image9.jpeg"/><Relationship Id="rId4" Type="http://schemas.openxmlformats.org/officeDocument/2006/relationships/image" Target="../media/image8.pn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smtClean="0"/>
              <a:t>SmartScreen Filter</a:t>
            </a:r>
            <a:endParaRPr lang="en-US" dirty="0"/>
          </a:p>
        </p:txBody>
      </p:sp>
      <p:sp>
        <p:nvSpPr>
          <p:cNvPr id="6" name="Text Placeholder 5"/>
          <p:cNvSpPr>
            <a:spLocks noGrp="1"/>
          </p:cNvSpPr>
          <p:nvPr>
            <p:ph type="body" sz="quarter" idx="10"/>
          </p:nvPr>
        </p:nvSpPr>
        <p:spPr/>
        <p:txBody>
          <a:bodyPr/>
          <a:lstStyle/>
          <a:p>
            <a:r>
              <a:rPr smtClean="0"/>
              <a:t>demo</a:t>
            </a:r>
            <a:endParaRPr lang="en-US" dirty="0"/>
          </a:p>
        </p:txBody>
      </p:sp>
    </p:spTree>
  </p:cSld>
  <p:clrMapOvr>
    <a:masterClrMapping/>
  </p:clrMapOvr>
  <p:transition advTm="0">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idx="1"/>
          </p:nvPr>
        </p:nvSpPr>
        <p:spPr>
          <a:xfrm>
            <a:off x="561975" y="1752600"/>
            <a:ext cx="8153400" cy="738664"/>
          </a:xfrm>
        </p:spPr>
        <p:txBody>
          <a:bodyPr/>
          <a:lstStyle/>
          <a:p>
            <a:pPr marL="396875" indent="-396875" defTabSz="914363" eaLnBrk="0" hangingPunct="0">
              <a:lnSpc>
                <a:spcPct val="90000"/>
              </a:lnSpc>
              <a:buSzPct val="70000"/>
              <a:buBlip>
                <a:blip r:embed="rId3"/>
              </a:buBlip>
              <a:defRPr/>
            </a:pPr>
            <a:r>
              <a:rPr lang="en-US" sz="2400" kern="1200" dirty="0" smtClean="0">
                <a:latin typeface="Segoe"/>
                <a:ea typeface="ＭＳ Ｐゴシック" charset="-128"/>
              </a:rPr>
              <a:t>Identifies &amp; neuters the attack</a:t>
            </a:r>
          </a:p>
          <a:p>
            <a:pPr marL="396875" indent="-396875" defTabSz="914363" eaLnBrk="0" hangingPunct="0">
              <a:lnSpc>
                <a:spcPct val="90000"/>
              </a:lnSpc>
              <a:buSzPct val="70000"/>
              <a:buBlip>
                <a:blip r:embed="rId3"/>
              </a:buBlip>
              <a:defRPr/>
            </a:pPr>
            <a:r>
              <a:rPr lang="en-US" sz="2400" dirty="0" smtClean="0">
                <a:latin typeface="Segoe"/>
                <a:ea typeface="ＭＳ Ｐゴシック" charset="-128"/>
              </a:rPr>
              <a:t>B</a:t>
            </a:r>
            <a:r>
              <a:rPr lang="en-US" sz="2400" kern="1200" dirty="0" smtClean="0">
                <a:latin typeface="Segoe"/>
                <a:ea typeface="ＭＳ Ｐゴシック" charset="-128"/>
              </a:rPr>
              <a:t>locks the malicious script from executing</a:t>
            </a:r>
            <a:endParaRPr lang="en-US" sz="2400" kern="1200" dirty="0">
              <a:latin typeface="Segoe"/>
              <a:ea typeface="ＭＳ Ｐゴシック" charset="-128"/>
            </a:endParaRPr>
          </a:p>
        </p:txBody>
      </p:sp>
      <p:sp>
        <p:nvSpPr>
          <p:cNvPr id="6" name="TextBox 5"/>
          <p:cNvSpPr txBox="1"/>
          <p:nvPr/>
        </p:nvSpPr>
        <p:spPr>
          <a:xfrm>
            <a:off x="685800" y="0"/>
            <a:ext cx="5922335" cy="954107"/>
          </a:xfrm>
          <a:prstGeom prst="rect">
            <a:avLst/>
          </a:prstGeom>
          <a:noFill/>
        </p:spPr>
        <p:txBody>
          <a:bodyPr wrap="square" rtlCol="0">
            <a:spAutoFit/>
          </a:bodyPr>
          <a:lstStyle/>
          <a:p>
            <a:r>
              <a:rPr lang="en-US" sz="2800" dirty="0" smtClean="0"/>
              <a:t>.</a:t>
            </a:r>
          </a:p>
          <a:p>
            <a:endParaRPr lang="en-US" sz="2800" dirty="0" smtClean="0"/>
          </a:p>
        </p:txBody>
      </p:sp>
      <p:sp>
        <p:nvSpPr>
          <p:cNvPr id="5" name="Title 4"/>
          <p:cNvSpPr>
            <a:spLocks noGrp="1"/>
          </p:cNvSpPr>
          <p:nvPr>
            <p:ph type="title"/>
          </p:nvPr>
        </p:nvSpPr>
        <p:spPr>
          <a:xfrm>
            <a:off x="304800" y="838200"/>
            <a:ext cx="8229600" cy="664797"/>
          </a:xfrm>
        </p:spPr>
        <p:txBody>
          <a:bodyPr/>
          <a:lstStyle/>
          <a:p>
            <a:r>
              <a:rPr smtClean="0"/>
              <a:t>IE 8 XSS Filter</a:t>
            </a:r>
            <a:endParaRPr/>
          </a:p>
        </p:txBody>
      </p:sp>
      <p:sp>
        <p:nvSpPr>
          <p:cNvPr id="7" name="Round Same Side Corner Rectangle 6"/>
          <p:cNvSpPr>
            <a:spLocks noChangeAspect="1"/>
          </p:cNvSpPr>
          <p:nvPr/>
        </p:nvSpPr>
        <p:spPr bwMode="auto">
          <a:xfrm>
            <a:off x="228600" y="152400"/>
            <a:ext cx="2586597" cy="529046"/>
          </a:xfrm>
          <a:prstGeom prst="round2SameRect">
            <a:avLst>
              <a:gd name="adj1" fmla="val 50000"/>
              <a:gd name="adj2" fmla="val 50000"/>
            </a:avLst>
          </a:prstGeom>
          <a:gradFill>
            <a:gsLst>
              <a:gs pos="0">
                <a:srgbClr val="B8571C"/>
              </a:gs>
              <a:gs pos="100000">
                <a:srgbClr val="DA8037"/>
              </a:gs>
            </a:gsLst>
            <a:lin ang="16200000" scaled="0"/>
          </a:gradFill>
          <a:ln w="38100" cmpd="sng">
            <a:gradFill>
              <a:gsLst>
                <a:gs pos="0">
                  <a:srgbClr val="B8571C"/>
                </a:gs>
                <a:gs pos="100000">
                  <a:srgbClr val="DA8037"/>
                </a:gs>
              </a:gsLst>
              <a:lin ang="2700000" scaled="0"/>
            </a:gradFill>
            <a:headEnd type="none" w="med" len="med"/>
            <a:tailEnd type="none" w="med" len="med"/>
          </a:ln>
          <a:effectLst>
            <a:outerShdw blurRad="406400" algn="ctr" rotWithShape="0">
              <a:prstClr val="black"/>
            </a:outerShdw>
          </a:effectLst>
          <a:scene3d>
            <a:camera prst="orthographicFront"/>
            <a:lightRig rig="flat" dir="t">
              <a:rot lat="0" lon="0" rev="14400000"/>
            </a:lightRig>
          </a:scene3d>
          <a:sp3d prstMaterial="powder">
            <a:bevelT h="914400"/>
          </a:sp3d>
        </p:spPr>
        <p:style>
          <a:lnRef idx="2">
            <a:schemeClr val="accent1">
              <a:shade val="50000"/>
            </a:schemeClr>
          </a:lnRef>
          <a:fillRef idx="1">
            <a:schemeClr val="accent1"/>
          </a:fillRef>
          <a:effectRef idx="0">
            <a:schemeClr val="accent1"/>
          </a:effectRef>
          <a:fontRef idx="minor">
            <a:schemeClr val="lt1"/>
          </a:fontRef>
        </p:style>
        <p:txBody>
          <a:bodyPr lIns="91436" tIns="45718" rIns="91436" bIns="45718" anchor="ctr"/>
          <a:lstStyle/>
          <a:p>
            <a:pPr marL="0" lvl="1" algn="ctr" defTabSz="914363">
              <a:lnSpc>
                <a:spcPct val="90000"/>
              </a:lnSpc>
              <a:spcBef>
                <a:spcPct val="20000"/>
              </a:spcBef>
              <a:defRPr/>
            </a:pPr>
            <a:r>
              <a:rPr lang="en-US" sz="1800" dirty="0" smtClean="0">
                <a:solidFill>
                  <a:srgbClr val="FFFFFF"/>
                </a:solidFill>
                <a:latin typeface="Trebuchet MS" pitchFamily="34" charset="0"/>
              </a:rPr>
              <a:t>Web Server &amp; Applications</a:t>
            </a:r>
            <a:endParaRPr lang="en-US" sz="1800" dirty="0">
              <a:solidFill>
                <a:srgbClr val="FFFFFF"/>
              </a:solidFill>
              <a:latin typeface="Trebuchet MS" pitchFamily="34" charset="0"/>
            </a:endParaRPr>
          </a:p>
        </p:txBody>
      </p:sp>
      <p:pic>
        <p:nvPicPr>
          <p:cNvPr id="10" name="Picture 9" descr="XSS block.JPG"/>
          <p:cNvPicPr>
            <a:picLocks noChangeAspect="1"/>
          </p:cNvPicPr>
          <p:nvPr/>
        </p:nvPicPr>
        <p:blipFill>
          <a:blip r:embed="rId4"/>
          <a:stretch>
            <a:fillRect/>
          </a:stretch>
        </p:blipFill>
        <p:spPr>
          <a:xfrm>
            <a:off x="781050" y="3633787"/>
            <a:ext cx="7562850" cy="1666875"/>
          </a:xfrm>
          <a:prstGeom prst="rect">
            <a:avLst/>
          </a:prstGeom>
        </p:spPr>
      </p:pic>
    </p:spTree>
  </p:cSld>
  <p:clrMapOvr>
    <a:masterClrMapping/>
  </p:clrMapOvr>
  <p:transition advTm="0">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smtClean="0"/>
              <a:t>Cross Site Scripting Filter</a:t>
            </a:r>
            <a:endParaRPr lang="en-US" dirty="0"/>
          </a:p>
        </p:txBody>
      </p:sp>
      <p:sp>
        <p:nvSpPr>
          <p:cNvPr id="6" name="Text Placeholder 5"/>
          <p:cNvSpPr>
            <a:spLocks noGrp="1"/>
          </p:cNvSpPr>
          <p:nvPr>
            <p:ph type="body" sz="quarter" idx="10"/>
          </p:nvPr>
        </p:nvSpPr>
        <p:spPr/>
        <p:txBody>
          <a:bodyPr/>
          <a:lstStyle/>
          <a:p>
            <a:r>
              <a:rPr smtClean="0"/>
              <a:t>demo</a:t>
            </a:r>
            <a:endParaRPr lang="en-US" dirty="0"/>
          </a:p>
        </p:txBody>
      </p:sp>
    </p:spTree>
  </p:cSld>
  <p:clrMapOvr>
    <a:masterClrMapping/>
  </p:clrMapOvr>
  <p:transition advTm="0">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Content Placeholder 5"/>
          <p:cNvGraphicFramePr>
            <a:graphicFrameLocks noGrp="1"/>
          </p:cNvGraphicFramePr>
          <p:nvPr>
            <p:ph idx="1"/>
          </p:nvPr>
        </p:nvGraphicFramePr>
        <p:xfrm>
          <a:off x="457200" y="1224446"/>
          <a:ext cx="8382000" cy="48768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0723" name="TextBox 6"/>
          <p:cNvSpPr txBox="1">
            <a:spLocks noChangeArrowheads="1"/>
          </p:cNvSpPr>
          <p:nvPr/>
        </p:nvSpPr>
        <p:spPr bwMode="auto">
          <a:xfrm>
            <a:off x="2209800" y="2779713"/>
            <a:ext cx="1828800" cy="2400657"/>
          </a:xfrm>
          <a:prstGeom prst="rect">
            <a:avLst/>
          </a:prstGeom>
          <a:noFill/>
          <a:ln w="9525">
            <a:noFill/>
            <a:miter lim="800000"/>
            <a:headEnd/>
            <a:tailEnd/>
          </a:ln>
        </p:spPr>
        <p:txBody>
          <a:bodyPr>
            <a:spAutoFit/>
          </a:bodyPr>
          <a:lstStyle/>
          <a:p>
            <a:pPr algn="ctr"/>
            <a:r>
              <a:rPr lang="en-US" sz="2000" dirty="0">
                <a:latin typeface="Segoe" pitchFamily="34" charset="0"/>
              </a:rPr>
              <a:t>Can it be used?</a:t>
            </a:r>
          </a:p>
          <a:p>
            <a:pPr algn="ctr"/>
            <a:r>
              <a:rPr lang="en-US" sz="2400" b="1" i="1" dirty="0" smtClean="0">
                <a:ln w="10541" cmpd="sng">
                  <a:solidFill>
                    <a:schemeClr val="accent1">
                      <a:shade val="88000"/>
                      <a:satMod val="110000"/>
                    </a:schemeClr>
                  </a:solidFill>
                  <a:prstDash val="solid"/>
                </a:ln>
                <a:solidFill>
                  <a:schemeClr val="bg1"/>
                </a:solidFill>
              </a:rPr>
              <a:t>Opt –in</a:t>
            </a:r>
          </a:p>
          <a:p>
            <a:pPr algn="ctr"/>
            <a:endParaRPr lang="en-US" sz="1400" dirty="0">
              <a:solidFill>
                <a:schemeClr val="bg1"/>
              </a:solidFill>
              <a:latin typeface="Segoe" pitchFamily="34" charset="0"/>
            </a:endParaRPr>
          </a:p>
          <a:p>
            <a:pPr algn="ctr"/>
            <a:r>
              <a:rPr lang="en-US" sz="1400" dirty="0">
                <a:latin typeface="Segoe" pitchFamily="34" charset="0"/>
              </a:rPr>
              <a:t>Before it can</a:t>
            </a:r>
            <a:br>
              <a:rPr lang="en-US" sz="1400" dirty="0">
                <a:latin typeface="Segoe" pitchFamily="34" charset="0"/>
              </a:rPr>
            </a:br>
            <a:r>
              <a:rPr lang="en-US" sz="1400" dirty="0">
                <a:latin typeface="Segoe" pitchFamily="34" charset="0"/>
              </a:rPr>
              <a:t>be used  </a:t>
            </a:r>
            <a:br>
              <a:rPr lang="en-US" sz="1400" dirty="0">
                <a:latin typeface="Segoe" pitchFamily="34" charset="0"/>
              </a:rPr>
            </a:br>
            <a:r>
              <a:rPr lang="en-US" sz="1200" i="1" dirty="0" smtClean="0">
                <a:latin typeface="Segoe" pitchFamily="34" charset="0"/>
              </a:rPr>
              <a:t>(IE7 feature)</a:t>
            </a:r>
            <a:endParaRPr lang="en-US" sz="1400" i="1" dirty="0">
              <a:latin typeface="Segoe" pitchFamily="34" charset="0"/>
            </a:endParaRPr>
          </a:p>
          <a:p>
            <a:pPr algn="ctr"/>
            <a:endParaRPr lang="en-US" sz="1400" dirty="0">
              <a:solidFill>
                <a:schemeClr val="bg1"/>
              </a:solidFill>
              <a:latin typeface="Segoe" pitchFamily="34" charset="0"/>
            </a:endParaRPr>
          </a:p>
          <a:p>
            <a:endParaRPr lang="en-US" dirty="0">
              <a:latin typeface="Segoe" pitchFamily="34" charset="0"/>
            </a:endParaRPr>
          </a:p>
        </p:txBody>
      </p:sp>
      <p:sp>
        <p:nvSpPr>
          <p:cNvPr id="30724" name="TextBox 9"/>
          <p:cNvSpPr txBox="1">
            <a:spLocks noChangeArrowheads="1"/>
          </p:cNvSpPr>
          <p:nvPr/>
        </p:nvSpPr>
        <p:spPr bwMode="auto">
          <a:xfrm>
            <a:off x="4191000" y="2779713"/>
            <a:ext cx="1600200" cy="2246769"/>
          </a:xfrm>
          <a:prstGeom prst="rect">
            <a:avLst/>
          </a:prstGeom>
          <a:noFill/>
          <a:ln w="9525">
            <a:solidFill>
              <a:schemeClr val="bg1"/>
            </a:solidFill>
            <a:miter lim="800000"/>
            <a:headEnd/>
            <a:tailEnd/>
          </a:ln>
        </p:spPr>
        <p:txBody>
          <a:bodyPr>
            <a:spAutoFit/>
          </a:bodyPr>
          <a:lstStyle/>
          <a:p>
            <a:pPr algn="ctr"/>
            <a:r>
              <a:rPr lang="en-US" sz="2000" dirty="0">
                <a:latin typeface="Segoe" pitchFamily="34" charset="0"/>
              </a:rPr>
              <a:t>Where?</a:t>
            </a:r>
          </a:p>
          <a:p>
            <a:pPr algn="ctr"/>
            <a:endParaRPr lang="en-US" sz="2000" dirty="0">
              <a:solidFill>
                <a:srgbClr val="FFFF00"/>
              </a:solidFill>
              <a:latin typeface="Segoe" pitchFamily="34" charset="0"/>
            </a:endParaRPr>
          </a:p>
          <a:p>
            <a:pPr algn="ctr"/>
            <a:r>
              <a:rPr lang="en-US" sz="2400" b="1" i="1" dirty="0" smtClean="0">
                <a:ln w="10541" cmpd="sng">
                  <a:solidFill>
                    <a:schemeClr val="accent1">
                      <a:shade val="88000"/>
                      <a:satMod val="110000"/>
                    </a:schemeClr>
                  </a:solidFill>
                  <a:prstDash val="solid"/>
                </a:ln>
                <a:solidFill>
                  <a:schemeClr val="bg1"/>
                </a:solidFill>
              </a:rPr>
              <a:t>Per site</a:t>
            </a:r>
          </a:p>
          <a:p>
            <a:pPr algn="ctr"/>
            <a:r>
              <a:rPr lang="en-US" sz="1400" dirty="0">
                <a:solidFill>
                  <a:srgbClr val="FFFF00"/>
                </a:solidFill>
                <a:latin typeface="Segoe" pitchFamily="34" charset="0"/>
              </a:rPr>
              <a:t/>
            </a:r>
            <a:br>
              <a:rPr lang="en-US" sz="1400" dirty="0">
                <a:solidFill>
                  <a:srgbClr val="FFFF00"/>
                </a:solidFill>
                <a:latin typeface="Segoe" pitchFamily="34" charset="0"/>
              </a:rPr>
            </a:br>
            <a:r>
              <a:rPr lang="en-US" sz="1400" dirty="0">
                <a:latin typeface="Segoe" pitchFamily="34" charset="0"/>
              </a:rPr>
              <a:t>Users can restrict where controls run</a:t>
            </a:r>
          </a:p>
          <a:p>
            <a:pPr algn="ctr"/>
            <a:endParaRPr lang="en-US" sz="2000" dirty="0">
              <a:solidFill>
                <a:srgbClr val="FFFF00"/>
              </a:solidFill>
              <a:latin typeface="Segoe" pitchFamily="34" charset="0"/>
            </a:endParaRPr>
          </a:p>
        </p:txBody>
      </p:sp>
      <p:sp>
        <p:nvSpPr>
          <p:cNvPr id="30725" name="TextBox 10"/>
          <p:cNvSpPr txBox="1">
            <a:spLocks noChangeArrowheads="1"/>
          </p:cNvSpPr>
          <p:nvPr/>
        </p:nvSpPr>
        <p:spPr bwMode="auto">
          <a:xfrm>
            <a:off x="685800" y="2790825"/>
            <a:ext cx="1371600" cy="1723549"/>
          </a:xfrm>
          <a:prstGeom prst="rect">
            <a:avLst/>
          </a:prstGeom>
          <a:noFill/>
          <a:ln w="9525">
            <a:noFill/>
            <a:miter lim="800000"/>
            <a:headEnd/>
            <a:tailEnd/>
          </a:ln>
        </p:spPr>
        <p:txBody>
          <a:bodyPr>
            <a:spAutoFit/>
          </a:bodyPr>
          <a:lstStyle/>
          <a:p>
            <a:pPr algn="ctr"/>
            <a:r>
              <a:rPr lang="en-US" sz="2000" dirty="0">
                <a:latin typeface="Segoe" pitchFamily="34" charset="0"/>
              </a:rPr>
              <a:t>Who?</a:t>
            </a:r>
          </a:p>
          <a:p>
            <a:pPr algn="ctr"/>
            <a:endParaRPr lang="en-US" sz="2000" dirty="0">
              <a:solidFill>
                <a:srgbClr val="FFFF00"/>
              </a:solidFill>
              <a:latin typeface="Segoe" pitchFamily="34" charset="0"/>
            </a:endParaRPr>
          </a:p>
          <a:p>
            <a:pPr algn="ctr"/>
            <a:r>
              <a:rPr lang="en-US" sz="2400" b="1" i="1" dirty="0" smtClean="0">
                <a:ln w="10541" cmpd="sng">
                  <a:solidFill>
                    <a:schemeClr val="accent1">
                      <a:shade val="88000"/>
                      <a:satMod val="110000"/>
                    </a:schemeClr>
                  </a:solidFill>
                  <a:prstDash val="solid"/>
                </a:ln>
                <a:solidFill>
                  <a:schemeClr val="bg1"/>
                </a:solidFill>
              </a:rPr>
              <a:t>Per User</a:t>
            </a:r>
          </a:p>
          <a:p>
            <a:pPr algn="ctr"/>
            <a:endParaRPr lang="en-US" sz="1400" dirty="0" smtClean="0">
              <a:latin typeface="Segoe" pitchFamily="34" charset="0"/>
            </a:endParaRPr>
          </a:p>
          <a:p>
            <a:pPr algn="ctr"/>
            <a:r>
              <a:rPr lang="en-US" sz="1400" dirty="0" smtClean="0">
                <a:latin typeface="Segoe" pitchFamily="34" charset="0"/>
              </a:rPr>
              <a:t>Installs </a:t>
            </a:r>
            <a:r>
              <a:rPr lang="en-US" sz="1400" dirty="0">
                <a:latin typeface="Segoe" pitchFamily="34" charset="0"/>
              </a:rPr>
              <a:t>to user account</a:t>
            </a:r>
          </a:p>
        </p:txBody>
      </p:sp>
      <p:sp>
        <p:nvSpPr>
          <p:cNvPr id="30726" name="TextBox 11"/>
          <p:cNvSpPr txBox="1">
            <a:spLocks noChangeArrowheads="1"/>
          </p:cNvSpPr>
          <p:nvPr/>
        </p:nvSpPr>
        <p:spPr bwMode="auto">
          <a:xfrm>
            <a:off x="5867400" y="2779713"/>
            <a:ext cx="2362200" cy="2385268"/>
          </a:xfrm>
          <a:prstGeom prst="rect">
            <a:avLst/>
          </a:prstGeom>
          <a:noFill/>
          <a:ln w="9525">
            <a:noFill/>
            <a:miter lim="800000"/>
            <a:headEnd/>
            <a:tailEnd/>
          </a:ln>
        </p:spPr>
        <p:txBody>
          <a:bodyPr>
            <a:spAutoFit/>
          </a:bodyPr>
          <a:lstStyle/>
          <a:p>
            <a:pPr algn="ctr"/>
            <a:r>
              <a:rPr lang="en-US" sz="2000" dirty="0">
                <a:latin typeface="Segoe" pitchFamily="34" charset="0"/>
              </a:rPr>
              <a:t>Exploit Controls</a:t>
            </a:r>
          </a:p>
          <a:p>
            <a:pPr algn="ctr"/>
            <a:endParaRPr lang="en-US" dirty="0">
              <a:solidFill>
                <a:srgbClr val="FFFF00"/>
              </a:solidFill>
              <a:latin typeface="Segoe" pitchFamily="34" charset="0"/>
            </a:endParaRPr>
          </a:p>
          <a:p>
            <a:pPr algn="ctr"/>
            <a:r>
              <a:rPr lang="en-US" sz="2400" b="1" i="1" dirty="0" smtClean="0">
                <a:ln w="10541" cmpd="sng">
                  <a:solidFill>
                    <a:schemeClr val="accent1">
                      <a:shade val="88000"/>
                      <a:satMod val="110000"/>
                    </a:schemeClr>
                  </a:solidFill>
                  <a:prstDash val="solid"/>
                </a:ln>
                <a:solidFill>
                  <a:schemeClr val="bg1"/>
                </a:solidFill>
              </a:rPr>
              <a:t>ActiveX </a:t>
            </a:r>
            <a:r>
              <a:rPr lang="en-US" sz="2400" b="1" i="1" dirty="0" err="1" smtClean="0">
                <a:ln w="10541" cmpd="sng">
                  <a:solidFill>
                    <a:schemeClr val="accent1">
                      <a:shade val="88000"/>
                      <a:satMod val="110000"/>
                    </a:schemeClr>
                  </a:solidFill>
                  <a:prstDash val="solid"/>
                </a:ln>
                <a:solidFill>
                  <a:schemeClr val="bg1"/>
                </a:solidFill>
              </a:rPr>
              <a:t>Killbits</a:t>
            </a:r>
            <a:r>
              <a:rPr lang="en-US" sz="2400" b="1" i="1" dirty="0" smtClean="0">
                <a:ln w="10541" cmpd="sng">
                  <a:solidFill>
                    <a:schemeClr val="accent1">
                      <a:shade val="88000"/>
                      <a:satMod val="110000"/>
                    </a:schemeClr>
                  </a:solidFill>
                  <a:prstDash val="solid"/>
                </a:ln>
                <a:solidFill>
                  <a:schemeClr val="bg1"/>
                </a:solidFill>
              </a:rPr>
              <a:t> </a:t>
            </a:r>
          </a:p>
          <a:p>
            <a:pPr algn="ctr"/>
            <a:endParaRPr lang="en-US" sz="300" dirty="0">
              <a:solidFill>
                <a:srgbClr val="FF0000"/>
              </a:solidFill>
              <a:latin typeface="Segoe" pitchFamily="34" charset="0"/>
            </a:endParaRPr>
          </a:p>
          <a:p>
            <a:pPr algn="ctr"/>
            <a:r>
              <a:rPr lang="en-US" sz="1400" dirty="0">
                <a:latin typeface="Segoe" pitchFamily="34" charset="0"/>
              </a:rPr>
              <a:t>Pre IE 8</a:t>
            </a:r>
            <a:br>
              <a:rPr lang="en-US" sz="1400" dirty="0">
                <a:latin typeface="Segoe" pitchFamily="34" charset="0"/>
              </a:rPr>
            </a:br>
            <a:r>
              <a:rPr lang="en-US" sz="1400" dirty="0">
                <a:latin typeface="Segoe" pitchFamily="34" charset="0"/>
              </a:rPr>
              <a:t>Can be requested </a:t>
            </a:r>
            <a:br>
              <a:rPr lang="en-US" sz="1400" dirty="0">
                <a:latin typeface="Segoe" pitchFamily="34" charset="0"/>
              </a:rPr>
            </a:br>
            <a:r>
              <a:rPr lang="en-US" sz="1400" dirty="0">
                <a:latin typeface="Segoe" pitchFamily="34" charset="0"/>
              </a:rPr>
              <a:t>by site owner</a:t>
            </a:r>
          </a:p>
          <a:p>
            <a:endParaRPr lang="en-US" dirty="0">
              <a:latin typeface="Segoe" pitchFamily="34" charset="0"/>
            </a:endParaRPr>
          </a:p>
        </p:txBody>
      </p:sp>
      <p:sp>
        <p:nvSpPr>
          <p:cNvPr id="8" name="Title 1"/>
          <p:cNvSpPr txBox="1">
            <a:spLocks/>
          </p:cNvSpPr>
          <p:nvPr/>
        </p:nvSpPr>
        <p:spPr>
          <a:xfrm>
            <a:off x="273050" y="152400"/>
            <a:ext cx="8593138" cy="547688"/>
          </a:xfrm>
          <a:prstGeom prst="rect">
            <a:avLst/>
          </a:prstGeom>
        </p:spPr>
        <p:txBody>
          <a:bodyPr vert="horz" lIns="91440" tIns="45720" rIns="91440" bIns="45720" rtlCol="0" anchor="ct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4800" spc="-150" dirty="0" smtClean="0">
                <a:ln w="3175">
                  <a:noFill/>
                </a:ln>
                <a:gradFill flip="none" rotWithShape="1">
                  <a:gsLst>
                    <a:gs pos="0">
                      <a:schemeClr val="tx1"/>
                    </a:gs>
                    <a:gs pos="86000">
                      <a:schemeClr val="tx1"/>
                    </a:gs>
                  </a:gsLst>
                  <a:lin ang="5400000" scaled="0"/>
                  <a:tileRect/>
                </a:gradFill>
                <a:latin typeface="+mj-lt"/>
                <a:cs typeface="Arial" charset="0"/>
              </a:rPr>
              <a:t>ActiveX Enhancements</a:t>
            </a:r>
            <a:endParaRPr lang="en-US" sz="4800" spc="-150" dirty="0">
              <a:ln w="3175">
                <a:noFill/>
              </a:ln>
              <a:gradFill flip="none" rotWithShape="1">
                <a:gsLst>
                  <a:gs pos="0">
                    <a:schemeClr val="tx1"/>
                  </a:gs>
                  <a:gs pos="86000">
                    <a:schemeClr val="tx1"/>
                  </a:gs>
                </a:gsLst>
                <a:lin ang="5400000" scaled="0"/>
                <a:tileRect/>
              </a:gradFill>
              <a:latin typeface="+mj-lt"/>
              <a:cs typeface="Arial" charset="0"/>
            </a:endParaRPr>
          </a:p>
        </p:txBody>
      </p:sp>
      <p:sp>
        <p:nvSpPr>
          <p:cNvPr id="9" name="TextBox 8"/>
          <p:cNvSpPr txBox="1"/>
          <p:nvPr/>
        </p:nvSpPr>
        <p:spPr>
          <a:xfrm>
            <a:off x="257175" y="1117937"/>
            <a:ext cx="5991225" cy="954107"/>
          </a:xfrm>
          <a:prstGeom prst="rect">
            <a:avLst/>
          </a:prstGeom>
          <a:noFill/>
        </p:spPr>
        <p:txBody>
          <a:bodyPr wrap="square" rtlCol="0">
            <a:spAutoFit/>
          </a:bodyPr>
          <a:lstStyle/>
          <a:p>
            <a:r>
              <a:rPr lang="en-US" sz="2800" dirty="0" smtClean="0">
                <a:latin typeface="Segoe" pitchFamily="34" charset="0"/>
              </a:rPr>
              <a:t>Granular level control provides ultimate control &amp; flexibility</a:t>
            </a:r>
          </a:p>
        </p:txBody>
      </p:sp>
      <p:sp>
        <p:nvSpPr>
          <p:cNvPr id="11" name="TextBox 10"/>
          <p:cNvSpPr txBox="1"/>
          <p:nvPr/>
        </p:nvSpPr>
        <p:spPr>
          <a:xfrm>
            <a:off x="381000" y="5188803"/>
            <a:ext cx="5638800" cy="954107"/>
          </a:xfrm>
          <a:prstGeom prst="rect">
            <a:avLst/>
          </a:prstGeom>
          <a:noFill/>
        </p:spPr>
        <p:txBody>
          <a:bodyPr wrap="square" rtlCol="0">
            <a:spAutoFit/>
          </a:bodyPr>
          <a:lstStyle/>
          <a:p>
            <a:pPr algn="r"/>
            <a:r>
              <a:rPr lang="en-US" sz="2800" dirty="0" smtClean="0">
                <a:latin typeface="Segoe" pitchFamily="34" charset="0"/>
              </a:rPr>
              <a:t>Domain Administrators have full control over approved ActiveX lists</a:t>
            </a:r>
          </a:p>
        </p:txBody>
      </p:sp>
    </p:spTree>
  </p:cSld>
  <p:clrMapOvr>
    <a:masterClrMapping/>
  </p:clrMapOvr>
  <p:transition>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dirty="0" smtClean="0"/>
              <a:t>Per-User ActiveX Controls</a:t>
            </a:r>
            <a:br>
              <a:rPr dirty="0" smtClean="0"/>
            </a:br>
            <a:r>
              <a:rPr lang="en-US" dirty="0" smtClean="0"/>
              <a:t>Per-Site ActiveX Controls</a:t>
            </a:r>
            <a:endParaRPr lang="en-US" dirty="0"/>
          </a:p>
        </p:txBody>
      </p:sp>
      <p:sp>
        <p:nvSpPr>
          <p:cNvPr id="6" name="Text Placeholder 5"/>
          <p:cNvSpPr>
            <a:spLocks noGrp="1"/>
          </p:cNvSpPr>
          <p:nvPr>
            <p:ph type="body" sz="quarter" idx="10"/>
          </p:nvPr>
        </p:nvSpPr>
        <p:spPr/>
        <p:txBody>
          <a:bodyPr/>
          <a:lstStyle/>
          <a:p>
            <a:r>
              <a:rPr smtClean="0"/>
              <a:t>demo</a:t>
            </a:r>
            <a:endParaRPr lang="en-US" dirty="0"/>
          </a:p>
        </p:txBody>
      </p:sp>
    </p:spTree>
  </p:cSld>
  <p:clrMapOvr>
    <a:masterClrMapping/>
  </p:clrMapOvr>
  <p:transition advTm="0">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838200" y="4783308"/>
            <a:ext cx="7696200" cy="1248772"/>
          </a:xfrm>
        </p:spPr>
        <p:txBody>
          <a:bodyPr/>
          <a:lstStyle/>
          <a:p>
            <a:r>
              <a:rPr dirty="0" smtClean="0">
                <a:solidFill>
                  <a:schemeClr val="tx1"/>
                </a:solidFill>
              </a:rPr>
              <a:t>Per-User</a:t>
            </a:r>
            <a:br>
              <a:rPr dirty="0" smtClean="0">
                <a:solidFill>
                  <a:schemeClr val="tx1"/>
                </a:solidFill>
              </a:rPr>
            </a:br>
            <a:r>
              <a:rPr dirty="0" smtClean="0">
                <a:solidFill>
                  <a:schemeClr val="tx1"/>
                </a:solidFill>
              </a:rPr>
              <a:t>ActiveX Conversion Toolkit</a:t>
            </a:r>
            <a:endParaRPr lang="en-US" dirty="0">
              <a:solidFill>
                <a:schemeClr val="tx1"/>
              </a:solidFill>
            </a:endParaRPr>
          </a:p>
        </p:txBody>
      </p:sp>
      <p:sp>
        <p:nvSpPr>
          <p:cNvPr id="4" name="Text Placeholder 3"/>
          <p:cNvSpPr>
            <a:spLocks noGrp="1"/>
          </p:cNvSpPr>
          <p:nvPr>
            <p:ph type="body" sz="quarter" idx="10"/>
          </p:nvPr>
        </p:nvSpPr>
        <p:spPr/>
        <p:txBody>
          <a:bodyPr/>
          <a:lstStyle/>
          <a:p>
            <a:r>
              <a:rPr smtClean="0"/>
              <a:t>announcing</a:t>
            </a:r>
            <a:endParaRPr lang="en-US" dirty="0"/>
          </a:p>
        </p:txBody>
      </p:sp>
      <p:sp>
        <p:nvSpPr>
          <p:cNvPr id="5" name="Title 1"/>
          <p:cNvSpPr txBox="1">
            <a:spLocks/>
          </p:cNvSpPr>
          <p:nvPr/>
        </p:nvSpPr>
        <p:spPr>
          <a:xfrm>
            <a:off x="838200" y="5832912"/>
            <a:ext cx="7043738" cy="685800"/>
          </a:xfrm>
          <a:prstGeom prst="rect">
            <a:avLst/>
          </a:prstGeom>
        </p:spPr>
        <p:txBody>
          <a:bodyPr vert="horz" wrap="square" lIns="0" tIns="0" rIns="0" bIns="0" rtlCol="0" anchor="b" anchorCtr="0">
            <a:noAutofit/>
          </a:bodyPr>
          <a:lstStyle/>
          <a:p>
            <a:pPr marL="0" marR="0" lvl="0" indent="0" algn="l" defTabSz="914363" rtl="0" eaLnBrk="1" fontAlgn="auto" latinLnBrk="0" hangingPunct="1">
              <a:lnSpc>
                <a:spcPct val="90000"/>
              </a:lnSpc>
              <a:spcBef>
                <a:spcPct val="0"/>
              </a:spcBef>
              <a:spcAft>
                <a:spcPts val="0"/>
              </a:spcAft>
              <a:buClrTx/>
              <a:buSzTx/>
              <a:buFontTx/>
              <a:buNone/>
              <a:tabLst/>
              <a:defRPr/>
            </a:pPr>
            <a:r>
              <a:rPr kumimoji="0" lang="en-US" sz="4400" b="0" i="0" u="none" strike="noStrike" kern="1200" cap="none" spc="-100" normalizeH="0" baseline="0" noProof="0" dirty="0" smtClean="0">
                <a:ln w="3175">
                  <a:noFill/>
                </a:ln>
                <a:solidFill>
                  <a:schemeClr val="tx1"/>
                </a:solidFill>
                <a:effectLst/>
                <a:uLnTx/>
                <a:uFillTx/>
                <a:latin typeface="Calibri" pitchFamily="34" charset="0"/>
                <a:ea typeface="+mn-ea"/>
                <a:cs typeface="Arial" charset="0"/>
              </a:rPr>
              <a:t>http://www.codeplex.com/pact</a:t>
            </a:r>
            <a:endParaRPr kumimoji="0" lang="en-US" sz="4400" b="0" i="0" u="none" strike="noStrike" kern="1200" cap="none" spc="-100" normalizeH="0" baseline="0" noProof="0" dirty="0">
              <a:ln w="3175">
                <a:noFill/>
              </a:ln>
              <a:solidFill>
                <a:schemeClr val="tx1"/>
              </a:solidFill>
              <a:effectLst/>
              <a:uLnTx/>
              <a:uFillTx/>
              <a:latin typeface="Calibri" pitchFamily="34" charset="0"/>
              <a:ea typeface="+mn-ea"/>
              <a:cs typeface="Arial" charset="0"/>
            </a:endParaRPr>
          </a:p>
        </p:txBody>
      </p:sp>
    </p:spTree>
  </p:cSld>
  <p:clrMapOvr>
    <a:masterClrMapping/>
  </p:clrMapOvr>
  <p:transition>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Protected Mode</a:t>
            </a:r>
            <a:endParaRPr lang="en-US" dirty="0"/>
          </a:p>
        </p:txBody>
      </p:sp>
      <p:sp>
        <p:nvSpPr>
          <p:cNvPr id="3" name="Content Placeholder 2"/>
          <p:cNvSpPr>
            <a:spLocks noGrp="1"/>
          </p:cNvSpPr>
          <p:nvPr>
            <p:ph idx="1"/>
          </p:nvPr>
        </p:nvSpPr>
        <p:spPr/>
        <p:txBody>
          <a:bodyPr/>
          <a:lstStyle/>
          <a:p>
            <a:r>
              <a:rPr lang="en-US" dirty="0" smtClean="0"/>
              <a:t>Limits Access to File system and Registry</a:t>
            </a:r>
          </a:p>
          <a:p>
            <a:r>
              <a:rPr lang="en-US" dirty="0" smtClean="0"/>
              <a:t>Reduces Escalation of Privilege Attacks</a:t>
            </a:r>
          </a:p>
          <a:p>
            <a:r>
              <a:rPr lang="en-US" dirty="0" smtClean="0"/>
              <a:t>Application Compatibility Impacts</a:t>
            </a:r>
          </a:p>
          <a:p>
            <a:pPr lvl="1"/>
            <a:r>
              <a:rPr lang="en-US" dirty="0" smtClean="0"/>
              <a:t>Shims</a:t>
            </a:r>
          </a:p>
          <a:p>
            <a:pPr lvl="1"/>
            <a:r>
              <a:rPr lang="en-US" dirty="0" smtClean="0"/>
              <a:t>Read/Write Failures</a:t>
            </a:r>
          </a:p>
          <a:p>
            <a:r>
              <a:rPr lang="en-US" dirty="0" smtClean="0"/>
              <a:t>Broker Process</a:t>
            </a:r>
            <a:endParaRPr lang="en-US" dirty="0"/>
          </a:p>
        </p:txBody>
      </p:sp>
    </p:spTree>
  </p:cSld>
  <p:clrMapOvr>
    <a:masterClrMapping/>
  </p:clrMapOvr>
  <p:transition>
    <p:fade/>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Internet Explorer 7 </a:t>
            </a:r>
            <a:r>
              <a:rPr lang="en-US" dirty="0"/>
              <a:t>Process Model</a:t>
            </a:r>
          </a:p>
        </p:txBody>
      </p:sp>
      <p:pic>
        <p:nvPicPr>
          <p:cNvPr id="1026" name="Picture 2"/>
          <p:cNvPicPr>
            <a:picLocks noChangeAspect="1" noChangeArrowheads="1"/>
          </p:cNvPicPr>
          <p:nvPr/>
        </p:nvPicPr>
        <p:blipFill>
          <a:blip r:embed="rId3" cstate="print"/>
          <a:srcRect/>
          <a:stretch>
            <a:fillRect/>
          </a:stretch>
        </p:blipFill>
        <p:spPr bwMode="auto">
          <a:xfrm>
            <a:off x="1199502" y="857880"/>
            <a:ext cx="6946518" cy="5181600"/>
          </a:xfrm>
          <a:prstGeom prst="rect">
            <a:avLst/>
          </a:prstGeom>
          <a:noFill/>
          <a:ln w="9525">
            <a:noFill/>
            <a:miter lim="800000"/>
            <a:headEnd/>
            <a:tailEnd/>
          </a:ln>
          <a:effectLst/>
        </p:spPr>
      </p:pic>
    </p:spTree>
  </p:cSld>
  <p:clrMapOvr>
    <a:masterClrMapping/>
  </p:clrMapOvr>
  <p:transition>
    <p:fade/>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Internet Explorer 8 Process Model (LCIE)</a:t>
            </a:r>
          </a:p>
        </p:txBody>
      </p:sp>
      <p:pic>
        <p:nvPicPr>
          <p:cNvPr id="2050" name="Picture 2"/>
          <p:cNvPicPr>
            <a:picLocks noChangeAspect="1" noChangeArrowheads="1"/>
          </p:cNvPicPr>
          <p:nvPr/>
        </p:nvPicPr>
        <p:blipFill>
          <a:blip r:embed="rId3" cstate="print"/>
          <a:srcRect/>
          <a:stretch>
            <a:fillRect/>
          </a:stretch>
        </p:blipFill>
        <p:spPr bwMode="auto">
          <a:xfrm>
            <a:off x="1194670" y="852354"/>
            <a:ext cx="6806330" cy="5238750"/>
          </a:xfrm>
          <a:prstGeom prst="rect">
            <a:avLst/>
          </a:prstGeom>
          <a:noFill/>
          <a:ln w="9525">
            <a:noFill/>
            <a:miter lim="800000"/>
            <a:headEnd/>
            <a:tailEnd/>
          </a:ln>
          <a:effectLst/>
        </p:spPr>
      </p:pic>
    </p:spTree>
  </p:cSld>
  <p:clrMapOvr>
    <a:masterClrMapping/>
  </p:clrMapOvr>
  <p:transition>
    <p:fade/>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ctrTitle"/>
          </p:nvPr>
        </p:nvSpPr>
        <p:spPr>
          <a:xfrm>
            <a:off x="730249" y="4594207"/>
            <a:ext cx="7651245" cy="752822"/>
          </a:xfrm>
        </p:spPr>
        <p:txBody>
          <a:bodyPr/>
          <a:lstStyle/>
          <a:p>
            <a:r>
              <a:rPr lang="en-US" sz="8000" b="1" spc="-560"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latin typeface="+mj-lt"/>
                <a:cs typeface="+mn-cs"/>
              </a:rPr>
              <a:t>New Privacy Features</a:t>
            </a:r>
            <a:endParaRPr lang="en-US" sz="8000" b="1" spc="-560"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latin typeface="+mj-lt"/>
              <a:cs typeface="+mn-cs"/>
            </a:endParaRPr>
          </a:p>
        </p:txBody>
      </p:sp>
    </p:spTree>
  </p:cSld>
  <p:clrMapOvr>
    <a:masterClrMapping/>
  </p:clrMapOvr>
  <p:transition advTm="0">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88099" y="3929349"/>
            <a:ext cx="8542750" cy="1337595"/>
          </a:xfrm>
        </p:spPr>
        <p:txBody>
          <a:bodyPr/>
          <a:lstStyle/>
          <a:p>
            <a:r>
              <a:rPr lang="en-US" sz="4000" dirty="0" smtClean="0"/>
              <a:t>An Inside Look at Windows Internet Explorer Security</a:t>
            </a:r>
            <a:endParaRPr sz="4000" b="1"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cs typeface="+mn-cs"/>
            </a:endParaRPr>
          </a:p>
        </p:txBody>
      </p:sp>
      <p:sp>
        <p:nvSpPr>
          <p:cNvPr id="3" name="Subtitle 2"/>
          <p:cNvSpPr>
            <a:spLocks noGrp="1"/>
          </p:cNvSpPr>
          <p:nvPr>
            <p:ph type="subTitle" idx="1"/>
          </p:nvPr>
        </p:nvSpPr>
        <p:spPr/>
        <p:txBody>
          <a:bodyPr/>
          <a:lstStyle/>
          <a:p>
            <a:r>
              <a:rPr lang="en-US" dirty="0" smtClean="0">
                <a:solidFill>
                  <a:schemeClr val="tx1"/>
                </a:solidFill>
              </a:rPr>
              <a:t>Matt Heller</a:t>
            </a:r>
          </a:p>
          <a:p>
            <a:r>
              <a:rPr lang="en-US" dirty="0" smtClean="0">
                <a:solidFill>
                  <a:schemeClr val="tx1"/>
                </a:solidFill>
              </a:rPr>
              <a:t>Aaron Margosis</a:t>
            </a:r>
          </a:p>
          <a:p>
            <a:r>
              <a:rPr lang="en-US" dirty="0" smtClean="0">
                <a:solidFill>
                  <a:schemeClr val="tx1"/>
                </a:solidFill>
              </a:rPr>
              <a:t>Microsoft Corporation</a:t>
            </a:r>
          </a:p>
          <a:p>
            <a:r>
              <a:rPr lang="en-US" dirty="0" smtClean="0">
                <a:solidFill>
                  <a:schemeClr val="tx1"/>
                </a:solidFill>
              </a:rPr>
              <a:t>CLI 314</a:t>
            </a:r>
            <a:endParaRPr lang="en-US" dirty="0">
              <a:solidFill>
                <a:schemeClr val="tx1"/>
              </a:solidFill>
            </a:endParaRPr>
          </a:p>
        </p:txBody>
      </p:sp>
    </p:spTree>
  </p:cSld>
  <p:clrMapOvr>
    <a:masterClrMapping/>
  </p:clrMapOvr>
  <p:transition>
    <p:fad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7054" y="228600"/>
            <a:ext cx="8375946" cy="498598"/>
          </a:xfrm>
        </p:spPr>
        <p:txBody>
          <a:bodyPr/>
          <a:lstStyle/>
          <a:p>
            <a:pPr algn="ctr"/>
            <a:r>
              <a:rPr sz="3600" smtClean="0"/>
              <a:t>Security vs. Privacy</a:t>
            </a:r>
            <a:endParaRPr lang="en-US" sz="3600" dirty="0"/>
          </a:p>
        </p:txBody>
      </p:sp>
      <p:sp>
        <p:nvSpPr>
          <p:cNvPr id="18" name="Text Placeholder 17"/>
          <p:cNvSpPr>
            <a:spLocks noGrp="1"/>
          </p:cNvSpPr>
          <p:nvPr>
            <p:ph type="body" idx="1"/>
          </p:nvPr>
        </p:nvSpPr>
        <p:spPr>
          <a:xfrm>
            <a:off x="381001" y="1411554"/>
            <a:ext cx="4114800" cy="346249"/>
          </a:xfrm>
        </p:spPr>
        <p:txBody>
          <a:bodyPr/>
          <a:lstStyle/>
          <a:p>
            <a:r>
              <a:rPr lang="en-US" dirty="0" smtClean="0"/>
              <a:t>Security</a:t>
            </a:r>
            <a:endParaRPr lang="en-US" dirty="0"/>
          </a:p>
        </p:txBody>
      </p:sp>
      <p:sp>
        <p:nvSpPr>
          <p:cNvPr id="19" name="Content Placeholder 18"/>
          <p:cNvSpPr>
            <a:spLocks noGrp="1"/>
          </p:cNvSpPr>
          <p:nvPr>
            <p:ph sz="half" idx="2"/>
          </p:nvPr>
        </p:nvSpPr>
        <p:spPr>
          <a:xfrm>
            <a:off x="381000" y="2174875"/>
            <a:ext cx="4114800" cy="1097223"/>
          </a:xfrm>
        </p:spPr>
        <p:txBody>
          <a:bodyPr/>
          <a:lstStyle/>
          <a:p>
            <a:r>
              <a:rPr lang="en-US" dirty="0" smtClean="0"/>
              <a:t>Core engineering issues</a:t>
            </a:r>
          </a:p>
          <a:p>
            <a:r>
              <a:rPr lang="en-US" dirty="0" smtClean="0"/>
              <a:t>Protection from harm</a:t>
            </a:r>
          </a:p>
          <a:p>
            <a:r>
              <a:rPr lang="en-US" dirty="0" smtClean="0"/>
              <a:t>Protection from fraud</a:t>
            </a:r>
            <a:endParaRPr lang="en-US" dirty="0"/>
          </a:p>
        </p:txBody>
      </p:sp>
      <p:sp>
        <p:nvSpPr>
          <p:cNvPr id="20" name="Text Placeholder 19"/>
          <p:cNvSpPr>
            <a:spLocks noGrp="1"/>
          </p:cNvSpPr>
          <p:nvPr>
            <p:ph type="body" sz="quarter" idx="3"/>
          </p:nvPr>
        </p:nvSpPr>
        <p:spPr>
          <a:xfrm>
            <a:off x="4645982" y="1411554"/>
            <a:ext cx="4117019" cy="346249"/>
          </a:xfrm>
        </p:spPr>
        <p:txBody>
          <a:bodyPr/>
          <a:lstStyle/>
          <a:p>
            <a:r>
              <a:rPr lang="en-US" dirty="0" smtClean="0"/>
              <a:t>Privacy</a:t>
            </a:r>
            <a:endParaRPr lang="en-US" dirty="0"/>
          </a:p>
        </p:txBody>
      </p:sp>
      <p:sp>
        <p:nvSpPr>
          <p:cNvPr id="21" name="Content Placeholder 20"/>
          <p:cNvSpPr>
            <a:spLocks noGrp="1"/>
          </p:cNvSpPr>
          <p:nvPr>
            <p:ph sz="quarter" idx="4"/>
          </p:nvPr>
        </p:nvSpPr>
        <p:spPr>
          <a:xfrm>
            <a:off x="4645026" y="2174875"/>
            <a:ext cx="4117974" cy="1026435"/>
          </a:xfrm>
        </p:spPr>
        <p:txBody>
          <a:bodyPr/>
          <a:lstStyle/>
          <a:p>
            <a:r>
              <a:rPr lang="en-US" dirty="0" smtClean="0"/>
              <a:t>Control over preferences</a:t>
            </a:r>
          </a:p>
          <a:p>
            <a:r>
              <a:rPr lang="en-US" dirty="0" smtClean="0"/>
              <a:t>Control over how information is shared</a:t>
            </a:r>
            <a:endParaRPr lang="en-US" dirty="0"/>
          </a:p>
        </p:txBody>
      </p:sp>
      <p:sp>
        <p:nvSpPr>
          <p:cNvPr id="22" name="TextBox 21"/>
          <p:cNvSpPr txBox="1"/>
          <p:nvPr/>
        </p:nvSpPr>
        <p:spPr>
          <a:xfrm>
            <a:off x="3466214" y="4019107"/>
            <a:ext cx="1626781" cy="461665"/>
          </a:xfrm>
          <a:prstGeom prst="rect">
            <a:avLst/>
          </a:prstGeom>
          <a:noFill/>
        </p:spPr>
        <p:txBody>
          <a:bodyPr wrap="square" rtlCol="0">
            <a:spAutoFit/>
          </a:bodyPr>
          <a:lstStyle/>
          <a:p>
            <a:r>
              <a:rPr lang="en-US" sz="2400" dirty="0" smtClean="0">
                <a:gradFill>
                  <a:gsLst>
                    <a:gs pos="0">
                      <a:schemeClr val="tx1"/>
                    </a:gs>
                    <a:gs pos="100000">
                      <a:schemeClr val="tx1"/>
                    </a:gs>
                  </a:gsLst>
                  <a:lin ang="5400000" scaled="0"/>
                </a:gradFill>
                <a:effectLst>
                  <a:outerShdw blurRad="38100" dist="38100" dir="2700000" algn="tl">
                    <a:srgbClr val="000000">
                      <a:alpha val="43137"/>
                    </a:srgbClr>
                  </a:outerShdw>
                </a:effectLst>
              </a:rPr>
              <a:t>Phishing?</a:t>
            </a:r>
            <a:endParaRPr lang="en-US" sz="2400" dirty="0" err="1" smtClean="0">
              <a:gradFill>
                <a:gsLst>
                  <a:gs pos="0">
                    <a:schemeClr val="tx1"/>
                  </a:gs>
                  <a:gs pos="100000">
                    <a:schemeClr val="tx1"/>
                  </a:gs>
                </a:gsLst>
                <a:lin ang="5400000" scaled="0"/>
              </a:gradFill>
              <a:effectLst>
                <a:outerShdw blurRad="38100" dist="38100" dir="2700000" algn="tl">
                  <a:srgbClr val="000000">
                    <a:alpha val="43137"/>
                  </a:srgbClr>
                </a:outerShdw>
              </a:effectLst>
            </a:endParaRPr>
          </a:p>
        </p:txBody>
      </p:sp>
    </p:spTree>
    <p:custDataLst>
      <p:tags r:id="rId1"/>
    </p:custDataLst>
  </p:cSld>
  <p:clrMapOvr>
    <a:masterClrMapping/>
  </p:clrMapOvr>
  <p:transition advTm="0">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checkerboard(across)">
                                      <p:cBhvr>
                                        <p:cTn id="7"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7054" y="228600"/>
            <a:ext cx="8375946" cy="609398"/>
          </a:xfrm>
        </p:spPr>
        <p:txBody>
          <a:bodyPr/>
          <a:lstStyle/>
          <a:p>
            <a:r>
              <a:rPr sz="4400" smtClean="0"/>
              <a:t>Privacy is all about being in control</a:t>
            </a:r>
            <a:endParaRPr lang="en-US" sz="4400" dirty="0"/>
          </a:p>
        </p:txBody>
      </p:sp>
      <p:sp>
        <p:nvSpPr>
          <p:cNvPr id="4" name="Content Placeholder 3"/>
          <p:cNvSpPr>
            <a:spLocks noGrp="1"/>
          </p:cNvSpPr>
          <p:nvPr>
            <p:ph idx="4294967295"/>
          </p:nvPr>
        </p:nvSpPr>
        <p:spPr>
          <a:xfrm>
            <a:off x="762000" y="3043555"/>
            <a:ext cx="7315200" cy="929485"/>
          </a:xfrm>
          <a:prstGeom prst="rect">
            <a:avLst/>
          </a:prstGeom>
        </p:spPr>
        <p:txBody>
          <a:bodyPr/>
          <a:lstStyle/>
          <a:p>
            <a:pPr marL="396875" lvl="1">
              <a:buNone/>
            </a:pPr>
            <a:r>
              <a:rPr lang="en-US" sz="4800" dirty="0" smtClean="0"/>
              <a:t>Control == Notice + Consent</a:t>
            </a:r>
          </a:p>
          <a:p>
            <a:pPr>
              <a:buNone/>
            </a:pPr>
            <a:endParaRPr lang="en-US" dirty="0" smtClean="0"/>
          </a:p>
        </p:txBody>
      </p:sp>
    </p:spTree>
  </p:cSld>
  <p:clrMapOvr>
    <a:masterClrMapping/>
  </p:clrMapOvr>
  <p:transition advTm="0">
    <p:fad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dirty="0" smtClean="0"/>
              <a:t>Does Privacy Exist?</a:t>
            </a:r>
            <a:endParaRPr lang="en-US" dirty="0"/>
          </a:p>
        </p:txBody>
      </p:sp>
      <p:sp>
        <p:nvSpPr>
          <p:cNvPr id="4" name="Content Placeholder 3"/>
          <p:cNvSpPr>
            <a:spLocks noGrp="1"/>
          </p:cNvSpPr>
          <p:nvPr>
            <p:ph idx="4294967295"/>
          </p:nvPr>
        </p:nvSpPr>
        <p:spPr>
          <a:xfrm>
            <a:off x="381000" y="1412875"/>
            <a:ext cx="8382000" cy="3625608"/>
          </a:xfrm>
          <a:prstGeom prst="rect">
            <a:avLst/>
          </a:prstGeom>
        </p:spPr>
        <p:txBody>
          <a:bodyPr/>
          <a:lstStyle/>
          <a:p>
            <a:r>
              <a:rPr lang="en-US" dirty="0" smtClean="0"/>
              <a:t>Having records online, using surveillance cameras – not necessarily illegal</a:t>
            </a:r>
          </a:p>
          <a:p>
            <a:r>
              <a:rPr lang="en-US" dirty="0" smtClean="0"/>
              <a:t>It’s because “contextual integrity” is violated</a:t>
            </a:r>
          </a:p>
          <a:p>
            <a:pPr lvl="1"/>
            <a:r>
              <a:rPr lang="en-US" i="1" dirty="0" smtClean="0"/>
              <a:t>Information </a:t>
            </a:r>
            <a:r>
              <a:rPr lang="en-US" dirty="0" smtClean="0"/>
              <a:t>is transferred in </a:t>
            </a:r>
            <a:r>
              <a:rPr lang="en-US" i="1" dirty="0" smtClean="0"/>
              <a:t>context</a:t>
            </a:r>
          </a:p>
          <a:p>
            <a:pPr lvl="1"/>
            <a:r>
              <a:rPr lang="en-US" dirty="0" smtClean="0"/>
              <a:t>A </a:t>
            </a:r>
            <a:r>
              <a:rPr lang="en-US" i="1" dirty="0" smtClean="0"/>
              <a:t>context</a:t>
            </a:r>
            <a:r>
              <a:rPr lang="en-US" dirty="0" smtClean="0"/>
              <a:t> has a set of norms</a:t>
            </a:r>
          </a:p>
          <a:p>
            <a:pPr lvl="1"/>
            <a:r>
              <a:rPr lang="en-US" dirty="0" smtClean="0"/>
              <a:t>When information is transferred from one context to another without notice and consent, contextual integrity is violated.</a:t>
            </a:r>
          </a:p>
        </p:txBody>
      </p:sp>
    </p:spTree>
    <p:custDataLst>
      <p:tags r:id="rId1"/>
    </p:custDataLst>
  </p:cSld>
  <p:clrMapOvr>
    <a:masterClrMapping/>
  </p:clrMapOvr>
  <p:transition advTm="0">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500"/>
                                        <p:tgtEl>
                                          <p:spTgt spid="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4">
                                            <p:txEl>
                                              <p:pRg st="1" end="1"/>
                                            </p:txEl>
                                          </p:spTgt>
                                        </p:tgtEl>
                                        <p:attrNameLst>
                                          <p:attrName>style.visibility</p:attrName>
                                        </p:attrNameLst>
                                      </p:cBhvr>
                                      <p:to>
                                        <p:strVal val="visible"/>
                                      </p:to>
                                    </p:set>
                                    <p:animEffect transition="in" filter="fade">
                                      <p:cBhvr>
                                        <p:cTn id="12" dur="500"/>
                                        <p:tgtEl>
                                          <p:spTgt spid="4">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4">
                                            <p:txEl>
                                              <p:pRg st="2" end="2"/>
                                            </p:txEl>
                                          </p:spTgt>
                                        </p:tgtEl>
                                        <p:attrNameLst>
                                          <p:attrName>style.visibility</p:attrName>
                                        </p:attrNameLst>
                                      </p:cBhvr>
                                      <p:to>
                                        <p:strVal val="visible"/>
                                      </p:to>
                                    </p:set>
                                    <p:animEffect transition="in" filter="fade">
                                      <p:cBhvr>
                                        <p:cTn id="17" dur="500"/>
                                        <p:tgtEl>
                                          <p:spTgt spid="4">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4">
                                            <p:txEl>
                                              <p:pRg st="3" end="3"/>
                                            </p:txEl>
                                          </p:spTgt>
                                        </p:tgtEl>
                                        <p:attrNameLst>
                                          <p:attrName>style.visibility</p:attrName>
                                        </p:attrNameLst>
                                      </p:cBhvr>
                                      <p:to>
                                        <p:strVal val="visible"/>
                                      </p:to>
                                    </p:set>
                                    <p:animEffect transition="in" filter="fade">
                                      <p:cBhvr>
                                        <p:cTn id="22" dur="500"/>
                                        <p:tgtEl>
                                          <p:spTgt spid="4">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4">
                                            <p:txEl>
                                              <p:pRg st="4" end="4"/>
                                            </p:txEl>
                                          </p:spTgt>
                                        </p:tgtEl>
                                        <p:attrNameLst>
                                          <p:attrName>style.visibility</p:attrName>
                                        </p:attrNameLst>
                                      </p:cBhvr>
                                      <p:to>
                                        <p:strVal val="visible"/>
                                      </p:to>
                                    </p:set>
                                    <p:animEffect transition="in" filter="fade">
                                      <p:cBhvr>
                                        <p:cTn id="27" dur="500"/>
                                        <p:tgtEl>
                                          <p:spTgt spid="4">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7054" y="228600"/>
            <a:ext cx="8375946" cy="498598"/>
          </a:xfrm>
        </p:spPr>
        <p:txBody>
          <a:bodyPr/>
          <a:lstStyle/>
          <a:p>
            <a:r>
              <a:rPr sz="3600" smtClean="0"/>
              <a:t>Web Privacy Issues Today </a:t>
            </a:r>
            <a:r>
              <a:rPr lang="en-US" sz="3600" dirty="0" smtClean="0"/>
              <a:t>–</a:t>
            </a:r>
            <a:r>
              <a:rPr sz="3600" smtClean="0"/>
              <a:t> some examples</a:t>
            </a:r>
            <a:endParaRPr lang="en-US" sz="3600" dirty="0"/>
          </a:p>
        </p:txBody>
      </p:sp>
      <p:pic>
        <p:nvPicPr>
          <p:cNvPr id="14" name="Picture 9" descr="C:\Users\andyzei\AppData\Local\Microsoft\Windows\Temporary Internet Files\Content.IE5\BKW3JB07\MCj04352420000[1].png"/>
          <p:cNvPicPr>
            <a:picLocks noChangeAspect="1" noChangeArrowheads="1"/>
          </p:cNvPicPr>
          <p:nvPr/>
        </p:nvPicPr>
        <p:blipFill>
          <a:blip r:embed="rId4"/>
          <a:srcRect/>
          <a:stretch>
            <a:fillRect/>
          </a:stretch>
        </p:blipFill>
        <p:spPr bwMode="auto">
          <a:xfrm>
            <a:off x="2930461" y="2517714"/>
            <a:ext cx="620257" cy="1227223"/>
          </a:xfrm>
          <a:prstGeom prst="rect">
            <a:avLst/>
          </a:prstGeom>
          <a:noFill/>
        </p:spPr>
      </p:pic>
      <p:pic>
        <p:nvPicPr>
          <p:cNvPr id="2062" name="Picture 14" descr="C:\Users\andyzei\AppData\Local\Microsoft\Windows\Temporary Internet Files\Content.IE5\DFKQHV4M\MCj04401080000[1].png"/>
          <p:cNvPicPr>
            <a:picLocks noChangeAspect="1" noChangeArrowheads="1"/>
          </p:cNvPicPr>
          <p:nvPr/>
        </p:nvPicPr>
        <p:blipFill>
          <a:blip r:embed="rId5"/>
          <a:srcRect/>
          <a:stretch>
            <a:fillRect/>
          </a:stretch>
        </p:blipFill>
        <p:spPr bwMode="auto">
          <a:xfrm>
            <a:off x="517711" y="2504123"/>
            <a:ext cx="741073" cy="806869"/>
          </a:xfrm>
          <a:prstGeom prst="rect">
            <a:avLst/>
          </a:prstGeom>
          <a:noFill/>
        </p:spPr>
      </p:pic>
      <p:sp>
        <p:nvSpPr>
          <p:cNvPr id="24" name="Cloud 23"/>
          <p:cNvSpPr/>
          <p:nvPr/>
        </p:nvSpPr>
        <p:spPr bwMode="auto">
          <a:xfrm>
            <a:off x="4001995" y="1534293"/>
            <a:ext cx="5011387" cy="3325091"/>
          </a:xfrm>
          <a:prstGeom prst="cloud">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solidFill>
                <a:srgbClr val="FFFFFF"/>
              </a:solidFill>
              <a:effectLst>
                <a:outerShdw blurRad="38100" dist="38100" dir="2700000" algn="tl">
                  <a:srgbClr val="000000">
                    <a:alpha val="43137"/>
                  </a:srgbClr>
                </a:outerShdw>
              </a:effectLst>
              <a:latin typeface="Segoe" pitchFamily="34" charset="0"/>
            </a:endParaRPr>
          </a:p>
        </p:txBody>
      </p:sp>
      <p:pic>
        <p:nvPicPr>
          <p:cNvPr id="25" name="Picture 9" descr="C:\Users\andyzei\AppData\Local\Microsoft\Windows\Temporary Internet Files\Content.IE5\BKW3JB07\MCj04352420000[1].png"/>
          <p:cNvPicPr>
            <a:picLocks noChangeAspect="1" noChangeArrowheads="1"/>
          </p:cNvPicPr>
          <p:nvPr/>
        </p:nvPicPr>
        <p:blipFill>
          <a:blip r:embed="rId4"/>
          <a:srcRect/>
          <a:stretch>
            <a:fillRect/>
          </a:stretch>
        </p:blipFill>
        <p:spPr bwMode="auto">
          <a:xfrm>
            <a:off x="7217466" y="2211185"/>
            <a:ext cx="391055" cy="773731"/>
          </a:xfrm>
          <a:prstGeom prst="rect">
            <a:avLst/>
          </a:prstGeom>
          <a:noFill/>
        </p:spPr>
      </p:pic>
      <p:pic>
        <p:nvPicPr>
          <p:cNvPr id="2067" name="Picture 19"/>
          <p:cNvPicPr>
            <a:picLocks noChangeAspect="1" noChangeArrowheads="1"/>
          </p:cNvPicPr>
          <p:nvPr/>
        </p:nvPicPr>
        <p:blipFill>
          <a:blip r:embed="rId6"/>
          <a:srcRect/>
          <a:stretch>
            <a:fillRect/>
          </a:stretch>
        </p:blipFill>
        <p:spPr bwMode="auto">
          <a:xfrm>
            <a:off x="5199238" y="2724758"/>
            <a:ext cx="797811" cy="598993"/>
          </a:xfrm>
          <a:prstGeom prst="rect">
            <a:avLst/>
          </a:prstGeom>
          <a:solidFill>
            <a:srgbClr val="FFFFFF">
              <a:shade val="85000"/>
            </a:srgbClr>
          </a:solidFill>
          <a:ln w="190500" cap="rnd">
            <a:noFill/>
          </a:ln>
          <a:effectLst>
            <a:outerShdw blurRad="36195" dist="12700" dir="11400000" algn="tl" rotWithShape="0">
              <a:srgbClr val="000000">
                <a:alpha val="33000"/>
              </a:srgbClr>
            </a:outerShdw>
          </a:effectLst>
          <a:scene3d>
            <a:camera prst="perspectiveContrastingLeftFacing">
              <a:rot lat="540000" lon="2100000" rev="0"/>
            </a:camera>
            <a:lightRig rig="soft" dir="t"/>
          </a:scene3d>
          <a:sp3d contourW="12700" prstMaterial="matte">
            <a:bevelT w="63500" h="50800"/>
            <a:contourClr>
              <a:srgbClr val="C0C0C0"/>
            </a:contourClr>
          </a:sp3d>
        </p:spPr>
      </p:pic>
      <p:pic>
        <p:nvPicPr>
          <p:cNvPr id="28" name="Picture 9" descr="C:\Users\andyzei\AppData\Local\Microsoft\Windows\Temporary Internet Files\Content.IE5\BKW3JB07\MCj04352420000[1].png"/>
          <p:cNvPicPr>
            <a:picLocks noChangeAspect="1" noChangeArrowheads="1"/>
          </p:cNvPicPr>
          <p:nvPr/>
        </p:nvPicPr>
        <p:blipFill>
          <a:blip r:embed="rId4"/>
          <a:srcRect/>
          <a:stretch>
            <a:fillRect/>
          </a:stretch>
        </p:blipFill>
        <p:spPr bwMode="auto">
          <a:xfrm>
            <a:off x="7241216" y="3125585"/>
            <a:ext cx="391055" cy="773731"/>
          </a:xfrm>
          <a:prstGeom prst="rect">
            <a:avLst/>
          </a:prstGeom>
          <a:noFill/>
        </p:spPr>
      </p:pic>
      <p:pic>
        <p:nvPicPr>
          <p:cNvPr id="29" name="Picture 19"/>
          <p:cNvPicPr>
            <a:picLocks noChangeAspect="1" noChangeArrowheads="1"/>
          </p:cNvPicPr>
          <p:nvPr/>
        </p:nvPicPr>
        <p:blipFill>
          <a:blip r:embed="rId6"/>
          <a:srcRect/>
          <a:stretch>
            <a:fillRect/>
          </a:stretch>
        </p:blipFill>
        <p:spPr bwMode="auto">
          <a:xfrm>
            <a:off x="5187363" y="2724758"/>
            <a:ext cx="797811" cy="598993"/>
          </a:xfrm>
          <a:prstGeom prst="rect">
            <a:avLst/>
          </a:prstGeom>
          <a:solidFill>
            <a:srgbClr val="FFFFFF">
              <a:shade val="85000"/>
            </a:srgbClr>
          </a:solidFill>
          <a:ln w="190500" cap="rnd">
            <a:noFill/>
          </a:ln>
          <a:effectLst>
            <a:outerShdw blurRad="36195" dist="12700" dir="11400000" algn="tl" rotWithShape="0">
              <a:srgbClr val="000000">
                <a:alpha val="33000"/>
              </a:srgbClr>
            </a:outerShdw>
          </a:effectLst>
          <a:scene3d>
            <a:camera prst="perspectiveContrastingLeftFacing">
              <a:rot lat="540000" lon="2100000" rev="0"/>
            </a:camera>
            <a:lightRig rig="soft" dir="t"/>
          </a:scene3d>
          <a:sp3d contourW="12700" prstMaterial="matte">
            <a:bevelT w="63500" h="50800"/>
            <a:contourClr>
              <a:srgbClr val="C0C0C0"/>
            </a:contourClr>
          </a:sp3d>
        </p:spPr>
      </p:pic>
      <p:pic>
        <p:nvPicPr>
          <p:cNvPr id="30" name="Picture 9" descr="C:\Users\andyzei\AppData\Local\Microsoft\Windows\Temporary Internet Files\Content.IE5\BKW3JB07\MCj04352420000[1].png"/>
          <p:cNvPicPr>
            <a:picLocks noChangeAspect="1" noChangeArrowheads="1"/>
          </p:cNvPicPr>
          <p:nvPr/>
        </p:nvPicPr>
        <p:blipFill>
          <a:blip r:embed="rId4"/>
          <a:srcRect/>
          <a:stretch>
            <a:fillRect/>
          </a:stretch>
        </p:blipFill>
        <p:spPr bwMode="auto">
          <a:xfrm>
            <a:off x="7229341" y="3125585"/>
            <a:ext cx="391055" cy="773731"/>
          </a:xfrm>
          <a:prstGeom prst="rect">
            <a:avLst/>
          </a:prstGeom>
          <a:noFill/>
        </p:spPr>
      </p:pic>
      <p:pic>
        <p:nvPicPr>
          <p:cNvPr id="31" name="Picture 9" descr="C:\Users\andyzei\AppData\Local\Microsoft\Windows\Temporary Internet Files\Content.IE5\BKW3JB07\MCj04352420000[1].png"/>
          <p:cNvPicPr>
            <a:picLocks noChangeAspect="1" noChangeArrowheads="1"/>
          </p:cNvPicPr>
          <p:nvPr/>
        </p:nvPicPr>
        <p:blipFill>
          <a:blip r:embed="rId4"/>
          <a:srcRect/>
          <a:stretch>
            <a:fillRect/>
          </a:stretch>
        </p:blipFill>
        <p:spPr bwMode="auto">
          <a:xfrm>
            <a:off x="7965611" y="2626822"/>
            <a:ext cx="391055" cy="773731"/>
          </a:xfrm>
          <a:prstGeom prst="rect">
            <a:avLst/>
          </a:prstGeom>
          <a:noFill/>
        </p:spPr>
      </p:pic>
      <p:sp>
        <p:nvSpPr>
          <p:cNvPr id="32" name="TextBox 31"/>
          <p:cNvSpPr txBox="1"/>
          <p:nvPr/>
        </p:nvSpPr>
        <p:spPr>
          <a:xfrm>
            <a:off x="2933206" y="2068682"/>
            <a:ext cx="1104406" cy="461665"/>
          </a:xfrm>
          <a:prstGeom prst="rect">
            <a:avLst/>
          </a:prstGeom>
          <a:noFill/>
        </p:spPr>
        <p:txBody>
          <a:bodyPr wrap="square" rtlCol="0">
            <a:spAutoFit/>
          </a:bodyPr>
          <a:lstStyle/>
          <a:p>
            <a:r>
              <a:rPr lang="en-US" sz="2400" dirty="0" smtClean="0">
                <a:gradFill>
                  <a:gsLst>
                    <a:gs pos="0">
                      <a:schemeClr val="tx1"/>
                    </a:gs>
                    <a:gs pos="100000">
                      <a:schemeClr val="tx1"/>
                    </a:gs>
                  </a:gsLst>
                  <a:lin ang="5400000" scaled="0"/>
                </a:gradFill>
                <a:effectLst>
                  <a:outerShdw blurRad="38100" dist="38100" dir="2700000" algn="tl">
                    <a:srgbClr val="000000">
                      <a:alpha val="43137"/>
                    </a:srgbClr>
                  </a:outerShdw>
                </a:effectLst>
              </a:rPr>
              <a:t>ISP</a:t>
            </a:r>
          </a:p>
        </p:txBody>
      </p:sp>
      <p:sp>
        <p:nvSpPr>
          <p:cNvPr id="33" name="TextBox 32"/>
          <p:cNvSpPr txBox="1"/>
          <p:nvPr/>
        </p:nvSpPr>
        <p:spPr>
          <a:xfrm>
            <a:off x="5071552" y="2270561"/>
            <a:ext cx="1104406" cy="400110"/>
          </a:xfrm>
          <a:prstGeom prst="rect">
            <a:avLst/>
          </a:prstGeom>
          <a:noFill/>
        </p:spPr>
        <p:txBody>
          <a:bodyPr wrap="square" rtlCol="0">
            <a:spAutoFit/>
          </a:bodyPr>
          <a:lstStyle/>
          <a:p>
            <a:r>
              <a:rPr lang="en-US" sz="2000" dirty="0" smtClean="0">
                <a:gradFill>
                  <a:gsLst>
                    <a:gs pos="0">
                      <a:schemeClr val="tx1"/>
                    </a:gs>
                    <a:gs pos="100000">
                      <a:schemeClr val="tx1"/>
                    </a:gs>
                  </a:gsLst>
                  <a:lin ang="5400000" scaled="0"/>
                </a:gradFill>
                <a:effectLst>
                  <a:outerShdw blurRad="38100" dist="38100" dir="2700000" algn="tl">
                    <a:srgbClr val="000000">
                      <a:alpha val="43137"/>
                    </a:srgbClr>
                  </a:outerShdw>
                </a:effectLst>
              </a:rPr>
              <a:t>Website</a:t>
            </a:r>
          </a:p>
        </p:txBody>
      </p:sp>
      <p:sp>
        <p:nvSpPr>
          <p:cNvPr id="34" name="TextBox 33"/>
          <p:cNvSpPr txBox="1"/>
          <p:nvPr/>
        </p:nvSpPr>
        <p:spPr>
          <a:xfrm>
            <a:off x="7635839" y="2175558"/>
            <a:ext cx="1104406" cy="338554"/>
          </a:xfrm>
          <a:prstGeom prst="rect">
            <a:avLst/>
          </a:prstGeom>
          <a:noFill/>
        </p:spPr>
        <p:txBody>
          <a:bodyPr wrap="square" rtlCol="0">
            <a:spAutoFit/>
          </a:bodyPr>
          <a:lstStyle/>
          <a:p>
            <a:r>
              <a:rPr lang="en-US" sz="1600" dirty="0" smtClean="0">
                <a:gradFill>
                  <a:gsLst>
                    <a:gs pos="0">
                      <a:schemeClr val="tx1"/>
                    </a:gs>
                    <a:gs pos="100000">
                      <a:schemeClr val="tx1"/>
                    </a:gs>
                  </a:gsLst>
                  <a:lin ang="5400000" scaled="0"/>
                </a:gradFill>
                <a:effectLst>
                  <a:outerShdw blurRad="38100" dist="38100" dir="2700000" algn="tl">
                    <a:srgbClr val="000000">
                      <a:alpha val="43137"/>
                    </a:srgbClr>
                  </a:outerShdw>
                </a:effectLst>
              </a:rPr>
              <a:t>3</a:t>
            </a:r>
            <a:r>
              <a:rPr lang="en-US" sz="1600" baseline="30000" dirty="0" smtClean="0">
                <a:gradFill>
                  <a:gsLst>
                    <a:gs pos="0">
                      <a:schemeClr val="tx1"/>
                    </a:gs>
                    <a:gs pos="100000">
                      <a:schemeClr val="tx1"/>
                    </a:gs>
                  </a:gsLst>
                  <a:lin ang="5400000" scaled="0"/>
                </a:gradFill>
                <a:effectLst>
                  <a:outerShdw blurRad="38100" dist="38100" dir="2700000" algn="tl">
                    <a:srgbClr val="000000">
                      <a:alpha val="43137"/>
                    </a:srgbClr>
                  </a:outerShdw>
                </a:effectLst>
              </a:rPr>
              <a:t>rd</a:t>
            </a:r>
            <a:r>
              <a:rPr lang="en-US" sz="1600" dirty="0" smtClean="0">
                <a:gradFill>
                  <a:gsLst>
                    <a:gs pos="0">
                      <a:schemeClr val="tx1"/>
                    </a:gs>
                    <a:gs pos="100000">
                      <a:schemeClr val="tx1"/>
                    </a:gs>
                  </a:gsLst>
                  <a:lin ang="5400000" scaled="0"/>
                </a:gradFill>
                <a:effectLst>
                  <a:outerShdw blurRad="38100" dist="38100" dir="2700000" algn="tl">
                    <a:srgbClr val="000000">
                      <a:alpha val="43137"/>
                    </a:srgbClr>
                  </a:outerShdw>
                </a:effectLst>
              </a:rPr>
              <a:t>-parties</a:t>
            </a:r>
          </a:p>
        </p:txBody>
      </p:sp>
      <p:sp>
        <p:nvSpPr>
          <p:cNvPr id="35" name="TextBox 34"/>
          <p:cNvSpPr txBox="1"/>
          <p:nvPr/>
        </p:nvSpPr>
        <p:spPr>
          <a:xfrm>
            <a:off x="277663" y="1336924"/>
            <a:ext cx="1793450" cy="1200329"/>
          </a:xfrm>
          <a:prstGeom prst="rect">
            <a:avLst/>
          </a:prstGeom>
          <a:noFill/>
        </p:spPr>
        <p:txBody>
          <a:bodyPr wrap="square" rtlCol="0">
            <a:spAutoFit/>
          </a:bodyPr>
          <a:lstStyle/>
          <a:p>
            <a:r>
              <a:rPr lang="en-US" sz="2400" dirty="0" smtClean="0">
                <a:gradFill>
                  <a:gsLst>
                    <a:gs pos="0">
                      <a:schemeClr val="tx1"/>
                    </a:gs>
                    <a:gs pos="100000">
                      <a:schemeClr val="tx1"/>
                    </a:gs>
                  </a:gsLst>
                  <a:lin ang="5400000" scaled="0"/>
                </a:gradFill>
                <a:effectLst>
                  <a:outerShdw blurRad="38100" dist="38100" dir="2700000" algn="tl">
                    <a:srgbClr val="000000">
                      <a:alpha val="43137"/>
                    </a:srgbClr>
                  </a:outerShdw>
                </a:effectLst>
              </a:rPr>
              <a:t>Internet Explorer 8 User</a:t>
            </a:r>
          </a:p>
        </p:txBody>
      </p:sp>
      <p:sp>
        <p:nvSpPr>
          <p:cNvPr id="37" name="Rounded Rectangle 36"/>
          <p:cNvSpPr/>
          <p:nvPr/>
        </p:nvSpPr>
        <p:spPr bwMode="auto">
          <a:xfrm>
            <a:off x="563270" y="2545691"/>
            <a:ext cx="658368" cy="490118"/>
          </a:xfrm>
          <a:prstGeom prst="roundRect">
            <a:avLst/>
          </a:prstGeom>
          <a:ln>
            <a:noFill/>
            <a:headEnd type="none" w="med" len="med"/>
            <a:tailEnd type="none" w="med" len="med"/>
          </a:ln>
          <a:effectLst/>
        </p:spPr>
        <p:style>
          <a:lnRef idx="2">
            <a:schemeClr val="accent2"/>
          </a:lnRef>
          <a:fillRef idx="1">
            <a:schemeClr val="lt1"/>
          </a:fillRef>
          <a:effectRef idx="0">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solidFill>
                <a:srgbClr val="FFFFFF"/>
              </a:solidFill>
              <a:effectLst>
                <a:outerShdw blurRad="38100" dist="38100" dir="2700000" algn="tl">
                  <a:srgbClr val="000000">
                    <a:alpha val="43137"/>
                  </a:srgbClr>
                </a:outerShdw>
              </a:effectLst>
              <a:latin typeface="Segoe" pitchFamily="34" charset="0"/>
            </a:endParaRPr>
          </a:p>
        </p:txBody>
      </p:sp>
      <p:pic>
        <p:nvPicPr>
          <p:cNvPr id="2068" name="Picture 20"/>
          <p:cNvPicPr>
            <a:picLocks noChangeAspect="1" noChangeArrowheads="1"/>
          </p:cNvPicPr>
          <p:nvPr/>
        </p:nvPicPr>
        <p:blipFill>
          <a:blip r:embed="rId7"/>
          <a:srcRect/>
          <a:stretch>
            <a:fillRect/>
          </a:stretch>
        </p:blipFill>
        <p:spPr bwMode="auto">
          <a:xfrm>
            <a:off x="705968" y="2573284"/>
            <a:ext cx="364237" cy="380073"/>
          </a:xfrm>
          <a:prstGeom prst="rect">
            <a:avLst/>
          </a:prstGeom>
          <a:noFill/>
          <a:ln w="9525">
            <a:noFill/>
            <a:miter lim="800000"/>
            <a:headEnd/>
            <a:tailEnd/>
          </a:ln>
          <a:effectLst/>
        </p:spPr>
      </p:pic>
      <p:sp>
        <p:nvSpPr>
          <p:cNvPr id="41" name="TextBox 40"/>
          <p:cNvSpPr txBox="1"/>
          <p:nvPr/>
        </p:nvSpPr>
        <p:spPr>
          <a:xfrm>
            <a:off x="223283" y="4270042"/>
            <a:ext cx="6039293" cy="1938992"/>
          </a:xfrm>
          <a:prstGeom prst="rect">
            <a:avLst/>
          </a:prstGeom>
          <a:noFill/>
        </p:spPr>
        <p:txBody>
          <a:bodyPr wrap="square" rtlCol="0">
            <a:spAutoFit/>
          </a:bodyPr>
          <a:lstStyle/>
          <a:p>
            <a:pPr>
              <a:buFontTx/>
              <a:buChar char="-"/>
            </a:pPr>
            <a:r>
              <a:rPr lang="en-US" sz="2400" dirty="0" smtClean="0">
                <a:gradFill>
                  <a:gsLst>
                    <a:gs pos="0">
                      <a:schemeClr val="tx1"/>
                    </a:gs>
                    <a:gs pos="100000">
                      <a:schemeClr val="tx1"/>
                    </a:gs>
                  </a:gsLst>
                  <a:lin ang="5400000" scaled="0"/>
                </a:gradFill>
                <a:effectLst>
                  <a:outerShdw blurRad="38100" dist="38100" dir="2700000" algn="tl">
                    <a:srgbClr val="000000">
                      <a:alpha val="43137"/>
                    </a:srgbClr>
                  </a:outerShdw>
                </a:effectLst>
              </a:rPr>
              <a:t> Privacy on Shared PC</a:t>
            </a:r>
          </a:p>
          <a:p>
            <a:pPr>
              <a:buFontTx/>
              <a:buChar char="-"/>
            </a:pPr>
            <a:r>
              <a:rPr lang="en-US" sz="2400" dirty="0" smtClean="0">
                <a:gradFill>
                  <a:gsLst>
                    <a:gs pos="0">
                      <a:schemeClr val="tx1"/>
                    </a:gs>
                    <a:gs pos="100000">
                      <a:schemeClr val="tx1"/>
                    </a:gs>
                  </a:gsLst>
                  <a:lin ang="5400000" scaled="0"/>
                </a:gradFill>
                <a:effectLst>
                  <a:outerShdw blurRad="38100" dist="38100" dir="2700000" algn="tl">
                    <a:srgbClr val="000000">
                      <a:alpha val="43137"/>
                    </a:srgbClr>
                  </a:outerShdw>
                </a:effectLst>
              </a:rPr>
              <a:t> </a:t>
            </a:r>
            <a:r>
              <a:rPr lang="en-US" sz="2400" dirty="0" err="1" smtClean="0">
                <a:gradFill>
                  <a:gsLst>
                    <a:gs pos="0">
                      <a:schemeClr val="tx1"/>
                    </a:gs>
                    <a:gs pos="100000">
                      <a:schemeClr val="tx1"/>
                    </a:gs>
                  </a:gsLst>
                  <a:lin ang="5400000" scaled="0"/>
                </a:gradFill>
                <a:effectLst>
                  <a:outerShdw blurRad="38100" dist="38100" dir="2700000" algn="tl">
                    <a:srgbClr val="000000">
                      <a:alpha val="43137"/>
                    </a:srgbClr>
                  </a:outerShdw>
                </a:effectLst>
              </a:rPr>
              <a:t>Anonymization</a:t>
            </a:r>
            <a:r>
              <a:rPr lang="en-US" sz="2400" dirty="0" smtClean="0">
                <a:gradFill>
                  <a:gsLst>
                    <a:gs pos="0">
                      <a:schemeClr val="tx1"/>
                    </a:gs>
                    <a:gs pos="100000">
                      <a:schemeClr val="tx1"/>
                    </a:gs>
                  </a:gsLst>
                  <a:lin ang="5400000" scaled="0"/>
                </a:gradFill>
                <a:effectLst>
                  <a:outerShdw blurRad="38100" dist="38100" dir="2700000" algn="tl">
                    <a:srgbClr val="000000">
                      <a:alpha val="43137"/>
                    </a:srgbClr>
                  </a:outerShdw>
                </a:effectLst>
              </a:rPr>
              <a:t> (or, IP Obfuscation??)</a:t>
            </a:r>
          </a:p>
          <a:p>
            <a:pPr>
              <a:buFontTx/>
              <a:buChar char="-"/>
            </a:pPr>
            <a:r>
              <a:rPr lang="en-US" sz="2400" dirty="0" smtClean="0">
                <a:gradFill>
                  <a:gsLst>
                    <a:gs pos="0">
                      <a:schemeClr val="tx1"/>
                    </a:gs>
                    <a:gs pos="100000">
                      <a:schemeClr val="tx1"/>
                    </a:gs>
                  </a:gsLst>
                  <a:lin ang="5400000" scaled="0"/>
                </a:gradFill>
                <a:effectLst>
                  <a:outerShdw blurRad="38100" dist="38100" dir="2700000" algn="tl">
                    <a:srgbClr val="000000">
                      <a:alpha val="43137"/>
                    </a:srgbClr>
                  </a:outerShdw>
                </a:effectLst>
              </a:rPr>
              <a:t> 3</a:t>
            </a:r>
            <a:r>
              <a:rPr lang="en-US" sz="2400" baseline="30000" dirty="0" smtClean="0">
                <a:gradFill>
                  <a:gsLst>
                    <a:gs pos="0">
                      <a:schemeClr val="tx1"/>
                    </a:gs>
                    <a:gs pos="100000">
                      <a:schemeClr val="tx1"/>
                    </a:gs>
                  </a:gsLst>
                  <a:lin ang="5400000" scaled="0"/>
                </a:gradFill>
                <a:effectLst>
                  <a:outerShdw blurRad="38100" dist="38100" dir="2700000" algn="tl">
                    <a:srgbClr val="000000">
                      <a:alpha val="43137"/>
                    </a:srgbClr>
                  </a:outerShdw>
                </a:effectLst>
              </a:rPr>
              <a:t>rd</a:t>
            </a:r>
            <a:r>
              <a:rPr lang="en-US" sz="2400" dirty="0" smtClean="0">
                <a:gradFill>
                  <a:gsLst>
                    <a:gs pos="0">
                      <a:schemeClr val="tx1"/>
                    </a:gs>
                    <a:gs pos="100000">
                      <a:schemeClr val="tx1"/>
                    </a:gs>
                  </a:gsLst>
                  <a:lin ang="5400000" scaled="0"/>
                </a:gradFill>
                <a:effectLst>
                  <a:outerShdw blurRad="38100" dist="38100" dir="2700000" algn="tl">
                    <a:srgbClr val="000000">
                      <a:alpha val="43137"/>
                    </a:srgbClr>
                  </a:outerShdw>
                </a:effectLst>
              </a:rPr>
              <a:t>-party content providers</a:t>
            </a:r>
          </a:p>
          <a:p>
            <a:pPr>
              <a:buFontTx/>
              <a:buChar char="-"/>
            </a:pPr>
            <a:r>
              <a:rPr lang="en-US" sz="2400" dirty="0" smtClean="0">
                <a:gradFill>
                  <a:gsLst>
                    <a:gs pos="0">
                      <a:schemeClr val="tx1"/>
                    </a:gs>
                    <a:gs pos="100000">
                      <a:schemeClr val="tx1"/>
                    </a:gs>
                  </a:gsLst>
                  <a:lin ang="5400000" scaled="0"/>
                </a:gradFill>
                <a:effectLst>
                  <a:outerShdw blurRad="38100" dist="38100" dir="2700000" algn="tl">
                    <a:srgbClr val="000000">
                      <a:alpha val="43137"/>
                    </a:srgbClr>
                  </a:outerShdw>
                </a:effectLst>
              </a:rPr>
              <a:t> ISP monitoring</a:t>
            </a:r>
          </a:p>
          <a:p>
            <a:pPr>
              <a:buFontTx/>
              <a:buChar char="-"/>
            </a:pPr>
            <a:r>
              <a:rPr lang="en-US" sz="2400" dirty="0" smtClean="0">
                <a:gradFill>
                  <a:gsLst>
                    <a:gs pos="0">
                      <a:schemeClr val="tx1"/>
                    </a:gs>
                    <a:gs pos="100000">
                      <a:schemeClr val="tx1"/>
                    </a:gs>
                  </a:gsLst>
                  <a:lin ang="5400000" scaled="0"/>
                </a:gradFill>
                <a:effectLst>
                  <a:outerShdw blurRad="38100" dist="38100" dir="2700000" algn="tl">
                    <a:srgbClr val="000000">
                      <a:alpha val="43137"/>
                    </a:srgbClr>
                  </a:outerShdw>
                </a:effectLst>
              </a:rPr>
              <a:t> Server-side data sharing</a:t>
            </a:r>
          </a:p>
        </p:txBody>
      </p:sp>
      <p:sp>
        <p:nvSpPr>
          <p:cNvPr id="44" name="Can 43"/>
          <p:cNvSpPr/>
          <p:nvPr/>
        </p:nvSpPr>
        <p:spPr bwMode="auto">
          <a:xfrm rot="5400000">
            <a:off x="2057402" y="2244539"/>
            <a:ext cx="154170" cy="1387547"/>
          </a:xfrm>
          <a:prstGeom prst="can">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45" name="Can 44"/>
          <p:cNvSpPr/>
          <p:nvPr/>
        </p:nvSpPr>
        <p:spPr bwMode="auto">
          <a:xfrm rot="5400000">
            <a:off x="4354035" y="2244535"/>
            <a:ext cx="154170" cy="1387547"/>
          </a:xfrm>
          <a:prstGeom prst="can">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46" name="Can 45"/>
          <p:cNvSpPr/>
          <p:nvPr/>
        </p:nvSpPr>
        <p:spPr bwMode="auto">
          <a:xfrm rot="5400000">
            <a:off x="6682565" y="2265802"/>
            <a:ext cx="154170" cy="1387547"/>
          </a:xfrm>
          <a:prstGeom prst="can">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solidFill>
                <a:srgbClr val="FFFFFF"/>
              </a:solidFill>
              <a:effectLst>
                <a:outerShdw blurRad="38100" dist="38100" dir="2700000" algn="tl">
                  <a:srgbClr val="000000">
                    <a:alpha val="43137"/>
                  </a:srgbClr>
                </a:outerShdw>
              </a:effectLst>
              <a:latin typeface="Segoe" pitchFamily="34" charset="0"/>
            </a:endParaRPr>
          </a:p>
        </p:txBody>
      </p:sp>
    </p:spTree>
    <p:custDataLst>
      <p:tags r:id="rId1"/>
    </p:custDataLst>
  </p:cSld>
  <p:clrMapOvr>
    <a:masterClrMapping/>
  </p:clrMapOvr>
  <p:transition advTm="0">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1">
                                            <p:txEl>
                                              <p:pRg st="0" end="0"/>
                                            </p:txEl>
                                          </p:spTgt>
                                        </p:tgtEl>
                                        <p:attrNameLst>
                                          <p:attrName>style.visibility</p:attrName>
                                        </p:attrNameLst>
                                      </p:cBhvr>
                                      <p:to>
                                        <p:strVal val="visible"/>
                                      </p:to>
                                    </p:set>
                                    <p:anim calcmode="lin" valueType="num">
                                      <p:cBhvr additive="base">
                                        <p:cTn id="7" dur="500" fill="hold"/>
                                        <p:tgtEl>
                                          <p:spTgt spid="41">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41">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41">
                                            <p:txEl>
                                              <p:pRg st="1" end="1"/>
                                            </p:txEl>
                                          </p:spTgt>
                                        </p:tgtEl>
                                        <p:attrNameLst>
                                          <p:attrName>style.visibility</p:attrName>
                                        </p:attrNameLst>
                                      </p:cBhvr>
                                      <p:to>
                                        <p:strVal val="visible"/>
                                      </p:to>
                                    </p:set>
                                    <p:anim calcmode="lin" valueType="num">
                                      <p:cBhvr additive="base">
                                        <p:cTn id="13" dur="500" fill="hold"/>
                                        <p:tgtEl>
                                          <p:spTgt spid="41">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41">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41">
                                            <p:txEl>
                                              <p:pRg st="2" end="2"/>
                                            </p:txEl>
                                          </p:spTgt>
                                        </p:tgtEl>
                                        <p:attrNameLst>
                                          <p:attrName>style.visibility</p:attrName>
                                        </p:attrNameLst>
                                      </p:cBhvr>
                                      <p:to>
                                        <p:strVal val="visible"/>
                                      </p:to>
                                    </p:set>
                                    <p:anim calcmode="lin" valueType="num">
                                      <p:cBhvr additive="base">
                                        <p:cTn id="19" dur="500" fill="hold"/>
                                        <p:tgtEl>
                                          <p:spTgt spid="41">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41">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41">
                                            <p:txEl>
                                              <p:pRg st="3" end="3"/>
                                            </p:txEl>
                                          </p:spTgt>
                                        </p:tgtEl>
                                        <p:attrNameLst>
                                          <p:attrName>style.visibility</p:attrName>
                                        </p:attrNameLst>
                                      </p:cBhvr>
                                      <p:to>
                                        <p:strVal val="visible"/>
                                      </p:to>
                                    </p:set>
                                    <p:anim calcmode="lin" valueType="num">
                                      <p:cBhvr additive="base">
                                        <p:cTn id="25" dur="500" fill="hold"/>
                                        <p:tgtEl>
                                          <p:spTgt spid="41">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1">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41">
                                            <p:txEl>
                                              <p:pRg st="4" end="4"/>
                                            </p:txEl>
                                          </p:spTgt>
                                        </p:tgtEl>
                                        <p:attrNameLst>
                                          <p:attrName>style.visibility</p:attrName>
                                        </p:attrNameLst>
                                      </p:cBhvr>
                                      <p:to>
                                        <p:strVal val="visible"/>
                                      </p:to>
                                    </p:set>
                                    <p:anim calcmode="lin" valueType="num">
                                      <p:cBhvr additive="base">
                                        <p:cTn id="31" dur="500" fill="hold"/>
                                        <p:tgtEl>
                                          <p:spTgt spid="41">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41">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dirty="0" smtClean="0"/>
              <a:t>Internet Explorer 8 Privacy Goals</a:t>
            </a:r>
            <a:endParaRPr lang="en-US" dirty="0"/>
          </a:p>
        </p:txBody>
      </p:sp>
      <p:sp>
        <p:nvSpPr>
          <p:cNvPr id="4" name="Content Placeholder 3"/>
          <p:cNvSpPr>
            <a:spLocks noGrp="1"/>
          </p:cNvSpPr>
          <p:nvPr>
            <p:ph idx="4294967295"/>
          </p:nvPr>
        </p:nvSpPr>
        <p:spPr>
          <a:xfrm>
            <a:off x="381000" y="1108075"/>
            <a:ext cx="8382000" cy="5558445"/>
          </a:xfrm>
          <a:prstGeom prst="rect">
            <a:avLst/>
          </a:prstGeom>
        </p:spPr>
        <p:txBody>
          <a:bodyPr/>
          <a:lstStyle/>
          <a:p>
            <a:r>
              <a:rPr lang="en-US" dirty="0" smtClean="0"/>
              <a:t>Put the user in control of the web browser</a:t>
            </a:r>
          </a:p>
          <a:p>
            <a:pPr lvl="1"/>
            <a:r>
              <a:rPr lang="en-US" dirty="0" smtClean="0"/>
              <a:t>Shared PC</a:t>
            </a:r>
          </a:p>
          <a:p>
            <a:pPr lvl="2"/>
            <a:r>
              <a:rPr lang="en-US" dirty="0" smtClean="0"/>
              <a:t>Delete Browsing History</a:t>
            </a:r>
          </a:p>
          <a:p>
            <a:pPr lvl="2"/>
            <a:r>
              <a:rPr lang="en-US" dirty="0" err="1" smtClean="0"/>
              <a:t>InPrivate</a:t>
            </a:r>
            <a:r>
              <a:rPr lang="en-US" dirty="0" smtClean="0"/>
              <a:t>™ Browsing</a:t>
            </a:r>
          </a:p>
          <a:p>
            <a:pPr lvl="1"/>
            <a:r>
              <a:rPr lang="en-US" dirty="0" smtClean="0"/>
              <a:t>On the Web</a:t>
            </a:r>
          </a:p>
          <a:p>
            <a:pPr lvl="2"/>
            <a:r>
              <a:rPr lang="en-US" dirty="0" err="1" smtClean="0"/>
              <a:t>InPrivate</a:t>
            </a:r>
            <a:r>
              <a:rPr lang="en-US" dirty="0" smtClean="0"/>
              <a:t>™ Filtering</a:t>
            </a:r>
          </a:p>
          <a:p>
            <a:r>
              <a:rPr lang="en-US" dirty="0" smtClean="0"/>
              <a:t>Build, useful, convenient features to make it easy to stay in control</a:t>
            </a:r>
          </a:p>
          <a:p>
            <a:r>
              <a:rPr lang="en-US" dirty="0" smtClean="0"/>
              <a:t>Leap ahead of the competition</a:t>
            </a:r>
          </a:p>
          <a:p>
            <a:pPr lvl="1"/>
            <a:r>
              <a:rPr lang="en-US" dirty="0" err="1" smtClean="0"/>
              <a:t>InPrivate</a:t>
            </a:r>
            <a:r>
              <a:rPr lang="en-US" dirty="0" smtClean="0"/>
              <a:t> Filtering</a:t>
            </a:r>
          </a:p>
          <a:p>
            <a:pPr lvl="1"/>
            <a:r>
              <a:rPr lang="en-US" dirty="0" smtClean="0"/>
              <a:t>Preserve Favorites data</a:t>
            </a:r>
          </a:p>
          <a:p>
            <a:pPr lvl="1"/>
            <a:endParaRPr lang="en-US" dirty="0"/>
          </a:p>
        </p:txBody>
      </p:sp>
    </p:spTree>
  </p:cSld>
  <p:clrMapOvr>
    <a:masterClrMapping/>
  </p:clrMapOvr>
  <p:transition advTm="0">
    <p:fad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7054" y="228600"/>
            <a:ext cx="8375946" cy="664797"/>
          </a:xfrm>
        </p:spPr>
        <p:txBody>
          <a:bodyPr/>
          <a:lstStyle/>
          <a:p>
            <a:r>
              <a:rPr smtClean="0"/>
              <a:t>Delete Browsing History</a:t>
            </a:r>
            <a:endParaRPr lang="en-US" dirty="0"/>
          </a:p>
        </p:txBody>
      </p:sp>
      <p:sp>
        <p:nvSpPr>
          <p:cNvPr id="4" name="Content Placeholder 3"/>
          <p:cNvSpPr>
            <a:spLocks noGrp="1"/>
          </p:cNvSpPr>
          <p:nvPr>
            <p:ph idx="4294967295"/>
          </p:nvPr>
        </p:nvSpPr>
        <p:spPr>
          <a:xfrm>
            <a:off x="381000" y="1412875"/>
            <a:ext cx="8382000" cy="3404009"/>
          </a:xfrm>
          <a:prstGeom prst="rect">
            <a:avLst/>
          </a:prstGeom>
        </p:spPr>
        <p:txBody>
          <a:bodyPr/>
          <a:lstStyle/>
          <a:p>
            <a:r>
              <a:rPr lang="en-US" dirty="0" smtClean="0"/>
              <a:t>Preserve data from Favorites sites</a:t>
            </a:r>
          </a:p>
          <a:p>
            <a:pPr lvl="1"/>
            <a:r>
              <a:rPr lang="en-US" dirty="0" smtClean="0"/>
              <a:t>Keep the useful stuff, delete the no-so-useful stuff</a:t>
            </a:r>
          </a:p>
          <a:p>
            <a:pPr lvl="1"/>
            <a:r>
              <a:rPr lang="en-US" dirty="0" smtClean="0"/>
              <a:t>Convenient</a:t>
            </a:r>
          </a:p>
          <a:p>
            <a:r>
              <a:rPr lang="en-US" dirty="0" smtClean="0"/>
              <a:t>Checkboxes!</a:t>
            </a:r>
          </a:p>
          <a:p>
            <a:r>
              <a:rPr lang="en-US" dirty="0" smtClean="0"/>
              <a:t>Delete Browsing History on Exit!</a:t>
            </a:r>
          </a:p>
          <a:p>
            <a:r>
              <a:rPr lang="en-US" dirty="0" smtClean="0"/>
              <a:t>Group Policy!</a:t>
            </a:r>
          </a:p>
        </p:txBody>
      </p:sp>
    </p:spTree>
  </p:cSld>
  <p:clrMapOvr>
    <a:masterClrMapping/>
  </p:clrMapOvr>
  <p:transition advTm="0">
    <p:fade/>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smtClean="0"/>
              <a:t>Delete Browsing History</a:t>
            </a:r>
            <a:endParaRPr lang="en-US" dirty="0"/>
          </a:p>
        </p:txBody>
      </p:sp>
      <p:sp>
        <p:nvSpPr>
          <p:cNvPr id="6" name="Text Placeholder 5"/>
          <p:cNvSpPr>
            <a:spLocks noGrp="1"/>
          </p:cNvSpPr>
          <p:nvPr>
            <p:ph type="body" sz="quarter" idx="10"/>
          </p:nvPr>
        </p:nvSpPr>
        <p:spPr/>
        <p:txBody>
          <a:bodyPr/>
          <a:lstStyle/>
          <a:p>
            <a:r>
              <a:rPr smtClean="0"/>
              <a:t>demo</a:t>
            </a:r>
            <a:endParaRPr lang="en-US" dirty="0"/>
          </a:p>
        </p:txBody>
      </p:sp>
    </p:spTree>
  </p:cSld>
  <p:clrMapOvr>
    <a:masterClrMapping/>
  </p:clrMapOvr>
  <p:transition advTm="0">
    <p:fade/>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smtClean="0"/>
              <a:t>InPrivate Browsing</a:t>
            </a:r>
            <a:endParaRPr lang="en-US" dirty="0"/>
          </a:p>
        </p:txBody>
      </p:sp>
      <p:sp>
        <p:nvSpPr>
          <p:cNvPr id="4" name="Content Placeholder 3"/>
          <p:cNvSpPr>
            <a:spLocks noGrp="1"/>
          </p:cNvSpPr>
          <p:nvPr>
            <p:ph idx="4294967295"/>
          </p:nvPr>
        </p:nvSpPr>
        <p:spPr>
          <a:xfrm>
            <a:off x="381000" y="1412875"/>
            <a:ext cx="8382000" cy="4903704"/>
          </a:xfrm>
          <a:prstGeom prst="rect">
            <a:avLst/>
          </a:prstGeom>
        </p:spPr>
        <p:txBody>
          <a:bodyPr/>
          <a:lstStyle/>
          <a:p>
            <a:r>
              <a:rPr lang="en-US" dirty="0" smtClean="0"/>
              <a:t>Creates a new browsing window that does not record browsing history</a:t>
            </a:r>
          </a:p>
          <a:p>
            <a:pPr lvl="1"/>
            <a:r>
              <a:rPr lang="en-US" dirty="0" smtClean="0"/>
              <a:t>Some things that are turned off</a:t>
            </a:r>
          </a:p>
          <a:p>
            <a:pPr lvl="2"/>
            <a:r>
              <a:rPr lang="en-US" dirty="0" smtClean="0"/>
              <a:t>History</a:t>
            </a:r>
          </a:p>
          <a:p>
            <a:pPr lvl="2"/>
            <a:r>
              <a:rPr lang="en-US" dirty="0" smtClean="0"/>
              <a:t>Cookies (accepted, but downgraded to session-only)</a:t>
            </a:r>
          </a:p>
          <a:p>
            <a:pPr lvl="2"/>
            <a:r>
              <a:rPr lang="en-US" dirty="0" smtClean="0"/>
              <a:t>Suggested Sites</a:t>
            </a:r>
          </a:p>
          <a:p>
            <a:pPr lvl="2"/>
            <a:r>
              <a:rPr lang="en-US" dirty="0" smtClean="0"/>
              <a:t>Form data saving</a:t>
            </a:r>
          </a:p>
          <a:p>
            <a:pPr lvl="1"/>
            <a:r>
              <a:rPr lang="en-US" dirty="0" smtClean="0"/>
              <a:t>Things that are deleted when you exit</a:t>
            </a:r>
          </a:p>
          <a:p>
            <a:pPr lvl="2"/>
            <a:r>
              <a:rPr lang="en-US" dirty="0" smtClean="0"/>
              <a:t>Temporary Internet Files</a:t>
            </a:r>
          </a:p>
          <a:p>
            <a:pPr lvl="2"/>
            <a:r>
              <a:rPr lang="en-US" dirty="0" smtClean="0"/>
              <a:t>Compatibility View list</a:t>
            </a:r>
          </a:p>
          <a:p>
            <a:pPr lvl="2"/>
            <a:r>
              <a:rPr lang="en-US" dirty="0" smtClean="0"/>
              <a:t>ActiveX Opt-In list</a:t>
            </a:r>
          </a:p>
        </p:txBody>
      </p:sp>
    </p:spTree>
  </p:cSld>
  <p:clrMapOvr>
    <a:masterClrMapping/>
  </p:clrMapOvr>
  <p:transition advTm="0">
    <p:fade/>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smtClean="0"/>
              <a:t>InPrivate</a:t>
            </a:r>
            <a:r>
              <a:rPr lang="en-US" dirty="0" smtClean="0"/>
              <a:t>™</a:t>
            </a:r>
            <a:r>
              <a:rPr smtClean="0"/>
              <a:t> Browsing</a:t>
            </a:r>
            <a:endParaRPr lang="en-US" dirty="0"/>
          </a:p>
        </p:txBody>
      </p:sp>
      <p:sp>
        <p:nvSpPr>
          <p:cNvPr id="6" name="Text Placeholder 5"/>
          <p:cNvSpPr>
            <a:spLocks noGrp="1"/>
          </p:cNvSpPr>
          <p:nvPr>
            <p:ph type="body" sz="quarter" idx="10"/>
          </p:nvPr>
        </p:nvSpPr>
        <p:spPr/>
        <p:txBody>
          <a:bodyPr/>
          <a:lstStyle/>
          <a:p>
            <a:r>
              <a:rPr smtClean="0"/>
              <a:t>demo</a:t>
            </a:r>
            <a:endParaRPr lang="en-US" dirty="0"/>
          </a:p>
        </p:txBody>
      </p:sp>
    </p:spTree>
  </p:cSld>
  <p:clrMapOvr>
    <a:masterClrMapping/>
  </p:clrMapOvr>
  <p:transition advTm="0">
    <p:fade/>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smtClean="0"/>
              <a:t>InPrivate Browsing FAQ</a:t>
            </a:r>
            <a:endParaRPr lang="en-US" dirty="0"/>
          </a:p>
        </p:txBody>
      </p:sp>
      <p:sp>
        <p:nvSpPr>
          <p:cNvPr id="4" name="Content Placeholder 3"/>
          <p:cNvSpPr>
            <a:spLocks noGrp="1"/>
          </p:cNvSpPr>
          <p:nvPr>
            <p:ph idx="4294967295"/>
          </p:nvPr>
        </p:nvSpPr>
        <p:spPr>
          <a:xfrm>
            <a:off x="381000" y="1108075"/>
            <a:ext cx="8382000" cy="4985980"/>
          </a:xfrm>
          <a:prstGeom prst="rect">
            <a:avLst/>
          </a:prstGeom>
        </p:spPr>
        <p:txBody>
          <a:bodyPr/>
          <a:lstStyle/>
          <a:p>
            <a:r>
              <a:rPr lang="en-US" sz="2800" dirty="0" smtClean="0"/>
              <a:t>Parental Controls</a:t>
            </a:r>
          </a:p>
          <a:p>
            <a:pPr lvl="1"/>
            <a:r>
              <a:rPr lang="en-US" sz="2400" dirty="0" smtClean="0"/>
              <a:t>Disables </a:t>
            </a:r>
            <a:r>
              <a:rPr lang="en-US" sz="2400" dirty="0" err="1" smtClean="0"/>
              <a:t>InPrivate</a:t>
            </a:r>
            <a:r>
              <a:rPr lang="en-US" sz="2400" dirty="0" smtClean="0"/>
              <a:t> Browsing</a:t>
            </a:r>
          </a:p>
          <a:p>
            <a:r>
              <a:rPr lang="en-US" sz="2800" dirty="0" smtClean="0"/>
              <a:t>IT Scenarios</a:t>
            </a:r>
          </a:p>
          <a:p>
            <a:pPr lvl="1"/>
            <a:r>
              <a:rPr lang="en-US" sz="2400" dirty="0" err="1" smtClean="0"/>
              <a:t>InPrivate</a:t>
            </a:r>
            <a:r>
              <a:rPr lang="en-US" sz="2400" dirty="0" smtClean="0"/>
              <a:t> Browsing can be disabled via GP</a:t>
            </a:r>
          </a:p>
          <a:p>
            <a:pPr lvl="1"/>
            <a:r>
              <a:rPr lang="en-US" sz="2400" dirty="0" smtClean="0"/>
              <a:t>Does </a:t>
            </a:r>
            <a:r>
              <a:rPr lang="en-US" sz="2400" i="1" dirty="0" smtClean="0"/>
              <a:t>not</a:t>
            </a:r>
            <a:r>
              <a:rPr lang="en-US" sz="2400" dirty="0" smtClean="0"/>
              <a:t> interfere with proxy servers</a:t>
            </a:r>
          </a:p>
          <a:p>
            <a:pPr lvl="2"/>
            <a:r>
              <a:rPr lang="en-US" sz="2000" dirty="0" smtClean="0"/>
              <a:t>Proxy servers </a:t>
            </a:r>
            <a:r>
              <a:rPr lang="en-US" sz="2000" i="1" dirty="0" smtClean="0"/>
              <a:t>will</a:t>
            </a:r>
            <a:r>
              <a:rPr lang="en-US" sz="2000" dirty="0" smtClean="0"/>
              <a:t> record sites browsed</a:t>
            </a:r>
          </a:p>
          <a:p>
            <a:r>
              <a:rPr lang="en-US" sz="2800" dirty="0" smtClean="0"/>
              <a:t>Does </a:t>
            </a:r>
            <a:r>
              <a:rPr lang="en-US" sz="2800" i="1" dirty="0" smtClean="0"/>
              <a:t>not</a:t>
            </a:r>
            <a:r>
              <a:rPr lang="en-US" sz="2800" dirty="0" smtClean="0"/>
              <a:t> provide </a:t>
            </a:r>
            <a:r>
              <a:rPr lang="en-US" sz="2800" dirty="0" err="1" smtClean="0"/>
              <a:t>anonymization</a:t>
            </a:r>
            <a:endParaRPr lang="en-US" sz="2800" dirty="0" smtClean="0"/>
          </a:p>
          <a:p>
            <a:r>
              <a:rPr lang="en-US" sz="2800" dirty="0" smtClean="0"/>
              <a:t>Add-ons</a:t>
            </a:r>
          </a:p>
          <a:p>
            <a:pPr lvl="1"/>
            <a:r>
              <a:rPr lang="en-US" sz="2400" dirty="0" smtClean="0"/>
              <a:t>UI Toolbars, BHOs - </a:t>
            </a:r>
            <a:r>
              <a:rPr lang="en-US" sz="2400" i="1" dirty="0" smtClean="0"/>
              <a:t>not</a:t>
            </a:r>
            <a:r>
              <a:rPr lang="en-US" sz="2400" dirty="0" smtClean="0"/>
              <a:t> loaded by default</a:t>
            </a:r>
          </a:p>
          <a:p>
            <a:pPr lvl="1"/>
            <a:r>
              <a:rPr lang="en-US" sz="2400" dirty="0" smtClean="0"/>
              <a:t>APIs are available for ActiveX Controls</a:t>
            </a:r>
          </a:p>
          <a:p>
            <a:r>
              <a:rPr lang="en-US" sz="2800" dirty="0" smtClean="0"/>
              <a:t>Suggested sites feature is turned off</a:t>
            </a:r>
          </a:p>
        </p:txBody>
      </p:sp>
    </p:spTree>
  </p:cSld>
  <p:clrMapOvr>
    <a:masterClrMapping/>
  </p:clrMapOvr>
  <p:transition advTm="0">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smtClean="0"/>
              <a:t>Overview</a:t>
            </a:r>
            <a:endParaRPr lang="en-US" dirty="0"/>
          </a:p>
        </p:txBody>
      </p:sp>
      <p:sp>
        <p:nvSpPr>
          <p:cNvPr id="4" name="Content Placeholder 3"/>
          <p:cNvSpPr>
            <a:spLocks noGrp="1"/>
          </p:cNvSpPr>
          <p:nvPr>
            <p:ph idx="4294967295"/>
          </p:nvPr>
        </p:nvSpPr>
        <p:spPr>
          <a:xfrm>
            <a:off x="381000" y="1412875"/>
            <a:ext cx="8382000" cy="2542234"/>
          </a:xfrm>
          <a:prstGeom prst="rect">
            <a:avLst/>
          </a:prstGeom>
        </p:spPr>
        <p:txBody>
          <a:bodyPr/>
          <a:lstStyle/>
          <a:p>
            <a:r>
              <a:rPr lang="en-US" dirty="0" smtClean="0"/>
              <a:t>New Security Features</a:t>
            </a:r>
          </a:p>
          <a:p>
            <a:pPr lvl="1"/>
            <a:r>
              <a:rPr lang="en-US" dirty="0" smtClean="0"/>
              <a:t>(15 min)</a:t>
            </a:r>
          </a:p>
          <a:p>
            <a:r>
              <a:rPr lang="en-US" dirty="0" smtClean="0"/>
              <a:t>New Privacy Features</a:t>
            </a:r>
          </a:p>
          <a:p>
            <a:pPr lvl="1"/>
            <a:r>
              <a:rPr lang="en-US" dirty="0" smtClean="0"/>
              <a:t>(15 min)</a:t>
            </a:r>
          </a:p>
          <a:p>
            <a:r>
              <a:rPr lang="en-US" dirty="0" smtClean="0"/>
              <a:t>Managing &amp; Configuring Security Features</a:t>
            </a:r>
          </a:p>
          <a:p>
            <a:pPr lvl="1"/>
            <a:r>
              <a:rPr lang="en-US" dirty="0" smtClean="0"/>
              <a:t>(35 min)</a:t>
            </a:r>
          </a:p>
          <a:p>
            <a:r>
              <a:rPr lang="en-US" dirty="0" smtClean="0"/>
              <a:t>Q&amp;A (10 min)</a:t>
            </a:r>
            <a:endParaRPr lang="en-US" dirty="0"/>
          </a:p>
        </p:txBody>
      </p:sp>
    </p:spTree>
  </p:cSld>
  <p:clrMapOvr>
    <a:masterClrMapping/>
  </p:clrMapOvr>
  <p:transition advTm="0">
    <p:fade/>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0372" y="159488"/>
            <a:ext cx="8382000" cy="664797"/>
          </a:xfrm>
        </p:spPr>
        <p:txBody>
          <a:bodyPr/>
          <a:lstStyle/>
          <a:p>
            <a:pPr defTabSz="914363" fontAlgn="auto">
              <a:spcAft>
                <a:spcPts val="0"/>
              </a:spcAft>
              <a:defRPr/>
            </a:pPr>
            <a:r>
              <a:rPr smtClean="0"/>
              <a:t>Third Party Content Serving</a:t>
            </a:r>
            <a:endParaRPr/>
          </a:p>
        </p:txBody>
      </p:sp>
      <p:sp>
        <p:nvSpPr>
          <p:cNvPr id="31747" name="Content Placeholder 2"/>
          <p:cNvSpPr>
            <a:spLocks noGrp="1"/>
          </p:cNvSpPr>
          <p:nvPr>
            <p:ph idx="1"/>
          </p:nvPr>
        </p:nvSpPr>
        <p:spPr>
          <a:xfrm>
            <a:off x="448339" y="962247"/>
            <a:ext cx="8382000" cy="1960537"/>
          </a:xfrm>
        </p:spPr>
        <p:txBody>
          <a:bodyPr/>
          <a:lstStyle/>
          <a:p>
            <a:r>
              <a:rPr lang="en-US" sz="2400" dirty="0" smtClean="0"/>
              <a:t>Over time, users’ history and profiles can unknowingly be aggregated</a:t>
            </a:r>
          </a:p>
          <a:p>
            <a:pPr lvl="1"/>
            <a:r>
              <a:rPr lang="en-US" sz="2000" i="1" dirty="0" smtClean="0"/>
              <a:t>Any</a:t>
            </a:r>
            <a:r>
              <a:rPr lang="en-US" sz="2000" dirty="0" smtClean="0"/>
              <a:t> third-party content can be used like a tracking cookie</a:t>
            </a:r>
          </a:p>
          <a:p>
            <a:pPr lvl="2"/>
            <a:r>
              <a:rPr lang="en-US" sz="1600" dirty="0" smtClean="0"/>
              <a:t>There is little end-user notification or control today</a:t>
            </a:r>
          </a:p>
          <a:p>
            <a:pPr lvl="2">
              <a:spcAft>
                <a:spcPts val="600"/>
              </a:spcAft>
            </a:pPr>
            <a:r>
              <a:rPr lang="en-US" sz="1600" dirty="0" smtClean="0"/>
              <a:t>Syndicated photos, weather, stocks, news articles; local analytics, etc…. </a:t>
            </a:r>
          </a:p>
          <a:p>
            <a:pPr lvl="1">
              <a:spcAft>
                <a:spcPts val="600"/>
              </a:spcAft>
            </a:pPr>
            <a:r>
              <a:rPr lang="en-US" sz="2000" dirty="0" smtClean="0"/>
              <a:t>Unclear accountability with third party security &amp; privacy policies</a:t>
            </a:r>
          </a:p>
        </p:txBody>
      </p:sp>
      <p:pic>
        <p:nvPicPr>
          <p:cNvPr id="31748" name="Picture 5"/>
          <p:cNvPicPr>
            <a:picLocks noChangeAspect="1" noChangeArrowheads="1"/>
          </p:cNvPicPr>
          <p:nvPr/>
        </p:nvPicPr>
        <p:blipFill>
          <a:blip r:embed="rId4"/>
          <a:srcRect/>
          <a:stretch>
            <a:fillRect/>
          </a:stretch>
        </p:blipFill>
        <p:spPr bwMode="auto">
          <a:xfrm>
            <a:off x="1701800" y="4956483"/>
            <a:ext cx="914400" cy="847725"/>
          </a:xfrm>
          <a:prstGeom prst="rect">
            <a:avLst/>
          </a:prstGeom>
          <a:noFill/>
          <a:ln w="9525">
            <a:noFill/>
            <a:miter lim="800000"/>
            <a:headEnd/>
            <a:tailEnd/>
          </a:ln>
        </p:spPr>
      </p:pic>
      <p:sp>
        <p:nvSpPr>
          <p:cNvPr id="31749" name="TextBox 43"/>
          <p:cNvSpPr txBox="1">
            <a:spLocks noChangeArrowheads="1"/>
          </p:cNvSpPr>
          <p:nvPr/>
        </p:nvSpPr>
        <p:spPr bwMode="auto">
          <a:xfrm>
            <a:off x="239713" y="3576946"/>
            <a:ext cx="981075" cy="430212"/>
          </a:xfrm>
          <a:prstGeom prst="rect">
            <a:avLst/>
          </a:prstGeom>
          <a:noFill/>
          <a:ln w="9525">
            <a:noFill/>
            <a:miter lim="800000"/>
            <a:headEnd/>
            <a:tailEnd/>
          </a:ln>
        </p:spPr>
        <p:txBody>
          <a:bodyPr>
            <a:spAutoFit/>
          </a:bodyPr>
          <a:lstStyle/>
          <a:p>
            <a:r>
              <a:rPr lang="en-US" sz="1100">
                <a:latin typeface="Segoe"/>
              </a:rPr>
              <a:t>User Visits Unique Sites</a:t>
            </a:r>
            <a:endParaRPr lang="en-US" sz="1200">
              <a:latin typeface="Segoe"/>
            </a:endParaRPr>
          </a:p>
        </p:txBody>
      </p:sp>
      <p:cxnSp>
        <p:nvCxnSpPr>
          <p:cNvPr id="51" name="Straight Arrow Connector 50"/>
          <p:cNvCxnSpPr/>
          <p:nvPr/>
        </p:nvCxnSpPr>
        <p:spPr bwMode="auto">
          <a:xfrm rot="5400000" flipH="1" flipV="1">
            <a:off x="1637506" y="4028590"/>
            <a:ext cx="847725" cy="769938"/>
          </a:xfrm>
          <a:prstGeom prst="straightConnector1">
            <a:avLst/>
          </a:prstGeom>
          <a:ln>
            <a:solidFill>
              <a:srgbClr val="00B050"/>
            </a:solidFill>
            <a:tailEnd type="arrow"/>
          </a:ln>
        </p:spPr>
        <p:style>
          <a:lnRef idx="1">
            <a:schemeClr val="accent1"/>
          </a:lnRef>
          <a:fillRef idx="0">
            <a:schemeClr val="accent1"/>
          </a:fillRef>
          <a:effectRef idx="0">
            <a:schemeClr val="accent1"/>
          </a:effectRef>
          <a:fontRef idx="minor">
            <a:schemeClr val="tx1"/>
          </a:fontRef>
        </p:style>
      </p:cxnSp>
      <p:cxnSp>
        <p:nvCxnSpPr>
          <p:cNvPr id="77" name="Straight Arrow Connector 76"/>
          <p:cNvCxnSpPr/>
          <p:nvPr/>
        </p:nvCxnSpPr>
        <p:spPr bwMode="auto">
          <a:xfrm rot="10800000">
            <a:off x="2428875" y="3969058"/>
            <a:ext cx="3489325" cy="1268413"/>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grpSp>
        <p:nvGrpSpPr>
          <p:cNvPr id="3" name="Group 106"/>
          <p:cNvGrpSpPr>
            <a:grpSpLocks/>
          </p:cNvGrpSpPr>
          <p:nvPr/>
        </p:nvGrpSpPr>
        <p:grpSpPr bwMode="auto">
          <a:xfrm>
            <a:off x="1674813" y="3422958"/>
            <a:ext cx="4262437" cy="1804988"/>
            <a:chOff x="1979875" y="3806837"/>
            <a:chExt cx="4261488" cy="1805675"/>
          </a:xfrm>
        </p:grpSpPr>
        <p:pic>
          <p:nvPicPr>
            <p:cNvPr id="31799" name="Picture 3" descr="C:\Users\Craigspi\AppData\Local\Microsoft\Windows\Temporary Internet Files\Content.IE5\DWE5IBZR\MCj04247900000[1].wmf"/>
            <p:cNvPicPr>
              <a:picLocks noChangeAspect="1" noChangeArrowheads="1"/>
            </p:cNvPicPr>
            <p:nvPr/>
          </p:nvPicPr>
          <p:blipFill>
            <a:blip r:embed="rId5"/>
            <a:srcRect/>
            <a:stretch>
              <a:fillRect/>
            </a:stretch>
          </p:blipFill>
          <p:spPr bwMode="auto">
            <a:xfrm>
              <a:off x="3534043" y="3806837"/>
              <a:ext cx="477837" cy="497377"/>
            </a:xfrm>
            <a:prstGeom prst="rect">
              <a:avLst/>
            </a:prstGeom>
            <a:noFill/>
            <a:ln w="9525">
              <a:noFill/>
              <a:miter lim="800000"/>
              <a:headEnd/>
              <a:tailEnd/>
            </a:ln>
          </p:spPr>
        </p:pic>
        <p:cxnSp>
          <p:nvCxnSpPr>
            <p:cNvPr id="47" name="Straight Arrow Connector 46"/>
            <p:cNvCxnSpPr/>
            <p:nvPr/>
          </p:nvCxnSpPr>
          <p:spPr>
            <a:xfrm flipV="1">
              <a:off x="1979875" y="4332500"/>
              <a:ext cx="1615715" cy="898867"/>
            </a:xfrm>
            <a:prstGeom prst="straightConnector1">
              <a:avLst/>
            </a:prstGeom>
            <a:ln>
              <a:solidFill>
                <a:srgbClr val="00B050"/>
              </a:solidFill>
              <a:tailEnd type="arrow"/>
            </a:ln>
          </p:spPr>
          <p:style>
            <a:lnRef idx="1">
              <a:schemeClr val="accent1"/>
            </a:lnRef>
            <a:fillRef idx="0">
              <a:schemeClr val="accent1"/>
            </a:fillRef>
            <a:effectRef idx="0">
              <a:schemeClr val="accent1"/>
            </a:effectRef>
            <a:fontRef idx="minor">
              <a:schemeClr val="tx1"/>
            </a:fontRef>
          </p:style>
        </p:cxnSp>
        <p:cxnSp>
          <p:nvCxnSpPr>
            <p:cNvPr id="78" name="Straight Arrow Connector 77"/>
            <p:cNvCxnSpPr/>
            <p:nvPr/>
          </p:nvCxnSpPr>
          <p:spPr>
            <a:xfrm rot="10800000">
              <a:off x="3647966" y="4362673"/>
              <a:ext cx="2593397" cy="1249839"/>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grpSp>
      <p:grpSp>
        <p:nvGrpSpPr>
          <p:cNvPr id="4" name="Group 108"/>
          <p:cNvGrpSpPr>
            <a:grpSpLocks/>
          </p:cNvGrpSpPr>
          <p:nvPr/>
        </p:nvGrpSpPr>
        <p:grpSpPr bwMode="auto">
          <a:xfrm>
            <a:off x="1658938" y="3430896"/>
            <a:ext cx="4246562" cy="1785937"/>
            <a:chOff x="1992573" y="3862380"/>
            <a:chExt cx="4246302" cy="1785945"/>
          </a:xfrm>
        </p:grpSpPr>
        <p:pic>
          <p:nvPicPr>
            <p:cNvPr id="31796" name="Picture 3" descr="C:\Users\Craigspi\AppData\Local\Microsoft\Windows\Temporary Internet Files\Content.IE5\DWE5IBZR\MCj04247900000[1].wmf"/>
            <p:cNvPicPr>
              <a:picLocks noChangeAspect="1" noChangeArrowheads="1"/>
            </p:cNvPicPr>
            <p:nvPr/>
          </p:nvPicPr>
          <p:blipFill>
            <a:blip r:embed="rId5"/>
            <a:srcRect/>
            <a:stretch>
              <a:fillRect/>
            </a:stretch>
          </p:blipFill>
          <p:spPr bwMode="auto">
            <a:xfrm>
              <a:off x="5370760" y="3862380"/>
              <a:ext cx="477837" cy="497377"/>
            </a:xfrm>
            <a:prstGeom prst="rect">
              <a:avLst/>
            </a:prstGeom>
            <a:noFill/>
            <a:ln w="9525">
              <a:noFill/>
              <a:miter lim="800000"/>
              <a:headEnd/>
              <a:tailEnd/>
            </a:ln>
          </p:spPr>
        </p:pic>
        <p:cxnSp>
          <p:nvCxnSpPr>
            <p:cNvPr id="55" name="Straight Arrow Connector 54"/>
            <p:cNvCxnSpPr/>
            <p:nvPr/>
          </p:nvCxnSpPr>
          <p:spPr>
            <a:xfrm flipV="1">
              <a:off x="1992573" y="4343394"/>
              <a:ext cx="3520859" cy="904879"/>
            </a:xfrm>
            <a:prstGeom prst="straightConnector1">
              <a:avLst/>
            </a:prstGeom>
            <a:ln>
              <a:solidFill>
                <a:srgbClr val="00B050"/>
              </a:solidFill>
              <a:tailEnd type="arrow"/>
            </a:ln>
          </p:spPr>
          <p:style>
            <a:lnRef idx="1">
              <a:schemeClr val="accent1"/>
            </a:lnRef>
            <a:fillRef idx="0">
              <a:schemeClr val="accent1"/>
            </a:fillRef>
            <a:effectRef idx="0">
              <a:schemeClr val="accent1"/>
            </a:effectRef>
            <a:fontRef idx="minor">
              <a:schemeClr val="tx1"/>
            </a:fontRef>
          </p:style>
        </p:cxnSp>
        <p:cxnSp>
          <p:nvCxnSpPr>
            <p:cNvPr id="79" name="Straight Arrow Connector 78"/>
            <p:cNvCxnSpPr/>
            <p:nvPr/>
          </p:nvCxnSpPr>
          <p:spPr>
            <a:xfrm rot="16200000" flipV="1">
              <a:off x="5200670" y="4610120"/>
              <a:ext cx="1314456" cy="761953"/>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grpSp>
      <p:grpSp>
        <p:nvGrpSpPr>
          <p:cNvPr id="5" name="Group 107"/>
          <p:cNvGrpSpPr>
            <a:grpSpLocks/>
          </p:cNvGrpSpPr>
          <p:nvPr/>
        </p:nvGrpSpPr>
        <p:grpSpPr bwMode="auto">
          <a:xfrm>
            <a:off x="1660525" y="3424546"/>
            <a:ext cx="4295775" cy="1803400"/>
            <a:chOff x="1965278" y="3808817"/>
            <a:chExt cx="4295135" cy="1803694"/>
          </a:xfrm>
        </p:grpSpPr>
        <p:pic>
          <p:nvPicPr>
            <p:cNvPr id="31793" name="Picture 3" descr="C:\Users\Craigspi\AppData\Local\Microsoft\Windows\Temporary Internet Files\Content.IE5\DWE5IBZR\MCj04247900000[1].wmf"/>
            <p:cNvPicPr>
              <a:picLocks noChangeAspect="1" noChangeArrowheads="1"/>
            </p:cNvPicPr>
            <p:nvPr/>
          </p:nvPicPr>
          <p:blipFill>
            <a:blip r:embed="rId5"/>
            <a:srcRect/>
            <a:stretch>
              <a:fillRect/>
            </a:stretch>
          </p:blipFill>
          <p:spPr bwMode="auto">
            <a:xfrm>
              <a:off x="4426672" y="3808817"/>
              <a:ext cx="477837" cy="497377"/>
            </a:xfrm>
            <a:prstGeom prst="rect">
              <a:avLst/>
            </a:prstGeom>
            <a:noFill/>
            <a:ln w="9525">
              <a:noFill/>
              <a:miter lim="800000"/>
              <a:headEnd/>
              <a:tailEnd/>
            </a:ln>
          </p:spPr>
        </p:pic>
        <p:cxnSp>
          <p:nvCxnSpPr>
            <p:cNvPr id="54" name="Straight Arrow Connector 53"/>
            <p:cNvCxnSpPr/>
            <p:nvPr/>
          </p:nvCxnSpPr>
          <p:spPr>
            <a:xfrm flipV="1">
              <a:off x="1965278" y="4355006"/>
              <a:ext cx="2518988" cy="892320"/>
            </a:xfrm>
            <a:prstGeom prst="straightConnector1">
              <a:avLst/>
            </a:prstGeom>
            <a:ln>
              <a:solidFill>
                <a:srgbClr val="00B050"/>
              </a:solidFill>
              <a:tailEnd type="arrow"/>
            </a:ln>
          </p:spPr>
          <p:style>
            <a:lnRef idx="1">
              <a:schemeClr val="accent1"/>
            </a:lnRef>
            <a:fillRef idx="0">
              <a:schemeClr val="accent1"/>
            </a:fillRef>
            <a:effectRef idx="0">
              <a:schemeClr val="accent1"/>
            </a:effectRef>
            <a:fontRef idx="minor">
              <a:schemeClr val="tx1"/>
            </a:fontRef>
          </p:style>
        </p:cxnSp>
        <p:cxnSp>
          <p:nvCxnSpPr>
            <p:cNvPr id="80" name="Straight Arrow Connector 79"/>
            <p:cNvCxnSpPr/>
            <p:nvPr/>
          </p:nvCxnSpPr>
          <p:spPr>
            <a:xfrm rot="10800000">
              <a:off x="4542994" y="4372471"/>
              <a:ext cx="1717419" cy="124004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grpSp>
      <p:grpSp>
        <p:nvGrpSpPr>
          <p:cNvPr id="6" name="Group 110"/>
          <p:cNvGrpSpPr>
            <a:grpSpLocks/>
          </p:cNvGrpSpPr>
          <p:nvPr/>
        </p:nvGrpSpPr>
        <p:grpSpPr bwMode="auto">
          <a:xfrm>
            <a:off x="1681163" y="3427721"/>
            <a:ext cx="5664200" cy="1798637"/>
            <a:chOff x="1985749" y="3810796"/>
            <a:chExt cx="5663939" cy="1799430"/>
          </a:xfrm>
        </p:grpSpPr>
        <p:pic>
          <p:nvPicPr>
            <p:cNvPr id="31790" name="Picture 3" descr="C:\Users\Craigspi\AppData\Local\Microsoft\Windows\Temporary Internet Files\Content.IE5\DWE5IBZR\MCj04247900000[1].wmf"/>
            <p:cNvPicPr>
              <a:picLocks noChangeAspect="1" noChangeArrowheads="1"/>
            </p:cNvPicPr>
            <p:nvPr/>
          </p:nvPicPr>
          <p:blipFill>
            <a:blip r:embed="rId5"/>
            <a:srcRect/>
            <a:stretch>
              <a:fillRect/>
            </a:stretch>
          </p:blipFill>
          <p:spPr bwMode="auto">
            <a:xfrm>
              <a:off x="7171851" y="3810796"/>
              <a:ext cx="477837" cy="497377"/>
            </a:xfrm>
            <a:prstGeom prst="rect">
              <a:avLst/>
            </a:prstGeom>
            <a:ln>
              <a:solidFill>
                <a:schemeClr val="tx1"/>
              </a:solidFill>
              <a:headEnd type="diamond"/>
              <a:tailEnd type="arrow"/>
            </a:ln>
          </p:spPr>
        </p:pic>
        <p:cxnSp>
          <p:nvCxnSpPr>
            <p:cNvPr id="53" name="Straight Arrow Connector 52"/>
            <p:cNvCxnSpPr/>
            <p:nvPr/>
          </p:nvCxnSpPr>
          <p:spPr>
            <a:xfrm flipV="1">
              <a:off x="1985749" y="4379372"/>
              <a:ext cx="5292481" cy="889392"/>
            </a:xfrm>
            <a:prstGeom prst="straightConnector1">
              <a:avLst/>
            </a:prstGeom>
            <a:ln>
              <a:solidFill>
                <a:srgbClr val="00B050"/>
              </a:solidFill>
              <a:tailEnd type="arrow"/>
            </a:ln>
          </p:spPr>
          <p:style>
            <a:lnRef idx="1">
              <a:schemeClr val="accent1"/>
            </a:lnRef>
            <a:fillRef idx="0">
              <a:schemeClr val="accent1"/>
            </a:fillRef>
            <a:effectRef idx="0">
              <a:schemeClr val="accent1"/>
            </a:effectRef>
            <a:fontRef idx="minor">
              <a:schemeClr val="tx1"/>
            </a:fontRef>
          </p:style>
        </p:cxnSp>
        <p:cxnSp>
          <p:nvCxnSpPr>
            <p:cNvPr id="91" name="Straight Arrow Connector 90"/>
            <p:cNvCxnSpPr/>
            <p:nvPr/>
          </p:nvCxnSpPr>
          <p:spPr>
            <a:xfrm rot="5400000" flipH="1" flipV="1">
              <a:off x="6123860" y="4447919"/>
              <a:ext cx="1276913" cy="1047702"/>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grpSp>
      <p:grpSp>
        <p:nvGrpSpPr>
          <p:cNvPr id="7" name="Group 109"/>
          <p:cNvGrpSpPr>
            <a:grpSpLocks/>
          </p:cNvGrpSpPr>
          <p:nvPr/>
        </p:nvGrpSpPr>
        <p:grpSpPr bwMode="auto">
          <a:xfrm>
            <a:off x="1666875" y="3429308"/>
            <a:ext cx="4741863" cy="1806575"/>
            <a:chOff x="1971304" y="3812776"/>
            <a:chExt cx="4742213" cy="1806974"/>
          </a:xfrm>
        </p:grpSpPr>
        <p:pic>
          <p:nvPicPr>
            <p:cNvPr id="31787" name="Picture 3" descr="C:\Users\Craigspi\AppData\Local\Microsoft\Windows\Temporary Internet Files\Content.IE5\DWE5IBZR\MCj04247900000[1].wmf"/>
            <p:cNvPicPr>
              <a:picLocks noChangeAspect="1" noChangeArrowheads="1"/>
            </p:cNvPicPr>
            <p:nvPr/>
          </p:nvPicPr>
          <p:blipFill>
            <a:blip r:embed="rId5"/>
            <a:srcRect/>
            <a:stretch>
              <a:fillRect/>
            </a:stretch>
          </p:blipFill>
          <p:spPr bwMode="auto">
            <a:xfrm>
              <a:off x="6235680" y="3812776"/>
              <a:ext cx="477837" cy="497377"/>
            </a:xfrm>
            <a:prstGeom prst="rect">
              <a:avLst/>
            </a:prstGeom>
            <a:noFill/>
            <a:ln w="9525">
              <a:noFill/>
              <a:miter lim="800000"/>
              <a:headEnd/>
              <a:tailEnd/>
            </a:ln>
          </p:spPr>
        </p:pic>
        <p:cxnSp>
          <p:nvCxnSpPr>
            <p:cNvPr id="56" name="Straight Arrow Connector 55"/>
            <p:cNvCxnSpPr/>
            <p:nvPr/>
          </p:nvCxnSpPr>
          <p:spPr>
            <a:xfrm flipV="1">
              <a:off x="1971304" y="4314537"/>
              <a:ext cx="4386587" cy="957474"/>
            </a:xfrm>
            <a:prstGeom prst="straightConnector1">
              <a:avLst/>
            </a:prstGeom>
            <a:ln>
              <a:solidFill>
                <a:srgbClr val="00B050"/>
              </a:solidFill>
              <a:tailEnd type="arrow"/>
            </a:ln>
          </p:spPr>
          <p:style>
            <a:lnRef idx="1">
              <a:schemeClr val="accent1"/>
            </a:lnRef>
            <a:fillRef idx="0">
              <a:schemeClr val="accent1"/>
            </a:fillRef>
            <a:effectRef idx="0">
              <a:schemeClr val="accent1"/>
            </a:effectRef>
            <a:fontRef idx="minor">
              <a:schemeClr val="tx1"/>
            </a:fontRef>
          </p:style>
        </p:cxnSp>
        <p:cxnSp>
          <p:nvCxnSpPr>
            <p:cNvPr id="92" name="Straight Arrow Connector 91"/>
            <p:cNvCxnSpPr/>
            <p:nvPr/>
          </p:nvCxnSpPr>
          <p:spPr>
            <a:xfrm rot="5400000" flipH="1" flipV="1">
              <a:off x="5648131" y="4905228"/>
              <a:ext cx="1286159" cy="142886"/>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grpSp>
      <p:grpSp>
        <p:nvGrpSpPr>
          <p:cNvPr id="8" name="Group 111"/>
          <p:cNvGrpSpPr>
            <a:grpSpLocks/>
          </p:cNvGrpSpPr>
          <p:nvPr/>
        </p:nvGrpSpPr>
        <p:grpSpPr bwMode="auto">
          <a:xfrm>
            <a:off x="1646238" y="3413433"/>
            <a:ext cx="6488112" cy="1784350"/>
            <a:chOff x="1979875" y="3825874"/>
            <a:chExt cx="6487508" cy="1784351"/>
          </a:xfrm>
        </p:grpSpPr>
        <p:pic>
          <p:nvPicPr>
            <p:cNvPr id="31784" name="Picture 3" descr="C:\Users\Craigspi\AppData\Local\Microsoft\Windows\Temporary Internet Files\Content.IE5\DWE5IBZR\MCj04247900000[1].wmf"/>
            <p:cNvPicPr>
              <a:picLocks noChangeAspect="1" noChangeArrowheads="1"/>
            </p:cNvPicPr>
            <p:nvPr/>
          </p:nvPicPr>
          <p:blipFill>
            <a:blip r:embed="rId5"/>
            <a:srcRect/>
            <a:stretch>
              <a:fillRect/>
            </a:stretch>
          </p:blipFill>
          <p:spPr bwMode="auto">
            <a:xfrm>
              <a:off x="7989101" y="3825874"/>
              <a:ext cx="478282" cy="497840"/>
            </a:xfrm>
            <a:prstGeom prst="rect">
              <a:avLst/>
            </a:prstGeom>
            <a:noFill/>
            <a:ln w="9525">
              <a:noFill/>
              <a:miter lim="800000"/>
              <a:headEnd/>
              <a:tailEnd/>
            </a:ln>
          </p:spPr>
        </p:pic>
        <p:cxnSp>
          <p:nvCxnSpPr>
            <p:cNvPr id="57" name="Straight Arrow Connector 56"/>
            <p:cNvCxnSpPr/>
            <p:nvPr/>
          </p:nvCxnSpPr>
          <p:spPr>
            <a:xfrm flipV="1">
              <a:off x="1979875" y="4313237"/>
              <a:ext cx="6144640" cy="935038"/>
            </a:xfrm>
            <a:prstGeom prst="straightConnector1">
              <a:avLst/>
            </a:prstGeom>
            <a:ln>
              <a:solidFill>
                <a:srgbClr val="00B050"/>
              </a:solidFill>
              <a:headEnd type="diamond"/>
              <a:tailEnd type="arrow"/>
            </a:ln>
          </p:spPr>
          <p:style>
            <a:lnRef idx="1">
              <a:schemeClr val="accent1"/>
            </a:lnRef>
            <a:fillRef idx="0">
              <a:schemeClr val="accent1"/>
            </a:fillRef>
            <a:effectRef idx="0">
              <a:schemeClr val="accent1"/>
            </a:effectRef>
            <a:fontRef idx="minor">
              <a:schemeClr val="tx1"/>
            </a:fontRef>
          </p:style>
        </p:cxnSp>
        <p:cxnSp>
          <p:nvCxnSpPr>
            <p:cNvPr id="97" name="Straight Arrow Connector 96"/>
            <p:cNvCxnSpPr/>
            <p:nvPr/>
          </p:nvCxnSpPr>
          <p:spPr>
            <a:xfrm flipV="1">
              <a:off x="6238740" y="4333874"/>
              <a:ext cx="1904823" cy="1276351"/>
            </a:xfrm>
            <a:prstGeom prst="straightConnector1">
              <a:avLst/>
            </a:prstGeom>
            <a:ln>
              <a:solidFill>
                <a:schemeClr val="tx1"/>
              </a:solidFill>
              <a:headEnd type="diamond"/>
              <a:tailEnd type="arrow"/>
            </a:ln>
          </p:spPr>
          <p:style>
            <a:lnRef idx="1">
              <a:schemeClr val="accent1"/>
            </a:lnRef>
            <a:fillRef idx="0">
              <a:schemeClr val="accent1"/>
            </a:fillRef>
            <a:effectRef idx="0">
              <a:schemeClr val="accent1"/>
            </a:effectRef>
            <a:fontRef idx="minor">
              <a:schemeClr val="tx1"/>
            </a:fontRef>
          </p:style>
        </p:cxnSp>
      </p:grpSp>
      <p:cxnSp>
        <p:nvCxnSpPr>
          <p:cNvPr id="100" name="Straight Arrow Connector 99"/>
          <p:cNvCxnSpPr/>
          <p:nvPr/>
        </p:nvCxnSpPr>
        <p:spPr>
          <a:xfrm rot="10800000" flipV="1">
            <a:off x="2619375" y="5435908"/>
            <a:ext cx="3600450" cy="9525"/>
          </a:xfrm>
          <a:prstGeom prst="straightConnector1">
            <a:avLst/>
          </a:prstGeom>
          <a:ln w="15875">
            <a:solidFill>
              <a:srgbClr val="C00000"/>
            </a:solidFill>
            <a:bevel/>
            <a:headEnd type="triangle"/>
            <a:tailEnd type="triangle"/>
          </a:ln>
        </p:spPr>
        <p:style>
          <a:lnRef idx="1">
            <a:schemeClr val="accent1"/>
          </a:lnRef>
          <a:fillRef idx="0">
            <a:schemeClr val="accent1"/>
          </a:fillRef>
          <a:effectRef idx="0">
            <a:schemeClr val="accent1"/>
          </a:effectRef>
          <a:fontRef idx="minor">
            <a:schemeClr val="tx1"/>
          </a:fontRef>
        </p:style>
      </p:cxnSp>
      <p:sp>
        <p:nvSpPr>
          <p:cNvPr id="113" name="Left Brace 112"/>
          <p:cNvSpPr/>
          <p:nvPr/>
        </p:nvSpPr>
        <p:spPr>
          <a:xfrm>
            <a:off x="1114425" y="3445183"/>
            <a:ext cx="255588" cy="542925"/>
          </a:xfrm>
          <a:prstGeom prst="leftBrace">
            <a:avLst/>
          </a:prstGeom>
        </p:spPr>
        <p:style>
          <a:lnRef idx="1">
            <a:schemeClr val="accent1"/>
          </a:lnRef>
          <a:fillRef idx="0">
            <a:schemeClr val="accent1"/>
          </a:fillRef>
          <a:effectRef idx="0">
            <a:schemeClr val="accent1"/>
          </a:effectRef>
          <a:fontRef idx="minor">
            <a:schemeClr val="tx1"/>
          </a:fontRef>
        </p:style>
        <p:txBody>
          <a:bodyPr anchor="ctr"/>
          <a:lstStyle/>
          <a:p>
            <a:pPr algn="ctr" defTabSz="914363" fontAlgn="auto">
              <a:spcBef>
                <a:spcPts val="0"/>
              </a:spcBef>
              <a:spcAft>
                <a:spcPts val="0"/>
              </a:spcAft>
              <a:defRPr/>
            </a:pPr>
            <a:endParaRPr lang="en-US" dirty="0"/>
          </a:p>
        </p:txBody>
      </p:sp>
      <p:grpSp>
        <p:nvGrpSpPr>
          <p:cNvPr id="9" name="Group 135"/>
          <p:cNvGrpSpPr>
            <a:grpSpLocks/>
          </p:cNvGrpSpPr>
          <p:nvPr/>
        </p:nvGrpSpPr>
        <p:grpSpPr bwMode="auto">
          <a:xfrm>
            <a:off x="1123950" y="3197533"/>
            <a:ext cx="4800600" cy="2038350"/>
            <a:chOff x="1123950" y="3581400"/>
            <a:chExt cx="4800600" cy="2038348"/>
          </a:xfrm>
        </p:grpSpPr>
        <p:grpSp>
          <p:nvGrpSpPr>
            <p:cNvPr id="10" name="Group 104"/>
            <p:cNvGrpSpPr>
              <a:grpSpLocks/>
            </p:cNvGrpSpPr>
            <p:nvPr/>
          </p:nvGrpSpPr>
          <p:grpSpPr bwMode="auto">
            <a:xfrm>
              <a:off x="1406381" y="3800900"/>
              <a:ext cx="4518169" cy="1818848"/>
              <a:chOff x="1711181" y="3800900"/>
              <a:chExt cx="4518169" cy="1818848"/>
            </a:xfrm>
          </p:grpSpPr>
          <p:pic>
            <p:nvPicPr>
              <p:cNvPr id="31781" name="Picture 3" descr="C:\Users\Craigspi\AppData\Local\Microsoft\Windows\Temporary Internet Files\Content.IE5\DWE5IBZR\MCj04247900000[1].wmf"/>
              <p:cNvPicPr>
                <a:picLocks noChangeAspect="1" noChangeArrowheads="1"/>
              </p:cNvPicPr>
              <p:nvPr/>
            </p:nvPicPr>
            <p:blipFill>
              <a:blip r:embed="rId5"/>
              <a:srcRect/>
              <a:stretch>
                <a:fillRect/>
              </a:stretch>
            </p:blipFill>
            <p:spPr bwMode="auto">
              <a:xfrm>
                <a:off x="1711181" y="3800900"/>
                <a:ext cx="477837" cy="497377"/>
              </a:xfrm>
              <a:prstGeom prst="rect">
                <a:avLst/>
              </a:prstGeom>
              <a:noFill/>
              <a:ln w="9525">
                <a:noFill/>
                <a:miter lim="800000"/>
                <a:headEnd/>
                <a:tailEnd/>
              </a:ln>
            </p:spPr>
          </p:pic>
          <p:cxnSp>
            <p:nvCxnSpPr>
              <p:cNvPr id="48" name="Straight Arrow Connector 47"/>
              <p:cNvCxnSpPr/>
              <p:nvPr/>
            </p:nvCxnSpPr>
            <p:spPr>
              <a:xfrm rot="16200000" flipV="1">
                <a:off x="1424782" y="4687093"/>
                <a:ext cx="931862" cy="161925"/>
              </a:xfrm>
              <a:prstGeom prst="straightConnector1">
                <a:avLst/>
              </a:prstGeom>
              <a:ln>
                <a:solidFill>
                  <a:srgbClr val="00B050"/>
                </a:solidFill>
                <a:tailEnd type="arrow"/>
              </a:ln>
            </p:spPr>
            <p:style>
              <a:lnRef idx="1">
                <a:schemeClr val="accent1"/>
              </a:lnRef>
              <a:fillRef idx="0">
                <a:schemeClr val="accent1"/>
              </a:fillRef>
              <a:effectRef idx="0">
                <a:schemeClr val="accent1"/>
              </a:effectRef>
              <a:fontRef idx="minor">
                <a:schemeClr val="tx1"/>
              </a:fontRef>
            </p:style>
          </p:cxnSp>
          <p:cxnSp>
            <p:nvCxnSpPr>
              <p:cNvPr id="93" name="Straight Arrow Connector 92"/>
              <p:cNvCxnSpPr/>
              <p:nvPr/>
            </p:nvCxnSpPr>
            <p:spPr>
              <a:xfrm rot="10800000">
                <a:off x="1800225" y="4305299"/>
                <a:ext cx="4429125" cy="1314449"/>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grpSp>
        <p:sp>
          <p:nvSpPr>
            <p:cNvPr id="31780" name="TextBox 125"/>
            <p:cNvSpPr txBox="1">
              <a:spLocks noChangeArrowheads="1"/>
            </p:cNvSpPr>
            <p:nvPr/>
          </p:nvSpPr>
          <p:spPr bwMode="auto">
            <a:xfrm>
              <a:off x="1123950" y="3581400"/>
              <a:ext cx="550151" cy="200055"/>
            </a:xfrm>
            <a:prstGeom prst="rect">
              <a:avLst/>
            </a:prstGeom>
            <a:noFill/>
            <a:ln w="9525">
              <a:noFill/>
              <a:miter lim="800000"/>
              <a:headEnd/>
              <a:tailEnd/>
            </a:ln>
          </p:spPr>
          <p:txBody>
            <a:bodyPr wrap="none">
              <a:spAutoFit/>
            </a:bodyPr>
            <a:lstStyle/>
            <a:p>
              <a:r>
                <a:rPr lang="en-US" sz="700" dirty="0" smtClean="0">
                  <a:latin typeface="Segoe"/>
                </a:rPr>
                <a:t>msn.com</a:t>
              </a:r>
              <a:endParaRPr lang="en-US" sz="700" dirty="0">
                <a:latin typeface="Segoe"/>
              </a:endParaRPr>
            </a:p>
          </p:txBody>
        </p:sp>
      </p:grpSp>
      <p:sp>
        <p:nvSpPr>
          <p:cNvPr id="127" name="TextBox 126"/>
          <p:cNvSpPr txBox="1">
            <a:spLocks noChangeArrowheads="1"/>
          </p:cNvSpPr>
          <p:nvPr/>
        </p:nvSpPr>
        <p:spPr bwMode="auto">
          <a:xfrm>
            <a:off x="3943350" y="3197533"/>
            <a:ext cx="574196" cy="200055"/>
          </a:xfrm>
          <a:prstGeom prst="rect">
            <a:avLst/>
          </a:prstGeom>
          <a:noFill/>
          <a:ln w="9525">
            <a:noFill/>
            <a:miter lim="800000"/>
            <a:headEnd/>
            <a:tailEnd/>
          </a:ln>
        </p:spPr>
        <p:txBody>
          <a:bodyPr wrap="none">
            <a:spAutoFit/>
          </a:bodyPr>
          <a:lstStyle/>
          <a:p>
            <a:r>
              <a:rPr lang="en-US" sz="700" dirty="0" smtClean="0">
                <a:latin typeface="Segoe"/>
              </a:rPr>
              <a:t>ebay.com</a:t>
            </a:r>
            <a:endParaRPr lang="en-US" sz="700" dirty="0">
              <a:latin typeface="Segoe"/>
            </a:endParaRPr>
          </a:p>
        </p:txBody>
      </p:sp>
      <p:sp>
        <p:nvSpPr>
          <p:cNvPr id="128" name="TextBox 127"/>
          <p:cNvSpPr txBox="1">
            <a:spLocks noChangeArrowheads="1"/>
          </p:cNvSpPr>
          <p:nvPr/>
        </p:nvSpPr>
        <p:spPr bwMode="auto">
          <a:xfrm>
            <a:off x="2933700" y="3197533"/>
            <a:ext cx="699230" cy="200055"/>
          </a:xfrm>
          <a:prstGeom prst="rect">
            <a:avLst/>
          </a:prstGeom>
          <a:noFill/>
          <a:ln w="9525">
            <a:noFill/>
            <a:miter lim="800000"/>
            <a:headEnd/>
            <a:tailEnd/>
          </a:ln>
        </p:spPr>
        <p:txBody>
          <a:bodyPr wrap="none">
            <a:spAutoFit/>
          </a:bodyPr>
          <a:lstStyle/>
          <a:p>
            <a:r>
              <a:rPr lang="en-US" sz="700" dirty="0" smtClean="0">
                <a:latin typeface="Segoe"/>
              </a:rPr>
              <a:t>amazon.com</a:t>
            </a:r>
            <a:endParaRPr lang="en-US" sz="700" dirty="0">
              <a:latin typeface="Segoe"/>
            </a:endParaRPr>
          </a:p>
        </p:txBody>
      </p:sp>
      <p:sp>
        <p:nvSpPr>
          <p:cNvPr id="130" name="TextBox 129"/>
          <p:cNvSpPr txBox="1">
            <a:spLocks noChangeArrowheads="1"/>
          </p:cNvSpPr>
          <p:nvPr/>
        </p:nvSpPr>
        <p:spPr bwMode="auto">
          <a:xfrm>
            <a:off x="5772150" y="3197533"/>
            <a:ext cx="524503" cy="200055"/>
          </a:xfrm>
          <a:prstGeom prst="rect">
            <a:avLst/>
          </a:prstGeom>
          <a:noFill/>
          <a:ln w="9525">
            <a:noFill/>
            <a:miter lim="800000"/>
            <a:headEnd/>
            <a:tailEnd/>
          </a:ln>
        </p:spPr>
        <p:txBody>
          <a:bodyPr wrap="none">
            <a:spAutoFit/>
          </a:bodyPr>
          <a:lstStyle/>
          <a:p>
            <a:r>
              <a:rPr lang="en-US" sz="700" dirty="0" smtClean="0">
                <a:latin typeface="Segoe"/>
              </a:rPr>
              <a:t>cnn.com</a:t>
            </a:r>
            <a:endParaRPr lang="en-US" sz="700" dirty="0">
              <a:latin typeface="Segoe"/>
            </a:endParaRPr>
          </a:p>
        </p:txBody>
      </p:sp>
      <p:sp>
        <p:nvSpPr>
          <p:cNvPr id="131" name="TextBox 130"/>
          <p:cNvSpPr txBox="1">
            <a:spLocks noChangeArrowheads="1"/>
          </p:cNvSpPr>
          <p:nvPr/>
        </p:nvSpPr>
        <p:spPr bwMode="auto">
          <a:xfrm>
            <a:off x="4781550" y="3197533"/>
            <a:ext cx="550151" cy="200055"/>
          </a:xfrm>
          <a:prstGeom prst="rect">
            <a:avLst/>
          </a:prstGeom>
          <a:noFill/>
          <a:ln w="9525">
            <a:noFill/>
            <a:miter lim="800000"/>
            <a:headEnd/>
            <a:tailEnd/>
          </a:ln>
        </p:spPr>
        <p:txBody>
          <a:bodyPr wrap="none">
            <a:spAutoFit/>
          </a:bodyPr>
          <a:lstStyle/>
          <a:p>
            <a:r>
              <a:rPr lang="en-US" sz="700" dirty="0" smtClean="0">
                <a:latin typeface="Segoe"/>
              </a:rPr>
              <a:t>cnet.com</a:t>
            </a:r>
            <a:endParaRPr lang="en-US" sz="700" dirty="0">
              <a:latin typeface="Segoe"/>
            </a:endParaRPr>
          </a:p>
        </p:txBody>
      </p:sp>
      <p:sp>
        <p:nvSpPr>
          <p:cNvPr id="132" name="TextBox 131"/>
          <p:cNvSpPr txBox="1">
            <a:spLocks noChangeArrowheads="1"/>
          </p:cNvSpPr>
          <p:nvPr/>
        </p:nvSpPr>
        <p:spPr bwMode="auto">
          <a:xfrm>
            <a:off x="7477125" y="3197533"/>
            <a:ext cx="604653" cy="200055"/>
          </a:xfrm>
          <a:prstGeom prst="rect">
            <a:avLst/>
          </a:prstGeom>
          <a:noFill/>
          <a:ln w="9525">
            <a:noFill/>
            <a:miter lim="800000"/>
            <a:headEnd/>
            <a:tailEnd/>
          </a:ln>
        </p:spPr>
        <p:txBody>
          <a:bodyPr wrap="none">
            <a:spAutoFit/>
          </a:bodyPr>
          <a:lstStyle/>
          <a:p>
            <a:r>
              <a:rPr lang="en-US" sz="700" dirty="0" smtClean="0">
                <a:latin typeface="Segoe"/>
              </a:rPr>
              <a:t>about.com</a:t>
            </a:r>
            <a:endParaRPr lang="en-US" sz="700" dirty="0">
              <a:latin typeface="Segoe"/>
            </a:endParaRPr>
          </a:p>
        </p:txBody>
      </p:sp>
      <p:sp>
        <p:nvSpPr>
          <p:cNvPr id="133" name="TextBox 132"/>
          <p:cNvSpPr txBox="1">
            <a:spLocks noChangeArrowheads="1"/>
          </p:cNvSpPr>
          <p:nvPr/>
        </p:nvSpPr>
        <p:spPr bwMode="auto">
          <a:xfrm>
            <a:off x="6572250" y="3197533"/>
            <a:ext cx="644728" cy="200055"/>
          </a:xfrm>
          <a:prstGeom prst="rect">
            <a:avLst/>
          </a:prstGeom>
          <a:noFill/>
          <a:ln w="9525">
            <a:noFill/>
            <a:miter lim="800000"/>
            <a:headEnd/>
            <a:tailEnd/>
          </a:ln>
        </p:spPr>
        <p:txBody>
          <a:bodyPr wrap="none">
            <a:spAutoFit/>
          </a:bodyPr>
          <a:lstStyle/>
          <a:p>
            <a:r>
              <a:rPr lang="en-US" sz="700" dirty="0" smtClean="0">
                <a:latin typeface="Segoe"/>
              </a:rPr>
              <a:t>msnbc.com</a:t>
            </a:r>
            <a:endParaRPr lang="en-US" sz="700" dirty="0">
              <a:latin typeface="Segoe"/>
            </a:endParaRPr>
          </a:p>
        </p:txBody>
      </p:sp>
      <p:grpSp>
        <p:nvGrpSpPr>
          <p:cNvPr id="11" name="Group 137"/>
          <p:cNvGrpSpPr>
            <a:grpSpLocks/>
          </p:cNvGrpSpPr>
          <p:nvPr/>
        </p:nvGrpSpPr>
        <p:grpSpPr bwMode="auto">
          <a:xfrm>
            <a:off x="6315075" y="4999346"/>
            <a:ext cx="962025" cy="1147762"/>
            <a:chOff x="6315075" y="5383909"/>
            <a:chExt cx="962123" cy="1146639"/>
          </a:xfrm>
        </p:grpSpPr>
        <p:pic>
          <p:nvPicPr>
            <p:cNvPr id="31776" name="Picture 7"/>
            <p:cNvPicPr>
              <a:picLocks noChangeAspect="1" noChangeArrowheads="1"/>
            </p:cNvPicPr>
            <p:nvPr/>
          </p:nvPicPr>
          <p:blipFill>
            <a:blip r:embed="rId6"/>
            <a:srcRect b="17958"/>
            <a:stretch>
              <a:fillRect/>
            </a:stretch>
          </p:blipFill>
          <p:spPr bwMode="auto">
            <a:xfrm>
              <a:off x="6317561" y="5383909"/>
              <a:ext cx="847725" cy="750191"/>
            </a:xfrm>
            <a:prstGeom prst="rect">
              <a:avLst/>
            </a:prstGeom>
            <a:noFill/>
            <a:ln w="9525">
              <a:noFill/>
              <a:miter lim="800000"/>
              <a:headEnd/>
              <a:tailEnd/>
            </a:ln>
          </p:spPr>
        </p:pic>
        <p:sp>
          <p:nvSpPr>
            <p:cNvPr id="31777" name="TextBox 136"/>
            <p:cNvSpPr txBox="1">
              <a:spLocks noChangeArrowheads="1"/>
            </p:cNvSpPr>
            <p:nvPr/>
          </p:nvSpPr>
          <p:spPr bwMode="auto">
            <a:xfrm>
              <a:off x="6315075" y="6115050"/>
              <a:ext cx="962123" cy="415498"/>
            </a:xfrm>
            <a:prstGeom prst="rect">
              <a:avLst/>
            </a:prstGeom>
            <a:noFill/>
            <a:ln w="9525">
              <a:noFill/>
              <a:miter lim="800000"/>
              <a:headEnd/>
              <a:tailEnd/>
            </a:ln>
          </p:spPr>
          <p:txBody>
            <a:bodyPr wrap="none">
              <a:spAutoFit/>
            </a:bodyPr>
            <a:lstStyle/>
            <a:p>
              <a:pPr algn="ctr"/>
              <a:r>
                <a:rPr lang="en-US" sz="700" b="1">
                  <a:latin typeface="Segoe"/>
                </a:rPr>
                <a:t>Prosware-sol.com</a:t>
              </a:r>
            </a:p>
            <a:p>
              <a:pPr algn="ctr"/>
              <a:r>
                <a:rPr lang="en-US" sz="700">
                  <a:latin typeface="Segoe"/>
                </a:rPr>
                <a:t>3</a:t>
              </a:r>
              <a:r>
                <a:rPr lang="en-US" sz="700" baseline="30000">
                  <a:latin typeface="Segoe"/>
                </a:rPr>
                <a:t>rd</a:t>
              </a:r>
              <a:r>
                <a:rPr lang="en-US" sz="700">
                  <a:latin typeface="Segoe"/>
                </a:rPr>
                <a:t> party Syndicator</a:t>
              </a:r>
            </a:p>
            <a:p>
              <a:pPr algn="ctr"/>
              <a:r>
                <a:rPr lang="en-US" sz="700">
                  <a:latin typeface="Segoe"/>
                </a:rPr>
                <a:t>Web server</a:t>
              </a:r>
            </a:p>
          </p:txBody>
        </p:sp>
      </p:grpSp>
      <p:grpSp>
        <p:nvGrpSpPr>
          <p:cNvPr id="12" name="Group 58"/>
          <p:cNvGrpSpPr/>
          <p:nvPr/>
        </p:nvGrpSpPr>
        <p:grpSpPr>
          <a:xfrm>
            <a:off x="2038350" y="3207058"/>
            <a:ext cx="793849" cy="705158"/>
            <a:chOff x="2038350" y="3580050"/>
            <a:chExt cx="793849" cy="705158"/>
          </a:xfrm>
        </p:grpSpPr>
        <p:pic>
          <p:nvPicPr>
            <p:cNvPr id="31802" name="Picture 3" descr="C:\Users\Craigspi\AppData\Local\Microsoft\Windows\Temporary Internet Files\Content.IE5\DWE5IBZR\MCj04247900000[1].wmf"/>
            <p:cNvPicPr>
              <a:picLocks noChangeAspect="1" noChangeArrowheads="1"/>
            </p:cNvPicPr>
            <p:nvPr/>
          </p:nvPicPr>
          <p:blipFill>
            <a:blip r:embed="rId5"/>
            <a:srcRect/>
            <a:stretch>
              <a:fillRect/>
            </a:stretch>
          </p:blipFill>
          <p:spPr bwMode="auto">
            <a:xfrm>
              <a:off x="2354245" y="3788013"/>
              <a:ext cx="477954" cy="497195"/>
            </a:xfrm>
            <a:prstGeom prst="rect">
              <a:avLst/>
            </a:prstGeom>
            <a:noFill/>
            <a:ln w="9525">
              <a:noFill/>
              <a:miter lim="800000"/>
              <a:headEnd/>
              <a:tailEnd/>
            </a:ln>
          </p:spPr>
        </p:pic>
        <p:sp>
          <p:nvSpPr>
            <p:cNvPr id="58" name="TextBox 57"/>
            <p:cNvSpPr txBox="1">
              <a:spLocks noChangeArrowheads="1"/>
            </p:cNvSpPr>
            <p:nvPr/>
          </p:nvSpPr>
          <p:spPr bwMode="auto">
            <a:xfrm>
              <a:off x="2038350" y="3580050"/>
              <a:ext cx="689612" cy="200055"/>
            </a:xfrm>
            <a:prstGeom prst="rect">
              <a:avLst/>
            </a:prstGeom>
            <a:noFill/>
            <a:ln w="9525">
              <a:noFill/>
              <a:miter lim="800000"/>
              <a:headEnd/>
              <a:tailEnd/>
            </a:ln>
          </p:spPr>
          <p:txBody>
            <a:bodyPr wrap="none">
              <a:spAutoFit/>
            </a:bodyPr>
            <a:lstStyle/>
            <a:p>
              <a:r>
                <a:rPr lang="en-US" sz="700" dirty="0" smtClean="0">
                  <a:latin typeface="Segoe"/>
                </a:rPr>
                <a:t>nytimes.com</a:t>
              </a:r>
              <a:endParaRPr lang="en-US" sz="700" dirty="0">
                <a:latin typeface="Segoe"/>
              </a:endParaRPr>
            </a:p>
          </p:txBody>
        </p:sp>
      </p:grpSp>
    </p:spTree>
    <p:custDataLst>
      <p:tags r:id="rId1"/>
    </p:custDataLst>
  </p:cSld>
  <p:clrMapOvr>
    <a:masterClrMapping/>
  </p:clrMapOvr>
  <p:transition advTm="0">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28"/>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5"/>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2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31"/>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7"/>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130"/>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6"/>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133"/>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nodeType="clickEffect">
                                  <p:stCondLst>
                                    <p:cond delay="0"/>
                                  </p:stCondLst>
                                  <p:childTnLst>
                                    <p:set>
                                      <p:cBhvr>
                                        <p:cTn id="36" dur="1" fill="hold">
                                          <p:stCondLst>
                                            <p:cond delay="0"/>
                                          </p:stCondLst>
                                        </p:cTn>
                                        <p:tgtEl>
                                          <p:spTgt spid="8"/>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132"/>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10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7" grpId="0"/>
      <p:bldP spid="128" grpId="0"/>
      <p:bldP spid="130" grpId="0"/>
      <p:bldP spid="131" grpId="0"/>
      <p:bldP spid="132" grpId="0"/>
      <p:bldP spid="133"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smtClean="0"/>
              <a:t>InPrivate Filtering</a:t>
            </a:r>
            <a:endParaRPr lang="en-US" dirty="0"/>
          </a:p>
        </p:txBody>
      </p:sp>
      <p:sp>
        <p:nvSpPr>
          <p:cNvPr id="4" name="Content Placeholder 3"/>
          <p:cNvSpPr>
            <a:spLocks noGrp="1"/>
          </p:cNvSpPr>
          <p:nvPr>
            <p:ph idx="4294967295"/>
          </p:nvPr>
        </p:nvSpPr>
        <p:spPr>
          <a:xfrm>
            <a:off x="381000" y="1412875"/>
            <a:ext cx="8382000" cy="4998291"/>
          </a:xfrm>
          <a:prstGeom prst="rect">
            <a:avLst/>
          </a:prstGeom>
        </p:spPr>
        <p:txBody>
          <a:bodyPr/>
          <a:lstStyle/>
          <a:p>
            <a:r>
              <a:rPr lang="en-US" dirty="0" smtClean="0"/>
              <a:t>Helps give you control over which 3</a:t>
            </a:r>
            <a:r>
              <a:rPr lang="en-US" baseline="30000" dirty="0" smtClean="0"/>
              <a:t>rd</a:t>
            </a:r>
            <a:r>
              <a:rPr lang="en-US" dirty="0" smtClean="0"/>
              <a:t>-party content providers have a line of sight into your web browsing</a:t>
            </a:r>
          </a:p>
          <a:p>
            <a:pPr lvl="1"/>
            <a:r>
              <a:rPr lang="en-US" dirty="0" smtClean="0"/>
              <a:t>Keeps a table of 3</a:t>
            </a:r>
            <a:r>
              <a:rPr lang="en-US" baseline="30000" dirty="0" smtClean="0"/>
              <a:t>rd</a:t>
            </a:r>
            <a:r>
              <a:rPr lang="en-US" dirty="0" smtClean="0"/>
              <a:t>-party content and the 1</a:t>
            </a:r>
            <a:r>
              <a:rPr lang="en-US" baseline="30000" dirty="0" smtClean="0"/>
              <a:t>st</a:t>
            </a:r>
            <a:r>
              <a:rPr lang="en-US" dirty="0" smtClean="0"/>
              <a:t>-party sites the content was loaded from</a:t>
            </a:r>
          </a:p>
          <a:p>
            <a:pPr lvl="1"/>
            <a:r>
              <a:rPr lang="en-US" dirty="0" smtClean="0"/>
              <a:t>Allows you to block content that passes a configurable threshold (10 1</a:t>
            </a:r>
            <a:r>
              <a:rPr lang="en-US" baseline="30000" dirty="0" smtClean="0"/>
              <a:t>st</a:t>
            </a:r>
            <a:r>
              <a:rPr lang="en-US" dirty="0" smtClean="0"/>
              <a:t>-party sites by default)</a:t>
            </a:r>
          </a:p>
          <a:p>
            <a:pPr lvl="1"/>
            <a:endParaRPr lang="en-US" dirty="0" smtClean="0"/>
          </a:p>
          <a:p>
            <a:endParaRPr lang="en-US" dirty="0" smtClean="0"/>
          </a:p>
          <a:p>
            <a:endParaRPr lang="en-US" dirty="0"/>
          </a:p>
        </p:txBody>
      </p:sp>
    </p:spTree>
  </p:cSld>
  <p:clrMapOvr>
    <a:masterClrMapping/>
  </p:clrMapOvr>
  <p:transition advTm="0">
    <p:fade/>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smtClean="0"/>
              <a:t>InPrivate Filtering</a:t>
            </a:r>
            <a:endParaRPr lang="en-US" dirty="0"/>
          </a:p>
        </p:txBody>
      </p:sp>
      <p:sp>
        <p:nvSpPr>
          <p:cNvPr id="6" name="Text Placeholder 5"/>
          <p:cNvSpPr>
            <a:spLocks noGrp="1"/>
          </p:cNvSpPr>
          <p:nvPr>
            <p:ph type="body" sz="quarter" idx="10"/>
          </p:nvPr>
        </p:nvSpPr>
        <p:spPr/>
        <p:txBody>
          <a:bodyPr/>
          <a:lstStyle/>
          <a:p>
            <a:r>
              <a:rPr smtClean="0"/>
              <a:t>demo</a:t>
            </a:r>
            <a:endParaRPr lang="en-US" dirty="0"/>
          </a:p>
        </p:txBody>
      </p:sp>
    </p:spTree>
  </p:cSld>
  <p:clrMapOvr>
    <a:masterClrMapping/>
  </p:clrMapOvr>
  <p:transition advTm="0">
    <p:fade/>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smtClean="0"/>
              <a:t>InPrivate Filtering FAQ (short list)</a:t>
            </a:r>
            <a:endParaRPr lang="en-US" dirty="0"/>
          </a:p>
        </p:txBody>
      </p:sp>
      <p:sp>
        <p:nvSpPr>
          <p:cNvPr id="4" name="Content Placeholder 3"/>
          <p:cNvSpPr>
            <a:spLocks noGrp="1"/>
          </p:cNvSpPr>
          <p:nvPr>
            <p:ph idx="4294967295"/>
          </p:nvPr>
        </p:nvSpPr>
        <p:spPr>
          <a:xfrm>
            <a:off x="381000" y="1412875"/>
            <a:ext cx="8382000" cy="4687136"/>
          </a:xfrm>
          <a:prstGeom prst="rect">
            <a:avLst/>
          </a:prstGeom>
        </p:spPr>
        <p:txBody>
          <a:bodyPr/>
          <a:lstStyle/>
          <a:p>
            <a:r>
              <a:rPr lang="en-US" dirty="0" smtClean="0"/>
              <a:t>If I have a website, what do I do? Will my website break?</a:t>
            </a:r>
          </a:p>
          <a:p>
            <a:pPr lvl="1"/>
            <a:r>
              <a:rPr lang="en-US" dirty="0" smtClean="0"/>
              <a:t>IE8 includes a </a:t>
            </a:r>
            <a:r>
              <a:rPr lang="en-US" dirty="0" err="1" smtClean="0"/>
              <a:t>javascript</a:t>
            </a:r>
            <a:r>
              <a:rPr lang="en-US" dirty="0" smtClean="0"/>
              <a:t>-accessible API (</a:t>
            </a:r>
            <a:r>
              <a:rPr lang="en-US" dirty="0" err="1" smtClean="0"/>
              <a:t>bool</a:t>
            </a:r>
            <a:r>
              <a:rPr lang="en-US" dirty="0" smtClean="0"/>
              <a:t> </a:t>
            </a:r>
            <a:r>
              <a:rPr lang="en-US" dirty="0" err="1" smtClean="0"/>
              <a:t>InPrivateFilteringEnabled</a:t>
            </a:r>
            <a:r>
              <a:rPr lang="en-US" dirty="0" smtClean="0"/>
              <a:t>()) that lets website owners detect when </a:t>
            </a:r>
            <a:r>
              <a:rPr lang="en-US" dirty="0" err="1" smtClean="0"/>
              <a:t>InPrivate</a:t>
            </a:r>
            <a:r>
              <a:rPr lang="en-US" dirty="0" smtClean="0"/>
              <a:t> Filtering is enabled</a:t>
            </a:r>
          </a:p>
          <a:p>
            <a:r>
              <a:rPr lang="en-US" dirty="0" smtClean="0"/>
              <a:t>Not an ad blocker</a:t>
            </a:r>
          </a:p>
          <a:p>
            <a:pPr lvl="1"/>
            <a:r>
              <a:rPr lang="en-US" dirty="0" smtClean="0"/>
              <a:t>Some advertisements may be blocked</a:t>
            </a:r>
          </a:p>
          <a:p>
            <a:pPr lvl="1"/>
            <a:r>
              <a:rPr lang="en-US" dirty="0" err="1" smtClean="0"/>
              <a:t>InPrivate</a:t>
            </a:r>
            <a:r>
              <a:rPr lang="en-US" dirty="0" smtClean="0"/>
              <a:t> Filtering is a privacy tool </a:t>
            </a:r>
          </a:p>
          <a:p>
            <a:pPr lvl="1"/>
            <a:r>
              <a:rPr lang="en-US" dirty="0" smtClean="0"/>
              <a:t>It can only block content that has a “line of sight” into your browsing history</a:t>
            </a:r>
          </a:p>
        </p:txBody>
      </p:sp>
    </p:spTree>
  </p:cSld>
  <p:clrMapOvr>
    <a:masterClrMapping/>
  </p:clrMapOvr>
  <p:transition advTm="0">
    <p:fade/>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a:spLocks noGrp="1"/>
          </p:cNvSpPr>
          <p:nvPr>
            <p:ph type="title"/>
          </p:nvPr>
        </p:nvSpPr>
        <p:spPr/>
        <p:txBody>
          <a:bodyPr/>
          <a:lstStyle/>
          <a:p>
            <a:r>
              <a:rPr lang="en-US" dirty="0" smtClean="0"/>
              <a:t>3rdParty.html</a:t>
            </a:r>
            <a:endParaRPr lang="en-US" dirty="0"/>
          </a:p>
        </p:txBody>
      </p:sp>
      <p:pic>
        <p:nvPicPr>
          <p:cNvPr id="5" name="Content Placeholder 4" descr="thirdparty.JPG"/>
          <p:cNvPicPr>
            <a:picLocks noGrp="1" noChangeAspect="1"/>
          </p:cNvPicPr>
          <p:nvPr>
            <p:ph idx="1"/>
          </p:nvPr>
        </p:nvPicPr>
        <p:blipFill>
          <a:blip r:embed="rId3"/>
          <a:srcRect r="46600"/>
          <a:stretch>
            <a:fillRect/>
          </a:stretch>
        </p:blipFill>
        <p:spPr>
          <a:xfrm>
            <a:off x="4613760" y="584200"/>
            <a:ext cx="4225440" cy="5321300"/>
          </a:xfrm>
        </p:spPr>
      </p:pic>
      <p:sp>
        <p:nvSpPr>
          <p:cNvPr id="10" name="Content Placeholder 2"/>
          <p:cNvSpPr txBox="1">
            <a:spLocks/>
          </p:cNvSpPr>
          <p:nvPr/>
        </p:nvSpPr>
        <p:spPr>
          <a:xfrm>
            <a:off x="419100" y="1155700"/>
            <a:ext cx="4029075" cy="5336846"/>
          </a:xfrm>
          <a:prstGeom prst="rect">
            <a:avLst/>
          </a:prstGeom>
        </p:spPr>
        <p:txBody>
          <a:bodyPr vert="horz" wrap="square" lIns="0" tIns="0" rIns="0" bIns="0" rtlCol="0">
            <a:spAutoFit/>
          </a:bodyPr>
          <a:lstStyle/>
          <a:p>
            <a:pPr marL="396875" marR="0" lvl="0" indent="-396875" algn="l" defTabSz="914363" rtl="0" eaLnBrk="1" fontAlgn="auto" latinLnBrk="0" hangingPunct="1">
              <a:lnSpc>
                <a:spcPct val="90000"/>
              </a:lnSpc>
              <a:spcBef>
                <a:spcPct val="20000"/>
              </a:spcBef>
              <a:spcAft>
                <a:spcPts val="0"/>
              </a:spcAft>
              <a:buClrTx/>
              <a:buSzPct val="125000"/>
              <a:buFontTx/>
              <a:buBlip>
                <a:blip r:embed="rId4"/>
              </a:buBlip>
              <a:tabLst/>
              <a:defRPr/>
            </a:pPr>
            <a:r>
              <a:rPr kumimoji="0" lang="en-US" sz="2400" b="0" i="0" u="none" strike="noStrike" kern="1200" cap="none" spc="0" normalizeH="0" baseline="0" noProof="0" dirty="0" smtClean="0">
                <a:ln>
                  <a:noFill/>
                </a:ln>
                <a:gradFill>
                  <a:gsLst>
                    <a:gs pos="0">
                      <a:schemeClr val="tx1"/>
                    </a:gs>
                    <a:gs pos="100000">
                      <a:schemeClr val="tx1"/>
                    </a:gs>
                  </a:gsLst>
                  <a:lin ang="5400000" scaled="0"/>
                </a:gradFill>
                <a:effectLst>
                  <a:outerShdw blurRad="38100" dist="38100" dir="2700000" algn="tl">
                    <a:srgbClr val="000000">
                      <a:alpha val="43137"/>
                    </a:srgbClr>
                  </a:outerShdw>
                </a:effectLst>
                <a:uLnTx/>
                <a:uFillTx/>
                <a:latin typeface="+mn-lt"/>
                <a:ea typeface="+mn-ea"/>
                <a:cs typeface="+mn-cs"/>
              </a:rPr>
              <a:t>Points to the same directory as the third party object</a:t>
            </a:r>
          </a:p>
          <a:p>
            <a:pPr marL="396875" marR="0" lvl="0" indent="-396875" algn="l" defTabSz="914363" rtl="0" eaLnBrk="1" fontAlgn="auto" latinLnBrk="0" hangingPunct="1">
              <a:lnSpc>
                <a:spcPct val="90000"/>
              </a:lnSpc>
              <a:spcBef>
                <a:spcPct val="20000"/>
              </a:spcBef>
              <a:spcAft>
                <a:spcPts val="0"/>
              </a:spcAft>
              <a:buClrTx/>
              <a:buSzPct val="125000"/>
              <a:buFontTx/>
              <a:buBlip>
                <a:blip r:embed="rId4"/>
              </a:buBlip>
              <a:tabLst/>
              <a:defRPr/>
            </a:pPr>
            <a:r>
              <a:rPr kumimoji="0" lang="en-US" sz="2400" b="0" i="0" u="none" strike="noStrike" kern="1200" cap="none" spc="0" normalizeH="0" baseline="0" noProof="0" dirty="0" smtClean="0">
                <a:ln>
                  <a:noFill/>
                </a:ln>
                <a:gradFill>
                  <a:gsLst>
                    <a:gs pos="0">
                      <a:schemeClr val="tx1"/>
                    </a:gs>
                    <a:gs pos="100000">
                      <a:schemeClr val="tx1"/>
                    </a:gs>
                  </a:gsLst>
                  <a:lin ang="5400000" scaled="0"/>
                </a:gradFill>
                <a:effectLst>
                  <a:outerShdw blurRad="38100" dist="38100" dir="2700000" algn="tl">
                    <a:srgbClr val="000000">
                      <a:alpha val="43137"/>
                    </a:srgbClr>
                  </a:outerShdw>
                </a:effectLst>
                <a:uLnTx/>
                <a:uFillTx/>
                <a:latin typeface="+mn-lt"/>
                <a:ea typeface="+mn-ea"/>
                <a:cs typeface="+mn-cs"/>
              </a:rPr>
              <a:t>Up to the content provider to create </a:t>
            </a:r>
          </a:p>
          <a:p>
            <a:pPr marL="396875" marR="0" lvl="0" indent="-396875" algn="l" defTabSz="914363" rtl="0" eaLnBrk="1" fontAlgn="auto" latinLnBrk="0" hangingPunct="1">
              <a:lnSpc>
                <a:spcPct val="90000"/>
              </a:lnSpc>
              <a:spcBef>
                <a:spcPct val="20000"/>
              </a:spcBef>
              <a:spcAft>
                <a:spcPts val="0"/>
              </a:spcAft>
              <a:buClrTx/>
              <a:buSzPct val="125000"/>
              <a:buFontTx/>
              <a:buBlip>
                <a:blip r:embed="rId4"/>
              </a:buBlip>
              <a:tabLst/>
              <a:defRPr/>
            </a:pPr>
            <a:r>
              <a:rPr kumimoji="0" lang="en-US" sz="2400" b="0" i="0" u="none" strike="noStrike" kern="1200" cap="none" spc="0" normalizeH="0" baseline="0" noProof="0" dirty="0" smtClean="0">
                <a:ln>
                  <a:noFill/>
                </a:ln>
                <a:gradFill>
                  <a:gsLst>
                    <a:gs pos="0">
                      <a:schemeClr val="tx1"/>
                    </a:gs>
                    <a:gs pos="100000">
                      <a:schemeClr val="tx1"/>
                    </a:gs>
                  </a:gsLst>
                  <a:lin ang="5400000" scaled="0"/>
                </a:gradFill>
                <a:effectLst>
                  <a:outerShdw blurRad="38100" dist="38100" dir="2700000" algn="tl">
                    <a:srgbClr val="000000">
                      <a:alpha val="43137"/>
                    </a:srgbClr>
                  </a:outerShdw>
                </a:effectLst>
                <a:uLnTx/>
                <a:uFillTx/>
                <a:latin typeface="+mn-lt"/>
                <a:ea typeface="+mn-ea"/>
                <a:cs typeface="+mn-cs"/>
              </a:rPr>
              <a:t>What to include*</a:t>
            </a:r>
          </a:p>
          <a:p>
            <a:pPr marL="854057" lvl="1" indent="-396875">
              <a:lnSpc>
                <a:spcPct val="90000"/>
              </a:lnSpc>
              <a:spcBef>
                <a:spcPct val="20000"/>
              </a:spcBef>
              <a:buSzPct val="125000"/>
              <a:buFontTx/>
              <a:buBlip>
                <a:blip r:embed="rId4"/>
              </a:buBlip>
            </a:pPr>
            <a:r>
              <a:rPr lang="en-US" sz="2000" dirty="0" smtClean="0">
                <a:gradFill>
                  <a:gsLst>
                    <a:gs pos="0">
                      <a:schemeClr val="tx1"/>
                    </a:gs>
                    <a:gs pos="100000">
                      <a:schemeClr val="tx1"/>
                    </a:gs>
                  </a:gsLst>
                  <a:lin ang="5400000" scaled="0"/>
                </a:gradFill>
                <a:effectLst>
                  <a:outerShdw blurRad="38100" dist="38100" dir="2700000" algn="tl">
                    <a:srgbClr val="000000">
                      <a:alpha val="43137"/>
                    </a:srgbClr>
                  </a:outerShdw>
                </a:effectLst>
              </a:rPr>
              <a:t>W</a:t>
            </a:r>
            <a:r>
              <a:rPr kumimoji="0" lang="en-US" sz="2000" b="0" i="0" u="none" strike="noStrike" kern="1200" cap="none" spc="0" normalizeH="0" baseline="0" noProof="0" dirty="0" smtClean="0">
                <a:ln>
                  <a:noFill/>
                </a:ln>
                <a:gradFill>
                  <a:gsLst>
                    <a:gs pos="0">
                      <a:schemeClr val="tx1"/>
                    </a:gs>
                    <a:gs pos="100000">
                      <a:schemeClr val="tx1"/>
                    </a:gs>
                  </a:gsLst>
                  <a:lin ang="5400000" scaled="0"/>
                </a:gradFill>
                <a:effectLst>
                  <a:outerShdw blurRad="38100" dist="38100" dir="2700000" algn="tl">
                    <a:srgbClr val="000000">
                      <a:alpha val="43137"/>
                    </a:srgbClr>
                  </a:outerShdw>
                </a:effectLst>
                <a:uLnTx/>
                <a:uFillTx/>
                <a:latin typeface="+mn-lt"/>
                <a:ea typeface="+mn-ea"/>
                <a:cs typeface="+mn-cs"/>
              </a:rPr>
              <a:t>ho is the</a:t>
            </a:r>
            <a:r>
              <a:rPr kumimoji="0" lang="en-US" sz="2000" b="0" i="0" u="none" strike="noStrike" kern="1200" cap="none" spc="0" normalizeH="0" noProof="0" dirty="0" smtClean="0">
                <a:ln>
                  <a:noFill/>
                </a:ln>
                <a:gradFill>
                  <a:gsLst>
                    <a:gs pos="0">
                      <a:schemeClr val="tx1"/>
                    </a:gs>
                    <a:gs pos="100000">
                      <a:schemeClr val="tx1"/>
                    </a:gs>
                  </a:gsLst>
                  <a:lin ang="5400000" scaled="0"/>
                </a:gradFill>
                <a:effectLst>
                  <a:outerShdw blurRad="38100" dist="38100" dir="2700000" algn="tl">
                    <a:srgbClr val="000000">
                      <a:alpha val="43137"/>
                    </a:srgbClr>
                  </a:outerShdw>
                </a:effectLst>
                <a:uLnTx/>
                <a:uFillTx/>
                <a:latin typeface="+mn-lt"/>
                <a:ea typeface="+mn-ea"/>
                <a:cs typeface="+mn-cs"/>
              </a:rPr>
              <a:t> third party</a:t>
            </a:r>
          </a:p>
          <a:p>
            <a:pPr marL="854057" lvl="1" indent="-396875">
              <a:lnSpc>
                <a:spcPct val="90000"/>
              </a:lnSpc>
              <a:spcBef>
                <a:spcPct val="20000"/>
              </a:spcBef>
              <a:buSzPct val="125000"/>
              <a:buFontTx/>
              <a:buBlip>
                <a:blip r:embed="rId4"/>
              </a:buBlip>
            </a:pPr>
            <a:r>
              <a:rPr lang="en-US" sz="2000" dirty="0" smtClean="0">
                <a:gradFill>
                  <a:gsLst>
                    <a:gs pos="0">
                      <a:schemeClr val="tx1"/>
                    </a:gs>
                    <a:gs pos="100000">
                      <a:schemeClr val="tx1"/>
                    </a:gs>
                  </a:gsLst>
                  <a:lin ang="5400000" scaled="0"/>
                </a:gradFill>
                <a:effectLst>
                  <a:outerShdw blurRad="38100" dist="38100" dir="2700000" algn="tl">
                    <a:srgbClr val="000000">
                      <a:alpha val="43137"/>
                    </a:srgbClr>
                  </a:outerShdw>
                </a:effectLst>
              </a:rPr>
              <a:t>W</a:t>
            </a:r>
            <a:r>
              <a:rPr kumimoji="0" lang="en-US" sz="2000" b="0" i="0" u="none" strike="noStrike" kern="1200" cap="none" spc="0" normalizeH="0" noProof="0" dirty="0" smtClean="0">
                <a:ln>
                  <a:noFill/>
                </a:ln>
                <a:gradFill>
                  <a:gsLst>
                    <a:gs pos="0">
                      <a:schemeClr val="tx1"/>
                    </a:gs>
                    <a:gs pos="100000">
                      <a:schemeClr val="tx1"/>
                    </a:gs>
                  </a:gsLst>
                  <a:lin ang="5400000" scaled="0"/>
                </a:gradFill>
                <a:effectLst>
                  <a:outerShdw blurRad="38100" dist="38100" dir="2700000" algn="tl">
                    <a:srgbClr val="000000">
                      <a:alpha val="43137"/>
                    </a:srgbClr>
                  </a:outerShdw>
                </a:effectLst>
                <a:uLnTx/>
                <a:uFillTx/>
                <a:latin typeface="+mn-lt"/>
                <a:ea typeface="+mn-ea"/>
                <a:cs typeface="+mn-cs"/>
              </a:rPr>
              <a:t>hy allowed</a:t>
            </a:r>
          </a:p>
          <a:p>
            <a:pPr marL="854057" lvl="1" indent="-396875">
              <a:lnSpc>
                <a:spcPct val="90000"/>
              </a:lnSpc>
              <a:spcBef>
                <a:spcPct val="20000"/>
              </a:spcBef>
              <a:buSzPct val="125000"/>
              <a:buFontTx/>
              <a:buBlip>
                <a:blip r:embed="rId4"/>
              </a:buBlip>
            </a:pPr>
            <a:r>
              <a:rPr lang="en-US" sz="2000" noProof="0" dirty="0" smtClean="0">
                <a:gradFill>
                  <a:gsLst>
                    <a:gs pos="0">
                      <a:schemeClr val="tx1"/>
                    </a:gs>
                    <a:gs pos="100000">
                      <a:schemeClr val="tx1"/>
                    </a:gs>
                  </a:gsLst>
                  <a:lin ang="5400000" scaled="0"/>
                </a:gradFill>
                <a:effectLst>
                  <a:outerShdw blurRad="38100" dist="38100" dir="2700000" algn="tl">
                    <a:srgbClr val="000000">
                      <a:alpha val="43137"/>
                    </a:srgbClr>
                  </a:outerShdw>
                </a:effectLst>
              </a:rPr>
              <a:t>Consumer value &amp; purpose</a:t>
            </a:r>
            <a:endParaRPr lang="en-US" sz="2000" dirty="0" smtClean="0">
              <a:gradFill>
                <a:gsLst>
                  <a:gs pos="0">
                    <a:schemeClr val="tx1"/>
                  </a:gs>
                  <a:gs pos="100000">
                    <a:schemeClr val="tx1"/>
                  </a:gs>
                </a:gsLst>
                <a:lin ang="5400000" scaled="0"/>
              </a:gradFill>
              <a:effectLst>
                <a:outerShdw blurRad="38100" dist="38100" dir="2700000" algn="tl">
                  <a:srgbClr val="000000">
                    <a:alpha val="43137"/>
                  </a:srgbClr>
                </a:outerShdw>
              </a:effectLst>
            </a:endParaRPr>
          </a:p>
          <a:p>
            <a:pPr marL="854057" lvl="1" indent="-396875">
              <a:lnSpc>
                <a:spcPct val="90000"/>
              </a:lnSpc>
              <a:spcBef>
                <a:spcPct val="20000"/>
              </a:spcBef>
              <a:buSzPct val="125000"/>
              <a:buFontTx/>
              <a:buBlip>
                <a:blip r:embed="rId4"/>
              </a:buBlip>
            </a:pPr>
            <a:r>
              <a:rPr lang="en-US" sz="2000" baseline="0" dirty="0" smtClean="0">
                <a:gradFill>
                  <a:gsLst>
                    <a:gs pos="0">
                      <a:schemeClr val="tx1"/>
                    </a:gs>
                    <a:gs pos="100000">
                      <a:schemeClr val="tx1"/>
                    </a:gs>
                  </a:gsLst>
                  <a:lin ang="5400000" scaled="0"/>
                </a:gradFill>
                <a:effectLst>
                  <a:outerShdw blurRad="38100" dist="38100" dir="2700000" algn="tl">
                    <a:srgbClr val="000000">
                      <a:alpha val="43137"/>
                    </a:srgbClr>
                  </a:outerShdw>
                </a:effectLst>
              </a:rPr>
              <a:t>Point </a:t>
            </a:r>
            <a:r>
              <a:rPr lang="en-US" sz="2000" dirty="0" smtClean="0">
                <a:gradFill>
                  <a:gsLst>
                    <a:gs pos="0">
                      <a:schemeClr val="tx1"/>
                    </a:gs>
                    <a:gs pos="100000">
                      <a:schemeClr val="tx1"/>
                    </a:gs>
                  </a:gsLst>
                  <a:lin ang="5400000" scaled="0"/>
                </a:gradFill>
                <a:effectLst>
                  <a:outerShdw blurRad="38100" dist="38100" dir="2700000" algn="tl">
                    <a:srgbClr val="000000">
                      <a:alpha val="43137"/>
                    </a:srgbClr>
                  </a:outerShdw>
                </a:effectLst>
              </a:rPr>
              <a:t>to the privacy policy</a:t>
            </a:r>
          </a:p>
          <a:p>
            <a:pPr marL="854057" lvl="1" indent="-396875">
              <a:lnSpc>
                <a:spcPct val="90000"/>
              </a:lnSpc>
              <a:spcBef>
                <a:spcPct val="20000"/>
              </a:spcBef>
              <a:buSzPct val="125000"/>
              <a:buFontTx/>
              <a:buBlip>
                <a:blip r:embed="rId4"/>
              </a:buBlip>
            </a:pPr>
            <a:r>
              <a:rPr lang="en-US" sz="2000" dirty="0" smtClean="0">
                <a:gradFill>
                  <a:gsLst>
                    <a:gs pos="0">
                      <a:schemeClr val="tx1"/>
                    </a:gs>
                    <a:gs pos="100000">
                      <a:schemeClr val="tx1"/>
                    </a:gs>
                  </a:gsLst>
                  <a:lin ang="5400000" scaled="0"/>
                </a:gradFill>
                <a:effectLst>
                  <a:outerShdw blurRad="38100" dist="38100" dir="2700000" algn="tl">
                    <a:srgbClr val="000000">
                      <a:alpha val="43137"/>
                    </a:srgbClr>
                  </a:outerShdw>
                </a:effectLst>
              </a:rPr>
              <a:t>Data collection and data sharing practices</a:t>
            </a:r>
          </a:p>
          <a:p>
            <a:pPr marL="854057" lvl="1" indent="-396875">
              <a:lnSpc>
                <a:spcPct val="90000"/>
              </a:lnSpc>
              <a:spcBef>
                <a:spcPct val="20000"/>
              </a:spcBef>
              <a:buSzPct val="125000"/>
              <a:buFontTx/>
              <a:buBlip>
                <a:blip r:embed="rId4"/>
              </a:buBlip>
            </a:pPr>
            <a:r>
              <a:rPr lang="en-US" sz="2000" dirty="0" smtClean="0">
                <a:gradFill>
                  <a:gsLst>
                    <a:gs pos="0">
                      <a:schemeClr val="tx1"/>
                    </a:gs>
                    <a:gs pos="100000">
                      <a:schemeClr val="tx1"/>
                    </a:gs>
                  </a:gsLst>
                  <a:lin ang="5400000" scaled="0"/>
                </a:gradFill>
                <a:effectLst>
                  <a:outerShdw blurRad="38100" dist="38100" dir="2700000" algn="tl">
                    <a:srgbClr val="000000">
                      <a:alpha val="43137"/>
                    </a:srgbClr>
                  </a:outerShdw>
                </a:effectLst>
              </a:rPr>
              <a:t>Contact info</a:t>
            </a:r>
          </a:p>
          <a:p>
            <a:pPr marL="854057" lvl="1" indent="-396875">
              <a:lnSpc>
                <a:spcPct val="90000"/>
              </a:lnSpc>
              <a:spcBef>
                <a:spcPct val="20000"/>
              </a:spcBef>
              <a:buSzPct val="125000"/>
              <a:buFontTx/>
              <a:buBlip>
                <a:blip r:embed="rId4"/>
              </a:buBlip>
            </a:pPr>
            <a:r>
              <a:rPr lang="en-US" sz="2000" dirty="0" smtClean="0">
                <a:gradFill>
                  <a:gsLst>
                    <a:gs pos="0">
                      <a:schemeClr val="tx1"/>
                    </a:gs>
                    <a:gs pos="100000">
                      <a:schemeClr val="tx1"/>
                    </a:gs>
                  </a:gsLst>
                  <a:lin ang="5400000" scaled="0"/>
                </a:gradFill>
                <a:effectLst>
                  <a:outerShdw blurRad="38100" dist="38100" dir="2700000" algn="tl">
                    <a:srgbClr val="000000">
                      <a:alpha val="43137"/>
                    </a:srgbClr>
                  </a:outerShdw>
                </a:effectLst>
              </a:rPr>
              <a:t>……..</a:t>
            </a:r>
          </a:p>
          <a:p>
            <a:pPr marL="854057" lvl="1" indent="-396875">
              <a:lnSpc>
                <a:spcPct val="90000"/>
              </a:lnSpc>
              <a:spcBef>
                <a:spcPct val="20000"/>
              </a:spcBef>
              <a:buSzPct val="125000"/>
              <a:buFontTx/>
              <a:buBlip>
                <a:blip r:embed="rId4"/>
              </a:buBlip>
            </a:pPr>
            <a:endParaRPr lang="en-US" sz="2000" dirty="0" smtClean="0">
              <a:gradFill>
                <a:gsLst>
                  <a:gs pos="0">
                    <a:schemeClr val="tx1"/>
                  </a:gs>
                  <a:gs pos="100000">
                    <a:schemeClr val="tx1"/>
                  </a:gs>
                </a:gsLst>
                <a:lin ang="5400000" scaled="0"/>
              </a:gradFill>
              <a:effectLst>
                <a:outerShdw blurRad="38100" dist="38100" dir="2700000" algn="tl">
                  <a:srgbClr val="000000">
                    <a:alpha val="43137"/>
                  </a:srgbClr>
                </a:outerShdw>
              </a:effectLst>
            </a:endParaRPr>
          </a:p>
          <a:p>
            <a:pPr marL="396875" marR="0" lvl="0" indent="-396875" algn="l" defTabSz="914363" rtl="0" eaLnBrk="1" fontAlgn="auto" latinLnBrk="0" hangingPunct="1">
              <a:lnSpc>
                <a:spcPct val="90000"/>
              </a:lnSpc>
              <a:spcBef>
                <a:spcPct val="20000"/>
              </a:spcBef>
              <a:spcAft>
                <a:spcPts val="0"/>
              </a:spcAft>
              <a:buClrTx/>
              <a:buSzPct val="125000"/>
              <a:buFontTx/>
              <a:buBlip>
                <a:blip r:embed="rId4"/>
              </a:buBlip>
              <a:tabLst/>
              <a:defRPr/>
            </a:pPr>
            <a:endParaRPr kumimoji="0" lang="en-US" sz="3200" b="0" i="0" u="none" strike="noStrike" kern="1200" cap="none" spc="0" normalizeH="0" baseline="0" noProof="0" dirty="0">
              <a:ln>
                <a:noFill/>
              </a:ln>
              <a:gradFill>
                <a:gsLst>
                  <a:gs pos="0">
                    <a:schemeClr val="tx1"/>
                  </a:gs>
                  <a:gs pos="100000">
                    <a:schemeClr val="tx1"/>
                  </a:gs>
                </a:gsLst>
                <a:lin ang="5400000" scaled="0"/>
              </a:gradFill>
              <a:effectLst>
                <a:outerShdw blurRad="38100" dist="38100" dir="2700000" algn="tl">
                  <a:srgbClr val="000000">
                    <a:alpha val="43137"/>
                  </a:srgbClr>
                </a:outerShdw>
              </a:effectLst>
              <a:uLnTx/>
              <a:uFillTx/>
              <a:latin typeface="+mn-lt"/>
              <a:ea typeface="+mn-ea"/>
              <a:cs typeface="+mn-cs"/>
            </a:endParaRPr>
          </a:p>
        </p:txBody>
      </p:sp>
    </p:spTree>
  </p:cSld>
  <p:clrMapOvr>
    <a:masterClrMapping/>
  </p:clrMapOvr>
  <p:transition advTm="0">
    <p:fade/>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ctrTitle"/>
          </p:nvPr>
        </p:nvSpPr>
        <p:spPr>
          <a:xfrm>
            <a:off x="604685" y="4122271"/>
            <a:ext cx="8037870" cy="752822"/>
          </a:xfrm>
        </p:spPr>
        <p:txBody>
          <a:bodyPr/>
          <a:lstStyle/>
          <a:p>
            <a:r>
              <a:rPr lang="en-US" sz="8000" b="1" spc="-560"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latin typeface="+mj-lt"/>
                <a:cs typeface="+mn-cs"/>
              </a:rPr>
              <a:t>Managing &amp; Configuring</a:t>
            </a:r>
            <a:endParaRPr lang="en-US" sz="8000" b="1" spc="-560"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latin typeface="+mj-lt"/>
              <a:cs typeface="+mn-cs"/>
            </a:endParaRPr>
          </a:p>
        </p:txBody>
      </p:sp>
    </p:spTree>
  </p:cSld>
  <p:clrMapOvr>
    <a:masterClrMapping/>
  </p:clrMapOvr>
  <p:transition advTm="0">
    <p:fade/>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Understanding Security Zones</a:t>
            </a:r>
            <a:endParaRPr lang="en-US" dirty="0"/>
          </a:p>
        </p:txBody>
      </p:sp>
      <p:sp>
        <p:nvSpPr>
          <p:cNvPr id="3" name="Content Placeholder 2"/>
          <p:cNvSpPr>
            <a:spLocks noGrp="1"/>
          </p:cNvSpPr>
          <p:nvPr>
            <p:ph idx="1"/>
          </p:nvPr>
        </p:nvSpPr>
        <p:spPr/>
        <p:txBody>
          <a:bodyPr/>
          <a:lstStyle/>
          <a:p>
            <a:r>
              <a:rPr lang="en-US" dirty="0" smtClean="0"/>
              <a:t>Security Zones</a:t>
            </a:r>
          </a:p>
          <a:p>
            <a:r>
              <a:rPr lang="en-US" dirty="0" smtClean="0"/>
              <a:t>Settings:  Policies and Preferences</a:t>
            </a:r>
          </a:p>
          <a:p>
            <a:r>
              <a:rPr lang="en-US" dirty="0" smtClean="0"/>
              <a:t>Templates</a:t>
            </a:r>
          </a:p>
          <a:p>
            <a:r>
              <a:rPr lang="en-US" dirty="0" smtClean="0"/>
              <a:t>Some Things To Know</a:t>
            </a:r>
          </a:p>
        </p:txBody>
      </p:sp>
    </p:spTree>
  </p:cSld>
  <p:clrMapOvr>
    <a:masterClrMapping/>
  </p:clrMapOvr>
  <p:transition>
    <p:fade/>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Security Zones</a:t>
            </a:r>
            <a:endParaRPr lang="en-US" dirty="0"/>
          </a:p>
        </p:txBody>
      </p:sp>
      <p:sp>
        <p:nvSpPr>
          <p:cNvPr id="3" name="Content Placeholder 2"/>
          <p:cNvSpPr>
            <a:spLocks noGrp="1"/>
          </p:cNvSpPr>
          <p:nvPr>
            <p:ph idx="1"/>
          </p:nvPr>
        </p:nvSpPr>
        <p:spPr/>
        <p:txBody>
          <a:bodyPr/>
          <a:lstStyle/>
          <a:p>
            <a:r>
              <a:rPr lang="en-US" dirty="0" smtClean="0"/>
              <a:t>0. Computer zone, a.k.a., Local Machine Zone</a:t>
            </a:r>
          </a:p>
          <a:p>
            <a:r>
              <a:rPr lang="en-US" dirty="0" smtClean="0"/>
              <a:t>1. Local Intranet</a:t>
            </a:r>
          </a:p>
          <a:p>
            <a:r>
              <a:rPr lang="en-US" dirty="0" smtClean="0"/>
              <a:t>2. Trusted Sites</a:t>
            </a:r>
          </a:p>
          <a:p>
            <a:r>
              <a:rPr lang="en-US" dirty="0" smtClean="0"/>
              <a:t>3. Internet</a:t>
            </a:r>
          </a:p>
          <a:p>
            <a:r>
              <a:rPr lang="en-US" dirty="0" smtClean="0"/>
              <a:t>4. Restricted Sites</a:t>
            </a:r>
          </a:p>
          <a:p>
            <a:endParaRPr lang="en-US" dirty="0"/>
          </a:p>
        </p:txBody>
      </p:sp>
    </p:spTree>
  </p:cSld>
  <p:clrMapOvr>
    <a:masterClrMapping/>
  </p:clrMapOvr>
  <p:transition>
    <p:fade/>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Security Zone Settings</a:t>
            </a:r>
            <a:endParaRPr lang="en-US" dirty="0"/>
          </a:p>
        </p:txBody>
      </p:sp>
      <p:sp>
        <p:nvSpPr>
          <p:cNvPr id="3" name="Content Placeholder 2"/>
          <p:cNvSpPr>
            <a:spLocks noGrp="1"/>
          </p:cNvSpPr>
          <p:nvPr>
            <p:ph idx="1"/>
          </p:nvPr>
        </p:nvSpPr>
        <p:spPr/>
        <p:txBody>
          <a:bodyPr/>
          <a:lstStyle/>
          <a:p>
            <a:r>
              <a:rPr lang="en-US" dirty="0" smtClean="0"/>
              <a:t>User Preferences and Machine Preferences</a:t>
            </a:r>
          </a:p>
          <a:p>
            <a:r>
              <a:rPr lang="en-US" dirty="0" smtClean="0"/>
              <a:t>User Policies and Machine Policies</a:t>
            </a:r>
            <a:endParaRPr lang="en-US" dirty="0"/>
          </a:p>
        </p:txBody>
      </p:sp>
      <p:pic>
        <p:nvPicPr>
          <p:cNvPr id="1028" name="Picture 4"/>
          <p:cNvPicPr>
            <a:picLocks noChangeAspect="1" noChangeArrowheads="1"/>
          </p:cNvPicPr>
          <p:nvPr/>
        </p:nvPicPr>
        <p:blipFill>
          <a:blip r:embed="rId3"/>
          <a:srcRect/>
          <a:stretch>
            <a:fillRect/>
          </a:stretch>
        </p:blipFill>
        <p:spPr bwMode="auto">
          <a:xfrm>
            <a:off x="613194" y="2528404"/>
            <a:ext cx="7848600" cy="4095750"/>
          </a:xfrm>
          <a:prstGeom prst="rect">
            <a:avLst/>
          </a:prstGeom>
          <a:noFill/>
          <a:ln w="9525">
            <a:noFill/>
            <a:miter lim="800000"/>
            <a:headEnd/>
            <a:tailEnd/>
          </a:ln>
        </p:spPr>
      </p:pic>
    </p:spTree>
  </p:cSld>
  <p:clrMapOvr>
    <a:masterClrMapping/>
  </p:clrMapOvr>
  <p:transition>
    <p:fade/>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664797"/>
          </a:xfrm>
        </p:spPr>
        <p:txBody>
          <a:bodyPr/>
          <a:lstStyle/>
          <a:p>
            <a:r>
              <a:rPr lang="en-US" dirty="0" smtClean="0"/>
              <a:t>Precedence Order for Each Setting</a:t>
            </a:r>
            <a:endParaRPr lang="en-US" dirty="0"/>
          </a:p>
        </p:txBody>
      </p:sp>
      <p:sp>
        <p:nvSpPr>
          <p:cNvPr id="3" name="Content Placeholder 2"/>
          <p:cNvSpPr>
            <a:spLocks noGrp="1"/>
          </p:cNvSpPr>
          <p:nvPr>
            <p:ph idx="1"/>
          </p:nvPr>
        </p:nvSpPr>
        <p:spPr/>
        <p:txBody>
          <a:bodyPr/>
          <a:lstStyle/>
          <a:p>
            <a:r>
              <a:rPr lang="en-US" dirty="0" smtClean="0"/>
              <a:t>Machine Policies</a:t>
            </a:r>
          </a:p>
          <a:p>
            <a:r>
              <a:rPr lang="en-US" dirty="0" smtClean="0"/>
              <a:t>User Policies</a:t>
            </a:r>
          </a:p>
          <a:p>
            <a:r>
              <a:rPr lang="en-US" dirty="0" smtClean="0"/>
              <a:t>User Preferences</a:t>
            </a:r>
          </a:p>
          <a:p>
            <a:r>
              <a:rPr lang="en-US" dirty="0" smtClean="0"/>
              <a:t>Machine Preferences</a:t>
            </a:r>
          </a:p>
        </p:txBody>
      </p:sp>
    </p:spTree>
  </p:cSld>
  <p:clrMapOvr>
    <a:masterClrMapping/>
  </p:clrMapOvr>
  <p:transition>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ctrTitle"/>
          </p:nvPr>
        </p:nvSpPr>
        <p:spPr>
          <a:xfrm>
            <a:off x="730249" y="4608955"/>
            <a:ext cx="8074538" cy="752822"/>
          </a:xfrm>
        </p:spPr>
        <p:txBody>
          <a:bodyPr/>
          <a:lstStyle/>
          <a:p>
            <a:r>
              <a:rPr lang="en-US" sz="8000" b="1" spc="-560"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latin typeface="+mj-lt"/>
                <a:cs typeface="+mn-cs"/>
              </a:rPr>
              <a:t>New Security Features</a:t>
            </a:r>
            <a:endParaRPr lang="en-US" sz="8000" b="1" spc="-560"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latin typeface="+mj-lt"/>
              <a:cs typeface="+mn-cs"/>
            </a:endParaRPr>
          </a:p>
        </p:txBody>
      </p:sp>
    </p:spTree>
  </p:cSld>
  <p:clrMapOvr>
    <a:masterClrMapping/>
  </p:clrMapOvr>
  <p:transition advTm="0">
    <p:fade/>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“Use Only Machine Settings”</a:t>
            </a:r>
            <a:endParaRPr lang="en-US" dirty="0"/>
          </a:p>
        </p:txBody>
      </p:sp>
      <p:sp>
        <p:nvSpPr>
          <p:cNvPr id="3" name="Content Placeholder 2"/>
          <p:cNvSpPr>
            <a:spLocks noGrp="1"/>
          </p:cNvSpPr>
          <p:nvPr>
            <p:ph idx="1"/>
          </p:nvPr>
        </p:nvSpPr>
        <p:spPr>
          <a:xfrm>
            <a:off x="381000" y="3571336"/>
            <a:ext cx="8382000" cy="2402743"/>
          </a:xfrm>
        </p:spPr>
        <p:txBody>
          <a:bodyPr/>
          <a:lstStyle/>
          <a:p>
            <a:r>
              <a:rPr lang="en-US" dirty="0" smtClean="0"/>
              <a:t>Machine Policies</a:t>
            </a:r>
          </a:p>
          <a:p>
            <a:r>
              <a:rPr lang="en-US" strike="sngStrike" dirty="0" smtClean="0">
                <a:solidFill>
                  <a:schemeClr val="tx2">
                    <a:lumMod val="25000"/>
                  </a:schemeClr>
                </a:solidFill>
              </a:rPr>
              <a:t>User Policies</a:t>
            </a:r>
          </a:p>
          <a:p>
            <a:r>
              <a:rPr lang="en-US" strike="sngStrike" dirty="0" smtClean="0">
                <a:solidFill>
                  <a:schemeClr val="tx2">
                    <a:lumMod val="25000"/>
                  </a:schemeClr>
                </a:solidFill>
              </a:rPr>
              <a:t>User Preferences</a:t>
            </a:r>
          </a:p>
          <a:p>
            <a:r>
              <a:rPr lang="en-US" dirty="0" smtClean="0"/>
              <a:t>Machine Preferences</a:t>
            </a:r>
            <a:endParaRPr lang="en-US" dirty="0"/>
          </a:p>
        </p:txBody>
      </p:sp>
      <p:pic>
        <p:nvPicPr>
          <p:cNvPr id="39939" name="Picture 3"/>
          <p:cNvPicPr>
            <a:picLocks noChangeAspect="1" noChangeArrowheads="1"/>
          </p:cNvPicPr>
          <p:nvPr/>
        </p:nvPicPr>
        <p:blipFill>
          <a:blip r:embed="rId3"/>
          <a:srcRect/>
          <a:stretch>
            <a:fillRect/>
          </a:stretch>
        </p:blipFill>
        <p:spPr bwMode="auto">
          <a:xfrm>
            <a:off x="667469" y="980986"/>
            <a:ext cx="7429500" cy="2428875"/>
          </a:xfrm>
          <a:prstGeom prst="rect">
            <a:avLst/>
          </a:prstGeom>
          <a:noFill/>
          <a:ln w="9525">
            <a:noFill/>
            <a:miter lim="800000"/>
            <a:headEnd/>
            <a:tailEnd/>
          </a:ln>
        </p:spPr>
      </p:pic>
    </p:spTree>
  </p:cSld>
  <p:clrMapOvr>
    <a:masterClrMapping/>
  </p:clrMapOvr>
  <p:transition>
    <p:fade/>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Templates</a:t>
            </a:r>
            <a:endParaRPr lang="en-US" dirty="0"/>
          </a:p>
        </p:txBody>
      </p:sp>
      <p:sp>
        <p:nvSpPr>
          <p:cNvPr id="3" name="Content Placeholder 2"/>
          <p:cNvSpPr>
            <a:spLocks noGrp="1"/>
          </p:cNvSpPr>
          <p:nvPr>
            <p:ph idx="1"/>
          </p:nvPr>
        </p:nvSpPr>
        <p:spPr/>
        <p:txBody>
          <a:bodyPr/>
          <a:lstStyle/>
          <a:p>
            <a:r>
              <a:rPr lang="en-US" dirty="0" smtClean="0"/>
              <a:t>Pre-defined sets of settings:</a:t>
            </a:r>
          </a:p>
          <a:p>
            <a:pPr lvl="1"/>
            <a:r>
              <a:rPr lang="en-US" dirty="0" smtClean="0"/>
              <a:t>High</a:t>
            </a:r>
          </a:p>
          <a:p>
            <a:pPr lvl="1"/>
            <a:r>
              <a:rPr lang="en-US" dirty="0" smtClean="0"/>
              <a:t>Medium-High</a:t>
            </a:r>
          </a:p>
          <a:p>
            <a:pPr lvl="1"/>
            <a:r>
              <a:rPr lang="en-US" dirty="0" smtClean="0"/>
              <a:t>Medium</a:t>
            </a:r>
          </a:p>
          <a:p>
            <a:pPr lvl="1"/>
            <a:r>
              <a:rPr lang="en-US" dirty="0" smtClean="0"/>
              <a:t>Medium-Low</a:t>
            </a:r>
          </a:p>
          <a:p>
            <a:pPr lvl="1"/>
            <a:r>
              <a:rPr lang="en-US" dirty="0" smtClean="0"/>
              <a:t>Low</a:t>
            </a:r>
          </a:p>
          <a:p>
            <a:r>
              <a:rPr lang="en-US" dirty="0" smtClean="0"/>
              <a:t>Can be copied into Preferences for a zone</a:t>
            </a:r>
          </a:p>
          <a:p>
            <a:pPr lvl="1"/>
            <a:r>
              <a:rPr lang="en-US" dirty="0" smtClean="0"/>
              <a:t>Click “Default level” button in IE Properties</a:t>
            </a:r>
          </a:p>
          <a:p>
            <a:pPr lvl="1"/>
            <a:r>
              <a:rPr lang="en-US" dirty="0" smtClean="0"/>
              <a:t>Not used by Group Policy</a:t>
            </a:r>
          </a:p>
        </p:txBody>
      </p:sp>
    </p:spTree>
  </p:cSld>
  <p:clrMapOvr>
    <a:masterClrMapping/>
  </p:clrMapOvr>
  <p:transition>
    <p:fade/>
  </p:transition>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1163395"/>
          </a:xfrm>
        </p:spPr>
        <p:txBody>
          <a:bodyPr/>
          <a:lstStyle/>
          <a:p>
            <a:r>
              <a:rPr lang="en-US" dirty="0" smtClean="0"/>
              <a:t>Some Things To Know</a:t>
            </a:r>
            <a:r>
              <a:rPr lang="en-US" dirty="0"/>
              <a:t/>
            </a:r>
            <a:br>
              <a:rPr lang="en-US" dirty="0"/>
            </a:br>
            <a:r>
              <a:rPr lang="en-US" sz="3600" dirty="0" smtClean="0">
                <a:solidFill>
                  <a:schemeClr val="tx2"/>
                </a:solidFill>
              </a:rPr>
              <a:t>Local Intranet vs. Trusted Sites</a:t>
            </a:r>
            <a:endParaRPr lang="en-US" dirty="0"/>
          </a:p>
        </p:txBody>
      </p:sp>
      <p:sp>
        <p:nvSpPr>
          <p:cNvPr id="3" name="Content Placeholder 2"/>
          <p:cNvSpPr>
            <a:spLocks noGrp="1"/>
          </p:cNvSpPr>
          <p:nvPr>
            <p:ph idx="1"/>
          </p:nvPr>
        </p:nvSpPr>
        <p:spPr>
          <a:xfrm>
            <a:off x="381000" y="1412874"/>
            <a:ext cx="8382000" cy="4561205"/>
          </a:xfrm>
        </p:spPr>
        <p:txBody>
          <a:bodyPr/>
          <a:lstStyle/>
          <a:p>
            <a:r>
              <a:rPr lang="en-US" dirty="0" smtClean="0"/>
              <a:t>In IE 6 and earlier:</a:t>
            </a:r>
          </a:p>
          <a:p>
            <a:pPr lvl="1"/>
            <a:r>
              <a:rPr lang="en-US" dirty="0" smtClean="0"/>
              <a:t>Local Intranet </a:t>
            </a:r>
            <a:r>
              <a:rPr lang="en-US" dirty="0" smtClean="0">
                <a:sym typeface="Wingdings" pitchFamily="2" charset="2"/>
              </a:rPr>
              <a:t></a:t>
            </a:r>
            <a:r>
              <a:rPr lang="en-US" dirty="0" smtClean="0"/>
              <a:t> Medium-Low template</a:t>
            </a:r>
          </a:p>
          <a:p>
            <a:pPr lvl="1"/>
            <a:r>
              <a:rPr lang="en-US" dirty="0" smtClean="0"/>
              <a:t>Trusted Sites </a:t>
            </a:r>
            <a:r>
              <a:rPr lang="en-US" dirty="0" smtClean="0">
                <a:sym typeface="Wingdings" pitchFamily="2" charset="2"/>
              </a:rPr>
              <a:t> Low template</a:t>
            </a:r>
          </a:p>
          <a:p>
            <a:r>
              <a:rPr lang="en-US" dirty="0" smtClean="0">
                <a:sym typeface="Wingdings" pitchFamily="2" charset="2"/>
              </a:rPr>
              <a:t>In IE 7 and 8:</a:t>
            </a:r>
          </a:p>
          <a:p>
            <a:pPr lvl="1"/>
            <a:r>
              <a:rPr lang="en-US" dirty="0" smtClean="0"/>
              <a:t>Local Intranet </a:t>
            </a:r>
            <a:r>
              <a:rPr lang="en-US" dirty="0" smtClean="0">
                <a:sym typeface="Wingdings" pitchFamily="2" charset="2"/>
              </a:rPr>
              <a:t></a:t>
            </a:r>
            <a:r>
              <a:rPr lang="en-US" dirty="0" smtClean="0"/>
              <a:t> Medium-Low template</a:t>
            </a:r>
          </a:p>
          <a:p>
            <a:pPr lvl="1"/>
            <a:r>
              <a:rPr lang="en-US" dirty="0" smtClean="0"/>
              <a:t>Trusted Sites </a:t>
            </a:r>
            <a:r>
              <a:rPr lang="en-US" dirty="0" smtClean="0">
                <a:sym typeface="Wingdings" pitchFamily="2" charset="2"/>
              </a:rPr>
              <a:t> </a:t>
            </a:r>
            <a:r>
              <a:rPr lang="en-US" b="1" dirty="0" smtClean="0">
                <a:solidFill>
                  <a:schemeClr val="accent5"/>
                </a:solidFill>
                <a:sym typeface="Wingdings" pitchFamily="2" charset="2"/>
              </a:rPr>
              <a:t>Medium</a:t>
            </a:r>
            <a:r>
              <a:rPr lang="en-US" dirty="0" smtClean="0">
                <a:sym typeface="Wingdings" pitchFamily="2" charset="2"/>
              </a:rPr>
              <a:t> template</a:t>
            </a:r>
          </a:p>
        </p:txBody>
      </p:sp>
    </p:spTree>
  </p:cSld>
  <p:clrMapOvr>
    <a:masterClrMapping/>
  </p:clrMapOvr>
  <p:transition>
    <p:fade/>
  </p:transition>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1163395"/>
          </a:xfrm>
        </p:spPr>
        <p:txBody>
          <a:bodyPr/>
          <a:lstStyle/>
          <a:p>
            <a:r>
              <a:rPr lang="en-US" dirty="0"/>
              <a:t>Some Things To Know</a:t>
            </a:r>
            <a:br>
              <a:rPr lang="en-US" dirty="0"/>
            </a:br>
            <a:r>
              <a:rPr lang="en-US" sz="3600" dirty="0">
                <a:solidFill>
                  <a:srgbClr val="CCCCCC"/>
                </a:solidFill>
              </a:rPr>
              <a:t>Local Intranet vs. Trusted Sites</a:t>
            </a:r>
            <a:endParaRPr lang="en-US" dirty="0"/>
          </a:p>
        </p:txBody>
      </p:sp>
      <p:pic>
        <p:nvPicPr>
          <p:cNvPr id="44034" name="Picture 2"/>
          <p:cNvPicPr>
            <a:picLocks noGrp="1" noChangeAspect="1" noChangeArrowheads="1"/>
          </p:cNvPicPr>
          <p:nvPr>
            <p:ph idx="1"/>
          </p:nvPr>
        </p:nvPicPr>
        <p:blipFill>
          <a:blip r:embed="rId3"/>
          <a:srcRect/>
          <a:stretch>
            <a:fillRect/>
          </a:stretch>
        </p:blipFill>
        <p:spPr bwMode="auto">
          <a:xfrm>
            <a:off x="2564269" y="1568143"/>
            <a:ext cx="4015462" cy="4560888"/>
          </a:xfrm>
          <a:prstGeom prst="rect">
            <a:avLst/>
          </a:prstGeom>
          <a:noFill/>
          <a:ln w="9525">
            <a:noFill/>
            <a:miter lim="800000"/>
            <a:headEnd/>
            <a:tailEnd/>
          </a:ln>
        </p:spPr>
      </p:pic>
      <p:sp>
        <p:nvSpPr>
          <p:cNvPr id="5" name="Rounded Rectangle 4"/>
          <p:cNvSpPr/>
          <p:nvPr/>
        </p:nvSpPr>
        <p:spPr bwMode="auto">
          <a:xfrm>
            <a:off x="2846717" y="3459193"/>
            <a:ext cx="3217653" cy="1112808"/>
          </a:xfrm>
          <a:prstGeom prst="roundRect">
            <a:avLst/>
          </a:prstGeom>
          <a:noFill/>
          <a:ln w="60325">
            <a:solidFill>
              <a:schemeClr val="accent6"/>
            </a:solidFill>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spTree>
  </p:cSld>
  <p:clrMapOvr>
    <a:masterClrMapping/>
  </p:clrMapOvr>
  <p:transition>
    <p:fade/>
  </p:transition>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Mapping Sites to Zones</a:t>
            </a:r>
            <a:endParaRPr lang="en-US" dirty="0"/>
          </a:p>
        </p:txBody>
      </p:sp>
      <p:sp>
        <p:nvSpPr>
          <p:cNvPr id="3" name="Content Placeholder 2"/>
          <p:cNvSpPr>
            <a:spLocks noGrp="1"/>
          </p:cNvSpPr>
          <p:nvPr>
            <p:ph idx="1"/>
          </p:nvPr>
        </p:nvSpPr>
        <p:spPr/>
        <p:txBody>
          <a:bodyPr/>
          <a:lstStyle/>
          <a:p>
            <a:r>
              <a:rPr lang="en-US" dirty="0" smtClean="0"/>
              <a:t>Default mappings</a:t>
            </a:r>
          </a:p>
          <a:p>
            <a:r>
              <a:rPr lang="en-US" dirty="0" smtClean="0"/>
              <a:t>Site to Zone Assignment List</a:t>
            </a:r>
          </a:p>
          <a:p>
            <a:pPr lvl="1"/>
            <a:r>
              <a:rPr lang="en-US" dirty="0" smtClean="0"/>
              <a:t>Computer Configuration | Windows Components | Internet Explorer | Internet Control Panel |</a:t>
            </a:r>
            <a:br>
              <a:rPr lang="en-US" dirty="0" smtClean="0"/>
            </a:br>
            <a:r>
              <a:rPr lang="en-US" dirty="0" smtClean="0"/>
              <a:t>Security Page</a:t>
            </a:r>
          </a:p>
          <a:p>
            <a:r>
              <a:rPr lang="en-US" dirty="0" smtClean="0"/>
              <a:t>Proxy Bypass List</a:t>
            </a:r>
            <a:endParaRPr lang="en-US" dirty="0"/>
          </a:p>
        </p:txBody>
      </p:sp>
    </p:spTree>
  </p:cSld>
  <p:clrMapOvr>
    <a:masterClrMapping/>
  </p:clrMapOvr>
  <p:transition>
    <p:fade/>
  </p:transition>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1163395"/>
          </a:xfrm>
        </p:spPr>
        <p:txBody>
          <a:bodyPr/>
          <a:lstStyle/>
          <a:p>
            <a:r>
              <a:rPr lang="en-US" dirty="0" smtClean="0"/>
              <a:t>Some Things To Know</a:t>
            </a:r>
            <a:r>
              <a:rPr lang="en-US" dirty="0"/>
              <a:t/>
            </a:r>
            <a:br>
              <a:rPr lang="en-US" dirty="0"/>
            </a:br>
            <a:r>
              <a:rPr lang="en-US" sz="3600" dirty="0" smtClean="0">
                <a:solidFill>
                  <a:schemeClr val="tx2"/>
                </a:solidFill>
              </a:rPr>
              <a:t>The “Lockdown Zones”</a:t>
            </a:r>
            <a:endParaRPr lang="en-US" dirty="0"/>
          </a:p>
        </p:txBody>
      </p:sp>
      <p:sp>
        <p:nvSpPr>
          <p:cNvPr id="3" name="Content Placeholder 2"/>
          <p:cNvSpPr>
            <a:spLocks noGrp="1"/>
          </p:cNvSpPr>
          <p:nvPr>
            <p:ph idx="1"/>
          </p:nvPr>
        </p:nvSpPr>
        <p:spPr>
          <a:xfrm>
            <a:off x="381000" y="1412874"/>
            <a:ext cx="8382000" cy="4561205"/>
          </a:xfrm>
        </p:spPr>
        <p:txBody>
          <a:bodyPr/>
          <a:lstStyle/>
          <a:p>
            <a:r>
              <a:rPr lang="en-US" dirty="0" smtClean="0"/>
              <a:t>Local Machine Lockdown Zone</a:t>
            </a:r>
          </a:p>
          <a:p>
            <a:pPr lvl="1"/>
            <a:r>
              <a:rPr lang="en-US" dirty="0" smtClean="0"/>
              <a:t>The only interesting one</a:t>
            </a:r>
          </a:p>
          <a:p>
            <a:r>
              <a:rPr lang="en-US" dirty="0" smtClean="0"/>
              <a:t>Introduced in Windows XP SP2</a:t>
            </a:r>
          </a:p>
          <a:p>
            <a:r>
              <a:rPr lang="en-US" dirty="0" smtClean="0"/>
              <a:t>Makes LMZ very restrictive until user approves</a:t>
            </a:r>
          </a:p>
          <a:p>
            <a:endParaRPr lang="en-US" dirty="0" smtClean="0"/>
          </a:p>
        </p:txBody>
      </p:sp>
      <p:pic>
        <p:nvPicPr>
          <p:cNvPr id="45059" name="Picture 3"/>
          <p:cNvPicPr>
            <a:picLocks noChangeAspect="1" noChangeArrowheads="1"/>
          </p:cNvPicPr>
          <p:nvPr/>
        </p:nvPicPr>
        <p:blipFill>
          <a:blip r:embed="rId3"/>
          <a:srcRect/>
          <a:stretch>
            <a:fillRect/>
          </a:stretch>
        </p:blipFill>
        <p:spPr bwMode="auto">
          <a:xfrm>
            <a:off x="1667581" y="3664236"/>
            <a:ext cx="5429250" cy="1047750"/>
          </a:xfrm>
          <a:prstGeom prst="rect">
            <a:avLst/>
          </a:prstGeom>
          <a:noFill/>
          <a:ln w="9525">
            <a:noFill/>
            <a:miter lim="800000"/>
            <a:headEnd/>
            <a:tailEnd/>
          </a:ln>
        </p:spPr>
      </p:pic>
    </p:spTree>
  </p:cSld>
  <p:clrMapOvr>
    <a:masterClrMapping/>
  </p:clrMapOvr>
  <p:transition>
    <p:fade/>
  </p:transition>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1163395"/>
          </a:xfrm>
        </p:spPr>
        <p:txBody>
          <a:bodyPr/>
          <a:lstStyle/>
          <a:p>
            <a:r>
              <a:rPr lang="en-US" dirty="0" smtClean="0"/>
              <a:t>Some Things To Know</a:t>
            </a:r>
            <a:r>
              <a:rPr lang="en-US" dirty="0"/>
              <a:t/>
            </a:r>
            <a:br>
              <a:rPr lang="en-US" dirty="0"/>
            </a:br>
            <a:r>
              <a:rPr lang="en-US" sz="3600" dirty="0" smtClean="0">
                <a:solidFill>
                  <a:schemeClr val="tx2"/>
                </a:solidFill>
              </a:rPr>
              <a:t>Viewing Settings on a policy-controlled system</a:t>
            </a:r>
            <a:endParaRPr lang="en-US" dirty="0"/>
          </a:p>
        </p:txBody>
      </p:sp>
      <p:pic>
        <p:nvPicPr>
          <p:cNvPr id="4" name="Content Placeholder 3" descr="ielockdown.png"/>
          <p:cNvPicPr>
            <a:picLocks noGrp="1" noChangeAspect="1"/>
          </p:cNvPicPr>
          <p:nvPr>
            <p:ph idx="1"/>
          </p:nvPr>
        </p:nvPicPr>
        <p:blipFill>
          <a:blip r:embed="rId3"/>
          <a:stretch>
            <a:fillRect/>
          </a:stretch>
        </p:blipFill>
        <p:spPr>
          <a:xfrm>
            <a:off x="2783829" y="1464631"/>
            <a:ext cx="3576342" cy="4560888"/>
          </a:xfrm>
        </p:spPr>
      </p:pic>
      <p:sp>
        <p:nvSpPr>
          <p:cNvPr id="5" name="Right Arrow 4"/>
          <p:cNvSpPr/>
          <p:nvPr/>
        </p:nvSpPr>
        <p:spPr bwMode="auto">
          <a:xfrm>
            <a:off x="1544127" y="5305247"/>
            <a:ext cx="1397480" cy="457200"/>
          </a:xfrm>
          <a:prstGeom prst="rightArrow">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6" name="Right Arrow 5"/>
          <p:cNvSpPr/>
          <p:nvPr/>
        </p:nvSpPr>
        <p:spPr bwMode="auto">
          <a:xfrm>
            <a:off x="1748286" y="4025662"/>
            <a:ext cx="1397480" cy="457200"/>
          </a:xfrm>
          <a:prstGeom prst="rightArrow">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7" name="Right Arrow 6"/>
          <p:cNvSpPr/>
          <p:nvPr/>
        </p:nvSpPr>
        <p:spPr bwMode="auto">
          <a:xfrm rot="10800000">
            <a:off x="6041365" y="4678393"/>
            <a:ext cx="1397480" cy="457200"/>
          </a:xfrm>
          <a:prstGeom prst="rightArrow">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par>
                          <p:cTn id="8" fill="hold">
                            <p:stCondLst>
                              <p:cond delay="500"/>
                            </p:stCondLst>
                            <p:childTnLst>
                              <p:par>
                                <p:cTn id="9" presetID="10" presetClass="entr" presetSubtype="0" fill="hold" grpId="0" nodeType="afterEffect">
                                  <p:stCondLst>
                                    <p:cond delay="100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500"/>
                                        <p:tgtEl>
                                          <p:spTgt spid="6"/>
                                        </p:tgtEl>
                                      </p:cBhvr>
                                    </p:animEffect>
                                  </p:childTnLst>
                                </p:cTn>
                              </p:par>
                            </p:childTnLst>
                          </p:cTn>
                        </p:par>
                        <p:par>
                          <p:cTn id="12" fill="hold">
                            <p:stCondLst>
                              <p:cond delay="2000"/>
                            </p:stCondLst>
                            <p:childTnLst>
                              <p:par>
                                <p:cTn id="13" presetID="10" presetClass="entr" presetSubtype="0" fill="hold" grpId="0"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fade">
                                      <p:cBhvr>
                                        <p:cTn id="15"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err="1" smtClean="0"/>
              <a:t>IEZoneAnalyzer</a:t>
            </a:r>
            <a:endParaRPr lang="en-US" dirty="0"/>
          </a:p>
        </p:txBody>
      </p:sp>
      <p:sp>
        <p:nvSpPr>
          <p:cNvPr id="3" name="Subtitle 2"/>
          <p:cNvSpPr>
            <a:spLocks noGrp="1"/>
          </p:cNvSpPr>
          <p:nvPr>
            <p:ph type="subTitle" idx="1"/>
          </p:nvPr>
        </p:nvSpPr>
        <p:spPr/>
        <p:txBody>
          <a:bodyPr/>
          <a:lstStyle/>
          <a:p>
            <a:r>
              <a:rPr lang="en-US" dirty="0" smtClean="0"/>
              <a:t>http://blogs.technet.com/fdcc</a:t>
            </a:r>
            <a:endParaRPr lang="en-US" dirty="0"/>
          </a:p>
        </p:txBody>
      </p:sp>
      <p:sp>
        <p:nvSpPr>
          <p:cNvPr id="4" name="Text Placeholder 3"/>
          <p:cNvSpPr>
            <a:spLocks noGrp="1"/>
          </p:cNvSpPr>
          <p:nvPr>
            <p:ph type="body" sz="quarter" idx="10"/>
          </p:nvPr>
        </p:nvSpPr>
        <p:spPr/>
        <p:txBody>
          <a:bodyPr/>
          <a:lstStyle/>
          <a:p>
            <a:r>
              <a:rPr lang="en-US" dirty="0" smtClean="0"/>
              <a:t>demo</a:t>
            </a:r>
            <a:endParaRPr lang="en-US" dirty="0"/>
          </a:p>
        </p:txBody>
      </p:sp>
    </p:spTree>
  </p:cSld>
  <p:clrMapOvr>
    <a:masterClrMapping/>
  </p:clrMapOvr>
  <p:transition>
    <p:fade/>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ext Placeholder 16"/>
          <p:cNvSpPr>
            <a:spLocks noGrp="1"/>
          </p:cNvSpPr>
          <p:nvPr>
            <p:ph type="body" sz="quarter" idx="10"/>
          </p:nvPr>
        </p:nvSpPr>
        <p:spPr/>
        <p:txBody>
          <a:bodyPr/>
          <a:lstStyle/>
          <a:p>
            <a:r>
              <a:rPr lang="en-US" sz="8000" dirty="0" smtClean="0"/>
              <a:t>question &amp; answer</a:t>
            </a:r>
            <a:endParaRPr lang="en-US" sz="8000" dirty="0"/>
          </a:p>
        </p:txBody>
      </p:sp>
    </p:spTree>
  </p:cSld>
  <p:clrMapOvr>
    <a:masterClrMapping/>
  </p:clrMapOvr>
  <p:transition>
    <p:fade/>
  </p:transition>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Rounded Rectangle 28"/>
          <p:cNvSpPr/>
          <p:nvPr/>
        </p:nvSpPr>
        <p:spPr bwMode="auto">
          <a:xfrm>
            <a:off x="162044" y="1178489"/>
            <a:ext cx="429768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49" name="Rounded Rectangle 48"/>
          <p:cNvSpPr/>
          <p:nvPr/>
        </p:nvSpPr>
        <p:spPr bwMode="auto">
          <a:xfrm>
            <a:off x="162044" y="3506886"/>
            <a:ext cx="429768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pic>
        <p:nvPicPr>
          <p:cNvPr id="24" name="Picture 23" descr="TechNet.png"/>
          <p:cNvPicPr>
            <a:picLocks noChangeAspect="1"/>
          </p:cNvPicPr>
          <p:nvPr/>
        </p:nvPicPr>
        <p:blipFill>
          <a:blip r:embed="rId3"/>
          <a:stretch>
            <a:fillRect/>
          </a:stretch>
        </p:blipFill>
        <p:spPr bwMode="black">
          <a:xfrm>
            <a:off x="762000" y="3607054"/>
            <a:ext cx="3624263" cy="738032"/>
          </a:xfrm>
          <a:prstGeom prst="rect">
            <a:avLst/>
          </a:prstGeom>
        </p:spPr>
      </p:pic>
      <p:grpSp>
        <p:nvGrpSpPr>
          <p:cNvPr id="3" name="Group 29"/>
          <p:cNvGrpSpPr/>
          <p:nvPr/>
        </p:nvGrpSpPr>
        <p:grpSpPr>
          <a:xfrm>
            <a:off x="276225" y="1426139"/>
            <a:ext cx="457200" cy="457200"/>
            <a:chOff x="0" y="1400175"/>
            <a:chExt cx="457200" cy="457200"/>
          </a:xfrm>
        </p:grpSpPr>
        <p:sp>
          <p:nvSpPr>
            <p:cNvPr id="31" name="Oval 30"/>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2" name="Oval 31"/>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3" name="Oval 32"/>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42" name="Oval 41"/>
          <p:cNvSpPr/>
          <p:nvPr/>
        </p:nvSpPr>
        <p:spPr bwMode="auto">
          <a:xfrm>
            <a:off x="123825" y="1273739"/>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sp>
        <p:nvSpPr>
          <p:cNvPr id="47" name="Rectangle 46"/>
          <p:cNvSpPr/>
          <p:nvPr/>
        </p:nvSpPr>
        <p:spPr>
          <a:xfrm>
            <a:off x="838200" y="2322868"/>
            <a:ext cx="3849547" cy="954107"/>
          </a:xfrm>
          <a:prstGeom prst="rect">
            <a:avLst/>
          </a:prstGeom>
        </p:spPr>
        <p:txBody>
          <a:bodyPr wrap="square">
            <a:spAutoFit/>
          </a:bodyPr>
          <a:lstStyle/>
          <a:p>
            <a:pPr>
              <a:spcBef>
                <a:spcPts val="600"/>
              </a:spcBef>
            </a:pPr>
            <a:r>
              <a:rPr lang="en-US" sz="2000" dirty="0" smtClean="0">
                <a:hlinkClick r:id="rId4"/>
              </a:rPr>
              <a:t>www.microsoft.com/teched</a:t>
            </a:r>
            <a:r>
              <a:rPr lang="en-US" sz="2000" dirty="0" smtClean="0"/>
              <a:t> </a:t>
            </a:r>
          </a:p>
          <a:p>
            <a:pPr marL="0" lvl="1" indent="0">
              <a:lnSpc>
                <a:spcPct val="100000"/>
              </a:lnSpc>
              <a:spcBef>
                <a:spcPts val="0"/>
              </a:spcBef>
              <a:buNone/>
              <a:tabLst>
                <a:tab pos="1828800" algn="l"/>
              </a:tabLst>
            </a:pPr>
            <a:endParaRPr lang="en-US" dirty="0" smtClean="0"/>
          </a:p>
          <a:p>
            <a:pPr marL="0" lvl="1" indent="0">
              <a:lnSpc>
                <a:spcPct val="100000"/>
              </a:lnSpc>
              <a:spcBef>
                <a:spcPts val="0"/>
              </a:spcBef>
              <a:buNone/>
              <a:tabLst>
                <a:tab pos="1828800" algn="l"/>
              </a:tabLst>
            </a:pPr>
            <a:r>
              <a:rPr lang="en-US" dirty="0" smtClean="0"/>
              <a:t>Sessions On-Demand &amp; Community</a:t>
            </a:r>
          </a:p>
        </p:txBody>
      </p:sp>
      <p:sp>
        <p:nvSpPr>
          <p:cNvPr id="48" name="Rectangle 47"/>
          <p:cNvSpPr/>
          <p:nvPr/>
        </p:nvSpPr>
        <p:spPr>
          <a:xfrm>
            <a:off x="838200" y="4474336"/>
            <a:ext cx="3733800" cy="1046440"/>
          </a:xfrm>
          <a:prstGeom prst="rect">
            <a:avLst/>
          </a:prstGeom>
        </p:spPr>
        <p:txBody>
          <a:bodyPr wrap="square">
            <a:spAutoFit/>
          </a:bodyPr>
          <a:lstStyle/>
          <a:p>
            <a:pPr lvl="0">
              <a:spcBef>
                <a:spcPts val="600"/>
              </a:spcBef>
              <a:buSzPct val="120000"/>
              <a:tabLst>
                <a:tab pos="1828800" algn="l"/>
              </a:tabLst>
              <a:defRPr/>
            </a:pPr>
            <a:r>
              <a:rPr lang="en-US" sz="2000" dirty="0" smtClean="0">
                <a:latin typeface="Calibri" pitchFamily="34" charset="0"/>
                <a:hlinkClick r:id="rId5"/>
              </a:rPr>
              <a:t>http://microsoft.com/technet</a:t>
            </a:r>
            <a:r>
              <a:rPr lang="en-US" sz="2400" b="1" dirty="0" smtClean="0">
                <a:latin typeface="Calibri" pitchFamily="34" charset="0"/>
              </a:rPr>
              <a:t>  </a:t>
            </a:r>
            <a:endParaRPr lang="en-US" sz="2400" dirty="0" smtClean="0">
              <a:latin typeface="Calibri" pitchFamily="34" charset="0"/>
            </a:endParaRPr>
          </a:p>
          <a:p>
            <a:pPr marL="0" lvl="1">
              <a:tabLst>
                <a:tab pos="1828800" algn="l"/>
              </a:tabLst>
              <a:defRPr/>
            </a:pPr>
            <a:endParaRPr lang="en-US" dirty="0" smtClean="0">
              <a:latin typeface="Calibri" pitchFamily="34" charset="0"/>
            </a:endParaRPr>
          </a:p>
          <a:p>
            <a:pPr marL="0" lvl="1">
              <a:tabLst>
                <a:tab pos="1828800" algn="l"/>
              </a:tabLst>
              <a:defRPr/>
            </a:pPr>
            <a:r>
              <a:rPr lang="en-US" dirty="0" smtClean="0">
                <a:latin typeface="Calibri" pitchFamily="34" charset="0"/>
              </a:rPr>
              <a:t>Resources for IT Professionals</a:t>
            </a:r>
          </a:p>
        </p:txBody>
      </p:sp>
      <p:pic>
        <p:nvPicPr>
          <p:cNvPr id="25" name="Picture 24" descr="TechEd_online.png"/>
          <p:cNvPicPr>
            <a:picLocks noChangeAspect="1"/>
          </p:cNvPicPr>
          <p:nvPr/>
        </p:nvPicPr>
        <p:blipFill>
          <a:blip r:embed="rId6"/>
          <a:stretch>
            <a:fillRect/>
          </a:stretch>
        </p:blipFill>
        <p:spPr bwMode="black">
          <a:xfrm>
            <a:off x="914400" y="1281128"/>
            <a:ext cx="2409825" cy="1076325"/>
          </a:xfrm>
          <a:prstGeom prst="rect">
            <a:avLst/>
          </a:prstGeom>
        </p:spPr>
      </p:pic>
      <p:sp>
        <p:nvSpPr>
          <p:cNvPr id="22" name="Rounded Rectangle 21"/>
          <p:cNvSpPr/>
          <p:nvPr/>
        </p:nvSpPr>
        <p:spPr bwMode="auto">
          <a:xfrm>
            <a:off x="4612234" y="3506886"/>
            <a:ext cx="429768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pic>
        <p:nvPicPr>
          <p:cNvPr id="27" name="Picture 26" descr="msdn_1inch_rgb.png"/>
          <p:cNvPicPr>
            <a:picLocks noChangeAspect="1"/>
          </p:cNvPicPr>
          <p:nvPr/>
        </p:nvPicPr>
        <p:blipFill>
          <a:blip r:embed="rId7"/>
          <a:stretch>
            <a:fillRect/>
          </a:stretch>
        </p:blipFill>
        <p:spPr bwMode="black">
          <a:xfrm>
            <a:off x="5457615" y="3583086"/>
            <a:ext cx="1857375" cy="942975"/>
          </a:xfrm>
          <a:prstGeom prst="rect">
            <a:avLst/>
          </a:prstGeom>
        </p:spPr>
      </p:pic>
      <p:sp>
        <p:nvSpPr>
          <p:cNvPr id="28" name="Rectangle 27"/>
          <p:cNvSpPr/>
          <p:nvPr/>
        </p:nvSpPr>
        <p:spPr>
          <a:xfrm>
            <a:off x="5457615" y="4474336"/>
            <a:ext cx="3352800" cy="1046440"/>
          </a:xfrm>
          <a:prstGeom prst="rect">
            <a:avLst/>
          </a:prstGeom>
        </p:spPr>
        <p:txBody>
          <a:bodyPr wrap="square">
            <a:spAutoFit/>
          </a:bodyPr>
          <a:lstStyle/>
          <a:p>
            <a:pPr>
              <a:spcBef>
                <a:spcPts val="600"/>
              </a:spcBef>
              <a:tabLst>
                <a:tab pos="1828800" algn="l"/>
              </a:tabLst>
            </a:pPr>
            <a:r>
              <a:rPr lang="en-US" sz="2000" dirty="0" smtClean="0">
                <a:hlinkClick r:id="rId8"/>
              </a:rPr>
              <a:t>http://microsoft.com/msdn</a:t>
            </a:r>
            <a:r>
              <a:rPr lang="en-US" sz="2400" b="1" dirty="0" smtClean="0"/>
              <a:t>  </a:t>
            </a:r>
            <a:endParaRPr lang="en-US" sz="2400" dirty="0" smtClean="0"/>
          </a:p>
          <a:p>
            <a:pPr marL="0" lvl="1" indent="0">
              <a:lnSpc>
                <a:spcPct val="100000"/>
              </a:lnSpc>
              <a:spcBef>
                <a:spcPts val="0"/>
              </a:spcBef>
              <a:buNone/>
              <a:tabLst>
                <a:tab pos="1828800" algn="l"/>
              </a:tabLst>
            </a:pPr>
            <a:endParaRPr lang="en-US" dirty="0" smtClean="0"/>
          </a:p>
          <a:p>
            <a:pPr marL="0" lvl="1" indent="0">
              <a:lnSpc>
                <a:spcPct val="100000"/>
              </a:lnSpc>
              <a:spcBef>
                <a:spcPts val="0"/>
              </a:spcBef>
              <a:buNone/>
              <a:tabLst>
                <a:tab pos="1828800" algn="l"/>
              </a:tabLst>
            </a:pPr>
            <a:r>
              <a:rPr lang="en-US" dirty="0" smtClean="0"/>
              <a:t>Resources for Developers</a:t>
            </a:r>
          </a:p>
        </p:txBody>
      </p:sp>
      <p:grpSp>
        <p:nvGrpSpPr>
          <p:cNvPr id="4" name="Group 29"/>
          <p:cNvGrpSpPr/>
          <p:nvPr/>
        </p:nvGrpSpPr>
        <p:grpSpPr>
          <a:xfrm>
            <a:off x="276225" y="3758636"/>
            <a:ext cx="457200" cy="457200"/>
            <a:chOff x="0" y="1400175"/>
            <a:chExt cx="457200" cy="457200"/>
          </a:xfrm>
        </p:grpSpPr>
        <p:sp>
          <p:nvSpPr>
            <p:cNvPr id="38" name="Oval 37"/>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9" name="Oval 38"/>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0" name="Oval 39"/>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41" name="Oval 40"/>
          <p:cNvSpPr/>
          <p:nvPr/>
        </p:nvSpPr>
        <p:spPr bwMode="auto">
          <a:xfrm>
            <a:off x="123825" y="3664111"/>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grpSp>
        <p:nvGrpSpPr>
          <p:cNvPr id="5" name="Group 43"/>
          <p:cNvGrpSpPr/>
          <p:nvPr/>
        </p:nvGrpSpPr>
        <p:grpSpPr>
          <a:xfrm>
            <a:off x="4800600" y="3758636"/>
            <a:ext cx="457200" cy="457200"/>
            <a:chOff x="0" y="1400175"/>
            <a:chExt cx="457200" cy="457200"/>
          </a:xfrm>
        </p:grpSpPr>
        <p:sp>
          <p:nvSpPr>
            <p:cNvPr id="45" name="Oval 44"/>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6" name="Oval 45"/>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50" name="Oval 49"/>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51" name="Oval 50"/>
          <p:cNvSpPr/>
          <p:nvPr/>
        </p:nvSpPr>
        <p:spPr bwMode="auto">
          <a:xfrm>
            <a:off x="4648200" y="3606236"/>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sp>
        <p:nvSpPr>
          <p:cNvPr id="35" name="Rounded Rectangle 34"/>
          <p:cNvSpPr/>
          <p:nvPr/>
        </p:nvSpPr>
        <p:spPr bwMode="auto">
          <a:xfrm>
            <a:off x="4612234" y="1178489"/>
            <a:ext cx="429768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grpSp>
        <p:nvGrpSpPr>
          <p:cNvPr id="6" name="Group 29"/>
          <p:cNvGrpSpPr/>
          <p:nvPr/>
        </p:nvGrpSpPr>
        <p:grpSpPr>
          <a:xfrm>
            <a:off x="4761140" y="1426139"/>
            <a:ext cx="457200" cy="457200"/>
            <a:chOff x="0" y="1400175"/>
            <a:chExt cx="457200" cy="457200"/>
          </a:xfrm>
        </p:grpSpPr>
        <p:sp>
          <p:nvSpPr>
            <p:cNvPr id="37" name="Oval 36"/>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3" name="Oval 42"/>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4" name="Oval 43"/>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52" name="Oval 51"/>
          <p:cNvSpPr/>
          <p:nvPr/>
        </p:nvSpPr>
        <p:spPr bwMode="auto">
          <a:xfrm>
            <a:off x="4608740" y="1273739"/>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sp>
        <p:nvSpPr>
          <p:cNvPr id="57" name="Rectangle 56"/>
          <p:cNvSpPr/>
          <p:nvPr/>
        </p:nvSpPr>
        <p:spPr>
          <a:xfrm>
            <a:off x="4629872" y="2322868"/>
            <a:ext cx="4514127" cy="954107"/>
          </a:xfrm>
          <a:prstGeom prst="rect">
            <a:avLst/>
          </a:prstGeom>
        </p:spPr>
        <p:txBody>
          <a:bodyPr wrap="square">
            <a:spAutoFit/>
          </a:bodyPr>
          <a:lstStyle/>
          <a:p>
            <a:pPr>
              <a:spcBef>
                <a:spcPts val="600"/>
              </a:spcBef>
            </a:pPr>
            <a:r>
              <a:rPr lang="en-US" sz="2000" dirty="0" smtClean="0">
                <a:hlinkClick r:id="rId9"/>
              </a:rPr>
              <a:t>www.microsoft.com/learning</a:t>
            </a:r>
            <a:r>
              <a:rPr lang="en-US" sz="2000" dirty="0" smtClean="0"/>
              <a:t>  </a:t>
            </a:r>
          </a:p>
          <a:p>
            <a:pPr marL="0" lvl="1" indent="0">
              <a:lnSpc>
                <a:spcPct val="100000"/>
              </a:lnSpc>
              <a:spcBef>
                <a:spcPts val="0"/>
              </a:spcBef>
              <a:buNone/>
              <a:tabLst>
                <a:tab pos="1828800" algn="l"/>
              </a:tabLst>
            </a:pPr>
            <a:endParaRPr lang="en-US" dirty="0" smtClean="0"/>
          </a:p>
          <a:p>
            <a:r>
              <a:rPr lang="en-US" dirty="0" smtClean="0"/>
              <a:t>Microsoft Certification &amp; Training Resources</a:t>
            </a:r>
            <a:endParaRPr lang="en-US" dirty="0"/>
          </a:p>
        </p:txBody>
      </p:sp>
      <p:sp>
        <p:nvSpPr>
          <p:cNvPr id="54" name="Title 1"/>
          <p:cNvSpPr>
            <a:spLocks noGrp="1"/>
          </p:cNvSpPr>
          <p:nvPr>
            <p:ph type="title"/>
          </p:nvPr>
        </p:nvSpPr>
        <p:spPr/>
        <p:txBody>
          <a:bodyPr vert="horz" wrap="square" lIns="0" tIns="0" rIns="0" bIns="0" rtlCol="0" anchor="t">
            <a:spAutoFit/>
          </a:bodyPr>
          <a:lstStyle/>
          <a:p>
            <a:r>
              <a:rPr/>
              <a:t>Resources</a:t>
            </a:r>
          </a:p>
        </p:txBody>
      </p:sp>
      <p:grpSp>
        <p:nvGrpSpPr>
          <p:cNvPr id="58" name="Group 57"/>
          <p:cNvGrpSpPr/>
          <p:nvPr/>
        </p:nvGrpSpPr>
        <p:grpSpPr bwMode="black">
          <a:xfrm>
            <a:off x="5457615" y="1234828"/>
            <a:ext cx="3477054" cy="771334"/>
            <a:chOff x="5561787" y="0"/>
            <a:chExt cx="3477054" cy="771334"/>
          </a:xfrm>
        </p:grpSpPr>
        <p:pic>
          <p:nvPicPr>
            <p:cNvPr id="56" name="Picture 55" descr="ms_Learning_w.eps"/>
            <p:cNvPicPr>
              <a:picLocks noChangeAspect="1"/>
            </p:cNvPicPr>
            <p:nvPr/>
          </p:nvPicPr>
          <p:blipFill>
            <a:blip r:embed="rId10"/>
            <a:srcRect l="51467"/>
            <a:stretch>
              <a:fillRect/>
            </a:stretch>
          </p:blipFill>
          <p:spPr bwMode="black">
            <a:xfrm>
              <a:off x="7257327" y="0"/>
              <a:ext cx="1781514" cy="771334"/>
            </a:xfrm>
            <a:prstGeom prst="rect">
              <a:avLst/>
            </a:prstGeom>
          </p:spPr>
        </p:pic>
        <p:pic>
          <p:nvPicPr>
            <p:cNvPr id="1026" name="Picture 2" descr="C:\Documents and Settings\Pennie\My Documents\ACERDATA (D)\Pennie's documents\MS Image\Boxshot_Logo\MICROSOFT\Microsoft Logo wht shadow.png"/>
            <p:cNvPicPr>
              <a:picLocks noChangeAspect="1" noChangeArrowheads="1"/>
            </p:cNvPicPr>
            <p:nvPr/>
          </p:nvPicPr>
          <p:blipFill>
            <a:blip r:embed="rId11"/>
            <a:srcRect/>
            <a:stretch>
              <a:fillRect/>
            </a:stretch>
          </p:blipFill>
          <p:spPr bwMode="black">
            <a:xfrm>
              <a:off x="5561787" y="254642"/>
              <a:ext cx="1693646" cy="312516"/>
            </a:xfrm>
            <a:prstGeom prst="rect">
              <a:avLst/>
            </a:prstGeom>
            <a:noFill/>
          </p:spPr>
        </p:pic>
      </p:grpSp>
      <p:sp>
        <p:nvSpPr>
          <p:cNvPr id="53" name="Rectangle 52"/>
          <p:cNvSpPr/>
          <p:nvPr/>
        </p:nvSpPr>
        <p:spPr bwMode="auto">
          <a:xfrm>
            <a:off x="-2298032" y="0"/>
            <a:ext cx="2141623" cy="3072384"/>
          </a:xfrm>
          <a:prstGeom prst="rect">
            <a:avLst/>
          </a:prstGeom>
          <a:ln w="38100">
            <a:solidFill>
              <a:srgbClr val="FFFF00"/>
            </a:solidFill>
            <a:headEnd type="none" w="med" len="med"/>
            <a:tailEnd type="none" w="med" len="med"/>
          </a:ln>
        </p:spPr>
        <p:style>
          <a:lnRef idx="0">
            <a:schemeClr val="dk1"/>
          </a:lnRef>
          <a:fillRef idx="3">
            <a:schemeClr val="dk1"/>
          </a:fillRef>
          <a:effectRef idx="3">
            <a:schemeClr val="dk1"/>
          </a:effectRef>
          <a:fontRef idx="minor">
            <a:schemeClr val="lt1"/>
          </a:fontRef>
        </p:style>
        <p:txBody>
          <a:bodyPr vert="horz" wrap="square" lIns="91436" tIns="45718" rIns="91436" bIns="45718" numCol="1" rtlCol="0" anchor="t" anchorCtr="0" compatLnSpc="1">
            <a:prstTxWarp prst="textNoShape">
              <a:avLst/>
            </a:prstTxWarp>
          </a:bodyPr>
          <a:lstStyle/>
          <a:p>
            <a:pPr defTabSz="914099" fontAlgn="base">
              <a:spcBef>
                <a:spcPct val="0"/>
              </a:spcBef>
              <a:spcAft>
                <a:spcPct val="0"/>
              </a:spcAft>
            </a:pPr>
            <a:r>
              <a:rPr lang="en-US" sz="2400" b="1" dirty="0" smtClean="0"/>
              <a:t>Required Slide</a:t>
            </a:r>
            <a:endParaRPr lang="en-US" sz="2400" b="1" dirty="0" smtClean="0">
              <a:solidFill>
                <a:srgbClr val="FFFFFF"/>
              </a:solidFill>
              <a:effectLst>
                <a:outerShdw blurRad="38100" dist="38100" dir="2700000" algn="tl">
                  <a:srgbClr val="000000">
                    <a:alpha val="43137"/>
                  </a:srgbClr>
                </a:outerShdw>
              </a:effectLst>
            </a:endParaRPr>
          </a:p>
          <a:p>
            <a:pPr defTabSz="914099" fontAlgn="base">
              <a:spcBef>
                <a:spcPct val="0"/>
              </a:spcBef>
              <a:spcAft>
                <a:spcPct val="0"/>
              </a:spcAft>
            </a:pPr>
            <a:r>
              <a:rPr lang="en-US" sz="2000" b="1" dirty="0" smtClean="0">
                <a:solidFill>
                  <a:schemeClr val="accent5"/>
                </a:solidFill>
              </a:rPr>
              <a:t>Speakers, </a:t>
            </a:r>
          </a:p>
          <a:p>
            <a:r>
              <a:rPr lang="en-US" dirty="0" smtClean="0"/>
              <a:t>TechEd 2009 is not producing </a:t>
            </a:r>
          </a:p>
          <a:p>
            <a:r>
              <a:rPr lang="en-US" dirty="0" smtClean="0"/>
              <a:t>a DVD. Please announce that </a:t>
            </a:r>
          </a:p>
          <a:p>
            <a:r>
              <a:rPr lang="en-US" dirty="0" smtClean="0"/>
              <a:t>attendees can </a:t>
            </a:r>
            <a:r>
              <a:rPr lang="en-US" b="1" dirty="0" smtClean="0"/>
              <a:t>access session </a:t>
            </a:r>
            <a:endParaRPr lang="en-US" dirty="0" smtClean="0"/>
          </a:p>
          <a:p>
            <a:r>
              <a:rPr lang="en-US" b="1" dirty="0" smtClean="0"/>
              <a:t>recordings at TechEd Online. </a:t>
            </a:r>
            <a:endParaRPr lang="en-US"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0"/>
                                          </p:stCondLst>
                                        </p:cTn>
                                        <p:tgtEl>
                                          <p:spTgt spid="42"/>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gtEl>
                                        <p:attrNameLst>
                                          <p:attrName>style.visibility</p:attrName>
                                        </p:attrNameLst>
                                      </p:cBhvr>
                                      <p:to>
                                        <p:strVal val="visible"/>
                                      </p:to>
                                    </p:set>
                                  </p:childTnLst>
                                </p:cTn>
                              </p:par>
                            </p:childTnLst>
                          </p:cTn>
                        </p:par>
                        <p:par>
                          <p:cTn id="9" fill="hold">
                            <p:stCondLst>
                              <p:cond delay="0"/>
                            </p:stCondLst>
                            <p:childTnLst>
                              <p:par>
                                <p:cTn id="10" presetID="10" presetClass="exit" presetSubtype="0" fill="hold" grpId="1" nodeType="afterEffect">
                                  <p:stCondLst>
                                    <p:cond delay="200"/>
                                  </p:stCondLst>
                                  <p:childTnLst>
                                    <p:animEffect transition="out" filter="fade">
                                      <p:cBhvr>
                                        <p:cTn id="11" dur="2000"/>
                                        <p:tgtEl>
                                          <p:spTgt spid="42"/>
                                        </p:tgtEl>
                                      </p:cBhvr>
                                    </p:animEffect>
                                    <p:set>
                                      <p:cBhvr>
                                        <p:cTn id="12" dur="1" fill="hold">
                                          <p:stCondLst>
                                            <p:cond delay="1999"/>
                                          </p:stCondLst>
                                        </p:cTn>
                                        <p:tgtEl>
                                          <p:spTgt spid="42"/>
                                        </p:tgtEl>
                                        <p:attrNameLst>
                                          <p:attrName>style.visibility</p:attrName>
                                        </p:attrNameLst>
                                      </p:cBhvr>
                                      <p:to>
                                        <p:strVal val="hidden"/>
                                      </p:to>
                                    </p:set>
                                  </p:childTnLst>
                                </p:cTn>
                              </p:par>
                            </p:childTnLst>
                          </p:cTn>
                        </p:par>
                        <p:par>
                          <p:cTn id="13" fill="hold">
                            <p:stCondLst>
                              <p:cond delay="2200"/>
                            </p:stCondLst>
                            <p:childTnLst>
                              <p:par>
                                <p:cTn id="14" presetID="1" presetClass="entr" presetSubtype="0" fill="hold" grpId="0" nodeType="afterEffect">
                                  <p:stCondLst>
                                    <p:cond delay="0"/>
                                  </p:stCondLst>
                                  <p:childTnLst>
                                    <p:set>
                                      <p:cBhvr>
                                        <p:cTn id="15" dur="1" fill="hold">
                                          <p:stCondLst>
                                            <p:cond delay="0"/>
                                          </p:stCondLst>
                                        </p:cTn>
                                        <p:tgtEl>
                                          <p:spTgt spid="41"/>
                                        </p:tgtEl>
                                        <p:attrNameLst>
                                          <p:attrName>style.visibility</p:attrName>
                                        </p:attrNameLst>
                                      </p:cBhvr>
                                      <p:to>
                                        <p:strVal val="visible"/>
                                      </p:to>
                                    </p:set>
                                  </p:childTnLst>
                                </p:cTn>
                              </p:par>
                              <p:par>
                                <p:cTn id="16" presetID="1" presetClass="entr" presetSubtype="0" fill="hold" nodeType="withEffect">
                                  <p:stCondLst>
                                    <p:cond delay="0"/>
                                  </p:stCondLst>
                                  <p:childTnLst>
                                    <p:set>
                                      <p:cBhvr>
                                        <p:cTn id="17" dur="1" fill="hold">
                                          <p:stCondLst>
                                            <p:cond delay="0"/>
                                          </p:stCondLst>
                                        </p:cTn>
                                        <p:tgtEl>
                                          <p:spTgt spid="4"/>
                                        </p:tgtEl>
                                        <p:attrNameLst>
                                          <p:attrName>style.visibility</p:attrName>
                                        </p:attrNameLst>
                                      </p:cBhvr>
                                      <p:to>
                                        <p:strVal val="visible"/>
                                      </p:to>
                                    </p:set>
                                  </p:childTnLst>
                                </p:cTn>
                              </p:par>
                            </p:childTnLst>
                          </p:cTn>
                        </p:par>
                        <p:par>
                          <p:cTn id="18" fill="hold">
                            <p:stCondLst>
                              <p:cond delay="2200"/>
                            </p:stCondLst>
                            <p:childTnLst>
                              <p:par>
                                <p:cTn id="19" presetID="10" presetClass="exit" presetSubtype="0" fill="hold" grpId="1" nodeType="afterEffect">
                                  <p:stCondLst>
                                    <p:cond delay="200"/>
                                  </p:stCondLst>
                                  <p:childTnLst>
                                    <p:animEffect transition="out" filter="fade">
                                      <p:cBhvr>
                                        <p:cTn id="20" dur="2000"/>
                                        <p:tgtEl>
                                          <p:spTgt spid="41"/>
                                        </p:tgtEl>
                                      </p:cBhvr>
                                    </p:animEffect>
                                    <p:set>
                                      <p:cBhvr>
                                        <p:cTn id="21" dur="1" fill="hold">
                                          <p:stCondLst>
                                            <p:cond delay="1999"/>
                                          </p:stCondLst>
                                        </p:cTn>
                                        <p:tgtEl>
                                          <p:spTgt spid="41"/>
                                        </p:tgtEl>
                                        <p:attrNameLst>
                                          <p:attrName>style.visibility</p:attrName>
                                        </p:attrNameLst>
                                      </p:cBhvr>
                                      <p:to>
                                        <p:strVal val="hidden"/>
                                      </p:to>
                                    </p:set>
                                  </p:childTnLst>
                                </p:cTn>
                              </p:par>
                            </p:childTnLst>
                          </p:cTn>
                        </p:par>
                        <p:par>
                          <p:cTn id="22" fill="hold">
                            <p:stCondLst>
                              <p:cond delay="4400"/>
                            </p:stCondLst>
                            <p:childTnLst>
                              <p:par>
                                <p:cTn id="23" presetID="1" presetClass="entr" presetSubtype="0" fill="hold" grpId="0" nodeType="afterEffect">
                                  <p:stCondLst>
                                    <p:cond delay="0"/>
                                  </p:stCondLst>
                                  <p:childTnLst>
                                    <p:set>
                                      <p:cBhvr>
                                        <p:cTn id="24" dur="1" fill="hold">
                                          <p:stCondLst>
                                            <p:cond delay="0"/>
                                          </p:stCondLst>
                                        </p:cTn>
                                        <p:tgtEl>
                                          <p:spTgt spid="51"/>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5"/>
                                        </p:tgtEl>
                                        <p:attrNameLst>
                                          <p:attrName>style.visibility</p:attrName>
                                        </p:attrNameLst>
                                      </p:cBhvr>
                                      <p:to>
                                        <p:strVal val="visible"/>
                                      </p:to>
                                    </p:set>
                                  </p:childTnLst>
                                </p:cTn>
                              </p:par>
                            </p:childTnLst>
                          </p:cTn>
                        </p:par>
                        <p:par>
                          <p:cTn id="27" fill="hold">
                            <p:stCondLst>
                              <p:cond delay="4400"/>
                            </p:stCondLst>
                            <p:childTnLst>
                              <p:par>
                                <p:cTn id="28" presetID="10" presetClass="exit" presetSubtype="0" fill="hold" grpId="1" nodeType="afterEffect">
                                  <p:stCondLst>
                                    <p:cond delay="200"/>
                                  </p:stCondLst>
                                  <p:childTnLst>
                                    <p:animEffect transition="out" filter="fade">
                                      <p:cBhvr>
                                        <p:cTn id="29" dur="2000"/>
                                        <p:tgtEl>
                                          <p:spTgt spid="51"/>
                                        </p:tgtEl>
                                      </p:cBhvr>
                                    </p:animEffect>
                                    <p:set>
                                      <p:cBhvr>
                                        <p:cTn id="30" dur="1" fill="hold">
                                          <p:stCondLst>
                                            <p:cond delay="1999"/>
                                          </p:stCondLst>
                                        </p:cTn>
                                        <p:tgtEl>
                                          <p:spTgt spid="51"/>
                                        </p:tgtEl>
                                        <p:attrNameLst>
                                          <p:attrName>style.visibility</p:attrName>
                                        </p:attrNameLst>
                                      </p:cBhvr>
                                      <p:to>
                                        <p:strVal val="hidden"/>
                                      </p:to>
                                    </p:set>
                                  </p:childTnLst>
                                </p:cTn>
                              </p:par>
                            </p:childTnLst>
                          </p:cTn>
                        </p:par>
                        <p:par>
                          <p:cTn id="31" fill="hold">
                            <p:stCondLst>
                              <p:cond delay="6600"/>
                            </p:stCondLst>
                            <p:childTnLst>
                              <p:par>
                                <p:cTn id="32" presetID="1" presetClass="entr" presetSubtype="0" fill="hold" grpId="0" nodeType="afterEffect">
                                  <p:stCondLst>
                                    <p:cond delay="0"/>
                                  </p:stCondLst>
                                  <p:childTnLst>
                                    <p:set>
                                      <p:cBhvr>
                                        <p:cTn id="33" dur="1" fill="hold">
                                          <p:stCondLst>
                                            <p:cond delay="0"/>
                                          </p:stCondLst>
                                        </p:cTn>
                                        <p:tgtEl>
                                          <p:spTgt spid="52"/>
                                        </p:tgtEl>
                                        <p:attrNameLst>
                                          <p:attrName>style.visibility</p:attrName>
                                        </p:attrNameLst>
                                      </p:cBhvr>
                                      <p:to>
                                        <p:strVal val="visible"/>
                                      </p:to>
                                    </p:set>
                                  </p:childTnLst>
                                </p:cTn>
                              </p:par>
                              <p:par>
                                <p:cTn id="34" presetID="1" presetClass="entr" presetSubtype="0" fill="hold" nodeType="withEffect">
                                  <p:stCondLst>
                                    <p:cond delay="0"/>
                                  </p:stCondLst>
                                  <p:childTnLst>
                                    <p:set>
                                      <p:cBhvr>
                                        <p:cTn id="35" dur="1" fill="hold">
                                          <p:stCondLst>
                                            <p:cond delay="0"/>
                                          </p:stCondLst>
                                        </p:cTn>
                                        <p:tgtEl>
                                          <p:spTgt spid="6"/>
                                        </p:tgtEl>
                                        <p:attrNameLst>
                                          <p:attrName>style.visibility</p:attrName>
                                        </p:attrNameLst>
                                      </p:cBhvr>
                                      <p:to>
                                        <p:strVal val="visible"/>
                                      </p:to>
                                    </p:set>
                                  </p:childTnLst>
                                </p:cTn>
                              </p:par>
                            </p:childTnLst>
                          </p:cTn>
                        </p:par>
                        <p:par>
                          <p:cTn id="36" fill="hold">
                            <p:stCondLst>
                              <p:cond delay="6600"/>
                            </p:stCondLst>
                            <p:childTnLst>
                              <p:par>
                                <p:cTn id="37" presetID="10" presetClass="exit" presetSubtype="0" fill="hold" grpId="1" nodeType="afterEffect">
                                  <p:stCondLst>
                                    <p:cond delay="200"/>
                                  </p:stCondLst>
                                  <p:childTnLst>
                                    <p:animEffect transition="out" filter="fade">
                                      <p:cBhvr>
                                        <p:cTn id="38" dur="2000"/>
                                        <p:tgtEl>
                                          <p:spTgt spid="52"/>
                                        </p:tgtEl>
                                      </p:cBhvr>
                                    </p:animEffect>
                                    <p:set>
                                      <p:cBhvr>
                                        <p:cTn id="39" dur="1" fill="hold">
                                          <p:stCondLst>
                                            <p:cond delay="1999"/>
                                          </p:stCondLst>
                                        </p:cTn>
                                        <p:tgtEl>
                                          <p:spTgt spid="5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animBg="1"/>
      <p:bldP spid="42" grpId="1" animBg="1"/>
      <p:bldP spid="41" grpId="0" animBg="1"/>
      <p:bldP spid="41" grpId="1" animBg="1"/>
      <p:bldP spid="51" grpId="0" animBg="1"/>
      <p:bldP spid="51" grpId="1" animBg="1"/>
      <p:bldP spid="52" grpId="0" animBg="1"/>
      <p:bldP spid="52" grpId="1"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7054" y="180975"/>
            <a:ext cx="8375946" cy="1107996"/>
          </a:xfrm>
        </p:spPr>
        <p:txBody>
          <a:bodyPr/>
          <a:lstStyle/>
          <a:p>
            <a:r>
              <a:rPr lang="en-US" dirty="0" smtClean="0"/>
              <a:t>Threat Vectors</a:t>
            </a:r>
            <a:br>
              <a:rPr lang="en-US" dirty="0" smtClean="0"/>
            </a:br>
            <a:r>
              <a:rPr lang="en-US" sz="3200" i="1" dirty="0" smtClean="0"/>
              <a:t>Increasing Severity &amp; </a:t>
            </a:r>
            <a:r>
              <a:rPr lang="en-US" sz="3200" i="1" dirty="0"/>
              <a:t>W</a:t>
            </a:r>
            <a:r>
              <a:rPr lang="en-US" sz="3200" i="1" dirty="0" smtClean="0"/>
              <a:t>ays of Risk</a:t>
            </a:r>
            <a:endParaRPr lang="en-US" sz="4000" i="1" dirty="0"/>
          </a:p>
        </p:txBody>
      </p:sp>
      <p:graphicFrame>
        <p:nvGraphicFramePr>
          <p:cNvPr id="5" name="Diagram 4"/>
          <p:cNvGraphicFramePr/>
          <p:nvPr/>
        </p:nvGraphicFramePr>
        <p:xfrm>
          <a:off x="1447800" y="731743"/>
          <a:ext cx="6096000" cy="4064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6" name="Content Placeholder 2"/>
          <p:cNvSpPr>
            <a:spLocks noGrp="1"/>
          </p:cNvSpPr>
          <p:nvPr>
            <p:ph idx="1"/>
          </p:nvPr>
        </p:nvSpPr>
        <p:spPr>
          <a:xfrm>
            <a:off x="857250" y="4852894"/>
            <a:ext cx="7048500" cy="1530349"/>
          </a:xfrm>
        </p:spPr>
        <p:txBody>
          <a:bodyPr/>
          <a:lstStyle/>
          <a:p>
            <a:pPr lvl="1">
              <a:spcBef>
                <a:spcPts val="600"/>
              </a:spcBef>
            </a:pPr>
            <a:r>
              <a:rPr lang="en-US" sz="2000" dirty="0" smtClean="0"/>
              <a:t>Blended threats shifting from the browser to sites</a:t>
            </a:r>
          </a:p>
          <a:p>
            <a:pPr lvl="1">
              <a:spcBef>
                <a:spcPts val="600"/>
              </a:spcBef>
            </a:pPr>
            <a:r>
              <a:rPr lang="en-US" sz="2000" dirty="0" smtClean="0"/>
              <a:t>Impact to data governance &amp; regulations</a:t>
            </a:r>
          </a:p>
          <a:p>
            <a:pPr lvl="1">
              <a:spcBef>
                <a:spcPts val="600"/>
              </a:spcBef>
            </a:pPr>
            <a:r>
              <a:rPr lang="en-US" sz="2000" dirty="0" smtClean="0"/>
              <a:t>Rapid pace of threat innovation</a:t>
            </a:r>
          </a:p>
          <a:p>
            <a:pPr lvl="1">
              <a:spcBef>
                <a:spcPts val="600"/>
              </a:spcBef>
            </a:pPr>
            <a:r>
              <a:rPr lang="en-US" sz="2000" dirty="0" smtClean="0"/>
              <a:t>Consumer &amp; employee data at risk</a:t>
            </a:r>
            <a:endParaRPr lang="en-US" sz="2400" dirty="0" smtClean="0"/>
          </a:p>
          <a:p>
            <a:pPr>
              <a:buNone/>
            </a:pPr>
            <a:endParaRPr lang="en-US" dirty="0"/>
          </a:p>
        </p:txBody>
      </p:sp>
    </p:spTree>
  </p:cSld>
  <p:clrMapOvr>
    <a:masterClrMapping/>
  </p:clrMapOvr>
  <p:transition advTm="0">
    <p:fade/>
  </p:transition>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itle 15"/>
          <p:cNvSpPr>
            <a:spLocks noGrp="1"/>
          </p:cNvSpPr>
          <p:nvPr>
            <p:ph type="title"/>
          </p:nvPr>
        </p:nvSpPr>
        <p:spPr/>
        <p:txBody>
          <a:bodyPr/>
          <a:lstStyle/>
          <a:p>
            <a:r>
              <a:rPr smtClean="0"/>
              <a:t>Related Content</a:t>
            </a:r>
            <a:endParaRPr lang="en-US" dirty="0"/>
          </a:p>
        </p:txBody>
      </p:sp>
      <p:sp>
        <p:nvSpPr>
          <p:cNvPr id="19" name="Content Placeholder 18"/>
          <p:cNvSpPr>
            <a:spLocks noGrp="1"/>
          </p:cNvSpPr>
          <p:nvPr>
            <p:ph sz="quarter" idx="12"/>
          </p:nvPr>
        </p:nvSpPr>
        <p:spPr>
          <a:xfrm>
            <a:off x="381000" y="2351258"/>
            <a:ext cx="8385048" cy="2073283"/>
          </a:xfrm>
        </p:spPr>
        <p:txBody>
          <a:bodyPr/>
          <a:lstStyle/>
          <a:p>
            <a:r>
              <a:rPr dirty="0" smtClean="0"/>
              <a:t>WCL20 </a:t>
            </a:r>
            <a:r>
              <a:rPr lang="en-US" dirty="0" smtClean="0"/>
              <a:t>–</a:t>
            </a:r>
            <a:r>
              <a:rPr dirty="0" smtClean="0"/>
              <a:t> HOL </a:t>
            </a:r>
            <a:r>
              <a:rPr lang="en-US" dirty="0" smtClean="0"/>
              <a:t>Deploying Internet Explorer 8 In the Enterprise</a:t>
            </a:r>
            <a:endParaRPr dirty="0" smtClean="0"/>
          </a:p>
          <a:p>
            <a:r>
              <a:rPr lang="en-US" dirty="0" smtClean="0"/>
              <a:t>WCL21 – HOL Preparing for Windows Internet Explorer 8: Application Compatibility</a:t>
            </a:r>
          </a:p>
          <a:p>
            <a:r>
              <a:rPr lang="en-US" dirty="0" smtClean="0"/>
              <a:t>WCL22 – HOL Using Accelerators and </a:t>
            </a:r>
            <a:r>
              <a:rPr lang="en-US" dirty="0" err="1" smtClean="0"/>
              <a:t>WebSlices</a:t>
            </a:r>
            <a:r>
              <a:rPr lang="en-US" dirty="0" smtClean="0"/>
              <a:t> in the Enterprise </a:t>
            </a:r>
          </a:p>
          <a:p>
            <a:r>
              <a:rPr lang="en-US" dirty="0" smtClean="0"/>
              <a:t>WCL25 – Internet Explorer 8: Build Your Own Search Suggestions Provider</a:t>
            </a:r>
          </a:p>
          <a:p>
            <a:r>
              <a:rPr lang="en-US" dirty="0" smtClean="0"/>
              <a:t>WCL26 – Internet Explorer 8: Building Web Slices</a:t>
            </a:r>
          </a:p>
          <a:p>
            <a:r>
              <a:rPr lang="en-US" dirty="0" smtClean="0"/>
              <a:t>WCL27 – Internet Explorer 8: Managing Security Settings in the Enterprise</a:t>
            </a:r>
          </a:p>
          <a:p>
            <a:r>
              <a:rPr lang="en-US" dirty="0" smtClean="0"/>
              <a:t>WCL28 – Managing Internet Explorer 8 In the Enterprise</a:t>
            </a:r>
            <a:endParaRPr dirty="0" smtClean="0"/>
          </a:p>
        </p:txBody>
      </p:sp>
      <p:sp>
        <p:nvSpPr>
          <p:cNvPr id="8" name="Rectangle 7"/>
          <p:cNvSpPr/>
          <p:nvPr/>
        </p:nvSpPr>
        <p:spPr bwMode="auto">
          <a:xfrm>
            <a:off x="-2298032" y="0"/>
            <a:ext cx="2141623" cy="2586789"/>
          </a:xfrm>
          <a:prstGeom prst="rect">
            <a:avLst/>
          </a:prstGeom>
          <a:ln w="38100">
            <a:solidFill>
              <a:srgbClr val="FFFF00"/>
            </a:solidFill>
            <a:headEnd type="none" w="med" len="med"/>
            <a:tailEnd type="none" w="med" len="med"/>
          </a:ln>
        </p:spPr>
        <p:style>
          <a:lnRef idx="0">
            <a:schemeClr val="dk1"/>
          </a:lnRef>
          <a:fillRef idx="3">
            <a:schemeClr val="dk1"/>
          </a:fillRef>
          <a:effectRef idx="3">
            <a:schemeClr val="dk1"/>
          </a:effectRef>
          <a:fontRef idx="minor">
            <a:schemeClr val="lt1"/>
          </a:fontRef>
        </p:style>
        <p:txBody>
          <a:bodyPr vert="horz" wrap="square" lIns="91436" tIns="45718" rIns="91436" bIns="45718" numCol="1" rtlCol="0" anchor="t" anchorCtr="0" compatLnSpc="1">
            <a:prstTxWarp prst="textNoShape">
              <a:avLst/>
            </a:prstTxWarp>
          </a:bodyPr>
          <a:lstStyle/>
          <a:p>
            <a:pPr defTabSz="914099" fontAlgn="base">
              <a:spcBef>
                <a:spcPct val="0"/>
              </a:spcBef>
              <a:spcAft>
                <a:spcPct val="0"/>
              </a:spcAft>
            </a:pPr>
            <a:r>
              <a:rPr lang="en-US" sz="2400" b="1" dirty="0" smtClean="0"/>
              <a:t>Required Slide</a:t>
            </a:r>
            <a:endParaRPr lang="en-US" sz="2400" b="1" dirty="0" smtClean="0">
              <a:solidFill>
                <a:srgbClr val="FFFFFF"/>
              </a:solidFill>
              <a:effectLst>
                <a:outerShdw blurRad="38100" dist="38100" dir="2700000" algn="tl">
                  <a:srgbClr val="000000">
                    <a:alpha val="43137"/>
                  </a:srgbClr>
                </a:outerShdw>
              </a:effectLst>
            </a:endParaRPr>
          </a:p>
          <a:p>
            <a:pPr defTabSz="914099" fontAlgn="base">
              <a:spcBef>
                <a:spcPct val="0"/>
              </a:spcBef>
              <a:spcAft>
                <a:spcPct val="0"/>
              </a:spcAft>
            </a:pPr>
            <a:r>
              <a:rPr lang="en-US" sz="2000" b="1" dirty="0" smtClean="0">
                <a:solidFill>
                  <a:schemeClr val="accent5"/>
                </a:solidFill>
              </a:rPr>
              <a:t>Speakers, </a:t>
            </a:r>
          </a:p>
          <a:p>
            <a:pPr defTabSz="914099" fontAlgn="base">
              <a:spcBef>
                <a:spcPct val="0"/>
              </a:spcBef>
              <a:spcAft>
                <a:spcPct val="0"/>
              </a:spcAft>
            </a:pPr>
            <a:r>
              <a:rPr lang="en-US" dirty="0" smtClean="0"/>
              <a:t>please list the Breakout Sessions, </a:t>
            </a:r>
            <a:br>
              <a:rPr lang="en-US" dirty="0" smtClean="0"/>
            </a:br>
            <a:r>
              <a:rPr lang="en-US" dirty="0" smtClean="0"/>
              <a:t>TLC Interactive Theaters and Labs </a:t>
            </a:r>
            <a:br>
              <a:rPr lang="en-US" dirty="0" smtClean="0"/>
            </a:br>
            <a:r>
              <a:rPr lang="en-US" dirty="0" smtClean="0"/>
              <a:t>that are related to your session.</a:t>
            </a:r>
          </a:p>
        </p:txBody>
      </p:sp>
    </p:spTree>
  </p:cSld>
  <p:clrMapOvr>
    <a:masterClrMapping/>
  </p:clrMapOvr>
  <p:transition>
    <p:fade/>
  </p:transition>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References and Resources</a:t>
            </a:r>
            <a:endParaRPr lang="en-US" dirty="0"/>
          </a:p>
        </p:txBody>
      </p:sp>
      <p:sp>
        <p:nvSpPr>
          <p:cNvPr id="3" name="Content Placeholder 2"/>
          <p:cNvSpPr>
            <a:spLocks noGrp="1"/>
          </p:cNvSpPr>
          <p:nvPr>
            <p:ph idx="1"/>
          </p:nvPr>
        </p:nvSpPr>
        <p:spPr/>
        <p:txBody>
          <a:bodyPr/>
          <a:lstStyle/>
          <a:p>
            <a:r>
              <a:rPr lang="en-US" dirty="0" smtClean="0"/>
              <a:t>Security Zones</a:t>
            </a:r>
          </a:p>
          <a:p>
            <a:pPr lvl="1"/>
            <a:r>
              <a:rPr lang="en-US" dirty="0" smtClean="0">
                <a:hlinkClick r:id="rId3"/>
              </a:rPr>
              <a:t>IE blog posts on the FDCC blog</a:t>
            </a:r>
            <a:endParaRPr lang="en-US" dirty="0" smtClean="0"/>
          </a:p>
          <a:p>
            <a:pPr lvl="2"/>
            <a:r>
              <a:rPr lang="en-US" dirty="0" smtClean="0"/>
              <a:t>Series of posts explaining security zones and some effects of strict policies</a:t>
            </a:r>
          </a:p>
          <a:p>
            <a:pPr lvl="2"/>
            <a:r>
              <a:rPr lang="en-US" dirty="0" err="1" smtClean="0"/>
              <a:t>IEZoneAnalyzer</a:t>
            </a:r>
            <a:r>
              <a:rPr lang="en-US" dirty="0" smtClean="0"/>
              <a:t> utility</a:t>
            </a:r>
          </a:p>
          <a:p>
            <a:pPr lvl="1"/>
            <a:r>
              <a:rPr lang="en-US" dirty="0" smtClean="0">
                <a:hlinkClick r:id="rId4"/>
              </a:rPr>
              <a:t>The Local Intranet Zone and Proxies</a:t>
            </a:r>
          </a:p>
          <a:p>
            <a:pPr lvl="1"/>
            <a:r>
              <a:rPr lang="en-US" dirty="0" smtClean="0"/>
              <a:t>Security Zone registry entries (</a:t>
            </a:r>
            <a:r>
              <a:rPr lang="en-US" dirty="0" smtClean="0">
                <a:hlinkClick r:id="rId5"/>
              </a:rPr>
              <a:t>KB 182569</a:t>
            </a:r>
            <a:r>
              <a:rPr lang="en-US" dirty="0" smtClean="0"/>
              <a:t>)</a:t>
            </a:r>
          </a:p>
          <a:p>
            <a:r>
              <a:rPr lang="en-US" dirty="0" smtClean="0"/>
              <a:t>IE blogs</a:t>
            </a:r>
          </a:p>
          <a:p>
            <a:pPr lvl="1"/>
            <a:r>
              <a:rPr lang="en-US" dirty="0" smtClean="0">
                <a:hlinkClick r:id="rId6"/>
              </a:rPr>
              <a:t>http://blogs.msdn.com/ie</a:t>
            </a:r>
            <a:endParaRPr lang="en-US" dirty="0" smtClean="0"/>
          </a:p>
          <a:p>
            <a:pPr lvl="1"/>
            <a:r>
              <a:rPr lang="en-US" dirty="0" smtClean="0">
                <a:hlinkClick r:id="rId7"/>
              </a:rPr>
              <a:t>http://blogs.msdn.com/ieinternals</a:t>
            </a:r>
            <a:r>
              <a:rPr lang="en-US" dirty="0" smtClean="0"/>
              <a:t> (Eric Lawrence)</a:t>
            </a:r>
            <a:endParaRPr lang="en-US" dirty="0"/>
          </a:p>
        </p:txBody>
      </p:sp>
    </p:spTree>
  </p:cSld>
  <p:clrMapOvr>
    <a:masterClrMapping/>
  </p:clrMapOvr>
  <p:transition>
    <p:fade/>
  </p:transition>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152401"/>
            <a:ext cx="8382000" cy="664797"/>
          </a:xfrm>
        </p:spPr>
        <p:txBody>
          <a:bodyPr/>
          <a:lstStyle/>
          <a:p>
            <a:pPr defTabSz="914363" fontAlgn="auto">
              <a:spcAft>
                <a:spcPts val="0"/>
              </a:spcAft>
              <a:defRPr/>
            </a:pPr>
            <a:r>
              <a:rPr smtClean="0"/>
              <a:t>Internet Explorer Resources</a:t>
            </a:r>
            <a:endParaRPr sz="4400">
              <a:solidFill>
                <a:schemeClr val="bg1"/>
              </a:solidFill>
            </a:endParaRPr>
          </a:p>
        </p:txBody>
      </p:sp>
      <p:sp>
        <p:nvSpPr>
          <p:cNvPr id="56323" name="Content Placeholder 2"/>
          <p:cNvSpPr>
            <a:spLocks noGrp="1"/>
          </p:cNvSpPr>
          <p:nvPr>
            <p:ph idx="1"/>
          </p:nvPr>
        </p:nvSpPr>
        <p:spPr>
          <a:xfrm>
            <a:off x="244551" y="922371"/>
            <a:ext cx="8678224" cy="6223242"/>
          </a:xfrm>
        </p:spPr>
        <p:txBody>
          <a:bodyPr/>
          <a:lstStyle/>
          <a:p>
            <a:pPr eaLnBrk="0" hangingPunct="0">
              <a:buBlip>
                <a:blip r:embed="rId3"/>
              </a:buBlip>
            </a:pPr>
            <a:r>
              <a:rPr lang="en-US" dirty="0" smtClean="0">
                <a:latin typeface="Arial" charset="0"/>
                <a:ea typeface="ＭＳ Ｐゴシック" charset="-128"/>
              </a:rPr>
              <a:t>Internet Explorer Site</a:t>
            </a:r>
          </a:p>
          <a:p>
            <a:pPr eaLnBrk="0" hangingPunct="0">
              <a:lnSpc>
                <a:spcPct val="50000"/>
              </a:lnSpc>
              <a:spcBef>
                <a:spcPts val="0"/>
              </a:spcBef>
              <a:buNone/>
            </a:pPr>
            <a:r>
              <a:rPr lang="en-US" dirty="0" smtClean="0">
                <a:latin typeface="Arial" charset="0"/>
                <a:ea typeface="ＭＳ Ｐゴシック" charset="-128"/>
              </a:rPr>
              <a:t>	</a:t>
            </a:r>
            <a:r>
              <a:rPr lang="en-US" sz="1800" dirty="0" smtClean="0">
                <a:latin typeface="Arial" charset="0"/>
                <a:ea typeface="ＭＳ Ｐゴシック" charset="-128"/>
                <a:hlinkClick r:id="rId4"/>
              </a:rPr>
              <a:t>www.microsoft.com/ie8</a:t>
            </a:r>
            <a:r>
              <a:rPr lang="en-US" dirty="0" smtClean="0">
                <a:latin typeface="Arial" charset="0"/>
                <a:ea typeface="ＭＳ Ｐゴシック" charset="-128"/>
              </a:rPr>
              <a:t> </a:t>
            </a:r>
          </a:p>
          <a:p>
            <a:pPr indent="-396875" eaLnBrk="0" hangingPunct="0">
              <a:lnSpc>
                <a:spcPct val="90000"/>
              </a:lnSpc>
              <a:buBlip>
                <a:blip r:embed="rId3"/>
              </a:buBlip>
            </a:pPr>
            <a:r>
              <a:rPr lang="en-US" dirty="0" smtClean="0">
                <a:latin typeface="Arial" charset="0"/>
                <a:ea typeface="ＭＳ Ｐゴシック" charset="-128"/>
              </a:rPr>
              <a:t>Engineering B</a:t>
            </a:r>
            <a:r>
              <a:rPr lang="en-US" kern="1200" dirty="0" smtClean="0">
                <a:latin typeface="Arial" charset="0"/>
                <a:ea typeface="ＭＳ Ｐゴシック" charset="-128"/>
              </a:rPr>
              <a:t>log </a:t>
            </a:r>
          </a:p>
          <a:p>
            <a:pPr indent="-396875" eaLnBrk="0" hangingPunct="0">
              <a:lnSpc>
                <a:spcPct val="90000"/>
              </a:lnSpc>
              <a:buNone/>
            </a:pPr>
            <a:r>
              <a:rPr lang="en-US" sz="1800" dirty="0" smtClean="0">
                <a:latin typeface="Arial" charset="0"/>
                <a:ea typeface="ＭＳ Ｐゴシック" charset="-128"/>
              </a:rPr>
              <a:t>	</a:t>
            </a:r>
            <a:r>
              <a:rPr lang="en-US" sz="1800" kern="1200" dirty="0" smtClean="0">
                <a:latin typeface="Arial" charset="0"/>
                <a:ea typeface="ＭＳ Ｐゴシック" charset="-128"/>
                <a:hlinkClick r:id="rId5"/>
              </a:rPr>
              <a:t>blogs.msdn.com/</a:t>
            </a:r>
            <a:r>
              <a:rPr lang="en-US" sz="1800" kern="1200" dirty="0" err="1" smtClean="0">
                <a:latin typeface="Arial" charset="0"/>
                <a:ea typeface="ＭＳ Ｐゴシック" charset="-128"/>
                <a:hlinkClick r:id="rId5"/>
              </a:rPr>
              <a:t>ie</a:t>
            </a:r>
            <a:r>
              <a:rPr lang="en-US" sz="1800" dirty="0" smtClean="0">
                <a:latin typeface="Arial" charset="0"/>
                <a:ea typeface="ＭＳ Ｐゴシック" charset="-128"/>
              </a:rPr>
              <a:t> </a:t>
            </a:r>
            <a:endParaRPr lang="en-US" sz="1800" kern="1200" dirty="0" smtClean="0">
              <a:latin typeface="Arial" charset="0"/>
              <a:ea typeface="ＭＳ Ｐゴシック" charset="-128"/>
            </a:endParaRPr>
          </a:p>
          <a:p>
            <a:pPr eaLnBrk="0" hangingPunct="0">
              <a:buBlip>
                <a:blip r:embed="rId3"/>
              </a:buBlip>
            </a:pPr>
            <a:r>
              <a:rPr lang="en-US" dirty="0" smtClean="0">
                <a:latin typeface="Arial" charset="0"/>
                <a:ea typeface="ＭＳ Ｐゴシック" charset="-128"/>
              </a:rPr>
              <a:t>Internet Explorer TechNet Site</a:t>
            </a:r>
            <a:br>
              <a:rPr lang="en-US" dirty="0" smtClean="0">
                <a:latin typeface="Arial" charset="0"/>
                <a:ea typeface="ＭＳ Ｐゴシック" charset="-128"/>
              </a:rPr>
            </a:br>
            <a:r>
              <a:rPr lang="en-US" sz="1800" dirty="0" smtClean="0">
                <a:latin typeface="Arial" charset="0"/>
                <a:ea typeface="ＭＳ Ｐゴシック" charset="-128"/>
                <a:hlinkClick r:id="rId6"/>
              </a:rPr>
              <a:t>technet.microsoft.com/</a:t>
            </a:r>
            <a:r>
              <a:rPr lang="en-US" sz="1800" dirty="0" err="1" smtClean="0">
                <a:latin typeface="Arial" charset="0"/>
                <a:ea typeface="ＭＳ Ｐゴシック" charset="-128"/>
                <a:hlinkClick r:id="rId6"/>
              </a:rPr>
              <a:t>ie</a:t>
            </a:r>
            <a:r>
              <a:rPr lang="en-US" sz="1800" dirty="0" smtClean="0">
                <a:latin typeface="Arial" charset="0"/>
                <a:ea typeface="ＭＳ Ｐゴシック" charset="-128"/>
              </a:rPr>
              <a:t> </a:t>
            </a:r>
            <a:endParaRPr lang="en-US" sz="1600" kern="1200" dirty="0" smtClean="0">
              <a:latin typeface="Arial" charset="0"/>
              <a:ea typeface="ＭＳ Ｐゴシック" charset="-128"/>
            </a:endParaRPr>
          </a:p>
          <a:p>
            <a:pPr eaLnBrk="0" hangingPunct="0">
              <a:buBlip>
                <a:blip r:embed="rId3"/>
              </a:buBlip>
            </a:pPr>
            <a:r>
              <a:rPr lang="en-US" dirty="0" smtClean="0"/>
              <a:t>Group Policy Settings for IE8</a:t>
            </a:r>
          </a:p>
          <a:p>
            <a:pPr eaLnBrk="0" hangingPunct="0">
              <a:buNone/>
            </a:pPr>
            <a:r>
              <a:rPr lang="en-US" sz="1800" dirty="0" smtClean="0">
                <a:latin typeface="Arial" charset="0"/>
                <a:ea typeface="ＭＳ Ｐゴシック" charset="-128"/>
              </a:rPr>
              <a:t>	</a:t>
            </a:r>
            <a:r>
              <a:rPr lang="en-US" sz="1800" dirty="0" smtClean="0">
                <a:latin typeface="Arial" charset="0"/>
                <a:ea typeface="ＭＳ Ｐゴシック" charset="-128"/>
                <a:hlinkClick r:id="rId7"/>
              </a:rPr>
              <a:t>www.microsoft.com/downloads/details.aspx?familyid=AB4655F2-0A3C-42EB-974D-24B2790BF592&amp;displaylang=en</a:t>
            </a:r>
            <a:endParaRPr lang="en-US" sz="1800" dirty="0" smtClean="0"/>
          </a:p>
          <a:p>
            <a:pPr eaLnBrk="0" hangingPunct="0">
              <a:buBlip>
                <a:blip r:embed="rId3"/>
              </a:buBlip>
            </a:pPr>
            <a:r>
              <a:rPr lang="en-US" dirty="0" smtClean="0"/>
              <a:t>Desktop Security Guide</a:t>
            </a:r>
            <a:br>
              <a:rPr lang="en-US" dirty="0" smtClean="0"/>
            </a:br>
            <a:r>
              <a:rPr lang="en-US" sz="1800" dirty="0" smtClean="0">
                <a:latin typeface="Arial" charset="0"/>
                <a:ea typeface="ＭＳ Ｐゴシック" charset="-128"/>
              </a:rPr>
              <a:t> </a:t>
            </a:r>
            <a:r>
              <a:rPr lang="en-US" sz="1800" dirty="0" smtClean="0">
                <a:latin typeface="Arial" charset="0"/>
                <a:ea typeface="ＭＳ Ｐゴシック" charset="-128"/>
                <a:hlinkClick r:id="rId8"/>
              </a:rPr>
              <a:t>http://www.microsoft.com/downloads/details.aspx?FamilyID=5534bee1-3cad-4bf0-b92b-a8e545573a3e&amp;displaylang=en</a:t>
            </a:r>
            <a:r>
              <a:rPr lang="en-US" sz="1800" dirty="0" smtClean="0">
                <a:latin typeface="Arial" charset="0"/>
                <a:ea typeface="ＭＳ Ｐゴシック" charset="-128"/>
              </a:rPr>
              <a:t> </a:t>
            </a:r>
            <a:endParaRPr lang="en-US" sz="1200" dirty="0" smtClean="0">
              <a:latin typeface="Arial" charset="0"/>
              <a:ea typeface="ＭＳ Ｐゴシック" charset="-128"/>
            </a:endParaRPr>
          </a:p>
          <a:p>
            <a:pPr eaLnBrk="0" hangingPunct="0">
              <a:buBlip>
                <a:blip r:embed="rId3"/>
              </a:buBlip>
            </a:pPr>
            <a:endParaRPr lang="en-US" sz="1800" dirty="0" smtClean="0">
              <a:latin typeface="Arial" charset="0"/>
              <a:ea typeface="ＭＳ Ｐゴシック" charset="-128"/>
            </a:endParaRPr>
          </a:p>
          <a:p>
            <a:pPr lvl="1" indent="-396875" eaLnBrk="0" hangingPunct="0">
              <a:lnSpc>
                <a:spcPct val="90000"/>
              </a:lnSpc>
              <a:buNone/>
            </a:pPr>
            <a:endParaRPr lang="en-US" sz="1800" dirty="0" smtClean="0">
              <a:latin typeface="Arial" charset="0"/>
              <a:ea typeface="ＭＳ Ｐゴシック" charset="-128"/>
            </a:endParaRPr>
          </a:p>
          <a:p>
            <a:pPr lvl="1" indent="-396875" eaLnBrk="0" hangingPunct="0">
              <a:lnSpc>
                <a:spcPct val="90000"/>
              </a:lnSpc>
              <a:buNone/>
            </a:pPr>
            <a:r>
              <a:rPr lang="en-US" sz="1800" kern="1200" dirty="0" smtClean="0">
                <a:latin typeface="Arial" charset="0"/>
                <a:ea typeface="ＭＳ Ｐゴシック" charset="-128"/>
              </a:rPr>
              <a:t> </a:t>
            </a:r>
          </a:p>
        </p:txBody>
      </p:sp>
    </p:spTree>
  </p:cSld>
  <p:clrMapOvr>
    <a:masterClrMapping/>
  </p:clrMapOvr>
  <p:transition>
    <p:fade/>
  </p:transition>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eval.png"/>
          <p:cNvPicPr>
            <a:picLocks noChangeAspect="1"/>
          </p:cNvPicPr>
          <p:nvPr/>
        </p:nvPicPr>
        <p:blipFill>
          <a:blip r:embed="rId2"/>
          <a:stretch>
            <a:fillRect/>
          </a:stretch>
        </p:blipFill>
        <p:spPr>
          <a:xfrm>
            <a:off x="1142" y="857"/>
            <a:ext cx="9142858" cy="6857143"/>
          </a:xfrm>
          <a:prstGeom prst="rect">
            <a:avLst/>
          </a:prstGeom>
        </p:spPr>
      </p:pic>
      <p:sp>
        <p:nvSpPr>
          <p:cNvPr id="3" name="Rounded Rectangle 2"/>
          <p:cNvSpPr/>
          <p:nvPr/>
        </p:nvSpPr>
        <p:spPr bwMode="blackGray">
          <a:xfrm>
            <a:off x="41077" y="3971504"/>
            <a:ext cx="5055579" cy="2009776"/>
          </a:xfrm>
          <a:prstGeom prst="roundRect">
            <a:avLst/>
          </a:prstGeom>
          <a:noFill/>
          <a:ln w="9525">
            <a:noFill/>
            <a:miter lim="800000"/>
            <a:headEnd/>
            <a:tailEnd/>
          </a:ln>
          <a:scene3d>
            <a:camera prst="orthographicFront"/>
            <a:lightRig rig="contrasting" dir="t">
              <a:rot lat="0" lon="0" rev="7800000"/>
            </a:lightRig>
          </a:scene3d>
          <a:sp3d prstMaterial="metal">
            <a:bevelB w="0" h="0"/>
          </a:sp3d>
        </p:spPr>
        <p:txBody>
          <a:bodyPr anchor="ctr" anchorCtr="0"/>
          <a:lstStyle/>
          <a:p>
            <a:pPr defTabSz="914099" fontAlgn="base">
              <a:spcBef>
                <a:spcPct val="0"/>
              </a:spcBef>
              <a:spcAft>
                <a:spcPct val="0"/>
              </a:spcAft>
              <a:defRPr/>
            </a:pPr>
            <a:r>
              <a:rPr lang="en-US" sz="3200" dirty="0" smtClean="0">
                <a:solidFill>
                  <a:srgbClr val="FFFFFF"/>
                </a:solidFill>
                <a:effectLst>
                  <a:outerShdw blurRad="38100" dist="38100" dir="2700000" algn="tl">
                    <a:srgbClr val="000000">
                      <a:alpha val="43137"/>
                    </a:srgbClr>
                  </a:outerShdw>
                </a:effectLst>
                <a:latin typeface="Segoe" pitchFamily="34" charset="0"/>
              </a:rPr>
              <a:t>Complete an evaluation on </a:t>
            </a:r>
            <a:r>
              <a:rPr lang="en-US" sz="3200" dirty="0" err="1" smtClean="0">
                <a:solidFill>
                  <a:srgbClr val="FFFFFF"/>
                </a:solidFill>
                <a:effectLst>
                  <a:outerShdw blurRad="38100" dist="38100" dir="2700000" algn="tl">
                    <a:srgbClr val="000000">
                      <a:alpha val="43137"/>
                    </a:srgbClr>
                  </a:outerShdw>
                </a:effectLst>
                <a:latin typeface="Segoe" pitchFamily="34" charset="0"/>
              </a:rPr>
              <a:t>CommNet</a:t>
            </a:r>
            <a:r>
              <a:rPr lang="en-US" sz="3200" dirty="0" smtClean="0">
                <a:solidFill>
                  <a:srgbClr val="FFFFFF"/>
                </a:solidFill>
                <a:effectLst>
                  <a:outerShdw blurRad="38100" dist="38100" dir="2700000" algn="tl">
                    <a:srgbClr val="000000">
                      <a:alpha val="43137"/>
                    </a:srgbClr>
                  </a:outerShdw>
                </a:effectLst>
                <a:latin typeface="Segoe" pitchFamily="34" charset="0"/>
              </a:rPr>
              <a:t> and enter to win an Xbox 360 Elite!</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childTnLst>
                                </p:cTn>
                              </p:par>
                              <p:par>
                                <p:cTn id="8" presetID="64" presetClass="path" presetSubtype="0" decel="50000" fill="hold" grpId="1" nodeType="withEffect">
                                  <p:stCondLst>
                                    <p:cond delay="0"/>
                                  </p:stCondLst>
                                  <p:childTnLst>
                                    <p:animMotion origin="layout" path="M -0.41701 -0.00138 L -2.77778E-6 -4.44444E-6 " pathEditMode="relative" rAng="0" ptsTypes="AA">
                                      <p:cBhvr>
                                        <p:cTn id="9" dur="1000" fill="hold"/>
                                        <p:tgtEl>
                                          <p:spTgt spid="3"/>
                                        </p:tgtEl>
                                        <p:attrNameLst>
                                          <p:attrName>ppt_x</p:attrName>
                                          <p:attrName>ppt_y</p:attrName>
                                        </p:attrNameLst>
                                      </p:cBhvr>
                                      <p:rCtr x="209" y="1"/>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3" grpId="1"/>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Microsoft logo and tagline"/>
          <p:cNvPicPr>
            <a:picLocks noChangeAspect="1" noChangeArrowheads="1"/>
          </p:cNvPicPr>
          <p:nvPr/>
        </p:nvPicPr>
        <p:blipFill>
          <a:blip r:embed="rId3"/>
          <a:stretch>
            <a:fillRect/>
          </a:stretch>
        </p:blipFill>
        <p:spPr bwMode="black">
          <a:xfrm>
            <a:off x="2286000" y="2590800"/>
            <a:ext cx="4572000" cy="986114"/>
          </a:xfrm>
          <a:prstGeom prst="rect">
            <a:avLst/>
          </a:prstGeom>
          <a:noFill/>
          <a:ln>
            <a:noFill/>
          </a:ln>
        </p:spPr>
      </p:pic>
      <p:sp>
        <p:nvSpPr>
          <p:cNvPr id="5" name="Text Box 3"/>
          <p:cNvSpPr txBox="1">
            <a:spLocks noChangeArrowheads="1"/>
          </p:cNvSpPr>
          <p:nvPr/>
        </p:nvSpPr>
        <p:spPr bwMode="blackWhite">
          <a:xfrm>
            <a:off x="967578" y="5580925"/>
            <a:ext cx="7208845" cy="461651"/>
          </a:xfrm>
          <a:prstGeom prst="rect">
            <a:avLst/>
          </a:prstGeom>
          <a:noFill/>
          <a:ln w="12700">
            <a:noFill/>
            <a:miter lim="800000"/>
            <a:headEnd type="none" w="sm" len="sm"/>
            <a:tailEnd type="none" w="sm" len="sm"/>
          </a:ln>
          <a:effectLst/>
        </p:spPr>
        <p:txBody>
          <a:bodyPr vert="horz" wrap="square" lIns="91425" tIns="45713" rIns="91425" bIns="45713" numCol="1" anchor="t" anchorCtr="0" compatLnSpc="1">
            <a:prstTxWarp prst="textNoShape">
              <a:avLst/>
            </a:prstTxWarp>
            <a:spAutoFit/>
          </a:bodyPr>
          <a:lstStyle/>
          <a:p>
            <a:pPr algn="ctr" defTabSz="914099" eaLnBrk="0" hangingPunct="0"/>
            <a:r>
              <a:rPr lang="en-US" sz="600" dirty="0">
                <a:latin typeface="Calibri" pitchFamily="34" charset="0"/>
                <a:cs typeface="Arial" charset="0"/>
              </a:rPr>
              <a:t>© </a:t>
            </a:r>
            <a:r>
              <a:rPr lang="en-US" sz="600" dirty="0" smtClean="0">
                <a:latin typeface="Calibri" pitchFamily="34" charset="0"/>
                <a:cs typeface="Arial" charset="0"/>
              </a:rPr>
              <a:t>2009 Microsoft </a:t>
            </a:r>
            <a:r>
              <a:rPr lang="en-US" sz="600" dirty="0">
                <a:latin typeface="Calibri" pitchFamily="34" charset="0"/>
                <a:cs typeface="Arial" charset="0"/>
              </a:rPr>
              <a:t>Corporation. All rights reserved. Microsoft, Windows, Windows Vista and other product names are or may be registered trademarks and/or trademarks in the U.S. and/or other countries.</a:t>
            </a:r>
          </a:p>
          <a:p>
            <a:pPr algn="ctr" defTabSz="914099" eaLnBrk="0" hangingPunct="0"/>
            <a:r>
              <a:rPr lang="en-US" sz="600" dirty="0">
                <a:latin typeface="Calibri" pitchFamily="34" charset="0"/>
                <a:cs typeface="Arial"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r>
              <a:rPr lang="en-US" sz="600" dirty="0" smtClean="0">
                <a:latin typeface="Calibri" pitchFamily="34" charset="0"/>
                <a:cs typeface="Arial" charset="0"/>
              </a:rPr>
              <a:t>MICROSOFT </a:t>
            </a:r>
            <a:r>
              <a:rPr lang="en-US" sz="600" dirty="0">
                <a:latin typeface="Calibri" pitchFamily="34" charset="0"/>
                <a:cs typeface="Arial" charset="0"/>
              </a:rPr>
              <a:t>MAKES NO WARRANTIES, EXPRESS, IMPLIED OR STATUTORY, AS TO THE INFORMATION IN THIS PRESENTATION.</a:t>
            </a:r>
          </a:p>
        </p:txBody>
      </p:sp>
      <p:sp>
        <p:nvSpPr>
          <p:cNvPr id="6" name="Rectangle 5"/>
          <p:cNvSpPr/>
          <p:nvPr/>
        </p:nvSpPr>
        <p:spPr bwMode="auto">
          <a:xfrm>
            <a:off x="-2298032" y="0"/>
            <a:ext cx="2141623" cy="794084"/>
          </a:xfrm>
          <a:prstGeom prst="rect">
            <a:avLst/>
          </a:prstGeom>
          <a:ln w="38100">
            <a:solidFill>
              <a:srgbClr val="FFFF00"/>
            </a:solidFill>
            <a:headEnd type="none" w="med" len="med"/>
            <a:tailEnd type="none" w="med" len="med"/>
          </a:ln>
        </p:spPr>
        <p:style>
          <a:lnRef idx="0">
            <a:schemeClr val="dk1"/>
          </a:lnRef>
          <a:fillRef idx="3">
            <a:schemeClr val="dk1"/>
          </a:fillRef>
          <a:effectRef idx="3">
            <a:schemeClr val="dk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400" b="1" dirty="0" smtClean="0"/>
              <a:t>Required Slide</a:t>
            </a:r>
            <a:endParaRPr lang="en-US" sz="2400" b="1" dirty="0" smtClean="0">
              <a:solidFill>
                <a:srgbClr val="FFFFFF"/>
              </a:solidFill>
              <a:effectLst>
                <a:outerShdw blurRad="38100" dist="38100" dir="2700000" algn="tl">
                  <a:srgbClr val="000000">
                    <a:alpha val="43137"/>
                  </a:srgbClr>
                </a:outerShdw>
              </a:effectLst>
            </a:endParaRPr>
          </a:p>
        </p:txBody>
      </p:sp>
    </p:spTree>
  </p:cSld>
  <p:clrMapOvr>
    <a:masterClrMapping/>
  </p:clrMapOvr>
  <p:transition>
    <p:fade/>
  </p:transition>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ext Placeholder 16"/>
          <p:cNvSpPr>
            <a:spLocks noGrp="1"/>
          </p:cNvSpPr>
          <p:nvPr>
            <p:ph type="body" sz="quarter" idx="10"/>
          </p:nvPr>
        </p:nvSpPr>
        <p:spPr/>
        <p:txBody>
          <a:bodyPr/>
          <a:lstStyle/>
          <a:p>
            <a:r>
              <a:rPr lang="en-US" sz="8000" dirty="0" smtClean="0"/>
              <a:t>Appendix</a:t>
            </a:r>
            <a:endParaRPr lang="en-US" sz="8000" dirty="0"/>
          </a:p>
        </p:txBody>
      </p:sp>
    </p:spTree>
  </p:cSld>
  <p:clrMapOvr>
    <a:masterClrMapping/>
  </p:clrMapOvr>
  <p:transition>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381000"/>
            <a:ext cx="8382000" cy="553998"/>
          </a:xfrm>
        </p:spPr>
        <p:txBody>
          <a:bodyPr rtlCol="0"/>
          <a:lstStyle/>
          <a:p>
            <a:pPr defTabSz="914363" eaLnBrk="1" fontAlgn="auto" hangingPunct="1">
              <a:spcAft>
                <a:spcPts val="0"/>
              </a:spcAft>
              <a:defRPr/>
            </a:pPr>
            <a:r>
              <a:rPr sz="4000" smtClean="0">
                <a:ea typeface="+mn-ea"/>
              </a:rPr>
              <a:t>Web 2.0 - Challenge or Opportunity? </a:t>
            </a:r>
            <a:endParaRPr sz="4000">
              <a:ea typeface="+mn-ea"/>
            </a:endParaRPr>
          </a:p>
        </p:txBody>
      </p:sp>
      <p:sp>
        <p:nvSpPr>
          <p:cNvPr id="12291" name="Content Placeholder 3"/>
          <p:cNvSpPr>
            <a:spLocks noGrp="1"/>
          </p:cNvSpPr>
          <p:nvPr>
            <p:ph idx="1"/>
          </p:nvPr>
        </p:nvSpPr>
        <p:spPr>
          <a:xfrm>
            <a:off x="381000" y="1219200"/>
            <a:ext cx="8382000" cy="4995214"/>
          </a:xfrm>
        </p:spPr>
        <p:txBody>
          <a:bodyPr/>
          <a:lstStyle/>
          <a:p>
            <a:pPr eaLnBrk="1" hangingPunct="1"/>
            <a:r>
              <a:rPr lang="en-US" sz="2800" dirty="0" smtClean="0"/>
              <a:t>Efficiency, Economics &amp; Expectations </a:t>
            </a:r>
          </a:p>
          <a:p>
            <a:pPr eaLnBrk="1" hangingPunct="1"/>
            <a:r>
              <a:rPr lang="en-US" sz="2800" dirty="0" smtClean="0"/>
              <a:t>Syndicated content and ad business model enables sites and business </a:t>
            </a:r>
          </a:p>
          <a:p>
            <a:pPr eaLnBrk="1" hangingPunct="1"/>
            <a:r>
              <a:rPr lang="en-US" sz="2800" dirty="0" smtClean="0"/>
              <a:t>Growth in ecommerce depends on consumer trust</a:t>
            </a:r>
          </a:p>
          <a:p>
            <a:pPr lvl="1" eaLnBrk="1" hangingPunct="1">
              <a:spcAft>
                <a:spcPts val="600"/>
              </a:spcAft>
            </a:pPr>
            <a:r>
              <a:rPr lang="en-US" sz="2400" dirty="0" smtClean="0"/>
              <a:t>Trust may be undermined by less than transparent collection of data and inadequate protection of privacy</a:t>
            </a:r>
          </a:p>
          <a:p>
            <a:pPr lvl="1" eaLnBrk="1" hangingPunct="1">
              <a:spcAft>
                <a:spcPts val="600"/>
              </a:spcAft>
            </a:pPr>
            <a:r>
              <a:rPr lang="en-US" sz="2400" dirty="0" smtClean="0"/>
              <a:t>Unknown accountability -1st party &amp; 3rd parties</a:t>
            </a:r>
          </a:p>
          <a:p>
            <a:pPr lvl="1" eaLnBrk="1" hangingPunct="1">
              <a:spcAft>
                <a:spcPts val="600"/>
              </a:spcAft>
            </a:pPr>
            <a:r>
              <a:rPr lang="en-US" sz="2400" dirty="0" smtClean="0"/>
              <a:t>Potential backlash &amp; heightened consumer concerns</a:t>
            </a:r>
          </a:p>
          <a:p>
            <a:pPr eaLnBrk="1" hangingPunct="1"/>
            <a:endParaRPr lang="en-US" dirty="0" smtClean="0"/>
          </a:p>
          <a:p>
            <a:pPr lvl="1" eaLnBrk="1" hangingPunct="1"/>
            <a:endParaRPr lang="en-US" sz="2400" dirty="0" smtClean="0"/>
          </a:p>
          <a:p>
            <a:pPr eaLnBrk="1" hangingPunct="1"/>
            <a:endParaRPr lang="en-US" dirty="0" smtClean="0"/>
          </a:p>
        </p:txBody>
      </p:sp>
      <p:sp>
        <p:nvSpPr>
          <p:cNvPr id="3" name="Content Placeholder 2"/>
          <p:cNvSpPr txBox="1">
            <a:spLocks/>
          </p:cNvSpPr>
          <p:nvPr/>
        </p:nvSpPr>
        <p:spPr>
          <a:xfrm>
            <a:off x="-238125" y="3800475"/>
            <a:ext cx="8605838" cy="2211388"/>
          </a:xfrm>
          <a:prstGeom prst="rect">
            <a:avLst/>
          </a:prstGeom>
        </p:spPr>
        <p:txBody>
          <a:bodyPr/>
          <a:lstStyle/>
          <a:p>
            <a:pPr marL="395288" indent="-395288" defTabSz="912813" eaLnBrk="1" hangingPunct="1">
              <a:lnSpc>
                <a:spcPct val="90000"/>
              </a:lnSpc>
              <a:spcBef>
                <a:spcPct val="20000"/>
              </a:spcBef>
              <a:buFont typeface="Arial" pitchFamily="34" charset="0"/>
              <a:buChar char="•"/>
              <a:defRPr/>
            </a:pPr>
            <a:endParaRPr lang="en-US" sz="3200">
              <a:solidFill>
                <a:srgbClr val="FFFFFF"/>
              </a:solidFill>
              <a:effectLst>
                <a:outerShdw blurRad="38100" dist="38100" dir="2700000" algn="tl">
                  <a:srgbClr val="C0C0C0"/>
                </a:outerShdw>
              </a:effectLst>
              <a:latin typeface="Franklin Gothic Medium Cond" pitchFamily="34" charset="0"/>
              <a:ea typeface="ＭＳ Ｐゴシック" pitchFamily="34" charset="-128"/>
            </a:endParaRPr>
          </a:p>
        </p:txBody>
      </p:sp>
    </p:spTree>
    <p:custDataLst>
      <p:tags r:id="rId1"/>
    </p:custDataLst>
  </p:cSld>
  <p:clrMapOvr>
    <a:masterClrMapping/>
  </p:clrMapOvr>
  <p:transition advTm="0">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nodePh="1">
                                  <p:stCondLst>
                                    <p:cond delay="0"/>
                                  </p:stCondLst>
                                  <p:endCondLst>
                                    <p:cond evt="begin" delay="0">
                                      <p:tn val="5"/>
                                    </p:cond>
                                  </p:end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Title 23"/>
          <p:cNvSpPr>
            <a:spLocks noGrp="1"/>
          </p:cNvSpPr>
          <p:nvPr>
            <p:ph type="title"/>
          </p:nvPr>
        </p:nvSpPr>
        <p:spPr>
          <a:xfrm>
            <a:off x="457200" y="304800"/>
            <a:ext cx="8382000" cy="561975"/>
          </a:xfrm>
        </p:spPr>
        <p:txBody>
          <a:bodyPr>
            <a:noAutofit/>
          </a:bodyPr>
          <a:lstStyle/>
          <a:p>
            <a:pPr lvl="0">
              <a:defRPr/>
            </a:pPr>
            <a:r>
              <a:rPr lang="en-US" sz="3000" dirty="0" smtClean="0"/>
              <a:t>Internet Explorer 8 Trustworthy Browsing </a:t>
            </a:r>
            <a:endParaRPr sz="2800"/>
          </a:p>
        </p:txBody>
      </p:sp>
      <p:sp>
        <p:nvSpPr>
          <p:cNvPr id="33" name="Rectangle 32"/>
          <p:cNvSpPr/>
          <p:nvPr/>
        </p:nvSpPr>
        <p:spPr bwMode="auto">
          <a:xfrm>
            <a:off x="4191000" y="4572000"/>
            <a:ext cx="4613132" cy="1038508"/>
          </a:xfrm>
          <a:prstGeom prst="rect">
            <a:avLst/>
          </a:prstGeom>
          <a:noFill/>
          <a:ln>
            <a:noFill/>
            <a:headEnd type="none" w="med" len="med"/>
            <a:tailEnd type="none" w="med" len="med"/>
          </a:ln>
          <a:effectLst>
            <a:outerShdw blurRad="406400" algn="ctr" rotWithShape="0">
              <a:srgbClr val="000000"/>
            </a:outerShdw>
          </a:effectLst>
        </p:spPr>
        <p:style>
          <a:lnRef idx="2">
            <a:schemeClr val="accent1">
              <a:shade val="50000"/>
            </a:schemeClr>
          </a:lnRef>
          <a:fillRef idx="1">
            <a:schemeClr val="accent1"/>
          </a:fillRef>
          <a:effectRef idx="0">
            <a:schemeClr val="accent1"/>
          </a:effectRef>
          <a:fontRef idx="minor">
            <a:schemeClr val="lt1"/>
          </a:fontRef>
        </p:style>
        <p:txBody>
          <a:bodyPr lIns="91428" tIns="822888" rIns="91428" bIns="45714"/>
          <a:lstStyle/>
          <a:p>
            <a:pPr marL="282550" lvl="1" indent="-282550" defTabSz="914282">
              <a:lnSpc>
                <a:spcPct val="90000"/>
              </a:lnSpc>
              <a:spcBef>
                <a:spcPct val="20000"/>
              </a:spcBef>
              <a:buClr>
                <a:srgbClr val="FFCC29"/>
              </a:buClr>
              <a:defRPr/>
            </a:pPr>
            <a:endParaRPr lang="en-US" sz="1600" dirty="0">
              <a:solidFill>
                <a:schemeClr val="tx1"/>
              </a:solidFill>
              <a:latin typeface="Trebuchet MS" pitchFamily="34" charset="0"/>
            </a:endParaRPr>
          </a:p>
        </p:txBody>
      </p:sp>
      <p:sp>
        <p:nvSpPr>
          <p:cNvPr id="10" name="TextBox 35"/>
          <p:cNvSpPr txBox="1">
            <a:spLocks noChangeArrowheads="1"/>
          </p:cNvSpPr>
          <p:nvPr/>
        </p:nvSpPr>
        <p:spPr bwMode="auto">
          <a:xfrm>
            <a:off x="3657600" y="1134424"/>
            <a:ext cx="5111579" cy="1668141"/>
          </a:xfrm>
          <a:prstGeom prst="rect">
            <a:avLst/>
          </a:prstGeom>
          <a:noFill/>
          <a:ln w="9525">
            <a:noFill/>
            <a:miter lim="800000"/>
            <a:headEnd/>
            <a:tailEnd/>
          </a:ln>
        </p:spPr>
        <p:txBody>
          <a:bodyPr wrap="square" lIns="91432" tIns="45716" rIns="91432" bIns="45716">
            <a:spAutoFit/>
          </a:bodyPr>
          <a:lstStyle/>
          <a:p>
            <a:pPr marL="282550" indent="-282550" defTabSz="912732">
              <a:lnSpc>
                <a:spcPct val="90000"/>
              </a:lnSpc>
              <a:spcBef>
                <a:spcPct val="20000"/>
              </a:spcBef>
              <a:buClr>
                <a:srgbClr val="FFCC29"/>
              </a:buClr>
            </a:pPr>
            <a:r>
              <a:rPr lang="en-US" sz="1600" b="1" dirty="0" smtClean="0">
                <a:latin typeface="Trebuchet MS" pitchFamily="34" charset="0"/>
              </a:rPr>
              <a:t>Confidently bank, communicate &amp; shop</a:t>
            </a:r>
          </a:p>
          <a:p>
            <a:pPr marL="282550" indent="-282550" defTabSz="912732">
              <a:lnSpc>
                <a:spcPct val="90000"/>
              </a:lnSpc>
              <a:spcBef>
                <a:spcPct val="20000"/>
              </a:spcBef>
              <a:buClr>
                <a:srgbClr val="FFCC29"/>
              </a:buClr>
              <a:buBlip>
                <a:blip r:embed="rId4"/>
              </a:buBlip>
            </a:pPr>
            <a:r>
              <a:rPr lang="en-US" sz="1600" dirty="0" smtClean="0">
                <a:latin typeface="Trebuchet MS" pitchFamily="34" charset="0"/>
              </a:rPr>
              <a:t>Extended Validation (</a:t>
            </a:r>
            <a:r>
              <a:rPr lang="en-US" sz="1600" dirty="0" err="1" smtClean="0">
                <a:latin typeface="Trebuchet MS" pitchFamily="34" charset="0"/>
              </a:rPr>
              <a:t>EV</a:t>
            </a:r>
            <a:r>
              <a:rPr lang="en-US" sz="1600" dirty="0" smtClean="0">
                <a:latin typeface="Trebuchet MS" pitchFamily="34" charset="0"/>
              </a:rPr>
              <a:t>) </a:t>
            </a:r>
            <a:r>
              <a:rPr lang="en-US" sz="1600" dirty="0" err="1" smtClean="0">
                <a:latin typeface="Trebuchet MS" pitchFamily="34" charset="0"/>
              </a:rPr>
              <a:t>SSL</a:t>
            </a:r>
            <a:r>
              <a:rPr lang="en-US" sz="1600" dirty="0" smtClean="0">
                <a:latin typeface="Trebuchet MS" pitchFamily="34" charset="0"/>
              </a:rPr>
              <a:t> Certificates </a:t>
            </a:r>
          </a:p>
          <a:p>
            <a:pPr marL="282550" indent="-282550" defTabSz="912732">
              <a:lnSpc>
                <a:spcPct val="90000"/>
              </a:lnSpc>
              <a:spcBef>
                <a:spcPct val="20000"/>
              </a:spcBef>
              <a:buClr>
                <a:srgbClr val="FFCC29"/>
              </a:buClr>
              <a:buBlip>
                <a:blip r:embed="rId4"/>
              </a:buBlip>
            </a:pPr>
            <a:r>
              <a:rPr lang="en-US" sz="1600" b="1" dirty="0" smtClean="0">
                <a:solidFill>
                  <a:srgbClr val="FFFF00"/>
                </a:solidFill>
                <a:effectLst>
                  <a:outerShdw blurRad="38100" dist="38100" dir="2700000" algn="tl">
                    <a:srgbClr val="000000">
                      <a:alpha val="43137"/>
                    </a:srgbClr>
                  </a:outerShdw>
                </a:effectLst>
                <a:latin typeface="Trebuchet MS" pitchFamily="34" charset="0"/>
              </a:rPr>
              <a:t>SmartScreen® Filter – Blocks Phishing &amp; Malware </a:t>
            </a:r>
          </a:p>
          <a:p>
            <a:pPr marL="282550" indent="-282550" defTabSz="912732">
              <a:lnSpc>
                <a:spcPct val="90000"/>
              </a:lnSpc>
              <a:spcBef>
                <a:spcPct val="20000"/>
              </a:spcBef>
              <a:buClr>
                <a:srgbClr val="FFCC29"/>
              </a:buClr>
              <a:buBlip>
                <a:blip r:embed="rId4"/>
              </a:buBlip>
            </a:pPr>
            <a:r>
              <a:rPr lang="en-US" sz="1600" b="1" dirty="0" smtClean="0">
                <a:solidFill>
                  <a:srgbClr val="FFFF00"/>
                </a:solidFill>
                <a:effectLst>
                  <a:outerShdw blurRad="38100" dist="38100" dir="2700000" algn="tl">
                    <a:srgbClr val="000000">
                      <a:alpha val="43137"/>
                    </a:srgbClr>
                  </a:outerShdw>
                </a:effectLst>
                <a:latin typeface="Trebuchet MS" pitchFamily="34" charset="0"/>
              </a:rPr>
              <a:t>Domain Highlighting</a:t>
            </a:r>
          </a:p>
          <a:p>
            <a:pPr marL="282550" indent="-282550" defTabSz="912732">
              <a:lnSpc>
                <a:spcPct val="90000"/>
              </a:lnSpc>
              <a:spcBef>
                <a:spcPct val="20000"/>
              </a:spcBef>
              <a:buClr>
                <a:srgbClr val="FFCC29"/>
              </a:buClr>
              <a:buBlip>
                <a:blip r:embed="rId4"/>
              </a:buBlip>
            </a:pPr>
            <a:r>
              <a:rPr lang="en-US" sz="1600" b="1" dirty="0" smtClean="0">
                <a:solidFill>
                  <a:srgbClr val="FFFF00"/>
                </a:solidFill>
                <a:effectLst>
                  <a:outerShdw blurRad="38100" dist="38100" dir="2700000" algn="tl">
                    <a:srgbClr val="000000">
                      <a:alpha val="43137"/>
                    </a:srgbClr>
                  </a:outerShdw>
                </a:effectLst>
                <a:latin typeface="Trebuchet MS" pitchFamily="34" charset="0"/>
              </a:rPr>
              <a:t>Enhanced Delete Browsing History </a:t>
            </a:r>
          </a:p>
          <a:p>
            <a:pPr marL="282550" indent="-282550" defTabSz="912732">
              <a:lnSpc>
                <a:spcPct val="90000"/>
              </a:lnSpc>
              <a:spcBef>
                <a:spcPct val="20000"/>
              </a:spcBef>
              <a:buClr>
                <a:srgbClr val="FFCC29"/>
              </a:buClr>
              <a:buBlip>
                <a:blip r:embed="rId4"/>
              </a:buBlip>
            </a:pPr>
            <a:r>
              <a:rPr lang="en-US" sz="1600" b="1" dirty="0" smtClean="0">
                <a:solidFill>
                  <a:srgbClr val="FFFF00"/>
                </a:solidFill>
                <a:effectLst>
                  <a:outerShdw blurRad="38100" dist="38100" dir="2700000" algn="tl">
                    <a:srgbClr val="000000">
                      <a:alpha val="43137"/>
                    </a:srgbClr>
                  </a:outerShdw>
                </a:effectLst>
                <a:latin typeface="Trebuchet MS" pitchFamily="34" charset="0"/>
              </a:rPr>
              <a:t>InPrivate™ Browsing &amp; Filtering</a:t>
            </a:r>
            <a:endParaRPr lang="en-US" sz="1600" b="1" dirty="0">
              <a:solidFill>
                <a:srgbClr val="FFFF00"/>
              </a:solidFill>
              <a:effectLst>
                <a:outerShdw blurRad="38100" dist="38100" dir="2700000" algn="tl">
                  <a:srgbClr val="000000">
                    <a:alpha val="43137"/>
                  </a:srgbClr>
                </a:outerShdw>
              </a:effectLst>
              <a:latin typeface="Trebuchet MS" pitchFamily="34" charset="0"/>
            </a:endParaRPr>
          </a:p>
        </p:txBody>
      </p:sp>
      <p:sp>
        <p:nvSpPr>
          <p:cNvPr id="11" name="TextBox 35"/>
          <p:cNvSpPr txBox="1">
            <a:spLocks noChangeArrowheads="1"/>
          </p:cNvSpPr>
          <p:nvPr/>
        </p:nvSpPr>
        <p:spPr bwMode="auto">
          <a:xfrm>
            <a:off x="3657600" y="3010500"/>
            <a:ext cx="5125361" cy="1397298"/>
          </a:xfrm>
          <a:prstGeom prst="rect">
            <a:avLst/>
          </a:prstGeom>
          <a:noFill/>
          <a:ln w="9525">
            <a:noFill/>
            <a:miter lim="800000"/>
            <a:headEnd/>
            <a:tailEnd/>
          </a:ln>
        </p:spPr>
        <p:txBody>
          <a:bodyPr wrap="square" lIns="91432" tIns="45716" rIns="91432" bIns="45716">
            <a:spAutoFit/>
          </a:bodyPr>
          <a:lstStyle/>
          <a:p>
            <a:pPr marL="282550" indent="-282550" defTabSz="912732">
              <a:lnSpc>
                <a:spcPct val="90000"/>
              </a:lnSpc>
              <a:spcBef>
                <a:spcPct val="20000"/>
              </a:spcBef>
              <a:buClr>
                <a:srgbClr val="FFCC29"/>
              </a:buClr>
            </a:pPr>
            <a:r>
              <a:rPr lang="en-US" sz="1600" b="1" dirty="0" smtClean="0">
                <a:latin typeface="Trebuchet MS" pitchFamily="34" charset="0"/>
              </a:rPr>
              <a:t>Build on a secure foundation</a:t>
            </a:r>
          </a:p>
          <a:p>
            <a:pPr marL="282550" indent="-282550" defTabSz="912732">
              <a:lnSpc>
                <a:spcPct val="90000"/>
              </a:lnSpc>
              <a:spcBef>
                <a:spcPct val="20000"/>
              </a:spcBef>
              <a:buClr>
                <a:srgbClr val="FFCC29"/>
              </a:buClr>
              <a:buBlip>
                <a:blip r:embed="rId4"/>
              </a:buBlip>
            </a:pPr>
            <a:r>
              <a:rPr lang="en-US" sz="1600" dirty="0" smtClean="0">
                <a:latin typeface="Trebuchet MS" pitchFamily="34" charset="0"/>
              </a:rPr>
              <a:t>Security Development Lifecycle (</a:t>
            </a:r>
            <a:r>
              <a:rPr lang="en-US" sz="1600" dirty="0" err="1" smtClean="0">
                <a:latin typeface="Trebuchet MS" pitchFamily="34" charset="0"/>
              </a:rPr>
              <a:t>SDL</a:t>
            </a:r>
            <a:r>
              <a:rPr lang="en-US" sz="1600" dirty="0" smtClean="0">
                <a:latin typeface="Trebuchet MS" pitchFamily="34" charset="0"/>
              </a:rPr>
              <a:t>)</a:t>
            </a:r>
          </a:p>
          <a:p>
            <a:pPr marL="282550" indent="-282550" defTabSz="912732">
              <a:lnSpc>
                <a:spcPct val="90000"/>
              </a:lnSpc>
              <a:spcBef>
                <a:spcPct val="20000"/>
              </a:spcBef>
              <a:buClr>
                <a:srgbClr val="FFCC29"/>
              </a:buClr>
              <a:buBlip>
                <a:blip r:embed="rId4"/>
              </a:buBlip>
            </a:pPr>
            <a:r>
              <a:rPr lang="en-US" sz="1600" dirty="0" smtClean="0">
                <a:latin typeface="Trebuchet MS" pitchFamily="34" charset="0"/>
              </a:rPr>
              <a:t>Protected Mode</a:t>
            </a:r>
          </a:p>
          <a:p>
            <a:pPr marL="282550" indent="-282550" defTabSz="912732">
              <a:lnSpc>
                <a:spcPct val="90000"/>
              </a:lnSpc>
              <a:spcBef>
                <a:spcPct val="20000"/>
              </a:spcBef>
              <a:buClr>
                <a:srgbClr val="FFCC29"/>
              </a:buClr>
              <a:buBlip>
                <a:blip r:embed="rId4"/>
              </a:buBlip>
            </a:pPr>
            <a:r>
              <a:rPr lang="en-US" sz="1600" b="1" dirty="0" smtClean="0">
                <a:solidFill>
                  <a:srgbClr val="FFFF00"/>
                </a:solidFill>
                <a:effectLst>
                  <a:outerShdw blurRad="38100" dist="38100" dir="2700000" algn="tl">
                    <a:srgbClr val="000000">
                      <a:alpha val="43137"/>
                    </a:srgbClr>
                  </a:outerShdw>
                </a:effectLst>
                <a:latin typeface="Trebuchet MS" pitchFamily="34" charset="0"/>
              </a:rPr>
              <a:t>ActiveX Controls</a:t>
            </a:r>
          </a:p>
          <a:p>
            <a:pPr marL="282550" indent="-282550" defTabSz="912732">
              <a:lnSpc>
                <a:spcPct val="90000"/>
              </a:lnSpc>
              <a:spcBef>
                <a:spcPct val="20000"/>
              </a:spcBef>
              <a:buClr>
                <a:srgbClr val="FFCC29"/>
              </a:buClr>
              <a:buBlip>
                <a:blip r:embed="rId4"/>
              </a:buBlip>
            </a:pPr>
            <a:r>
              <a:rPr lang="en-US" sz="1600" b="1" dirty="0" err="1" smtClean="0">
                <a:solidFill>
                  <a:srgbClr val="FFFF00"/>
                </a:solidFill>
                <a:effectLst>
                  <a:outerShdw blurRad="38100" dist="38100" dir="2700000" algn="tl">
                    <a:srgbClr val="000000">
                      <a:alpha val="43137"/>
                    </a:srgbClr>
                  </a:outerShdw>
                </a:effectLst>
                <a:latin typeface="Trebuchet MS" pitchFamily="34" charset="0"/>
              </a:rPr>
              <a:t>DEP</a:t>
            </a:r>
            <a:r>
              <a:rPr lang="en-US" sz="1600" b="1" dirty="0" smtClean="0">
                <a:solidFill>
                  <a:srgbClr val="FFFF00"/>
                </a:solidFill>
                <a:effectLst>
                  <a:outerShdw blurRad="38100" dist="38100" dir="2700000" algn="tl">
                    <a:srgbClr val="000000">
                      <a:alpha val="43137"/>
                    </a:srgbClr>
                  </a:outerShdw>
                </a:effectLst>
                <a:latin typeface="Trebuchet MS" pitchFamily="34" charset="0"/>
              </a:rPr>
              <a:t> - Data Execution Prevention</a:t>
            </a:r>
          </a:p>
        </p:txBody>
      </p:sp>
      <p:sp>
        <p:nvSpPr>
          <p:cNvPr id="12" name="TextBox 35"/>
          <p:cNvSpPr txBox="1">
            <a:spLocks noChangeArrowheads="1"/>
          </p:cNvSpPr>
          <p:nvPr/>
        </p:nvSpPr>
        <p:spPr bwMode="auto">
          <a:xfrm>
            <a:off x="3657601" y="4650173"/>
            <a:ext cx="5123616" cy="1938984"/>
          </a:xfrm>
          <a:prstGeom prst="rect">
            <a:avLst/>
          </a:prstGeom>
          <a:noFill/>
          <a:ln w="9525">
            <a:noFill/>
            <a:miter lim="800000"/>
            <a:headEnd/>
            <a:tailEnd/>
          </a:ln>
        </p:spPr>
        <p:txBody>
          <a:bodyPr wrap="square" lIns="91432" tIns="45716" rIns="91432" bIns="45716">
            <a:spAutoFit/>
          </a:bodyPr>
          <a:lstStyle/>
          <a:p>
            <a:pPr marL="282550" indent="-282550" defTabSz="912732">
              <a:lnSpc>
                <a:spcPct val="90000"/>
              </a:lnSpc>
              <a:spcBef>
                <a:spcPct val="20000"/>
              </a:spcBef>
              <a:buClr>
                <a:srgbClr val="FFCC29"/>
              </a:buClr>
            </a:pPr>
            <a:r>
              <a:rPr lang="en-US" sz="1600" b="1" dirty="0" smtClean="0">
                <a:latin typeface="Trebuchet MS" pitchFamily="34" charset="0"/>
              </a:rPr>
              <a:t>Extends browser protection to the web server </a:t>
            </a:r>
          </a:p>
          <a:p>
            <a:pPr marL="282550" indent="-282550" defTabSz="912732">
              <a:lnSpc>
                <a:spcPct val="90000"/>
              </a:lnSpc>
              <a:spcBef>
                <a:spcPct val="20000"/>
              </a:spcBef>
              <a:buClr>
                <a:srgbClr val="FFCC29"/>
              </a:buClr>
              <a:buBlip>
                <a:blip r:embed="rId4"/>
              </a:buBlip>
            </a:pPr>
            <a:r>
              <a:rPr lang="en-US" sz="1600" dirty="0" smtClean="0">
                <a:latin typeface="Trebuchet MS" pitchFamily="34" charset="0"/>
              </a:rPr>
              <a:t>Http only cookies</a:t>
            </a:r>
          </a:p>
          <a:p>
            <a:pPr marL="282550" indent="-282550" defTabSz="912732">
              <a:lnSpc>
                <a:spcPct val="90000"/>
              </a:lnSpc>
              <a:spcBef>
                <a:spcPct val="20000"/>
              </a:spcBef>
              <a:buClr>
                <a:srgbClr val="FFCC29"/>
              </a:buClr>
              <a:buBlip>
                <a:blip r:embed="rId4"/>
              </a:buBlip>
            </a:pPr>
            <a:r>
              <a:rPr lang="en-US" sz="1600" dirty="0" smtClean="0">
                <a:latin typeface="Trebuchet MS" pitchFamily="34" charset="0"/>
              </a:rPr>
              <a:t>Group Policies</a:t>
            </a:r>
          </a:p>
          <a:p>
            <a:pPr marL="282550" indent="-282550" defTabSz="912732">
              <a:lnSpc>
                <a:spcPct val="90000"/>
              </a:lnSpc>
              <a:spcBef>
                <a:spcPct val="20000"/>
              </a:spcBef>
              <a:buClr>
                <a:srgbClr val="FFCC29"/>
              </a:buClr>
              <a:buBlip>
                <a:blip r:embed="rId4"/>
              </a:buBlip>
            </a:pPr>
            <a:r>
              <a:rPr lang="en-US" sz="1600" b="1" dirty="0" smtClean="0">
                <a:solidFill>
                  <a:srgbClr val="FFFF00"/>
                </a:solidFill>
                <a:effectLst>
                  <a:outerShdw blurRad="38100" dist="38100" dir="2700000" algn="tl">
                    <a:srgbClr val="000000">
                      <a:alpha val="43137"/>
                    </a:srgbClr>
                  </a:outerShdw>
                </a:effectLst>
                <a:latin typeface="Trebuchet MS" pitchFamily="34" charset="0"/>
              </a:rPr>
              <a:t>XDomainRequest - Cross Domain Requests</a:t>
            </a:r>
          </a:p>
          <a:p>
            <a:pPr marL="282550" indent="-282550" defTabSz="912732">
              <a:lnSpc>
                <a:spcPct val="90000"/>
              </a:lnSpc>
              <a:spcBef>
                <a:spcPct val="20000"/>
              </a:spcBef>
              <a:buClr>
                <a:srgbClr val="FFCC29"/>
              </a:buClr>
              <a:buBlip>
                <a:blip r:embed="rId4"/>
              </a:buBlip>
            </a:pPr>
            <a:r>
              <a:rPr lang="en-US" sz="1600" b="1" dirty="0" err="1" smtClean="0">
                <a:solidFill>
                  <a:srgbClr val="FFFF00"/>
                </a:solidFill>
                <a:effectLst>
                  <a:outerShdw blurRad="38100" dist="38100" dir="2700000" algn="tl">
                    <a:srgbClr val="000000">
                      <a:alpha val="43137"/>
                    </a:srgbClr>
                  </a:outerShdw>
                </a:effectLst>
                <a:latin typeface="Trebuchet MS" pitchFamily="34" charset="0"/>
              </a:rPr>
              <a:t>XDM</a:t>
            </a:r>
            <a:r>
              <a:rPr lang="en-US" sz="1600" b="1" dirty="0" smtClean="0">
                <a:solidFill>
                  <a:srgbClr val="FFFF00"/>
                </a:solidFill>
                <a:effectLst>
                  <a:outerShdw blurRad="38100" dist="38100" dir="2700000" algn="tl">
                    <a:srgbClr val="000000">
                      <a:alpha val="43137"/>
                    </a:srgbClr>
                  </a:outerShdw>
                </a:effectLst>
                <a:latin typeface="Trebuchet MS" pitchFamily="34" charset="0"/>
              </a:rPr>
              <a:t> - Cross Domain Messaging</a:t>
            </a:r>
          </a:p>
          <a:p>
            <a:pPr marL="282550" indent="-282550" defTabSz="912732">
              <a:lnSpc>
                <a:spcPct val="90000"/>
              </a:lnSpc>
              <a:spcBef>
                <a:spcPct val="20000"/>
              </a:spcBef>
              <a:buClr>
                <a:srgbClr val="FFCC29"/>
              </a:buClr>
              <a:buBlip>
                <a:blip r:embed="rId4"/>
              </a:buBlip>
            </a:pPr>
            <a:r>
              <a:rPr lang="en-US" sz="1600" b="1" dirty="0" smtClean="0">
                <a:solidFill>
                  <a:srgbClr val="FFFF00"/>
                </a:solidFill>
                <a:effectLst>
                  <a:outerShdw blurRad="38100" dist="38100" dir="2700000" algn="tl">
                    <a:srgbClr val="000000">
                      <a:alpha val="43137"/>
                    </a:srgbClr>
                  </a:outerShdw>
                </a:effectLst>
                <a:latin typeface="Trebuchet MS" pitchFamily="34" charset="0"/>
              </a:rPr>
              <a:t>XSS Filter - Cross Site Scripting</a:t>
            </a:r>
          </a:p>
          <a:p>
            <a:pPr marL="282550" indent="-282550" defTabSz="912732">
              <a:lnSpc>
                <a:spcPct val="90000"/>
              </a:lnSpc>
              <a:spcBef>
                <a:spcPct val="20000"/>
              </a:spcBef>
              <a:buClr>
                <a:srgbClr val="FFCC29"/>
              </a:buClr>
              <a:buBlip>
                <a:blip r:embed="rId4"/>
              </a:buBlip>
            </a:pPr>
            <a:r>
              <a:rPr lang="en-US" sz="1600" b="1" dirty="0" smtClean="0">
                <a:solidFill>
                  <a:srgbClr val="FFFF00"/>
                </a:solidFill>
                <a:effectLst>
                  <a:outerShdw blurRad="38100" dist="38100" dir="2700000" algn="tl">
                    <a:srgbClr val="000000">
                      <a:alpha val="43137"/>
                    </a:srgbClr>
                  </a:outerShdw>
                </a:effectLst>
                <a:latin typeface="Trebuchet MS" pitchFamily="34" charset="0"/>
              </a:rPr>
              <a:t>Anti-ClickJacking</a:t>
            </a:r>
          </a:p>
        </p:txBody>
      </p:sp>
      <p:sp>
        <p:nvSpPr>
          <p:cNvPr id="15" name="Rounded Rectangle 14"/>
          <p:cNvSpPr/>
          <p:nvPr/>
        </p:nvSpPr>
        <p:spPr>
          <a:xfrm>
            <a:off x="685800" y="4848225"/>
            <a:ext cx="2313991" cy="1160313"/>
          </a:xfrm>
          <a:prstGeom prst="roundRect">
            <a:avLst/>
          </a:prstGeom>
        </p:spPr>
        <p:style>
          <a:lnRef idx="0">
            <a:schemeClr val="accent2"/>
          </a:lnRef>
          <a:fillRef idx="3">
            <a:schemeClr val="accent2"/>
          </a:fillRef>
          <a:effectRef idx="3">
            <a:schemeClr val="accent2"/>
          </a:effectRef>
          <a:fontRef idx="minor">
            <a:schemeClr val="lt1"/>
          </a:fontRef>
        </p:style>
        <p:txBody>
          <a:bodyPr anchor="ctr"/>
          <a:lstStyle/>
          <a:p>
            <a:pPr algn="ctr" fontAlgn="auto">
              <a:spcBef>
                <a:spcPts val="0"/>
              </a:spcBef>
              <a:spcAft>
                <a:spcPts val="0"/>
              </a:spcAft>
              <a:defRPr/>
            </a:pPr>
            <a:r>
              <a:rPr lang="en-US" b="1" dirty="0" smtClean="0"/>
              <a:t>Web Server &amp; Applications</a:t>
            </a:r>
            <a:endParaRPr lang="en-US" b="1" dirty="0"/>
          </a:p>
        </p:txBody>
      </p:sp>
      <p:sp>
        <p:nvSpPr>
          <p:cNvPr id="16" name="Rounded Rectangle 15"/>
          <p:cNvSpPr/>
          <p:nvPr/>
        </p:nvSpPr>
        <p:spPr>
          <a:xfrm>
            <a:off x="666750" y="3125937"/>
            <a:ext cx="2313991" cy="1160313"/>
          </a:xfrm>
          <a:prstGeom prst="roundRect">
            <a:avLst/>
          </a:prstGeom>
        </p:spPr>
        <p:style>
          <a:lnRef idx="0">
            <a:schemeClr val="accent2"/>
          </a:lnRef>
          <a:fillRef idx="3">
            <a:schemeClr val="accent2"/>
          </a:fillRef>
          <a:effectRef idx="3">
            <a:schemeClr val="accent2"/>
          </a:effectRef>
          <a:fontRef idx="minor">
            <a:schemeClr val="lt1"/>
          </a:fontRef>
        </p:style>
        <p:txBody>
          <a:bodyPr anchor="ctr"/>
          <a:lstStyle/>
          <a:p>
            <a:pPr algn="ctr" fontAlgn="auto">
              <a:spcBef>
                <a:spcPts val="0"/>
              </a:spcBef>
              <a:spcAft>
                <a:spcPts val="0"/>
              </a:spcAft>
              <a:defRPr/>
            </a:pPr>
            <a:r>
              <a:rPr lang="en-US" b="1" dirty="0" smtClean="0"/>
              <a:t>Browser Vulnerabilities</a:t>
            </a:r>
            <a:endParaRPr lang="en-US" b="1" dirty="0"/>
          </a:p>
        </p:txBody>
      </p:sp>
      <p:sp>
        <p:nvSpPr>
          <p:cNvPr id="17" name="Rounded Rectangle 16"/>
          <p:cNvSpPr/>
          <p:nvPr/>
        </p:nvSpPr>
        <p:spPr>
          <a:xfrm>
            <a:off x="685800" y="1209675"/>
            <a:ext cx="2313991" cy="1160313"/>
          </a:xfrm>
          <a:prstGeom prst="roundRect">
            <a:avLst/>
          </a:prstGeom>
        </p:spPr>
        <p:style>
          <a:lnRef idx="0">
            <a:schemeClr val="accent2"/>
          </a:lnRef>
          <a:fillRef idx="3">
            <a:schemeClr val="accent2"/>
          </a:fillRef>
          <a:effectRef idx="3">
            <a:schemeClr val="accent2"/>
          </a:effectRef>
          <a:fontRef idx="minor">
            <a:schemeClr val="lt1"/>
          </a:fontRef>
        </p:style>
        <p:txBody>
          <a:bodyPr anchor="ctr"/>
          <a:lstStyle/>
          <a:p>
            <a:pPr algn="ctr" fontAlgn="auto">
              <a:spcBef>
                <a:spcPts val="0"/>
              </a:spcBef>
              <a:spcAft>
                <a:spcPts val="0"/>
              </a:spcAft>
              <a:defRPr/>
            </a:pPr>
            <a:r>
              <a:rPr lang="en-US" b="1" dirty="0" smtClean="0"/>
              <a:t>Social Engineering &amp; Privacy </a:t>
            </a:r>
            <a:endParaRPr lang="en-US" b="1" dirty="0"/>
          </a:p>
        </p:txBody>
      </p:sp>
      <p:sp>
        <p:nvSpPr>
          <p:cNvPr id="13" name="TextBox 12"/>
          <p:cNvSpPr txBox="1"/>
          <p:nvPr/>
        </p:nvSpPr>
        <p:spPr>
          <a:xfrm>
            <a:off x="552449" y="6381750"/>
            <a:ext cx="1876425" cy="338554"/>
          </a:xfrm>
          <a:prstGeom prst="rect">
            <a:avLst/>
          </a:prstGeom>
          <a:noFill/>
        </p:spPr>
        <p:txBody>
          <a:bodyPr wrap="square" rtlCol="0">
            <a:spAutoFit/>
          </a:bodyPr>
          <a:lstStyle/>
          <a:p>
            <a:r>
              <a:rPr lang="en-US" sz="1600" dirty="0" smtClean="0">
                <a:gradFill>
                  <a:gsLst>
                    <a:gs pos="0">
                      <a:schemeClr val="tx1"/>
                    </a:gs>
                    <a:gs pos="100000">
                      <a:schemeClr val="tx1"/>
                    </a:gs>
                  </a:gsLst>
                  <a:lin ang="5400000" scaled="0"/>
                </a:gradFill>
                <a:effectLst>
                  <a:outerShdw blurRad="38100" dist="38100" dir="2700000" algn="tl">
                    <a:srgbClr val="000000">
                      <a:alpha val="43137"/>
                    </a:srgbClr>
                  </a:outerShdw>
                </a:effectLst>
              </a:rPr>
              <a:t>IE 7, </a:t>
            </a:r>
            <a:r>
              <a:rPr lang="en-US" sz="1600" dirty="0" smtClean="0">
                <a:solidFill>
                  <a:srgbClr val="FFFF00"/>
                </a:solidFill>
                <a:effectLst>
                  <a:outerShdw blurRad="38100" dist="38100" dir="2700000" algn="tl">
                    <a:srgbClr val="000000">
                      <a:alpha val="43137"/>
                    </a:srgbClr>
                  </a:outerShdw>
                </a:effectLst>
              </a:rPr>
              <a:t>IE 8</a:t>
            </a:r>
          </a:p>
        </p:txBody>
      </p:sp>
    </p:spTree>
    <p:custDataLst>
      <p:tags r:id="rId1"/>
    </p:custDataLst>
  </p:cSld>
  <p:clrMapOvr>
    <a:masterClrMapping/>
  </p:clrMapOvr>
  <p:transition advTm="0">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0">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0">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0">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0">
                                            <p:txEl>
                                              <p:pRg st="4" end="4"/>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0">
                                            <p:txEl>
                                              <p:pRg st="5" end="5"/>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11">
                                            <p:txEl>
                                              <p:pRg st="0" end="0"/>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11">
                                            <p:txEl>
                                              <p:pRg st="3" end="3"/>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11">
                                            <p:txEl>
                                              <p:pRg st="2" end="2"/>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11">
                                            <p:txEl>
                                              <p:pRg st="1" end="1"/>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11">
                                            <p:txEl>
                                              <p:pRg st="4" end="4"/>
                                            </p:tx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12">
                                            <p:txEl>
                                              <p:pRg st="0" end="0"/>
                                            </p:txEl>
                                          </p:spTgt>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12">
                                            <p:txEl>
                                              <p:pRg st="3" end="3"/>
                                            </p:txEl>
                                          </p:spTgt>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12">
                                            <p:txEl>
                                              <p:pRg st="2" end="2"/>
                                            </p:txEl>
                                          </p:spTgt>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12">
                                            <p:txEl>
                                              <p:pRg st="1" end="1"/>
                                            </p:txEl>
                                          </p:spTgt>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12">
                                            <p:txEl>
                                              <p:pRg st="4" end="4"/>
                                            </p:txEl>
                                          </p:spTgt>
                                        </p:tgtEl>
                                        <p:attrNameLst>
                                          <p:attrName>style.visibility</p:attrName>
                                        </p:attrNameLst>
                                      </p:cBhvr>
                                      <p:to>
                                        <p:strVal val="visible"/>
                                      </p:to>
                                    </p:set>
                                  </p:childTnLst>
                                </p:cTn>
                              </p:par>
                              <p:par>
                                <p:cTn id="41" presetID="1" presetClass="entr" presetSubtype="0" fill="hold" nodeType="withEffect">
                                  <p:stCondLst>
                                    <p:cond delay="0"/>
                                  </p:stCondLst>
                                  <p:childTnLst>
                                    <p:set>
                                      <p:cBhvr>
                                        <p:cTn id="42" dur="1" fill="hold">
                                          <p:stCondLst>
                                            <p:cond delay="0"/>
                                          </p:stCondLst>
                                        </p:cTn>
                                        <p:tgtEl>
                                          <p:spTgt spid="12">
                                            <p:txEl>
                                              <p:pRg st="5" end="5"/>
                                            </p:txEl>
                                          </p:spTgt>
                                        </p:tgtEl>
                                        <p:attrNameLst>
                                          <p:attrName>style.visibility</p:attrName>
                                        </p:attrNameLst>
                                      </p:cBhvr>
                                      <p:to>
                                        <p:strVal val="visible"/>
                                      </p:to>
                                    </p:set>
                                  </p:childTnLst>
                                </p:cTn>
                              </p:par>
                              <p:par>
                                <p:cTn id="43" presetID="1" presetClass="entr" presetSubtype="0" fill="hold" nodeType="withEffect">
                                  <p:stCondLst>
                                    <p:cond delay="0"/>
                                  </p:stCondLst>
                                  <p:childTnLst>
                                    <p:set>
                                      <p:cBhvr>
                                        <p:cTn id="44" dur="1" fill="hold">
                                          <p:stCondLst>
                                            <p:cond delay="0"/>
                                          </p:stCondLst>
                                        </p:cTn>
                                        <p:tgtEl>
                                          <p:spTgt spid="12">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12" name="Rectangle 8"/>
          <p:cNvSpPr>
            <a:spLocks noGrp="1" noChangeArrowheads="1"/>
          </p:cNvSpPr>
          <p:nvPr>
            <p:ph type="title"/>
          </p:nvPr>
        </p:nvSpPr>
        <p:spPr/>
        <p:txBody>
          <a:bodyPr/>
          <a:lstStyle/>
          <a:p>
            <a:pPr>
              <a:defRPr/>
            </a:pPr>
            <a:r>
              <a:rPr lang="en-US" dirty="0" smtClean="0"/>
              <a:t>Domain Highlighting</a:t>
            </a:r>
            <a:endParaRPr lang="en-US" dirty="0"/>
          </a:p>
        </p:txBody>
      </p:sp>
      <p:pic>
        <p:nvPicPr>
          <p:cNvPr id="8203" name="Picture 10" descr="\\SIMPLESHARE\NetFolder\SnagIt Share\Domain name highlighting.png"/>
          <p:cNvPicPr>
            <a:picLocks noChangeAspect="1" noChangeArrowheads="1"/>
          </p:cNvPicPr>
          <p:nvPr/>
        </p:nvPicPr>
        <p:blipFill>
          <a:blip r:embed="rId3"/>
          <a:srcRect r="2647" b="13915"/>
          <a:stretch>
            <a:fillRect/>
          </a:stretch>
        </p:blipFill>
        <p:spPr bwMode="auto">
          <a:xfrm>
            <a:off x="894042" y="2940569"/>
            <a:ext cx="7507451" cy="738296"/>
          </a:xfrm>
          <a:prstGeom prst="rect">
            <a:avLst/>
          </a:prstGeom>
          <a:noFill/>
          <a:ln w="9525">
            <a:noFill/>
            <a:miter lim="800000"/>
            <a:headEnd/>
            <a:tailEnd/>
          </a:ln>
        </p:spPr>
      </p:pic>
      <p:sp>
        <p:nvSpPr>
          <p:cNvPr id="14" name="TextBox 13"/>
          <p:cNvSpPr txBox="1"/>
          <p:nvPr/>
        </p:nvSpPr>
        <p:spPr>
          <a:xfrm>
            <a:off x="393404" y="1310348"/>
            <a:ext cx="8288628" cy="1200329"/>
          </a:xfrm>
          <a:prstGeom prst="rect">
            <a:avLst/>
          </a:prstGeom>
          <a:noFill/>
        </p:spPr>
        <p:txBody>
          <a:bodyPr wrap="square" rtlCol="0">
            <a:spAutoFit/>
          </a:bodyPr>
          <a:lstStyle/>
          <a:p>
            <a:pPr marL="396875" indent="-396875">
              <a:lnSpc>
                <a:spcPct val="90000"/>
              </a:lnSpc>
              <a:spcBef>
                <a:spcPct val="20000"/>
              </a:spcBef>
              <a:buBlip>
                <a:blip r:embed="rId4"/>
              </a:buBlip>
            </a:pPr>
            <a:r>
              <a:rPr lang="en-US" sz="2400" dirty="0" smtClean="0"/>
              <a:t>More accurately ascertain the domain of the visiting  </a:t>
            </a:r>
          </a:p>
          <a:p>
            <a:pPr marL="396875" indent="-396875">
              <a:lnSpc>
                <a:spcPct val="90000"/>
              </a:lnSpc>
              <a:spcBef>
                <a:spcPct val="20000"/>
              </a:spcBef>
              <a:buBlip>
                <a:blip r:embed="rId4"/>
              </a:buBlip>
            </a:pPr>
            <a:r>
              <a:rPr lang="en-US" sz="2400" dirty="0" smtClean="0"/>
              <a:t>The domain is black, vs. other characters which are gray.</a:t>
            </a:r>
          </a:p>
          <a:p>
            <a:pPr>
              <a:buFont typeface="Arial" pitchFamily="34" charset="0"/>
              <a:buChar char="•"/>
            </a:pPr>
            <a:endParaRPr lang="en-US" sz="2400" dirty="0"/>
          </a:p>
        </p:txBody>
      </p:sp>
      <p:pic>
        <p:nvPicPr>
          <p:cNvPr id="12" name="Picture 6" descr="block.JPG"/>
          <p:cNvPicPr>
            <a:picLocks noChangeAspect="1"/>
          </p:cNvPicPr>
          <p:nvPr/>
        </p:nvPicPr>
        <p:blipFill>
          <a:blip r:embed="rId5"/>
          <a:srcRect r="2799" b="37537"/>
          <a:stretch>
            <a:fillRect/>
          </a:stretch>
        </p:blipFill>
        <p:spPr bwMode="auto">
          <a:xfrm>
            <a:off x="913112" y="4008475"/>
            <a:ext cx="7556742" cy="744279"/>
          </a:xfrm>
          <a:prstGeom prst="rect">
            <a:avLst/>
          </a:prstGeom>
          <a:noFill/>
          <a:ln w="9525">
            <a:noFill/>
            <a:miter lim="800000"/>
            <a:headEnd/>
            <a:tailEnd/>
          </a:ln>
        </p:spPr>
      </p:pic>
    </p:spTree>
  </p:cSld>
  <p:clrMapOvr>
    <a:masterClrMapping/>
  </p:clrMapOvr>
  <p:transition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4">
                                            <p:txEl>
                                              <p:pRg st="0" end="0"/>
                                            </p:txEl>
                                          </p:spTgt>
                                        </p:tgtEl>
                                        <p:attrNameLst>
                                          <p:attrName>style.visibility</p:attrName>
                                        </p:attrNameLst>
                                      </p:cBhvr>
                                      <p:to>
                                        <p:strVal val="visible"/>
                                      </p:to>
                                    </p:set>
                                    <p:animEffect transition="in" filter="fade">
                                      <p:cBhvr>
                                        <p:cTn id="7" dur="500"/>
                                        <p:tgtEl>
                                          <p:spTgt spid="14">
                                            <p:txEl>
                                              <p:pRg st="0" end="0"/>
                                            </p:txEl>
                                          </p:spTgt>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14">
                                            <p:txEl>
                                              <p:pRg st="1" end="1"/>
                                            </p:txEl>
                                          </p:spTgt>
                                        </p:tgtEl>
                                        <p:attrNameLst>
                                          <p:attrName>style.visibility</p:attrName>
                                        </p:attrNameLst>
                                      </p:cBhvr>
                                      <p:to>
                                        <p:strVal val="visible"/>
                                      </p:to>
                                    </p:set>
                                    <p:animEffect transition="in" filter="fade">
                                      <p:cBhvr>
                                        <p:cTn id="11" dur="500"/>
                                        <p:tgtEl>
                                          <p:spTgt spid="14">
                                            <p:txEl>
                                              <p:pRg st="1" end="1"/>
                                            </p:txEl>
                                          </p:spTgt>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8203"/>
                                        </p:tgtEl>
                                        <p:attrNameLst>
                                          <p:attrName>style.visibility</p:attrName>
                                        </p:attrNameLst>
                                      </p:cBhvr>
                                      <p:to>
                                        <p:strVal val="visible"/>
                                      </p:to>
                                    </p:set>
                                    <p:animEffect transition="in" filter="fade">
                                      <p:cBhvr>
                                        <p:cTn id="15" dur="500"/>
                                        <p:tgtEl>
                                          <p:spTgt spid="8203"/>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12"/>
                                        </p:tgtEl>
                                        <p:attrNameLst>
                                          <p:attrName>style.visibility</p:attrName>
                                        </p:attrNameLst>
                                      </p:cBhvr>
                                      <p:to>
                                        <p:strVal val="visible"/>
                                      </p:to>
                                    </p:set>
                                    <p:animEffect transition="in" filter="fade">
                                      <p:cBhvr>
                                        <p:cTn id="20"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Social Engineering </a:t>
            </a:r>
            <a:endParaRPr lang="en-US" dirty="0"/>
          </a:p>
        </p:txBody>
      </p:sp>
      <p:sp>
        <p:nvSpPr>
          <p:cNvPr id="3" name="Content Placeholder 2"/>
          <p:cNvSpPr>
            <a:spLocks noGrp="1"/>
          </p:cNvSpPr>
          <p:nvPr>
            <p:ph idx="1"/>
          </p:nvPr>
        </p:nvSpPr>
        <p:spPr>
          <a:xfrm>
            <a:off x="392430" y="1252855"/>
            <a:ext cx="8568690" cy="4838248"/>
          </a:xfrm>
        </p:spPr>
        <p:txBody>
          <a:bodyPr/>
          <a:lstStyle/>
          <a:p>
            <a:r>
              <a:rPr lang="en-US" dirty="0" smtClean="0"/>
              <a:t>Emerging threat vector &amp; diversification</a:t>
            </a:r>
          </a:p>
          <a:p>
            <a:r>
              <a:rPr lang="en-US" dirty="0" smtClean="0"/>
              <a:t>Address concerns of Users and Site owners </a:t>
            </a:r>
          </a:p>
          <a:p>
            <a:r>
              <a:rPr lang="en-US" dirty="0" smtClean="0"/>
              <a:t>SmartScreen® Filter </a:t>
            </a:r>
          </a:p>
          <a:p>
            <a:pPr lvl="1"/>
            <a:r>
              <a:rPr lang="en-US" sz="2400" dirty="0" smtClean="0"/>
              <a:t>Integrated Phishing &amp; Malware download protection</a:t>
            </a:r>
          </a:p>
          <a:p>
            <a:pPr lvl="1"/>
            <a:r>
              <a:rPr lang="en-US" sz="2400" dirty="0" smtClean="0"/>
              <a:t>Examines URL string, preempting evolving threats </a:t>
            </a:r>
          </a:p>
          <a:p>
            <a:pPr lvl="1"/>
            <a:r>
              <a:rPr lang="en-US" sz="2400" dirty="0" smtClean="0"/>
              <a:t>Blocks 1 million+ weekly attempts to visit phish sites</a:t>
            </a:r>
          </a:p>
          <a:p>
            <a:pPr lvl="1"/>
            <a:r>
              <a:rPr lang="en-US" sz="2400" dirty="0" smtClean="0"/>
              <a:t>Significant malware site detection volumes ~10 x traffic as compared to phishing, (IE8 beta users).</a:t>
            </a:r>
          </a:p>
          <a:p>
            <a:pPr lvl="1"/>
            <a:r>
              <a:rPr lang="en-US" sz="2400" dirty="0" smtClean="0"/>
              <a:t>Group Policy support – Key IT requirement</a:t>
            </a:r>
          </a:p>
          <a:p>
            <a:pPr lvl="1"/>
            <a:r>
              <a:rPr lang="en-US" sz="2400" dirty="0" smtClean="0"/>
              <a:t>24 x 7support processes and feedback mechanisms</a:t>
            </a:r>
          </a:p>
          <a:p>
            <a:endParaRPr lang="en-US" dirty="0"/>
          </a:p>
        </p:txBody>
      </p:sp>
    </p:spTree>
  </p:cSld>
  <p:clrMapOvr>
    <a:masterClrMapping/>
  </p:clrMapOvr>
  <p:transition advTm="0">
    <p:fade/>
  </p:transition>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TIMING" val="|1.4|54.4|14.4|17.3|12"/>
</p:tagLst>
</file>

<file path=ppt/tags/tag2.xml><?xml version="1.0" encoding="utf-8"?>
<p:tagLst xmlns:a="http://schemas.openxmlformats.org/drawingml/2006/main" xmlns:r="http://schemas.openxmlformats.org/officeDocument/2006/relationships" xmlns:p="http://schemas.openxmlformats.org/presentationml/2006/main">
  <p:tag name="TIMING" val="|119.2|478.6|124.6"/>
</p:tagLst>
</file>

<file path=ppt/tags/tag3.xml><?xml version="1.0" encoding="utf-8"?>
<p:tagLst xmlns:a="http://schemas.openxmlformats.org/drawingml/2006/main" xmlns:r="http://schemas.openxmlformats.org/officeDocument/2006/relationships" xmlns:p="http://schemas.openxmlformats.org/presentationml/2006/main">
  <p:tag name="TIMING" val="|34"/>
</p:tagLst>
</file>

<file path=ppt/tags/tag4.xml><?xml version="1.0" encoding="utf-8"?>
<p:tagLst xmlns:a="http://schemas.openxmlformats.org/drawingml/2006/main" xmlns:r="http://schemas.openxmlformats.org/officeDocument/2006/relationships" xmlns:p="http://schemas.openxmlformats.org/presentationml/2006/main">
  <p:tag name="TIMING" val="|4.7|9.4|46.2|40.8|16.3"/>
</p:tagLst>
</file>

<file path=ppt/tags/tag5.xml><?xml version="1.0" encoding="utf-8"?>
<p:tagLst xmlns:a="http://schemas.openxmlformats.org/drawingml/2006/main" xmlns:r="http://schemas.openxmlformats.org/officeDocument/2006/relationships" xmlns:p="http://schemas.openxmlformats.org/presentationml/2006/main">
  <p:tag name="TIMING" val="|2.3|34.8|65|6.2|17.3"/>
</p:tagLst>
</file>

<file path=ppt/tags/tag6.xml><?xml version="1.0" encoding="utf-8"?>
<p:tagLst xmlns:a="http://schemas.openxmlformats.org/drawingml/2006/main" xmlns:r="http://schemas.openxmlformats.org/officeDocument/2006/relationships" xmlns:p="http://schemas.openxmlformats.org/presentationml/2006/main">
  <p:tag name="TIMING" val="|47.7|.7|1.5|.7|.8|2|61.7"/>
</p:tagLst>
</file>

<file path=ppt/theme/theme1.xml><?xml version="1.0" encoding="utf-8"?>
<a:theme xmlns:a="http://schemas.openxmlformats.org/drawingml/2006/main" name="TechEd09_Europe">
  <a:themeElements>
    <a:clrScheme name="Custom 26">
      <a:dk1>
        <a:srgbClr val="000000"/>
      </a:dk1>
      <a:lt1>
        <a:srgbClr val="FFFFFF"/>
      </a:lt1>
      <a:dk2>
        <a:srgbClr val="CCFFCC"/>
      </a:dk2>
      <a:lt2>
        <a:srgbClr val="CCCCCC"/>
      </a:lt2>
      <a:accent1>
        <a:srgbClr val="99CC99"/>
      </a:accent1>
      <a:accent2>
        <a:srgbClr val="00994B"/>
      </a:accent2>
      <a:accent3>
        <a:srgbClr val="1E78B9"/>
      </a:accent3>
      <a:accent4>
        <a:srgbClr val="F5821E"/>
      </a:accent4>
      <a:accent5>
        <a:srgbClr val="FFFF11"/>
      </a:accent5>
      <a:accent6>
        <a:srgbClr val="D90026"/>
      </a:accent6>
      <a:hlink>
        <a:srgbClr val="F3EB4F"/>
      </a:hlink>
      <a:folHlink>
        <a:srgbClr val="68188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000" dirty="0" smtClean="0">
            <a:solidFill>
              <a:srgbClr val="FFFFFF"/>
            </a:solidFill>
            <a:effectLst>
              <a:outerShdw blurRad="38100" dist="38100" dir="2700000" algn="tl">
                <a:srgbClr val="000000">
                  <a:alpha val="43137"/>
                </a:srgbClr>
              </a:outerShdw>
            </a:effectLst>
            <a:latin typeface="Calibri"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2.xml><?xml version="1.0" encoding="utf-8"?>
<a:theme xmlns:a="http://schemas.openxmlformats.org/drawingml/2006/main" name="TechEd09_Europe template">
  <a:themeElements>
    <a:clrScheme name="Custom 26">
      <a:dk1>
        <a:srgbClr val="000000"/>
      </a:dk1>
      <a:lt1>
        <a:srgbClr val="FFFFFF"/>
      </a:lt1>
      <a:dk2>
        <a:srgbClr val="CCFFCC"/>
      </a:dk2>
      <a:lt2>
        <a:srgbClr val="CCCCCC"/>
      </a:lt2>
      <a:accent1>
        <a:srgbClr val="99CC99"/>
      </a:accent1>
      <a:accent2>
        <a:srgbClr val="00994B"/>
      </a:accent2>
      <a:accent3>
        <a:srgbClr val="1E78B9"/>
      </a:accent3>
      <a:accent4>
        <a:srgbClr val="F5821E"/>
      </a:accent4>
      <a:accent5>
        <a:srgbClr val="FFFF11"/>
      </a:accent5>
      <a:accent6>
        <a:srgbClr val="D90026"/>
      </a:accent6>
      <a:hlink>
        <a:srgbClr val="F3EB4F"/>
      </a:hlink>
      <a:folHlink>
        <a:srgbClr val="68188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000" dirty="0" smtClean="0">
            <a:solidFill>
              <a:srgbClr val="FFFFFF"/>
            </a:solidFill>
            <a:effectLst>
              <a:outerShdw blurRad="38100" dist="38100" dir="2700000" algn="tl">
                <a:srgbClr val="000000">
                  <a:alpha val="43137"/>
                </a:srgbClr>
              </a:outerShdw>
            </a:effectLst>
            <a:latin typeface="Calibri"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TechEd09_Europe</Template>
  <TotalTime>1755</TotalTime>
  <Words>1600</Words>
  <Application>Microsoft Office PowerPoint</Application>
  <PresentationFormat>On-screen Show (4:3)</PresentationFormat>
  <Paragraphs>349</Paragraphs>
  <Slides>55</Slides>
  <Notes>54</Notes>
  <HiddenSlides>0</HiddenSlides>
  <MMClips>0</MMClips>
  <ScaleCrop>false</ScaleCrop>
  <HeadingPairs>
    <vt:vector size="4" baseType="variant">
      <vt:variant>
        <vt:lpstr>Theme</vt:lpstr>
      </vt:variant>
      <vt:variant>
        <vt:i4>2</vt:i4>
      </vt:variant>
      <vt:variant>
        <vt:lpstr>Slide Titles</vt:lpstr>
      </vt:variant>
      <vt:variant>
        <vt:i4>55</vt:i4>
      </vt:variant>
    </vt:vector>
  </HeadingPairs>
  <TitlesOfParts>
    <vt:vector size="57" baseType="lpstr">
      <vt:lpstr>TechEd09_Europe</vt:lpstr>
      <vt:lpstr>TechEd09_Europe template</vt:lpstr>
      <vt:lpstr>Slide 1</vt:lpstr>
      <vt:lpstr>An Inside Look at Windows Internet Explorer Security</vt:lpstr>
      <vt:lpstr>Overview</vt:lpstr>
      <vt:lpstr>New Security Features</vt:lpstr>
      <vt:lpstr>Threat Vectors Increasing Severity &amp; Ways of Risk</vt:lpstr>
      <vt:lpstr>Web 2.0 - Challenge or Opportunity? </vt:lpstr>
      <vt:lpstr>Internet Explorer 8 Trustworthy Browsing </vt:lpstr>
      <vt:lpstr>Domain Highlighting</vt:lpstr>
      <vt:lpstr>Social Engineering </vt:lpstr>
      <vt:lpstr>SmartScreen Filter</vt:lpstr>
      <vt:lpstr>IE 8 XSS Filter</vt:lpstr>
      <vt:lpstr>Cross Site Scripting Filter</vt:lpstr>
      <vt:lpstr>Slide 13</vt:lpstr>
      <vt:lpstr>Per-User ActiveX Controls Per-Site ActiveX Controls</vt:lpstr>
      <vt:lpstr>Per-User ActiveX Conversion Toolkit</vt:lpstr>
      <vt:lpstr>Protected Mode</vt:lpstr>
      <vt:lpstr>Internet Explorer 7 Process Model</vt:lpstr>
      <vt:lpstr>Internet Explorer 8 Process Model (LCIE)</vt:lpstr>
      <vt:lpstr>New Privacy Features</vt:lpstr>
      <vt:lpstr>Security vs. Privacy</vt:lpstr>
      <vt:lpstr>Privacy is all about being in control</vt:lpstr>
      <vt:lpstr>Does Privacy Exist?</vt:lpstr>
      <vt:lpstr>Web Privacy Issues Today – some examples</vt:lpstr>
      <vt:lpstr>Internet Explorer 8 Privacy Goals</vt:lpstr>
      <vt:lpstr>Delete Browsing History</vt:lpstr>
      <vt:lpstr>Delete Browsing History</vt:lpstr>
      <vt:lpstr>InPrivate Browsing</vt:lpstr>
      <vt:lpstr>InPrivate™ Browsing</vt:lpstr>
      <vt:lpstr>InPrivate Browsing FAQ</vt:lpstr>
      <vt:lpstr>Third Party Content Serving</vt:lpstr>
      <vt:lpstr>InPrivate Filtering</vt:lpstr>
      <vt:lpstr>InPrivate Filtering</vt:lpstr>
      <vt:lpstr>InPrivate Filtering FAQ (short list)</vt:lpstr>
      <vt:lpstr>3rdParty.html</vt:lpstr>
      <vt:lpstr>Managing &amp; Configuring</vt:lpstr>
      <vt:lpstr>Understanding Security Zones</vt:lpstr>
      <vt:lpstr>Security Zones</vt:lpstr>
      <vt:lpstr>Security Zone Settings</vt:lpstr>
      <vt:lpstr>Precedence Order for Each Setting</vt:lpstr>
      <vt:lpstr>“Use Only Machine Settings”</vt:lpstr>
      <vt:lpstr>Templates</vt:lpstr>
      <vt:lpstr>Some Things To Know Local Intranet vs. Trusted Sites</vt:lpstr>
      <vt:lpstr>Some Things To Know Local Intranet vs. Trusted Sites</vt:lpstr>
      <vt:lpstr>Mapping Sites to Zones</vt:lpstr>
      <vt:lpstr>Some Things To Know The “Lockdown Zones”</vt:lpstr>
      <vt:lpstr>Some Things To Know Viewing Settings on a policy-controlled system</vt:lpstr>
      <vt:lpstr>IEZoneAnalyzer</vt:lpstr>
      <vt:lpstr>Slide 48</vt:lpstr>
      <vt:lpstr>Resources</vt:lpstr>
      <vt:lpstr>Related Content</vt:lpstr>
      <vt:lpstr>References and Resources</vt:lpstr>
      <vt:lpstr>Internet Explorer Resources</vt:lpstr>
      <vt:lpstr>Slide 53</vt:lpstr>
      <vt:lpstr>Slide 54</vt:lpstr>
      <vt:lpstr>Slide 55</vt:lpstr>
    </vt:vector>
  </TitlesOfParts>
  <Manager>&lt;Content Manager Name Here&gt;</Manager>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subject>tech·ed Europe 2009</dc:subject>
  <dc:creator>Matt Heller</dc:creator>
  <dc:description>tech·ed Europe 2009</dc:description>
  <cp:lastModifiedBy>cn_user</cp:lastModifiedBy>
  <cp:revision>45</cp:revision>
  <dcterms:created xsi:type="dcterms:W3CDTF">2009-11-05T13:35:20Z</dcterms:created>
  <dcterms:modified xsi:type="dcterms:W3CDTF">2009-11-12T08:44:26Z</dcterms:modified>
</cp:coreProperties>
</file>