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36.xml" ContentType="application/vnd.openxmlformats-officedocument.presentationml.slide+xml"/>
  <Override PartName="/ppt/notesSlides/notesSlide38.xml" ContentType="application/vnd.openxmlformats-officedocument.presentationml.notesSlide+xml"/>
  <Override PartName="/ppt/diagrams/colors11.xml" ContentType="application/vnd.openxmlformats-officedocument.drawingml.diagramColors+xml"/>
  <Override PartName="/ppt/notesSlides/notesSlide49.xml" ContentType="application/vnd.openxmlformats-officedocument.presentationml.notesSlide+xml"/>
  <Override PartName="/ppt/slides/slide25.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diagrams/quickStyle17.xml" ContentType="application/vnd.openxmlformats-officedocument.drawingml.diagramStyle+xml"/>
  <Override PartName="/ppt/diagrams/drawing18.xml" ContentType="application/vnd.ms-office.drawingml.diagramDrawing+xml"/>
  <Override PartName="/ppt/tableStyles.xml" ContentType="application/vnd.openxmlformats-officedocument.presentationml.tableStyles+xml"/>
  <Override PartName="/ppt/notesSlides/notesSlide41.xml" ContentType="application/vnd.openxmlformats-officedocument.presentationml.notesSlide+xml"/>
  <Override PartName="/ppt/diagrams/layout17.xml" ContentType="application/vnd.openxmlformats-officedocument.drawingml.diagramLayout+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diagrams/quickStyle20.xml" ContentType="application/vnd.openxmlformats-officedocument.drawingml.diagramStyle+xml"/>
  <Override PartName="/ppt/diagrams/drawing21.xml" ContentType="application/vnd.ms-office.drawingml.diagramDrawing+xml"/>
  <Override PartName="/ppt/diagrams/colors4.xml" ContentType="application/vnd.openxmlformats-officedocument.drawingml.diagramColors+xml"/>
  <Override PartName="/ppt/diagrams/drawing10.xml" ContentType="application/vnd.ms-office.drawingml.diagramDrawing+xml"/>
  <Override PartName="/ppt/diagrams/colors16.xml" ContentType="application/vnd.openxmlformats-officedocument.drawingml.diagramColors+xml"/>
  <Override PartName="/ppt/diagrams/data18.xml" ContentType="application/vnd.openxmlformats-officedocument.drawingml.diagramData+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drawing3.xml" ContentType="application/vnd.ms-office.drawingml.diagramDrawing+xml"/>
  <Override PartName="/ppt/diagrams/layout20.xml" ContentType="application/vnd.openxmlformats-officedocument.drawingml.diagramLayout+xml"/>
  <Override PartName="/ppt/slides/slide55.xml" ContentType="application/vnd.openxmlformats-officedocument.presentationml.slide+xml"/>
  <Override PartName="/ppt/theme/theme2.xml" ContentType="application/vnd.openxmlformats-officedocument.theme+xml"/>
  <Override PartName="/ppt/diagrams/quickStyle3.xml" ContentType="application/vnd.openxmlformats-officedocument.drawingml.diagramStyle+xml"/>
  <Override PartName="/ppt/notesSlides/notesSlide57.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notesSlides/notesSlide46.xml" ContentType="application/vnd.openxmlformats-officedocument.presentationml.notesSlide+xml"/>
  <Override PartName="/ppt/diagrams/data21.xml" ContentType="application/vnd.openxmlformats-officedocument.drawingml.diagramData+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diagrams/layout6.xml" ContentType="application/vnd.openxmlformats-officedocument.drawingml.diagramLayout+xml"/>
  <Override PartName="/ppt/notesSlides/notesSlide35.xml" ContentType="application/vnd.openxmlformats-officedocument.presentationml.notesSlide+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diagrams/data7.xml" ContentType="application/vnd.openxmlformats-officedocument.drawingml.diagramData+xml"/>
  <Override PartName="/ppt/diagrams/colors9.xml" ContentType="application/vnd.openxmlformats-officedocument.drawingml.diagramColors+xml"/>
  <Override PartName="/ppt/notesSlides/notesSlide42.xml" ContentType="application/vnd.openxmlformats-officedocument.presentationml.notesSlide+xml"/>
  <Override PartName="/ppt/diagrams/quickStyle14.xml" ContentType="application/vnd.openxmlformats-officedocument.drawingml.diagramStyle+xml"/>
  <Override PartName="/ppt/diagrams/drawing15.xml" ContentType="application/vnd.ms-office.drawingml.diagramDrawing+xml"/>
  <Override PartName="/ppt/diagrams/layout18.xml" ContentType="application/vnd.openxmlformats-officedocument.drawingml.diagram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layout2.xml" ContentType="application/vnd.openxmlformats-officedocument.drawingml.diagramLayout+xml"/>
  <Override PartName="/ppt/diagrams/drawing8.xml" ContentType="application/vnd.ms-office.drawingml.diagramDrawing+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diagrams/layout14.xml" ContentType="application/vnd.openxmlformats-officedocument.drawingml.diagramLayout+xml"/>
  <Override PartName="/ppt/diagrams/colors17.xml" ContentType="application/vnd.openxmlformats-officedocument.drawingml.diagramColors+xml"/>
  <Override PartName="/ppt/diagrams/quickStyle21.xml" ContentType="application/vnd.openxmlformats-officedocument.drawingml.diagramStyl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rawing4.xml" ContentType="application/vnd.ms-office.drawingml.diagramDrawing+xml"/>
  <Override PartName="/ppt/diagrams/data19.xml" ContentType="application/vnd.openxmlformats-officedocument.drawingml.diagramData+xml"/>
  <Override PartName="/ppt/diagrams/layout21.xml" ContentType="application/vnd.openxmlformats-officedocument.drawingml.diagramLayou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diagrams/data15.xml" ContentType="application/vnd.openxmlformats-officedocument.drawingml.diagramData+xml"/>
  <Override PartName="/ppt/notesSlides/notesSlide47.xml" ContentType="application/vnd.openxmlformats-officedocument.presentationml.notesSlide+xml"/>
  <Override PartName="/ppt/diagrams/colors20.xml" ContentType="application/vnd.openxmlformats-officedocument.drawingml.diagramColors+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Override PartName="/ppt/diagrams/data11.xml" ContentType="application/vnd.openxmlformats-officedocument.drawingml.diagramData+xml"/>
  <Override PartName="/ppt/diagrams/quickStyle19.xml" ContentType="application/vnd.openxmlformats-officedocument.drawingml.diagramStyl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diagrams/layout7.xml" ContentType="application/vnd.openxmlformats-officedocument.drawingml.diagramLayout+xml"/>
  <Override PartName="/ppt/diagrams/data8.xml" ContentType="application/vnd.openxmlformats-officedocument.drawingml.diagramData+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diagrams/quickStyle15.xml" ContentType="application/vnd.openxmlformats-officedocument.drawingml.diagramStyle+xml"/>
  <Override PartName="/ppt/diagrams/drawing16.xml" ContentType="application/vnd.ms-office.drawingml.diagramDrawing+xml"/>
  <Override PartName="/ppt/diagrams/layout19.xml" ContentType="application/vnd.openxmlformats-officedocument.drawingml.diagramLayout+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diagrams/drawing9.xml" ContentType="application/vnd.ms-office.drawingml.diagramDrawing+xml"/>
  <Override PartName="/ppt/diagrams/layout15.xml" ContentType="application/vnd.openxmlformats-officedocument.drawingml.diagramLayout+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drawing12.xml" ContentType="application/vnd.ms-office.drawingml.diagramDrawing+xml"/>
  <Override PartName="/ppt/diagrams/colors18.xml" ContentType="application/vnd.openxmlformats-officedocument.drawingml.diagramColor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diagrams/layout11.xml" ContentType="application/vnd.openxmlformats-officedocument.drawingml.diagramLayout+xml"/>
  <Override PartName="/ppt/diagrams/colors14.xml" ContentType="application/vnd.openxmlformats-officedocument.drawingml.diagramColor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diagrams/drawing1.xml" ContentType="application/vnd.ms-office.drawingml.diagramDrawing+xml"/>
  <Override PartName="/ppt/diagrams/colors10.xml" ContentType="application/vnd.openxmlformats-officedocument.drawingml.diagramColors+xml"/>
  <Override PartName="/ppt/notesSlides/notesSlide48.xml" ContentType="application/vnd.openxmlformats-officedocument.presentationml.notesSlide+xml"/>
  <Override PartName="/ppt/diagrams/colors21.xml" ContentType="application/vnd.openxmlformats-officedocument.drawingml.diagramColors+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notesSlides/notesSlide37.xml" ContentType="application/vnd.openxmlformats-officedocument.presentationml.notesSlide+xml"/>
  <Override PartName="/ppt/diagrams/data12.xml" ContentType="application/vnd.openxmlformats-officedocument.drawingml.diagramData+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diagrams/data9.xml" ContentType="application/vnd.openxmlformats-officedocument.drawingml.diagramData+xml"/>
  <Override PartName="/ppt/notesSlides/notesSlide44.xml" ContentType="application/vnd.openxmlformats-officedocument.presentationml.notesSlide+xml"/>
  <Override PartName="/ppt/diagrams/quickStyle16.xml" ContentType="application/vnd.openxmlformats-officedocument.drawingml.diagramStyle+xml"/>
  <Override PartName="/ppt/diagrams/drawing17.xml" ContentType="application/vnd.ms-office.drawingml.diagramDrawing+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diagrams/layout4.xml" ContentType="application/vnd.openxmlformats-officedocument.drawingml.diagramLayout+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drawing13.xml" ContentType="application/vnd.ms-office.drawingml.diagramDrawing+xml"/>
  <Override PartName="/ppt/notesSlides/notesSlide40.xml" ContentType="application/vnd.openxmlformats-officedocument.presentationml.notesSlide+xml"/>
  <Override PartName="/ppt/diagrams/layout16.xml" ContentType="application/vnd.openxmlformats-officedocument.drawingml.diagramLayout+xml"/>
  <Override PartName="/ppt/diagrams/colors19.xml" ContentType="application/vnd.openxmlformats-officedocument.drawingml.diagramColors+xml"/>
  <Override PartName="/ppt/notesSlides/notesSlide6.xml" ContentType="application/vnd.openxmlformats-officedocument.presentationml.notesSlide+xml"/>
  <Override PartName="/ppt/diagrams/drawing6.xml" ContentType="application/vnd.ms-office.drawingml.diagramDrawing+xml"/>
  <Override PartName="/ppt/diagrams/drawing20.xml" ContentType="application/vnd.ms-office.drawingml.diagramDrawing+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slides/slide29.xml" ContentType="application/vnd.openxmlformats-officedocument.presentationml.slide+xml"/>
  <Override PartName="/ppt/diagrams/drawing2.xml" ContentType="application/vnd.ms-office.drawingml.diagramDrawing+xml"/>
  <Override PartName="/ppt/diagrams/data17.xml" ContentType="application/vnd.openxmlformats-officedocument.drawingml.diagramData+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diagrams/data20.xml" ContentType="application/vnd.openxmlformats-officedocument.drawingml.diagramData+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diagrams/layout5.xml" ContentType="application/vnd.openxmlformats-officedocument.drawingml.diagramLayout+xml"/>
  <Override PartName="/ppt/diagrams/data6.xml" ContentType="application/vnd.openxmlformats-officedocument.drawingml.diagramData+xml"/>
  <Override PartName="/ppt/notesSlides/notesSlide12.xml" ContentType="application/vnd.openxmlformats-officedocument.presentationml.notesSlide+xml"/>
  <Override PartName="/ppt/diagrams/colors8.xml" ContentType="application/vnd.openxmlformats-officedocument.drawingml.diagramColors+xml"/>
  <Override PartName="/ppt/diagrams/quickStyle13.xml" ContentType="application/vnd.openxmlformats-officedocument.drawingml.diagramStyle+xml"/>
  <Override PartName="/ppt/diagrams/drawing14.xml" ContentType="application/vnd.ms-office.drawingml.diagramDrawing+xml"/>
  <Override PartName="/ppt/diagrams/drawing7.xml" ContentType="application/vnd.ms-office.drawingml.diagramDrawing+xml"/>
  <Override PartName="/ppt/diagrams/layout13.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quickStyle7.xml" ContentType="application/vnd.openxmlformats-officedocument.drawingml.diagramStyle+xml"/>
  <Override PartName="/ppt/slides/slide48.xml" ContentType="application/vnd.openxmlformats-officedocument.presentationml.slide+xml"/>
  <Override PartName="/ppt/notesSlides/notesSlide3.xml" ContentType="application/vnd.openxmlformats-officedocument.presentationml.notesSlide+xml"/>
  <Override PartName="/ppt/diagrams/colors12.xml" ContentType="application/vnd.openxmlformats-officedocument.drawingml.diagramColor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diagrams/drawing19.xml" ContentType="application/vnd.ms-office.drawingml.diagramDrawing+xml"/>
  <Override PartName="/ppt/slides/slide51.xml" ContentType="application/vnd.openxmlformats-officedocument.presentationml.slide+xml"/>
  <Override PartName="/ppt/slideLayouts/slideLayout14.xml" ContentType="application/vnd.openxmlformats-officedocument.presentationml.slideLayout+xml"/>
  <Override PartName="/ppt/diagrams/quickStyle18.xml" ContentType="application/vnd.openxmlformats-officedocument.drawingml.diagramStyle+xml"/>
  <Override PartName="/ppt/notesSlides/notesSlide5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 id="2147483730" r:id="rId2"/>
    <p:sldMasterId id="2147483732" r:id="rId3"/>
  </p:sldMasterIdLst>
  <p:notesMasterIdLst>
    <p:notesMasterId r:id="rId63"/>
  </p:notesMasterIdLst>
  <p:handoutMasterIdLst>
    <p:handoutMasterId r:id="rId64"/>
  </p:handoutMasterIdLst>
  <p:sldIdLst>
    <p:sldId id="256" r:id="rId4"/>
    <p:sldId id="257" r:id="rId5"/>
    <p:sldId id="322" r:id="rId6"/>
    <p:sldId id="283" r:id="rId7"/>
    <p:sldId id="284" r:id="rId8"/>
    <p:sldId id="285" r:id="rId9"/>
    <p:sldId id="286" r:id="rId10"/>
    <p:sldId id="349" r:id="rId11"/>
    <p:sldId id="350" r:id="rId12"/>
    <p:sldId id="351" r:id="rId13"/>
    <p:sldId id="352" r:id="rId14"/>
    <p:sldId id="346" r:id="rId15"/>
    <p:sldId id="323" r:id="rId16"/>
    <p:sldId id="325" r:id="rId17"/>
    <p:sldId id="358" r:id="rId18"/>
    <p:sldId id="359" r:id="rId19"/>
    <p:sldId id="348" r:id="rId20"/>
    <p:sldId id="360" r:id="rId21"/>
    <p:sldId id="339" r:id="rId22"/>
    <p:sldId id="340" r:id="rId23"/>
    <p:sldId id="341" r:id="rId24"/>
    <p:sldId id="364" r:id="rId25"/>
    <p:sldId id="365" r:id="rId26"/>
    <p:sldId id="366" r:id="rId27"/>
    <p:sldId id="367" r:id="rId28"/>
    <p:sldId id="373" r:id="rId29"/>
    <p:sldId id="375" r:id="rId30"/>
    <p:sldId id="376" r:id="rId31"/>
    <p:sldId id="374" r:id="rId32"/>
    <p:sldId id="377" r:id="rId33"/>
    <p:sldId id="291" r:id="rId34"/>
    <p:sldId id="292" r:id="rId35"/>
    <p:sldId id="293" r:id="rId36"/>
    <p:sldId id="294" r:id="rId37"/>
    <p:sldId id="295" r:id="rId38"/>
    <p:sldId id="372" r:id="rId39"/>
    <p:sldId id="301" r:id="rId40"/>
    <p:sldId id="302" r:id="rId41"/>
    <p:sldId id="303" r:id="rId42"/>
    <p:sldId id="304" r:id="rId43"/>
    <p:sldId id="371" r:id="rId44"/>
    <p:sldId id="378" r:id="rId45"/>
    <p:sldId id="307" r:id="rId46"/>
    <p:sldId id="370" r:id="rId47"/>
    <p:sldId id="311" r:id="rId48"/>
    <p:sldId id="312" r:id="rId49"/>
    <p:sldId id="368" r:id="rId50"/>
    <p:sldId id="314" r:id="rId51"/>
    <p:sldId id="316" r:id="rId52"/>
    <p:sldId id="317" r:id="rId53"/>
    <p:sldId id="318" r:id="rId54"/>
    <p:sldId id="321" r:id="rId55"/>
    <p:sldId id="274" r:id="rId56"/>
    <p:sldId id="282" r:id="rId57"/>
    <p:sldId id="277" r:id="rId58"/>
    <p:sldId id="357" r:id="rId59"/>
    <p:sldId id="379" r:id="rId60"/>
    <p:sldId id="280" r:id="rId61"/>
    <p:sldId id="356" r:id="rId62"/>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CCFFCC"/>
    <a:srgbClr val="FFFFFF"/>
    <a:srgbClr val="CCCCCC"/>
    <a:srgbClr val="99CC99"/>
    <a:srgbClr val="F6AE1E"/>
    <a:srgbClr val="FF0066"/>
    <a:srgbClr val="000000"/>
    <a:srgbClr val="F3AF35"/>
    <a:srgbClr val="9C42E6"/>
    <a:srgbClr val="D1943B"/>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66" autoAdjust="0"/>
    <p:restoredTop sz="83167" autoAdjust="0"/>
  </p:normalViewPr>
  <p:slideViewPr>
    <p:cSldViewPr snapToGrid="0">
      <p:cViewPr varScale="1">
        <p:scale>
          <a:sx n="95" d="100"/>
          <a:sy n="95" d="100"/>
        </p:scale>
        <p:origin x="-786" y="-90"/>
      </p:cViewPr>
      <p:guideLst>
        <p:guide orient="horz" pos="144"/>
        <p:guide orient="horz" pos="895"/>
        <p:guide orient="horz" pos="1484"/>
        <p:guide orient="horz" pos="1200"/>
        <p:guide orient="horz" pos="2736"/>
        <p:guide orient="horz" pos="3897"/>
        <p:guide pos="2880"/>
        <p:guide pos="240"/>
        <p:guide pos="460"/>
        <p:guide pos="5520"/>
        <p:guide pos="863"/>
        <p:guide pos="5299"/>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87" d="100"/>
          <a:sy n="87" d="100"/>
        </p:scale>
        <p:origin x="-2778" y="-8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viewProps" Target="view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B8F6B7-7AD2-4672-872B-C1429C037B56}" type="doc">
      <dgm:prSet loTypeId="urn:microsoft.com/office/officeart/2005/8/layout/hProcess9" loCatId="process" qsTypeId="urn:microsoft.com/office/officeart/2005/8/quickstyle/simple5" qsCatId="simple" csTypeId="urn:microsoft.com/office/officeart/2005/8/colors/colorful2" csCatId="colorful" phldr="1"/>
      <dgm:spPr/>
    </dgm:pt>
    <dgm:pt modelId="{AAEC901A-70FC-4FFC-BE62-E979879CD372}">
      <dgm:prSet phldrT="[Text]"/>
      <dgm:spPr/>
      <dgm:t>
        <a:bodyPr/>
        <a:lstStyle/>
        <a:p>
          <a:r>
            <a:rPr lang="en-US" dirty="0" smtClean="0"/>
            <a:t>Grab Web Content</a:t>
          </a:r>
          <a:endParaRPr lang="en-US" dirty="0"/>
        </a:p>
      </dgm:t>
    </dgm:pt>
    <dgm:pt modelId="{6934A7E1-B9DF-4C30-8235-AE75F0984A99}" type="parTrans" cxnId="{1816C0DA-BCEC-4D9A-991F-B2BC1FD6381E}">
      <dgm:prSet/>
      <dgm:spPr/>
      <dgm:t>
        <a:bodyPr/>
        <a:lstStyle/>
        <a:p>
          <a:endParaRPr lang="en-US"/>
        </a:p>
      </dgm:t>
    </dgm:pt>
    <dgm:pt modelId="{98AAE9E9-BEB9-4A3A-A38D-1DD04E97D034}" type="sibTrans" cxnId="{1816C0DA-BCEC-4D9A-991F-B2BC1FD6381E}">
      <dgm:prSet/>
      <dgm:spPr/>
      <dgm:t>
        <a:bodyPr/>
        <a:lstStyle/>
        <a:p>
          <a:endParaRPr lang="en-US"/>
        </a:p>
      </dgm:t>
    </dgm:pt>
    <dgm:pt modelId="{2701F06E-4E81-464A-9361-3C02D2DB827C}">
      <dgm:prSet phldrT="[Text]"/>
      <dgm:spPr/>
      <dgm:t>
        <a:bodyPr/>
        <a:lstStyle/>
        <a:p>
          <a:r>
            <a:rPr lang="en-US" dirty="0" smtClean="0"/>
            <a:t>Pass to handler</a:t>
          </a:r>
          <a:endParaRPr lang="en-US" dirty="0"/>
        </a:p>
      </dgm:t>
    </dgm:pt>
    <dgm:pt modelId="{87BA733E-D594-4594-B4E3-324550156DCA}" type="parTrans" cxnId="{C38BCC21-DFA3-45A6-ADEA-159D4C0BE59A}">
      <dgm:prSet/>
      <dgm:spPr/>
      <dgm:t>
        <a:bodyPr/>
        <a:lstStyle/>
        <a:p>
          <a:endParaRPr lang="en-US"/>
        </a:p>
      </dgm:t>
    </dgm:pt>
    <dgm:pt modelId="{2EE07618-CD46-4858-BA2F-281D09FDD6B0}" type="sibTrans" cxnId="{C38BCC21-DFA3-45A6-ADEA-159D4C0BE59A}">
      <dgm:prSet/>
      <dgm:spPr/>
      <dgm:t>
        <a:bodyPr/>
        <a:lstStyle/>
        <a:p>
          <a:endParaRPr lang="en-US"/>
        </a:p>
      </dgm:t>
    </dgm:pt>
    <dgm:pt modelId="{F357752E-DBF6-49DD-ACA8-2EF78740093F}">
      <dgm:prSet phldrT="[Text]"/>
      <dgm:spPr/>
      <dgm:t>
        <a:bodyPr/>
        <a:lstStyle/>
        <a:p>
          <a:r>
            <a:rPr lang="en-US" dirty="0" smtClean="0"/>
            <a:t>Parse needed information</a:t>
          </a:r>
          <a:endParaRPr lang="en-US" dirty="0"/>
        </a:p>
      </dgm:t>
    </dgm:pt>
    <dgm:pt modelId="{A0DC3761-C7B7-4FA4-9A6F-99FCF58648F2}" type="parTrans" cxnId="{70E6B416-F360-4E2F-8506-0D56C6B61871}">
      <dgm:prSet/>
      <dgm:spPr/>
      <dgm:t>
        <a:bodyPr/>
        <a:lstStyle/>
        <a:p>
          <a:endParaRPr lang="en-US"/>
        </a:p>
      </dgm:t>
    </dgm:pt>
    <dgm:pt modelId="{998D8D2D-9E69-4E89-8D1C-A3CBAB0561E6}" type="sibTrans" cxnId="{70E6B416-F360-4E2F-8506-0D56C6B61871}">
      <dgm:prSet/>
      <dgm:spPr/>
      <dgm:t>
        <a:bodyPr/>
        <a:lstStyle/>
        <a:p>
          <a:endParaRPr lang="en-US"/>
        </a:p>
      </dgm:t>
    </dgm:pt>
    <dgm:pt modelId="{5F2944C6-D58E-43CC-9A5F-C243B436A56A}">
      <dgm:prSet phldrT="[Text]"/>
      <dgm:spPr/>
      <dgm:t>
        <a:bodyPr/>
        <a:lstStyle/>
        <a:p>
          <a:r>
            <a:rPr lang="en-US" dirty="0" smtClean="0"/>
            <a:t>Pass to Dynamics CRM</a:t>
          </a:r>
          <a:endParaRPr lang="en-US" dirty="0"/>
        </a:p>
      </dgm:t>
    </dgm:pt>
    <dgm:pt modelId="{0EC95342-F419-454A-BA9F-02E8B147B208}" type="parTrans" cxnId="{82DA9379-3022-489D-88E9-1EFA3C6AEF5C}">
      <dgm:prSet/>
      <dgm:spPr/>
    </dgm:pt>
    <dgm:pt modelId="{48AEAA37-1FB5-46A2-9D3D-9AF85BE54FA6}" type="sibTrans" cxnId="{82DA9379-3022-489D-88E9-1EFA3C6AEF5C}">
      <dgm:prSet/>
      <dgm:spPr/>
    </dgm:pt>
    <dgm:pt modelId="{2DE06A6D-80B6-4CB5-AAF6-DF463BACFF66}" type="pres">
      <dgm:prSet presAssocID="{F6B8F6B7-7AD2-4672-872B-C1429C037B56}" presName="CompostProcess" presStyleCnt="0">
        <dgm:presLayoutVars>
          <dgm:dir/>
          <dgm:resizeHandles val="exact"/>
        </dgm:presLayoutVars>
      </dgm:prSet>
      <dgm:spPr/>
    </dgm:pt>
    <dgm:pt modelId="{C4219E16-7E51-4EAB-84AD-0314DF2ABA3D}" type="pres">
      <dgm:prSet presAssocID="{F6B8F6B7-7AD2-4672-872B-C1429C037B56}" presName="arrow" presStyleLbl="bgShp" presStyleIdx="0" presStyleCnt="1"/>
      <dgm:spPr/>
    </dgm:pt>
    <dgm:pt modelId="{FA7740B5-D0F7-4629-B48C-BA2D3C4D8C40}" type="pres">
      <dgm:prSet presAssocID="{F6B8F6B7-7AD2-4672-872B-C1429C037B56}" presName="linearProcess" presStyleCnt="0"/>
      <dgm:spPr/>
    </dgm:pt>
    <dgm:pt modelId="{B026EAE7-E8C9-43A3-A7E3-254581781FAD}" type="pres">
      <dgm:prSet presAssocID="{AAEC901A-70FC-4FFC-BE62-E979879CD372}" presName="textNode" presStyleLbl="node1" presStyleIdx="0" presStyleCnt="4">
        <dgm:presLayoutVars>
          <dgm:bulletEnabled val="1"/>
        </dgm:presLayoutVars>
      </dgm:prSet>
      <dgm:spPr/>
      <dgm:t>
        <a:bodyPr/>
        <a:lstStyle/>
        <a:p>
          <a:endParaRPr lang="en-US"/>
        </a:p>
      </dgm:t>
    </dgm:pt>
    <dgm:pt modelId="{79C37818-1969-4A22-8143-78351D7C2B00}" type="pres">
      <dgm:prSet presAssocID="{98AAE9E9-BEB9-4A3A-A38D-1DD04E97D034}" presName="sibTrans" presStyleCnt="0"/>
      <dgm:spPr/>
    </dgm:pt>
    <dgm:pt modelId="{22167D19-738F-42E1-BA03-0B987192F68B}" type="pres">
      <dgm:prSet presAssocID="{2701F06E-4E81-464A-9361-3C02D2DB827C}" presName="textNode" presStyleLbl="node1" presStyleIdx="1" presStyleCnt="4">
        <dgm:presLayoutVars>
          <dgm:bulletEnabled val="1"/>
        </dgm:presLayoutVars>
      </dgm:prSet>
      <dgm:spPr/>
      <dgm:t>
        <a:bodyPr/>
        <a:lstStyle/>
        <a:p>
          <a:endParaRPr lang="en-US"/>
        </a:p>
      </dgm:t>
    </dgm:pt>
    <dgm:pt modelId="{A824E67F-DCBA-45C5-9C40-C58583364DA5}" type="pres">
      <dgm:prSet presAssocID="{2EE07618-CD46-4858-BA2F-281D09FDD6B0}" presName="sibTrans" presStyleCnt="0"/>
      <dgm:spPr/>
    </dgm:pt>
    <dgm:pt modelId="{19417D82-4D9D-4EFF-9E22-BE5A900BD10C}" type="pres">
      <dgm:prSet presAssocID="{F357752E-DBF6-49DD-ACA8-2EF78740093F}" presName="textNode" presStyleLbl="node1" presStyleIdx="2" presStyleCnt="4">
        <dgm:presLayoutVars>
          <dgm:bulletEnabled val="1"/>
        </dgm:presLayoutVars>
      </dgm:prSet>
      <dgm:spPr/>
      <dgm:t>
        <a:bodyPr/>
        <a:lstStyle/>
        <a:p>
          <a:endParaRPr lang="en-US"/>
        </a:p>
      </dgm:t>
    </dgm:pt>
    <dgm:pt modelId="{DC66BCC5-F789-4129-B05E-E3E829451F80}" type="pres">
      <dgm:prSet presAssocID="{998D8D2D-9E69-4E89-8D1C-A3CBAB0561E6}" presName="sibTrans" presStyleCnt="0"/>
      <dgm:spPr/>
    </dgm:pt>
    <dgm:pt modelId="{FC9A92A1-182E-42CE-BAD8-02BE71EDF3DF}" type="pres">
      <dgm:prSet presAssocID="{5F2944C6-D58E-43CC-9A5F-C243B436A56A}" presName="textNode" presStyleLbl="node1" presStyleIdx="3" presStyleCnt="4">
        <dgm:presLayoutVars>
          <dgm:bulletEnabled val="1"/>
        </dgm:presLayoutVars>
      </dgm:prSet>
      <dgm:spPr/>
      <dgm:t>
        <a:bodyPr/>
        <a:lstStyle/>
        <a:p>
          <a:endParaRPr lang="en-US"/>
        </a:p>
      </dgm:t>
    </dgm:pt>
  </dgm:ptLst>
  <dgm:cxnLst>
    <dgm:cxn modelId="{C5893C07-14CD-43BD-AD58-35B47768FA51}" type="presOf" srcId="{AAEC901A-70FC-4FFC-BE62-E979879CD372}" destId="{B026EAE7-E8C9-43A3-A7E3-254581781FAD}" srcOrd="0" destOrd="0" presId="urn:microsoft.com/office/officeart/2005/8/layout/hProcess9"/>
    <dgm:cxn modelId="{F50E59A8-03BA-4FEA-999B-35233204C031}" type="presOf" srcId="{F6B8F6B7-7AD2-4672-872B-C1429C037B56}" destId="{2DE06A6D-80B6-4CB5-AAF6-DF463BACFF66}" srcOrd="0" destOrd="0" presId="urn:microsoft.com/office/officeart/2005/8/layout/hProcess9"/>
    <dgm:cxn modelId="{1816C0DA-BCEC-4D9A-991F-B2BC1FD6381E}" srcId="{F6B8F6B7-7AD2-4672-872B-C1429C037B56}" destId="{AAEC901A-70FC-4FFC-BE62-E979879CD372}" srcOrd="0" destOrd="0" parTransId="{6934A7E1-B9DF-4C30-8235-AE75F0984A99}" sibTransId="{98AAE9E9-BEB9-4A3A-A38D-1DD04E97D034}"/>
    <dgm:cxn modelId="{82DA9379-3022-489D-88E9-1EFA3C6AEF5C}" srcId="{F6B8F6B7-7AD2-4672-872B-C1429C037B56}" destId="{5F2944C6-D58E-43CC-9A5F-C243B436A56A}" srcOrd="3" destOrd="0" parTransId="{0EC95342-F419-454A-BA9F-02E8B147B208}" sibTransId="{48AEAA37-1FB5-46A2-9D3D-9AF85BE54FA6}"/>
    <dgm:cxn modelId="{C38BCC21-DFA3-45A6-ADEA-159D4C0BE59A}" srcId="{F6B8F6B7-7AD2-4672-872B-C1429C037B56}" destId="{2701F06E-4E81-464A-9361-3C02D2DB827C}" srcOrd="1" destOrd="0" parTransId="{87BA733E-D594-4594-B4E3-324550156DCA}" sibTransId="{2EE07618-CD46-4858-BA2F-281D09FDD6B0}"/>
    <dgm:cxn modelId="{9FF05D87-6382-4001-8D22-9FC598D0CD68}" type="presOf" srcId="{F357752E-DBF6-49DD-ACA8-2EF78740093F}" destId="{19417D82-4D9D-4EFF-9E22-BE5A900BD10C}" srcOrd="0" destOrd="0" presId="urn:microsoft.com/office/officeart/2005/8/layout/hProcess9"/>
    <dgm:cxn modelId="{A3CCB14D-7355-440A-A915-4CBC45831DD2}" type="presOf" srcId="{5F2944C6-D58E-43CC-9A5F-C243B436A56A}" destId="{FC9A92A1-182E-42CE-BAD8-02BE71EDF3DF}" srcOrd="0" destOrd="0" presId="urn:microsoft.com/office/officeart/2005/8/layout/hProcess9"/>
    <dgm:cxn modelId="{70E6B416-F360-4E2F-8506-0D56C6B61871}" srcId="{F6B8F6B7-7AD2-4672-872B-C1429C037B56}" destId="{F357752E-DBF6-49DD-ACA8-2EF78740093F}" srcOrd="2" destOrd="0" parTransId="{A0DC3761-C7B7-4FA4-9A6F-99FCF58648F2}" sibTransId="{998D8D2D-9E69-4E89-8D1C-A3CBAB0561E6}"/>
    <dgm:cxn modelId="{FB50EF86-320D-4F68-AD50-B3933BDC1962}" type="presOf" srcId="{2701F06E-4E81-464A-9361-3C02D2DB827C}" destId="{22167D19-738F-42E1-BA03-0B987192F68B}" srcOrd="0" destOrd="0" presId="urn:microsoft.com/office/officeart/2005/8/layout/hProcess9"/>
    <dgm:cxn modelId="{CE5BB4AB-7072-4064-97BA-0D8E1E4B50BB}" type="presParOf" srcId="{2DE06A6D-80B6-4CB5-AAF6-DF463BACFF66}" destId="{C4219E16-7E51-4EAB-84AD-0314DF2ABA3D}" srcOrd="0" destOrd="0" presId="urn:microsoft.com/office/officeart/2005/8/layout/hProcess9"/>
    <dgm:cxn modelId="{15D2628E-34E5-48F5-A162-4CD934E152EC}" type="presParOf" srcId="{2DE06A6D-80B6-4CB5-AAF6-DF463BACFF66}" destId="{FA7740B5-D0F7-4629-B48C-BA2D3C4D8C40}" srcOrd="1" destOrd="0" presId="urn:microsoft.com/office/officeart/2005/8/layout/hProcess9"/>
    <dgm:cxn modelId="{A38E6CA1-C07E-4519-82E2-FCC13910DADC}" type="presParOf" srcId="{FA7740B5-D0F7-4629-B48C-BA2D3C4D8C40}" destId="{B026EAE7-E8C9-43A3-A7E3-254581781FAD}" srcOrd="0" destOrd="0" presId="urn:microsoft.com/office/officeart/2005/8/layout/hProcess9"/>
    <dgm:cxn modelId="{A50AE620-BA27-4F36-A2BC-F0B5B6DD2357}" type="presParOf" srcId="{FA7740B5-D0F7-4629-B48C-BA2D3C4D8C40}" destId="{79C37818-1969-4A22-8143-78351D7C2B00}" srcOrd="1" destOrd="0" presId="urn:microsoft.com/office/officeart/2005/8/layout/hProcess9"/>
    <dgm:cxn modelId="{2C034AA1-9500-41DD-9517-5E2E1E8A7868}" type="presParOf" srcId="{FA7740B5-D0F7-4629-B48C-BA2D3C4D8C40}" destId="{22167D19-738F-42E1-BA03-0B987192F68B}" srcOrd="2" destOrd="0" presId="urn:microsoft.com/office/officeart/2005/8/layout/hProcess9"/>
    <dgm:cxn modelId="{43922085-9A26-4A19-96F0-54866782DD28}" type="presParOf" srcId="{FA7740B5-D0F7-4629-B48C-BA2D3C4D8C40}" destId="{A824E67F-DCBA-45C5-9C40-C58583364DA5}" srcOrd="3" destOrd="0" presId="urn:microsoft.com/office/officeart/2005/8/layout/hProcess9"/>
    <dgm:cxn modelId="{57975335-17CF-4FA1-9695-261F72130880}" type="presParOf" srcId="{FA7740B5-D0F7-4629-B48C-BA2D3C4D8C40}" destId="{19417D82-4D9D-4EFF-9E22-BE5A900BD10C}" srcOrd="4" destOrd="0" presId="urn:microsoft.com/office/officeart/2005/8/layout/hProcess9"/>
    <dgm:cxn modelId="{A65A1F0A-72EC-4455-81AB-B015CFDC8821}" type="presParOf" srcId="{FA7740B5-D0F7-4629-B48C-BA2D3C4D8C40}" destId="{DC66BCC5-F789-4129-B05E-E3E829451F80}" srcOrd="5" destOrd="0" presId="urn:microsoft.com/office/officeart/2005/8/layout/hProcess9"/>
    <dgm:cxn modelId="{47729DD5-FD26-41A9-BDF9-005C7F67AF3A}" type="presParOf" srcId="{FA7740B5-D0F7-4629-B48C-BA2D3C4D8C40}" destId="{FC9A92A1-182E-42CE-BAD8-02BE71EDF3DF}" srcOrd="6" destOrd="0" presId="urn:microsoft.com/office/officeart/2005/8/layout/hProcess9"/>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D2E6151-A977-4E7C-9CBF-3D39B478A0E6}" type="doc">
      <dgm:prSet loTypeId="urn:microsoft.com/office/officeart/2005/8/layout/vList5" loCatId="list" qsTypeId="urn:microsoft.com/office/officeart/2005/8/quickstyle/simple4" qsCatId="simple" csTypeId="urn:microsoft.com/office/officeart/2005/8/colors/accent2_2" csCatId="accent2" phldr="1"/>
      <dgm:spPr/>
      <dgm:t>
        <a:bodyPr/>
        <a:lstStyle/>
        <a:p>
          <a:endParaRPr lang="en-US"/>
        </a:p>
      </dgm:t>
    </dgm:pt>
    <dgm:pt modelId="{4AF45AE9-404D-4270-9FA3-0F76E6E955A3}">
      <dgm:prSet custT="1">
        <dgm:style>
          <a:lnRef idx="1">
            <a:schemeClr val="accent2"/>
          </a:lnRef>
          <a:fillRef idx="3">
            <a:schemeClr val="accent2"/>
          </a:fillRef>
          <a:effectRef idx="2">
            <a:schemeClr val="accent2"/>
          </a:effectRef>
          <a:fontRef idx="minor">
            <a:schemeClr val="lt1"/>
          </a:fontRef>
        </dgm:style>
      </dgm:prSet>
      <dgm:spPr/>
      <dgm:t>
        <a:bodyPr/>
        <a:lstStyle/>
        <a:p>
          <a:pPr rtl="0"/>
          <a:r>
            <a:rPr lang="en-US" sz="2000" dirty="0" smtClean="0"/>
            <a:t>Customization</a:t>
          </a:r>
          <a:endParaRPr lang="en-US" sz="2000" dirty="0"/>
        </a:p>
      </dgm:t>
    </dgm:pt>
    <dgm:pt modelId="{9512E634-6CBA-4FAD-924E-41F5040E115A}" type="parTrans" cxnId="{5878F9B9-6FB6-416B-925C-98E581802E09}">
      <dgm:prSet/>
      <dgm:spPr/>
      <dgm:t>
        <a:bodyPr/>
        <a:lstStyle/>
        <a:p>
          <a:endParaRPr lang="en-US"/>
        </a:p>
      </dgm:t>
    </dgm:pt>
    <dgm:pt modelId="{F849F5C3-D966-4FAF-870D-2516F884F334}" type="sibTrans" cxnId="{5878F9B9-6FB6-416B-925C-98E581802E09}">
      <dgm:prSet/>
      <dgm:spPr/>
      <dgm:t>
        <a:bodyPr/>
        <a:lstStyle/>
        <a:p>
          <a:endParaRPr lang="en-US"/>
        </a:p>
      </dgm:t>
    </dgm:pt>
    <dgm:pt modelId="{18AC76AE-EFD3-4386-A210-28B24ABC9403}">
      <dgm:prSet custT="1"/>
      <dgm:spPr/>
      <dgm:t>
        <a:bodyPr/>
        <a:lstStyle/>
        <a:p>
          <a:pPr rtl="0"/>
          <a:r>
            <a:rPr lang="en-US" sz="2000" dirty="0" smtClean="0"/>
            <a:t>Internet Explorer Administration Kit (IEAK)</a:t>
          </a:r>
          <a:endParaRPr lang="en-US" sz="2000" dirty="0"/>
        </a:p>
      </dgm:t>
    </dgm:pt>
    <dgm:pt modelId="{359876A7-9146-4DBC-B4D2-3D5E95F7DF8C}" type="parTrans" cxnId="{DFF50D0C-A2B2-4FD6-BF7A-20362908CEDC}">
      <dgm:prSet/>
      <dgm:spPr/>
      <dgm:t>
        <a:bodyPr/>
        <a:lstStyle/>
        <a:p>
          <a:endParaRPr lang="en-US"/>
        </a:p>
      </dgm:t>
    </dgm:pt>
    <dgm:pt modelId="{D576628A-F3E9-41D4-8F65-0D236FC6B5DF}" type="sibTrans" cxnId="{DFF50D0C-A2B2-4FD6-BF7A-20362908CEDC}">
      <dgm:prSet/>
      <dgm:spPr/>
      <dgm:t>
        <a:bodyPr/>
        <a:lstStyle/>
        <a:p>
          <a:endParaRPr lang="en-US"/>
        </a:p>
      </dgm:t>
    </dgm:pt>
    <dgm:pt modelId="{4720941C-A59B-40A6-8754-C9749BC54C90}" type="pres">
      <dgm:prSet presAssocID="{5D2E6151-A977-4E7C-9CBF-3D39B478A0E6}" presName="Name0" presStyleCnt="0">
        <dgm:presLayoutVars>
          <dgm:dir/>
          <dgm:animLvl val="lvl"/>
          <dgm:resizeHandles val="exact"/>
        </dgm:presLayoutVars>
      </dgm:prSet>
      <dgm:spPr/>
      <dgm:t>
        <a:bodyPr/>
        <a:lstStyle/>
        <a:p>
          <a:endParaRPr lang="en-US"/>
        </a:p>
      </dgm:t>
    </dgm:pt>
    <dgm:pt modelId="{66867C0E-5A97-49FC-86A5-0C0AB6B297A9}" type="pres">
      <dgm:prSet presAssocID="{4AF45AE9-404D-4270-9FA3-0F76E6E955A3}" presName="linNode" presStyleCnt="0"/>
      <dgm:spPr/>
    </dgm:pt>
    <dgm:pt modelId="{29064FD0-212D-41CF-9048-F789AA57804B}" type="pres">
      <dgm:prSet presAssocID="{4AF45AE9-404D-4270-9FA3-0F76E6E955A3}" presName="parentText" presStyleLbl="node1" presStyleIdx="0" presStyleCnt="1">
        <dgm:presLayoutVars>
          <dgm:chMax val="1"/>
          <dgm:bulletEnabled val="1"/>
        </dgm:presLayoutVars>
      </dgm:prSet>
      <dgm:spPr/>
      <dgm:t>
        <a:bodyPr/>
        <a:lstStyle/>
        <a:p>
          <a:endParaRPr lang="en-US"/>
        </a:p>
      </dgm:t>
    </dgm:pt>
    <dgm:pt modelId="{34CD48B6-F33D-4BA9-977E-5327027A819A}" type="pres">
      <dgm:prSet presAssocID="{4AF45AE9-404D-4270-9FA3-0F76E6E955A3}" presName="descendantText" presStyleLbl="alignAccFollowNode1" presStyleIdx="0" presStyleCnt="1">
        <dgm:presLayoutVars>
          <dgm:bulletEnabled val="1"/>
        </dgm:presLayoutVars>
      </dgm:prSet>
      <dgm:spPr/>
      <dgm:t>
        <a:bodyPr/>
        <a:lstStyle/>
        <a:p>
          <a:endParaRPr lang="en-US"/>
        </a:p>
      </dgm:t>
    </dgm:pt>
  </dgm:ptLst>
  <dgm:cxnLst>
    <dgm:cxn modelId="{2FEADB79-F32A-4D32-8D5D-55830AB53A53}" type="presOf" srcId="{18AC76AE-EFD3-4386-A210-28B24ABC9403}" destId="{34CD48B6-F33D-4BA9-977E-5327027A819A}" srcOrd="0" destOrd="0" presId="urn:microsoft.com/office/officeart/2005/8/layout/vList5"/>
    <dgm:cxn modelId="{DFF50D0C-A2B2-4FD6-BF7A-20362908CEDC}" srcId="{4AF45AE9-404D-4270-9FA3-0F76E6E955A3}" destId="{18AC76AE-EFD3-4386-A210-28B24ABC9403}" srcOrd="0" destOrd="0" parTransId="{359876A7-9146-4DBC-B4D2-3D5E95F7DF8C}" sibTransId="{D576628A-F3E9-41D4-8F65-0D236FC6B5DF}"/>
    <dgm:cxn modelId="{5878F9B9-6FB6-416B-925C-98E581802E09}" srcId="{5D2E6151-A977-4E7C-9CBF-3D39B478A0E6}" destId="{4AF45AE9-404D-4270-9FA3-0F76E6E955A3}" srcOrd="0" destOrd="0" parTransId="{9512E634-6CBA-4FAD-924E-41F5040E115A}" sibTransId="{F849F5C3-D966-4FAF-870D-2516F884F334}"/>
    <dgm:cxn modelId="{7BD2F02A-7FD2-43BA-B124-5713D0440B60}" type="presOf" srcId="{5D2E6151-A977-4E7C-9CBF-3D39B478A0E6}" destId="{4720941C-A59B-40A6-8754-C9749BC54C90}" srcOrd="0" destOrd="0" presId="urn:microsoft.com/office/officeart/2005/8/layout/vList5"/>
    <dgm:cxn modelId="{4FE46ABC-8A77-419A-AF7D-C7480D9B4681}" type="presOf" srcId="{4AF45AE9-404D-4270-9FA3-0F76E6E955A3}" destId="{29064FD0-212D-41CF-9048-F789AA57804B}" srcOrd="0" destOrd="0" presId="urn:microsoft.com/office/officeart/2005/8/layout/vList5"/>
    <dgm:cxn modelId="{04E89773-BF12-49EE-9896-3ADEE27F2D38}" type="presParOf" srcId="{4720941C-A59B-40A6-8754-C9749BC54C90}" destId="{66867C0E-5A97-49FC-86A5-0C0AB6B297A9}" srcOrd="0" destOrd="0" presId="urn:microsoft.com/office/officeart/2005/8/layout/vList5"/>
    <dgm:cxn modelId="{53658FE7-5643-42BB-8FDF-DB80EF9CC22F}" type="presParOf" srcId="{66867C0E-5A97-49FC-86A5-0C0AB6B297A9}" destId="{29064FD0-212D-41CF-9048-F789AA57804B}" srcOrd="0" destOrd="0" presId="urn:microsoft.com/office/officeart/2005/8/layout/vList5"/>
    <dgm:cxn modelId="{FD86091B-681C-404B-B83F-B845F2088BDD}" type="presParOf" srcId="{66867C0E-5A97-49FC-86A5-0C0AB6B297A9}" destId="{34CD48B6-F33D-4BA9-977E-5327027A819A}" srcOrd="1"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D2E6151-A977-4E7C-9CBF-3D39B478A0E6}" type="doc">
      <dgm:prSet loTypeId="urn:microsoft.com/office/officeart/2005/8/layout/vList5" loCatId="list" qsTypeId="urn:microsoft.com/office/officeart/2005/8/quickstyle/simple4" qsCatId="simple" csTypeId="urn:microsoft.com/office/officeart/2005/8/colors/accent2_2" csCatId="accent2" phldr="1"/>
      <dgm:spPr/>
      <dgm:t>
        <a:bodyPr/>
        <a:lstStyle/>
        <a:p>
          <a:endParaRPr lang="en-US"/>
        </a:p>
      </dgm:t>
    </dgm:pt>
    <dgm:pt modelId="{4AF45AE9-404D-4270-9FA3-0F76E6E955A3}">
      <dgm:prSet custT="1">
        <dgm:style>
          <a:lnRef idx="1">
            <a:schemeClr val="accent2"/>
          </a:lnRef>
          <a:fillRef idx="2">
            <a:schemeClr val="accent2"/>
          </a:fillRef>
          <a:effectRef idx="1">
            <a:schemeClr val="accent2"/>
          </a:effectRef>
          <a:fontRef idx="minor">
            <a:schemeClr val="dk1"/>
          </a:fontRef>
        </dgm:style>
      </dgm:prSet>
      <dgm:spPr/>
      <dgm:t>
        <a:bodyPr/>
        <a:lstStyle/>
        <a:p>
          <a:pPr rtl="0"/>
          <a:r>
            <a:rPr lang="en-US" sz="2000" dirty="0" smtClean="0"/>
            <a:t>Deployment</a:t>
          </a:r>
          <a:endParaRPr lang="en-US" sz="2000" dirty="0"/>
        </a:p>
      </dgm:t>
    </dgm:pt>
    <dgm:pt modelId="{9512E634-6CBA-4FAD-924E-41F5040E115A}" type="parTrans" cxnId="{5878F9B9-6FB6-416B-925C-98E581802E09}">
      <dgm:prSet/>
      <dgm:spPr/>
      <dgm:t>
        <a:bodyPr/>
        <a:lstStyle/>
        <a:p>
          <a:endParaRPr lang="en-US"/>
        </a:p>
      </dgm:t>
    </dgm:pt>
    <dgm:pt modelId="{F849F5C3-D966-4FAF-870D-2516F884F334}" type="sibTrans" cxnId="{5878F9B9-6FB6-416B-925C-98E581802E09}">
      <dgm:prSet/>
      <dgm:spPr/>
      <dgm:t>
        <a:bodyPr/>
        <a:lstStyle/>
        <a:p>
          <a:endParaRPr lang="en-US"/>
        </a:p>
      </dgm:t>
    </dgm:pt>
    <dgm:pt modelId="{C605819A-374B-4701-982A-7E5B9448378A}">
      <dgm:prSet custT="1"/>
      <dgm:spPr/>
      <dgm:t>
        <a:bodyPr/>
        <a:lstStyle/>
        <a:p>
          <a:pPr rtl="0"/>
          <a:r>
            <a:rPr lang="en-US" sz="2000" b="1" dirty="0" smtClean="0">
              <a:latin typeface="+mj-lt"/>
            </a:rPr>
            <a:t>Application</a:t>
          </a:r>
          <a:r>
            <a:rPr lang="en-US" sz="2000" b="0" dirty="0" smtClean="0">
              <a:latin typeface="+mj-lt"/>
            </a:rPr>
            <a:t>: System Center Configuration Manager 2007</a:t>
          </a:r>
          <a:endParaRPr lang="en-US" sz="2000" b="0" dirty="0">
            <a:latin typeface="+mj-lt"/>
          </a:endParaRPr>
        </a:p>
      </dgm:t>
    </dgm:pt>
    <dgm:pt modelId="{23683925-FC9B-49A8-99C8-B627759D3EDF}" type="parTrans" cxnId="{7EE10E55-A57C-4999-8DCC-66B3A0595C30}">
      <dgm:prSet/>
      <dgm:spPr/>
      <dgm:t>
        <a:bodyPr/>
        <a:lstStyle/>
        <a:p>
          <a:endParaRPr lang="en-US"/>
        </a:p>
      </dgm:t>
    </dgm:pt>
    <dgm:pt modelId="{CB08E85F-0766-464F-BD73-BABBB424580C}" type="sibTrans" cxnId="{7EE10E55-A57C-4999-8DCC-66B3A0595C30}">
      <dgm:prSet/>
      <dgm:spPr/>
      <dgm:t>
        <a:bodyPr/>
        <a:lstStyle/>
        <a:p>
          <a:endParaRPr lang="en-US"/>
        </a:p>
      </dgm:t>
    </dgm:pt>
    <dgm:pt modelId="{DD7AE13D-19CB-489D-A864-90966091BE0F}">
      <dgm:prSet custT="1"/>
      <dgm:spPr/>
      <dgm:t>
        <a:bodyPr/>
        <a:lstStyle/>
        <a:p>
          <a:pPr rtl="0"/>
          <a:r>
            <a:rPr lang="en-US" sz="2000" b="1" dirty="0" smtClean="0">
              <a:latin typeface="+mj-lt"/>
            </a:rPr>
            <a:t>Operating System</a:t>
          </a:r>
          <a:r>
            <a:rPr lang="en-US" sz="2000" b="0" dirty="0" smtClean="0">
              <a:latin typeface="+mj-lt"/>
            </a:rPr>
            <a:t>: Slipstreaming</a:t>
          </a:r>
          <a:endParaRPr lang="en-US" sz="2000" b="0" dirty="0">
            <a:latin typeface="+mj-lt"/>
          </a:endParaRPr>
        </a:p>
      </dgm:t>
    </dgm:pt>
    <dgm:pt modelId="{8AB1D13F-0405-473C-B837-42FC9A89107A}" type="parTrans" cxnId="{F458314D-4279-4050-ADA3-C45AB5E4B9D2}">
      <dgm:prSet/>
      <dgm:spPr/>
      <dgm:t>
        <a:bodyPr/>
        <a:lstStyle/>
        <a:p>
          <a:endParaRPr lang="en-US"/>
        </a:p>
      </dgm:t>
    </dgm:pt>
    <dgm:pt modelId="{85528987-11F2-4EEE-92F0-22C9C019836D}" type="sibTrans" cxnId="{F458314D-4279-4050-ADA3-C45AB5E4B9D2}">
      <dgm:prSet/>
      <dgm:spPr/>
      <dgm:t>
        <a:bodyPr/>
        <a:lstStyle/>
        <a:p>
          <a:endParaRPr lang="en-US"/>
        </a:p>
      </dgm:t>
    </dgm:pt>
    <dgm:pt modelId="{4720941C-A59B-40A6-8754-C9749BC54C90}" type="pres">
      <dgm:prSet presAssocID="{5D2E6151-A977-4E7C-9CBF-3D39B478A0E6}" presName="Name0" presStyleCnt="0">
        <dgm:presLayoutVars>
          <dgm:dir/>
          <dgm:animLvl val="lvl"/>
          <dgm:resizeHandles val="exact"/>
        </dgm:presLayoutVars>
      </dgm:prSet>
      <dgm:spPr/>
      <dgm:t>
        <a:bodyPr/>
        <a:lstStyle/>
        <a:p>
          <a:endParaRPr lang="en-US"/>
        </a:p>
      </dgm:t>
    </dgm:pt>
    <dgm:pt modelId="{66867C0E-5A97-49FC-86A5-0C0AB6B297A9}" type="pres">
      <dgm:prSet presAssocID="{4AF45AE9-404D-4270-9FA3-0F76E6E955A3}" presName="linNode" presStyleCnt="0"/>
      <dgm:spPr/>
    </dgm:pt>
    <dgm:pt modelId="{29064FD0-212D-41CF-9048-F789AA57804B}" type="pres">
      <dgm:prSet presAssocID="{4AF45AE9-404D-4270-9FA3-0F76E6E955A3}" presName="parentText" presStyleLbl="node1" presStyleIdx="0" presStyleCnt="1">
        <dgm:presLayoutVars>
          <dgm:chMax val="1"/>
          <dgm:bulletEnabled val="1"/>
        </dgm:presLayoutVars>
      </dgm:prSet>
      <dgm:spPr/>
      <dgm:t>
        <a:bodyPr/>
        <a:lstStyle/>
        <a:p>
          <a:endParaRPr lang="en-US"/>
        </a:p>
      </dgm:t>
    </dgm:pt>
    <dgm:pt modelId="{34CD48B6-F33D-4BA9-977E-5327027A819A}" type="pres">
      <dgm:prSet presAssocID="{4AF45AE9-404D-4270-9FA3-0F76E6E955A3}" presName="descendantText" presStyleLbl="alignAccFollowNode1" presStyleIdx="0" presStyleCnt="1" custScaleY="123972">
        <dgm:presLayoutVars>
          <dgm:bulletEnabled val="1"/>
        </dgm:presLayoutVars>
      </dgm:prSet>
      <dgm:spPr/>
      <dgm:t>
        <a:bodyPr/>
        <a:lstStyle/>
        <a:p>
          <a:endParaRPr lang="en-US"/>
        </a:p>
      </dgm:t>
    </dgm:pt>
  </dgm:ptLst>
  <dgm:cxnLst>
    <dgm:cxn modelId="{FACBE0B6-E9B7-4D7F-9B3A-1FCADFE0F8F9}" type="presOf" srcId="{C605819A-374B-4701-982A-7E5B9448378A}" destId="{34CD48B6-F33D-4BA9-977E-5327027A819A}" srcOrd="0" destOrd="0" presId="urn:microsoft.com/office/officeart/2005/8/layout/vList5"/>
    <dgm:cxn modelId="{7EE10E55-A57C-4999-8DCC-66B3A0595C30}" srcId="{4AF45AE9-404D-4270-9FA3-0F76E6E955A3}" destId="{C605819A-374B-4701-982A-7E5B9448378A}" srcOrd="0" destOrd="0" parTransId="{23683925-FC9B-49A8-99C8-B627759D3EDF}" sibTransId="{CB08E85F-0766-464F-BD73-BABBB424580C}"/>
    <dgm:cxn modelId="{F458314D-4279-4050-ADA3-C45AB5E4B9D2}" srcId="{4AF45AE9-404D-4270-9FA3-0F76E6E955A3}" destId="{DD7AE13D-19CB-489D-A864-90966091BE0F}" srcOrd="1" destOrd="0" parTransId="{8AB1D13F-0405-473C-B837-42FC9A89107A}" sibTransId="{85528987-11F2-4EEE-92F0-22C9C019836D}"/>
    <dgm:cxn modelId="{5878F9B9-6FB6-416B-925C-98E581802E09}" srcId="{5D2E6151-A977-4E7C-9CBF-3D39B478A0E6}" destId="{4AF45AE9-404D-4270-9FA3-0F76E6E955A3}" srcOrd="0" destOrd="0" parTransId="{9512E634-6CBA-4FAD-924E-41F5040E115A}" sibTransId="{F849F5C3-D966-4FAF-870D-2516F884F334}"/>
    <dgm:cxn modelId="{0BF0A8D1-2AD9-4873-AC41-AE191591549D}" type="presOf" srcId="{5D2E6151-A977-4E7C-9CBF-3D39B478A0E6}" destId="{4720941C-A59B-40A6-8754-C9749BC54C90}" srcOrd="0" destOrd="0" presId="urn:microsoft.com/office/officeart/2005/8/layout/vList5"/>
    <dgm:cxn modelId="{53B163BD-F03B-4C9F-BA10-732A520D6D70}" type="presOf" srcId="{4AF45AE9-404D-4270-9FA3-0F76E6E955A3}" destId="{29064FD0-212D-41CF-9048-F789AA57804B}" srcOrd="0" destOrd="0" presId="urn:microsoft.com/office/officeart/2005/8/layout/vList5"/>
    <dgm:cxn modelId="{0B363A7A-5136-4D8D-A497-BB86C245DFCD}" type="presOf" srcId="{DD7AE13D-19CB-489D-A864-90966091BE0F}" destId="{34CD48B6-F33D-4BA9-977E-5327027A819A}" srcOrd="0" destOrd="1" presId="urn:microsoft.com/office/officeart/2005/8/layout/vList5"/>
    <dgm:cxn modelId="{2E28170C-70EA-4C72-A939-F6795B04CE0C}" type="presParOf" srcId="{4720941C-A59B-40A6-8754-C9749BC54C90}" destId="{66867C0E-5A97-49FC-86A5-0C0AB6B297A9}" srcOrd="0" destOrd="0" presId="urn:microsoft.com/office/officeart/2005/8/layout/vList5"/>
    <dgm:cxn modelId="{735BB0EE-6516-42AE-9DCA-F67A5BD7F7E9}" type="presParOf" srcId="{66867C0E-5A97-49FC-86A5-0C0AB6B297A9}" destId="{29064FD0-212D-41CF-9048-F789AA57804B}" srcOrd="0" destOrd="0" presId="urn:microsoft.com/office/officeart/2005/8/layout/vList5"/>
    <dgm:cxn modelId="{A51AFB07-F247-4EB5-A63B-DF5AD987E53E}" type="presParOf" srcId="{66867C0E-5A97-49FC-86A5-0C0AB6B297A9}" destId="{34CD48B6-F33D-4BA9-977E-5327027A819A}" srcOrd="1" destOrd="0" presId="urn:microsoft.com/office/officeart/2005/8/layout/vList5"/>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D2E6151-A977-4E7C-9CBF-3D39B478A0E6}" type="doc">
      <dgm:prSet loTypeId="urn:microsoft.com/office/officeart/2005/8/layout/vList5" loCatId="list" qsTypeId="urn:microsoft.com/office/officeart/2005/8/quickstyle/simple4" qsCatId="simple" csTypeId="urn:microsoft.com/office/officeart/2005/8/colors/accent2_2" csCatId="accent2" phldr="1"/>
      <dgm:spPr/>
      <dgm:t>
        <a:bodyPr/>
        <a:lstStyle/>
        <a:p>
          <a:endParaRPr lang="en-US"/>
        </a:p>
      </dgm:t>
    </dgm:pt>
    <dgm:pt modelId="{4AF45AE9-404D-4270-9FA3-0F76E6E955A3}">
      <dgm:prSet custT="1"/>
      <dgm:spPr/>
      <dgm:t>
        <a:bodyPr/>
        <a:lstStyle/>
        <a:p>
          <a:pPr rtl="0"/>
          <a:r>
            <a:rPr lang="en-US" sz="2000" dirty="0" smtClean="0"/>
            <a:t>Management</a:t>
          </a:r>
          <a:endParaRPr lang="en-US" sz="2000" dirty="0"/>
        </a:p>
      </dgm:t>
    </dgm:pt>
    <dgm:pt modelId="{9512E634-6CBA-4FAD-924E-41F5040E115A}" type="parTrans" cxnId="{5878F9B9-6FB6-416B-925C-98E581802E09}">
      <dgm:prSet/>
      <dgm:spPr/>
      <dgm:t>
        <a:bodyPr/>
        <a:lstStyle/>
        <a:p>
          <a:endParaRPr lang="en-US"/>
        </a:p>
      </dgm:t>
    </dgm:pt>
    <dgm:pt modelId="{F849F5C3-D966-4FAF-870D-2516F884F334}" type="sibTrans" cxnId="{5878F9B9-6FB6-416B-925C-98E581802E09}">
      <dgm:prSet/>
      <dgm:spPr/>
      <dgm:t>
        <a:bodyPr/>
        <a:lstStyle/>
        <a:p>
          <a:endParaRPr lang="en-US"/>
        </a:p>
      </dgm:t>
    </dgm:pt>
    <dgm:pt modelId="{60C82175-0D6B-46AF-BE00-33C15381BE37}">
      <dgm:prSet custT="1"/>
      <dgm:spPr/>
      <dgm:t>
        <a:bodyPr/>
        <a:lstStyle/>
        <a:p>
          <a:r>
            <a:rPr lang="en-US" sz="2000" dirty="0" smtClean="0">
              <a:latin typeface="Candara" pitchFamily="34" charset="0"/>
            </a:rPr>
            <a:t>Group Policy</a:t>
          </a:r>
          <a:endParaRPr lang="en-US" sz="2000" dirty="0" smtClean="0"/>
        </a:p>
      </dgm:t>
    </dgm:pt>
    <dgm:pt modelId="{876B62F3-F2E8-4E18-A884-B88B06097298}" type="parTrans" cxnId="{7967A9B1-BE0A-4723-A03E-798E16B4CFDC}">
      <dgm:prSet/>
      <dgm:spPr/>
      <dgm:t>
        <a:bodyPr/>
        <a:lstStyle/>
        <a:p>
          <a:endParaRPr lang="en-US"/>
        </a:p>
      </dgm:t>
    </dgm:pt>
    <dgm:pt modelId="{E12D15C7-B462-4B31-88B2-591A363BBE5E}" type="sibTrans" cxnId="{7967A9B1-BE0A-4723-A03E-798E16B4CFDC}">
      <dgm:prSet/>
      <dgm:spPr/>
      <dgm:t>
        <a:bodyPr/>
        <a:lstStyle/>
        <a:p>
          <a:endParaRPr lang="en-US"/>
        </a:p>
      </dgm:t>
    </dgm:pt>
    <dgm:pt modelId="{4720941C-A59B-40A6-8754-C9749BC54C90}" type="pres">
      <dgm:prSet presAssocID="{5D2E6151-A977-4E7C-9CBF-3D39B478A0E6}" presName="Name0" presStyleCnt="0">
        <dgm:presLayoutVars>
          <dgm:dir/>
          <dgm:animLvl val="lvl"/>
          <dgm:resizeHandles val="exact"/>
        </dgm:presLayoutVars>
      </dgm:prSet>
      <dgm:spPr/>
      <dgm:t>
        <a:bodyPr/>
        <a:lstStyle/>
        <a:p>
          <a:endParaRPr lang="en-US"/>
        </a:p>
      </dgm:t>
    </dgm:pt>
    <dgm:pt modelId="{66867C0E-5A97-49FC-86A5-0C0AB6B297A9}" type="pres">
      <dgm:prSet presAssocID="{4AF45AE9-404D-4270-9FA3-0F76E6E955A3}" presName="linNode" presStyleCnt="0"/>
      <dgm:spPr/>
    </dgm:pt>
    <dgm:pt modelId="{29064FD0-212D-41CF-9048-F789AA57804B}" type="pres">
      <dgm:prSet presAssocID="{4AF45AE9-404D-4270-9FA3-0F76E6E955A3}" presName="parentText" presStyleLbl="node1" presStyleIdx="0" presStyleCnt="1">
        <dgm:presLayoutVars>
          <dgm:chMax val="1"/>
          <dgm:bulletEnabled val="1"/>
        </dgm:presLayoutVars>
      </dgm:prSet>
      <dgm:spPr/>
      <dgm:t>
        <a:bodyPr/>
        <a:lstStyle/>
        <a:p>
          <a:endParaRPr lang="en-US"/>
        </a:p>
      </dgm:t>
    </dgm:pt>
    <dgm:pt modelId="{34CD48B6-F33D-4BA9-977E-5327027A819A}" type="pres">
      <dgm:prSet presAssocID="{4AF45AE9-404D-4270-9FA3-0F76E6E955A3}" presName="descendantText" presStyleLbl="alignAccFollowNode1" presStyleIdx="0" presStyleCnt="1">
        <dgm:presLayoutVars>
          <dgm:bulletEnabled val="1"/>
        </dgm:presLayoutVars>
      </dgm:prSet>
      <dgm:spPr/>
      <dgm:t>
        <a:bodyPr/>
        <a:lstStyle/>
        <a:p>
          <a:endParaRPr lang="en-US"/>
        </a:p>
      </dgm:t>
    </dgm:pt>
  </dgm:ptLst>
  <dgm:cxnLst>
    <dgm:cxn modelId="{7EAF37AB-BDC5-4FFE-9454-99E723E1AB29}" type="presOf" srcId="{5D2E6151-A977-4E7C-9CBF-3D39B478A0E6}" destId="{4720941C-A59B-40A6-8754-C9749BC54C90}" srcOrd="0" destOrd="0" presId="urn:microsoft.com/office/officeart/2005/8/layout/vList5"/>
    <dgm:cxn modelId="{7967A9B1-BE0A-4723-A03E-798E16B4CFDC}" srcId="{4AF45AE9-404D-4270-9FA3-0F76E6E955A3}" destId="{60C82175-0D6B-46AF-BE00-33C15381BE37}" srcOrd="0" destOrd="0" parTransId="{876B62F3-F2E8-4E18-A884-B88B06097298}" sibTransId="{E12D15C7-B462-4B31-88B2-591A363BBE5E}"/>
    <dgm:cxn modelId="{54BA66BA-BAF3-489D-9E1F-33809AFED9B6}" type="presOf" srcId="{4AF45AE9-404D-4270-9FA3-0F76E6E955A3}" destId="{29064FD0-212D-41CF-9048-F789AA57804B}" srcOrd="0" destOrd="0" presId="urn:microsoft.com/office/officeart/2005/8/layout/vList5"/>
    <dgm:cxn modelId="{5878F9B9-6FB6-416B-925C-98E581802E09}" srcId="{5D2E6151-A977-4E7C-9CBF-3D39B478A0E6}" destId="{4AF45AE9-404D-4270-9FA3-0F76E6E955A3}" srcOrd="0" destOrd="0" parTransId="{9512E634-6CBA-4FAD-924E-41F5040E115A}" sibTransId="{F849F5C3-D966-4FAF-870D-2516F884F334}"/>
    <dgm:cxn modelId="{7205BDAA-5684-4949-8D95-9AC11F4C00B2}" type="presOf" srcId="{60C82175-0D6B-46AF-BE00-33C15381BE37}" destId="{34CD48B6-F33D-4BA9-977E-5327027A819A}" srcOrd="0" destOrd="0" presId="urn:microsoft.com/office/officeart/2005/8/layout/vList5"/>
    <dgm:cxn modelId="{7ECC823F-5C7E-49F1-9C67-67EB59DAC9A3}" type="presParOf" srcId="{4720941C-A59B-40A6-8754-C9749BC54C90}" destId="{66867C0E-5A97-49FC-86A5-0C0AB6B297A9}" srcOrd="0" destOrd="0" presId="urn:microsoft.com/office/officeart/2005/8/layout/vList5"/>
    <dgm:cxn modelId="{BD21BA89-E9E5-43CE-9973-14A2F26F7FFA}" type="presParOf" srcId="{66867C0E-5A97-49FC-86A5-0C0AB6B297A9}" destId="{29064FD0-212D-41CF-9048-F789AA57804B}" srcOrd="0" destOrd="0" presId="urn:microsoft.com/office/officeart/2005/8/layout/vList5"/>
    <dgm:cxn modelId="{066A1A9B-23CE-4D9C-AEE2-115C991D11E5}" type="presParOf" srcId="{66867C0E-5A97-49FC-86A5-0C0AB6B297A9}" destId="{34CD48B6-F33D-4BA9-977E-5327027A819A}" srcOrd="1" destOrd="0" presId="urn:microsoft.com/office/officeart/2005/8/layout/vList5"/>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5D2E6151-A977-4E7C-9CBF-3D39B478A0E6}" type="doc">
      <dgm:prSet loTypeId="urn:microsoft.com/office/officeart/2005/8/layout/vList5" loCatId="list" qsTypeId="urn:microsoft.com/office/officeart/2005/8/quickstyle/simple4" qsCatId="simple" csTypeId="urn:microsoft.com/office/officeart/2005/8/colors/accent2_2" csCatId="accent2" phldr="1"/>
      <dgm:spPr/>
      <dgm:t>
        <a:bodyPr/>
        <a:lstStyle/>
        <a:p>
          <a:endParaRPr lang="en-US"/>
        </a:p>
      </dgm:t>
    </dgm:pt>
    <dgm:pt modelId="{4AF45AE9-404D-4270-9FA3-0F76E6E955A3}">
      <dgm:prSet custT="1"/>
      <dgm:spPr/>
      <dgm:t>
        <a:bodyPr/>
        <a:lstStyle/>
        <a:p>
          <a:pPr rtl="0"/>
          <a:r>
            <a:rPr lang="en-US" sz="2000" dirty="0" smtClean="0"/>
            <a:t>Updating</a:t>
          </a:r>
          <a:endParaRPr lang="en-US" sz="2000" dirty="0"/>
        </a:p>
      </dgm:t>
    </dgm:pt>
    <dgm:pt modelId="{9512E634-6CBA-4FAD-924E-41F5040E115A}" type="parTrans" cxnId="{5878F9B9-6FB6-416B-925C-98E581802E09}">
      <dgm:prSet/>
      <dgm:spPr/>
      <dgm:t>
        <a:bodyPr/>
        <a:lstStyle/>
        <a:p>
          <a:endParaRPr lang="en-US"/>
        </a:p>
      </dgm:t>
    </dgm:pt>
    <dgm:pt modelId="{F849F5C3-D966-4FAF-870D-2516F884F334}" type="sibTrans" cxnId="{5878F9B9-6FB6-416B-925C-98E581802E09}">
      <dgm:prSet/>
      <dgm:spPr/>
      <dgm:t>
        <a:bodyPr/>
        <a:lstStyle/>
        <a:p>
          <a:endParaRPr lang="en-US"/>
        </a:p>
      </dgm:t>
    </dgm:pt>
    <dgm:pt modelId="{D253EE50-2101-436C-9926-2E360C58EE2C}">
      <dgm:prSet custT="1"/>
      <dgm:spPr/>
      <dgm:t>
        <a:bodyPr/>
        <a:lstStyle/>
        <a:p>
          <a:pPr rtl="0"/>
          <a:r>
            <a:rPr lang="en-US" sz="1800" b="0" dirty="0" smtClean="0">
              <a:latin typeface="+mn-lt"/>
            </a:rPr>
            <a:t>Windows Update</a:t>
          </a:r>
          <a:endParaRPr lang="en-US" sz="1800" dirty="0">
            <a:latin typeface="+mn-lt"/>
          </a:endParaRPr>
        </a:p>
      </dgm:t>
    </dgm:pt>
    <dgm:pt modelId="{B8C4ADAC-7A60-4B40-BEB3-45EC470D7069}" type="parTrans" cxnId="{9CBF7128-A44B-45FE-BDBF-F62EECF4F0A5}">
      <dgm:prSet/>
      <dgm:spPr/>
      <dgm:t>
        <a:bodyPr/>
        <a:lstStyle/>
        <a:p>
          <a:endParaRPr lang="en-US"/>
        </a:p>
      </dgm:t>
    </dgm:pt>
    <dgm:pt modelId="{DDA11BB1-85F9-4A02-855F-822E0161D2E9}" type="sibTrans" cxnId="{9CBF7128-A44B-45FE-BDBF-F62EECF4F0A5}">
      <dgm:prSet/>
      <dgm:spPr/>
      <dgm:t>
        <a:bodyPr/>
        <a:lstStyle/>
        <a:p>
          <a:endParaRPr lang="en-US"/>
        </a:p>
      </dgm:t>
    </dgm:pt>
    <dgm:pt modelId="{F948EA1F-DF15-4E87-9FF4-5F2364206DFA}">
      <dgm:prSet custT="1"/>
      <dgm:spPr/>
      <dgm:t>
        <a:bodyPr/>
        <a:lstStyle/>
        <a:p>
          <a:pPr rtl="0"/>
          <a:r>
            <a:rPr lang="en-US" sz="1800" b="0" dirty="0" smtClean="0">
              <a:latin typeface="+mn-lt"/>
            </a:rPr>
            <a:t>System Center Configuration Manager 2007</a:t>
          </a:r>
          <a:endParaRPr lang="en-US" sz="1800" dirty="0">
            <a:latin typeface="+mn-lt"/>
          </a:endParaRPr>
        </a:p>
      </dgm:t>
    </dgm:pt>
    <dgm:pt modelId="{6E147361-17A2-4577-B745-172AB93EA602}" type="parTrans" cxnId="{5F77A598-2D7A-48E3-900D-B249CAE262A5}">
      <dgm:prSet/>
      <dgm:spPr/>
      <dgm:t>
        <a:bodyPr/>
        <a:lstStyle/>
        <a:p>
          <a:endParaRPr lang="en-US"/>
        </a:p>
      </dgm:t>
    </dgm:pt>
    <dgm:pt modelId="{EE40172D-1E06-44A6-8642-83008D5193B9}" type="sibTrans" cxnId="{5F77A598-2D7A-48E3-900D-B249CAE262A5}">
      <dgm:prSet/>
      <dgm:spPr/>
      <dgm:t>
        <a:bodyPr/>
        <a:lstStyle/>
        <a:p>
          <a:endParaRPr lang="en-US"/>
        </a:p>
      </dgm:t>
    </dgm:pt>
    <dgm:pt modelId="{DD4DCE3F-70A4-44BC-BC01-6DBFD933B909}">
      <dgm:prSet custT="1"/>
      <dgm:spPr/>
      <dgm:t>
        <a:bodyPr/>
        <a:lstStyle/>
        <a:p>
          <a:pPr rtl="0"/>
          <a:r>
            <a:rPr lang="en-US" sz="1800" dirty="0" smtClean="0">
              <a:latin typeface="+mn-lt"/>
            </a:rPr>
            <a:t>Windows Server Update Services (WSUS)</a:t>
          </a:r>
          <a:endParaRPr lang="en-US" sz="1800" dirty="0">
            <a:latin typeface="+mn-lt"/>
          </a:endParaRPr>
        </a:p>
      </dgm:t>
    </dgm:pt>
    <dgm:pt modelId="{55C4F9B0-3616-4304-AB73-779342533EA2}" type="parTrans" cxnId="{7EFF6572-6490-4EFE-BBD9-C6835D85E94A}">
      <dgm:prSet/>
      <dgm:spPr/>
      <dgm:t>
        <a:bodyPr/>
        <a:lstStyle/>
        <a:p>
          <a:endParaRPr lang="en-US"/>
        </a:p>
      </dgm:t>
    </dgm:pt>
    <dgm:pt modelId="{3973925A-98CD-4A6D-8DCE-6CAADA0F824C}" type="sibTrans" cxnId="{7EFF6572-6490-4EFE-BBD9-C6835D85E94A}">
      <dgm:prSet/>
      <dgm:spPr/>
      <dgm:t>
        <a:bodyPr/>
        <a:lstStyle/>
        <a:p>
          <a:endParaRPr lang="en-US"/>
        </a:p>
      </dgm:t>
    </dgm:pt>
    <dgm:pt modelId="{4720941C-A59B-40A6-8754-C9749BC54C90}" type="pres">
      <dgm:prSet presAssocID="{5D2E6151-A977-4E7C-9CBF-3D39B478A0E6}" presName="Name0" presStyleCnt="0">
        <dgm:presLayoutVars>
          <dgm:dir/>
          <dgm:animLvl val="lvl"/>
          <dgm:resizeHandles val="exact"/>
        </dgm:presLayoutVars>
      </dgm:prSet>
      <dgm:spPr/>
      <dgm:t>
        <a:bodyPr/>
        <a:lstStyle/>
        <a:p>
          <a:endParaRPr lang="en-US"/>
        </a:p>
      </dgm:t>
    </dgm:pt>
    <dgm:pt modelId="{66867C0E-5A97-49FC-86A5-0C0AB6B297A9}" type="pres">
      <dgm:prSet presAssocID="{4AF45AE9-404D-4270-9FA3-0F76E6E955A3}" presName="linNode" presStyleCnt="0"/>
      <dgm:spPr/>
    </dgm:pt>
    <dgm:pt modelId="{29064FD0-212D-41CF-9048-F789AA57804B}" type="pres">
      <dgm:prSet presAssocID="{4AF45AE9-404D-4270-9FA3-0F76E6E955A3}" presName="parentText" presStyleLbl="node1" presStyleIdx="0" presStyleCnt="1">
        <dgm:presLayoutVars>
          <dgm:chMax val="1"/>
          <dgm:bulletEnabled val="1"/>
        </dgm:presLayoutVars>
      </dgm:prSet>
      <dgm:spPr/>
      <dgm:t>
        <a:bodyPr/>
        <a:lstStyle/>
        <a:p>
          <a:endParaRPr lang="en-US"/>
        </a:p>
      </dgm:t>
    </dgm:pt>
    <dgm:pt modelId="{34CD48B6-F33D-4BA9-977E-5327027A819A}" type="pres">
      <dgm:prSet presAssocID="{4AF45AE9-404D-4270-9FA3-0F76E6E955A3}" presName="descendantText" presStyleLbl="alignAccFollowNode1" presStyleIdx="0" presStyleCnt="1" custScaleY="125122">
        <dgm:presLayoutVars>
          <dgm:bulletEnabled val="1"/>
        </dgm:presLayoutVars>
      </dgm:prSet>
      <dgm:spPr/>
      <dgm:t>
        <a:bodyPr/>
        <a:lstStyle/>
        <a:p>
          <a:endParaRPr lang="en-US"/>
        </a:p>
      </dgm:t>
    </dgm:pt>
  </dgm:ptLst>
  <dgm:cxnLst>
    <dgm:cxn modelId="{5F77A598-2D7A-48E3-900D-B249CAE262A5}" srcId="{4AF45AE9-404D-4270-9FA3-0F76E6E955A3}" destId="{F948EA1F-DF15-4E87-9FF4-5F2364206DFA}" srcOrd="1" destOrd="0" parTransId="{6E147361-17A2-4577-B745-172AB93EA602}" sibTransId="{EE40172D-1E06-44A6-8642-83008D5193B9}"/>
    <dgm:cxn modelId="{9CBF7128-A44B-45FE-BDBF-F62EECF4F0A5}" srcId="{4AF45AE9-404D-4270-9FA3-0F76E6E955A3}" destId="{D253EE50-2101-436C-9926-2E360C58EE2C}" srcOrd="0" destOrd="0" parTransId="{B8C4ADAC-7A60-4B40-BEB3-45EC470D7069}" sibTransId="{DDA11BB1-85F9-4A02-855F-822E0161D2E9}"/>
    <dgm:cxn modelId="{C1CA604A-529D-4F7E-981F-BD339E34EF68}" type="presOf" srcId="{4AF45AE9-404D-4270-9FA3-0F76E6E955A3}" destId="{29064FD0-212D-41CF-9048-F789AA57804B}" srcOrd="0" destOrd="0" presId="urn:microsoft.com/office/officeart/2005/8/layout/vList5"/>
    <dgm:cxn modelId="{028BEE80-814D-451A-9602-FE20A51E0B82}" type="presOf" srcId="{5D2E6151-A977-4E7C-9CBF-3D39B478A0E6}" destId="{4720941C-A59B-40A6-8754-C9749BC54C90}" srcOrd="0" destOrd="0" presId="urn:microsoft.com/office/officeart/2005/8/layout/vList5"/>
    <dgm:cxn modelId="{47C1E48B-78BE-43F9-AB53-D74D31F4B3FE}" type="presOf" srcId="{D253EE50-2101-436C-9926-2E360C58EE2C}" destId="{34CD48B6-F33D-4BA9-977E-5327027A819A}" srcOrd="0" destOrd="0" presId="urn:microsoft.com/office/officeart/2005/8/layout/vList5"/>
    <dgm:cxn modelId="{96266B58-C18A-497B-8F09-208E1ABFB459}" type="presOf" srcId="{F948EA1F-DF15-4E87-9FF4-5F2364206DFA}" destId="{34CD48B6-F33D-4BA9-977E-5327027A819A}" srcOrd="0" destOrd="1" presId="urn:microsoft.com/office/officeart/2005/8/layout/vList5"/>
    <dgm:cxn modelId="{5878F9B9-6FB6-416B-925C-98E581802E09}" srcId="{5D2E6151-A977-4E7C-9CBF-3D39B478A0E6}" destId="{4AF45AE9-404D-4270-9FA3-0F76E6E955A3}" srcOrd="0" destOrd="0" parTransId="{9512E634-6CBA-4FAD-924E-41F5040E115A}" sibTransId="{F849F5C3-D966-4FAF-870D-2516F884F334}"/>
    <dgm:cxn modelId="{7EFF6572-6490-4EFE-BBD9-C6835D85E94A}" srcId="{4AF45AE9-404D-4270-9FA3-0F76E6E955A3}" destId="{DD4DCE3F-70A4-44BC-BC01-6DBFD933B909}" srcOrd="2" destOrd="0" parTransId="{55C4F9B0-3616-4304-AB73-779342533EA2}" sibTransId="{3973925A-98CD-4A6D-8DCE-6CAADA0F824C}"/>
    <dgm:cxn modelId="{2E9C63CF-6AF2-408C-833D-214D8F6C1E45}" type="presOf" srcId="{DD4DCE3F-70A4-44BC-BC01-6DBFD933B909}" destId="{34CD48B6-F33D-4BA9-977E-5327027A819A}" srcOrd="0" destOrd="2" presId="urn:microsoft.com/office/officeart/2005/8/layout/vList5"/>
    <dgm:cxn modelId="{D5912C4C-CFEA-4A16-8ACB-B53EF2D4C145}" type="presParOf" srcId="{4720941C-A59B-40A6-8754-C9749BC54C90}" destId="{66867C0E-5A97-49FC-86A5-0C0AB6B297A9}" srcOrd="0" destOrd="0" presId="urn:microsoft.com/office/officeart/2005/8/layout/vList5"/>
    <dgm:cxn modelId="{AB43C793-7E9A-4C4F-BFD5-09EB220389BA}" type="presParOf" srcId="{66867C0E-5A97-49FC-86A5-0C0AB6B297A9}" destId="{29064FD0-212D-41CF-9048-F789AA57804B}" srcOrd="0" destOrd="0" presId="urn:microsoft.com/office/officeart/2005/8/layout/vList5"/>
    <dgm:cxn modelId="{1A076675-B766-4424-940C-E267E8270C81}" type="presParOf" srcId="{66867C0E-5A97-49FC-86A5-0C0AB6B297A9}" destId="{34CD48B6-F33D-4BA9-977E-5327027A819A}" srcOrd="1" destOrd="0" presId="urn:microsoft.com/office/officeart/2005/8/layout/vList5"/>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D2E6151-A977-4E7C-9CBF-3D39B478A0E6}" type="doc">
      <dgm:prSet loTypeId="urn:microsoft.com/office/officeart/2005/8/layout/vList5" loCatId="list" qsTypeId="urn:microsoft.com/office/officeart/2005/8/quickstyle/simple4" qsCatId="simple" csTypeId="urn:microsoft.com/office/officeart/2005/8/colors/accent2_2" csCatId="accent2" phldr="1"/>
      <dgm:spPr/>
      <dgm:t>
        <a:bodyPr/>
        <a:lstStyle/>
        <a:p>
          <a:endParaRPr lang="en-US"/>
        </a:p>
      </dgm:t>
    </dgm:pt>
    <dgm:pt modelId="{4AF45AE9-404D-4270-9FA3-0F76E6E955A3}">
      <dgm:prSet custT="1">
        <dgm:style>
          <a:lnRef idx="1">
            <a:schemeClr val="accent2"/>
          </a:lnRef>
          <a:fillRef idx="3">
            <a:schemeClr val="accent2"/>
          </a:fillRef>
          <a:effectRef idx="2">
            <a:schemeClr val="accent2"/>
          </a:effectRef>
          <a:fontRef idx="minor">
            <a:schemeClr val="lt1"/>
          </a:fontRef>
        </dgm:style>
      </dgm:prSet>
      <dgm:spPr/>
      <dgm:t>
        <a:bodyPr/>
        <a:lstStyle/>
        <a:p>
          <a:pPr rtl="0"/>
          <a:r>
            <a:rPr lang="en-US" sz="2000" dirty="0" smtClean="0"/>
            <a:t>Customization</a:t>
          </a:r>
          <a:endParaRPr lang="en-US" sz="2000" dirty="0"/>
        </a:p>
      </dgm:t>
    </dgm:pt>
    <dgm:pt modelId="{9512E634-6CBA-4FAD-924E-41F5040E115A}" type="parTrans" cxnId="{5878F9B9-6FB6-416B-925C-98E581802E09}">
      <dgm:prSet/>
      <dgm:spPr/>
      <dgm:t>
        <a:bodyPr/>
        <a:lstStyle/>
        <a:p>
          <a:endParaRPr lang="en-US"/>
        </a:p>
      </dgm:t>
    </dgm:pt>
    <dgm:pt modelId="{F849F5C3-D966-4FAF-870D-2516F884F334}" type="sibTrans" cxnId="{5878F9B9-6FB6-416B-925C-98E581802E09}">
      <dgm:prSet/>
      <dgm:spPr/>
      <dgm:t>
        <a:bodyPr/>
        <a:lstStyle/>
        <a:p>
          <a:endParaRPr lang="en-US"/>
        </a:p>
      </dgm:t>
    </dgm:pt>
    <dgm:pt modelId="{18AC76AE-EFD3-4386-A210-28B24ABC9403}">
      <dgm:prSet custT="1"/>
      <dgm:spPr/>
      <dgm:t>
        <a:bodyPr/>
        <a:lstStyle/>
        <a:p>
          <a:pPr rtl="0"/>
          <a:r>
            <a:rPr lang="en-US" sz="2000" dirty="0" smtClean="0"/>
            <a:t>Internet Explorer Administration Kit (IEAK)</a:t>
          </a:r>
          <a:endParaRPr lang="en-US" sz="2000" dirty="0"/>
        </a:p>
      </dgm:t>
    </dgm:pt>
    <dgm:pt modelId="{359876A7-9146-4DBC-B4D2-3D5E95F7DF8C}" type="parTrans" cxnId="{DFF50D0C-A2B2-4FD6-BF7A-20362908CEDC}">
      <dgm:prSet/>
      <dgm:spPr/>
      <dgm:t>
        <a:bodyPr/>
        <a:lstStyle/>
        <a:p>
          <a:endParaRPr lang="en-US"/>
        </a:p>
      </dgm:t>
    </dgm:pt>
    <dgm:pt modelId="{D576628A-F3E9-41D4-8F65-0D236FC6B5DF}" type="sibTrans" cxnId="{DFF50D0C-A2B2-4FD6-BF7A-20362908CEDC}">
      <dgm:prSet/>
      <dgm:spPr/>
      <dgm:t>
        <a:bodyPr/>
        <a:lstStyle/>
        <a:p>
          <a:endParaRPr lang="en-US"/>
        </a:p>
      </dgm:t>
    </dgm:pt>
    <dgm:pt modelId="{4720941C-A59B-40A6-8754-C9749BC54C90}" type="pres">
      <dgm:prSet presAssocID="{5D2E6151-A977-4E7C-9CBF-3D39B478A0E6}" presName="Name0" presStyleCnt="0">
        <dgm:presLayoutVars>
          <dgm:dir/>
          <dgm:animLvl val="lvl"/>
          <dgm:resizeHandles val="exact"/>
        </dgm:presLayoutVars>
      </dgm:prSet>
      <dgm:spPr/>
      <dgm:t>
        <a:bodyPr/>
        <a:lstStyle/>
        <a:p>
          <a:endParaRPr lang="en-US"/>
        </a:p>
      </dgm:t>
    </dgm:pt>
    <dgm:pt modelId="{66867C0E-5A97-49FC-86A5-0C0AB6B297A9}" type="pres">
      <dgm:prSet presAssocID="{4AF45AE9-404D-4270-9FA3-0F76E6E955A3}" presName="linNode" presStyleCnt="0"/>
      <dgm:spPr/>
    </dgm:pt>
    <dgm:pt modelId="{29064FD0-212D-41CF-9048-F789AA57804B}" type="pres">
      <dgm:prSet presAssocID="{4AF45AE9-404D-4270-9FA3-0F76E6E955A3}" presName="parentText" presStyleLbl="node1" presStyleIdx="0" presStyleCnt="1">
        <dgm:presLayoutVars>
          <dgm:chMax val="1"/>
          <dgm:bulletEnabled val="1"/>
        </dgm:presLayoutVars>
      </dgm:prSet>
      <dgm:spPr/>
      <dgm:t>
        <a:bodyPr/>
        <a:lstStyle/>
        <a:p>
          <a:endParaRPr lang="en-US"/>
        </a:p>
      </dgm:t>
    </dgm:pt>
    <dgm:pt modelId="{34CD48B6-F33D-4BA9-977E-5327027A819A}" type="pres">
      <dgm:prSet presAssocID="{4AF45AE9-404D-4270-9FA3-0F76E6E955A3}" presName="descendantText" presStyleLbl="alignAccFollowNode1" presStyleIdx="0" presStyleCnt="1">
        <dgm:presLayoutVars>
          <dgm:bulletEnabled val="1"/>
        </dgm:presLayoutVars>
      </dgm:prSet>
      <dgm:spPr/>
      <dgm:t>
        <a:bodyPr/>
        <a:lstStyle/>
        <a:p>
          <a:endParaRPr lang="en-US"/>
        </a:p>
      </dgm:t>
    </dgm:pt>
  </dgm:ptLst>
  <dgm:cxnLst>
    <dgm:cxn modelId="{EB8D8904-4E66-4C1D-BBE6-958EB8CA74AF}" type="presOf" srcId="{18AC76AE-EFD3-4386-A210-28B24ABC9403}" destId="{34CD48B6-F33D-4BA9-977E-5327027A819A}" srcOrd="0" destOrd="0" presId="urn:microsoft.com/office/officeart/2005/8/layout/vList5"/>
    <dgm:cxn modelId="{792800A3-94B9-4E8F-B913-EC5FF5E73683}" type="presOf" srcId="{4AF45AE9-404D-4270-9FA3-0F76E6E955A3}" destId="{29064FD0-212D-41CF-9048-F789AA57804B}" srcOrd="0" destOrd="0" presId="urn:microsoft.com/office/officeart/2005/8/layout/vList5"/>
    <dgm:cxn modelId="{5878F9B9-6FB6-416B-925C-98E581802E09}" srcId="{5D2E6151-A977-4E7C-9CBF-3D39B478A0E6}" destId="{4AF45AE9-404D-4270-9FA3-0F76E6E955A3}" srcOrd="0" destOrd="0" parTransId="{9512E634-6CBA-4FAD-924E-41F5040E115A}" sibTransId="{F849F5C3-D966-4FAF-870D-2516F884F334}"/>
    <dgm:cxn modelId="{DFF50D0C-A2B2-4FD6-BF7A-20362908CEDC}" srcId="{4AF45AE9-404D-4270-9FA3-0F76E6E955A3}" destId="{18AC76AE-EFD3-4386-A210-28B24ABC9403}" srcOrd="0" destOrd="0" parTransId="{359876A7-9146-4DBC-B4D2-3D5E95F7DF8C}" sibTransId="{D576628A-F3E9-41D4-8F65-0D236FC6B5DF}"/>
    <dgm:cxn modelId="{1FA22E32-969F-4518-A19D-53D1D94B5A4E}" type="presOf" srcId="{5D2E6151-A977-4E7C-9CBF-3D39B478A0E6}" destId="{4720941C-A59B-40A6-8754-C9749BC54C90}" srcOrd="0" destOrd="0" presId="urn:microsoft.com/office/officeart/2005/8/layout/vList5"/>
    <dgm:cxn modelId="{B72F6A8C-CFD1-40CB-A014-B33EA2B1D322}" type="presParOf" srcId="{4720941C-A59B-40A6-8754-C9749BC54C90}" destId="{66867C0E-5A97-49FC-86A5-0C0AB6B297A9}" srcOrd="0" destOrd="0" presId="urn:microsoft.com/office/officeart/2005/8/layout/vList5"/>
    <dgm:cxn modelId="{DF2DC0F3-9035-4402-9186-821DBA3AADA3}" type="presParOf" srcId="{66867C0E-5A97-49FC-86A5-0C0AB6B297A9}" destId="{29064FD0-212D-41CF-9048-F789AA57804B}" srcOrd="0" destOrd="0" presId="urn:microsoft.com/office/officeart/2005/8/layout/vList5"/>
    <dgm:cxn modelId="{638CD1AA-D6D8-4F44-A710-9C66F6BCB9C0}" type="presParOf" srcId="{66867C0E-5A97-49FC-86A5-0C0AB6B297A9}" destId="{34CD48B6-F33D-4BA9-977E-5327027A819A}" srcOrd="1"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5D2E6151-A977-4E7C-9CBF-3D39B478A0E6}" type="doc">
      <dgm:prSet loTypeId="urn:microsoft.com/office/officeart/2005/8/layout/vList5" loCatId="list" qsTypeId="urn:microsoft.com/office/officeart/2005/8/quickstyle/simple4" qsCatId="simple" csTypeId="urn:microsoft.com/office/officeart/2005/8/colors/accent2_2" csCatId="accent2" phldr="1"/>
      <dgm:spPr/>
      <dgm:t>
        <a:bodyPr/>
        <a:lstStyle/>
        <a:p>
          <a:endParaRPr lang="en-US"/>
        </a:p>
      </dgm:t>
    </dgm:pt>
    <dgm:pt modelId="{4AF45AE9-404D-4270-9FA3-0F76E6E955A3}">
      <dgm:prSet custT="1">
        <dgm:style>
          <a:lnRef idx="1">
            <a:schemeClr val="accent2"/>
          </a:lnRef>
          <a:fillRef idx="3">
            <a:schemeClr val="accent2"/>
          </a:fillRef>
          <a:effectRef idx="2">
            <a:schemeClr val="accent2"/>
          </a:effectRef>
          <a:fontRef idx="minor">
            <a:schemeClr val="lt1"/>
          </a:fontRef>
        </dgm:style>
      </dgm:prSet>
      <dgm:spPr/>
      <dgm:t>
        <a:bodyPr/>
        <a:lstStyle/>
        <a:p>
          <a:pPr rtl="0"/>
          <a:r>
            <a:rPr lang="en-US" sz="2000" dirty="0" smtClean="0"/>
            <a:t>Deployment</a:t>
          </a:r>
          <a:endParaRPr lang="en-US" sz="2000" dirty="0"/>
        </a:p>
      </dgm:t>
    </dgm:pt>
    <dgm:pt modelId="{9512E634-6CBA-4FAD-924E-41F5040E115A}" type="parTrans" cxnId="{5878F9B9-6FB6-416B-925C-98E581802E09}">
      <dgm:prSet/>
      <dgm:spPr/>
      <dgm:t>
        <a:bodyPr/>
        <a:lstStyle/>
        <a:p>
          <a:endParaRPr lang="en-US"/>
        </a:p>
      </dgm:t>
    </dgm:pt>
    <dgm:pt modelId="{F849F5C3-D966-4FAF-870D-2516F884F334}" type="sibTrans" cxnId="{5878F9B9-6FB6-416B-925C-98E581802E09}">
      <dgm:prSet/>
      <dgm:spPr/>
      <dgm:t>
        <a:bodyPr/>
        <a:lstStyle/>
        <a:p>
          <a:endParaRPr lang="en-US"/>
        </a:p>
      </dgm:t>
    </dgm:pt>
    <dgm:pt modelId="{C605819A-374B-4701-982A-7E5B9448378A}">
      <dgm:prSet custT="1"/>
      <dgm:spPr/>
      <dgm:t>
        <a:bodyPr/>
        <a:lstStyle/>
        <a:p>
          <a:pPr rtl="0"/>
          <a:r>
            <a:rPr lang="en-US" sz="2000" b="1" dirty="0" smtClean="0">
              <a:latin typeface="+mj-lt"/>
            </a:rPr>
            <a:t>Application</a:t>
          </a:r>
          <a:r>
            <a:rPr lang="en-US" sz="2000" b="0" dirty="0" smtClean="0">
              <a:latin typeface="+mj-lt"/>
            </a:rPr>
            <a:t>: System Center Configuration Manager 2007</a:t>
          </a:r>
          <a:endParaRPr lang="en-US" sz="2000" b="0" dirty="0">
            <a:latin typeface="+mj-lt"/>
          </a:endParaRPr>
        </a:p>
      </dgm:t>
    </dgm:pt>
    <dgm:pt modelId="{23683925-FC9B-49A8-99C8-B627759D3EDF}" type="parTrans" cxnId="{7EE10E55-A57C-4999-8DCC-66B3A0595C30}">
      <dgm:prSet/>
      <dgm:spPr/>
      <dgm:t>
        <a:bodyPr/>
        <a:lstStyle/>
        <a:p>
          <a:endParaRPr lang="en-US"/>
        </a:p>
      </dgm:t>
    </dgm:pt>
    <dgm:pt modelId="{CB08E85F-0766-464F-BD73-BABBB424580C}" type="sibTrans" cxnId="{7EE10E55-A57C-4999-8DCC-66B3A0595C30}">
      <dgm:prSet/>
      <dgm:spPr/>
      <dgm:t>
        <a:bodyPr/>
        <a:lstStyle/>
        <a:p>
          <a:endParaRPr lang="en-US"/>
        </a:p>
      </dgm:t>
    </dgm:pt>
    <dgm:pt modelId="{DD7AE13D-19CB-489D-A864-90966091BE0F}">
      <dgm:prSet custT="1"/>
      <dgm:spPr/>
      <dgm:t>
        <a:bodyPr/>
        <a:lstStyle/>
        <a:p>
          <a:pPr rtl="0"/>
          <a:r>
            <a:rPr lang="en-US" sz="2000" b="1" dirty="0" smtClean="0">
              <a:latin typeface="+mj-lt"/>
            </a:rPr>
            <a:t>Operating System</a:t>
          </a:r>
          <a:r>
            <a:rPr lang="en-US" sz="2000" b="0" dirty="0" smtClean="0">
              <a:latin typeface="+mj-lt"/>
            </a:rPr>
            <a:t>: Slipstreaming</a:t>
          </a:r>
          <a:endParaRPr lang="en-US" sz="2000" b="0" dirty="0">
            <a:latin typeface="+mj-lt"/>
          </a:endParaRPr>
        </a:p>
      </dgm:t>
    </dgm:pt>
    <dgm:pt modelId="{8AB1D13F-0405-473C-B837-42FC9A89107A}" type="parTrans" cxnId="{F458314D-4279-4050-ADA3-C45AB5E4B9D2}">
      <dgm:prSet/>
      <dgm:spPr/>
      <dgm:t>
        <a:bodyPr/>
        <a:lstStyle/>
        <a:p>
          <a:endParaRPr lang="en-US"/>
        </a:p>
      </dgm:t>
    </dgm:pt>
    <dgm:pt modelId="{85528987-11F2-4EEE-92F0-22C9C019836D}" type="sibTrans" cxnId="{F458314D-4279-4050-ADA3-C45AB5E4B9D2}">
      <dgm:prSet/>
      <dgm:spPr/>
      <dgm:t>
        <a:bodyPr/>
        <a:lstStyle/>
        <a:p>
          <a:endParaRPr lang="en-US"/>
        </a:p>
      </dgm:t>
    </dgm:pt>
    <dgm:pt modelId="{4720941C-A59B-40A6-8754-C9749BC54C90}" type="pres">
      <dgm:prSet presAssocID="{5D2E6151-A977-4E7C-9CBF-3D39B478A0E6}" presName="Name0" presStyleCnt="0">
        <dgm:presLayoutVars>
          <dgm:dir/>
          <dgm:animLvl val="lvl"/>
          <dgm:resizeHandles val="exact"/>
        </dgm:presLayoutVars>
      </dgm:prSet>
      <dgm:spPr/>
      <dgm:t>
        <a:bodyPr/>
        <a:lstStyle/>
        <a:p>
          <a:endParaRPr lang="en-US"/>
        </a:p>
      </dgm:t>
    </dgm:pt>
    <dgm:pt modelId="{66867C0E-5A97-49FC-86A5-0C0AB6B297A9}" type="pres">
      <dgm:prSet presAssocID="{4AF45AE9-404D-4270-9FA3-0F76E6E955A3}" presName="linNode" presStyleCnt="0"/>
      <dgm:spPr/>
    </dgm:pt>
    <dgm:pt modelId="{29064FD0-212D-41CF-9048-F789AA57804B}" type="pres">
      <dgm:prSet presAssocID="{4AF45AE9-404D-4270-9FA3-0F76E6E955A3}" presName="parentText" presStyleLbl="node1" presStyleIdx="0" presStyleCnt="1">
        <dgm:presLayoutVars>
          <dgm:chMax val="1"/>
          <dgm:bulletEnabled val="1"/>
        </dgm:presLayoutVars>
      </dgm:prSet>
      <dgm:spPr/>
      <dgm:t>
        <a:bodyPr/>
        <a:lstStyle/>
        <a:p>
          <a:endParaRPr lang="en-US"/>
        </a:p>
      </dgm:t>
    </dgm:pt>
    <dgm:pt modelId="{34CD48B6-F33D-4BA9-977E-5327027A819A}" type="pres">
      <dgm:prSet presAssocID="{4AF45AE9-404D-4270-9FA3-0F76E6E955A3}" presName="descendantText" presStyleLbl="alignAccFollowNode1" presStyleIdx="0" presStyleCnt="1" custScaleY="123972">
        <dgm:presLayoutVars>
          <dgm:bulletEnabled val="1"/>
        </dgm:presLayoutVars>
      </dgm:prSet>
      <dgm:spPr/>
      <dgm:t>
        <a:bodyPr/>
        <a:lstStyle/>
        <a:p>
          <a:endParaRPr lang="en-US"/>
        </a:p>
      </dgm:t>
    </dgm:pt>
  </dgm:ptLst>
  <dgm:cxnLst>
    <dgm:cxn modelId="{C1D7253C-1B10-4C96-82BC-057449612E3A}" type="presOf" srcId="{4AF45AE9-404D-4270-9FA3-0F76E6E955A3}" destId="{29064FD0-212D-41CF-9048-F789AA57804B}" srcOrd="0" destOrd="0" presId="urn:microsoft.com/office/officeart/2005/8/layout/vList5"/>
    <dgm:cxn modelId="{807E2A34-E344-4EED-8996-428CF5E9A129}" type="presOf" srcId="{DD7AE13D-19CB-489D-A864-90966091BE0F}" destId="{34CD48B6-F33D-4BA9-977E-5327027A819A}" srcOrd="0" destOrd="1" presId="urn:microsoft.com/office/officeart/2005/8/layout/vList5"/>
    <dgm:cxn modelId="{7336E496-5BDA-40A5-A16A-A8FAD0FE1911}" type="presOf" srcId="{C605819A-374B-4701-982A-7E5B9448378A}" destId="{34CD48B6-F33D-4BA9-977E-5327027A819A}" srcOrd="0" destOrd="0" presId="urn:microsoft.com/office/officeart/2005/8/layout/vList5"/>
    <dgm:cxn modelId="{7EE10E55-A57C-4999-8DCC-66B3A0595C30}" srcId="{4AF45AE9-404D-4270-9FA3-0F76E6E955A3}" destId="{C605819A-374B-4701-982A-7E5B9448378A}" srcOrd="0" destOrd="0" parTransId="{23683925-FC9B-49A8-99C8-B627759D3EDF}" sibTransId="{CB08E85F-0766-464F-BD73-BABBB424580C}"/>
    <dgm:cxn modelId="{A7791635-B815-42FF-AFCC-7123BE5DE1D7}" type="presOf" srcId="{5D2E6151-A977-4E7C-9CBF-3D39B478A0E6}" destId="{4720941C-A59B-40A6-8754-C9749BC54C90}" srcOrd="0" destOrd="0" presId="urn:microsoft.com/office/officeart/2005/8/layout/vList5"/>
    <dgm:cxn modelId="{F458314D-4279-4050-ADA3-C45AB5E4B9D2}" srcId="{4AF45AE9-404D-4270-9FA3-0F76E6E955A3}" destId="{DD7AE13D-19CB-489D-A864-90966091BE0F}" srcOrd="1" destOrd="0" parTransId="{8AB1D13F-0405-473C-B837-42FC9A89107A}" sibTransId="{85528987-11F2-4EEE-92F0-22C9C019836D}"/>
    <dgm:cxn modelId="{5878F9B9-6FB6-416B-925C-98E581802E09}" srcId="{5D2E6151-A977-4E7C-9CBF-3D39B478A0E6}" destId="{4AF45AE9-404D-4270-9FA3-0F76E6E955A3}" srcOrd="0" destOrd="0" parTransId="{9512E634-6CBA-4FAD-924E-41F5040E115A}" sibTransId="{F849F5C3-D966-4FAF-870D-2516F884F334}"/>
    <dgm:cxn modelId="{5D54AA01-217E-4C91-A826-3F536E5BC142}" type="presParOf" srcId="{4720941C-A59B-40A6-8754-C9749BC54C90}" destId="{66867C0E-5A97-49FC-86A5-0C0AB6B297A9}" srcOrd="0" destOrd="0" presId="urn:microsoft.com/office/officeart/2005/8/layout/vList5"/>
    <dgm:cxn modelId="{03D26D8F-9CD9-43E0-8FCC-4511976120F3}" type="presParOf" srcId="{66867C0E-5A97-49FC-86A5-0C0AB6B297A9}" destId="{29064FD0-212D-41CF-9048-F789AA57804B}" srcOrd="0" destOrd="0" presId="urn:microsoft.com/office/officeart/2005/8/layout/vList5"/>
    <dgm:cxn modelId="{0E2433B0-D71C-4AAE-ADC2-219E893C360E}" type="presParOf" srcId="{66867C0E-5A97-49FC-86A5-0C0AB6B297A9}" destId="{34CD48B6-F33D-4BA9-977E-5327027A819A}" srcOrd="1" destOrd="0" presId="urn:microsoft.com/office/officeart/2005/8/layout/vList5"/>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5D2E6151-A977-4E7C-9CBF-3D39B478A0E6}" type="doc">
      <dgm:prSet loTypeId="urn:microsoft.com/office/officeart/2005/8/layout/vList5" loCatId="list" qsTypeId="urn:microsoft.com/office/officeart/2005/8/quickstyle/simple4" qsCatId="simple" csTypeId="urn:microsoft.com/office/officeart/2005/8/colors/accent2_2" csCatId="accent2" phldr="1"/>
      <dgm:spPr/>
      <dgm:t>
        <a:bodyPr/>
        <a:lstStyle/>
        <a:p>
          <a:endParaRPr lang="en-US"/>
        </a:p>
      </dgm:t>
    </dgm:pt>
    <dgm:pt modelId="{4AF45AE9-404D-4270-9FA3-0F76E6E955A3}">
      <dgm:prSet custT="1">
        <dgm:style>
          <a:lnRef idx="1">
            <a:schemeClr val="accent2"/>
          </a:lnRef>
          <a:fillRef idx="2">
            <a:schemeClr val="accent2"/>
          </a:fillRef>
          <a:effectRef idx="1">
            <a:schemeClr val="accent2"/>
          </a:effectRef>
          <a:fontRef idx="minor">
            <a:schemeClr val="dk1"/>
          </a:fontRef>
        </dgm:style>
      </dgm:prSet>
      <dgm:spPr/>
      <dgm:t>
        <a:bodyPr/>
        <a:lstStyle/>
        <a:p>
          <a:pPr rtl="0"/>
          <a:r>
            <a:rPr lang="en-US" sz="2000" dirty="0" smtClean="0"/>
            <a:t>Management</a:t>
          </a:r>
          <a:endParaRPr lang="en-US" sz="2000" dirty="0"/>
        </a:p>
      </dgm:t>
    </dgm:pt>
    <dgm:pt modelId="{9512E634-6CBA-4FAD-924E-41F5040E115A}" type="parTrans" cxnId="{5878F9B9-6FB6-416B-925C-98E581802E09}">
      <dgm:prSet/>
      <dgm:spPr/>
      <dgm:t>
        <a:bodyPr/>
        <a:lstStyle/>
        <a:p>
          <a:endParaRPr lang="en-US"/>
        </a:p>
      </dgm:t>
    </dgm:pt>
    <dgm:pt modelId="{F849F5C3-D966-4FAF-870D-2516F884F334}" type="sibTrans" cxnId="{5878F9B9-6FB6-416B-925C-98E581802E09}">
      <dgm:prSet/>
      <dgm:spPr/>
      <dgm:t>
        <a:bodyPr/>
        <a:lstStyle/>
        <a:p>
          <a:endParaRPr lang="en-US"/>
        </a:p>
      </dgm:t>
    </dgm:pt>
    <dgm:pt modelId="{60C82175-0D6B-46AF-BE00-33C15381BE37}">
      <dgm:prSet custT="1"/>
      <dgm:spPr/>
      <dgm:t>
        <a:bodyPr/>
        <a:lstStyle/>
        <a:p>
          <a:r>
            <a:rPr lang="en-US" sz="2000" dirty="0" smtClean="0">
              <a:latin typeface="Candara" pitchFamily="34" charset="0"/>
            </a:rPr>
            <a:t>Group Policy</a:t>
          </a:r>
          <a:endParaRPr lang="en-US" sz="2000" dirty="0" smtClean="0"/>
        </a:p>
      </dgm:t>
    </dgm:pt>
    <dgm:pt modelId="{876B62F3-F2E8-4E18-A884-B88B06097298}" type="parTrans" cxnId="{7967A9B1-BE0A-4723-A03E-798E16B4CFDC}">
      <dgm:prSet/>
      <dgm:spPr/>
      <dgm:t>
        <a:bodyPr/>
        <a:lstStyle/>
        <a:p>
          <a:endParaRPr lang="en-US"/>
        </a:p>
      </dgm:t>
    </dgm:pt>
    <dgm:pt modelId="{E12D15C7-B462-4B31-88B2-591A363BBE5E}" type="sibTrans" cxnId="{7967A9B1-BE0A-4723-A03E-798E16B4CFDC}">
      <dgm:prSet/>
      <dgm:spPr/>
      <dgm:t>
        <a:bodyPr/>
        <a:lstStyle/>
        <a:p>
          <a:endParaRPr lang="en-US"/>
        </a:p>
      </dgm:t>
    </dgm:pt>
    <dgm:pt modelId="{4720941C-A59B-40A6-8754-C9749BC54C90}" type="pres">
      <dgm:prSet presAssocID="{5D2E6151-A977-4E7C-9CBF-3D39B478A0E6}" presName="Name0" presStyleCnt="0">
        <dgm:presLayoutVars>
          <dgm:dir/>
          <dgm:animLvl val="lvl"/>
          <dgm:resizeHandles val="exact"/>
        </dgm:presLayoutVars>
      </dgm:prSet>
      <dgm:spPr/>
      <dgm:t>
        <a:bodyPr/>
        <a:lstStyle/>
        <a:p>
          <a:endParaRPr lang="en-US"/>
        </a:p>
      </dgm:t>
    </dgm:pt>
    <dgm:pt modelId="{66867C0E-5A97-49FC-86A5-0C0AB6B297A9}" type="pres">
      <dgm:prSet presAssocID="{4AF45AE9-404D-4270-9FA3-0F76E6E955A3}" presName="linNode" presStyleCnt="0"/>
      <dgm:spPr/>
    </dgm:pt>
    <dgm:pt modelId="{29064FD0-212D-41CF-9048-F789AA57804B}" type="pres">
      <dgm:prSet presAssocID="{4AF45AE9-404D-4270-9FA3-0F76E6E955A3}" presName="parentText" presStyleLbl="node1" presStyleIdx="0" presStyleCnt="1">
        <dgm:presLayoutVars>
          <dgm:chMax val="1"/>
          <dgm:bulletEnabled val="1"/>
        </dgm:presLayoutVars>
      </dgm:prSet>
      <dgm:spPr/>
      <dgm:t>
        <a:bodyPr/>
        <a:lstStyle/>
        <a:p>
          <a:endParaRPr lang="en-US"/>
        </a:p>
      </dgm:t>
    </dgm:pt>
    <dgm:pt modelId="{34CD48B6-F33D-4BA9-977E-5327027A819A}" type="pres">
      <dgm:prSet presAssocID="{4AF45AE9-404D-4270-9FA3-0F76E6E955A3}" presName="descendantText" presStyleLbl="alignAccFollowNode1" presStyleIdx="0" presStyleCnt="1">
        <dgm:presLayoutVars>
          <dgm:bulletEnabled val="1"/>
        </dgm:presLayoutVars>
      </dgm:prSet>
      <dgm:spPr/>
      <dgm:t>
        <a:bodyPr/>
        <a:lstStyle/>
        <a:p>
          <a:endParaRPr lang="en-US"/>
        </a:p>
      </dgm:t>
    </dgm:pt>
  </dgm:ptLst>
  <dgm:cxnLst>
    <dgm:cxn modelId="{7967A9B1-BE0A-4723-A03E-798E16B4CFDC}" srcId="{4AF45AE9-404D-4270-9FA3-0F76E6E955A3}" destId="{60C82175-0D6B-46AF-BE00-33C15381BE37}" srcOrd="0" destOrd="0" parTransId="{876B62F3-F2E8-4E18-A884-B88B06097298}" sibTransId="{E12D15C7-B462-4B31-88B2-591A363BBE5E}"/>
    <dgm:cxn modelId="{6C338253-3489-4F45-A989-F59253DB1353}" type="presOf" srcId="{4AF45AE9-404D-4270-9FA3-0F76E6E955A3}" destId="{29064FD0-212D-41CF-9048-F789AA57804B}" srcOrd="0" destOrd="0" presId="urn:microsoft.com/office/officeart/2005/8/layout/vList5"/>
    <dgm:cxn modelId="{7EC02BB2-8F58-4F5A-8E60-EAB3C228168D}" type="presOf" srcId="{5D2E6151-A977-4E7C-9CBF-3D39B478A0E6}" destId="{4720941C-A59B-40A6-8754-C9749BC54C90}" srcOrd="0" destOrd="0" presId="urn:microsoft.com/office/officeart/2005/8/layout/vList5"/>
    <dgm:cxn modelId="{5878F9B9-6FB6-416B-925C-98E581802E09}" srcId="{5D2E6151-A977-4E7C-9CBF-3D39B478A0E6}" destId="{4AF45AE9-404D-4270-9FA3-0F76E6E955A3}" srcOrd="0" destOrd="0" parTransId="{9512E634-6CBA-4FAD-924E-41F5040E115A}" sibTransId="{F849F5C3-D966-4FAF-870D-2516F884F334}"/>
    <dgm:cxn modelId="{EC223C84-C528-4C0A-8585-2E3E69536284}" type="presOf" srcId="{60C82175-0D6B-46AF-BE00-33C15381BE37}" destId="{34CD48B6-F33D-4BA9-977E-5327027A819A}" srcOrd="0" destOrd="0" presId="urn:microsoft.com/office/officeart/2005/8/layout/vList5"/>
    <dgm:cxn modelId="{C50D5E6D-914C-40B7-8B01-1503B137E1C8}" type="presParOf" srcId="{4720941C-A59B-40A6-8754-C9749BC54C90}" destId="{66867C0E-5A97-49FC-86A5-0C0AB6B297A9}" srcOrd="0" destOrd="0" presId="urn:microsoft.com/office/officeart/2005/8/layout/vList5"/>
    <dgm:cxn modelId="{4EA5CA54-C9EC-4D7E-92B1-ABF27AF65520}" type="presParOf" srcId="{66867C0E-5A97-49FC-86A5-0C0AB6B297A9}" destId="{29064FD0-212D-41CF-9048-F789AA57804B}" srcOrd="0" destOrd="0" presId="urn:microsoft.com/office/officeart/2005/8/layout/vList5"/>
    <dgm:cxn modelId="{64B32E40-D447-4CEA-84AD-DDE46B6F199C}" type="presParOf" srcId="{66867C0E-5A97-49FC-86A5-0C0AB6B297A9}" destId="{34CD48B6-F33D-4BA9-977E-5327027A819A}" srcOrd="1" destOrd="0" presId="urn:microsoft.com/office/officeart/2005/8/layout/vList5"/>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5D2E6151-A977-4E7C-9CBF-3D39B478A0E6}" type="doc">
      <dgm:prSet loTypeId="urn:microsoft.com/office/officeart/2005/8/layout/vList5" loCatId="list" qsTypeId="urn:microsoft.com/office/officeart/2005/8/quickstyle/simple4" qsCatId="simple" csTypeId="urn:microsoft.com/office/officeart/2005/8/colors/accent2_2" csCatId="accent2" phldr="1"/>
      <dgm:spPr/>
      <dgm:t>
        <a:bodyPr/>
        <a:lstStyle/>
        <a:p>
          <a:endParaRPr lang="en-US"/>
        </a:p>
      </dgm:t>
    </dgm:pt>
    <dgm:pt modelId="{4AF45AE9-404D-4270-9FA3-0F76E6E955A3}">
      <dgm:prSet custT="1"/>
      <dgm:spPr/>
      <dgm:t>
        <a:bodyPr/>
        <a:lstStyle/>
        <a:p>
          <a:pPr rtl="0"/>
          <a:r>
            <a:rPr lang="en-US" sz="2000" dirty="0" smtClean="0"/>
            <a:t>Updating</a:t>
          </a:r>
          <a:endParaRPr lang="en-US" sz="2000" dirty="0"/>
        </a:p>
      </dgm:t>
    </dgm:pt>
    <dgm:pt modelId="{9512E634-6CBA-4FAD-924E-41F5040E115A}" type="parTrans" cxnId="{5878F9B9-6FB6-416B-925C-98E581802E09}">
      <dgm:prSet/>
      <dgm:spPr/>
      <dgm:t>
        <a:bodyPr/>
        <a:lstStyle/>
        <a:p>
          <a:endParaRPr lang="en-US"/>
        </a:p>
      </dgm:t>
    </dgm:pt>
    <dgm:pt modelId="{F849F5C3-D966-4FAF-870D-2516F884F334}" type="sibTrans" cxnId="{5878F9B9-6FB6-416B-925C-98E581802E09}">
      <dgm:prSet/>
      <dgm:spPr/>
      <dgm:t>
        <a:bodyPr/>
        <a:lstStyle/>
        <a:p>
          <a:endParaRPr lang="en-US"/>
        </a:p>
      </dgm:t>
    </dgm:pt>
    <dgm:pt modelId="{D253EE50-2101-436C-9926-2E360C58EE2C}">
      <dgm:prSet custT="1"/>
      <dgm:spPr/>
      <dgm:t>
        <a:bodyPr/>
        <a:lstStyle/>
        <a:p>
          <a:pPr rtl="0"/>
          <a:r>
            <a:rPr lang="en-US" sz="1800" b="0" dirty="0" smtClean="0">
              <a:latin typeface="+mn-lt"/>
            </a:rPr>
            <a:t>Windows Update</a:t>
          </a:r>
          <a:endParaRPr lang="en-US" sz="1800" dirty="0">
            <a:latin typeface="+mn-lt"/>
          </a:endParaRPr>
        </a:p>
      </dgm:t>
    </dgm:pt>
    <dgm:pt modelId="{B8C4ADAC-7A60-4B40-BEB3-45EC470D7069}" type="parTrans" cxnId="{9CBF7128-A44B-45FE-BDBF-F62EECF4F0A5}">
      <dgm:prSet/>
      <dgm:spPr/>
      <dgm:t>
        <a:bodyPr/>
        <a:lstStyle/>
        <a:p>
          <a:endParaRPr lang="en-US"/>
        </a:p>
      </dgm:t>
    </dgm:pt>
    <dgm:pt modelId="{DDA11BB1-85F9-4A02-855F-822E0161D2E9}" type="sibTrans" cxnId="{9CBF7128-A44B-45FE-BDBF-F62EECF4F0A5}">
      <dgm:prSet/>
      <dgm:spPr/>
      <dgm:t>
        <a:bodyPr/>
        <a:lstStyle/>
        <a:p>
          <a:endParaRPr lang="en-US"/>
        </a:p>
      </dgm:t>
    </dgm:pt>
    <dgm:pt modelId="{F948EA1F-DF15-4E87-9FF4-5F2364206DFA}">
      <dgm:prSet custT="1"/>
      <dgm:spPr/>
      <dgm:t>
        <a:bodyPr/>
        <a:lstStyle/>
        <a:p>
          <a:pPr rtl="0"/>
          <a:r>
            <a:rPr lang="en-US" sz="1800" b="0" dirty="0" smtClean="0">
              <a:latin typeface="+mn-lt"/>
            </a:rPr>
            <a:t>System Center Configuration Manager 2007</a:t>
          </a:r>
          <a:endParaRPr lang="en-US" sz="1800" dirty="0">
            <a:latin typeface="+mn-lt"/>
          </a:endParaRPr>
        </a:p>
      </dgm:t>
    </dgm:pt>
    <dgm:pt modelId="{6E147361-17A2-4577-B745-172AB93EA602}" type="parTrans" cxnId="{5F77A598-2D7A-48E3-900D-B249CAE262A5}">
      <dgm:prSet/>
      <dgm:spPr/>
      <dgm:t>
        <a:bodyPr/>
        <a:lstStyle/>
        <a:p>
          <a:endParaRPr lang="en-US"/>
        </a:p>
      </dgm:t>
    </dgm:pt>
    <dgm:pt modelId="{EE40172D-1E06-44A6-8642-83008D5193B9}" type="sibTrans" cxnId="{5F77A598-2D7A-48E3-900D-B249CAE262A5}">
      <dgm:prSet/>
      <dgm:spPr/>
      <dgm:t>
        <a:bodyPr/>
        <a:lstStyle/>
        <a:p>
          <a:endParaRPr lang="en-US"/>
        </a:p>
      </dgm:t>
    </dgm:pt>
    <dgm:pt modelId="{DD4DCE3F-70A4-44BC-BC01-6DBFD933B909}">
      <dgm:prSet custT="1"/>
      <dgm:spPr/>
      <dgm:t>
        <a:bodyPr/>
        <a:lstStyle/>
        <a:p>
          <a:pPr rtl="0"/>
          <a:r>
            <a:rPr lang="en-US" sz="1800" dirty="0" smtClean="0">
              <a:latin typeface="+mn-lt"/>
            </a:rPr>
            <a:t>Windows Server Update Services (WSUS)</a:t>
          </a:r>
          <a:endParaRPr lang="en-US" sz="1800" dirty="0">
            <a:latin typeface="+mn-lt"/>
          </a:endParaRPr>
        </a:p>
      </dgm:t>
    </dgm:pt>
    <dgm:pt modelId="{55C4F9B0-3616-4304-AB73-779342533EA2}" type="parTrans" cxnId="{7EFF6572-6490-4EFE-BBD9-C6835D85E94A}">
      <dgm:prSet/>
      <dgm:spPr/>
      <dgm:t>
        <a:bodyPr/>
        <a:lstStyle/>
        <a:p>
          <a:endParaRPr lang="en-US"/>
        </a:p>
      </dgm:t>
    </dgm:pt>
    <dgm:pt modelId="{3973925A-98CD-4A6D-8DCE-6CAADA0F824C}" type="sibTrans" cxnId="{7EFF6572-6490-4EFE-BBD9-C6835D85E94A}">
      <dgm:prSet/>
      <dgm:spPr/>
      <dgm:t>
        <a:bodyPr/>
        <a:lstStyle/>
        <a:p>
          <a:endParaRPr lang="en-US"/>
        </a:p>
      </dgm:t>
    </dgm:pt>
    <dgm:pt modelId="{4720941C-A59B-40A6-8754-C9749BC54C90}" type="pres">
      <dgm:prSet presAssocID="{5D2E6151-A977-4E7C-9CBF-3D39B478A0E6}" presName="Name0" presStyleCnt="0">
        <dgm:presLayoutVars>
          <dgm:dir/>
          <dgm:animLvl val="lvl"/>
          <dgm:resizeHandles val="exact"/>
        </dgm:presLayoutVars>
      </dgm:prSet>
      <dgm:spPr/>
      <dgm:t>
        <a:bodyPr/>
        <a:lstStyle/>
        <a:p>
          <a:endParaRPr lang="en-US"/>
        </a:p>
      </dgm:t>
    </dgm:pt>
    <dgm:pt modelId="{66867C0E-5A97-49FC-86A5-0C0AB6B297A9}" type="pres">
      <dgm:prSet presAssocID="{4AF45AE9-404D-4270-9FA3-0F76E6E955A3}" presName="linNode" presStyleCnt="0"/>
      <dgm:spPr/>
    </dgm:pt>
    <dgm:pt modelId="{29064FD0-212D-41CF-9048-F789AA57804B}" type="pres">
      <dgm:prSet presAssocID="{4AF45AE9-404D-4270-9FA3-0F76E6E955A3}" presName="parentText" presStyleLbl="node1" presStyleIdx="0" presStyleCnt="1">
        <dgm:presLayoutVars>
          <dgm:chMax val="1"/>
          <dgm:bulletEnabled val="1"/>
        </dgm:presLayoutVars>
      </dgm:prSet>
      <dgm:spPr/>
      <dgm:t>
        <a:bodyPr/>
        <a:lstStyle/>
        <a:p>
          <a:endParaRPr lang="en-US"/>
        </a:p>
      </dgm:t>
    </dgm:pt>
    <dgm:pt modelId="{34CD48B6-F33D-4BA9-977E-5327027A819A}" type="pres">
      <dgm:prSet presAssocID="{4AF45AE9-404D-4270-9FA3-0F76E6E955A3}" presName="descendantText" presStyleLbl="alignAccFollowNode1" presStyleIdx="0" presStyleCnt="1" custScaleY="125122">
        <dgm:presLayoutVars>
          <dgm:bulletEnabled val="1"/>
        </dgm:presLayoutVars>
      </dgm:prSet>
      <dgm:spPr/>
      <dgm:t>
        <a:bodyPr/>
        <a:lstStyle/>
        <a:p>
          <a:endParaRPr lang="en-US"/>
        </a:p>
      </dgm:t>
    </dgm:pt>
  </dgm:ptLst>
  <dgm:cxnLst>
    <dgm:cxn modelId="{AFAC30FD-2C3F-478A-A0F7-FFFE7739648A}" type="presOf" srcId="{D253EE50-2101-436C-9926-2E360C58EE2C}" destId="{34CD48B6-F33D-4BA9-977E-5327027A819A}" srcOrd="0" destOrd="0" presId="urn:microsoft.com/office/officeart/2005/8/layout/vList5"/>
    <dgm:cxn modelId="{5F77A598-2D7A-48E3-900D-B249CAE262A5}" srcId="{4AF45AE9-404D-4270-9FA3-0F76E6E955A3}" destId="{F948EA1F-DF15-4E87-9FF4-5F2364206DFA}" srcOrd="1" destOrd="0" parTransId="{6E147361-17A2-4577-B745-172AB93EA602}" sibTransId="{EE40172D-1E06-44A6-8642-83008D5193B9}"/>
    <dgm:cxn modelId="{9CBF7128-A44B-45FE-BDBF-F62EECF4F0A5}" srcId="{4AF45AE9-404D-4270-9FA3-0F76E6E955A3}" destId="{D253EE50-2101-436C-9926-2E360C58EE2C}" srcOrd="0" destOrd="0" parTransId="{B8C4ADAC-7A60-4B40-BEB3-45EC470D7069}" sibTransId="{DDA11BB1-85F9-4A02-855F-822E0161D2E9}"/>
    <dgm:cxn modelId="{E0CAE499-F4A9-4FB6-AA28-2CA33CD04057}" type="presOf" srcId="{F948EA1F-DF15-4E87-9FF4-5F2364206DFA}" destId="{34CD48B6-F33D-4BA9-977E-5327027A819A}" srcOrd="0" destOrd="1" presId="urn:microsoft.com/office/officeart/2005/8/layout/vList5"/>
    <dgm:cxn modelId="{22B8ADFF-5D45-4EAE-AFCE-39974F0800B3}" type="presOf" srcId="{4AF45AE9-404D-4270-9FA3-0F76E6E955A3}" destId="{29064FD0-212D-41CF-9048-F789AA57804B}" srcOrd="0" destOrd="0" presId="urn:microsoft.com/office/officeart/2005/8/layout/vList5"/>
    <dgm:cxn modelId="{5878F9B9-6FB6-416B-925C-98E581802E09}" srcId="{5D2E6151-A977-4E7C-9CBF-3D39B478A0E6}" destId="{4AF45AE9-404D-4270-9FA3-0F76E6E955A3}" srcOrd="0" destOrd="0" parTransId="{9512E634-6CBA-4FAD-924E-41F5040E115A}" sibTransId="{F849F5C3-D966-4FAF-870D-2516F884F334}"/>
    <dgm:cxn modelId="{7EFF6572-6490-4EFE-BBD9-C6835D85E94A}" srcId="{4AF45AE9-404D-4270-9FA3-0F76E6E955A3}" destId="{DD4DCE3F-70A4-44BC-BC01-6DBFD933B909}" srcOrd="2" destOrd="0" parTransId="{55C4F9B0-3616-4304-AB73-779342533EA2}" sibTransId="{3973925A-98CD-4A6D-8DCE-6CAADA0F824C}"/>
    <dgm:cxn modelId="{8A34FDAE-8E3B-40DC-BDFD-0BCE39058A20}" type="presOf" srcId="{DD4DCE3F-70A4-44BC-BC01-6DBFD933B909}" destId="{34CD48B6-F33D-4BA9-977E-5327027A819A}" srcOrd="0" destOrd="2" presId="urn:microsoft.com/office/officeart/2005/8/layout/vList5"/>
    <dgm:cxn modelId="{F9D09EB0-3A70-4239-8B9E-EB70E68D6E22}" type="presOf" srcId="{5D2E6151-A977-4E7C-9CBF-3D39B478A0E6}" destId="{4720941C-A59B-40A6-8754-C9749BC54C90}" srcOrd="0" destOrd="0" presId="urn:microsoft.com/office/officeart/2005/8/layout/vList5"/>
    <dgm:cxn modelId="{2E2F0873-33CF-4F42-AFC4-247CFA2326D6}" type="presParOf" srcId="{4720941C-A59B-40A6-8754-C9749BC54C90}" destId="{66867C0E-5A97-49FC-86A5-0C0AB6B297A9}" srcOrd="0" destOrd="0" presId="urn:microsoft.com/office/officeart/2005/8/layout/vList5"/>
    <dgm:cxn modelId="{7D714C39-CC5C-4444-865E-665324E19797}" type="presParOf" srcId="{66867C0E-5A97-49FC-86A5-0C0AB6B297A9}" destId="{29064FD0-212D-41CF-9048-F789AA57804B}" srcOrd="0" destOrd="0" presId="urn:microsoft.com/office/officeart/2005/8/layout/vList5"/>
    <dgm:cxn modelId="{C093BA5E-5F86-4239-8AEF-A836F0073EBC}" type="presParOf" srcId="{66867C0E-5A97-49FC-86A5-0C0AB6B297A9}" destId="{34CD48B6-F33D-4BA9-977E-5327027A819A}" srcOrd="1" destOrd="0" presId="urn:microsoft.com/office/officeart/2005/8/layout/vList5"/>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5D2E6151-A977-4E7C-9CBF-3D39B478A0E6}" type="doc">
      <dgm:prSet loTypeId="urn:microsoft.com/office/officeart/2005/8/layout/vList5" loCatId="list" qsTypeId="urn:microsoft.com/office/officeart/2005/8/quickstyle/simple4" qsCatId="simple" csTypeId="urn:microsoft.com/office/officeart/2005/8/colors/accent2_2" csCatId="accent2" phldr="1"/>
      <dgm:spPr/>
      <dgm:t>
        <a:bodyPr/>
        <a:lstStyle/>
        <a:p>
          <a:endParaRPr lang="en-US"/>
        </a:p>
      </dgm:t>
    </dgm:pt>
    <dgm:pt modelId="{4AF45AE9-404D-4270-9FA3-0F76E6E955A3}">
      <dgm:prSet custT="1">
        <dgm:style>
          <a:lnRef idx="1">
            <a:schemeClr val="accent2"/>
          </a:lnRef>
          <a:fillRef idx="3">
            <a:schemeClr val="accent2"/>
          </a:fillRef>
          <a:effectRef idx="2">
            <a:schemeClr val="accent2"/>
          </a:effectRef>
          <a:fontRef idx="minor">
            <a:schemeClr val="lt1"/>
          </a:fontRef>
        </dgm:style>
      </dgm:prSet>
      <dgm:spPr/>
      <dgm:t>
        <a:bodyPr/>
        <a:lstStyle/>
        <a:p>
          <a:pPr rtl="0"/>
          <a:r>
            <a:rPr lang="en-US" sz="2000" dirty="0" smtClean="0"/>
            <a:t>Customization</a:t>
          </a:r>
          <a:endParaRPr lang="en-US" sz="2000" dirty="0"/>
        </a:p>
      </dgm:t>
    </dgm:pt>
    <dgm:pt modelId="{9512E634-6CBA-4FAD-924E-41F5040E115A}" type="parTrans" cxnId="{5878F9B9-6FB6-416B-925C-98E581802E09}">
      <dgm:prSet/>
      <dgm:spPr/>
      <dgm:t>
        <a:bodyPr/>
        <a:lstStyle/>
        <a:p>
          <a:endParaRPr lang="en-US"/>
        </a:p>
      </dgm:t>
    </dgm:pt>
    <dgm:pt modelId="{F849F5C3-D966-4FAF-870D-2516F884F334}" type="sibTrans" cxnId="{5878F9B9-6FB6-416B-925C-98E581802E09}">
      <dgm:prSet/>
      <dgm:spPr/>
      <dgm:t>
        <a:bodyPr/>
        <a:lstStyle/>
        <a:p>
          <a:endParaRPr lang="en-US"/>
        </a:p>
      </dgm:t>
    </dgm:pt>
    <dgm:pt modelId="{18AC76AE-EFD3-4386-A210-28B24ABC9403}">
      <dgm:prSet custT="1"/>
      <dgm:spPr/>
      <dgm:t>
        <a:bodyPr/>
        <a:lstStyle/>
        <a:p>
          <a:pPr rtl="0"/>
          <a:r>
            <a:rPr lang="en-US" sz="2000" dirty="0" smtClean="0"/>
            <a:t>Internet Explorer Administration Kit (IEAK)</a:t>
          </a:r>
          <a:endParaRPr lang="en-US" sz="2000" dirty="0"/>
        </a:p>
      </dgm:t>
    </dgm:pt>
    <dgm:pt modelId="{359876A7-9146-4DBC-B4D2-3D5E95F7DF8C}" type="parTrans" cxnId="{DFF50D0C-A2B2-4FD6-BF7A-20362908CEDC}">
      <dgm:prSet/>
      <dgm:spPr/>
      <dgm:t>
        <a:bodyPr/>
        <a:lstStyle/>
        <a:p>
          <a:endParaRPr lang="en-US"/>
        </a:p>
      </dgm:t>
    </dgm:pt>
    <dgm:pt modelId="{D576628A-F3E9-41D4-8F65-0D236FC6B5DF}" type="sibTrans" cxnId="{DFF50D0C-A2B2-4FD6-BF7A-20362908CEDC}">
      <dgm:prSet/>
      <dgm:spPr/>
      <dgm:t>
        <a:bodyPr/>
        <a:lstStyle/>
        <a:p>
          <a:endParaRPr lang="en-US"/>
        </a:p>
      </dgm:t>
    </dgm:pt>
    <dgm:pt modelId="{4720941C-A59B-40A6-8754-C9749BC54C90}" type="pres">
      <dgm:prSet presAssocID="{5D2E6151-A977-4E7C-9CBF-3D39B478A0E6}" presName="Name0" presStyleCnt="0">
        <dgm:presLayoutVars>
          <dgm:dir/>
          <dgm:animLvl val="lvl"/>
          <dgm:resizeHandles val="exact"/>
        </dgm:presLayoutVars>
      </dgm:prSet>
      <dgm:spPr/>
      <dgm:t>
        <a:bodyPr/>
        <a:lstStyle/>
        <a:p>
          <a:endParaRPr lang="en-US"/>
        </a:p>
      </dgm:t>
    </dgm:pt>
    <dgm:pt modelId="{66867C0E-5A97-49FC-86A5-0C0AB6B297A9}" type="pres">
      <dgm:prSet presAssocID="{4AF45AE9-404D-4270-9FA3-0F76E6E955A3}" presName="linNode" presStyleCnt="0"/>
      <dgm:spPr/>
    </dgm:pt>
    <dgm:pt modelId="{29064FD0-212D-41CF-9048-F789AA57804B}" type="pres">
      <dgm:prSet presAssocID="{4AF45AE9-404D-4270-9FA3-0F76E6E955A3}" presName="parentText" presStyleLbl="node1" presStyleIdx="0" presStyleCnt="1">
        <dgm:presLayoutVars>
          <dgm:chMax val="1"/>
          <dgm:bulletEnabled val="1"/>
        </dgm:presLayoutVars>
      </dgm:prSet>
      <dgm:spPr/>
      <dgm:t>
        <a:bodyPr/>
        <a:lstStyle/>
        <a:p>
          <a:endParaRPr lang="en-US"/>
        </a:p>
      </dgm:t>
    </dgm:pt>
    <dgm:pt modelId="{34CD48B6-F33D-4BA9-977E-5327027A819A}" type="pres">
      <dgm:prSet presAssocID="{4AF45AE9-404D-4270-9FA3-0F76E6E955A3}" presName="descendantText" presStyleLbl="alignAccFollowNode1" presStyleIdx="0" presStyleCnt="1">
        <dgm:presLayoutVars>
          <dgm:bulletEnabled val="1"/>
        </dgm:presLayoutVars>
      </dgm:prSet>
      <dgm:spPr/>
      <dgm:t>
        <a:bodyPr/>
        <a:lstStyle/>
        <a:p>
          <a:endParaRPr lang="en-US"/>
        </a:p>
      </dgm:t>
    </dgm:pt>
  </dgm:ptLst>
  <dgm:cxnLst>
    <dgm:cxn modelId="{43595C3B-DE41-4F37-9BB6-E3BFCCD3BFB9}" type="presOf" srcId="{5D2E6151-A977-4E7C-9CBF-3D39B478A0E6}" destId="{4720941C-A59B-40A6-8754-C9749BC54C90}" srcOrd="0" destOrd="0" presId="urn:microsoft.com/office/officeart/2005/8/layout/vList5"/>
    <dgm:cxn modelId="{CD80D5C7-833B-4538-A545-FCB9303FD03A}" type="presOf" srcId="{18AC76AE-EFD3-4386-A210-28B24ABC9403}" destId="{34CD48B6-F33D-4BA9-977E-5327027A819A}" srcOrd="0" destOrd="0" presId="urn:microsoft.com/office/officeart/2005/8/layout/vList5"/>
    <dgm:cxn modelId="{5878F9B9-6FB6-416B-925C-98E581802E09}" srcId="{5D2E6151-A977-4E7C-9CBF-3D39B478A0E6}" destId="{4AF45AE9-404D-4270-9FA3-0F76E6E955A3}" srcOrd="0" destOrd="0" parTransId="{9512E634-6CBA-4FAD-924E-41F5040E115A}" sibTransId="{F849F5C3-D966-4FAF-870D-2516F884F334}"/>
    <dgm:cxn modelId="{DFF50D0C-A2B2-4FD6-BF7A-20362908CEDC}" srcId="{4AF45AE9-404D-4270-9FA3-0F76E6E955A3}" destId="{18AC76AE-EFD3-4386-A210-28B24ABC9403}" srcOrd="0" destOrd="0" parTransId="{359876A7-9146-4DBC-B4D2-3D5E95F7DF8C}" sibTransId="{D576628A-F3E9-41D4-8F65-0D236FC6B5DF}"/>
    <dgm:cxn modelId="{9E745516-7DEE-40A5-8471-54FD86335F11}" type="presOf" srcId="{4AF45AE9-404D-4270-9FA3-0F76E6E955A3}" destId="{29064FD0-212D-41CF-9048-F789AA57804B}" srcOrd="0" destOrd="0" presId="urn:microsoft.com/office/officeart/2005/8/layout/vList5"/>
    <dgm:cxn modelId="{6790D072-744D-4A8E-BB15-6D8BBD263D87}" type="presParOf" srcId="{4720941C-A59B-40A6-8754-C9749BC54C90}" destId="{66867C0E-5A97-49FC-86A5-0C0AB6B297A9}" srcOrd="0" destOrd="0" presId="urn:microsoft.com/office/officeart/2005/8/layout/vList5"/>
    <dgm:cxn modelId="{01E885B5-6B0C-46DB-9966-0916425306DD}" type="presParOf" srcId="{66867C0E-5A97-49FC-86A5-0C0AB6B297A9}" destId="{29064FD0-212D-41CF-9048-F789AA57804B}" srcOrd="0" destOrd="0" presId="urn:microsoft.com/office/officeart/2005/8/layout/vList5"/>
    <dgm:cxn modelId="{7C516D71-8C98-4694-BB61-26B2E485E067}" type="presParOf" srcId="{66867C0E-5A97-49FC-86A5-0C0AB6B297A9}" destId="{34CD48B6-F33D-4BA9-977E-5327027A819A}" srcOrd="1"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5D2E6151-A977-4E7C-9CBF-3D39B478A0E6}" type="doc">
      <dgm:prSet loTypeId="urn:microsoft.com/office/officeart/2005/8/layout/vList5" loCatId="list" qsTypeId="urn:microsoft.com/office/officeart/2005/8/quickstyle/simple4" qsCatId="simple" csTypeId="urn:microsoft.com/office/officeart/2005/8/colors/accent2_2" csCatId="accent2" phldr="1"/>
      <dgm:spPr/>
      <dgm:t>
        <a:bodyPr/>
        <a:lstStyle/>
        <a:p>
          <a:endParaRPr lang="en-US"/>
        </a:p>
      </dgm:t>
    </dgm:pt>
    <dgm:pt modelId="{4AF45AE9-404D-4270-9FA3-0F76E6E955A3}">
      <dgm:prSet custT="1">
        <dgm:style>
          <a:lnRef idx="1">
            <a:schemeClr val="accent2"/>
          </a:lnRef>
          <a:fillRef idx="3">
            <a:schemeClr val="accent2"/>
          </a:fillRef>
          <a:effectRef idx="2">
            <a:schemeClr val="accent2"/>
          </a:effectRef>
          <a:fontRef idx="minor">
            <a:schemeClr val="lt1"/>
          </a:fontRef>
        </dgm:style>
      </dgm:prSet>
      <dgm:spPr/>
      <dgm:t>
        <a:bodyPr/>
        <a:lstStyle/>
        <a:p>
          <a:pPr rtl="0"/>
          <a:r>
            <a:rPr lang="en-US" sz="2000" dirty="0" smtClean="0"/>
            <a:t>Deployment</a:t>
          </a:r>
          <a:endParaRPr lang="en-US" sz="2000" dirty="0"/>
        </a:p>
      </dgm:t>
    </dgm:pt>
    <dgm:pt modelId="{9512E634-6CBA-4FAD-924E-41F5040E115A}" type="parTrans" cxnId="{5878F9B9-6FB6-416B-925C-98E581802E09}">
      <dgm:prSet/>
      <dgm:spPr/>
      <dgm:t>
        <a:bodyPr/>
        <a:lstStyle/>
        <a:p>
          <a:endParaRPr lang="en-US"/>
        </a:p>
      </dgm:t>
    </dgm:pt>
    <dgm:pt modelId="{F849F5C3-D966-4FAF-870D-2516F884F334}" type="sibTrans" cxnId="{5878F9B9-6FB6-416B-925C-98E581802E09}">
      <dgm:prSet/>
      <dgm:spPr/>
      <dgm:t>
        <a:bodyPr/>
        <a:lstStyle/>
        <a:p>
          <a:endParaRPr lang="en-US"/>
        </a:p>
      </dgm:t>
    </dgm:pt>
    <dgm:pt modelId="{C605819A-374B-4701-982A-7E5B9448378A}">
      <dgm:prSet custT="1"/>
      <dgm:spPr/>
      <dgm:t>
        <a:bodyPr/>
        <a:lstStyle/>
        <a:p>
          <a:pPr rtl="0"/>
          <a:r>
            <a:rPr lang="en-US" sz="2000" b="1" dirty="0" smtClean="0">
              <a:latin typeface="+mj-lt"/>
            </a:rPr>
            <a:t>Application</a:t>
          </a:r>
          <a:r>
            <a:rPr lang="en-US" sz="2000" b="0" dirty="0" smtClean="0">
              <a:latin typeface="+mj-lt"/>
            </a:rPr>
            <a:t>: System Center Configuration Manager 2007</a:t>
          </a:r>
          <a:endParaRPr lang="en-US" sz="2000" b="0" dirty="0">
            <a:latin typeface="+mj-lt"/>
          </a:endParaRPr>
        </a:p>
      </dgm:t>
    </dgm:pt>
    <dgm:pt modelId="{23683925-FC9B-49A8-99C8-B627759D3EDF}" type="parTrans" cxnId="{7EE10E55-A57C-4999-8DCC-66B3A0595C30}">
      <dgm:prSet/>
      <dgm:spPr/>
      <dgm:t>
        <a:bodyPr/>
        <a:lstStyle/>
        <a:p>
          <a:endParaRPr lang="en-US"/>
        </a:p>
      </dgm:t>
    </dgm:pt>
    <dgm:pt modelId="{CB08E85F-0766-464F-BD73-BABBB424580C}" type="sibTrans" cxnId="{7EE10E55-A57C-4999-8DCC-66B3A0595C30}">
      <dgm:prSet/>
      <dgm:spPr/>
      <dgm:t>
        <a:bodyPr/>
        <a:lstStyle/>
        <a:p>
          <a:endParaRPr lang="en-US"/>
        </a:p>
      </dgm:t>
    </dgm:pt>
    <dgm:pt modelId="{DD7AE13D-19CB-489D-A864-90966091BE0F}">
      <dgm:prSet custT="1"/>
      <dgm:spPr/>
      <dgm:t>
        <a:bodyPr/>
        <a:lstStyle/>
        <a:p>
          <a:pPr rtl="0"/>
          <a:r>
            <a:rPr lang="en-US" sz="2000" b="1" dirty="0" smtClean="0">
              <a:latin typeface="+mj-lt"/>
            </a:rPr>
            <a:t>Operating System</a:t>
          </a:r>
          <a:r>
            <a:rPr lang="en-US" sz="2000" b="0" dirty="0" smtClean="0">
              <a:latin typeface="+mj-lt"/>
            </a:rPr>
            <a:t>: Slipstreaming</a:t>
          </a:r>
          <a:endParaRPr lang="en-US" sz="2000" b="0" dirty="0">
            <a:latin typeface="+mj-lt"/>
          </a:endParaRPr>
        </a:p>
      </dgm:t>
    </dgm:pt>
    <dgm:pt modelId="{8AB1D13F-0405-473C-B837-42FC9A89107A}" type="parTrans" cxnId="{F458314D-4279-4050-ADA3-C45AB5E4B9D2}">
      <dgm:prSet/>
      <dgm:spPr/>
      <dgm:t>
        <a:bodyPr/>
        <a:lstStyle/>
        <a:p>
          <a:endParaRPr lang="en-US"/>
        </a:p>
      </dgm:t>
    </dgm:pt>
    <dgm:pt modelId="{85528987-11F2-4EEE-92F0-22C9C019836D}" type="sibTrans" cxnId="{F458314D-4279-4050-ADA3-C45AB5E4B9D2}">
      <dgm:prSet/>
      <dgm:spPr/>
      <dgm:t>
        <a:bodyPr/>
        <a:lstStyle/>
        <a:p>
          <a:endParaRPr lang="en-US"/>
        </a:p>
      </dgm:t>
    </dgm:pt>
    <dgm:pt modelId="{4720941C-A59B-40A6-8754-C9749BC54C90}" type="pres">
      <dgm:prSet presAssocID="{5D2E6151-A977-4E7C-9CBF-3D39B478A0E6}" presName="Name0" presStyleCnt="0">
        <dgm:presLayoutVars>
          <dgm:dir/>
          <dgm:animLvl val="lvl"/>
          <dgm:resizeHandles val="exact"/>
        </dgm:presLayoutVars>
      </dgm:prSet>
      <dgm:spPr/>
      <dgm:t>
        <a:bodyPr/>
        <a:lstStyle/>
        <a:p>
          <a:endParaRPr lang="en-US"/>
        </a:p>
      </dgm:t>
    </dgm:pt>
    <dgm:pt modelId="{66867C0E-5A97-49FC-86A5-0C0AB6B297A9}" type="pres">
      <dgm:prSet presAssocID="{4AF45AE9-404D-4270-9FA3-0F76E6E955A3}" presName="linNode" presStyleCnt="0"/>
      <dgm:spPr/>
    </dgm:pt>
    <dgm:pt modelId="{29064FD0-212D-41CF-9048-F789AA57804B}" type="pres">
      <dgm:prSet presAssocID="{4AF45AE9-404D-4270-9FA3-0F76E6E955A3}" presName="parentText" presStyleLbl="node1" presStyleIdx="0" presStyleCnt="1">
        <dgm:presLayoutVars>
          <dgm:chMax val="1"/>
          <dgm:bulletEnabled val="1"/>
        </dgm:presLayoutVars>
      </dgm:prSet>
      <dgm:spPr/>
      <dgm:t>
        <a:bodyPr/>
        <a:lstStyle/>
        <a:p>
          <a:endParaRPr lang="en-US"/>
        </a:p>
      </dgm:t>
    </dgm:pt>
    <dgm:pt modelId="{34CD48B6-F33D-4BA9-977E-5327027A819A}" type="pres">
      <dgm:prSet presAssocID="{4AF45AE9-404D-4270-9FA3-0F76E6E955A3}" presName="descendantText" presStyleLbl="alignAccFollowNode1" presStyleIdx="0" presStyleCnt="1" custScaleY="123972">
        <dgm:presLayoutVars>
          <dgm:bulletEnabled val="1"/>
        </dgm:presLayoutVars>
      </dgm:prSet>
      <dgm:spPr/>
      <dgm:t>
        <a:bodyPr/>
        <a:lstStyle/>
        <a:p>
          <a:endParaRPr lang="en-US"/>
        </a:p>
      </dgm:t>
    </dgm:pt>
  </dgm:ptLst>
  <dgm:cxnLst>
    <dgm:cxn modelId="{B8972689-C6DB-449C-904C-055869562427}" type="presOf" srcId="{DD7AE13D-19CB-489D-A864-90966091BE0F}" destId="{34CD48B6-F33D-4BA9-977E-5327027A819A}" srcOrd="0" destOrd="1" presId="urn:microsoft.com/office/officeart/2005/8/layout/vList5"/>
    <dgm:cxn modelId="{7EE10E55-A57C-4999-8DCC-66B3A0595C30}" srcId="{4AF45AE9-404D-4270-9FA3-0F76E6E955A3}" destId="{C605819A-374B-4701-982A-7E5B9448378A}" srcOrd="0" destOrd="0" parTransId="{23683925-FC9B-49A8-99C8-B627759D3EDF}" sibTransId="{CB08E85F-0766-464F-BD73-BABBB424580C}"/>
    <dgm:cxn modelId="{F458314D-4279-4050-ADA3-C45AB5E4B9D2}" srcId="{4AF45AE9-404D-4270-9FA3-0F76E6E955A3}" destId="{DD7AE13D-19CB-489D-A864-90966091BE0F}" srcOrd="1" destOrd="0" parTransId="{8AB1D13F-0405-473C-B837-42FC9A89107A}" sibTransId="{85528987-11F2-4EEE-92F0-22C9C019836D}"/>
    <dgm:cxn modelId="{5878F9B9-6FB6-416B-925C-98E581802E09}" srcId="{5D2E6151-A977-4E7C-9CBF-3D39B478A0E6}" destId="{4AF45AE9-404D-4270-9FA3-0F76E6E955A3}" srcOrd="0" destOrd="0" parTransId="{9512E634-6CBA-4FAD-924E-41F5040E115A}" sibTransId="{F849F5C3-D966-4FAF-870D-2516F884F334}"/>
    <dgm:cxn modelId="{59678EAC-2D37-4F3D-93F5-F68116BD49DE}" type="presOf" srcId="{C605819A-374B-4701-982A-7E5B9448378A}" destId="{34CD48B6-F33D-4BA9-977E-5327027A819A}" srcOrd="0" destOrd="0" presId="urn:microsoft.com/office/officeart/2005/8/layout/vList5"/>
    <dgm:cxn modelId="{0C34A348-C87C-4262-A0C2-B0E88EDE0262}" type="presOf" srcId="{5D2E6151-A977-4E7C-9CBF-3D39B478A0E6}" destId="{4720941C-A59B-40A6-8754-C9749BC54C90}" srcOrd="0" destOrd="0" presId="urn:microsoft.com/office/officeart/2005/8/layout/vList5"/>
    <dgm:cxn modelId="{6CAB40B4-422B-4683-893C-C1D7E7A4324F}" type="presOf" srcId="{4AF45AE9-404D-4270-9FA3-0F76E6E955A3}" destId="{29064FD0-212D-41CF-9048-F789AA57804B}" srcOrd="0" destOrd="0" presId="urn:microsoft.com/office/officeart/2005/8/layout/vList5"/>
    <dgm:cxn modelId="{DE48CCAC-EEB8-4818-84A1-82A9D46E6A9F}" type="presParOf" srcId="{4720941C-A59B-40A6-8754-C9749BC54C90}" destId="{66867C0E-5A97-49FC-86A5-0C0AB6B297A9}" srcOrd="0" destOrd="0" presId="urn:microsoft.com/office/officeart/2005/8/layout/vList5"/>
    <dgm:cxn modelId="{842F8962-BEAC-4EA2-AB35-FE75AD634D97}" type="presParOf" srcId="{66867C0E-5A97-49FC-86A5-0C0AB6B297A9}" destId="{29064FD0-212D-41CF-9048-F789AA57804B}" srcOrd="0" destOrd="0" presId="urn:microsoft.com/office/officeart/2005/8/layout/vList5"/>
    <dgm:cxn modelId="{BA3E0186-1624-4A24-B068-BD1BB06C4E42}" type="presParOf" srcId="{66867C0E-5A97-49FC-86A5-0C0AB6B297A9}" destId="{34CD48B6-F33D-4BA9-977E-5327027A819A}" srcOrd="1" destOrd="0" presId="urn:microsoft.com/office/officeart/2005/8/layout/vList5"/>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D2E6151-A977-4E7C-9CBF-3D39B478A0E6}" type="doc">
      <dgm:prSet loTypeId="urn:microsoft.com/office/officeart/2005/8/layout/vList5" loCatId="list" qsTypeId="urn:microsoft.com/office/officeart/2005/8/quickstyle/simple4" qsCatId="simple" csTypeId="urn:microsoft.com/office/officeart/2005/8/colors/accent2_2" csCatId="accent2" phldr="1"/>
      <dgm:spPr/>
      <dgm:t>
        <a:bodyPr/>
        <a:lstStyle/>
        <a:p>
          <a:endParaRPr lang="en-US"/>
        </a:p>
      </dgm:t>
    </dgm:pt>
    <dgm:pt modelId="{4AF45AE9-404D-4270-9FA3-0F76E6E955A3}">
      <dgm:prSet custT="1"/>
      <dgm:spPr/>
      <dgm:t>
        <a:bodyPr/>
        <a:lstStyle/>
        <a:p>
          <a:pPr rtl="0"/>
          <a:r>
            <a:rPr lang="en-US" sz="2000" dirty="0" smtClean="0"/>
            <a:t>Customization</a:t>
          </a:r>
          <a:endParaRPr lang="en-US" sz="2000" dirty="0"/>
        </a:p>
      </dgm:t>
    </dgm:pt>
    <dgm:pt modelId="{9512E634-6CBA-4FAD-924E-41F5040E115A}" type="parTrans" cxnId="{5878F9B9-6FB6-416B-925C-98E581802E09}">
      <dgm:prSet/>
      <dgm:spPr/>
      <dgm:t>
        <a:bodyPr/>
        <a:lstStyle/>
        <a:p>
          <a:endParaRPr lang="en-US"/>
        </a:p>
      </dgm:t>
    </dgm:pt>
    <dgm:pt modelId="{F849F5C3-D966-4FAF-870D-2516F884F334}" type="sibTrans" cxnId="{5878F9B9-6FB6-416B-925C-98E581802E09}">
      <dgm:prSet/>
      <dgm:spPr/>
      <dgm:t>
        <a:bodyPr/>
        <a:lstStyle/>
        <a:p>
          <a:endParaRPr lang="en-US"/>
        </a:p>
      </dgm:t>
    </dgm:pt>
    <dgm:pt modelId="{18AC76AE-EFD3-4386-A210-28B24ABC9403}">
      <dgm:prSet custT="1"/>
      <dgm:spPr/>
      <dgm:t>
        <a:bodyPr/>
        <a:lstStyle/>
        <a:p>
          <a:pPr rtl="0"/>
          <a:r>
            <a:rPr lang="en-US" sz="2000" dirty="0" smtClean="0"/>
            <a:t>Internet Explorer Administration Kit (IEAK)</a:t>
          </a:r>
          <a:endParaRPr lang="en-US" sz="2000" dirty="0"/>
        </a:p>
      </dgm:t>
    </dgm:pt>
    <dgm:pt modelId="{359876A7-9146-4DBC-B4D2-3D5E95F7DF8C}" type="parTrans" cxnId="{DFF50D0C-A2B2-4FD6-BF7A-20362908CEDC}">
      <dgm:prSet/>
      <dgm:spPr/>
      <dgm:t>
        <a:bodyPr/>
        <a:lstStyle/>
        <a:p>
          <a:endParaRPr lang="en-US"/>
        </a:p>
      </dgm:t>
    </dgm:pt>
    <dgm:pt modelId="{D576628A-F3E9-41D4-8F65-0D236FC6B5DF}" type="sibTrans" cxnId="{DFF50D0C-A2B2-4FD6-BF7A-20362908CEDC}">
      <dgm:prSet/>
      <dgm:spPr/>
      <dgm:t>
        <a:bodyPr/>
        <a:lstStyle/>
        <a:p>
          <a:endParaRPr lang="en-US"/>
        </a:p>
      </dgm:t>
    </dgm:pt>
    <dgm:pt modelId="{4720941C-A59B-40A6-8754-C9749BC54C90}" type="pres">
      <dgm:prSet presAssocID="{5D2E6151-A977-4E7C-9CBF-3D39B478A0E6}" presName="Name0" presStyleCnt="0">
        <dgm:presLayoutVars>
          <dgm:dir/>
          <dgm:animLvl val="lvl"/>
          <dgm:resizeHandles val="exact"/>
        </dgm:presLayoutVars>
      </dgm:prSet>
      <dgm:spPr/>
      <dgm:t>
        <a:bodyPr/>
        <a:lstStyle/>
        <a:p>
          <a:endParaRPr lang="en-US"/>
        </a:p>
      </dgm:t>
    </dgm:pt>
    <dgm:pt modelId="{66867C0E-5A97-49FC-86A5-0C0AB6B297A9}" type="pres">
      <dgm:prSet presAssocID="{4AF45AE9-404D-4270-9FA3-0F76E6E955A3}" presName="linNode" presStyleCnt="0"/>
      <dgm:spPr/>
    </dgm:pt>
    <dgm:pt modelId="{29064FD0-212D-41CF-9048-F789AA57804B}" type="pres">
      <dgm:prSet presAssocID="{4AF45AE9-404D-4270-9FA3-0F76E6E955A3}" presName="parentText" presStyleLbl="node1" presStyleIdx="0" presStyleCnt="1">
        <dgm:presLayoutVars>
          <dgm:chMax val="1"/>
          <dgm:bulletEnabled val="1"/>
        </dgm:presLayoutVars>
      </dgm:prSet>
      <dgm:spPr/>
      <dgm:t>
        <a:bodyPr/>
        <a:lstStyle/>
        <a:p>
          <a:endParaRPr lang="en-US"/>
        </a:p>
      </dgm:t>
    </dgm:pt>
    <dgm:pt modelId="{34CD48B6-F33D-4BA9-977E-5327027A819A}" type="pres">
      <dgm:prSet presAssocID="{4AF45AE9-404D-4270-9FA3-0F76E6E955A3}" presName="descendantText" presStyleLbl="alignAccFollowNode1" presStyleIdx="0" presStyleCnt="1">
        <dgm:presLayoutVars>
          <dgm:bulletEnabled val="1"/>
        </dgm:presLayoutVars>
      </dgm:prSet>
      <dgm:spPr/>
      <dgm:t>
        <a:bodyPr/>
        <a:lstStyle/>
        <a:p>
          <a:endParaRPr lang="en-US"/>
        </a:p>
      </dgm:t>
    </dgm:pt>
  </dgm:ptLst>
  <dgm:cxnLst>
    <dgm:cxn modelId="{DFF50D0C-A2B2-4FD6-BF7A-20362908CEDC}" srcId="{4AF45AE9-404D-4270-9FA3-0F76E6E955A3}" destId="{18AC76AE-EFD3-4386-A210-28B24ABC9403}" srcOrd="0" destOrd="0" parTransId="{359876A7-9146-4DBC-B4D2-3D5E95F7DF8C}" sibTransId="{D576628A-F3E9-41D4-8F65-0D236FC6B5DF}"/>
    <dgm:cxn modelId="{7614181C-8CFC-4D84-98E2-E8BE36B709BB}" type="presOf" srcId="{18AC76AE-EFD3-4386-A210-28B24ABC9403}" destId="{34CD48B6-F33D-4BA9-977E-5327027A819A}" srcOrd="0" destOrd="0" presId="urn:microsoft.com/office/officeart/2005/8/layout/vList5"/>
    <dgm:cxn modelId="{C50C66C1-699B-4461-9923-20DBC5DE5AE4}" type="presOf" srcId="{5D2E6151-A977-4E7C-9CBF-3D39B478A0E6}" destId="{4720941C-A59B-40A6-8754-C9749BC54C90}" srcOrd="0" destOrd="0" presId="urn:microsoft.com/office/officeart/2005/8/layout/vList5"/>
    <dgm:cxn modelId="{5878F9B9-6FB6-416B-925C-98E581802E09}" srcId="{5D2E6151-A977-4E7C-9CBF-3D39B478A0E6}" destId="{4AF45AE9-404D-4270-9FA3-0F76E6E955A3}" srcOrd="0" destOrd="0" parTransId="{9512E634-6CBA-4FAD-924E-41F5040E115A}" sibTransId="{F849F5C3-D966-4FAF-870D-2516F884F334}"/>
    <dgm:cxn modelId="{A4A66C32-CB19-43D4-8F04-BCFF2CF1E4C4}" type="presOf" srcId="{4AF45AE9-404D-4270-9FA3-0F76E6E955A3}" destId="{29064FD0-212D-41CF-9048-F789AA57804B}" srcOrd="0" destOrd="0" presId="urn:microsoft.com/office/officeart/2005/8/layout/vList5"/>
    <dgm:cxn modelId="{A820A1C4-075A-4304-9867-310DC6D00567}" type="presParOf" srcId="{4720941C-A59B-40A6-8754-C9749BC54C90}" destId="{66867C0E-5A97-49FC-86A5-0C0AB6B297A9}" srcOrd="0" destOrd="0" presId="urn:microsoft.com/office/officeart/2005/8/layout/vList5"/>
    <dgm:cxn modelId="{465178AC-6EE8-423B-B7CA-342F2C45BD05}" type="presParOf" srcId="{66867C0E-5A97-49FC-86A5-0C0AB6B297A9}" destId="{29064FD0-212D-41CF-9048-F789AA57804B}" srcOrd="0" destOrd="0" presId="urn:microsoft.com/office/officeart/2005/8/layout/vList5"/>
    <dgm:cxn modelId="{0BC49E07-49DF-497A-BE51-A2EB2D22A607}" type="presParOf" srcId="{66867C0E-5A97-49FC-86A5-0C0AB6B297A9}" destId="{34CD48B6-F33D-4BA9-977E-5327027A819A}" srcOrd="1"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5D2E6151-A977-4E7C-9CBF-3D39B478A0E6}" type="doc">
      <dgm:prSet loTypeId="urn:microsoft.com/office/officeart/2005/8/layout/vList5" loCatId="list" qsTypeId="urn:microsoft.com/office/officeart/2005/8/quickstyle/simple4" qsCatId="simple" csTypeId="urn:microsoft.com/office/officeart/2005/8/colors/accent2_2" csCatId="accent2" phldr="1"/>
      <dgm:spPr/>
      <dgm:t>
        <a:bodyPr/>
        <a:lstStyle/>
        <a:p>
          <a:endParaRPr lang="en-US"/>
        </a:p>
      </dgm:t>
    </dgm:pt>
    <dgm:pt modelId="{4AF45AE9-404D-4270-9FA3-0F76E6E955A3}">
      <dgm:prSet custT="1">
        <dgm:style>
          <a:lnRef idx="1">
            <a:schemeClr val="accent2"/>
          </a:lnRef>
          <a:fillRef idx="3">
            <a:schemeClr val="accent2"/>
          </a:fillRef>
          <a:effectRef idx="2">
            <a:schemeClr val="accent2"/>
          </a:effectRef>
          <a:fontRef idx="minor">
            <a:schemeClr val="lt1"/>
          </a:fontRef>
        </dgm:style>
      </dgm:prSet>
      <dgm:spPr/>
      <dgm:t>
        <a:bodyPr/>
        <a:lstStyle/>
        <a:p>
          <a:pPr rtl="0"/>
          <a:r>
            <a:rPr lang="en-US" sz="2000" dirty="0" smtClean="0"/>
            <a:t>Management</a:t>
          </a:r>
          <a:endParaRPr lang="en-US" sz="2000" dirty="0"/>
        </a:p>
      </dgm:t>
    </dgm:pt>
    <dgm:pt modelId="{9512E634-6CBA-4FAD-924E-41F5040E115A}" type="parTrans" cxnId="{5878F9B9-6FB6-416B-925C-98E581802E09}">
      <dgm:prSet/>
      <dgm:spPr/>
      <dgm:t>
        <a:bodyPr/>
        <a:lstStyle/>
        <a:p>
          <a:endParaRPr lang="en-US"/>
        </a:p>
      </dgm:t>
    </dgm:pt>
    <dgm:pt modelId="{F849F5C3-D966-4FAF-870D-2516F884F334}" type="sibTrans" cxnId="{5878F9B9-6FB6-416B-925C-98E581802E09}">
      <dgm:prSet/>
      <dgm:spPr/>
      <dgm:t>
        <a:bodyPr/>
        <a:lstStyle/>
        <a:p>
          <a:endParaRPr lang="en-US"/>
        </a:p>
      </dgm:t>
    </dgm:pt>
    <dgm:pt modelId="{60C82175-0D6B-46AF-BE00-33C15381BE37}">
      <dgm:prSet custT="1"/>
      <dgm:spPr/>
      <dgm:t>
        <a:bodyPr/>
        <a:lstStyle/>
        <a:p>
          <a:r>
            <a:rPr lang="en-US" sz="2000" dirty="0" smtClean="0">
              <a:latin typeface="Candara" pitchFamily="34" charset="0"/>
            </a:rPr>
            <a:t>Group Policy</a:t>
          </a:r>
          <a:endParaRPr lang="en-US" sz="2000" dirty="0" smtClean="0"/>
        </a:p>
      </dgm:t>
    </dgm:pt>
    <dgm:pt modelId="{876B62F3-F2E8-4E18-A884-B88B06097298}" type="parTrans" cxnId="{7967A9B1-BE0A-4723-A03E-798E16B4CFDC}">
      <dgm:prSet/>
      <dgm:spPr/>
      <dgm:t>
        <a:bodyPr/>
        <a:lstStyle/>
        <a:p>
          <a:endParaRPr lang="en-US"/>
        </a:p>
      </dgm:t>
    </dgm:pt>
    <dgm:pt modelId="{E12D15C7-B462-4B31-88B2-591A363BBE5E}" type="sibTrans" cxnId="{7967A9B1-BE0A-4723-A03E-798E16B4CFDC}">
      <dgm:prSet/>
      <dgm:spPr/>
      <dgm:t>
        <a:bodyPr/>
        <a:lstStyle/>
        <a:p>
          <a:endParaRPr lang="en-US"/>
        </a:p>
      </dgm:t>
    </dgm:pt>
    <dgm:pt modelId="{4720941C-A59B-40A6-8754-C9749BC54C90}" type="pres">
      <dgm:prSet presAssocID="{5D2E6151-A977-4E7C-9CBF-3D39B478A0E6}" presName="Name0" presStyleCnt="0">
        <dgm:presLayoutVars>
          <dgm:dir/>
          <dgm:animLvl val="lvl"/>
          <dgm:resizeHandles val="exact"/>
        </dgm:presLayoutVars>
      </dgm:prSet>
      <dgm:spPr/>
      <dgm:t>
        <a:bodyPr/>
        <a:lstStyle/>
        <a:p>
          <a:endParaRPr lang="en-US"/>
        </a:p>
      </dgm:t>
    </dgm:pt>
    <dgm:pt modelId="{66867C0E-5A97-49FC-86A5-0C0AB6B297A9}" type="pres">
      <dgm:prSet presAssocID="{4AF45AE9-404D-4270-9FA3-0F76E6E955A3}" presName="linNode" presStyleCnt="0"/>
      <dgm:spPr/>
    </dgm:pt>
    <dgm:pt modelId="{29064FD0-212D-41CF-9048-F789AA57804B}" type="pres">
      <dgm:prSet presAssocID="{4AF45AE9-404D-4270-9FA3-0F76E6E955A3}" presName="parentText" presStyleLbl="node1" presStyleIdx="0" presStyleCnt="1">
        <dgm:presLayoutVars>
          <dgm:chMax val="1"/>
          <dgm:bulletEnabled val="1"/>
        </dgm:presLayoutVars>
      </dgm:prSet>
      <dgm:spPr/>
      <dgm:t>
        <a:bodyPr/>
        <a:lstStyle/>
        <a:p>
          <a:endParaRPr lang="en-US"/>
        </a:p>
      </dgm:t>
    </dgm:pt>
    <dgm:pt modelId="{34CD48B6-F33D-4BA9-977E-5327027A819A}" type="pres">
      <dgm:prSet presAssocID="{4AF45AE9-404D-4270-9FA3-0F76E6E955A3}" presName="descendantText" presStyleLbl="alignAccFollowNode1" presStyleIdx="0" presStyleCnt="1">
        <dgm:presLayoutVars>
          <dgm:bulletEnabled val="1"/>
        </dgm:presLayoutVars>
      </dgm:prSet>
      <dgm:spPr/>
      <dgm:t>
        <a:bodyPr/>
        <a:lstStyle/>
        <a:p>
          <a:endParaRPr lang="en-US"/>
        </a:p>
      </dgm:t>
    </dgm:pt>
  </dgm:ptLst>
  <dgm:cxnLst>
    <dgm:cxn modelId="{9BE8F6BE-D1B3-4E29-93CF-C014BD4898E6}" type="presOf" srcId="{5D2E6151-A977-4E7C-9CBF-3D39B478A0E6}" destId="{4720941C-A59B-40A6-8754-C9749BC54C90}" srcOrd="0" destOrd="0" presId="urn:microsoft.com/office/officeart/2005/8/layout/vList5"/>
    <dgm:cxn modelId="{7967A9B1-BE0A-4723-A03E-798E16B4CFDC}" srcId="{4AF45AE9-404D-4270-9FA3-0F76E6E955A3}" destId="{60C82175-0D6B-46AF-BE00-33C15381BE37}" srcOrd="0" destOrd="0" parTransId="{876B62F3-F2E8-4E18-A884-B88B06097298}" sibTransId="{E12D15C7-B462-4B31-88B2-591A363BBE5E}"/>
    <dgm:cxn modelId="{5878F9B9-6FB6-416B-925C-98E581802E09}" srcId="{5D2E6151-A977-4E7C-9CBF-3D39B478A0E6}" destId="{4AF45AE9-404D-4270-9FA3-0F76E6E955A3}" srcOrd="0" destOrd="0" parTransId="{9512E634-6CBA-4FAD-924E-41F5040E115A}" sibTransId="{F849F5C3-D966-4FAF-870D-2516F884F334}"/>
    <dgm:cxn modelId="{0FA3CA28-0B32-4DFD-A398-1320E0A378D5}" type="presOf" srcId="{60C82175-0D6B-46AF-BE00-33C15381BE37}" destId="{34CD48B6-F33D-4BA9-977E-5327027A819A}" srcOrd="0" destOrd="0" presId="urn:microsoft.com/office/officeart/2005/8/layout/vList5"/>
    <dgm:cxn modelId="{E1BEA97D-1F37-4648-9E1F-981FE47B0C24}" type="presOf" srcId="{4AF45AE9-404D-4270-9FA3-0F76E6E955A3}" destId="{29064FD0-212D-41CF-9048-F789AA57804B}" srcOrd="0" destOrd="0" presId="urn:microsoft.com/office/officeart/2005/8/layout/vList5"/>
    <dgm:cxn modelId="{3788EAF0-CD3F-4A4A-AA71-A1E804BD8CB1}" type="presParOf" srcId="{4720941C-A59B-40A6-8754-C9749BC54C90}" destId="{66867C0E-5A97-49FC-86A5-0C0AB6B297A9}" srcOrd="0" destOrd="0" presId="urn:microsoft.com/office/officeart/2005/8/layout/vList5"/>
    <dgm:cxn modelId="{AC98AD04-6B02-4082-BA35-3619DE7140C6}" type="presParOf" srcId="{66867C0E-5A97-49FC-86A5-0C0AB6B297A9}" destId="{29064FD0-212D-41CF-9048-F789AA57804B}" srcOrd="0" destOrd="0" presId="urn:microsoft.com/office/officeart/2005/8/layout/vList5"/>
    <dgm:cxn modelId="{013FBCB6-ABF7-464D-8F2E-8E152D130621}" type="presParOf" srcId="{66867C0E-5A97-49FC-86A5-0C0AB6B297A9}" destId="{34CD48B6-F33D-4BA9-977E-5327027A819A}" srcOrd="1" destOrd="0" presId="urn:microsoft.com/office/officeart/2005/8/layout/vList5"/>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5D2E6151-A977-4E7C-9CBF-3D39B478A0E6}" type="doc">
      <dgm:prSet loTypeId="urn:microsoft.com/office/officeart/2005/8/layout/vList5" loCatId="list" qsTypeId="urn:microsoft.com/office/officeart/2005/8/quickstyle/simple4" qsCatId="simple" csTypeId="urn:microsoft.com/office/officeart/2005/8/colors/accent2_2" csCatId="accent2" phldr="1"/>
      <dgm:spPr/>
      <dgm:t>
        <a:bodyPr/>
        <a:lstStyle/>
        <a:p>
          <a:endParaRPr lang="en-US"/>
        </a:p>
      </dgm:t>
    </dgm:pt>
    <dgm:pt modelId="{4AF45AE9-404D-4270-9FA3-0F76E6E955A3}">
      <dgm:prSet custT="1">
        <dgm:style>
          <a:lnRef idx="1">
            <a:schemeClr val="accent2"/>
          </a:lnRef>
          <a:fillRef idx="2">
            <a:schemeClr val="accent2"/>
          </a:fillRef>
          <a:effectRef idx="1">
            <a:schemeClr val="accent2"/>
          </a:effectRef>
          <a:fontRef idx="minor">
            <a:schemeClr val="dk1"/>
          </a:fontRef>
        </dgm:style>
      </dgm:prSet>
      <dgm:spPr/>
      <dgm:t>
        <a:bodyPr/>
        <a:lstStyle/>
        <a:p>
          <a:pPr rtl="0"/>
          <a:r>
            <a:rPr lang="en-US" sz="2000" dirty="0" smtClean="0"/>
            <a:t>Updating</a:t>
          </a:r>
          <a:endParaRPr lang="en-US" sz="2000" dirty="0"/>
        </a:p>
      </dgm:t>
    </dgm:pt>
    <dgm:pt modelId="{9512E634-6CBA-4FAD-924E-41F5040E115A}" type="parTrans" cxnId="{5878F9B9-6FB6-416B-925C-98E581802E09}">
      <dgm:prSet/>
      <dgm:spPr/>
      <dgm:t>
        <a:bodyPr/>
        <a:lstStyle/>
        <a:p>
          <a:endParaRPr lang="en-US"/>
        </a:p>
      </dgm:t>
    </dgm:pt>
    <dgm:pt modelId="{F849F5C3-D966-4FAF-870D-2516F884F334}" type="sibTrans" cxnId="{5878F9B9-6FB6-416B-925C-98E581802E09}">
      <dgm:prSet/>
      <dgm:spPr/>
      <dgm:t>
        <a:bodyPr/>
        <a:lstStyle/>
        <a:p>
          <a:endParaRPr lang="en-US"/>
        </a:p>
      </dgm:t>
    </dgm:pt>
    <dgm:pt modelId="{D253EE50-2101-436C-9926-2E360C58EE2C}">
      <dgm:prSet custT="1"/>
      <dgm:spPr/>
      <dgm:t>
        <a:bodyPr/>
        <a:lstStyle/>
        <a:p>
          <a:pPr rtl="0"/>
          <a:r>
            <a:rPr lang="en-US" sz="1800" b="0" dirty="0" smtClean="0">
              <a:latin typeface="+mn-lt"/>
            </a:rPr>
            <a:t>Windows Update</a:t>
          </a:r>
          <a:endParaRPr lang="en-US" sz="1800" dirty="0">
            <a:latin typeface="+mn-lt"/>
          </a:endParaRPr>
        </a:p>
      </dgm:t>
    </dgm:pt>
    <dgm:pt modelId="{B8C4ADAC-7A60-4B40-BEB3-45EC470D7069}" type="parTrans" cxnId="{9CBF7128-A44B-45FE-BDBF-F62EECF4F0A5}">
      <dgm:prSet/>
      <dgm:spPr/>
      <dgm:t>
        <a:bodyPr/>
        <a:lstStyle/>
        <a:p>
          <a:endParaRPr lang="en-US"/>
        </a:p>
      </dgm:t>
    </dgm:pt>
    <dgm:pt modelId="{DDA11BB1-85F9-4A02-855F-822E0161D2E9}" type="sibTrans" cxnId="{9CBF7128-A44B-45FE-BDBF-F62EECF4F0A5}">
      <dgm:prSet/>
      <dgm:spPr/>
      <dgm:t>
        <a:bodyPr/>
        <a:lstStyle/>
        <a:p>
          <a:endParaRPr lang="en-US"/>
        </a:p>
      </dgm:t>
    </dgm:pt>
    <dgm:pt modelId="{F948EA1F-DF15-4E87-9FF4-5F2364206DFA}">
      <dgm:prSet custT="1"/>
      <dgm:spPr/>
      <dgm:t>
        <a:bodyPr/>
        <a:lstStyle/>
        <a:p>
          <a:pPr rtl="0"/>
          <a:r>
            <a:rPr lang="en-US" sz="1800" b="0" dirty="0" smtClean="0">
              <a:latin typeface="+mn-lt"/>
            </a:rPr>
            <a:t>System Center Configuration Manager 2007</a:t>
          </a:r>
          <a:endParaRPr lang="en-US" sz="1800" dirty="0">
            <a:latin typeface="+mn-lt"/>
          </a:endParaRPr>
        </a:p>
      </dgm:t>
    </dgm:pt>
    <dgm:pt modelId="{6E147361-17A2-4577-B745-172AB93EA602}" type="parTrans" cxnId="{5F77A598-2D7A-48E3-900D-B249CAE262A5}">
      <dgm:prSet/>
      <dgm:spPr/>
      <dgm:t>
        <a:bodyPr/>
        <a:lstStyle/>
        <a:p>
          <a:endParaRPr lang="en-US"/>
        </a:p>
      </dgm:t>
    </dgm:pt>
    <dgm:pt modelId="{EE40172D-1E06-44A6-8642-83008D5193B9}" type="sibTrans" cxnId="{5F77A598-2D7A-48E3-900D-B249CAE262A5}">
      <dgm:prSet/>
      <dgm:spPr/>
      <dgm:t>
        <a:bodyPr/>
        <a:lstStyle/>
        <a:p>
          <a:endParaRPr lang="en-US"/>
        </a:p>
      </dgm:t>
    </dgm:pt>
    <dgm:pt modelId="{DD4DCE3F-70A4-44BC-BC01-6DBFD933B909}">
      <dgm:prSet custT="1"/>
      <dgm:spPr/>
      <dgm:t>
        <a:bodyPr/>
        <a:lstStyle/>
        <a:p>
          <a:pPr rtl="0"/>
          <a:r>
            <a:rPr lang="en-US" sz="1800" dirty="0" smtClean="0">
              <a:latin typeface="+mn-lt"/>
            </a:rPr>
            <a:t>Windows Server Update Services (WSUS)</a:t>
          </a:r>
          <a:endParaRPr lang="en-US" sz="1800" dirty="0">
            <a:latin typeface="+mn-lt"/>
          </a:endParaRPr>
        </a:p>
      </dgm:t>
    </dgm:pt>
    <dgm:pt modelId="{55C4F9B0-3616-4304-AB73-779342533EA2}" type="parTrans" cxnId="{7EFF6572-6490-4EFE-BBD9-C6835D85E94A}">
      <dgm:prSet/>
      <dgm:spPr/>
      <dgm:t>
        <a:bodyPr/>
        <a:lstStyle/>
        <a:p>
          <a:endParaRPr lang="en-US"/>
        </a:p>
      </dgm:t>
    </dgm:pt>
    <dgm:pt modelId="{3973925A-98CD-4A6D-8DCE-6CAADA0F824C}" type="sibTrans" cxnId="{7EFF6572-6490-4EFE-BBD9-C6835D85E94A}">
      <dgm:prSet/>
      <dgm:spPr/>
      <dgm:t>
        <a:bodyPr/>
        <a:lstStyle/>
        <a:p>
          <a:endParaRPr lang="en-US"/>
        </a:p>
      </dgm:t>
    </dgm:pt>
    <dgm:pt modelId="{4720941C-A59B-40A6-8754-C9749BC54C90}" type="pres">
      <dgm:prSet presAssocID="{5D2E6151-A977-4E7C-9CBF-3D39B478A0E6}" presName="Name0" presStyleCnt="0">
        <dgm:presLayoutVars>
          <dgm:dir/>
          <dgm:animLvl val="lvl"/>
          <dgm:resizeHandles val="exact"/>
        </dgm:presLayoutVars>
      </dgm:prSet>
      <dgm:spPr/>
      <dgm:t>
        <a:bodyPr/>
        <a:lstStyle/>
        <a:p>
          <a:endParaRPr lang="en-US"/>
        </a:p>
      </dgm:t>
    </dgm:pt>
    <dgm:pt modelId="{66867C0E-5A97-49FC-86A5-0C0AB6B297A9}" type="pres">
      <dgm:prSet presAssocID="{4AF45AE9-404D-4270-9FA3-0F76E6E955A3}" presName="linNode" presStyleCnt="0"/>
      <dgm:spPr/>
    </dgm:pt>
    <dgm:pt modelId="{29064FD0-212D-41CF-9048-F789AA57804B}" type="pres">
      <dgm:prSet presAssocID="{4AF45AE9-404D-4270-9FA3-0F76E6E955A3}" presName="parentText" presStyleLbl="node1" presStyleIdx="0" presStyleCnt="1">
        <dgm:presLayoutVars>
          <dgm:chMax val="1"/>
          <dgm:bulletEnabled val="1"/>
        </dgm:presLayoutVars>
      </dgm:prSet>
      <dgm:spPr/>
      <dgm:t>
        <a:bodyPr/>
        <a:lstStyle/>
        <a:p>
          <a:endParaRPr lang="en-US"/>
        </a:p>
      </dgm:t>
    </dgm:pt>
    <dgm:pt modelId="{34CD48B6-F33D-4BA9-977E-5327027A819A}" type="pres">
      <dgm:prSet presAssocID="{4AF45AE9-404D-4270-9FA3-0F76E6E955A3}" presName="descendantText" presStyleLbl="alignAccFollowNode1" presStyleIdx="0" presStyleCnt="1" custScaleY="125122">
        <dgm:presLayoutVars>
          <dgm:bulletEnabled val="1"/>
        </dgm:presLayoutVars>
      </dgm:prSet>
      <dgm:spPr/>
      <dgm:t>
        <a:bodyPr/>
        <a:lstStyle/>
        <a:p>
          <a:endParaRPr lang="en-US"/>
        </a:p>
      </dgm:t>
    </dgm:pt>
  </dgm:ptLst>
  <dgm:cxnLst>
    <dgm:cxn modelId="{727DAEC7-BDC7-4403-A104-F7E494143464}" type="presOf" srcId="{4AF45AE9-404D-4270-9FA3-0F76E6E955A3}" destId="{29064FD0-212D-41CF-9048-F789AA57804B}" srcOrd="0" destOrd="0" presId="urn:microsoft.com/office/officeart/2005/8/layout/vList5"/>
    <dgm:cxn modelId="{5F77A598-2D7A-48E3-900D-B249CAE262A5}" srcId="{4AF45AE9-404D-4270-9FA3-0F76E6E955A3}" destId="{F948EA1F-DF15-4E87-9FF4-5F2364206DFA}" srcOrd="1" destOrd="0" parTransId="{6E147361-17A2-4577-B745-172AB93EA602}" sibTransId="{EE40172D-1E06-44A6-8642-83008D5193B9}"/>
    <dgm:cxn modelId="{400116E4-6A17-4B93-8527-D6F671D6BC10}" type="presOf" srcId="{5D2E6151-A977-4E7C-9CBF-3D39B478A0E6}" destId="{4720941C-A59B-40A6-8754-C9749BC54C90}" srcOrd="0" destOrd="0" presId="urn:microsoft.com/office/officeart/2005/8/layout/vList5"/>
    <dgm:cxn modelId="{9CBF7128-A44B-45FE-BDBF-F62EECF4F0A5}" srcId="{4AF45AE9-404D-4270-9FA3-0F76E6E955A3}" destId="{D253EE50-2101-436C-9926-2E360C58EE2C}" srcOrd="0" destOrd="0" parTransId="{B8C4ADAC-7A60-4B40-BEB3-45EC470D7069}" sibTransId="{DDA11BB1-85F9-4A02-855F-822E0161D2E9}"/>
    <dgm:cxn modelId="{5E7B3FFE-52B3-486D-B4C4-2B74876CA5E7}" type="presOf" srcId="{F948EA1F-DF15-4E87-9FF4-5F2364206DFA}" destId="{34CD48B6-F33D-4BA9-977E-5327027A819A}" srcOrd="0" destOrd="1" presId="urn:microsoft.com/office/officeart/2005/8/layout/vList5"/>
    <dgm:cxn modelId="{5878F9B9-6FB6-416B-925C-98E581802E09}" srcId="{5D2E6151-A977-4E7C-9CBF-3D39B478A0E6}" destId="{4AF45AE9-404D-4270-9FA3-0F76E6E955A3}" srcOrd="0" destOrd="0" parTransId="{9512E634-6CBA-4FAD-924E-41F5040E115A}" sibTransId="{F849F5C3-D966-4FAF-870D-2516F884F334}"/>
    <dgm:cxn modelId="{0029CC8E-A7E8-4F8C-AA4B-99C21CA72CE6}" type="presOf" srcId="{DD4DCE3F-70A4-44BC-BC01-6DBFD933B909}" destId="{34CD48B6-F33D-4BA9-977E-5327027A819A}" srcOrd="0" destOrd="2" presId="urn:microsoft.com/office/officeart/2005/8/layout/vList5"/>
    <dgm:cxn modelId="{7EFF6572-6490-4EFE-BBD9-C6835D85E94A}" srcId="{4AF45AE9-404D-4270-9FA3-0F76E6E955A3}" destId="{DD4DCE3F-70A4-44BC-BC01-6DBFD933B909}" srcOrd="2" destOrd="0" parTransId="{55C4F9B0-3616-4304-AB73-779342533EA2}" sibTransId="{3973925A-98CD-4A6D-8DCE-6CAADA0F824C}"/>
    <dgm:cxn modelId="{EF4D5FB2-AE12-4DC2-8D7E-DCF140016BB3}" type="presOf" srcId="{D253EE50-2101-436C-9926-2E360C58EE2C}" destId="{34CD48B6-F33D-4BA9-977E-5327027A819A}" srcOrd="0" destOrd="0" presId="urn:microsoft.com/office/officeart/2005/8/layout/vList5"/>
    <dgm:cxn modelId="{7A3EEFE4-0DA3-4CE8-80D0-33371E6EF09B}" type="presParOf" srcId="{4720941C-A59B-40A6-8754-C9749BC54C90}" destId="{66867C0E-5A97-49FC-86A5-0C0AB6B297A9}" srcOrd="0" destOrd="0" presId="urn:microsoft.com/office/officeart/2005/8/layout/vList5"/>
    <dgm:cxn modelId="{7D478C02-BF37-4969-A777-2166CD7852E7}" type="presParOf" srcId="{66867C0E-5A97-49FC-86A5-0C0AB6B297A9}" destId="{29064FD0-212D-41CF-9048-F789AA57804B}" srcOrd="0" destOrd="0" presId="urn:microsoft.com/office/officeart/2005/8/layout/vList5"/>
    <dgm:cxn modelId="{5B6FE76F-F7EB-4C8C-9A0E-1D7D8A5A1378}" type="presParOf" srcId="{66867C0E-5A97-49FC-86A5-0C0AB6B297A9}" destId="{34CD48B6-F33D-4BA9-977E-5327027A819A}" srcOrd="1" destOrd="0" presId="urn:microsoft.com/office/officeart/2005/8/layout/vList5"/>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D2E6151-A977-4E7C-9CBF-3D39B478A0E6}" type="doc">
      <dgm:prSet loTypeId="urn:microsoft.com/office/officeart/2005/8/layout/vList5" loCatId="list" qsTypeId="urn:microsoft.com/office/officeart/2005/8/quickstyle/simple4" qsCatId="simple" csTypeId="urn:microsoft.com/office/officeart/2005/8/colors/accent2_2" csCatId="accent2" phldr="1"/>
      <dgm:spPr/>
      <dgm:t>
        <a:bodyPr/>
        <a:lstStyle/>
        <a:p>
          <a:endParaRPr lang="en-US"/>
        </a:p>
      </dgm:t>
    </dgm:pt>
    <dgm:pt modelId="{4AF45AE9-404D-4270-9FA3-0F76E6E955A3}">
      <dgm:prSet custT="1"/>
      <dgm:spPr/>
      <dgm:t>
        <a:bodyPr/>
        <a:lstStyle/>
        <a:p>
          <a:pPr rtl="0"/>
          <a:r>
            <a:rPr lang="en-US" sz="2000" dirty="0" smtClean="0"/>
            <a:t>Deployment</a:t>
          </a:r>
          <a:endParaRPr lang="en-US" sz="2000" dirty="0"/>
        </a:p>
      </dgm:t>
    </dgm:pt>
    <dgm:pt modelId="{9512E634-6CBA-4FAD-924E-41F5040E115A}" type="parTrans" cxnId="{5878F9B9-6FB6-416B-925C-98E581802E09}">
      <dgm:prSet/>
      <dgm:spPr/>
      <dgm:t>
        <a:bodyPr/>
        <a:lstStyle/>
        <a:p>
          <a:endParaRPr lang="en-US"/>
        </a:p>
      </dgm:t>
    </dgm:pt>
    <dgm:pt modelId="{F849F5C3-D966-4FAF-870D-2516F884F334}" type="sibTrans" cxnId="{5878F9B9-6FB6-416B-925C-98E581802E09}">
      <dgm:prSet/>
      <dgm:spPr/>
      <dgm:t>
        <a:bodyPr/>
        <a:lstStyle/>
        <a:p>
          <a:endParaRPr lang="en-US"/>
        </a:p>
      </dgm:t>
    </dgm:pt>
    <dgm:pt modelId="{C605819A-374B-4701-982A-7E5B9448378A}">
      <dgm:prSet custT="1"/>
      <dgm:spPr/>
      <dgm:t>
        <a:bodyPr/>
        <a:lstStyle/>
        <a:p>
          <a:pPr rtl="0"/>
          <a:r>
            <a:rPr lang="en-US" sz="2000" b="1" dirty="0" smtClean="0">
              <a:latin typeface="+mj-lt"/>
            </a:rPr>
            <a:t>Application</a:t>
          </a:r>
          <a:r>
            <a:rPr lang="en-US" sz="2000" b="0" dirty="0" smtClean="0">
              <a:latin typeface="+mj-lt"/>
            </a:rPr>
            <a:t>: System Center Configuration Manager 2007</a:t>
          </a:r>
          <a:endParaRPr lang="en-US" sz="2000" b="0" dirty="0">
            <a:latin typeface="+mj-lt"/>
          </a:endParaRPr>
        </a:p>
      </dgm:t>
    </dgm:pt>
    <dgm:pt modelId="{23683925-FC9B-49A8-99C8-B627759D3EDF}" type="parTrans" cxnId="{7EE10E55-A57C-4999-8DCC-66B3A0595C30}">
      <dgm:prSet/>
      <dgm:spPr/>
      <dgm:t>
        <a:bodyPr/>
        <a:lstStyle/>
        <a:p>
          <a:endParaRPr lang="en-US"/>
        </a:p>
      </dgm:t>
    </dgm:pt>
    <dgm:pt modelId="{CB08E85F-0766-464F-BD73-BABBB424580C}" type="sibTrans" cxnId="{7EE10E55-A57C-4999-8DCC-66B3A0595C30}">
      <dgm:prSet/>
      <dgm:spPr/>
      <dgm:t>
        <a:bodyPr/>
        <a:lstStyle/>
        <a:p>
          <a:endParaRPr lang="en-US"/>
        </a:p>
      </dgm:t>
    </dgm:pt>
    <dgm:pt modelId="{DD7AE13D-19CB-489D-A864-90966091BE0F}">
      <dgm:prSet custT="1"/>
      <dgm:spPr/>
      <dgm:t>
        <a:bodyPr/>
        <a:lstStyle/>
        <a:p>
          <a:pPr rtl="0"/>
          <a:r>
            <a:rPr lang="en-US" sz="2000" b="1" dirty="0" smtClean="0">
              <a:latin typeface="+mj-lt"/>
            </a:rPr>
            <a:t>Operating System</a:t>
          </a:r>
          <a:r>
            <a:rPr lang="en-US" sz="2000" b="0" dirty="0" smtClean="0">
              <a:latin typeface="+mj-lt"/>
            </a:rPr>
            <a:t>: Slipstreaming</a:t>
          </a:r>
          <a:endParaRPr lang="en-US" sz="2000" b="0" dirty="0">
            <a:latin typeface="+mj-lt"/>
          </a:endParaRPr>
        </a:p>
      </dgm:t>
    </dgm:pt>
    <dgm:pt modelId="{8AB1D13F-0405-473C-B837-42FC9A89107A}" type="parTrans" cxnId="{F458314D-4279-4050-ADA3-C45AB5E4B9D2}">
      <dgm:prSet/>
      <dgm:spPr/>
      <dgm:t>
        <a:bodyPr/>
        <a:lstStyle/>
        <a:p>
          <a:endParaRPr lang="en-US"/>
        </a:p>
      </dgm:t>
    </dgm:pt>
    <dgm:pt modelId="{85528987-11F2-4EEE-92F0-22C9C019836D}" type="sibTrans" cxnId="{F458314D-4279-4050-ADA3-C45AB5E4B9D2}">
      <dgm:prSet/>
      <dgm:spPr/>
      <dgm:t>
        <a:bodyPr/>
        <a:lstStyle/>
        <a:p>
          <a:endParaRPr lang="en-US"/>
        </a:p>
      </dgm:t>
    </dgm:pt>
    <dgm:pt modelId="{4720941C-A59B-40A6-8754-C9749BC54C90}" type="pres">
      <dgm:prSet presAssocID="{5D2E6151-A977-4E7C-9CBF-3D39B478A0E6}" presName="Name0" presStyleCnt="0">
        <dgm:presLayoutVars>
          <dgm:dir/>
          <dgm:animLvl val="lvl"/>
          <dgm:resizeHandles val="exact"/>
        </dgm:presLayoutVars>
      </dgm:prSet>
      <dgm:spPr/>
      <dgm:t>
        <a:bodyPr/>
        <a:lstStyle/>
        <a:p>
          <a:endParaRPr lang="en-US"/>
        </a:p>
      </dgm:t>
    </dgm:pt>
    <dgm:pt modelId="{66867C0E-5A97-49FC-86A5-0C0AB6B297A9}" type="pres">
      <dgm:prSet presAssocID="{4AF45AE9-404D-4270-9FA3-0F76E6E955A3}" presName="linNode" presStyleCnt="0"/>
      <dgm:spPr/>
    </dgm:pt>
    <dgm:pt modelId="{29064FD0-212D-41CF-9048-F789AA57804B}" type="pres">
      <dgm:prSet presAssocID="{4AF45AE9-404D-4270-9FA3-0F76E6E955A3}" presName="parentText" presStyleLbl="node1" presStyleIdx="0" presStyleCnt="1">
        <dgm:presLayoutVars>
          <dgm:chMax val="1"/>
          <dgm:bulletEnabled val="1"/>
        </dgm:presLayoutVars>
      </dgm:prSet>
      <dgm:spPr/>
      <dgm:t>
        <a:bodyPr/>
        <a:lstStyle/>
        <a:p>
          <a:endParaRPr lang="en-US"/>
        </a:p>
      </dgm:t>
    </dgm:pt>
    <dgm:pt modelId="{34CD48B6-F33D-4BA9-977E-5327027A819A}" type="pres">
      <dgm:prSet presAssocID="{4AF45AE9-404D-4270-9FA3-0F76E6E955A3}" presName="descendantText" presStyleLbl="alignAccFollowNode1" presStyleIdx="0" presStyleCnt="1" custScaleY="123972">
        <dgm:presLayoutVars>
          <dgm:bulletEnabled val="1"/>
        </dgm:presLayoutVars>
      </dgm:prSet>
      <dgm:spPr/>
      <dgm:t>
        <a:bodyPr/>
        <a:lstStyle/>
        <a:p>
          <a:endParaRPr lang="en-US"/>
        </a:p>
      </dgm:t>
    </dgm:pt>
  </dgm:ptLst>
  <dgm:cxnLst>
    <dgm:cxn modelId="{0A7856E8-45F7-488F-BC64-3594E3422448}" type="presOf" srcId="{5D2E6151-A977-4E7C-9CBF-3D39B478A0E6}" destId="{4720941C-A59B-40A6-8754-C9749BC54C90}" srcOrd="0" destOrd="0" presId="urn:microsoft.com/office/officeart/2005/8/layout/vList5"/>
    <dgm:cxn modelId="{0C215C60-0389-4242-AA20-97301AAB7A8B}" type="presOf" srcId="{C605819A-374B-4701-982A-7E5B9448378A}" destId="{34CD48B6-F33D-4BA9-977E-5327027A819A}" srcOrd="0" destOrd="0" presId="urn:microsoft.com/office/officeart/2005/8/layout/vList5"/>
    <dgm:cxn modelId="{7EE10E55-A57C-4999-8DCC-66B3A0595C30}" srcId="{4AF45AE9-404D-4270-9FA3-0F76E6E955A3}" destId="{C605819A-374B-4701-982A-7E5B9448378A}" srcOrd="0" destOrd="0" parTransId="{23683925-FC9B-49A8-99C8-B627759D3EDF}" sibTransId="{CB08E85F-0766-464F-BD73-BABBB424580C}"/>
    <dgm:cxn modelId="{F458314D-4279-4050-ADA3-C45AB5E4B9D2}" srcId="{4AF45AE9-404D-4270-9FA3-0F76E6E955A3}" destId="{DD7AE13D-19CB-489D-A864-90966091BE0F}" srcOrd="1" destOrd="0" parTransId="{8AB1D13F-0405-473C-B837-42FC9A89107A}" sibTransId="{85528987-11F2-4EEE-92F0-22C9C019836D}"/>
    <dgm:cxn modelId="{5878F9B9-6FB6-416B-925C-98E581802E09}" srcId="{5D2E6151-A977-4E7C-9CBF-3D39B478A0E6}" destId="{4AF45AE9-404D-4270-9FA3-0F76E6E955A3}" srcOrd="0" destOrd="0" parTransId="{9512E634-6CBA-4FAD-924E-41F5040E115A}" sibTransId="{F849F5C3-D966-4FAF-870D-2516F884F334}"/>
    <dgm:cxn modelId="{6E561D61-F697-4139-9633-8E2E4FC9E945}" type="presOf" srcId="{DD7AE13D-19CB-489D-A864-90966091BE0F}" destId="{34CD48B6-F33D-4BA9-977E-5327027A819A}" srcOrd="0" destOrd="1" presId="urn:microsoft.com/office/officeart/2005/8/layout/vList5"/>
    <dgm:cxn modelId="{DA79F5E0-ABDE-4C0A-A9F7-1A2FD353BDFF}" type="presOf" srcId="{4AF45AE9-404D-4270-9FA3-0F76E6E955A3}" destId="{29064FD0-212D-41CF-9048-F789AA57804B}" srcOrd="0" destOrd="0" presId="urn:microsoft.com/office/officeart/2005/8/layout/vList5"/>
    <dgm:cxn modelId="{29E8D67D-53D9-416A-8A2B-1C3800232B3F}" type="presParOf" srcId="{4720941C-A59B-40A6-8754-C9749BC54C90}" destId="{66867C0E-5A97-49FC-86A5-0C0AB6B297A9}" srcOrd="0" destOrd="0" presId="urn:microsoft.com/office/officeart/2005/8/layout/vList5"/>
    <dgm:cxn modelId="{19F9A605-5000-48F2-9C06-48254F1C0927}" type="presParOf" srcId="{66867C0E-5A97-49FC-86A5-0C0AB6B297A9}" destId="{29064FD0-212D-41CF-9048-F789AA57804B}" srcOrd="0" destOrd="0" presId="urn:microsoft.com/office/officeart/2005/8/layout/vList5"/>
    <dgm:cxn modelId="{DEA99955-FF22-4801-8B3D-6593B698D0F7}" type="presParOf" srcId="{66867C0E-5A97-49FC-86A5-0C0AB6B297A9}" destId="{34CD48B6-F33D-4BA9-977E-5327027A819A}" srcOrd="1" destOrd="0" presId="urn:microsoft.com/office/officeart/2005/8/layout/vList5"/>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D2E6151-A977-4E7C-9CBF-3D39B478A0E6}" type="doc">
      <dgm:prSet loTypeId="urn:microsoft.com/office/officeart/2005/8/layout/vList5" loCatId="list" qsTypeId="urn:microsoft.com/office/officeart/2005/8/quickstyle/simple4" qsCatId="simple" csTypeId="urn:microsoft.com/office/officeart/2005/8/colors/accent2_2" csCatId="accent2" phldr="1"/>
      <dgm:spPr/>
      <dgm:t>
        <a:bodyPr/>
        <a:lstStyle/>
        <a:p>
          <a:endParaRPr lang="en-US"/>
        </a:p>
      </dgm:t>
    </dgm:pt>
    <dgm:pt modelId="{4AF45AE9-404D-4270-9FA3-0F76E6E955A3}">
      <dgm:prSet custT="1"/>
      <dgm:spPr/>
      <dgm:t>
        <a:bodyPr/>
        <a:lstStyle/>
        <a:p>
          <a:pPr rtl="0"/>
          <a:r>
            <a:rPr lang="en-US" sz="2000" dirty="0" smtClean="0"/>
            <a:t>Management</a:t>
          </a:r>
          <a:endParaRPr lang="en-US" sz="2000" dirty="0"/>
        </a:p>
      </dgm:t>
    </dgm:pt>
    <dgm:pt modelId="{9512E634-6CBA-4FAD-924E-41F5040E115A}" type="parTrans" cxnId="{5878F9B9-6FB6-416B-925C-98E581802E09}">
      <dgm:prSet/>
      <dgm:spPr/>
      <dgm:t>
        <a:bodyPr/>
        <a:lstStyle/>
        <a:p>
          <a:endParaRPr lang="en-US"/>
        </a:p>
      </dgm:t>
    </dgm:pt>
    <dgm:pt modelId="{F849F5C3-D966-4FAF-870D-2516F884F334}" type="sibTrans" cxnId="{5878F9B9-6FB6-416B-925C-98E581802E09}">
      <dgm:prSet/>
      <dgm:spPr/>
      <dgm:t>
        <a:bodyPr/>
        <a:lstStyle/>
        <a:p>
          <a:endParaRPr lang="en-US"/>
        </a:p>
      </dgm:t>
    </dgm:pt>
    <dgm:pt modelId="{60C82175-0D6B-46AF-BE00-33C15381BE37}">
      <dgm:prSet custT="1"/>
      <dgm:spPr/>
      <dgm:t>
        <a:bodyPr/>
        <a:lstStyle/>
        <a:p>
          <a:r>
            <a:rPr lang="en-US" sz="2000" dirty="0" smtClean="0">
              <a:latin typeface="Candara" pitchFamily="34" charset="0"/>
            </a:rPr>
            <a:t>Group Policy</a:t>
          </a:r>
          <a:endParaRPr lang="en-US" sz="2000" dirty="0" smtClean="0"/>
        </a:p>
      </dgm:t>
    </dgm:pt>
    <dgm:pt modelId="{876B62F3-F2E8-4E18-A884-B88B06097298}" type="parTrans" cxnId="{7967A9B1-BE0A-4723-A03E-798E16B4CFDC}">
      <dgm:prSet/>
      <dgm:spPr/>
      <dgm:t>
        <a:bodyPr/>
        <a:lstStyle/>
        <a:p>
          <a:endParaRPr lang="en-US"/>
        </a:p>
      </dgm:t>
    </dgm:pt>
    <dgm:pt modelId="{E12D15C7-B462-4B31-88B2-591A363BBE5E}" type="sibTrans" cxnId="{7967A9B1-BE0A-4723-A03E-798E16B4CFDC}">
      <dgm:prSet/>
      <dgm:spPr/>
      <dgm:t>
        <a:bodyPr/>
        <a:lstStyle/>
        <a:p>
          <a:endParaRPr lang="en-US"/>
        </a:p>
      </dgm:t>
    </dgm:pt>
    <dgm:pt modelId="{4720941C-A59B-40A6-8754-C9749BC54C90}" type="pres">
      <dgm:prSet presAssocID="{5D2E6151-A977-4E7C-9CBF-3D39B478A0E6}" presName="Name0" presStyleCnt="0">
        <dgm:presLayoutVars>
          <dgm:dir/>
          <dgm:animLvl val="lvl"/>
          <dgm:resizeHandles val="exact"/>
        </dgm:presLayoutVars>
      </dgm:prSet>
      <dgm:spPr/>
      <dgm:t>
        <a:bodyPr/>
        <a:lstStyle/>
        <a:p>
          <a:endParaRPr lang="en-US"/>
        </a:p>
      </dgm:t>
    </dgm:pt>
    <dgm:pt modelId="{66867C0E-5A97-49FC-86A5-0C0AB6B297A9}" type="pres">
      <dgm:prSet presAssocID="{4AF45AE9-404D-4270-9FA3-0F76E6E955A3}" presName="linNode" presStyleCnt="0"/>
      <dgm:spPr/>
    </dgm:pt>
    <dgm:pt modelId="{29064FD0-212D-41CF-9048-F789AA57804B}" type="pres">
      <dgm:prSet presAssocID="{4AF45AE9-404D-4270-9FA3-0F76E6E955A3}" presName="parentText" presStyleLbl="node1" presStyleIdx="0" presStyleCnt="1">
        <dgm:presLayoutVars>
          <dgm:chMax val="1"/>
          <dgm:bulletEnabled val="1"/>
        </dgm:presLayoutVars>
      </dgm:prSet>
      <dgm:spPr/>
      <dgm:t>
        <a:bodyPr/>
        <a:lstStyle/>
        <a:p>
          <a:endParaRPr lang="en-US"/>
        </a:p>
      </dgm:t>
    </dgm:pt>
    <dgm:pt modelId="{34CD48B6-F33D-4BA9-977E-5327027A819A}" type="pres">
      <dgm:prSet presAssocID="{4AF45AE9-404D-4270-9FA3-0F76E6E955A3}" presName="descendantText" presStyleLbl="alignAccFollowNode1" presStyleIdx="0" presStyleCnt="1">
        <dgm:presLayoutVars>
          <dgm:bulletEnabled val="1"/>
        </dgm:presLayoutVars>
      </dgm:prSet>
      <dgm:spPr/>
      <dgm:t>
        <a:bodyPr/>
        <a:lstStyle/>
        <a:p>
          <a:endParaRPr lang="en-US"/>
        </a:p>
      </dgm:t>
    </dgm:pt>
  </dgm:ptLst>
  <dgm:cxnLst>
    <dgm:cxn modelId="{89876085-3D65-4B7E-A90D-92E83050149E}" type="presOf" srcId="{5D2E6151-A977-4E7C-9CBF-3D39B478A0E6}" destId="{4720941C-A59B-40A6-8754-C9749BC54C90}" srcOrd="0" destOrd="0" presId="urn:microsoft.com/office/officeart/2005/8/layout/vList5"/>
    <dgm:cxn modelId="{7967A9B1-BE0A-4723-A03E-798E16B4CFDC}" srcId="{4AF45AE9-404D-4270-9FA3-0F76E6E955A3}" destId="{60C82175-0D6B-46AF-BE00-33C15381BE37}" srcOrd="0" destOrd="0" parTransId="{876B62F3-F2E8-4E18-A884-B88B06097298}" sibTransId="{E12D15C7-B462-4B31-88B2-591A363BBE5E}"/>
    <dgm:cxn modelId="{5878F9B9-6FB6-416B-925C-98E581802E09}" srcId="{5D2E6151-A977-4E7C-9CBF-3D39B478A0E6}" destId="{4AF45AE9-404D-4270-9FA3-0F76E6E955A3}" srcOrd="0" destOrd="0" parTransId="{9512E634-6CBA-4FAD-924E-41F5040E115A}" sibTransId="{F849F5C3-D966-4FAF-870D-2516F884F334}"/>
    <dgm:cxn modelId="{F1F4190A-5B8F-4060-BBB7-6EBCD11FFE77}" type="presOf" srcId="{60C82175-0D6B-46AF-BE00-33C15381BE37}" destId="{34CD48B6-F33D-4BA9-977E-5327027A819A}" srcOrd="0" destOrd="0" presId="urn:microsoft.com/office/officeart/2005/8/layout/vList5"/>
    <dgm:cxn modelId="{47D03FD4-6F60-4AB1-B6EF-585F439E7F01}" type="presOf" srcId="{4AF45AE9-404D-4270-9FA3-0F76E6E955A3}" destId="{29064FD0-212D-41CF-9048-F789AA57804B}" srcOrd="0" destOrd="0" presId="urn:microsoft.com/office/officeart/2005/8/layout/vList5"/>
    <dgm:cxn modelId="{A9A4CD6B-3105-4FBF-92E2-CD7E3B1DDB17}" type="presParOf" srcId="{4720941C-A59B-40A6-8754-C9749BC54C90}" destId="{66867C0E-5A97-49FC-86A5-0C0AB6B297A9}" srcOrd="0" destOrd="0" presId="urn:microsoft.com/office/officeart/2005/8/layout/vList5"/>
    <dgm:cxn modelId="{1956B6EE-FAA8-47A3-826B-1BCA8CA8CD2B}" type="presParOf" srcId="{66867C0E-5A97-49FC-86A5-0C0AB6B297A9}" destId="{29064FD0-212D-41CF-9048-F789AA57804B}" srcOrd="0" destOrd="0" presId="urn:microsoft.com/office/officeart/2005/8/layout/vList5"/>
    <dgm:cxn modelId="{22CF37AF-83CC-47A4-96F1-2D559A0AC4EC}" type="presParOf" srcId="{66867C0E-5A97-49FC-86A5-0C0AB6B297A9}" destId="{34CD48B6-F33D-4BA9-977E-5327027A819A}" srcOrd="1" destOrd="0" presId="urn:microsoft.com/office/officeart/2005/8/layout/vList5"/>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D2E6151-A977-4E7C-9CBF-3D39B478A0E6}" type="doc">
      <dgm:prSet loTypeId="urn:microsoft.com/office/officeart/2005/8/layout/vList5" loCatId="list" qsTypeId="urn:microsoft.com/office/officeart/2005/8/quickstyle/simple4" qsCatId="simple" csTypeId="urn:microsoft.com/office/officeart/2005/8/colors/accent2_2" csCatId="accent2" phldr="1"/>
      <dgm:spPr/>
      <dgm:t>
        <a:bodyPr/>
        <a:lstStyle/>
        <a:p>
          <a:endParaRPr lang="en-US"/>
        </a:p>
      </dgm:t>
    </dgm:pt>
    <dgm:pt modelId="{4AF45AE9-404D-4270-9FA3-0F76E6E955A3}">
      <dgm:prSet custT="1"/>
      <dgm:spPr/>
      <dgm:t>
        <a:bodyPr/>
        <a:lstStyle/>
        <a:p>
          <a:pPr rtl="0"/>
          <a:r>
            <a:rPr lang="en-US" sz="2000" dirty="0" smtClean="0"/>
            <a:t>Updating</a:t>
          </a:r>
          <a:endParaRPr lang="en-US" sz="2000" dirty="0"/>
        </a:p>
      </dgm:t>
    </dgm:pt>
    <dgm:pt modelId="{9512E634-6CBA-4FAD-924E-41F5040E115A}" type="parTrans" cxnId="{5878F9B9-6FB6-416B-925C-98E581802E09}">
      <dgm:prSet/>
      <dgm:spPr/>
      <dgm:t>
        <a:bodyPr/>
        <a:lstStyle/>
        <a:p>
          <a:endParaRPr lang="en-US"/>
        </a:p>
      </dgm:t>
    </dgm:pt>
    <dgm:pt modelId="{F849F5C3-D966-4FAF-870D-2516F884F334}" type="sibTrans" cxnId="{5878F9B9-6FB6-416B-925C-98E581802E09}">
      <dgm:prSet/>
      <dgm:spPr/>
      <dgm:t>
        <a:bodyPr/>
        <a:lstStyle/>
        <a:p>
          <a:endParaRPr lang="en-US"/>
        </a:p>
      </dgm:t>
    </dgm:pt>
    <dgm:pt modelId="{D253EE50-2101-436C-9926-2E360C58EE2C}">
      <dgm:prSet custT="1"/>
      <dgm:spPr/>
      <dgm:t>
        <a:bodyPr/>
        <a:lstStyle/>
        <a:p>
          <a:pPr rtl="0"/>
          <a:r>
            <a:rPr lang="en-US" sz="1800" b="0" dirty="0" smtClean="0">
              <a:latin typeface="+mn-lt"/>
            </a:rPr>
            <a:t>Windows Update</a:t>
          </a:r>
          <a:endParaRPr lang="en-US" sz="1800" dirty="0">
            <a:latin typeface="+mn-lt"/>
          </a:endParaRPr>
        </a:p>
      </dgm:t>
    </dgm:pt>
    <dgm:pt modelId="{B8C4ADAC-7A60-4B40-BEB3-45EC470D7069}" type="parTrans" cxnId="{9CBF7128-A44B-45FE-BDBF-F62EECF4F0A5}">
      <dgm:prSet/>
      <dgm:spPr/>
      <dgm:t>
        <a:bodyPr/>
        <a:lstStyle/>
        <a:p>
          <a:endParaRPr lang="en-US"/>
        </a:p>
      </dgm:t>
    </dgm:pt>
    <dgm:pt modelId="{DDA11BB1-85F9-4A02-855F-822E0161D2E9}" type="sibTrans" cxnId="{9CBF7128-A44B-45FE-BDBF-F62EECF4F0A5}">
      <dgm:prSet/>
      <dgm:spPr/>
      <dgm:t>
        <a:bodyPr/>
        <a:lstStyle/>
        <a:p>
          <a:endParaRPr lang="en-US"/>
        </a:p>
      </dgm:t>
    </dgm:pt>
    <dgm:pt modelId="{F948EA1F-DF15-4E87-9FF4-5F2364206DFA}">
      <dgm:prSet custT="1"/>
      <dgm:spPr/>
      <dgm:t>
        <a:bodyPr/>
        <a:lstStyle/>
        <a:p>
          <a:pPr rtl="0"/>
          <a:r>
            <a:rPr lang="en-US" sz="1800" b="0" dirty="0" smtClean="0">
              <a:latin typeface="+mn-lt"/>
            </a:rPr>
            <a:t>System Center Configuration Manager 2007</a:t>
          </a:r>
          <a:endParaRPr lang="en-US" sz="1800" dirty="0">
            <a:latin typeface="+mn-lt"/>
          </a:endParaRPr>
        </a:p>
      </dgm:t>
    </dgm:pt>
    <dgm:pt modelId="{6E147361-17A2-4577-B745-172AB93EA602}" type="parTrans" cxnId="{5F77A598-2D7A-48E3-900D-B249CAE262A5}">
      <dgm:prSet/>
      <dgm:spPr/>
      <dgm:t>
        <a:bodyPr/>
        <a:lstStyle/>
        <a:p>
          <a:endParaRPr lang="en-US"/>
        </a:p>
      </dgm:t>
    </dgm:pt>
    <dgm:pt modelId="{EE40172D-1E06-44A6-8642-83008D5193B9}" type="sibTrans" cxnId="{5F77A598-2D7A-48E3-900D-B249CAE262A5}">
      <dgm:prSet/>
      <dgm:spPr/>
      <dgm:t>
        <a:bodyPr/>
        <a:lstStyle/>
        <a:p>
          <a:endParaRPr lang="en-US"/>
        </a:p>
      </dgm:t>
    </dgm:pt>
    <dgm:pt modelId="{DD4DCE3F-70A4-44BC-BC01-6DBFD933B909}">
      <dgm:prSet custT="1"/>
      <dgm:spPr/>
      <dgm:t>
        <a:bodyPr/>
        <a:lstStyle/>
        <a:p>
          <a:pPr rtl="0"/>
          <a:r>
            <a:rPr lang="en-US" sz="1800" dirty="0" smtClean="0">
              <a:latin typeface="+mn-lt"/>
            </a:rPr>
            <a:t>Windows Server Update Services (WSUS)</a:t>
          </a:r>
          <a:endParaRPr lang="en-US" sz="1800" dirty="0">
            <a:latin typeface="+mn-lt"/>
          </a:endParaRPr>
        </a:p>
      </dgm:t>
    </dgm:pt>
    <dgm:pt modelId="{55C4F9B0-3616-4304-AB73-779342533EA2}" type="parTrans" cxnId="{7EFF6572-6490-4EFE-BBD9-C6835D85E94A}">
      <dgm:prSet/>
      <dgm:spPr/>
      <dgm:t>
        <a:bodyPr/>
        <a:lstStyle/>
        <a:p>
          <a:endParaRPr lang="en-US"/>
        </a:p>
      </dgm:t>
    </dgm:pt>
    <dgm:pt modelId="{3973925A-98CD-4A6D-8DCE-6CAADA0F824C}" type="sibTrans" cxnId="{7EFF6572-6490-4EFE-BBD9-C6835D85E94A}">
      <dgm:prSet/>
      <dgm:spPr/>
      <dgm:t>
        <a:bodyPr/>
        <a:lstStyle/>
        <a:p>
          <a:endParaRPr lang="en-US"/>
        </a:p>
      </dgm:t>
    </dgm:pt>
    <dgm:pt modelId="{4720941C-A59B-40A6-8754-C9749BC54C90}" type="pres">
      <dgm:prSet presAssocID="{5D2E6151-A977-4E7C-9CBF-3D39B478A0E6}" presName="Name0" presStyleCnt="0">
        <dgm:presLayoutVars>
          <dgm:dir/>
          <dgm:animLvl val="lvl"/>
          <dgm:resizeHandles val="exact"/>
        </dgm:presLayoutVars>
      </dgm:prSet>
      <dgm:spPr/>
      <dgm:t>
        <a:bodyPr/>
        <a:lstStyle/>
        <a:p>
          <a:endParaRPr lang="en-US"/>
        </a:p>
      </dgm:t>
    </dgm:pt>
    <dgm:pt modelId="{66867C0E-5A97-49FC-86A5-0C0AB6B297A9}" type="pres">
      <dgm:prSet presAssocID="{4AF45AE9-404D-4270-9FA3-0F76E6E955A3}" presName="linNode" presStyleCnt="0"/>
      <dgm:spPr/>
    </dgm:pt>
    <dgm:pt modelId="{29064FD0-212D-41CF-9048-F789AA57804B}" type="pres">
      <dgm:prSet presAssocID="{4AF45AE9-404D-4270-9FA3-0F76E6E955A3}" presName="parentText" presStyleLbl="node1" presStyleIdx="0" presStyleCnt="1">
        <dgm:presLayoutVars>
          <dgm:chMax val="1"/>
          <dgm:bulletEnabled val="1"/>
        </dgm:presLayoutVars>
      </dgm:prSet>
      <dgm:spPr/>
      <dgm:t>
        <a:bodyPr/>
        <a:lstStyle/>
        <a:p>
          <a:endParaRPr lang="en-US"/>
        </a:p>
      </dgm:t>
    </dgm:pt>
    <dgm:pt modelId="{34CD48B6-F33D-4BA9-977E-5327027A819A}" type="pres">
      <dgm:prSet presAssocID="{4AF45AE9-404D-4270-9FA3-0F76E6E955A3}" presName="descendantText" presStyleLbl="alignAccFollowNode1" presStyleIdx="0" presStyleCnt="1" custScaleY="125122">
        <dgm:presLayoutVars>
          <dgm:bulletEnabled val="1"/>
        </dgm:presLayoutVars>
      </dgm:prSet>
      <dgm:spPr/>
      <dgm:t>
        <a:bodyPr/>
        <a:lstStyle/>
        <a:p>
          <a:endParaRPr lang="en-US"/>
        </a:p>
      </dgm:t>
    </dgm:pt>
  </dgm:ptLst>
  <dgm:cxnLst>
    <dgm:cxn modelId="{5F77A598-2D7A-48E3-900D-B249CAE262A5}" srcId="{4AF45AE9-404D-4270-9FA3-0F76E6E955A3}" destId="{F948EA1F-DF15-4E87-9FF4-5F2364206DFA}" srcOrd="1" destOrd="0" parTransId="{6E147361-17A2-4577-B745-172AB93EA602}" sibTransId="{EE40172D-1E06-44A6-8642-83008D5193B9}"/>
    <dgm:cxn modelId="{9CBF7128-A44B-45FE-BDBF-F62EECF4F0A5}" srcId="{4AF45AE9-404D-4270-9FA3-0F76E6E955A3}" destId="{D253EE50-2101-436C-9926-2E360C58EE2C}" srcOrd="0" destOrd="0" parTransId="{B8C4ADAC-7A60-4B40-BEB3-45EC470D7069}" sibTransId="{DDA11BB1-85F9-4A02-855F-822E0161D2E9}"/>
    <dgm:cxn modelId="{521719A1-78C8-4CE6-92B6-754333669C02}" type="presOf" srcId="{4AF45AE9-404D-4270-9FA3-0F76E6E955A3}" destId="{29064FD0-212D-41CF-9048-F789AA57804B}" srcOrd="0" destOrd="0" presId="urn:microsoft.com/office/officeart/2005/8/layout/vList5"/>
    <dgm:cxn modelId="{4CD3082D-22E2-48E0-A4DB-6981DCF29D65}" type="presOf" srcId="{F948EA1F-DF15-4E87-9FF4-5F2364206DFA}" destId="{34CD48B6-F33D-4BA9-977E-5327027A819A}" srcOrd="0" destOrd="1" presId="urn:microsoft.com/office/officeart/2005/8/layout/vList5"/>
    <dgm:cxn modelId="{5878F9B9-6FB6-416B-925C-98E581802E09}" srcId="{5D2E6151-A977-4E7C-9CBF-3D39B478A0E6}" destId="{4AF45AE9-404D-4270-9FA3-0F76E6E955A3}" srcOrd="0" destOrd="0" parTransId="{9512E634-6CBA-4FAD-924E-41F5040E115A}" sibTransId="{F849F5C3-D966-4FAF-870D-2516F884F334}"/>
    <dgm:cxn modelId="{7EFF6572-6490-4EFE-BBD9-C6835D85E94A}" srcId="{4AF45AE9-404D-4270-9FA3-0F76E6E955A3}" destId="{DD4DCE3F-70A4-44BC-BC01-6DBFD933B909}" srcOrd="2" destOrd="0" parTransId="{55C4F9B0-3616-4304-AB73-779342533EA2}" sibTransId="{3973925A-98CD-4A6D-8DCE-6CAADA0F824C}"/>
    <dgm:cxn modelId="{90D53762-FFEA-487A-8A67-6617BA1AF1B5}" type="presOf" srcId="{5D2E6151-A977-4E7C-9CBF-3D39B478A0E6}" destId="{4720941C-A59B-40A6-8754-C9749BC54C90}" srcOrd="0" destOrd="0" presId="urn:microsoft.com/office/officeart/2005/8/layout/vList5"/>
    <dgm:cxn modelId="{E5D3FE4D-3A50-4AA8-BC05-943C290D3899}" type="presOf" srcId="{D253EE50-2101-436C-9926-2E360C58EE2C}" destId="{34CD48B6-F33D-4BA9-977E-5327027A819A}" srcOrd="0" destOrd="0" presId="urn:microsoft.com/office/officeart/2005/8/layout/vList5"/>
    <dgm:cxn modelId="{BF6EC3EC-F1DD-4A7E-9111-46DD09677442}" type="presOf" srcId="{DD4DCE3F-70A4-44BC-BC01-6DBFD933B909}" destId="{34CD48B6-F33D-4BA9-977E-5327027A819A}" srcOrd="0" destOrd="2" presId="urn:microsoft.com/office/officeart/2005/8/layout/vList5"/>
    <dgm:cxn modelId="{2C62DD8A-BE6E-4E0E-9411-1444866AFBAE}" type="presParOf" srcId="{4720941C-A59B-40A6-8754-C9749BC54C90}" destId="{66867C0E-5A97-49FC-86A5-0C0AB6B297A9}" srcOrd="0" destOrd="0" presId="urn:microsoft.com/office/officeart/2005/8/layout/vList5"/>
    <dgm:cxn modelId="{10CF6804-258B-48DC-A6D5-5C59302916F5}" type="presParOf" srcId="{66867C0E-5A97-49FC-86A5-0C0AB6B297A9}" destId="{29064FD0-212D-41CF-9048-F789AA57804B}" srcOrd="0" destOrd="0" presId="urn:microsoft.com/office/officeart/2005/8/layout/vList5"/>
    <dgm:cxn modelId="{72911697-D51F-4D9A-8AB0-D57C1D7089D9}" type="presParOf" srcId="{66867C0E-5A97-49FC-86A5-0C0AB6B297A9}" destId="{34CD48B6-F33D-4BA9-977E-5327027A819A}" srcOrd="1" destOrd="0" presId="urn:microsoft.com/office/officeart/2005/8/layout/vList5"/>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D2E6151-A977-4E7C-9CBF-3D39B478A0E6}" type="doc">
      <dgm:prSet loTypeId="urn:microsoft.com/office/officeart/2005/8/layout/vList5" loCatId="list" qsTypeId="urn:microsoft.com/office/officeart/2005/8/quickstyle/simple4" qsCatId="simple" csTypeId="urn:microsoft.com/office/officeart/2005/8/colors/accent2_2" csCatId="accent2" phldr="1"/>
      <dgm:spPr/>
      <dgm:t>
        <a:bodyPr/>
        <a:lstStyle/>
        <a:p>
          <a:endParaRPr lang="en-US"/>
        </a:p>
      </dgm:t>
    </dgm:pt>
    <dgm:pt modelId="{4AF45AE9-404D-4270-9FA3-0F76E6E955A3}">
      <dgm:prSet custT="1">
        <dgm:style>
          <a:lnRef idx="1">
            <a:schemeClr val="accent2"/>
          </a:lnRef>
          <a:fillRef idx="2">
            <a:schemeClr val="accent2"/>
          </a:fillRef>
          <a:effectRef idx="1">
            <a:schemeClr val="accent2"/>
          </a:effectRef>
          <a:fontRef idx="minor">
            <a:schemeClr val="dk1"/>
          </a:fontRef>
        </dgm:style>
      </dgm:prSet>
      <dgm:spPr/>
      <dgm:t>
        <a:bodyPr/>
        <a:lstStyle/>
        <a:p>
          <a:pPr rtl="0"/>
          <a:r>
            <a:rPr lang="en-US" sz="2000" dirty="0" smtClean="0"/>
            <a:t>Customization</a:t>
          </a:r>
          <a:endParaRPr lang="en-US" sz="2000" dirty="0"/>
        </a:p>
      </dgm:t>
    </dgm:pt>
    <dgm:pt modelId="{9512E634-6CBA-4FAD-924E-41F5040E115A}" type="parTrans" cxnId="{5878F9B9-6FB6-416B-925C-98E581802E09}">
      <dgm:prSet/>
      <dgm:spPr/>
      <dgm:t>
        <a:bodyPr/>
        <a:lstStyle/>
        <a:p>
          <a:endParaRPr lang="en-US"/>
        </a:p>
      </dgm:t>
    </dgm:pt>
    <dgm:pt modelId="{F849F5C3-D966-4FAF-870D-2516F884F334}" type="sibTrans" cxnId="{5878F9B9-6FB6-416B-925C-98E581802E09}">
      <dgm:prSet/>
      <dgm:spPr/>
      <dgm:t>
        <a:bodyPr/>
        <a:lstStyle/>
        <a:p>
          <a:endParaRPr lang="en-US"/>
        </a:p>
      </dgm:t>
    </dgm:pt>
    <dgm:pt modelId="{18AC76AE-EFD3-4386-A210-28B24ABC9403}">
      <dgm:prSet custT="1"/>
      <dgm:spPr/>
      <dgm:t>
        <a:bodyPr/>
        <a:lstStyle/>
        <a:p>
          <a:pPr rtl="0"/>
          <a:r>
            <a:rPr lang="en-US" sz="2000" dirty="0" smtClean="0"/>
            <a:t>Internet Explorer Administration Kit (IEAK)</a:t>
          </a:r>
          <a:endParaRPr lang="en-US" sz="2000" dirty="0"/>
        </a:p>
      </dgm:t>
    </dgm:pt>
    <dgm:pt modelId="{359876A7-9146-4DBC-B4D2-3D5E95F7DF8C}" type="parTrans" cxnId="{DFF50D0C-A2B2-4FD6-BF7A-20362908CEDC}">
      <dgm:prSet/>
      <dgm:spPr/>
      <dgm:t>
        <a:bodyPr/>
        <a:lstStyle/>
        <a:p>
          <a:endParaRPr lang="en-US"/>
        </a:p>
      </dgm:t>
    </dgm:pt>
    <dgm:pt modelId="{D576628A-F3E9-41D4-8F65-0D236FC6B5DF}" type="sibTrans" cxnId="{DFF50D0C-A2B2-4FD6-BF7A-20362908CEDC}">
      <dgm:prSet/>
      <dgm:spPr/>
      <dgm:t>
        <a:bodyPr/>
        <a:lstStyle/>
        <a:p>
          <a:endParaRPr lang="en-US"/>
        </a:p>
      </dgm:t>
    </dgm:pt>
    <dgm:pt modelId="{4720941C-A59B-40A6-8754-C9749BC54C90}" type="pres">
      <dgm:prSet presAssocID="{5D2E6151-A977-4E7C-9CBF-3D39B478A0E6}" presName="Name0" presStyleCnt="0">
        <dgm:presLayoutVars>
          <dgm:dir/>
          <dgm:animLvl val="lvl"/>
          <dgm:resizeHandles val="exact"/>
        </dgm:presLayoutVars>
      </dgm:prSet>
      <dgm:spPr/>
      <dgm:t>
        <a:bodyPr/>
        <a:lstStyle/>
        <a:p>
          <a:endParaRPr lang="en-US"/>
        </a:p>
      </dgm:t>
    </dgm:pt>
    <dgm:pt modelId="{66867C0E-5A97-49FC-86A5-0C0AB6B297A9}" type="pres">
      <dgm:prSet presAssocID="{4AF45AE9-404D-4270-9FA3-0F76E6E955A3}" presName="linNode" presStyleCnt="0"/>
      <dgm:spPr/>
    </dgm:pt>
    <dgm:pt modelId="{29064FD0-212D-41CF-9048-F789AA57804B}" type="pres">
      <dgm:prSet presAssocID="{4AF45AE9-404D-4270-9FA3-0F76E6E955A3}" presName="parentText" presStyleLbl="node1" presStyleIdx="0" presStyleCnt="1">
        <dgm:presLayoutVars>
          <dgm:chMax val="1"/>
          <dgm:bulletEnabled val="1"/>
        </dgm:presLayoutVars>
      </dgm:prSet>
      <dgm:spPr/>
      <dgm:t>
        <a:bodyPr/>
        <a:lstStyle/>
        <a:p>
          <a:endParaRPr lang="en-US"/>
        </a:p>
      </dgm:t>
    </dgm:pt>
    <dgm:pt modelId="{34CD48B6-F33D-4BA9-977E-5327027A819A}" type="pres">
      <dgm:prSet presAssocID="{4AF45AE9-404D-4270-9FA3-0F76E6E955A3}" presName="descendantText" presStyleLbl="alignAccFollowNode1" presStyleIdx="0" presStyleCnt="1">
        <dgm:presLayoutVars>
          <dgm:bulletEnabled val="1"/>
        </dgm:presLayoutVars>
      </dgm:prSet>
      <dgm:spPr/>
      <dgm:t>
        <a:bodyPr/>
        <a:lstStyle/>
        <a:p>
          <a:endParaRPr lang="en-US"/>
        </a:p>
      </dgm:t>
    </dgm:pt>
  </dgm:ptLst>
  <dgm:cxnLst>
    <dgm:cxn modelId="{1AF19B45-050C-4402-8DA8-A3D2B2579F7B}" type="presOf" srcId="{5D2E6151-A977-4E7C-9CBF-3D39B478A0E6}" destId="{4720941C-A59B-40A6-8754-C9749BC54C90}" srcOrd="0" destOrd="0" presId="urn:microsoft.com/office/officeart/2005/8/layout/vList5"/>
    <dgm:cxn modelId="{B7FD88E8-6E0D-4F6F-ACAB-1A9D2563ED2C}" type="presOf" srcId="{18AC76AE-EFD3-4386-A210-28B24ABC9403}" destId="{34CD48B6-F33D-4BA9-977E-5327027A819A}" srcOrd="0" destOrd="0" presId="urn:microsoft.com/office/officeart/2005/8/layout/vList5"/>
    <dgm:cxn modelId="{0D19EA76-D8A8-49F4-AA25-59246E4A70A6}" type="presOf" srcId="{4AF45AE9-404D-4270-9FA3-0F76E6E955A3}" destId="{29064FD0-212D-41CF-9048-F789AA57804B}" srcOrd="0" destOrd="0" presId="urn:microsoft.com/office/officeart/2005/8/layout/vList5"/>
    <dgm:cxn modelId="{5878F9B9-6FB6-416B-925C-98E581802E09}" srcId="{5D2E6151-A977-4E7C-9CBF-3D39B478A0E6}" destId="{4AF45AE9-404D-4270-9FA3-0F76E6E955A3}" srcOrd="0" destOrd="0" parTransId="{9512E634-6CBA-4FAD-924E-41F5040E115A}" sibTransId="{F849F5C3-D966-4FAF-870D-2516F884F334}"/>
    <dgm:cxn modelId="{DFF50D0C-A2B2-4FD6-BF7A-20362908CEDC}" srcId="{4AF45AE9-404D-4270-9FA3-0F76E6E955A3}" destId="{18AC76AE-EFD3-4386-A210-28B24ABC9403}" srcOrd="0" destOrd="0" parTransId="{359876A7-9146-4DBC-B4D2-3D5E95F7DF8C}" sibTransId="{D576628A-F3E9-41D4-8F65-0D236FC6B5DF}"/>
    <dgm:cxn modelId="{BFFD4F35-FEE8-4355-9FE1-C5C916DE87B7}" type="presParOf" srcId="{4720941C-A59B-40A6-8754-C9749BC54C90}" destId="{66867C0E-5A97-49FC-86A5-0C0AB6B297A9}" srcOrd="0" destOrd="0" presId="urn:microsoft.com/office/officeart/2005/8/layout/vList5"/>
    <dgm:cxn modelId="{ED6F3D3F-09D4-4760-89F0-704CA1C41322}" type="presParOf" srcId="{66867C0E-5A97-49FC-86A5-0C0AB6B297A9}" destId="{29064FD0-212D-41CF-9048-F789AA57804B}" srcOrd="0" destOrd="0" presId="urn:microsoft.com/office/officeart/2005/8/layout/vList5"/>
    <dgm:cxn modelId="{A749449C-1B06-40EC-94ED-34D15C3FF29F}" type="presParOf" srcId="{66867C0E-5A97-49FC-86A5-0C0AB6B297A9}" destId="{34CD48B6-F33D-4BA9-977E-5327027A819A}" srcOrd="1"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D2E6151-A977-4E7C-9CBF-3D39B478A0E6}" type="doc">
      <dgm:prSet loTypeId="urn:microsoft.com/office/officeart/2005/8/layout/vList5" loCatId="list" qsTypeId="urn:microsoft.com/office/officeart/2005/8/quickstyle/simple4" qsCatId="simple" csTypeId="urn:microsoft.com/office/officeart/2005/8/colors/accent2_2" csCatId="accent2" phldr="1"/>
      <dgm:spPr/>
      <dgm:t>
        <a:bodyPr/>
        <a:lstStyle/>
        <a:p>
          <a:endParaRPr lang="en-US"/>
        </a:p>
      </dgm:t>
    </dgm:pt>
    <dgm:pt modelId="{4AF45AE9-404D-4270-9FA3-0F76E6E955A3}">
      <dgm:prSet custT="1"/>
      <dgm:spPr/>
      <dgm:t>
        <a:bodyPr/>
        <a:lstStyle/>
        <a:p>
          <a:pPr rtl="0"/>
          <a:r>
            <a:rPr lang="en-US" sz="2000" dirty="0" smtClean="0"/>
            <a:t>Deployment</a:t>
          </a:r>
          <a:endParaRPr lang="en-US" sz="2000" dirty="0"/>
        </a:p>
      </dgm:t>
    </dgm:pt>
    <dgm:pt modelId="{9512E634-6CBA-4FAD-924E-41F5040E115A}" type="parTrans" cxnId="{5878F9B9-6FB6-416B-925C-98E581802E09}">
      <dgm:prSet/>
      <dgm:spPr/>
      <dgm:t>
        <a:bodyPr/>
        <a:lstStyle/>
        <a:p>
          <a:endParaRPr lang="en-US"/>
        </a:p>
      </dgm:t>
    </dgm:pt>
    <dgm:pt modelId="{F849F5C3-D966-4FAF-870D-2516F884F334}" type="sibTrans" cxnId="{5878F9B9-6FB6-416B-925C-98E581802E09}">
      <dgm:prSet/>
      <dgm:spPr/>
      <dgm:t>
        <a:bodyPr/>
        <a:lstStyle/>
        <a:p>
          <a:endParaRPr lang="en-US"/>
        </a:p>
      </dgm:t>
    </dgm:pt>
    <dgm:pt modelId="{C605819A-374B-4701-982A-7E5B9448378A}">
      <dgm:prSet custT="1"/>
      <dgm:spPr/>
      <dgm:t>
        <a:bodyPr/>
        <a:lstStyle/>
        <a:p>
          <a:pPr rtl="0"/>
          <a:r>
            <a:rPr lang="en-US" sz="2000" b="1" dirty="0" smtClean="0">
              <a:latin typeface="+mj-lt"/>
            </a:rPr>
            <a:t>Application</a:t>
          </a:r>
          <a:r>
            <a:rPr lang="en-US" sz="2000" b="0" dirty="0" smtClean="0">
              <a:latin typeface="+mj-lt"/>
            </a:rPr>
            <a:t>: System Center Configuration Manager 2007</a:t>
          </a:r>
          <a:endParaRPr lang="en-US" sz="2000" b="0" dirty="0">
            <a:latin typeface="+mj-lt"/>
          </a:endParaRPr>
        </a:p>
      </dgm:t>
    </dgm:pt>
    <dgm:pt modelId="{23683925-FC9B-49A8-99C8-B627759D3EDF}" type="parTrans" cxnId="{7EE10E55-A57C-4999-8DCC-66B3A0595C30}">
      <dgm:prSet/>
      <dgm:spPr/>
      <dgm:t>
        <a:bodyPr/>
        <a:lstStyle/>
        <a:p>
          <a:endParaRPr lang="en-US"/>
        </a:p>
      </dgm:t>
    </dgm:pt>
    <dgm:pt modelId="{CB08E85F-0766-464F-BD73-BABBB424580C}" type="sibTrans" cxnId="{7EE10E55-A57C-4999-8DCC-66B3A0595C30}">
      <dgm:prSet/>
      <dgm:spPr/>
      <dgm:t>
        <a:bodyPr/>
        <a:lstStyle/>
        <a:p>
          <a:endParaRPr lang="en-US"/>
        </a:p>
      </dgm:t>
    </dgm:pt>
    <dgm:pt modelId="{DD7AE13D-19CB-489D-A864-90966091BE0F}">
      <dgm:prSet custT="1"/>
      <dgm:spPr/>
      <dgm:t>
        <a:bodyPr/>
        <a:lstStyle/>
        <a:p>
          <a:pPr rtl="0"/>
          <a:r>
            <a:rPr lang="en-US" sz="2000" b="1" dirty="0" smtClean="0">
              <a:latin typeface="+mj-lt"/>
            </a:rPr>
            <a:t>Operating System</a:t>
          </a:r>
          <a:r>
            <a:rPr lang="en-US" sz="2000" b="0" dirty="0" smtClean="0">
              <a:latin typeface="+mj-lt"/>
            </a:rPr>
            <a:t>: Slipstreaming</a:t>
          </a:r>
          <a:endParaRPr lang="en-US" sz="2000" b="0" dirty="0">
            <a:latin typeface="+mj-lt"/>
          </a:endParaRPr>
        </a:p>
      </dgm:t>
    </dgm:pt>
    <dgm:pt modelId="{8AB1D13F-0405-473C-B837-42FC9A89107A}" type="parTrans" cxnId="{F458314D-4279-4050-ADA3-C45AB5E4B9D2}">
      <dgm:prSet/>
      <dgm:spPr/>
      <dgm:t>
        <a:bodyPr/>
        <a:lstStyle/>
        <a:p>
          <a:endParaRPr lang="en-US"/>
        </a:p>
      </dgm:t>
    </dgm:pt>
    <dgm:pt modelId="{85528987-11F2-4EEE-92F0-22C9C019836D}" type="sibTrans" cxnId="{F458314D-4279-4050-ADA3-C45AB5E4B9D2}">
      <dgm:prSet/>
      <dgm:spPr/>
      <dgm:t>
        <a:bodyPr/>
        <a:lstStyle/>
        <a:p>
          <a:endParaRPr lang="en-US"/>
        </a:p>
      </dgm:t>
    </dgm:pt>
    <dgm:pt modelId="{4720941C-A59B-40A6-8754-C9749BC54C90}" type="pres">
      <dgm:prSet presAssocID="{5D2E6151-A977-4E7C-9CBF-3D39B478A0E6}" presName="Name0" presStyleCnt="0">
        <dgm:presLayoutVars>
          <dgm:dir/>
          <dgm:animLvl val="lvl"/>
          <dgm:resizeHandles val="exact"/>
        </dgm:presLayoutVars>
      </dgm:prSet>
      <dgm:spPr/>
      <dgm:t>
        <a:bodyPr/>
        <a:lstStyle/>
        <a:p>
          <a:endParaRPr lang="en-US"/>
        </a:p>
      </dgm:t>
    </dgm:pt>
    <dgm:pt modelId="{66867C0E-5A97-49FC-86A5-0C0AB6B297A9}" type="pres">
      <dgm:prSet presAssocID="{4AF45AE9-404D-4270-9FA3-0F76E6E955A3}" presName="linNode" presStyleCnt="0"/>
      <dgm:spPr/>
    </dgm:pt>
    <dgm:pt modelId="{29064FD0-212D-41CF-9048-F789AA57804B}" type="pres">
      <dgm:prSet presAssocID="{4AF45AE9-404D-4270-9FA3-0F76E6E955A3}" presName="parentText" presStyleLbl="node1" presStyleIdx="0" presStyleCnt="1">
        <dgm:presLayoutVars>
          <dgm:chMax val="1"/>
          <dgm:bulletEnabled val="1"/>
        </dgm:presLayoutVars>
      </dgm:prSet>
      <dgm:spPr/>
      <dgm:t>
        <a:bodyPr/>
        <a:lstStyle/>
        <a:p>
          <a:endParaRPr lang="en-US"/>
        </a:p>
      </dgm:t>
    </dgm:pt>
    <dgm:pt modelId="{34CD48B6-F33D-4BA9-977E-5327027A819A}" type="pres">
      <dgm:prSet presAssocID="{4AF45AE9-404D-4270-9FA3-0F76E6E955A3}" presName="descendantText" presStyleLbl="alignAccFollowNode1" presStyleIdx="0" presStyleCnt="1" custScaleY="123972">
        <dgm:presLayoutVars>
          <dgm:bulletEnabled val="1"/>
        </dgm:presLayoutVars>
      </dgm:prSet>
      <dgm:spPr/>
      <dgm:t>
        <a:bodyPr/>
        <a:lstStyle/>
        <a:p>
          <a:endParaRPr lang="en-US"/>
        </a:p>
      </dgm:t>
    </dgm:pt>
  </dgm:ptLst>
  <dgm:cxnLst>
    <dgm:cxn modelId="{EB8993EE-E0CF-4D91-87D0-960282ECDC5A}" type="presOf" srcId="{C605819A-374B-4701-982A-7E5B9448378A}" destId="{34CD48B6-F33D-4BA9-977E-5327027A819A}" srcOrd="0" destOrd="0" presId="urn:microsoft.com/office/officeart/2005/8/layout/vList5"/>
    <dgm:cxn modelId="{8ADFB803-3B39-44ED-B7FB-B72209C4E0EA}" type="presOf" srcId="{5D2E6151-A977-4E7C-9CBF-3D39B478A0E6}" destId="{4720941C-A59B-40A6-8754-C9749BC54C90}" srcOrd="0" destOrd="0" presId="urn:microsoft.com/office/officeart/2005/8/layout/vList5"/>
    <dgm:cxn modelId="{7EE10E55-A57C-4999-8DCC-66B3A0595C30}" srcId="{4AF45AE9-404D-4270-9FA3-0F76E6E955A3}" destId="{C605819A-374B-4701-982A-7E5B9448378A}" srcOrd="0" destOrd="0" parTransId="{23683925-FC9B-49A8-99C8-B627759D3EDF}" sibTransId="{CB08E85F-0766-464F-BD73-BABBB424580C}"/>
    <dgm:cxn modelId="{0F2B6DFB-0C9C-4CEA-82AD-06F78AE46BA7}" type="presOf" srcId="{4AF45AE9-404D-4270-9FA3-0F76E6E955A3}" destId="{29064FD0-212D-41CF-9048-F789AA57804B}" srcOrd="0" destOrd="0" presId="urn:microsoft.com/office/officeart/2005/8/layout/vList5"/>
    <dgm:cxn modelId="{F458314D-4279-4050-ADA3-C45AB5E4B9D2}" srcId="{4AF45AE9-404D-4270-9FA3-0F76E6E955A3}" destId="{DD7AE13D-19CB-489D-A864-90966091BE0F}" srcOrd="1" destOrd="0" parTransId="{8AB1D13F-0405-473C-B837-42FC9A89107A}" sibTransId="{85528987-11F2-4EEE-92F0-22C9C019836D}"/>
    <dgm:cxn modelId="{5878F9B9-6FB6-416B-925C-98E581802E09}" srcId="{5D2E6151-A977-4E7C-9CBF-3D39B478A0E6}" destId="{4AF45AE9-404D-4270-9FA3-0F76E6E955A3}" srcOrd="0" destOrd="0" parTransId="{9512E634-6CBA-4FAD-924E-41F5040E115A}" sibTransId="{F849F5C3-D966-4FAF-870D-2516F884F334}"/>
    <dgm:cxn modelId="{880681E6-4AAA-4D23-8053-F6A0C7A18B56}" type="presOf" srcId="{DD7AE13D-19CB-489D-A864-90966091BE0F}" destId="{34CD48B6-F33D-4BA9-977E-5327027A819A}" srcOrd="0" destOrd="1" presId="urn:microsoft.com/office/officeart/2005/8/layout/vList5"/>
    <dgm:cxn modelId="{5774A505-B69F-4B20-A894-B3ECEC44C036}" type="presParOf" srcId="{4720941C-A59B-40A6-8754-C9749BC54C90}" destId="{66867C0E-5A97-49FC-86A5-0C0AB6B297A9}" srcOrd="0" destOrd="0" presId="urn:microsoft.com/office/officeart/2005/8/layout/vList5"/>
    <dgm:cxn modelId="{6B40EAF3-469F-4BFD-879A-0FD487131102}" type="presParOf" srcId="{66867C0E-5A97-49FC-86A5-0C0AB6B297A9}" destId="{29064FD0-212D-41CF-9048-F789AA57804B}" srcOrd="0" destOrd="0" presId="urn:microsoft.com/office/officeart/2005/8/layout/vList5"/>
    <dgm:cxn modelId="{E6EB4872-888F-43DA-A555-7C363A1AFF7D}" type="presParOf" srcId="{66867C0E-5A97-49FC-86A5-0C0AB6B297A9}" destId="{34CD48B6-F33D-4BA9-977E-5327027A819A}" srcOrd="1" destOrd="0" presId="urn:microsoft.com/office/officeart/2005/8/layout/vList5"/>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D2E6151-A977-4E7C-9CBF-3D39B478A0E6}" type="doc">
      <dgm:prSet loTypeId="urn:microsoft.com/office/officeart/2005/8/layout/vList5" loCatId="list" qsTypeId="urn:microsoft.com/office/officeart/2005/8/quickstyle/simple4" qsCatId="simple" csTypeId="urn:microsoft.com/office/officeart/2005/8/colors/accent2_2" csCatId="accent2" phldr="1"/>
      <dgm:spPr/>
      <dgm:t>
        <a:bodyPr/>
        <a:lstStyle/>
        <a:p>
          <a:endParaRPr lang="en-US"/>
        </a:p>
      </dgm:t>
    </dgm:pt>
    <dgm:pt modelId="{4AF45AE9-404D-4270-9FA3-0F76E6E955A3}">
      <dgm:prSet custT="1"/>
      <dgm:spPr/>
      <dgm:t>
        <a:bodyPr/>
        <a:lstStyle/>
        <a:p>
          <a:pPr rtl="0"/>
          <a:r>
            <a:rPr lang="en-US" sz="2000" dirty="0" smtClean="0"/>
            <a:t>Management</a:t>
          </a:r>
          <a:endParaRPr lang="en-US" sz="2000" dirty="0"/>
        </a:p>
      </dgm:t>
    </dgm:pt>
    <dgm:pt modelId="{9512E634-6CBA-4FAD-924E-41F5040E115A}" type="parTrans" cxnId="{5878F9B9-6FB6-416B-925C-98E581802E09}">
      <dgm:prSet/>
      <dgm:spPr/>
      <dgm:t>
        <a:bodyPr/>
        <a:lstStyle/>
        <a:p>
          <a:endParaRPr lang="en-US"/>
        </a:p>
      </dgm:t>
    </dgm:pt>
    <dgm:pt modelId="{F849F5C3-D966-4FAF-870D-2516F884F334}" type="sibTrans" cxnId="{5878F9B9-6FB6-416B-925C-98E581802E09}">
      <dgm:prSet/>
      <dgm:spPr/>
      <dgm:t>
        <a:bodyPr/>
        <a:lstStyle/>
        <a:p>
          <a:endParaRPr lang="en-US"/>
        </a:p>
      </dgm:t>
    </dgm:pt>
    <dgm:pt modelId="{60C82175-0D6B-46AF-BE00-33C15381BE37}">
      <dgm:prSet custT="1"/>
      <dgm:spPr/>
      <dgm:t>
        <a:bodyPr/>
        <a:lstStyle/>
        <a:p>
          <a:r>
            <a:rPr lang="en-US" sz="2000" dirty="0" smtClean="0">
              <a:latin typeface="Candara" pitchFamily="34" charset="0"/>
            </a:rPr>
            <a:t>Group Policy</a:t>
          </a:r>
          <a:endParaRPr lang="en-US" sz="2000" dirty="0" smtClean="0"/>
        </a:p>
      </dgm:t>
    </dgm:pt>
    <dgm:pt modelId="{876B62F3-F2E8-4E18-A884-B88B06097298}" type="parTrans" cxnId="{7967A9B1-BE0A-4723-A03E-798E16B4CFDC}">
      <dgm:prSet/>
      <dgm:spPr/>
      <dgm:t>
        <a:bodyPr/>
        <a:lstStyle/>
        <a:p>
          <a:endParaRPr lang="en-US"/>
        </a:p>
      </dgm:t>
    </dgm:pt>
    <dgm:pt modelId="{E12D15C7-B462-4B31-88B2-591A363BBE5E}" type="sibTrans" cxnId="{7967A9B1-BE0A-4723-A03E-798E16B4CFDC}">
      <dgm:prSet/>
      <dgm:spPr/>
      <dgm:t>
        <a:bodyPr/>
        <a:lstStyle/>
        <a:p>
          <a:endParaRPr lang="en-US"/>
        </a:p>
      </dgm:t>
    </dgm:pt>
    <dgm:pt modelId="{4720941C-A59B-40A6-8754-C9749BC54C90}" type="pres">
      <dgm:prSet presAssocID="{5D2E6151-A977-4E7C-9CBF-3D39B478A0E6}" presName="Name0" presStyleCnt="0">
        <dgm:presLayoutVars>
          <dgm:dir/>
          <dgm:animLvl val="lvl"/>
          <dgm:resizeHandles val="exact"/>
        </dgm:presLayoutVars>
      </dgm:prSet>
      <dgm:spPr/>
      <dgm:t>
        <a:bodyPr/>
        <a:lstStyle/>
        <a:p>
          <a:endParaRPr lang="en-US"/>
        </a:p>
      </dgm:t>
    </dgm:pt>
    <dgm:pt modelId="{66867C0E-5A97-49FC-86A5-0C0AB6B297A9}" type="pres">
      <dgm:prSet presAssocID="{4AF45AE9-404D-4270-9FA3-0F76E6E955A3}" presName="linNode" presStyleCnt="0"/>
      <dgm:spPr/>
    </dgm:pt>
    <dgm:pt modelId="{29064FD0-212D-41CF-9048-F789AA57804B}" type="pres">
      <dgm:prSet presAssocID="{4AF45AE9-404D-4270-9FA3-0F76E6E955A3}" presName="parentText" presStyleLbl="node1" presStyleIdx="0" presStyleCnt="1">
        <dgm:presLayoutVars>
          <dgm:chMax val="1"/>
          <dgm:bulletEnabled val="1"/>
        </dgm:presLayoutVars>
      </dgm:prSet>
      <dgm:spPr/>
      <dgm:t>
        <a:bodyPr/>
        <a:lstStyle/>
        <a:p>
          <a:endParaRPr lang="en-US"/>
        </a:p>
      </dgm:t>
    </dgm:pt>
    <dgm:pt modelId="{34CD48B6-F33D-4BA9-977E-5327027A819A}" type="pres">
      <dgm:prSet presAssocID="{4AF45AE9-404D-4270-9FA3-0F76E6E955A3}" presName="descendantText" presStyleLbl="alignAccFollowNode1" presStyleIdx="0" presStyleCnt="1">
        <dgm:presLayoutVars>
          <dgm:bulletEnabled val="1"/>
        </dgm:presLayoutVars>
      </dgm:prSet>
      <dgm:spPr/>
      <dgm:t>
        <a:bodyPr/>
        <a:lstStyle/>
        <a:p>
          <a:endParaRPr lang="en-US"/>
        </a:p>
      </dgm:t>
    </dgm:pt>
  </dgm:ptLst>
  <dgm:cxnLst>
    <dgm:cxn modelId="{1B1AF3F0-E192-4817-8840-217CDD6B1707}" type="presOf" srcId="{4AF45AE9-404D-4270-9FA3-0F76E6E955A3}" destId="{29064FD0-212D-41CF-9048-F789AA57804B}" srcOrd="0" destOrd="0" presId="urn:microsoft.com/office/officeart/2005/8/layout/vList5"/>
    <dgm:cxn modelId="{7967A9B1-BE0A-4723-A03E-798E16B4CFDC}" srcId="{4AF45AE9-404D-4270-9FA3-0F76E6E955A3}" destId="{60C82175-0D6B-46AF-BE00-33C15381BE37}" srcOrd="0" destOrd="0" parTransId="{876B62F3-F2E8-4E18-A884-B88B06097298}" sibTransId="{E12D15C7-B462-4B31-88B2-591A363BBE5E}"/>
    <dgm:cxn modelId="{05E2D67F-3D06-45F9-898E-45EA6F2D685A}" type="presOf" srcId="{60C82175-0D6B-46AF-BE00-33C15381BE37}" destId="{34CD48B6-F33D-4BA9-977E-5327027A819A}" srcOrd="0" destOrd="0" presId="urn:microsoft.com/office/officeart/2005/8/layout/vList5"/>
    <dgm:cxn modelId="{5878F9B9-6FB6-416B-925C-98E581802E09}" srcId="{5D2E6151-A977-4E7C-9CBF-3D39B478A0E6}" destId="{4AF45AE9-404D-4270-9FA3-0F76E6E955A3}" srcOrd="0" destOrd="0" parTransId="{9512E634-6CBA-4FAD-924E-41F5040E115A}" sibTransId="{F849F5C3-D966-4FAF-870D-2516F884F334}"/>
    <dgm:cxn modelId="{F0E0CA76-3EEF-4631-A24D-9677741FB12C}" type="presOf" srcId="{5D2E6151-A977-4E7C-9CBF-3D39B478A0E6}" destId="{4720941C-A59B-40A6-8754-C9749BC54C90}" srcOrd="0" destOrd="0" presId="urn:microsoft.com/office/officeart/2005/8/layout/vList5"/>
    <dgm:cxn modelId="{46E9E6C0-5601-47E5-8CFD-14F2D01AC5D9}" type="presParOf" srcId="{4720941C-A59B-40A6-8754-C9749BC54C90}" destId="{66867C0E-5A97-49FC-86A5-0C0AB6B297A9}" srcOrd="0" destOrd="0" presId="urn:microsoft.com/office/officeart/2005/8/layout/vList5"/>
    <dgm:cxn modelId="{CB6BDABC-BF79-4F10-8517-360930CC64A7}" type="presParOf" srcId="{66867C0E-5A97-49FC-86A5-0C0AB6B297A9}" destId="{29064FD0-212D-41CF-9048-F789AA57804B}" srcOrd="0" destOrd="0" presId="urn:microsoft.com/office/officeart/2005/8/layout/vList5"/>
    <dgm:cxn modelId="{C5282E97-5522-44F6-8B35-809CFF85ED88}" type="presParOf" srcId="{66867C0E-5A97-49FC-86A5-0C0AB6B297A9}" destId="{34CD48B6-F33D-4BA9-977E-5327027A819A}" srcOrd="1" destOrd="0" presId="urn:microsoft.com/office/officeart/2005/8/layout/vList5"/>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D2E6151-A977-4E7C-9CBF-3D39B478A0E6}" type="doc">
      <dgm:prSet loTypeId="urn:microsoft.com/office/officeart/2005/8/layout/vList5" loCatId="list" qsTypeId="urn:microsoft.com/office/officeart/2005/8/quickstyle/simple4" qsCatId="simple" csTypeId="urn:microsoft.com/office/officeart/2005/8/colors/accent2_2" csCatId="accent2" phldr="1"/>
      <dgm:spPr/>
      <dgm:t>
        <a:bodyPr/>
        <a:lstStyle/>
        <a:p>
          <a:endParaRPr lang="en-US"/>
        </a:p>
      </dgm:t>
    </dgm:pt>
    <dgm:pt modelId="{4AF45AE9-404D-4270-9FA3-0F76E6E955A3}">
      <dgm:prSet custT="1"/>
      <dgm:spPr/>
      <dgm:t>
        <a:bodyPr/>
        <a:lstStyle/>
        <a:p>
          <a:pPr rtl="0"/>
          <a:r>
            <a:rPr lang="en-US" sz="2000" dirty="0" smtClean="0"/>
            <a:t>Updating</a:t>
          </a:r>
          <a:endParaRPr lang="en-US" sz="2000" dirty="0"/>
        </a:p>
      </dgm:t>
    </dgm:pt>
    <dgm:pt modelId="{9512E634-6CBA-4FAD-924E-41F5040E115A}" type="parTrans" cxnId="{5878F9B9-6FB6-416B-925C-98E581802E09}">
      <dgm:prSet/>
      <dgm:spPr/>
      <dgm:t>
        <a:bodyPr/>
        <a:lstStyle/>
        <a:p>
          <a:endParaRPr lang="en-US"/>
        </a:p>
      </dgm:t>
    </dgm:pt>
    <dgm:pt modelId="{F849F5C3-D966-4FAF-870D-2516F884F334}" type="sibTrans" cxnId="{5878F9B9-6FB6-416B-925C-98E581802E09}">
      <dgm:prSet/>
      <dgm:spPr/>
      <dgm:t>
        <a:bodyPr/>
        <a:lstStyle/>
        <a:p>
          <a:endParaRPr lang="en-US"/>
        </a:p>
      </dgm:t>
    </dgm:pt>
    <dgm:pt modelId="{D253EE50-2101-436C-9926-2E360C58EE2C}">
      <dgm:prSet custT="1"/>
      <dgm:spPr/>
      <dgm:t>
        <a:bodyPr/>
        <a:lstStyle/>
        <a:p>
          <a:pPr rtl="0"/>
          <a:r>
            <a:rPr lang="en-US" sz="1800" b="0" dirty="0" smtClean="0">
              <a:latin typeface="+mn-lt"/>
            </a:rPr>
            <a:t>Windows Update</a:t>
          </a:r>
          <a:endParaRPr lang="en-US" sz="1800" dirty="0">
            <a:latin typeface="+mn-lt"/>
          </a:endParaRPr>
        </a:p>
      </dgm:t>
    </dgm:pt>
    <dgm:pt modelId="{B8C4ADAC-7A60-4B40-BEB3-45EC470D7069}" type="parTrans" cxnId="{9CBF7128-A44B-45FE-BDBF-F62EECF4F0A5}">
      <dgm:prSet/>
      <dgm:spPr/>
      <dgm:t>
        <a:bodyPr/>
        <a:lstStyle/>
        <a:p>
          <a:endParaRPr lang="en-US"/>
        </a:p>
      </dgm:t>
    </dgm:pt>
    <dgm:pt modelId="{DDA11BB1-85F9-4A02-855F-822E0161D2E9}" type="sibTrans" cxnId="{9CBF7128-A44B-45FE-BDBF-F62EECF4F0A5}">
      <dgm:prSet/>
      <dgm:spPr/>
      <dgm:t>
        <a:bodyPr/>
        <a:lstStyle/>
        <a:p>
          <a:endParaRPr lang="en-US"/>
        </a:p>
      </dgm:t>
    </dgm:pt>
    <dgm:pt modelId="{F948EA1F-DF15-4E87-9FF4-5F2364206DFA}">
      <dgm:prSet custT="1"/>
      <dgm:spPr/>
      <dgm:t>
        <a:bodyPr/>
        <a:lstStyle/>
        <a:p>
          <a:pPr rtl="0"/>
          <a:r>
            <a:rPr lang="en-US" sz="1800" b="0" dirty="0" smtClean="0">
              <a:latin typeface="+mn-lt"/>
            </a:rPr>
            <a:t>System Center Configuration Manager 2007</a:t>
          </a:r>
          <a:endParaRPr lang="en-US" sz="1800" dirty="0">
            <a:latin typeface="+mn-lt"/>
          </a:endParaRPr>
        </a:p>
      </dgm:t>
    </dgm:pt>
    <dgm:pt modelId="{6E147361-17A2-4577-B745-172AB93EA602}" type="parTrans" cxnId="{5F77A598-2D7A-48E3-900D-B249CAE262A5}">
      <dgm:prSet/>
      <dgm:spPr/>
      <dgm:t>
        <a:bodyPr/>
        <a:lstStyle/>
        <a:p>
          <a:endParaRPr lang="en-US"/>
        </a:p>
      </dgm:t>
    </dgm:pt>
    <dgm:pt modelId="{EE40172D-1E06-44A6-8642-83008D5193B9}" type="sibTrans" cxnId="{5F77A598-2D7A-48E3-900D-B249CAE262A5}">
      <dgm:prSet/>
      <dgm:spPr/>
      <dgm:t>
        <a:bodyPr/>
        <a:lstStyle/>
        <a:p>
          <a:endParaRPr lang="en-US"/>
        </a:p>
      </dgm:t>
    </dgm:pt>
    <dgm:pt modelId="{DD4DCE3F-70A4-44BC-BC01-6DBFD933B909}">
      <dgm:prSet custT="1"/>
      <dgm:spPr/>
      <dgm:t>
        <a:bodyPr/>
        <a:lstStyle/>
        <a:p>
          <a:pPr rtl="0"/>
          <a:r>
            <a:rPr lang="en-US" sz="1800" dirty="0" smtClean="0">
              <a:latin typeface="+mn-lt"/>
            </a:rPr>
            <a:t>Windows Server Update Services (WSUS)</a:t>
          </a:r>
          <a:endParaRPr lang="en-US" sz="1800" dirty="0">
            <a:latin typeface="+mn-lt"/>
          </a:endParaRPr>
        </a:p>
      </dgm:t>
    </dgm:pt>
    <dgm:pt modelId="{55C4F9B0-3616-4304-AB73-779342533EA2}" type="parTrans" cxnId="{7EFF6572-6490-4EFE-BBD9-C6835D85E94A}">
      <dgm:prSet/>
      <dgm:spPr/>
      <dgm:t>
        <a:bodyPr/>
        <a:lstStyle/>
        <a:p>
          <a:endParaRPr lang="en-US"/>
        </a:p>
      </dgm:t>
    </dgm:pt>
    <dgm:pt modelId="{3973925A-98CD-4A6D-8DCE-6CAADA0F824C}" type="sibTrans" cxnId="{7EFF6572-6490-4EFE-BBD9-C6835D85E94A}">
      <dgm:prSet/>
      <dgm:spPr/>
      <dgm:t>
        <a:bodyPr/>
        <a:lstStyle/>
        <a:p>
          <a:endParaRPr lang="en-US"/>
        </a:p>
      </dgm:t>
    </dgm:pt>
    <dgm:pt modelId="{4720941C-A59B-40A6-8754-C9749BC54C90}" type="pres">
      <dgm:prSet presAssocID="{5D2E6151-A977-4E7C-9CBF-3D39B478A0E6}" presName="Name0" presStyleCnt="0">
        <dgm:presLayoutVars>
          <dgm:dir/>
          <dgm:animLvl val="lvl"/>
          <dgm:resizeHandles val="exact"/>
        </dgm:presLayoutVars>
      </dgm:prSet>
      <dgm:spPr/>
      <dgm:t>
        <a:bodyPr/>
        <a:lstStyle/>
        <a:p>
          <a:endParaRPr lang="en-US"/>
        </a:p>
      </dgm:t>
    </dgm:pt>
    <dgm:pt modelId="{66867C0E-5A97-49FC-86A5-0C0AB6B297A9}" type="pres">
      <dgm:prSet presAssocID="{4AF45AE9-404D-4270-9FA3-0F76E6E955A3}" presName="linNode" presStyleCnt="0"/>
      <dgm:spPr/>
    </dgm:pt>
    <dgm:pt modelId="{29064FD0-212D-41CF-9048-F789AA57804B}" type="pres">
      <dgm:prSet presAssocID="{4AF45AE9-404D-4270-9FA3-0F76E6E955A3}" presName="parentText" presStyleLbl="node1" presStyleIdx="0" presStyleCnt="1">
        <dgm:presLayoutVars>
          <dgm:chMax val="1"/>
          <dgm:bulletEnabled val="1"/>
        </dgm:presLayoutVars>
      </dgm:prSet>
      <dgm:spPr/>
      <dgm:t>
        <a:bodyPr/>
        <a:lstStyle/>
        <a:p>
          <a:endParaRPr lang="en-US"/>
        </a:p>
      </dgm:t>
    </dgm:pt>
    <dgm:pt modelId="{34CD48B6-F33D-4BA9-977E-5327027A819A}" type="pres">
      <dgm:prSet presAssocID="{4AF45AE9-404D-4270-9FA3-0F76E6E955A3}" presName="descendantText" presStyleLbl="alignAccFollowNode1" presStyleIdx="0" presStyleCnt="1" custScaleY="125122">
        <dgm:presLayoutVars>
          <dgm:bulletEnabled val="1"/>
        </dgm:presLayoutVars>
      </dgm:prSet>
      <dgm:spPr/>
      <dgm:t>
        <a:bodyPr/>
        <a:lstStyle/>
        <a:p>
          <a:endParaRPr lang="en-US"/>
        </a:p>
      </dgm:t>
    </dgm:pt>
  </dgm:ptLst>
  <dgm:cxnLst>
    <dgm:cxn modelId="{70EAB170-62B5-4B9F-9CC5-A39750F48FAF}" type="presOf" srcId="{D253EE50-2101-436C-9926-2E360C58EE2C}" destId="{34CD48B6-F33D-4BA9-977E-5327027A819A}" srcOrd="0" destOrd="0" presId="urn:microsoft.com/office/officeart/2005/8/layout/vList5"/>
    <dgm:cxn modelId="{5AA38EE8-2E1B-4C92-A681-F7BD5134CDA2}" type="presOf" srcId="{4AF45AE9-404D-4270-9FA3-0F76E6E955A3}" destId="{29064FD0-212D-41CF-9048-F789AA57804B}" srcOrd="0" destOrd="0" presId="urn:microsoft.com/office/officeart/2005/8/layout/vList5"/>
    <dgm:cxn modelId="{5F77A598-2D7A-48E3-900D-B249CAE262A5}" srcId="{4AF45AE9-404D-4270-9FA3-0F76E6E955A3}" destId="{F948EA1F-DF15-4E87-9FF4-5F2364206DFA}" srcOrd="1" destOrd="0" parTransId="{6E147361-17A2-4577-B745-172AB93EA602}" sibTransId="{EE40172D-1E06-44A6-8642-83008D5193B9}"/>
    <dgm:cxn modelId="{6AE27F42-30AC-4336-859B-C1FFAE3EB2DA}" type="presOf" srcId="{DD4DCE3F-70A4-44BC-BC01-6DBFD933B909}" destId="{34CD48B6-F33D-4BA9-977E-5327027A819A}" srcOrd="0" destOrd="2" presId="urn:microsoft.com/office/officeart/2005/8/layout/vList5"/>
    <dgm:cxn modelId="{9CBF7128-A44B-45FE-BDBF-F62EECF4F0A5}" srcId="{4AF45AE9-404D-4270-9FA3-0F76E6E955A3}" destId="{D253EE50-2101-436C-9926-2E360C58EE2C}" srcOrd="0" destOrd="0" parTransId="{B8C4ADAC-7A60-4B40-BEB3-45EC470D7069}" sibTransId="{DDA11BB1-85F9-4A02-855F-822E0161D2E9}"/>
    <dgm:cxn modelId="{5878F9B9-6FB6-416B-925C-98E581802E09}" srcId="{5D2E6151-A977-4E7C-9CBF-3D39B478A0E6}" destId="{4AF45AE9-404D-4270-9FA3-0F76E6E955A3}" srcOrd="0" destOrd="0" parTransId="{9512E634-6CBA-4FAD-924E-41F5040E115A}" sibTransId="{F849F5C3-D966-4FAF-870D-2516F884F334}"/>
    <dgm:cxn modelId="{7EFF6572-6490-4EFE-BBD9-C6835D85E94A}" srcId="{4AF45AE9-404D-4270-9FA3-0F76E6E955A3}" destId="{DD4DCE3F-70A4-44BC-BC01-6DBFD933B909}" srcOrd="2" destOrd="0" parTransId="{55C4F9B0-3616-4304-AB73-779342533EA2}" sibTransId="{3973925A-98CD-4A6D-8DCE-6CAADA0F824C}"/>
    <dgm:cxn modelId="{C99AB89A-50A3-41A9-88E9-98C4236DC6CD}" type="presOf" srcId="{F948EA1F-DF15-4E87-9FF4-5F2364206DFA}" destId="{34CD48B6-F33D-4BA9-977E-5327027A819A}" srcOrd="0" destOrd="1" presId="urn:microsoft.com/office/officeart/2005/8/layout/vList5"/>
    <dgm:cxn modelId="{4D227EF9-0246-483A-BD89-BAA58E449FD5}" type="presOf" srcId="{5D2E6151-A977-4E7C-9CBF-3D39B478A0E6}" destId="{4720941C-A59B-40A6-8754-C9749BC54C90}" srcOrd="0" destOrd="0" presId="urn:microsoft.com/office/officeart/2005/8/layout/vList5"/>
    <dgm:cxn modelId="{F43A6874-E068-43EF-A42C-471A8F75F6A6}" type="presParOf" srcId="{4720941C-A59B-40A6-8754-C9749BC54C90}" destId="{66867C0E-5A97-49FC-86A5-0C0AB6B297A9}" srcOrd="0" destOrd="0" presId="urn:microsoft.com/office/officeart/2005/8/layout/vList5"/>
    <dgm:cxn modelId="{27E038A7-1A92-4353-89F0-0E409284E3DB}" type="presParOf" srcId="{66867C0E-5A97-49FC-86A5-0C0AB6B297A9}" destId="{29064FD0-212D-41CF-9048-F789AA57804B}" srcOrd="0" destOrd="0" presId="urn:microsoft.com/office/officeart/2005/8/layout/vList5"/>
    <dgm:cxn modelId="{98E093D6-95D8-44EB-8FED-97E7AEC326B6}" type="presParOf" srcId="{66867C0E-5A97-49FC-86A5-0C0AB6B297A9}" destId="{34CD48B6-F33D-4BA9-977E-5327027A819A}" srcOrd="1" destOrd="0" presId="urn:microsoft.com/office/officeart/2005/8/layout/vList5"/>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4219E16-7E51-4EAB-84AD-0314DF2ABA3D}">
      <dsp:nvSpPr>
        <dsp:cNvPr id="0" name=""/>
        <dsp:cNvSpPr/>
      </dsp:nvSpPr>
      <dsp:spPr>
        <a:xfrm>
          <a:off x="457199" y="0"/>
          <a:ext cx="5181600" cy="4063999"/>
        </a:xfrm>
        <a:prstGeom prst="rightArrow">
          <a:avLst/>
        </a:prstGeom>
        <a:solidFill>
          <a:schemeClr val="accent2">
            <a:tint val="40000"/>
            <a:hueOff val="0"/>
            <a:satOff val="0"/>
            <a:lumOff val="0"/>
            <a:alphaOff val="0"/>
          </a:schemeClr>
        </a:solidFill>
        <a:ln>
          <a:noFill/>
        </a:ln>
        <a:effectLst>
          <a:outerShdw blurRad="50800" dist="381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B026EAE7-E8C9-43A3-A7E3-254581781FAD}">
      <dsp:nvSpPr>
        <dsp:cNvPr id="0" name=""/>
        <dsp:cNvSpPr/>
      </dsp:nvSpPr>
      <dsp:spPr>
        <a:xfrm>
          <a:off x="3050" y="1219199"/>
          <a:ext cx="1467445" cy="1625600"/>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2">
              <a:hueOff val="0"/>
              <a:satOff val="0"/>
              <a:lumOff val="0"/>
              <a:alphaOff val="0"/>
              <a:satMod val="30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Grab Web Content</a:t>
          </a:r>
          <a:endParaRPr lang="en-US" sz="1900" kern="1200" dirty="0"/>
        </a:p>
      </dsp:txBody>
      <dsp:txXfrm>
        <a:off x="3050" y="1219199"/>
        <a:ext cx="1467445" cy="1625600"/>
      </dsp:txXfrm>
    </dsp:sp>
    <dsp:sp modelId="{22167D19-738F-42E1-BA03-0B987192F68B}">
      <dsp:nvSpPr>
        <dsp:cNvPr id="0" name=""/>
        <dsp:cNvSpPr/>
      </dsp:nvSpPr>
      <dsp:spPr>
        <a:xfrm>
          <a:off x="1543868" y="1219199"/>
          <a:ext cx="1467445" cy="1625600"/>
        </a:xfrm>
        <a:prstGeom prst="roundRect">
          <a:avLst/>
        </a:prstGeom>
        <a:gradFill rotWithShape="0">
          <a:gsLst>
            <a:gs pos="0">
              <a:schemeClr val="accent2">
                <a:hueOff val="1114981"/>
                <a:satOff val="-9301"/>
                <a:lumOff val="4052"/>
                <a:alphaOff val="0"/>
                <a:shade val="15000"/>
                <a:satMod val="180000"/>
              </a:schemeClr>
            </a:gs>
            <a:gs pos="50000">
              <a:schemeClr val="accent2">
                <a:hueOff val="1114981"/>
                <a:satOff val="-9301"/>
                <a:lumOff val="4052"/>
                <a:alphaOff val="0"/>
                <a:shade val="45000"/>
                <a:satMod val="170000"/>
              </a:schemeClr>
            </a:gs>
            <a:gs pos="70000">
              <a:schemeClr val="accent2">
                <a:hueOff val="1114981"/>
                <a:satOff val="-9301"/>
                <a:lumOff val="4052"/>
                <a:alphaOff val="0"/>
                <a:tint val="99000"/>
                <a:shade val="65000"/>
                <a:satMod val="155000"/>
              </a:schemeClr>
            </a:gs>
            <a:gs pos="100000">
              <a:schemeClr val="accent2">
                <a:hueOff val="1114981"/>
                <a:satOff val="-9301"/>
                <a:lumOff val="4052"/>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2">
              <a:hueOff val="1114981"/>
              <a:satOff val="-9301"/>
              <a:lumOff val="4052"/>
              <a:alphaOff val="0"/>
              <a:satMod val="30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Pass to handler</a:t>
          </a:r>
          <a:endParaRPr lang="en-US" sz="1900" kern="1200" dirty="0"/>
        </a:p>
      </dsp:txBody>
      <dsp:txXfrm>
        <a:off x="1543868" y="1219199"/>
        <a:ext cx="1467445" cy="1625600"/>
      </dsp:txXfrm>
    </dsp:sp>
    <dsp:sp modelId="{19417D82-4D9D-4EFF-9E22-BE5A900BD10C}">
      <dsp:nvSpPr>
        <dsp:cNvPr id="0" name=""/>
        <dsp:cNvSpPr/>
      </dsp:nvSpPr>
      <dsp:spPr>
        <a:xfrm>
          <a:off x="3084686" y="1219199"/>
          <a:ext cx="1467445" cy="1625600"/>
        </a:xfrm>
        <a:prstGeom prst="roundRect">
          <a:avLst/>
        </a:prstGeom>
        <a:gradFill rotWithShape="0">
          <a:gsLst>
            <a:gs pos="0">
              <a:schemeClr val="accent2">
                <a:hueOff val="2229963"/>
                <a:satOff val="-18603"/>
                <a:lumOff val="8104"/>
                <a:alphaOff val="0"/>
                <a:shade val="15000"/>
                <a:satMod val="180000"/>
              </a:schemeClr>
            </a:gs>
            <a:gs pos="50000">
              <a:schemeClr val="accent2">
                <a:hueOff val="2229963"/>
                <a:satOff val="-18603"/>
                <a:lumOff val="8104"/>
                <a:alphaOff val="0"/>
                <a:shade val="45000"/>
                <a:satMod val="170000"/>
              </a:schemeClr>
            </a:gs>
            <a:gs pos="70000">
              <a:schemeClr val="accent2">
                <a:hueOff val="2229963"/>
                <a:satOff val="-18603"/>
                <a:lumOff val="8104"/>
                <a:alphaOff val="0"/>
                <a:tint val="99000"/>
                <a:shade val="65000"/>
                <a:satMod val="155000"/>
              </a:schemeClr>
            </a:gs>
            <a:gs pos="100000">
              <a:schemeClr val="accent2">
                <a:hueOff val="2229963"/>
                <a:satOff val="-18603"/>
                <a:lumOff val="8104"/>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2">
              <a:hueOff val="2229963"/>
              <a:satOff val="-18603"/>
              <a:lumOff val="8104"/>
              <a:alphaOff val="0"/>
              <a:satMod val="30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Parse needed information</a:t>
          </a:r>
          <a:endParaRPr lang="en-US" sz="1900" kern="1200" dirty="0"/>
        </a:p>
      </dsp:txBody>
      <dsp:txXfrm>
        <a:off x="3084686" y="1219199"/>
        <a:ext cx="1467445" cy="1625600"/>
      </dsp:txXfrm>
    </dsp:sp>
    <dsp:sp modelId="{FC9A92A1-182E-42CE-BAD8-02BE71EDF3DF}">
      <dsp:nvSpPr>
        <dsp:cNvPr id="0" name=""/>
        <dsp:cNvSpPr/>
      </dsp:nvSpPr>
      <dsp:spPr>
        <a:xfrm>
          <a:off x="4625503" y="1219199"/>
          <a:ext cx="1467445" cy="1625600"/>
        </a:xfrm>
        <a:prstGeom prst="roundRect">
          <a:avLst/>
        </a:prstGeom>
        <a:gradFill rotWithShape="0">
          <a:gsLst>
            <a:gs pos="0">
              <a:schemeClr val="accent2">
                <a:hueOff val="3344944"/>
                <a:satOff val="-27904"/>
                <a:lumOff val="12156"/>
                <a:alphaOff val="0"/>
                <a:shade val="15000"/>
                <a:satMod val="180000"/>
              </a:schemeClr>
            </a:gs>
            <a:gs pos="50000">
              <a:schemeClr val="accent2">
                <a:hueOff val="3344944"/>
                <a:satOff val="-27904"/>
                <a:lumOff val="12156"/>
                <a:alphaOff val="0"/>
                <a:shade val="45000"/>
                <a:satMod val="170000"/>
              </a:schemeClr>
            </a:gs>
            <a:gs pos="70000">
              <a:schemeClr val="accent2">
                <a:hueOff val="3344944"/>
                <a:satOff val="-27904"/>
                <a:lumOff val="12156"/>
                <a:alphaOff val="0"/>
                <a:tint val="99000"/>
                <a:shade val="65000"/>
                <a:satMod val="155000"/>
              </a:schemeClr>
            </a:gs>
            <a:gs pos="100000">
              <a:schemeClr val="accent2">
                <a:hueOff val="3344944"/>
                <a:satOff val="-27904"/>
                <a:lumOff val="12156"/>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2">
              <a:hueOff val="3344944"/>
              <a:satOff val="-27904"/>
              <a:lumOff val="12156"/>
              <a:alphaOff val="0"/>
              <a:satMod val="30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Pass to Dynamics CRM</a:t>
          </a:r>
          <a:endParaRPr lang="en-US" sz="1900" kern="1200" dirty="0"/>
        </a:p>
      </dsp:txBody>
      <dsp:txXfrm>
        <a:off x="4625503" y="1219199"/>
        <a:ext cx="1467445" cy="1625600"/>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4CD48B6-F33D-4BA9-977E-5327027A819A}">
      <dsp:nvSpPr>
        <dsp:cNvPr id="0" name=""/>
        <dsp:cNvSpPr/>
      </dsp:nvSpPr>
      <dsp:spPr>
        <a:xfrm rot="5400000">
          <a:off x="4930716" y="-1952689"/>
          <a:ext cx="943397" cy="5084625"/>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en-US" sz="2000" kern="1200" dirty="0" smtClean="0"/>
            <a:t>Internet Explorer Administration Kit (IEAK)</a:t>
          </a:r>
          <a:endParaRPr lang="en-US" sz="2000" kern="1200" dirty="0"/>
        </a:p>
      </dsp:txBody>
      <dsp:txXfrm rot="5400000">
        <a:off x="4930716" y="-1952689"/>
        <a:ext cx="943397" cy="5084625"/>
      </dsp:txXfrm>
    </dsp:sp>
    <dsp:sp modelId="{29064FD0-212D-41CF-9048-F789AA57804B}">
      <dsp:nvSpPr>
        <dsp:cNvPr id="0" name=""/>
        <dsp:cNvSpPr/>
      </dsp:nvSpPr>
      <dsp:spPr>
        <a:xfrm>
          <a:off x="0" y="0"/>
          <a:ext cx="2860102" cy="1179247"/>
        </a:xfrm>
        <a:prstGeom prst="roundRect">
          <a:avLst/>
        </a:prstGeom>
        <a:gradFill rotWithShape="1">
          <a:gsLst>
            <a:gs pos="0">
              <a:schemeClr val="accent2">
                <a:shade val="15000"/>
                <a:satMod val="180000"/>
              </a:schemeClr>
            </a:gs>
            <a:gs pos="50000">
              <a:schemeClr val="accent2">
                <a:shade val="45000"/>
                <a:satMod val="170000"/>
              </a:schemeClr>
            </a:gs>
            <a:gs pos="70000">
              <a:schemeClr val="accent2">
                <a:tint val="99000"/>
                <a:shade val="65000"/>
                <a:satMod val="155000"/>
              </a:schemeClr>
            </a:gs>
            <a:gs pos="100000">
              <a:schemeClr val="accent2">
                <a:tint val="95500"/>
                <a:shade val="100000"/>
                <a:satMod val="155000"/>
              </a:schemeClr>
            </a:gs>
          </a:gsLst>
          <a:lin ang="16200000" scaled="0"/>
        </a:gradFill>
        <a:ln w="9525" cap="flat" cmpd="sng" algn="ctr">
          <a:solidFill>
            <a:schemeClr val="accent2"/>
          </a:solidFill>
          <a:prstDash val="solid"/>
        </a:ln>
        <a:effectLst>
          <a:outerShdw blurRad="50800" dist="38100" dir="5400000" rotWithShape="0">
            <a:srgbClr val="000000">
              <a:alpha val="35000"/>
            </a:srgbClr>
          </a:outerShdw>
        </a:effectLst>
      </dsp:spPr>
      <dsp:style>
        <a:lnRef idx="1">
          <a:schemeClr val="accent2"/>
        </a:lnRef>
        <a:fillRef idx="3">
          <a:schemeClr val="accent2"/>
        </a:fillRef>
        <a:effectRef idx="2">
          <a:schemeClr val="accent2"/>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dirty="0" smtClean="0"/>
            <a:t>Customization</a:t>
          </a:r>
          <a:endParaRPr lang="en-US" sz="2000" kern="1200" dirty="0"/>
        </a:p>
      </dsp:txBody>
      <dsp:txXfrm>
        <a:off x="0" y="0"/>
        <a:ext cx="2860102" cy="1179247"/>
      </dsp:txXfrm>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4CD48B6-F33D-4BA9-977E-5327027A819A}">
      <dsp:nvSpPr>
        <dsp:cNvPr id="0" name=""/>
        <dsp:cNvSpPr/>
      </dsp:nvSpPr>
      <dsp:spPr>
        <a:xfrm rot="5400000">
          <a:off x="4818211" y="-1952689"/>
          <a:ext cx="1168406" cy="5084625"/>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en-US" sz="2000" b="1" kern="1200" dirty="0" smtClean="0">
              <a:latin typeface="+mj-lt"/>
            </a:rPr>
            <a:t>Application</a:t>
          </a:r>
          <a:r>
            <a:rPr lang="en-US" sz="2000" b="0" kern="1200" dirty="0" smtClean="0">
              <a:latin typeface="+mj-lt"/>
            </a:rPr>
            <a:t>: System Center Configuration Manager 2007</a:t>
          </a:r>
          <a:endParaRPr lang="en-US" sz="2000" b="0" kern="1200" dirty="0">
            <a:latin typeface="+mj-lt"/>
          </a:endParaRPr>
        </a:p>
        <a:p>
          <a:pPr marL="228600" lvl="1" indent="-228600" algn="l" defTabSz="889000" rtl="0">
            <a:lnSpc>
              <a:spcPct val="90000"/>
            </a:lnSpc>
            <a:spcBef>
              <a:spcPct val="0"/>
            </a:spcBef>
            <a:spcAft>
              <a:spcPct val="15000"/>
            </a:spcAft>
            <a:buChar char="••"/>
          </a:pPr>
          <a:r>
            <a:rPr lang="en-US" sz="2000" b="1" kern="1200" dirty="0" smtClean="0">
              <a:latin typeface="+mj-lt"/>
            </a:rPr>
            <a:t>Operating System</a:t>
          </a:r>
          <a:r>
            <a:rPr lang="en-US" sz="2000" b="0" kern="1200" dirty="0" smtClean="0">
              <a:latin typeface="+mj-lt"/>
            </a:rPr>
            <a:t>: Slipstreaming</a:t>
          </a:r>
          <a:endParaRPr lang="en-US" sz="2000" b="0" kern="1200" dirty="0">
            <a:latin typeface="+mj-lt"/>
          </a:endParaRPr>
        </a:p>
      </dsp:txBody>
      <dsp:txXfrm rot="5400000">
        <a:off x="4818211" y="-1952689"/>
        <a:ext cx="1168406" cy="5084625"/>
      </dsp:txXfrm>
    </dsp:sp>
    <dsp:sp modelId="{29064FD0-212D-41CF-9048-F789AA57804B}">
      <dsp:nvSpPr>
        <dsp:cNvPr id="0" name=""/>
        <dsp:cNvSpPr/>
      </dsp:nvSpPr>
      <dsp:spPr>
        <a:xfrm>
          <a:off x="0" y="575"/>
          <a:ext cx="2860102" cy="1178095"/>
        </a:xfrm>
        <a:prstGeom prst="roundRect">
          <a:avLst/>
        </a:prstGeom>
        <a:gradFill rotWithShape="1">
          <a:gsLst>
            <a:gs pos="0">
              <a:schemeClr val="accent2">
                <a:tint val="62000"/>
                <a:satMod val="180000"/>
              </a:schemeClr>
            </a:gs>
            <a:gs pos="65000">
              <a:schemeClr val="accent2">
                <a:tint val="32000"/>
                <a:satMod val="250000"/>
              </a:schemeClr>
            </a:gs>
            <a:gs pos="100000">
              <a:schemeClr val="accent2">
                <a:tint val="23000"/>
                <a:satMod val="300000"/>
              </a:schemeClr>
            </a:gs>
          </a:gsLst>
          <a:lin ang="16200000" scaled="0"/>
        </a:gradFill>
        <a:ln w="9525" cap="flat" cmpd="sng" algn="ctr">
          <a:solidFill>
            <a:schemeClr val="accent2"/>
          </a:solidFill>
          <a:prstDash val="solid"/>
        </a:ln>
        <a:effectLst>
          <a:outerShdw blurRad="50800" dist="38100" dir="5400000" rotWithShape="0">
            <a:srgbClr val="000000">
              <a:alpha val="35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dirty="0" smtClean="0"/>
            <a:t>Deployment</a:t>
          </a:r>
          <a:endParaRPr lang="en-US" sz="2000" kern="1200" dirty="0"/>
        </a:p>
      </dsp:txBody>
      <dsp:txXfrm>
        <a:off x="0" y="575"/>
        <a:ext cx="2860102" cy="1178095"/>
      </dsp:txXfrm>
    </dsp:sp>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4CD48B6-F33D-4BA9-977E-5327027A819A}">
      <dsp:nvSpPr>
        <dsp:cNvPr id="0" name=""/>
        <dsp:cNvSpPr/>
      </dsp:nvSpPr>
      <dsp:spPr>
        <a:xfrm rot="5400000">
          <a:off x="5032315" y="-2079688"/>
          <a:ext cx="740198" cy="5084625"/>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Candara" pitchFamily="34" charset="0"/>
            </a:rPr>
            <a:t>Group Policy</a:t>
          </a:r>
          <a:endParaRPr lang="en-US" sz="2000" kern="1200" dirty="0" smtClean="0"/>
        </a:p>
      </dsp:txBody>
      <dsp:txXfrm rot="5400000">
        <a:off x="5032315" y="-2079688"/>
        <a:ext cx="740198" cy="5084625"/>
      </dsp:txXfrm>
    </dsp:sp>
    <dsp:sp modelId="{29064FD0-212D-41CF-9048-F789AA57804B}">
      <dsp:nvSpPr>
        <dsp:cNvPr id="0" name=""/>
        <dsp:cNvSpPr/>
      </dsp:nvSpPr>
      <dsp:spPr>
        <a:xfrm>
          <a:off x="0" y="0"/>
          <a:ext cx="2860102" cy="925248"/>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dirty="0" smtClean="0"/>
            <a:t>Management</a:t>
          </a:r>
          <a:endParaRPr lang="en-US" sz="2000" kern="1200" dirty="0"/>
        </a:p>
      </dsp:txBody>
      <dsp:txXfrm>
        <a:off x="0" y="0"/>
        <a:ext cx="2860102" cy="925248"/>
      </dsp:txXfrm>
    </dsp:sp>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4CD48B6-F33D-4BA9-977E-5327027A819A}">
      <dsp:nvSpPr>
        <dsp:cNvPr id="0" name=""/>
        <dsp:cNvSpPr/>
      </dsp:nvSpPr>
      <dsp:spPr>
        <a:xfrm rot="5400000">
          <a:off x="4639019" y="-1777830"/>
          <a:ext cx="1523997" cy="5079660"/>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en-US" sz="1800" b="0" kern="1200" dirty="0" smtClean="0">
              <a:latin typeface="+mn-lt"/>
            </a:rPr>
            <a:t>Windows Update</a:t>
          </a:r>
          <a:endParaRPr lang="en-US" sz="1800" kern="1200" dirty="0">
            <a:latin typeface="+mn-lt"/>
          </a:endParaRPr>
        </a:p>
        <a:p>
          <a:pPr marL="171450" lvl="1" indent="-171450" algn="l" defTabSz="800100" rtl="0">
            <a:lnSpc>
              <a:spcPct val="90000"/>
            </a:lnSpc>
            <a:spcBef>
              <a:spcPct val="0"/>
            </a:spcBef>
            <a:spcAft>
              <a:spcPct val="15000"/>
            </a:spcAft>
            <a:buChar char="••"/>
          </a:pPr>
          <a:r>
            <a:rPr lang="en-US" sz="1800" b="0" kern="1200" dirty="0" smtClean="0">
              <a:latin typeface="+mn-lt"/>
            </a:rPr>
            <a:t>System Center Configuration Manager 2007</a:t>
          </a:r>
          <a:endParaRPr lang="en-US" sz="1800" kern="1200" dirty="0">
            <a:latin typeface="+mn-lt"/>
          </a:endParaRPr>
        </a:p>
        <a:p>
          <a:pPr marL="171450" lvl="1" indent="-171450" algn="l" defTabSz="800100" rtl="0">
            <a:lnSpc>
              <a:spcPct val="90000"/>
            </a:lnSpc>
            <a:spcBef>
              <a:spcPct val="0"/>
            </a:spcBef>
            <a:spcAft>
              <a:spcPct val="15000"/>
            </a:spcAft>
            <a:buChar char="••"/>
          </a:pPr>
          <a:r>
            <a:rPr lang="en-US" sz="1800" kern="1200" dirty="0" smtClean="0">
              <a:latin typeface="+mn-lt"/>
            </a:rPr>
            <a:t>Windows Server Update Services (WSUS)</a:t>
          </a:r>
          <a:endParaRPr lang="en-US" sz="1800" kern="1200" dirty="0">
            <a:latin typeface="+mn-lt"/>
          </a:endParaRPr>
        </a:p>
      </dsp:txBody>
      <dsp:txXfrm rot="5400000">
        <a:off x="4639019" y="-1777830"/>
        <a:ext cx="1523997" cy="5079660"/>
      </dsp:txXfrm>
    </dsp:sp>
    <dsp:sp modelId="{29064FD0-212D-41CF-9048-F789AA57804B}">
      <dsp:nvSpPr>
        <dsp:cNvPr id="0" name=""/>
        <dsp:cNvSpPr/>
      </dsp:nvSpPr>
      <dsp:spPr>
        <a:xfrm>
          <a:off x="3879" y="744"/>
          <a:ext cx="2857309" cy="1522511"/>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dirty="0" smtClean="0"/>
            <a:t>Updating</a:t>
          </a:r>
          <a:endParaRPr lang="en-US" sz="2000" kern="1200" dirty="0"/>
        </a:p>
      </dsp:txBody>
      <dsp:txXfrm>
        <a:off x="3879" y="744"/>
        <a:ext cx="2857309" cy="1522511"/>
      </dsp:txXfrm>
    </dsp:sp>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4CD48B6-F33D-4BA9-977E-5327027A819A}">
      <dsp:nvSpPr>
        <dsp:cNvPr id="0" name=""/>
        <dsp:cNvSpPr/>
      </dsp:nvSpPr>
      <dsp:spPr>
        <a:xfrm rot="5400000">
          <a:off x="4930716" y="-1952689"/>
          <a:ext cx="943397" cy="5084625"/>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en-US" sz="2000" kern="1200" dirty="0" smtClean="0"/>
            <a:t>Internet Explorer Administration Kit (IEAK)</a:t>
          </a:r>
          <a:endParaRPr lang="en-US" sz="2000" kern="1200" dirty="0"/>
        </a:p>
      </dsp:txBody>
      <dsp:txXfrm rot="5400000">
        <a:off x="4930716" y="-1952689"/>
        <a:ext cx="943397" cy="5084625"/>
      </dsp:txXfrm>
    </dsp:sp>
    <dsp:sp modelId="{29064FD0-212D-41CF-9048-F789AA57804B}">
      <dsp:nvSpPr>
        <dsp:cNvPr id="0" name=""/>
        <dsp:cNvSpPr/>
      </dsp:nvSpPr>
      <dsp:spPr>
        <a:xfrm>
          <a:off x="0" y="0"/>
          <a:ext cx="2860102" cy="1179247"/>
        </a:xfrm>
        <a:prstGeom prst="roundRect">
          <a:avLst/>
        </a:prstGeom>
        <a:gradFill rotWithShape="1">
          <a:gsLst>
            <a:gs pos="0">
              <a:schemeClr val="accent2">
                <a:shade val="15000"/>
                <a:satMod val="180000"/>
              </a:schemeClr>
            </a:gs>
            <a:gs pos="50000">
              <a:schemeClr val="accent2">
                <a:shade val="45000"/>
                <a:satMod val="170000"/>
              </a:schemeClr>
            </a:gs>
            <a:gs pos="70000">
              <a:schemeClr val="accent2">
                <a:tint val="99000"/>
                <a:shade val="65000"/>
                <a:satMod val="155000"/>
              </a:schemeClr>
            </a:gs>
            <a:gs pos="100000">
              <a:schemeClr val="accent2">
                <a:tint val="95500"/>
                <a:shade val="100000"/>
                <a:satMod val="155000"/>
              </a:schemeClr>
            </a:gs>
          </a:gsLst>
          <a:lin ang="16200000" scaled="0"/>
        </a:gradFill>
        <a:ln w="9525" cap="flat" cmpd="sng" algn="ctr">
          <a:solidFill>
            <a:schemeClr val="accent2"/>
          </a:solidFill>
          <a:prstDash val="solid"/>
        </a:ln>
        <a:effectLst>
          <a:outerShdw blurRad="50800" dist="38100" dir="5400000" rotWithShape="0">
            <a:srgbClr val="000000">
              <a:alpha val="35000"/>
            </a:srgbClr>
          </a:outerShdw>
        </a:effectLst>
      </dsp:spPr>
      <dsp:style>
        <a:lnRef idx="1">
          <a:schemeClr val="accent2"/>
        </a:lnRef>
        <a:fillRef idx="3">
          <a:schemeClr val="accent2"/>
        </a:fillRef>
        <a:effectRef idx="2">
          <a:schemeClr val="accent2"/>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dirty="0" smtClean="0"/>
            <a:t>Customization</a:t>
          </a:r>
          <a:endParaRPr lang="en-US" sz="2000" kern="1200" dirty="0"/>
        </a:p>
      </dsp:txBody>
      <dsp:txXfrm>
        <a:off x="0" y="0"/>
        <a:ext cx="2860102" cy="1179247"/>
      </dsp:txXfrm>
    </dsp:sp>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4CD48B6-F33D-4BA9-977E-5327027A819A}">
      <dsp:nvSpPr>
        <dsp:cNvPr id="0" name=""/>
        <dsp:cNvSpPr/>
      </dsp:nvSpPr>
      <dsp:spPr>
        <a:xfrm rot="5400000">
          <a:off x="4818211" y="-1952689"/>
          <a:ext cx="1168406" cy="5084625"/>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en-US" sz="2000" b="1" kern="1200" dirty="0" smtClean="0">
              <a:latin typeface="+mj-lt"/>
            </a:rPr>
            <a:t>Application</a:t>
          </a:r>
          <a:r>
            <a:rPr lang="en-US" sz="2000" b="0" kern="1200" dirty="0" smtClean="0">
              <a:latin typeface="+mj-lt"/>
            </a:rPr>
            <a:t>: System Center Configuration Manager 2007</a:t>
          </a:r>
          <a:endParaRPr lang="en-US" sz="2000" b="0" kern="1200" dirty="0">
            <a:latin typeface="+mj-lt"/>
          </a:endParaRPr>
        </a:p>
        <a:p>
          <a:pPr marL="228600" lvl="1" indent="-228600" algn="l" defTabSz="889000" rtl="0">
            <a:lnSpc>
              <a:spcPct val="90000"/>
            </a:lnSpc>
            <a:spcBef>
              <a:spcPct val="0"/>
            </a:spcBef>
            <a:spcAft>
              <a:spcPct val="15000"/>
            </a:spcAft>
            <a:buChar char="••"/>
          </a:pPr>
          <a:r>
            <a:rPr lang="en-US" sz="2000" b="1" kern="1200" dirty="0" smtClean="0">
              <a:latin typeface="+mj-lt"/>
            </a:rPr>
            <a:t>Operating System</a:t>
          </a:r>
          <a:r>
            <a:rPr lang="en-US" sz="2000" b="0" kern="1200" dirty="0" smtClean="0">
              <a:latin typeface="+mj-lt"/>
            </a:rPr>
            <a:t>: Slipstreaming</a:t>
          </a:r>
          <a:endParaRPr lang="en-US" sz="2000" b="0" kern="1200" dirty="0">
            <a:latin typeface="+mj-lt"/>
          </a:endParaRPr>
        </a:p>
      </dsp:txBody>
      <dsp:txXfrm rot="5400000">
        <a:off x="4818211" y="-1952689"/>
        <a:ext cx="1168406" cy="5084625"/>
      </dsp:txXfrm>
    </dsp:sp>
    <dsp:sp modelId="{29064FD0-212D-41CF-9048-F789AA57804B}">
      <dsp:nvSpPr>
        <dsp:cNvPr id="0" name=""/>
        <dsp:cNvSpPr/>
      </dsp:nvSpPr>
      <dsp:spPr>
        <a:xfrm>
          <a:off x="0" y="575"/>
          <a:ext cx="2860102" cy="1178095"/>
        </a:xfrm>
        <a:prstGeom prst="roundRect">
          <a:avLst/>
        </a:prstGeom>
        <a:gradFill rotWithShape="1">
          <a:gsLst>
            <a:gs pos="0">
              <a:schemeClr val="accent2">
                <a:shade val="15000"/>
                <a:satMod val="180000"/>
              </a:schemeClr>
            </a:gs>
            <a:gs pos="50000">
              <a:schemeClr val="accent2">
                <a:shade val="45000"/>
                <a:satMod val="170000"/>
              </a:schemeClr>
            </a:gs>
            <a:gs pos="70000">
              <a:schemeClr val="accent2">
                <a:tint val="99000"/>
                <a:shade val="65000"/>
                <a:satMod val="155000"/>
              </a:schemeClr>
            </a:gs>
            <a:gs pos="100000">
              <a:schemeClr val="accent2">
                <a:tint val="95500"/>
                <a:shade val="100000"/>
                <a:satMod val="155000"/>
              </a:schemeClr>
            </a:gs>
          </a:gsLst>
          <a:lin ang="16200000" scaled="0"/>
        </a:gradFill>
        <a:ln w="9525" cap="flat" cmpd="sng" algn="ctr">
          <a:solidFill>
            <a:schemeClr val="accent2"/>
          </a:solidFill>
          <a:prstDash val="solid"/>
        </a:ln>
        <a:effectLst>
          <a:outerShdw blurRad="50800" dist="38100" dir="5400000" rotWithShape="0">
            <a:srgbClr val="000000">
              <a:alpha val="35000"/>
            </a:srgbClr>
          </a:outerShdw>
        </a:effectLst>
      </dsp:spPr>
      <dsp:style>
        <a:lnRef idx="1">
          <a:schemeClr val="accent2"/>
        </a:lnRef>
        <a:fillRef idx="3">
          <a:schemeClr val="accent2"/>
        </a:fillRef>
        <a:effectRef idx="2">
          <a:schemeClr val="accent2"/>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dirty="0" smtClean="0"/>
            <a:t>Deployment</a:t>
          </a:r>
          <a:endParaRPr lang="en-US" sz="2000" kern="1200" dirty="0"/>
        </a:p>
      </dsp:txBody>
      <dsp:txXfrm>
        <a:off x="0" y="575"/>
        <a:ext cx="2860102" cy="1178095"/>
      </dsp:txXfrm>
    </dsp:sp>
  </dsp:spTree>
</dsp:drawing>
</file>

<file path=ppt/diagrams/drawing1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4CD48B6-F33D-4BA9-977E-5327027A819A}">
      <dsp:nvSpPr>
        <dsp:cNvPr id="0" name=""/>
        <dsp:cNvSpPr/>
      </dsp:nvSpPr>
      <dsp:spPr>
        <a:xfrm rot="5400000">
          <a:off x="5032315" y="-2079688"/>
          <a:ext cx="740198" cy="5084625"/>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Candara" pitchFamily="34" charset="0"/>
            </a:rPr>
            <a:t>Group Policy</a:t>
          </a:r>
          <a:endParaRPr lang="en-US" sz="2000" kern="1200" dirty="0" smtClean="0"/>
        </a:p>
      </dsp:txBody>
      <dsp:txXfrm rot="5400000">
        <a:off x="5032315" y="-2079688"/>
        <a:ext cx="740198" cy="5084625"/>
      </dsp:txXfrm>
    </dsp:sp>
    <dsp:sp modelId="{29064FD0-212D-41CF-9048-F789AA57804B}">
      <dsp:nvSpPr>
        <dsp:cNvPr id="0" name=""/>
        <dsp:cNvSpPr/>
      </dsp:nvSpPr>
      <dsp:spPr>
        <a:xfrm>
          <a:off x="0" y="0"/>
          <a:ext cx="2860102" cy="925248"/>
        </a:xfrm>
        <a:prstGeom prst="roundRect">
          <a:avLst/>
        </a:prstGeom>
        <a:gradFill rotWithShape="1">
          <a:gsLst>
            <a:gs pos="0">
              <a:schemeClr val="accent2">
                <a:tint val="62000"/>
                <a:satMod val="180000"/>
              </a:schemeClr>
            </a:gs>
            <a:gs pos="65000">
              <a:schemeClr val="accent2">
                <a:tint val="32000"/>
                <a:satMod val="250000"/>
              </a:schemeClr>
            </a:gs>
            <a:gs pos="100000">
              <a:schemeClr val="accent2">
                <a:tint val="23000"/>
                <a:satMod val="300000"/>
              </a:schemeClr>
            </a:gs>
          </a:gsLst>
          <a:lin ang="16200000" scaled="0"/>
        </a:gradFill>
        <a:ln w="9525" cap="flat" cmpd="sng" algn="ctr">
          <a:solidFill>
            <a:schemeClr val="accent2"/>
          </a:solidFill>
          <a:prstDash val="solid"/>
        </a:ln>
        <a:effectLst>
          <a:outerShdw blurRad="50800" dist="38100" dir="5400000" rotWithShape="0">
            <a:srgbClr val="000000">
              <a:alpha val="35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dirty="0" smtClean="0"/>
            <a:t>Management</a:t>
          </a:r>
          <a:endParaRPr lang="en-US" sz="2000" kern="1200" dirty="0"/>
        </a:p>
      </dsp:txBody>
      <dsp:txXfrm>
        <a:off x="0" y="0"/>
        <a:ext cx="2860102" cy="925248"/>
      </dsp:txXfrm>
    </dsp:sp>
  </dsp:spTree>
</dsp:drawing>
</file>

<file path=ppt/diagrams/drawing1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4CD48B6-F33D-4BA9-977E-5327027A819A}">
      <dsp:nvSpPr>
        <dsp:cNvPr id="0" name=""/>
        <dsp:cNvSpPr/>
      </dsp:nvSpPr>
      <dsp:spPr>
        <a:xfrm rot="5400000">
          <a:off x="4639019" y="-1777830"/>
          <a:ext cx="1523997" cy="5079660"/>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en-US" sz="1800" b="0" kern="1200" dirty="0" smtClean="0">
              <a:latin typeface="+mn-lt"/>
            </a:rPr>
            <a:t>Windows Update</a:t>
          </a:r>
          <a:endParaRPr lang="en-US" sz="1800" kern="1200" dirty="0">
            <a:latin typeface="+mn-lt"/>
          </a:endParaRPr>
        </a:p>
        <a:p>
          <a:pPr marL="171450" lvl="1" indent="-171450" algn="l" defTabSz="800100" rtl="0">
            <a:lnSpc>
              <a:spcPct val="90000"/>
            </a:lnSpc>
            <a:spcBef>
              <a:spcPct val="0"/>
            </a:spcBef>
            <a:spcAft>
              <a:spcPct val="15000"/>
            </a:spcAft>
            <a:buChar char="••"/>
          </a:pPr>
          <a:r>
            <a:rPr lang="en-US" sz="1800" b="0" kern="1200" dirty="0" smtClean="0">
              <a:latin typeface="+mn-lt"/>
            </a:rPr>
            <a:t>System Center Configuration Manager 2007</a:t>
          </a:r>
          <a:endParaRPr lang="en-US" sz="1800" kern="1200" dirty="0">
            <a:latin typeface="+mn-lt"/>
          </a:endParaRPr>
        </a:p>
        <a:p>
          <a:pPr marL="171450" lvl="1" indent="-171450" algn="l" defTabSz="800100" rtl="0">
            <a:lnSpc>
              <a:spcPct val="90000"/>
            </a:lnSpc>
            <a:spcBef>
              <a:spcPct val="0"/>
            </a:spcBef>
            <a:spcAft>
              <a:spcPct val="15000"/>
            </a:spcAft>
            <a:buChar char="••"/>
          </a:pPr>
          <a:r>
            <a:rPr lang="en-US" sz="1800" kern="1200" dirty="0" smtClean="0">
              <a:latin typeface="+mn-lt"/>
            </a:rPr>
            <a:t>Windows Server Update Services (WSUS)</a:t>
          </a:r>
          <a:endParaRPr lang="en-US" sz="1800" kern="1200" dirty="0">
            <a:latin typeface="+mn-lt"/>
          </a:endParaRPr>
        </a:p>
      </dsp:txBody>
      <dsp:txXfrm rot="5400000">
        <a:off x="4639019" y="-1777830"/>
        <a:ext cx="1523997" cy="5079660"/>
      </dsp:txXfrm>
    </dsp:sp>
    <dsp:sp modelId="{29064FD0-212D-41CF-9048-F789AA57804B}">
      <dsp:nvSpPr>
        <dsp:cNvPr id="0" name=""/>
        <dsp:cNvSpPr/>
      </dsp:nvSpPr>
      <dsp:spPr>
        <a:xfrm>
          <a:off x="3879" y="744"/>
          <a:ext cx="2857309" cy="1522511"/>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dirty="0" smtClean="0"/>
            <a:t>Updating</a:t>
          </a:r>
          <a:endParaRPr lang="en-US" sz="2000" kern="1200" dirty="0"/>
        </a:p>
      </dsp:txBody>
      <dsp:txXfrm>
        <a:off x="3879" y="744"/>
        <a:ext cx="2857309" cy="1522511"/>
      </dsp:txXfrm>
    </dsp:sp>
  </dsp:spTree>
</dsp:drawing>
</file>

<file path=ppt/diagrams/drawing1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4CD48B6-F33D-4BA9-977E-5327027A819A}">
      <dsp:nvSpPr>
        <dsp:cNvPr id="0" name=""/>
        <dsp:cNvSpPr/>
      </dsp:nvSpPr>
      <dsp:spPr>
        <a:xfrm rot="5400000">
          <a:off x="4930716" y="-1952689"/>
          <a:ext cx="943397" cy="5084625"/>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en-US" sz="2000" kern="1200" dirty="0" smtClean="0"/>
            <a:t>Internet Explorer Administration Kit (IEAK)</a:t>
          </a:r>
          <a:endParaRPr lang="en-US" sz="2000" kern="1200" dirty="0"/>
        </a:p>
      </dsp:txBody>
      <dsp:txXfrm rot="5400000">
        <a:off x="4930716" y="-1952689"/>
        <a:ext cx="943397" cy="5084625"/>
      </dsp:txXfrm>
    </dsp:sp>
    <dsp:sp modelId="{29064FD0-212D-41CF-9048-F789AA57804B}">
      <dsp:nvSpPr>
        <dsp:cNvPr id="0" name=""/>
        <dsp:cNvSpPr/>
      </dsp:nvSpPr>
      <dsp:spPr>
        <a:xfrm>
          <a:off x="0" y="0"/>
          <a:ext cx="2860102" cy="1179247"/>
        </a:xfrm>
        <a:prstGeom prst="roundRect">
          <a:avLst/>
        </a:prstGeom>
        <a:gradFill rotWithShape="1">
          <a:gsLst>
            <a:gs pos="0">
              <a:schemeClr val="accent2">
                <a:shade val="15000"/>
                <a:satMod val="180000"/>
              </a:schemeClr>
            </a:gs>
            <a:gs pos="50000">
              <a:schemeClr val="accent2">
                <a:shade val="45000"/>
                <a:satMod val="170000"/>
              </a:schemeClr>
            </a:gs>
            <a:gs pos="70000">
              <a:schemeClr val="accent2">
                <a:tint val="99000"/>
                <a:shade val="65000"/>
                <a:satMod val="155000"/>
              </a:schemeClr>
            </a:gs>
            <a:gs pos="100000">
              <a:schemeClr val="accent2">
                <a:tint val="95500"/>
                <a:shade val="100000"/>
                <a:satMod val="155000"/>
              </a:schemeClr>
            </a:gs>
          </a:gsLst>
          <a:lin ang="16200000" scaled="0"/>
        </a:gradFill>
        <a:ln w="9525" cap="flat" cmpd="sng" algn="ctr">
          <a:solidFill>
            <a:schemeClr val="accent2"/>
          </a:solidFill>
          <a:prstDash val="solid"/>
        </a:ln>
        <a:effectLst>
          <a:outerShdw blurRad="50800" dist="38100" dir="5400000" rotWithShape="0">
            <a:srgbClr val="000000">
              <a:alpha val="35000"/>
            </a:srgbClr>
          </a:outerShdw>
        </a:effectLst>
      </dsp:spPr>
      <dsp:style>
        <a:lnRef idx="1">
          <a:schemeClr val="accent2"/>
        </a:lnRef>
        <a:fillRef idx="3">
          <a:schemeClr val="accent2"/>
        </a:fillRef>
        <a:effectRef idx="2">
          <a:schemeClr val="accent2"/>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dirty="0" smtClean="0"/>
            <a:t>Customization</a:t>
          </a:r>
          <a:endParaRPr lang="en-US" sz="2000" kern="1200" dirty="0"/>
        </a:p>
      </dsp:txBody>
      <dsp:txXfrm>
        <a:off x="0" y="0"/>
        <a:ext cx="2860102" cy="1179247"/>
      </dsp:txXfrm>
    </dsp:sp>
  </dsp:spTree>
</dsp:drawing>
</file>

<file path=ppt/diagrams/drawing1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4CD48B6-F33D-4BA9-977E-5327027A819A}">
      <dsp:nvSpPr>
        <dsp:cNvPr id="0" name=""/>
        <dsp:cNvSpPr/>
      </dsp:nvSpPr>
      <dsp:spPr>
        <a:xfrm rot="5400000">
          <a:off x="4818211" y="-1952689"/>
          <a:ext cx="1168406" cy="5084625"/>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en-US" sz="2000" b="1" kern="1200" dirty="0" smtClean="0">
              <a:latin typeface="+mj-lt"/>
            </a:rPr>
            <a:t>Application</a:t>
          </a:r>
          <a:r>
            <a:rPr lang="en-US" sz="2000" b="0" kern="1200" dirty="0" smtClean="0">
              <a:latin typeface="+mj-lt"/>
            </a:rPr>
            <a:t>: System Center Configuration Manager 2007</a:t>
          </a:r>
          <a:endParaRPr lang="en-US" sz="2000" b="0" kern="1200" dirty="0">
            <a:latin typeface="+mj-lt"/>
          </a:endParaRPr>
        </a:p>
        <a:p>
          <a:pPr marL="228600" lvl="1" indent="-228600" algn="l" defTabSz="889000" rtl="0">
            <a:lnSpc>
              <a:spcPct val="90000"/>
            </a:lnSpc>
            <a:spcBef>
              <a:spcPct val="0"/>
            </a:spcBef>
            <a:spcAft>
              <a:spcPct val="15000"/>
            </a:spcAft>
            <a:buChar char="••"/>
          </a:pPr>
          <a:r>
            <a:rPr lang="en-US" sz="2000" b="1" kern="1200" dirty="0" smtClean="0">
              <a:latin typeface="+mj-lt"/>
            </a:rPr>
            <a:t>Operating System</a:t>
          </a:r>
          <a:r>
            <a:rPr lang="en-US" sz="2000" b="0" kern="1200" dirty="0" smtClean="0">
              <a:latin typeface="+mj-lt"/>
            </a:rPr>
            <a:t>: Slipstreaming</a:t>
          </a:r>
          <a:endParaRPr lang="en-US" sz="2000" b="0" kern="1200" dirty="0">
            <a:latin typeface="+mj-lt"/>
          </a:endParaRPr>
        </a:p>
      </dsp:txBody>
      <dsp:txXfrm rot="5400000">
        <a:off x="4818211" y="-1952689"/>
        <a:ext cx="1168406" cy="5084625"/>
      </dsp:txXfrm>
    </dsp:sp>
    <dsp:sp modelId="{29064FD0-212D-41CF-9048-F789AA57804B}">
      <dsp:nvSpPr>
        <dsp:cNvPr id="0" name=""/>
        <dsp:cNvSpPr/>
      </dsp:nvSpPr>
      <dsp:spPr>
        <a:xfrm>
          <a:off x="0" y="575"/>
          <a:ext cx="2860102" cy="1178095"/>
        </a:xfrm>
        <a:prstGeom prst="roundRect">
          <a:avLst/>
        </a:prstGeom>
        <a:gradFill rotWithShape="1">
          <a:gsLst>
            <a:gs pos="0">
              <a:schemeClr val="accent2">
                <a:shade val="15000"/>
                <a:satMod val="180000"/>
              </a:schemeClr>
            </a:gs>
            <a:gs pos="50000">
              <a:schemeClr val="accent2">
                <a:shade val="45000"/>
                <a:satMod val="170000"/>
              </a:schemeClr>
            </a:gs>
            <a:gs pos="70000">
              <a:schemeClr val="accent2">
                <a:tint val="99000"/>
                <a:shade val="65000"/>
                <a:satMod val="155000"/>
              </a:schemeClr>
            </a:gs>
            <a:gs pos="100000">
              <a:schemeClr val="accent2">
                <a:tint val="95500"/>
                <a:shade val="100000"/>
                <a:satMod val="155000"/>
              </a:schemeClr>
            </a:gs>
          </a:gsLst>
          <a:lin ang="16200000" scaled="0"/>
        </a:gradFill>
        <a:ln w="9525" cap="flat" cmpd="sng" algn="ctr">
          <a:solidFill>
            <a:schemeClr val="accent2"/>
          </a:solidFill>
          <a:prstDash val="solid"/>
        </a:ln>
        <a:effectLst>
          <a:outerShdw blurRad="50800" dist="38100" dir="5400000" rotWithShape="0">
            <a:srgbClr val="000000">
              <a:alpha val="35000"/>
            </a:srgbClr>
          </a:outerShdw>
        </a:effectLst>
      </dsp:spPr>
      <dsp:style>
        <a:lnRef idx="1">
          <a:schemeClr val="accent2"/>
        </a:lnRef>
        <a:fillRef idx="3">
          <a:schemeClr val="accent2"/>
        </a:fillRef>
        <a:effectRef idx="2">
          <a:schemeClr val="accent2"/>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dirty="0" smtClean="0"/>
            <a:t>Deployment</a:t>
          </a:r>
          <a:endParaRPr lang="en-US" sz="2000" kern="1200" dirty="0"/>
        </a:p>
      </dsp:txBody>
      <dsp:txXfrm>
        <a:off x="0" y="575"/>
        <a:ext cx="2860102" cy="1178095"/>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4CD48B6-F33D-4BA9-977E-5327027A819A}">
      <dsp:nvSpPr>
        <dsp:cNvPr id="0" name=""/>
        <dsp:cNvSpPr/>
      </dsp:nvSpPr>
      <dsp:spPr>
        <a:xfrm rot="5400000">
          <a:off x="4930716" y="-1952689"/>
          <a:ext cx="943397" cy="5084625"/>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en-US" sz="2000" kern="1200" dirty="0" smtClean="0"/>
            <a:t>Internet Explorer Administration Kit (IEAK)</a:t>
          </a:r>
          <a:endParaRPr lang="en-US" sz="2000" kern="1200" dirty="0"/>
        </a:p>
      </dsp:txBody>
      <dsp:txXfrm rot="5400000">
        <a:off x="4930716" y="-1952689"/>
        <a:ext cx="943397" cy="5084625"/>
      </dsp:txXfrm>
    </dsp:sp>
    <dsp:sp modelId="{29064FD0-212D-41CF-9048-F789AA57804B}">
      <dsp:nvSpPr>
        <dsp:cNvPr id="0" name=""/>
        <dsp:cNvSpPr/>
      </dsp:nvSpPr>
      <dsp:spPr>
        <a:xfrm>
          <a:off x="0" y="0"/>
          <a:ext cx="2860102" cy="1179247"/>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dirty="0" smtClean="0"/>
            <a:t>Customization</a:t>
          </a:r>
          <a:endParaRPr lang="en-US" sz="2000" kern="1200" dirty="0"/>
        </a:p>
      </dsp:txBody>
      <dsp:txXfrm>
        <a:off x="0" y="0"/>
        <a:ext cx="2860102" cy="1179247"/>
      </dsp:txXfrm>
    </dsp:sp>
  </dsp:spTree>
</dsp:drawing>
</file>

<file path=ppt/diagrams/drawing2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4CD48B6-F33D-4BA9-977E-5327027A819A}">
      <dsp:nvSpPr>
        <dsp:cNvPr id="0" name=""/>
        <dsp:cNvSpPr/>
      </dsp:nvSpPr>
      <dsp:spPr>
        <a:xfrm rot="5400000">
          <a:off x="5032315" y="-2079688"/>
          <a:ext cx="740198" cy="5084625"/>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Candara" pitchFamily="34" charset="0"/>
            </a:rPr>
            <a:t>Group Policy</a:t>
          </a:r>
          <a:endParaRPr lang="en-US" sz="2000" kern="1200" dirty="0" smtClean="0"/>
        </a:p>
      </dsp:txBody>
      <dsp:txXfrm rot="5400000">
        <a:off x="5032315" y="-2079688"/>
        <a:ext cx="740198" cy="5084625"/>
      </dsp:txXfrm>
    </dsp:sp>
    <dsp:sp modelId="{29064FD0-212D-41CF-9048-F789AA57804B}">
      <dsp:nvSpPr>
        <dsp:cNvPr id="0" name=""/>
        <dsp:cNvSpPr/>
      </dsp:nvSpPr>
      <dsp:spPr>
        <a:xfrm>
          <a:off x="0" y="0"/>
          <a:ext cx="2860102" cy="925248"/>
        </a:xfrm>
        <a:prstGeom prst="roundRect">
          <a:avLst/>
        </a:prstGeom>
        <a:gradFill rotWithShape="1">
          <a:gsLst>
            <a:gs pos="0">
              <a:schemeClr val="accent2">
                <a:shade val="15000"/>
                <a:satMod val="180000"/>
              </a:schemeClr>
            </a:gs>
            <a:gs pos="50000">
              <a:schemeClr val="accent2">
                <a:shade val="45000"/>
                <a:satMod val="170000"/>
              </a:schemeClr>
            </a:gs>
            <a:gs pos="70000">
              <a:schemeClr val="accent2">
                <a:tint val="99000"/>
                <a:shade val="65000"/>
                <a:satMod val="155000"/>
              </a:schemeClr>
            </a:gs>
            <a:gs pos="100000">
              <a:schemeClr val="accent2">
                <a:tint val="95500"/>
                <a:shade val="100000"/>
                <a:satMod val="155000"/>
              </a:schemeClr>
            </a:gs>
          </a:gsLst>
          <a:lin ang="16200000" scaled="0"/>
        </a:gradFill>
        <a:ln w="9525" cap="flat" cmpd="sng" algn="ctr">
          <a:solidFill>
            <a:schemeClr val="accent2"/>
          </a:solidFill>
          <a:prstDash val="solid"/>
        </a:ln>
        <a:effectLst>
          <a:outerShdw blurRad="50800" dist="38100" dir="5400000" rotWithShape="0">
            <a:srgbClr val="000000">
              <a:alpha val="35000"/>
            </a:srgbClr>
          </a:outerShdw>
        </a:effectLst>
      </dsp:spPr>
      <dsp:style>
        <a:lnRef idx="1">
          <a:schemeClr val="accent2"/>
        </a:lnRef>
        <a:fillRef idx="3">
          <a:schemeClr val="accent2"/>
        </a:fillRef>
        <a:effectRef idx="2">
          <a:schemeClr val="accent2"/>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dirty="0" smtClean="0"/>
            <a:t>Management</a:t>
          </a:r>
          <a:endParaRPr lang="en-US" sz="2000" kern="1200" dirty="0"/>
        </a:p>
      </dsp:txBody>
      <dsp:txXfrm>
        <a:off x="0" y="0"/>
        <a:ext cx="2860102" cy="925248"/>
      </dsp:txXfrm>
    </dsp:sp>
  </dsp:spTree>
</dsp:drawing>
</file>

<file path=ppt/diagrams/drawing2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4CD48B6-F33D-4BA9-977E-5327027A819A}">
      <dsp:nvSpPr>
        <dsp:cNvPr id="0" name=""/>
        <dsp:cNvSpPr/>
      </dsp:nvSpPr>
      <dsp:spPr>
        <a:xfrm rot="5400000">
          <a:off x="4639019" y="-1777830"/>
          <a:ext cx="1523997" cy="5079660"/>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en-US" sz="1800" b="0" kern="1200" dirty="0" smtClean="0">
              <a:latin typeface="+mn-lt"/>
            </a:rPr>
            <a:t>Windows Update</a:t>
          </a:r>
          <a:endParaRPr lang="en-US" sz="1800" kern="1200" dirty="0">
            <a:latin typeface="+mn-lt"/>
          </a:endParaRPr>
        </a:p>
        <a:p>
          <a:pPr marL="171450" lvl="1" indent="-171450" algn="l" defTabSz="800100" rtl="0">
            <a:lnSpc>
              <a:spcPct val="90000"/>
            </a:lnSpc>
            <a:spcBef>
              <a:spcPct val="0"/>
            </a:spcBef>
            <a:spcAft>
              <a:spcPct val="15000"/>
            </a:spcAft>
            <a:buChar char="••"/>
          </a:pPr>
          <a:r>
            <a:rPr lang="en-US" sz="1800" b="0" kern="1200" dirty="0" smtClean="0">
              <a:latin typeface="+mn-lt"/>
            </a:rPr>
            <a:t>System Center Configuration Manager 2007</a:t>
          </a:r>
          <a:endParaRPr lang="en-US" sz="1800" kern="1200" dirty="0">
            <a:latin typeface="+mn-lt"/>
          </a:endParaRPr>
        </a:p>
        <a:p>
          <a:pPr marL="171450" lvl="1" indent="-171450" algn="l" defTabSz="800100" rtl="0">
            <a:lnSpc>
              <a:spcPct val="90000"/>
            </a:lnSpc>
            <a:spcBef>
              <a:spcPct val="0"/>
            </a:spcBef>
            <a:spcAft>
              <a:spcPct val="15000"/>
            </a:spcAft>
            <a:buChar char="••"/>
          </a:pPr>
          <a:r>
            <a:rPr lang="en-US" sz="1800" kern="1200" dirty="0" smtClean="0">
              <a:latin typeface="+mn-lt"/>
            </a:rPr>
            <a:t>Windows Server Update Services (WSUS)</a:t>
          </a:r>
          <a:endParaRPr lang="en-US" sz="1800" kern="1200" dirty="0">
            <a:latin typeface="+mn-lt"/>
          </a:endParaRPr>
        </a:p>
      </dsp:txBody>
      <dsp:txXfrm rot="5400000">
        <a:off x="4639019" y="-1777830"/>
        <a:ext cx="1523997" cy="5079660"/>
      </dsp:txXfrm>
    </dsp:sp>
    <dsp:sp modelId="{29064FD0-212D-41CF-9048-F789AA57804B}">
      <dsp:nvSpPr>
        <dsp:cNvPr id="0" name=""/>
        <dsp:cNvSpPr/>
      </dsp:nvSpPr>
      <dsp:spPr>
        <a:xfrm>
          <a:off x="3879" y="744"/>
          <a:ext cx="2857309" cy="1522511"/>
        </a:xfrm>
        <a:prstGeom prst="roundRect">
          <a:avLst/>
        </a:prstGeom>
        <a:gradFill rotWithShape="1">
          <a:gsLst>
            <a:gs pos="0">
              <a:schemeClr val="accent2">
                <a:tint val="62000"/>
                <a:satMod val="180000"/>
              </a:schemeClr>
            </a:gs>
            <a:gs pos="65000">
              <a:schemeClr val="accent2">
                <a:tint val="32000"/>
                <a:satMod val="250000"/>
              </a:schemeClr>
            </a:gs>
            <a:gs pos="100000">
              <a:schemeClr val="accent2">
                <a:tint val="23000"/>
                <a:satMod val="300000"/>
              </a:schemeClr>
            </a:gs>
          </a:gsLst>
          <a:lin ang="16200000" scaled="0"/>
        </a:gradFill>
        <a:ln w="9525" cap="flat" cmpd="sng" algn="ctr">
          <a:solidFill>
            <a:schemeClr val="accent2"/>
          </a:solidFill>
          <a:prstDash val="solid"/>
        </a:ln>
        <a:effectLst>
          <a:outerShdw blurRad="50800" dist="38100" dir="5400000" rotWithShape="0">
            <a:srgbClr val="000000">
              <a:alpha val="35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dirty="0" smtClean="0"/>
            <a:t>Updating</a:t>
          </a:r>
          <a:endParaRPr lang="en-US" sz="2000" kern="1200" dirty="0"/>
        </a:p>
      </dsp:txBody>
      <dsp:txXfrm>
        <a:off x="3879" y="744"/>
        <a:ext cx="2857309" cy="1522511"/>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4CD48B6-F33D-4BA9-977E-5327027A819A}">
      <dsp:nvSpPr>
        <dsp:cNvPr id="0" name=""/>
        <dsp:cNvSpPr/>
      </dsp:nvSpPr>
      <dsp:spPr>
        <a:xfrm rot="5400000">
          <a:off x="4818211" y="-1952689"/>
          <a:ext cx="1168406" cy="5084625"/>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en-US" sz="2000" b="1" kern="1200" dirty="0" smtClean="0">
              <a:latin typeface="+mj-lt"/>
            </a:rPr>
            <a:t>Application</a:t>
          </a:r>
          <a:r>
            <a:rPr lang="en-US" sz="2000" b="0" kern="1200" dirty="0" smtClean="0">
              <a:latin typeface="+mj-lt"/>
            </a:rPr>
            <a:t>: System Center Configuration Manager 2007</a:t>
          </a:r>
          <a:endParaRPr lang="en-US" sz="2000" b="0" kern="1200" dirty="0">
            <a:latin typeface="+mj-lt"/>
          </a:endParaRPr>
        </a:p>
        <a:p>
          <a:pPr marL="228600" lvl="1" indent="-228600" algn="l" defTabSz="889000" rtl="0">
            <a:lnSpc>
              <a:spcPct val="90000"/>
            </a:lnSpc>
            <a:spcBef>
              <a:spcPct val="0"/>
            </a:spcBef>
            <a:spcAft>
              <a:spcPct val="15000"/>
            </a:spcAft>
            <a:buChar char="••"/>
          </a:pPr>
          <a:r>
            <a:rPr lang="en-US" sz="2000" b="1" kern="1200" dirty="0" smtClean="0">
              <a:latin typeface="+mj-lt"/>
            </a:rPr>
            <a:t>Operating System</a:t>
          </a:r>
          <a:r>
            <a:rPr lang="en-US" sz="2000" b="0" kern="1200" dirty="0" smtClean="0">
              <a:latin typeface="+mj-lt"/>
            </a:rPr>
            <a:t>: Slipstreaming</a:t>
          </a:r>
          <a:endParaRPr lang="en-US" sz="2000" b="0" kern="1200" dirty="0">
            <a:latin typeface="+mj-lt"/>
          </a:endParaRPr>
        </a:p>
      </dsp:txBody>
      <dsp:txXfrm rot="5400000">
        <a:off x="4818211" y="-1952689"/>
        <a:ext cx="1168406" cy="5084625"/>
      </dsp:txXfrm>
    </dsp:sp>
    <dsp:sp modelId="{29064FD0-212D-41CF-9048-F789AA57804B}">
      <dsp:nvSpPr>
        <dsp:cNvPr id="0" name=""/>
        <dsp:cNvSpPr/>
      </dsp:nvSpPr>
      <dsp:spPr>
        <a:xfrm>
          <a:off x="0" y="575"/>
          <a:ext cx="2860102" cy="1178095"/>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dirty="0" smtClean="0"/>
            <a:t>Deployment</a:t>
          </a:r>
          <a:endParaRPr lang="en-US" sz="2000" kern="1200" dirty="0"/>
        </a:p>
      </dsp:txBody>
      <dsp:txXfrm>
        <a:off x="0" y="575"/>
        <a:ext cx="2860102" cy="1178095"/>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4CD48B6-F33D-4BA9-977E-5327027A819A}">
      <dsp:nvSpPr>
        <dsp:cNvPr id="0" name=""/>
        <dsp:cNvSpPr/>
      </dsp:nvSpPr>
      <dsp:spPr>
        <a:xfrm rot="5400000">
          <a:off x="5032315" y="-2079688"/>
          <a:ext cx="740198" cy="5084625"/>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Candara" pitchFamily="34" charset="0"/>
            </a:rPr>
            <a:t>Group Policy</a:t>
          </a:r>
          <a:endParaRPr lang="en-US" sz="2000" kern="1200" dirty="0" smtClean="0"/>
        </a:p>
      </dsp:txBody>
      <dsp:txXfrm rot="5400000">
        <a:off x="5032315" y="-2079688"/>
        <a:ext cx="740198" cy="5084625"/>
      </dsp:txXfrm>
    </dsp:sp>
    <dsp:sp modelId="{29064FD0-212D-41CF-9048-F789AA57804B}">
      <dsp:nvSpPr>
        <dsp:cNvPr id="0" name=""/>
        <dsp:cNvSpPr/>
      </dsp:nvSpPr>
      <dsp:spPr>
        <a:xfrm>
          <a:off x="0" y="0"/>
          <a:ext cx="2860102" cy="925248"/>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dirty="0" smtClean="0"/>
            <a:t>Management</a:t>
          </a:r>
          <a:endParaRPr lang="en-US" sz="2000" kern="1200" dirty="0"/>
        </a:p>
      </dsp:txBody>
      <dsp:txXfrm>
        <a:off x="0" y="0"/>
        <a:ext cx="2860102" cy="925248"/>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4CD48B6-F33D-4BA9-977E-5327027A819A}">
      <dsp:nvSpPr>
        <dsp:cNvPr id="0" name=""/>
        <dsp:cNvSpPr/>
      </dsp:nvSpPr>
      <dsp:spPr>
        <a:xfrm rot="5400000">
          <a:off x="4639019" y="-1777830"/>
          <a:ext cx="1523997" cy="5079660"/>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en-US" sz="1800" b="0" kern="1200" dirty="0" smtClean="0">
              <a:latin typeface="+mn-lt"/>
            </a:rPr>
            <a:t>Windows Update</a:t>
          </a:r>
          <a:endParaRPr lang="en-US" sz="1800" kern="1200" dirty="0">
            <a:latin typeface="+mn-lt"/>
          </a:endParaRPr>
        </a:p>
        <a:p>
          <a:pPr marL="171450" lvl="1" indent="-171450" algn="l" defTabSz="800100" rtl="0">
            <a:lnSpc>
              <a:spcPct val="90000"/>
            </a:lnSpc>
            <a:spcBef>
              <a:spcPct val="0"/>
            </a:spcBef>
            <a:spcAft>
              <a:spcPct val="15000"/>
            </a:spcAft>
            <a:buChar char="••"/>
          </a:pPr>
          <a:r>
            <a:rPr lang="en-US" sz="1800" b="0" kern="1200" dirty="0" smtClean="0">
              <a:latin typeface="+mn-lt"/>
            </a:rPr>
            <a:t>System Center Configuration Manager 2007</a:t>
          </a:r>
          <a:endParaRPr lang="en-US" sz="1800" kern="1200" dirty="0">
            <a:latin typeface="+mn-lt"/>
          </a:endParaRPr>
        </a:p>
        <a:p>
          <a:pPr marL="171450" lvl="1" indent="-171450" algn="l" defTabSz="800100" rtl="0">
            <a:lnSpc>
              <a:spcPct val="90000"/>
            </a:lnSpc>
            <a:spcBef>
              <a:spcPct val="0"/>
            </a:spcBef>
            <a:spcAft>
              <a:spcPct val="15000"/>
            </a:spcAft>
            <a:buChar char="••"/>
          </a:pPr>
          <a:r>
            <a:rPr lang="en-US" sz="1800" kern="1200" dirty="0" smtClean="0">
              <a:latin typeface="+mn-lt"/>
            </a:rPr>
            <a:t>Windows Server Update Services (WSUS)</a:t>
          </a:r>
          <a:endParaRPr lang="en-US" sz="1800" kern="1200" dirty="0">
            <a:latin typeface="+mn-lt"/>
          </a:endParaRPr>
        </a:p>
      </dsp:txBody>
      <dsp:txXfrm rot="5400000">
        <a:off x="4639019" y="-1777830"/>
        <a:ext cx="1523997" cy="5079660"/>
      </dsp:txXfrm>
    </dsp:sp>
    <dsp:sp modelId="{29064FD0-212D-41CF-9048-F789AA57804B}">
      <dsp:nvSpPr>
        <dsp:cNvPr id="0" name=""/>
        <dsp:cNvSpPr/>
      </dsp:nvSpPr>
      <dsp:spPr>
        <a:xfrm>
          <a:off x="3879" y="744"/>
          <a:ext cx="2857309" cy="1522511"/>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dirty="0" smtClean="0"/>
            <a:t>Updating</a:t>
          </a:r>
          <a:endParaRPr lang="en-US" sz="2000" kern="1200" dirty="0"/>
        </a:p>
      </dsp:txBody>
      <dsp:txXfrm>
        <a:off x="3879" y="744"/>
        <a:ext cx="2857309" cy="1522511"/>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4CD48B6-F33D-4BA9-977E-5327027A819A}">
      <dsp:nvSpPr>
        <dsp:cNvPr id="0" name=""/>
        <dsp:cNvSpPr/>
      </dsp:nvSpPr>
      <dsp:spPr>
        <a:xfrm rot="5400000">
          <a:off x="4930716" y="-1952689"/>
          <a:ext cx="943397" cy="5084625"/>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en-US" sz="2000" kern="1200" dirty="0" smtClean="0"/>
            <a:t>Internet Explorer Administration Kit (IEAK)</a:t>
          </a:r>
          <a:endParaRPr lang="en-US" sz="2000" kern="1200" dirty="0"/>
        </a:p>
      </dsp:txBody>
      <dsp:txXfrm rot="5400000">
        <a:off x="4930716" y="-1952689"/>
        <a:ext cx="943397" cy="5084625"/>
      </dsp:txXfrm>
    </dsp:sp>
    <dsp:sp modelId="{29064FD0-212D-41CF-9048-F789AA57804B}">
      <dsp:nvSpPr>
        <dsp:cNvPr id="0" name=""/>
        <dsp:cNvSpPr/>
      </dsp:nvSpPr>
      <dsp:spPr>
        <a:xfrm>
          <a:off x="0" y="0"/>
          <a:ext cx="2860102" cy="1179247"/>
        </a:xfrm>
        <a:prstGeom prst="roundRect">
          <a:avLst/>
        </a:prstGeom>
        <a:gradFill rotWithShape="1">
          <a:gsLst>
            <a:gs pos="0">
              <a:schemeClr val="accent2">
                <a:tint val="62000"/>
                <a:satMod val="180000"/>
              </a:schemeClr>
            </a:gs>
            <a:gs pos="65000">
              <a:schemeClr val="accent2">
                <a:tint val="32000"/>
                <a:satMod val="250000"/>
              </a:schemeClr>
            </a:gs>
            <a:gs pos="100000">
              <a:schemeClr val="accent2">
                <a:tint val="23000"/>
                <a:satMod val="300000"/>
              </a:schemeClr>
            </a:gs>
          </a:gsLst>
          <a:lin ang="16200000" scaled="0"/>
        </a:gradFill>
        <a:ln w="9525" cap="flat" cmpd="sng" algn="ctr">
          <a:solidFill>
            <a:schemeClr val="accent2"/>
          </a:solidFill>
          <a:prstDash val="solid"/>
        </a:ln>
        <a:effectLst>
          <a:outerShdw blurRad="50800" dist="38100" dir="5400000" rotWithShape="0">
            <a:srgbClr val="000000">
              <a:alpha val="35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dirty="0" smtClean="0"/>
            <a:t>Customization</a:t>
          </a:r>
          <a:endParaRPr lang="en-US" sz="2000" kern="1200" dirty="0"/>
        </a:p>
      </dsp:txBody>
      <dsp:txXfrm>
        <a:off x="0" y="0"/>
        <a:ext cx="2860102" cy="1179247"/>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4CD48B6-F33D-4BA9-977E-5327027A819A}">
      <dsp:nvSpPr>
        <dsp:cNvPr id="0" name=""/>
        <dsp:cNvSpPr/>
      </dsp:nvSpPr>
      <dsp:spPr>
        <a:xfrm rot="5400000">
          <a:off x="4818211" y="-1952689"/>
          <a:ext cx="1168406" cy="5084625"/>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en-US" sz="2000" b="1" kern="1200" dirty="0" smtClean="0">
              <a:latin typeface="+mj-lt"/>
            </a:rPr>
            <a:t>Application</a:t>
          </a:r>
          <a:r>
            <a:rPr lang="en-US" sz="2000" b="0" kern="1200" dirty="0" smtClean="0">
              <a:latin typeface="+mj-lt"/>
            </a:rPr>
            <a:t>: System Center Configuration Manager 2007</a:t>
          </a:r>
          <a:endParaRPr lang="en-US" sz="2000" b="0" kern="1200" dirty="0">
            <a:latin typeface="+mj-lt"/>
          </a:endParaRPr>
        </a:p>
        <a:p>
          <a:pPr marL="228600" lvl="1" indent="-228600" algn="l" defTabSz="889000" rtl="0">
            <a:lnSpc>
              <a:spcPct val="90000"/>
            </a:lnSpc>
            <a:spcBef>
              <a:spcPct val="0"/>
            </a:spcBef>
            <a:spcAft>
              <a:spcPct val="15000"/>
            </a:spcAft>
            <a:buChar char="••"/>
          </a:pPr>
          <a:r>
            <a:rPr lang="en-US" sz="2000" b="1" kern="1200" dirty="0" smtClean="0">
              <a:latin typeface="+mj-lt"/>
            </a:rPr>
            <a:t>Operating System</a:t>
          </a:r>
          <a:r>
            <a:rPr lang="en-US" sz="2000" b="0" kern="1200" dirty="0" smtClean="0">
              <a:latin typeface="+mj-lt"/>
            </a:rPr>
            <a:t>: Slipstreaming</a:t>
          </a:r>
          <a:endParaRPr lang="en-US" sz="2000" b="0" kern="1200" dirty="0">
            <a:latin typeface="+mj-lt"/>
          </a:endParaRPr>
        </a:p>
      </dsp:txBody>
      <dsp:txXfrm rot="5400000">
        <a:off x="4818211" y="-1952689"/>
        <a:ext cx="1168406" cy="5084625"/>
      </dsp:txXfrm>
    </dsp:sp>
    <dsp:sp modelId="{29064FD0-212D-41CF-9048-F789AA57804B}">
      <dsp:nvSpPr>
        <dsp:cNvPr id="0" name=""/>
        <dsp:cNvSpPr/>
      </dsp:nvSpPr>
      <dsp:spPr>
        <a:xfrm>
          <a:off x="0" y="575"/>
          <a:ext cx="2860102" cy="1178095"/>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dirty="0" smtClean="0"/>
            <a:t>Deployment</a:t>
          </a:r>
          <a:endParaRPr lang="en-US" sz="2000" kern="1200" dirty="0"/>
        </a:p>
      </dsp:txBody>
      <dsp:txXfrm>
        <a:off x="0" y="575"/>
        <a:ext cx="2860102" cy="1178095"/>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4CD48B6-F33D-4BA9-977E-5327027A819A}">
      <dsp:nvSpPr>
        <dsp:cNvPr id="0" name=""/>
        <dsp:cNvSpPr/>
      </dsp:nvSpPr>
      <dsp:spPr>
        <a:xfrm rot="5400000">
          <a:off x="5032315" y="-2079688"/>
          <a:ext cx="740198" cy="5084625"/>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Candara" pitchFamily="34" charset="0"/>
            </a:rPr>
            <a:t>Group Policy</a:t>
          </a:r>
          <a:endParaRPr lang="en-US" sz="2000" kern="1200" dirty="0" smtClean="0"/>
        </a:p>
      </dsp:txBody>
      <dsp:txXfrm rot="5400000">
        <a:off x="5032315" y="-2079688"/>
        <a:ext cx="740198" cy="5084625"/>
      </dsp:txXfrm>
    </dsp:sp>
    <dsp:sp modelId="{29064FD0-212D-41CF-9048-F789AA57804B}">
      <dsp:nvSpPr>
        <dsp:cNvPr id="0" name=""/>
        <dsp:cNvSpPr/>
      </dsp:nvSpPr>
      <dsp:spPr>
        <a:xfrm>
          <a:off x="0" y="0"/>
          <a:ext cx="2860102" cy="925248"/>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dirty="0" smtClean="0"/>
            <a:t>Management</a:t>
          </a:r>
          <a:endParaRPr lang="en-US" sz="2000" kern="1200" dirty="0"/>
        </a:p>
      </dsp:txBody>
      <dsp:txXfrm>
        <a:off x="0" y="0"/>
        <a:ext cx="2860102" cy="925248"/>
      </dsp:txXfrm>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4CD48B6-F33D-4BA9-977E-5327027A819A}">
      <dsp:nvSpPr>
        <dsp:cNvPr id="0" name=""/>
        <dsp:cNvSpPr/>
      </dsp:nvSpPr>
      <dsp:spPr>
        <a:xfrm rot="5400000">
          <a:off x="4639019" y="-1777830"/>
          <a:ext cx="1523997" cy="5079660"/>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en-US" sz="1800" b="0" kern="1200" dirty="0" smtClean="0">
              <a:latin typeface="+mn-lt"/>
            </a:rPr>
            <a:t>Windows Update</a:t>
          </a:r>
          <a:endParaRPr lang="en-US" sz="1800" kern="1200" dirty="0">
            <a:latin typeface="+mn-lt"/>
          </a:endParaRPr>
        </a:p>
        <a:p>
          <a:pPr marL="171450" lvl="1" indent="-171450" algn="l" defTabSz="800100" rtl="0">
            <a:lnSpc>
              <a:spcPct val="90000"/>
            </a:lnSpc>
            <a:spcBef>
              <a:spcPct val="0"/>
            </a:spcBef>
            <a:spcAft>
              <a:spcPct val="15000"/>
            </a:spcAft>
            <a:buChar char="••"/>
          </a:pPr>
          <a:r>
            <a:rPr lang="en-US" sz="1800" b="0" kern="1200" dirty="0" smtClean="0">
              <a:latin typeface="+mn-lt"/>
            </a:rPr>
            <a:t>System Center Configuration Manager 2007</a:t>
          </a:r>
          <a:endParaRPr lang="en-US" sz="1800" kern="1200" dirty="0">
            <a:latin typeface="+mn-lt"/>
          </a:endParaRPr>
        </a:p>
        <a:p>
          <a:pPr marL="171450" lvl="1" indent="-171450" algn="l" defTabSz="800100" rtl="0">
            <a:lnSpc>
              <a:spcPct val="90000"/>
            </a:lnSpc>
            <a:spcBef>
              <a:spcPct val="0"/>
            </a:spcBef>
            <a:spcAft>
              <a:spcPct val="15000"/>
            </a:spcAft>
            <a:buChar char="••"/>
          </a:pPr>
          <a:r>
            <a:rPr lang="en-US" sz="1800" kern="1200" dirty="0" smtClean="0">
              <a:latin typeface="+mn-lt"/>
            </a:rPr>
            <a:t>Windows Server Update Services (WSUS)</a:t>
          </a:r>
          <a:endParaRPr lang="en-US" sz="1800" kern="1200" dirty="0">
            <a:latin typeface="+mn-lt"/>
          </a:endParaRPr>
        </a:p>
      </dsp:txBody>
      <dsp:txXfrm rot="5400000">
        <a:off x="4639019" y="-1777830"/>
        <a:ext cx="1523997" cy="5079660"/>
      </dsp:txXfrm>
    </dsp:sp>
    <dsp:sp modelId="{29064FD0-212D-41CF-9048-F789AA57804B}">
      <dsp:nvSpPr>
        <dsp:cNvPr id="0" name=""/>
        <dsp:cNvSpPr/>
      </dsp:nvSpPr>
      <dsp:spPr>
        <a:xfrm>
          <a:off x="3879" y="744"/>
          <a:ext cx="2857309" cy="1522511"/>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dirty="0" smtClean="0"/>
            <a:t>Updating</a:t>
          </a:r>
          <a:endParaRPr lang="en-US" sz="2000" kern="1200" dirty="0"/>
        </a:p>
      </dsp:txBody>
      <dsp:txXfrm>
        <a:off x="3879" y="744"/>
        <a:ext cx="2857309" cy="1522511"/>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400" smtClean="0"/>
              <a:t>Tech·Ed Europe 2009</a:t>
            </a:r>
            <a:endParaRPr lang="en-US" sz="1400" dirty="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latin typeface="Trebuchet MS" pitchFamily="34" charset="0"/>
              </a:rPr>
              <a:t>11/11/2009</a:t>
            </a:r>
            <a:endParaRPr lang="en-US" sz="1400" dirty="0">
              <a:latin typeface="Trebuchet MS"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1400" smtClean="0">
                <a:solidFill>
                  <a:srgbClr val="000000"/>
                </a:solidFill>
                <a:latin typeface="Trebuchet MS" pitchFamily="34" charset="0"/>
              </a:rPr>
              <a:t>cli313_heller.pptx</a:t>
            </a:r>
            <a:endParaRPr lang="en-US" sz="1400" dirty="0" smtClean="0">
              <a:solidFill>
                <a:srgbClr val="000000"/>
              </a:solidFill>
              <a:latin typeface="Trebuchet MS"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z="1400" smtClean="0">
                <a:latin typeface="Trebuchet MS" pitchFamily="34" charset="0"/>
              </a:rPr>
              <a:pPr/>
              <a:t>‹#›</a:t>
            </a:fld>
            <a:endParaRPr lang="en-US" sz="1400" dirty="0">
              <a:latin typeface="Trebuchet MS" pitchFamily="34" charset="0"/>
            </a:endParaRPr>
          </a:p>
        </p:txBody>
      </p:sp>
    </p:spTree>
    <p:extLst>
      <p:ext uri="{BB962C8B-B14F-4D97-AF65-F5344CB8AC3E}">
        <p14:creationId xmlns="" xmlns:p14="http://schemas.microsoft.com/office/powerpoint/2010/main" val="30734631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400">
                <a:latin typeface="Segoe" pitchFamily="34" charset="0"/>
              </a:defRPr>
            </a:lvl1pPr>
          </a:lstStyle>
          <a:p>
            <a:r>
              <a:rPr lang="en-US"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Trebuchet MS" pitchFamily="34" charset="0"/>
              </a:rPr>
            </a:br>
            <a:r>
              <a:rPr lang="en-US" sz="500" smtClean="0">
                <a:solidFill>
                  <a:srgbClr val="000000"/>
                </a:solidFill>
                <a:latin typeface="Trebuchet MS" pitchFamily="34" charset="0"/>
              </a:rPr>
              <a:t>MICROSOFT MAKES NO WARRANTIES, EXPRESS, IMPLIED OR STATUTORY, AS TO THE INFORMATION IN THIS PRESENTATION.</a:t>
            </a:r>
            <a:endParaRPr lang="en-US" sz="500" dirty="0" smtClean="0">
              <a:solidFill>
                <a:srgbClr val="000000"/>
              </a:solidFill>
              <a:latin typeface="Trebuchet MS"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extLst>
      <p:ext uri="{BB962C8B-B14F-4D97-AF65-F5344CB8AC3E}">
        <p14:creationId xmlns="" xmlns:p14="http://schemas.microsoft.com/office/powerpoint/2010/main" val="4226476127"/>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42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a:xfrm>
            <a:off x="0" y="8685213"/>
            <a:ext cx="6172200" cy="457200"/>
          </a:xfrm>
        </p:spPr>
        <p:txBody>
          <a:bodyPr/>
          <a:lstStyle/>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endParaRPr lang="en-US" dirty="0"/>
          </a:p>
        </p:txBody>
      </p:sp>
      <p:sp>
        <p:nvSpPr>
          <p:cNvPr id="6" name="Slide Image Placeholder 5"/>
          <p:cNvSpPr>
            <a:spLocks noGrp="1" noRot="1" noChangeAspect="1"/>
          </p:cNvSpPr>
          <p:nvPr>
            <p:ph type="sldImg"/>
          </p:nvPr>
        </p:nvSpPr>
        <p:spPr>
          <a:xfrm>
            <a:off x="1535113" y="457200"/>
            <a:ext cx="3736975" cy="2801938"/>
          </a:xfrm>
        </p:spPr>
      </p:sp>
      <p:sp>
        <p:nvSpPr>
          <p:cNvPr id="7" name="Notes Placeholder 6"/>
          <p:cNvSpPr>
            <a:spLocks noGrp="1"/>
          </p:cNvSpPr>
          <p:nvPr>
            <p:ph type="body" idx="1"/>
          </p:nvPr>
        </p:nvSpPr>
        <p:spPr/>
        <p:txBody>
          <a:bodyPr>
            <a:normAutofit/>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endParaRPr lang="en-US" dirty="0"/>
          </a:p>
        </p:txBody>
      </p:sp>
      <p:sp>
        <p:nvSpPr>
          <p:cNvPr id="6" name="Slide Image Placeholder 5"/>
          <p:cNvSpPr>
            <a:spLocks noGrp="1" noRot="1" noChangeAspect="1"/>
          </p:cNvSpPr>
          <p:nvPr>
            <p:ph type="sldImg"/>
          </p:nvPr>
        </p:nvSpPr>
        <p:spPr>
          <a:xfrm>
            <a:off x="1535113" y="457200"/>
            <a:ext cx="3736975" cy="2801938"/>
          </a:xfrm>
        </p:spPr>
      </p:sp>
      <p:sp>
        <p:nvSpPr>
          <p:cNvPr id="7" name="Notes Placeholder 6"/>
          <p:cNvSpPr>
            <a:spLocks noGrp="1"/>
          </p:cNvSpPr>
          <p:nvPr>
            <p:ph type="body" idx="1"/>
          </p:nvPr>
        </p:nvSpPr>
        <p:spPr/>
        <p:txBody>
          <a:bodyPr>
            <a:normAutofit/>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endParaRPr lang="en-US" dirty="0"/>
          </a:p>
        </p:txBody>
      </p:sp>
      <p:sp>
        <p:nvSpPr>
          <p:cNvPr id="6" name="Slide Image Placeholder 5"/>
          <p:cNvSpPr>
            <a:spLocks noGrp="1" noRot="1" noChangeAspect="1"/>
          </p:cNvSpPr>
          <p:nvPr>
            <p:ph type="sldImg"/>
          </p:nvPr>
        </p:nvSpPr>
        <p:spPr>
          <a:xfrm>
            <a:off x="1535113" y="457200"/>
            <a:ext cx="3736975" cy="2801938"/>
          </a:xfrm>
        </p:spPr>
      </p:sp>
      <p:sp>
        <p:nvSpPr>
          <p:cNvPr id="7" name="Notes Placeholder 6"/>
          <p:cNvSpPr>
            <a:spLocks noGrp="1"/>
          </p:cNvSpPr>
          <p:nvPr>
            <p:ph type="body" idx="1"/>
          </p:nvPr>
        </p:nvSpPr>
        <p:spPr/>
        <p:txBody>
          <a:bodyPr>
            <a:normAutofit/>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endParaRPr lang="en-US" dirty="0"/>
          </a:p>
        </p:txBody>
      </p:sp>
      <p:sp>
        <p:nvSpPr>
          <p:cNvPr id="6" name="Slide Image Placeholder 5"/>
          <p:cNvSpPr>
            <a:spLocks noGrp="1" noRot="1" noChangeAspect="1"/>
          </p:cNvSpPr>
          <p:nvPr>
            <p:ph type="sldImg"/>
          </p:nvPr>
        </p:nvSpPr>
        <p:spPr>
          <a:xfrm>
            <a:off x="1535113" y="457200"/>
            <a:ext cx="3736975" cy="2801938"/>
          </a:xfrm>
        </p:spPr>
      </p:sp>
      <p:sp>
        <p:nvSpPr>
          <p:cNvPr id="7" name="Notes Placeholder 6"/>
          <p:cNvSpPr>
            <a:spLocks noGrp="1"/>
          </p:cNvSpPr>
          <p:nvPr>
            <p:ph type="body" idx="1"/>
          </p:nvPr>
        </p:nvSpPr>
        <p:spPr/>
        <p:txBody>
          <a:bodyPr>
            <a:normAutofit/>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endParaRPr lang="en-US" dirty="0"/>
          </a:p>
        </p:txBody>
      </p:sp>
      <p:sp>
        <p:nvSpPr>
          <p:cNvPr id="6" name="Slide Image Placeholder 5"/>
          <p:cNvSpPr>
            <a:spLocks noGrp="1" noRot="1" noChangeAspect="1"/>
          </p:cNvSpPr>
          <p:nvPr>
            <p:ph type="sldImg"/>
          </p:nvPr>
        </p:nvSpPr>
        <p:spPr>
          <a:xfrm>
            <a:off x="1535113" y="457200"/>
            <a:ext cx="3736975" cy="2801938"/>
          </a:xfrm>
        </p:spPr>
      </p:sp>
      <p:sp>
        <p:nvSpPr>
          <p:cNvPr id="7" name="Notes Placeholder 6"/>
          <p:cNvSpPr>
            <a:spLocks noGrp="1"/>
          </p:cNvSpPr>
          <p:nvPr>
            <p:ph type="body" idx="1"/>
          </p:nvPr>
        </p:nvSpPr>
        <p:spPr/>
        <p:txBody>
          <a:bodyPr>
            <a:normAutofit/>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endParaRPr lang="en-US" dirty="0"/>
          </a:p>
        </p:txBody>
      </p:sp>
      <p:sp>
        <p:nvSpPr>
          <p:cNvPr id="6" name="Slide Image Placeholder 5"/>
          <p:cNvSpPr>
            <a:spLocks noGrp="1" noRot="1" noChangeAspect="1"/>
          </p:cNvSpPr>
          <p:nvPr>
            <p:ph type="sldImg"/>
          </p:nvPr>
        </p:nvSpPr>
        <p:spPr>
          <a:xfrm>
            <a:off x="1535113" y="457200"/>
            <a:ext cx="3736975" cy="2801938"/>
          </a:xfrm>
        </p:spPr>
      </p:sp>
      <p:sp>
        <p:nvSpPr>
          <p:cNvPr id="7" name="Notes Placeholder 6"/>
          <p:cNvSpPr>
            <a:spLocks noGrp="1"/>
          </p:cNvSpPr>
          <p:nvPr>
            <p:ph type="body" idx="1"/>
          </p:nvPr>
        </p:nvSpPr>
        <p:spPr/>
        <p:txBody>
          <a:bodyPr>
            <a:normAutofit/>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endParaRPr lang="en-US" dirty="0"/>
          </a:p>
        </p:txBody>
      </p:sp>
      <p:sp>
        <p:nvSpPr>
          <p:cNvPr id="6" name="Slide Image Placeholder 5"/>
          <p:cNvSpPr>
            <a:spLocks noGrp="1" noRot="1" noChangeAspect="1"/>
          </p:cNvSpPr>
          <p:nvPr>
            <p:ph type="sldImg"/>
          </p:nvPr>
        </p:nvSpPr>
        <p:spPr>
          <a:xfrm>
            <a:off x="1535113" y="457200"/>
            <a:ext cx="3736975" cy="2801938"/>
          </a:xfrm>
        </p:spPr>
      </p:sp>
      <p:sp>
        <p:nvSpPr>
          <p:cNvPr id="7" name="Notes Placeholder 6"/>
          <p:cNvSpPr>
            <a:spLocks noGrp="1"/>
          </p:cNvSpPr>
          <p:nvPr>
            <p:ph type="body" idx="1"/>
          </p:nvPr>
        </p:nvSpPr>
        <p:spPr/>
        <p:txBody>
          <a:bodyPr>
            <a:normAutofit/>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a:xfrm>
            <a:off x="0" y="8685213"/>
            <a:ext cx="6172200" cy="457200"/>
          </a:xfrm>
        </p:spPr>
        <p:txBody>
          <a:bodyPr/>
          <a:lstStyle/>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a:xfrm>
            <a:off x="0" y="8685213"/>
            <a:ext cx="6172200" cy="457200"/>
          </a:xfrm>
        </p:spPr>
        <p:txBody>
          <a:bodyPr/>
          <a:lstStyle/>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a:xfrm>
            <a:off x="0" y="8685213"/>
            <a:ext cx="6172200" cy="457200"/>
          </a:xfrm>
        </p:spPr>
        <p:txBody>
          <a:bodyPr/>
          <a:lstStyle/>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6172199" y="8685213"/>
            <a:ext cx="684213" cy="457200"/>
          </a:xfrm>
          <a:prstGeom prst="rect">
            <a:avLst/>
          </a:prstGeom>
        </p:spPr>
        <p:txBody>
          <a:bodyPr/>
          <a:lstStyle/>
          <a:p>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p:spPr>
      </p:sp>
      <p:sp>
        <p:nvSpPr>
          <p:cNvPr id="9523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latin typeface="Segoe"/>
            </a:endParaRPr>
          </a:p>
        </p:txBody>
      </p:sp>
      <p:sp>
        <p:nvSpPr>
          <p:cNvPr id="95236" name="Slide Number Placeholder 3"/>
          <p:cNvSpPr>
            <a:spLocks noGrp="1"/>
          </p:cNvSpPr>
          <p:nvPr>
            <p:ph type="sldNum" sz="quarter" idx="5"/>
          </p:nvPr>
        </p:nvSpPr>
        <p:spPr bwMode="auto">
          <a:xfrm>
            <a:off x="3884028" y="8684927"/>
            <a:ext cx="2972420" cy="457513"/>
          </a:xfrm>
          <a:prstGeom prst="rect">
            <a:avLst/>
          </a:prstGeom>
          <a:noFill/>
          <a:ln>
            <a:miter lim="800000"/>
            <a:headEnd/>
            <a:tailEnd/>
          </a:ln>
        </p:spPr>
        <p:txBody>
          <a:bodyPr wrap="square" lIns="89712" tIns="44855" rIns="89712" bIns="44855" numCol="1" anchorCtr="0" compatLnSpc="1">
            <a:prstTxWarp prst="textNoShape">
              <a:avLst/>
            </a:prstTxWarp>
          </a:bodyPr>
          <a:lstStyle/>
          <a:p>
            <a:pPr defTabSz="895564"/>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22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32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Related Content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marL="0" marR="0" indent="0" defTabSz="914363" rtl="0" eaLnBrk="1" fontAlgn="auto" latinLnBrk="0" hangingPunct="1">
              <a:lnSpc>
                <a:spcPct val="90000"/>
              </a:lnSpc>
              <a:spcBef>
                <a:spcPct val="0"/>
              </a:spcBef>
              <a:spcAft>
                <a:spcPts val="0"/>
              </a:spcAft>
              <a:tabLst/>
              <a:defRPr baseline="0">
                <a:latin typeface="+mj-lt"/>
              </a:defRPr>
            </a:lvl1pPr>
          </a:lstStyle>
          <a:p>
            <a:pPr marL="0" marR="0" lvl="0" indent="0" defTabSz="914363" rtl="0" eaLnBrk="1" fontAlgn="auto" latinLnBrk="0" hangingPunct="1">
              <a:lnSpc>
                <a:spcPct val="90000"/>
              </a:lnSpc>
              <a:spcBef>
                <a:spcPct val="0"/>
              </a:spcBef>
              <a:spcAft>
                <a:spcPts val="0"/>
              </a:spcAft>
              <a:tabLst/>
              <a:defRPr/>
            </a:pPr>
            <a:r>
              <a:rPr kumimoji="0" lang="en-US" sz="4800" b="0" i="0" u="none" strike="noStrike" kern="1200" cap="none" spc="-100" normalizeH="0" baseline="0" noProof="0" dirty="0" smtClean="0">
                <a:ln w="3175">
                  <a:noFill/>
                </a:ln>
                <a:solidFill>
                  <a:schemeClr val="tx1"/>
                </a:solidFill>
                <a:effectLst/>
                <a:uLnTx/>
                <a:uFillTx/>
                <a:latin typeface="Calibri" pitchFamily="34" charset="0"/>
                <a:ea typeface="+mn-ea"/>
                <a:cs typeface="Arial" charset="0"/>
              </a:rPr>
              <a:t>Related Content</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
        <p:nvSpPr>
          <p:cNvPr id="11" name="Content Placeholder 10"/>
          <p:cNvSpPr>
            <a:spLocks noGrp="1"/>
          </p:cNvSpPr>
          <p:nvPr>
            <p:ph sz="quarter" idx="10" hasCustomPrompt="1"/>
          </p:nvPr>
        </p:nvSpPr>
        <p:spPr>
          <a:xfrm>
            <a:off x="381000" y="141446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Breakout Sessions (session codes and titles)</a:t>
            </a:r>
          </a:p>
        </p:txBody>
      </p:sp>
      <p:sp>
        <p:nvSpPr>
          <p:cNvPr id="12" name="Content Placeholder 10"/>
          <p:cNvSpPr>
            <a:spLocks noGrp="1"/>
          </p:cNvSpPr>
          <p:nvPr>
            <p:ph sz="quarter" idx="11" hasCustomPrompt="1"/>
          </p:nvPr>
        </p:nvSpPr>
        <p:spPr>
          <a:xfrm>
            <a:off x="381000" y="234742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a:defRPr/>
            </a:pPr>
            <a:r>
              <a:rPr lang="en-US" dirty="0" smtClean="0"/>
              <a:t>Interactive Theater Sessions (session codes and titles)</a:t>
            </a:r>
          </a:p>
        </p:txBody>
      </p:sp>
      <p:sp>
        <p:nvSpPr>
          <p:cNvPr id="13" name="Content Placeholder 10"/>
          <p:cNvSpPr>
            <a:spLocks noGrp="1"/>
          </p:cNvSpPr>
          <p:nvPr>
            <p:ph sz="quarter" idx="12" hasCustomPrompt="1"/>
          </p:nvPr>
        </p:nvSpPr>
        <p:spPr>
          <a:xfrm>
            <a:off x="381000" y="3280383"/>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4" name="Content Placeholder 10"/>
          <p:cNvSpPr>
            <a:spLocks noGrp="1"/>
          </p:cNvSpPr>
          <p:nvPr>
            <p:ph sz="quarter" idx="13" hasCustomPrompt="1"/>
          </p:nvPr>
        </p:nvSpPr>
        <p:spPr>
          <a:xfrm>
            <a:off x="381000" y="4213345"/>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Light background developer co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Picture 7" descr="white-green code shape.png"/>
          <p:cNvPicPr>
            <a:picLocks noChangeAspect="1"/>
          </p:cNvPicPr>
          <p:nvPr userDrawn="1"/>
        </p:nvPicPr>
        <p:blipFill>
          <a:blip r:embed="rId3"/>
          <a:stretch>
            <a:fillRect/>
          </a:stretch>
        </p:blipFill>
        <p:spPr bwMode="white">
          <a:xfrm>
            <a:off x="0" y="0"/>
            <a:ext cx="9144000" cy="6858000"/>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387055" y="1572364"/>
            <a:ext cx="8346073" cy="1698927"/>
          </a:xfrm>
        </p:spPr>
        <p:txBody>
          <a:bodyPr/>
          <a:lstStyle>
            <a:lvl1pPr marL="0" indent="0">
              <a:lnSpc>
                <a:spcPct val="80000"/>
              </a:lnSpc>
              <a:buFontTx/>
              <a:buNone/>
              <a:defRPr sz="2800" b="0">
                <a:solidFill>
                  <a:srgbClr val="000000"/>
                </a:solidFill>
                <a:latin typeface="Consolas" pitchFamily="49" charset="0"/>
                <a:cs typeface="Courier New" pitchFamily="49" charset="0"/>
              </a:defRPr>
            </a:lvl1pPr>
            <a:lvl2pPr marL="457200" indent="6350">
              <a:lnSpc>
                <a:spcPct val="80000"/>
              </a:lnSpc>
              <a:buFontTx/>
              <a:buNone/>
              <a:defRPr sz="2400" b="0">
                <a:solidFill>
                  <a:srgbClr val="000000"/>
                </a:solidFill>
                <a:latin typeface="Consolas" pitchFamily="49" charset="0"/>
                <a:cs typeface="Courier New" pitchFamily="49" charset="0"/>
              </a:defRPr>
            </a:lvl2pPr>
            <a:lvl3pPr marL="796925" indent="0">
              <a:lnSpc>
                <a:spcPct val="80000"/>
              </a:lnSpc>
              <a:buFontTx/>
              <a:buNone/>
              <a:defRPr sz="2000" b="0">
                <a:solidFill>
                  <a:srgbClr val="000000"/>
                </a:solidFill>
                <a:latin typeface="Consolas" pitchFamily="49" charset="0"/>
                <a:cs typeface="Courier New" pitchFamily="49" charset="0"/>
              </a:defRPr>
            </a:lvl3pPr>
            <a:lvl4pPr marL="1147763" indent="20638">
              <a:lnSpc>
                <a:spcPct val="80000"/>
              </a:lnSpc>
              <a:buFontTx/>
              <a:buNone/>
              <a:defRPr sz="2000" b="0">
                <a:solidFill>
                  <a:srgbClr val="000000"/>
                </a:solidFill>
                <a:latin typeface="Consolas" pitchFamily="49" charset="0"/>
                <a:cs typeface="Courier New" pitchFamily="49" charset="0"/>
              </a:defRPr>
            </a:lvl4pPr>
            <a:lvl5pPr marL="1489075" indent="0">
              <a:lnSpc>
                <a:spcPct val="80000"/>
              </a:lnSpc>
              <a:buFontTx/>
              <a:buNone/>
              <a:defRPr sz="2000" b="0">
                <a:solidFill>
                  <a:srgbClr val="000000"/>
                </a:solidFill>
                <a:latin typeface="Consolas"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193899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 xmlns:p14="http://schemas.microsoft.com/office/powerpoint/2010/main" val="1169599388"/>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2.xml"/><Relationship Id="rId1" Type="http://schemas.openxmlformats.org/officeDocument/2006/relationships/slideLayout" Target="../slideLayouts/slideLayout14.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3.xml"/><Relationship Id="rId1" Type="http://schemas.openxmlformats.org/officeDocument/2006/relationships/slideLayout" Target="../slideLayouts/slideLayout15.xml"/><Relationship Id="rId5" Type="http://schemas.openxmlformats.org/officeDocument/2006/relationships/image" Target="../media/image3.pn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25" r:id="rId11"/>
    <p:sldLayoutId id="2147483728" r:id="rId12"/>
    <p:sldLayoutId id="2147483729" r:id="rId13"/>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6"/>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7"/>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7"/>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7"/>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31"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33"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5"/>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5"/>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5"/>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2.png"/><Relationship Id="rId3" Type="http://schemas.openxmlformats.org/officeDocument/2006/relationships/image" Target="../media/image32.png"/><Relationship Id="rId7" Type="http://schemas.openxmlformats.org/officeDocument/2006/relationships/image" Target="../media/image36.png"/><Relationship Id="rId12" Type="http://schemas.openxmlformats.org/officeDocument/2006/relationships/image" Target="../media/image41.png"/><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5" Type="http://schemas.openxmlformats.org/officeDocument/2006/relationships/image" Target="../media/image4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 Id="rId14" Type="http://schemas.openxmlformats.org/officeDocument/2006/relationships/image" Target="../media/image43.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diagramData" Target="../diagrams/data4.xml"/><Relationship Id="rId18" Type="http://schemas.openxmlformats.org/officeDocument/2006/relationships/diagramData" Target="../diagrams/data5.xml"/><Relationship Id="rId3" Type="http://schemas.openxmlformats.org/officeDocument/2006/relationships/diagramData" Target="../diagrams/data2.xml"/><Relationship Id="rId21" Type="http://schemas.openxmlformats.org/officeDocument/2006/relationships/diagramColors" Target="../diagrams/colors5.xml"/><Relationship Id="rId7" Type="http://schemas.microsoft.com/office/2007/relationships/diagramDrawing" Target="../diagrams/drawing2.xml"/><Relationship Id="rId12" Type="http://schemas.microsoft.com/office/2007/relationships/diagramDrawing" Target="../diagrams/drawing3.xml"/><Relationship Id="rId17" Type="http://schemas.microsoft.com/office/2007/relationships/diagramDrawing" Target="../diagrams/drawing4.xml"/><Relationship Id="rId2" Type="http://schemas.openxmlformats.org/officeDocument/2006/relationships/notesSlide" Target="../notesSlides/notesSlide32.xml"/><Relationship Id="rId16" Type="http://schemas.openxmlformats.org/officeDocument/2006/relationships/diagramColors" Target="../diagrams/colors4.xml"/><Relationship Id="rId20" Type="http://schemas.openxmlformats.org/officeDocument/2006/relationships/diagramQuickStyle" Target="../diagrams/quickStyle5.xml"/><Relationship Id="rId1" Type="http://schemas.openxmlformats.org/officeDocument/2006/relationships/slideLayout" Target="../slideLayouts/slideLayout4.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5" Type="http://schemas.openxmlformats.org/officeDocument/2006/relationships/diagramQuickStyle" Target="../diagrams/quickStyle4.xml"/><Relationship Id="rId10" Type="http://schemas.openxmlformats.org/officeDocument/2006/relationships/diagramQuickStyle" Target="../diagrams/quickStyle3.xml"/><Relationship Id="rId19" Type="http://schemas.openxmlformats.org/officeDocument/2006/relationships/diagramLayout" Target="../diagrams/layout5.xml"/><Relationship Id="rId4" Type="http://schemas.openxmlformats.org/officeDocument/2006/relationships/diagramLayout" Target="../diagrams/layout2.xml"/><Relationship Id="rId9" Type="http://schemas.openxmlformats.org/officeDocument/2006/relationships/diagramLayout" Target="../diagrams/layout3.xml"/><Relationship Id="rId14" Type="http://schemas.openxmlformats.org/officeDocument/2006/relationships/diagramLayout" Target="../diagrams/layout4.xml"/><Relationship Id="rId22" Type="http://schemas.microsoft.com/office/2007/relationships/diagramDrawing" Target="../diagrams/drawing5.xml"/></Relationships>
</file>

<file path=ppt/slides/_rels/slide33.xml.rels><?xml version="1.0" encoding="UTF-8" standalone="yes"?>
<Relationships xmlns="http://schemas.openxmlformats.org/package/2006/relationships"><Relationship Id="rId8" Type="http://schemas.openxmlformats.org/officeDocument/2006/relationships/diagramData" Target="../diagrams/data7.xml"/><Relationship Id="rId13" Type="http://schemas.openxmlformats.org/officeDocument/2006/relationships/diagramData" Target="../diagrams/data8.xml"/><Relationship Id="rId18" Type="http://schemas.openxmlformats.org/officeDocument/2006/relationships/diagramData" Target="../diagrams/data9.xml"/><Relationship Id="rId3" Type="http://schemas.openxmlformats.org/officeDocument/2006/relationships/diagramData" Target="../diagrams/data6.xml"/><Relationship Id="rId21" Type="http://schemas.openxmlformats.org/officeDocument/2006/relationships/diagramColors" Target="../diagrams/colors9.xml"/><Relationship Id="rId7" Type="http://schemas.microsoft.com/office/2007/relationships/diagramDrawing" Target="../diagrams/drawing6.xml"/><Relationship Id="rId12" Type="http://schemas.microsoft.com/office/2007/relationships/diagramDrawing" Target="../diagrams/drawing7.xml"/><Relationship Id="rId17" Type="http://schemas.microsoft.com/office/2007/relationships/diagramDrawing" Target="../diagrams/drawing8.xml"/><Relationship Id="rId2" Type="http://schemas.openxmlformats.org/officeDocument/2006/relationships/notesSlide" Target="../notesSlides/notesSlide33.xml"/><Relationship Id="rId16" Type="http://schemas.openxmlformats.org/officeDocument/2006/relationships/diagramColors" Target="../diagrams/colors8.xml"/><Relationship Id="rId20" Type="http://schemas.openxmlformats.org/officeDocument/2006/relationships/diagramQuickStyle" Target="../diagrams/quickStyle9.xml"/><Relationship Id="rId1" Type="http://schemas.openxmlformats.org/officeDocument/2006/relationships/slideLayout" Target="../slideLayouts/slideLayout4.xml"/><Relationship Id="rId6" Type="http://schemas.openxmlformats.org/officeDocument/2006/relationships/diagramColors" Target="../diagrams/colors6.xml"/><Relationship Id="rId11" Type="http://schemas.openxmlformats.org/officeDocument/2006/relationships/diagramColors" Target="../diagrams/colors7.xml"/><Relationship Id="rId5" Type="http://schemas.openxmlformats.org/officeDocument/2006/relationships/diagramQuickStyle" Target="../diagrams/quickStyle6.xml"/><Relationship Id="rId15" Type="http://schemas.openxmlformats.org/officeDocument/2006/relationships/diagramQuickStyle" Target="../diagrams/quickStyle8.xml"/><Relationship Id="rId10" Type="http://schemas.openxmlformats.org/officeDocument/2006/relationships/diagramQuickStyle" Target="../diagrams/quickStyle7.xml"/><Relationship Id="rId19" Type="http://schemas.openxmlformats.org/officeDocument/2006/relationships/diagramLayout" Target="../diagrams/layout9.xml"/><Relationship Id="rId4" Type="http://schemas.openxmlformats.org/officeDocument/2006/relationships/diagramLayout" Target="../diagrams/layout6.xml"/><Relationship Id="rId9" Type="http://schemas.openxmlformats.org/officeDocument/2006/relationships/diagramLayout" Target="../diagrams/layout7.xml"/><Relationship Id="rId14" Type="http://schemas.openxmlformats.org/officeDocument/2006/relationships/diagramLayout" Target="../diagrams/layout8.xml"/><Relationship Id="rId22" Type="http://schemas.microsoft.com/office/2007/relationships/diagramDrawing" Target="../diagrams/drawing9.xml"/></Relationships>
</file>

<file path=ppt/slides/_rels/slide3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diagramData" Target="../diagrams/data11.xml"/><Relationship Id="rId13" Type="http://schemas.openxmlformats.org/officeDocument/2006/relationships/diagramData" Target="../diagrams/data12.xml"/><Relationship Id="rId18" Type="http://schemas.openxmlformats.org/officeDocument/2006/relationships/diagramData" Target="../diagrams/data13.xml"/><Relationship Id="rId3" Type="http://schemas.openxmlformats.org/officeDocument/2006/relationships/diagramData" Target="../diagrams/data10.xml"/><Relationship Id="rId21" Type="http://schemas.openxmlformats.org/officeDocument/2006/relationships/diagramColors" Target="../diagrams/colors13.xml"/><Relationship Id="rId7" Type="http://schemas.microsoft.com/office/2007/relationships/diagramDrawing" Target="../diagrams/drawing10.xml"/><Relationship Id="rId12" Type="http://schemas.microsoft.com/office/2007/relationships/diagramDrawing" Target="../diagrams/drawing11.xml"/><Relationship Id="rId17" Type="http://schemas.microsoft.com/office/2007/relationships/diagramDrawing" Target="../diagrams/drawing12.xml"/><Relationship Id="rId2" Type="http://schemas.openxmlformats.org/officeDocument/2006/relationships/notesSlide" Target="../notesSlides/notesSlide38.xml"/><Relationship Id="rId16" Type="http://schemas.openxmlformats.org/officeDocument/2006/relationships/diagramColors" Target="../diagrams/colors12.xml"/><Relationship Id="rId20" Type="http://schemas.openxmlformats.org/officeDocument/2006/relationships/diagramQuickStyle" Target="../diagrams/quickStyle13.xml"/><Relationship Id="rId1" Type="http://schemas.openxmlformats.org/officeDocument/2006/relationships/slideLayout" Target="../slideLayouts/slideLayout4.xml"/><Relationship Id="rId6" Type="http://schemas.openxmlformats.org/officeDocument/2006/relationships/diagramColors" Target="../diagrams/colors10.xml"/><Relationship Id="rId11" Type="http://schemas.openxmlformats.org/officeDocument/2006/relationships/diagramColors" Target="../diagrams/colors11.xml"/><Relationship Id="rId5" Type="http://schemas.openxmlformats.org/officeDocument/2006/relationships/diagramQuickStyle" Target="../diagrams/quickStyle10.xml"/><Relationship Id="rId15" Type="http://schemas.openxmlformats.org/officeDocument/2006/relationships/diagramQuickStyle" Target="../diagrams/quickStyle12.xml"/><Relationship Id="rId10" Type="http://schemas.openxmlformats.org/officeDocument/2006/relationships/diagramQuickStyle" Target="../diagrams/quickStyle11.xml"/><Relationship Id="rId19" Type="http://schemas.openxmlformats.org/officeDocument/2006/relationships/diagramLayout" Target="../diagrams/layout13.xml"/><Relationship Id="rId4" Type="http://schemas.openxmlformats.org/officeDocument/2006/relationships/diagramLayout" Target="../diagrams/layout10.xml"/><Relationship Id="rId9" Type="http://schemas.openxmlformats.org/officeDocument/2006/relationships/diagramLayout" Target="../diagrams/layout11.xml"/><Relationship Id="rId14" Type="http://schemas.openxmlformats.org/officeDocument/2006/relationships/diagramLayout" Target="../diagrams/layout12.xml"/><Relationship Id="rId22" Type="http://schemas.microsoft.com/office/2007/relationships/diagramDrawing" Target="../diagrams/drawing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0.png"/><Relationship Id="rId11" Type="http://schemas.openxmlformats.org/officeDocument/2006/relationships/image" Target="../media/image15.wmf"/><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wmf"/></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hyperlink" Target="http://technet.microsoft.com/en-us/library/cc985351.aspx" TargetMode="External"/><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8" Type="http://schemas.openxmlformats.org/officeDocument/2006/relationships/diagramData" Target="../diagrams/data15.xml"/><Relationship Id="rId13" Type="http://schemas.openxmlformats.org/officeDocument/2006/relationships/diagramData" Target="../diagrams/data16.xml"/><Relationship Id="rId18" Type="http://schemas.openxmlformats.org/officeDocument/2006/relationships/diagramData" Target="../diagrams/data17.xml"/><Relationship Id="rId3" Type="http://schemas.openxmlformats.org/officeDocument/2006/relationships/diagramData" Target="../diagrams/data14.xml"/><Relationship Id="rId21" Type="http://schemas.openxmlformats.org/officeDocument/2006/relationships/diagramColors" Target="../diagrams/colors17.xml"/><Relationship Id="rId7" Type="http://schemas.microsoft.com/office/2007/relationships/diagramDrawing" Target="../diagrams/drawing14.xml"/><Relationship Id="rId12" Type="http://schemas.microsoft.com/office/2007/relationships/diagramDrawing" Target="../diagrams/drawing15.xml"/><Relationship Id="rId17" Type="http://schemas.microsoft.com/office/2007/relationships/diagramDrawing" Target="../diagrams/drawing16.xml"/><Relationship Id="rId2" Type="http://schemas.openxmlformats.org/officeDocument/2006/relationships/notesSlide" Target="../notesSlides/notesSlide45.xml"/><Relationship Id="rId16" Type="http://schemas.openxmlformats.org/officeDocument/2006/relationships/diagramColors" Target="../diagrams/colors16.xml"/><Relationship Id="rId20" Type="http://schemas.openxmlformats.org/officeDocument/2006/relationships/diagramQuickStyle" Target="../diagrams/quickStyle17.xml"/><Relationship Id="rId1" Type="http://schemas.openxmlformats.org/officeDocument/2006/relationships/slideLayout" Target="../slideLayouts/slideLayout4.xml"/><Relationship Id="rId6" Type="http://schemas.openxmlformats.org/officeDocument/2006/relationships/diagramColors" Target="../diagrams/colors14.xml"/><Relationship Id="rId11" Type="http://schemas.openxmlformats.org/officeDocument/2006/relationships/diagramColors" Target="../diagrams/colors15.xml"/><Relationship Id="rId5" Type="http://schemas.openxmlformats.org/officeDocument/2006/relationships/diagramQuickStyle" Target="../diagrams/quickStyle14.xml"/><Relationship Id="rId15" Type="http://schemas.openxmlformats.org/officeDocument/2006/relationships/diagramQuickStyle" Target="../diagrams/quickStyle16.xml"/><Relationship Id="rId10" Type="http://schemas.openxmlformats.org/officeDocument/2006/relationships/diagramQuickStyle" Target="../diagrams/quickStyle15.xml"/><Relationship Id="rId19" Type="http://schemas.openxmlformats.org/officeDocument/2006/relationships/diagramLayout" Target="../diagrams/layout17.xml"/><Relationship Id="rId4" Type="http://schemas.openxmlformats.org/officeDocument/2006/relationships/diagramLayout" Target="../diagrams/layout14.xml"/><Relationship Id="rId9" Type="http://schemas.openxmlformats.org/officeDocument/2006/relationships/diagramLayout" Target="../diagrams/layout15.xml"/><Relationship Id="rId14" Type="http://schemas.openxmlformats.org/officeDocument/2006/relationships/diagramLayout" Target="../diagrams/layout16.xml"/><Relationship Id="rId22" Type="http://schemas.microsoft.com/office/2007/relationships/diagramDrawing" Target="../diagrams/drawing17.xml"/></Relationships>
</file>

<file path=ppt/slides/_rels/slide4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8" Type="http://schemas.openxmlformats.org/officeDocument/2006/relationships/diagramData" Target="../diagrams/data19.xml"/><Relationship Id="rId13" Type="http://schemas.openxmlformats.org/officeDocument/2006/relationships/diagramData" Target="../diagrams/data20.xml"/><Relationship Id="rId18" Type="http://schemas.openxmlformats.org/officeDocument/2006/relationships/diagramData" Target="../diagrams/data21.xml"/><Relationship Id="rId3" Type="http://schemas.openxmlformats.org/officeDocument/2006/relationships/diagramData" Target="../diagrams/data18.xml"/><Relationship Id="rId21" Type="http://schemas.openxmlformats.org/officeDocument/2006/relationships/diagramColors" Target="../diagrams/colors21.xml"/><Relationship Id="rId7" Type="http://schemas.microsoft.com/office/2007/relationships/diagramDrawing" Target="../diagrams/drawing18.xml"/><Relationship Id="rId12" Type="http://schemas.microsoft.com/office/2007/relationships/diagramDrawing" Target="../diagrams/drawing19.xml"/><Relationship Id="rId17" Type="http://schemas.microsoft.com/office/2007/relationships/diagramDrawing" Target="../diagrams/drawing20.xml"/><Relationship Id="rId2" Type="http://schemas.openxmlformats.org/officeDocument/2006/relationships/notesSlide" Target="../notesSlides/notesSlide49.xml"/><Relationship Id="rId16" Type="http://schemas.openxmlformats.org/officeDocument/2006/relationships/diagramColors" Target="../diagrams/colors20.xml"/><Relationship Id="rId20" Type="http://schemas.openxmlformats.org/officeDocument/2006/relationships/diagramQuickStyle" Target="../diagrams/quickStyle21.xml"/><Relationship Id="rId1" Type="http://schemas.openxmlformats.org/officeDocument/2006/relationships/slideLayout" Target="../slideLayouts/slideLayout4.xml"/><Relationship Id="rId6" Type="http://schemas.openxmlformats.org/officeDocument/2006/relationships/diagramColors" Target="../diagrams/colors18.xml"/><Relationship Id="rId11" Type="http://schemas.openxmlformats.org/officeDocument/2006/relationships/diagramColors" Target="../diagrams/colors19.xml"/><Relationship Id="rId5" Type="http://schemas.openxmlformats.org/officeDocument/2006/relationships/diagramQuickStyle" Target="../diagrams/quickStyle18.xml"/><Relationship Id="rId15" Type="http://schemas.openxmlformats.org/officeDocument/2006/relationships/diagramQuickStyle" Target="../diagrams/quickStyle20.xml"/><Relationship Id="rId10" Type="http://schemas.openxmlformats.org/officeDocument/2006/relationships/diagramQuickStyle" Target="../diagrams/quickStyle19.xml"/><Relationship Id="rId19" Type="http://schemas.openxmlformats.org/officeDocument/2006/relationships/diagramLayout" Target="../diagrams/layout21.xml"/><Relationship Id="rId4" Type="http://schemas.openxmlformats.org/officeDocument/2006/relationships/diagramLayout" Target="../diagrams/layout18.xml"/><Relationship Id="rId9" Type="http://schemas.openxmlformats.org/officeDocument/2006/relationships/diagramLayout" Target="../diagrams/layout19.xml"/><Relationship Id="rId14" Type="http://schemas.openxmlformats.org/officeDocument/2006/relationships/diagramLayout" Target="../diagrams/layout20.xml"/><Relationship Id="rId22" Type="http://schemas.microsoft.com/office/2007/relationships/diagramDrawing" Target="../diagrams/drawing21.xml"/></Relationships>
</file>

<file path=ppt/slides/_rels/slide5.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hyperlink" Target="http://www.microsoft.com/windows/internet-explorer/beta/features/accelerators.aspx" TargetMode="External"/><Relationship Id="rId7" Type="http://schemas.openxmlformats.org/officeDocument/2006/relationships/hyperlink" Target="http://www.microsoft.com/windows/internet-explorer/beta/features/web-slices.aspx"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7.jpeg"/><Relationship Id="rId5" Type="http://schemas.openxmlformats.org/officeDocument/2006/relationships/hyperlink" Target="http://www.microsoft.com/windows/internet-explorer/beta/features/instant-search.aspx" TargetMode="External"/><Relationship Id="rId4" Type="http://schemas.openxmlformats.org/officeDocument/2006/relationships/image" Target="../media/image16.jpeg"/></Relationships>
</file>

<file path=ppt/slides/_rels/slide50.xml.rels><?xml version="1.0" encoding="UTF-8" standalone="yes"?>
<Relationships xmlns="http://schemas.openxmlformats.org/package/2006/relationships"><Relationship Id="rId3" Type="http://schemas.openxmlformats.org/officeDocument/2006/relationships/hyperlink" Target="http://blogs.msdn.com/ie/archive/2009/04/10/prepare-for-automatic-update-distribution-of-ie8.aspx" TargetMode="External"/><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8" Type="http://schemas.openxmlformats.org/officeDocument/2006/relationships/hyperlink" Target="http://microsoft.com/msdn" TargetMode="External"/><Relationship Id="rId3" Type="http://schemas.openxmlformats.org/officeDocument/2006/relationships/image" Target="../media/image49.png"/><Relationship Id="rId7" Type="http://schemas.openxmlformats.org/officeDocument/2006/relationships/image" Target="../media/image51.png"/><Relationship Id="rId2" Type="http://schemas.openxmlformats.org/officeDocument/2006/relationships/notesSlide" Target="../notesSlides/notesSlide54.xml"/><Relationship Id="rId1" Type="http://schemas.openxmlformats.org/officeDocument/2006/relationships/slideLayout" Target="../slideLayouts/slideLayout7.xml"/><Relationship Id="rId6" Type="http://schemas.openxmlformats.org/officeDocument/2006/relationships/image" Target="../media/image50.png"/><Relationship Id="rId11" Type="http://schemas.openxmlformats.org/officeDocument/2006/relationships/image" Target="../media/image53.png"/><Relationship Id="rId5" Type="http://schemas.openxmlformats.org/officeDocument/2006/relationships/hyperlink" Target="http://microsoft.com/technet" TargetMode="External"/><Relationship Id="rId10" Type="http://schemas.openxmlformats.org/officeDocument/2006/relationships/image" Target="../media/image52.emf"/><Relationship Id="rId4" Type="http://schemas.openxmlformats.org/officeDocument/2006/relationships/hyperlink" Target="http://www.microsoft.com/teched" TargetMode="External"/><Relationship Id="rId9" Type="http://schemas.openxmlformats.org/officeDocument/2006/relationships/hyperlink" Target="http://www.microsoft.com/learning" TargetMode="Externa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8" Type="http://schemas.openxmlformats.org/officeDocument/2006/relationships/hyperlink" Target="http://www.microsoft.com/downloads/details.aspx?familyid=AB4655F2-0A3C-42EB-974D-24B2790BF592&amp;displaylang=en" TargetMode="External"/><Relationship Id="rId3" Type="http://schemas.openxmlformats.org/officeDocument/2006/relationships/image" Target="../media/image23.png"/><Relationship Id="rId7" Type="http://schemas.openxmlformats.org/officeDocument/2006/relationships/hyperlink" Target="http://www.microsoft.com/downloads/details.aspx?FamilyID=21687628-5806-4ba6-9e4e-8e224ec6dd8c&amp;displaylang=en" TargetMode="External"/><Relationship Id="rId2" Type="http://schemas.openxmlformats.org/officeDocument/2006/relationships/notesSlide" Target="../notesSlides/notesSlide56.xml"/><Relationship Id="rId1" Type="http://schemas.openxmlformats.org/officeDocument/2006/relationships/slideLayout" Target="../slideLayouts/slideLayout4.xml"/><Relationship Id="rId6" Type="http://schemas.openxmlformats.org/officeDocument/2006/relationships/hyperlink" Target="http://technet.microsoft.com/ie" TargetMode="External"/><Relationship Id="rId5" Type="http://schemas.openxmlformats.org/officeDocument/2006/relationships/hyperlink" Target="http://blogs.msdn.com/ie" TargetMode="External"/><Relationship Id="rId4" Type="http://schemas.openxmlformats.org/officeDocument/2006/relationships/hyperlink" Target="http://www.microsoft.com/ie8" TargetMode="External"/><Relationship Id="rId9" Type="http://schemas.openxmlformats.org/officeDocument/2006/relationships/hyperlink" Target="http://technet.microsoft.com/en-us/ie/bb219517.aspx"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7.xm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pPr defTabSz="914363" eaLnBrk="1" fontAlgn="auto" hangingPunct="1">
              <a:spcAft>
                <a:spcPts val="0"/>
              </a:spcAft>
              <a:defRPr/>
            </a:pPr>
            <a:r>
              <a:rPr smtClean="0"/>
              <a:t>Improved Search</a:t>
            </a:r>
          </a:p>
        </p:txBody>
      </p:sp>
      <p:sp>
        <p:nvSpPr>
          <p:cNvPr id="5" name="Text Placeholder 2"/>
          <p:cNvSpPr txBox="1">
            <a:spLocks/>
          </p:cNvSpPr>
          <p:nvPr/>
        </p:nvSpPr>
        <p:spPr bwMode="auto">
          <a:xfrm>
            <a:off x="25400" y="850900"/>
            <a:ext cx="8915400" cy="508000"/>
          </a:xfrm>
          <a:prstGeom prst="rect">
            <a:avLst/>
          </a:prstGeom>
          <a:noFill/>
          <a:ln w="9525">
            <a:noFill/>
            <a:miter lim="800000"/>
            <a:headEnd/>
            <a:tailEnd/>
          </a:ln>
        </p:spPr>
        <p:txBody>
          <a:bodyPr/>
          <a:lstStyle/>
          <a:p>
            <a:pPr marL="396875" indent="-396875">
              <a:lnSpc>
                <a:spcPct val="90000"/>
              </a:lnSpc>
              <a:spcBef>
                <a:spcPct val="20000"/>
              </a:spcBef>
              <a:buFontTx/>
              <a:buBlip>
                <a:blip r:embed="rId3"/>
              </a:buBlip>
            </a:pPr>
            <a:r>
              <a:rPr lang="en-US" sz="3200">
                <a:latin typeface="Segoe" pitchFamily="34" charset="0"/>
              </a:rPr>
              <a:t>Suggestions with Results from History</a:t>
            </a:r>
          </a:p>
        </p:txBody>
      </p:sp>
      <p:sp>
        <p:nvSpPr>
          <p:cNvPr id="14" name="Text Placeholder 2"/>
          <p:cNvSpPr txBox="1">
            <a:spLocks/>
          </p:cNvSpPr>
          <p:nvPr/>
        </p:nvSpPr>
        <p:spPr bwMode="auto">
          <a:xfrm>
            <a:off x="26988" y="850900"/>
            <a:ext cx="8915400" cy="508000"/>
          </a:xfrm>
          <a:prstGeom prst="rect">
            <a:avLst/>
          </a:prstGeom>
          <a:noFill/>
          <a:ln w="9525">
            <a:noFill/>
            <a:miter lim="800000"/>
            <a:headEnd/>
            <a:tailEnd/>
          </a:ln>
        </p:spPr>
        <p:txBody>
          <a:bodyPr/>
          <a:lstStyle/>
          <a:p>
            <a:pPr marL="396875" indent="-396875">
              <a:lnSpc>
                <a:spcPct val="90000"/>
              </a:lnSpc>
              <a:spcBef>
                <a:spcPct val="20000"/>
              </a:spcBef>
              <a:buFontTx/>
              <a:buBlip>
                <a:blip r:embed="rId3"/>
              </a:buBlip>
            </a:pPr>
            <a:r>
              <a:rPr lang="en-US" sz="3200">
                <a:latin typeface="Segoe" pitchFamily="34" charset="0"/>
              </a:rPr>
              <a:t>Configure Multiple Search Providers</a:t>
            </a:r>
          </a:p>
        </p:txBody>
      </p:sp>
      <p:sp>
        <p:nvSpPr>
          <p:cNvPr id="21" name="Text Placeholder 2"/>
          <p:cNvSpPr txBox="1">
            <a:spLocks/>
          </p:cNvSpPr>
          <p:nvPr/>
        </p:nvSpPr>
        <p:spPr bwMode="auto">
          <a:xfrm>
            <a:off x="26988" y="850900"/>
            <a:ext cx="8915400" cy="508000"/>
          </a:xfrm>
          <a:prstGeom prst="rect">
            <a:avLst/>
          </a:prstGeom>
          <a:noFill/>
          <a:ln w="9525">
            <a:noFill/>
            <a:miter lim="800000"/>
            <a:headEnd/>
            <a:tailEnd/>
          </a:ln>
        </p:spPr>
        <p:txBody>
          <a:bodyPr/>
          <a:lstStyle/>
          <a:p>
            <a:pPr marL="396875" indent="-396875">
              <a:lnSpc>
                <a:spcPct val="90000"/>
              </a:lnSpc>
              <a:spcBef>
                <a:spcPct val="20000"/>
              </a:spcBef>
              <a:buFontTx/>
              <a:buBlip>
                <a:blip r:embed="rId3"/>
              </a:buBlip>
            </a:pPr>
            <a:r>
              <a:rPr lang="en-US" sz="3200">
                <a:latin typeface="Segoe" pitchFamily="34" charset="0"/>
              </a:rPr>
              <a:t>Quickly Specify Search Provider</a:t>
            </a:r>
          </a:p>
        </p:txBody>
      </p:sp>
      <p:sp>
        <p:nvSpPr>
          <p:cNvPr id="13" name="Text Placeholder 2"/>
          <p:cNvSpPr txBox="1">
            <a:spLocks/>
          </p:cNvSpPr>
          <p:nvPr/>
        </p:nvSpPr>
        <p:spPr bwMode="auto">
          <a:xfrm>
            <a:off x="26988" y="850900"/>
            <a:ext cx="8915400" cy="508000"/>
          </a:xfrm>
          <a:prstGeom prst="rect">
            <a:avLst/>
          </a:prstGeom>
          <a:noFill/>
          <a:ln w="9525">
            <a:noFill/>
            <a:miter lim="800000"/>
            <a:headEnd/>
            <a:tailEnd/>
          </a:ln>
        </p:spPr>
        <p:txBody>
          <a:bodyPr/>
          <a:lstStyle/>
          <a:p>
            <a:pPr marL="396875" indent="-396875">
              <a:lnSpc>
                <a:spcPct val="90000"/>
              </a:lnSpc>
              <a:spcBef>
                <a:spcPct val="20000"/>
              </a:spcBef>
              <a:buFontTx/>
              <a:buBlip>
                <a:blip r:embed="rId3"/>
              </a:buBlip>
            </a:pPr>
            <a:r>
              <a:rPr lang="en-US" sz="3200">
                <a:latin typeface="Segoe" pitchFamily="34" charset="0"/>
              </a:rPr>
              <a:t>Visual Search Returns Images with Results</a:t>
            </a:r>
          </a:p>
        </p:txBody>
      </p:sp>
      <p:pic>
        <p:nvPicPr>
          <p:cNvPr id="3" name="Picture 3" descr="E:\Current Projects\3 Leaf\IE8-Beta2\docs\Fodder\Screenshots\Medium search.png"/>
          <p:cNvPicPr>
            <a:picLocks noChangeAspect="1" noChangeArrowheads="1"/>
          </p:cNvPicPr>
          <p:nvPr/>
        </p:nvPicPr>
        <p:blipFill>
          <a:blip r:embed="rId4"/>
          <a:srcRect/>
          <a:stretch>
            <a:fillRect/>
          </a:stretch>
        </p:blipFill>
        <p:spPr bwMode="auto">
          <a:xfrm>
            <a:off x="914400" y="1524000"/>
            <a:ext cx="7305675" cy="4424363"/>
          </a:xfrm>
          <a:prstGeom prst="rect">
            <a:avLst/>
          </a:prstGeom>
          <a:noFill/>
          <a:ln w="9525">
            <a:noFill/>
            <a:miter lim="800000"/>
            <a:headEnd/>
            <a:tailEnd/>
          </a:ln>
        </p:spPr>
      </p:pic>
      <p:sp>
        <p:nvSpPr>
          <p:cNvPr id="8" name="Rectangle 7"/>
          <p:cNvSpPr/>
          <p:nvPr/>
        </p:nvSpPr>
        <p:spPr bwMode="auto">
          <a:xfrm>
            <a:off x="6070600" y="2514600"/>
            <a:ext cx="2095500" cy="895350"/>
          </a:xfrm>
          <a:prstGeom prst="rect">
            <a:avLst/>
          </a:prstGeom>
          <a:gradFill>
            <a:gsLst>
              <a:gs pos="0">
                <a:schemeClr val="accent2">
                  <a:shade val="51000"/>
                  <a:satMod val="130000"/>
                  <a:alpha val="15000"/>
                </a:schemeClr>
              </a:gs>
              <a:gs pos="80000">
                <a:schemeClr val="accent2">
                  <a:shade val="93000"/>
                  <a:satMod val="130000"/>
                  <a:alpha val="15000"/>
                </a:schemeClr>
              </a:gs>
              <a:gs pos="100000">
                <a:schemeClr val="accent2">
                  <a:shade val="94000"/>
                  <a:satMod val="135000"/>
                  <a:alpha val="15000"/>
                </a:schemeClr>
              </a:gs>
            </a:gsLst>
          </a:gradFill>
          <a:ln>
            <a:solidFill>
              <a:srgbClr val="3497AE"/>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4099">
              <a:defRPr/>
            </a:pPr>
            <a:endParaRPr lang="en-US" sz="2300" dirty="0">
              <a:solidFill>
                <a:schemeClr val="tx1"/>
              </a:solidFill>
            </a:endParaRPr>
          </a:p>
        </p:txBody>
      </p:sp>
      <p:pic>
        <p:nvPicPr>
          <p:cNvPr id="6148" name="Picture 4" descr="C:\Users\Michael Cassens\Desktop\IE8 New\Ebay Web Slice\AddSearch.jpg"/>
          <p:cNvPicPr>
            <a:picLocks noChangeAspect="1" noChangeArrowheads="1"/>
          </p:cNvPicPr>
          <p:nvPr/>
        </p:nvPicPr>
        <p:blipFill>
          <a:blip r:embed="rId5"/>
          <a:srcRect/>
          <a:stretch>
            <a:fillRect/>
          </a:stretch>
        </p:blipFill>
        <p:spPr bwMode="auto">
          <a:xfrm>
            <a:off x="895350" y="1522413"/>
            <a:ext cx="7105650" cy="4783137"/>
          </a:xfrm>
          <a:prstGeom prst="rect">
            <a:avLst/>
          </a:prstGeom>
          <a:noFill/>
          <a:ln w="9525">
            <a:noFill/>
            <a:miter lim="800000"/>
            <a:headEnd/>
            <a:tailEnd/>
          </a:ln>
        </p:spPr>
      </p:pic>
      <p:sp>
        <p:nvSpPr>
          <p:cNvPr id="18" name="Rectangle 17"/>
          <p:cNvSpPr/>
          <p:nvPr/>
        </p:nvSpPr>
        <p:spPr bwMode="auto">
          <a:xfrm>
            <a:off x="958850" y="3361944"/>
            <a:ext cx="1555750" cy="1511300"/>
          </a:xfrm>
          <a:prstGeom prst="rect">
            <a:avLst/>
          </a:prstGeom>
          <a:gradFill>
            <a:gsLst>
              <a:gs pos="0">
                <a:schemeClr val="accent2">
                  <a:shade val="51000"/>
                  <a:satMod val="130000"/>
                  <a:alpha val="15000"/>
                </a:schemeClr>
              </a:gs>
              <a:gs pos="80000">
                <a:schemeClr val="accent2">
                  <a:shade val="93000"/>
                  <a:satMod val="130000"/>
                  <a:alpha val="15000"/>
                </a:schemeClr>
              </a:gs>
              <a:gs pos="100000">
                <a:schemeClr val="accent2">
                  <a:shade val="94000"/>
                  <a:satMod val="135000"/>
                  <a:alpha val="15000"/>
                </a:schemeClr>
              </a:gs>
            </a:gsLst>
          </a:gradFill>
          <a:ln>
            <a:solidFill>
              <a:srgbClr val="3497AE"/>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4099">
              <a:defRPr/>
            </a:pPr>
            <a:endParaRPr lang="en-US" sz="2300" dirty="0">
              <a:solidFill>
                <a:schemeClr val="tx1"/>
              </a:solidFill>
            </a:endParaRPr>
          </a:p>
        </p:txBody>
      </p:sp>
      <p:pic>
        <p:nvPicPr>
          <p:cNvPr id="6149" name="Picture 5" descr="C:\Users\Michael Cassens\Desktop\IE8 New\Ebay Web Slice\AddNewprovider.jpg"/>
          <p:cNvPicPr>
            <a:picLocks noChangeAspect="1" noChangeArrowheads="1"/>
          </p:cNvPicPr>
          <p:nvPr/>
        </p:nvPicPr>
        <p:blipFill>
          <a:blip r:embed="rId6"/>
          <a:srcRect/>
          <a:stretch>
            <a:fillRect/>
          </a:stretch>
        </p:blipFill>
        <p:spPr bwMode="auto">
          <a:xfrm>
            <a:off x="1009650" y="1543050"/>
            <a:ext cx="6896100" cy="4641850"/>
          </a:xfrm>
          <a:prstGeom prst="rect">
            <a:avLst/>
          </a:prstGeom>
          <a:noFill/>
          <a:ln w="9525">
            <a:noFill/>
            <a:miter lim="800000"/>
            <a:headEnd/>
            <a:tailEnd/>
          </a:ln>
        </p:spPr>
      </p:pic>
      <p:sp>
        <p:nvSpPr>
          <p:cNvPr id="20" name="Rectangle 19"/>
          <p:cNvSpPr/>
          <p:nvPr/>
        </p:nvSpPr>
        <p:spPr bwMode="auto">
          <a:xfrm>
            <a:off x="3219450" y="3038094"/>
            <a:ext cx="2637479" cy="1722813"/>
          </a:xfrm>
          <a:prstGeom prst="rect">
            <a:avLst/>
          </a:prstGeom>
          <a:gradFill>
            <a:gsLst>
              <a:gs pos="0">
                <a:schemeClr val="accent2">
                  <a:shade val="51000"/>
                  <a:satMod val="130000"/>
                  <a:alpha val="15000"/>
                </a:schemeClr>
              </a:gs>
              <a:gs pos="80000">
                <a:schemeClr val="accent2">
                  <a:shade val="93000"/>
                  <a:satMod val="130000"/>
                  <a:alpha val="15000"/>
                </a:schemeClr>
              </a:gs>
              <a:gs pos="100000">
                <a:schemeClr val="accent2">
                  <a:shade val="94000"/>
                  <a:satMod val="135000"/>
                  <a:alpha val="15000"/>
                </a:schemeClr>
              </a:gs>
            </a:gsLst>
          </a:gradFill>
          <a:ln>
            <a:solidFill>
              <a:srgbClr val="3497AE"/>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4099">
              <a:defRPr/>
            </a:pPr>
            <a:endParaRPr lang="en-US" sz="2300" dirty="0">
              <a:solidFill>
                <a:schemeClr val="tx1"/>
              </a:solidFill>
            </a:endParaRPr>
          </a:p>
        </p:txBody>
      </p:sp>
      <p:pic>
        <p:nvPicPr>
          <p:cNvPr id="25" name="Picture 3" descr="E:\Current Projects\3 Leaf\IE8-Beta2\docs\Fodder\Screenshots\Medium search.png"/>
          <p:cNvPicPr>
            <a:picLocks noChangeAspect="1" noChangeArrowheads="1"/>
          </p:cNvPicPr>
          <p:nvPr/>
        </p:nvPicPr>
        <p:blipFill>
          <a:blip r:embed="rId4"/>
          <a:srcRect/>
          <a:stretch>
            <a:fillRect/>
          </a:stretch>
        </p:blipFill>
        <p:spPr bwMode="auto">
          <a:xfrm>
            <a:off x="876300" y="1524000"/>
            <a:ext cx="7305675" cy="4424363"/>
          </a:xfrm>
          <a:prstGeom prst="rect">
            <a:avLst/>
          </a:prstGeom>
          <a:noFill/>
          <a:ln w="9525">
            <a:noFill/>
            <a:miter lim="800000"/>
            <a:headEnd/>
            <a:tailEnd/>
          </a:ln>
        </p:spPr>
      </p:pic>
      <p:sp>
        <p:nvSpPr>
          <p:cNvPr id="23" name="Rectangle 22"/>
          <p:cNvSpPr/>
          <p:nvPr/>
        </p:nvSpPr>
        <p:spPr bwMode="auto">
          <a:xfrm>
            <a:off x="6026150" y="3409950"/>
            <a:ext cx="2095500" cy="279400"/>
          </a:xfrm>
          <a:prstGeom prst="rect">
            <a:avLst/>
          </a:prstGeom>
          <a:gradFill>
            <a:gsLst>
              <a:gs pos="0">
                <a:schemeClr val="accent2">
                  <a:shade val="51000"/>
                  <a:satMod val="130000"/>
                  <a:alpha val="15000"/>
                </a:schemeClr>
              </a:gs>
              <a:gs pos="80000">
                <a:schemeClr val="accent2">
                  <a:shade val="93000"/>
                  <a:satMod val="130000"/>
                  <a:alpha val="15000"/>
                </a:schemeClr>
              </a:gs>
              <a:gs pos="100000">
                <a:schemeClr val="accent2">
                  <a:shade val="94000"/>
                  <a:satMod val="135000"/>
                  <a:alpha val="15000"/>
                </a:schemeClr>
              </a:gs>
            </a:gsLst>
          </a:gradFill>
          <a:ln>
            <a:solidFill>
              <a:srgbClr val="3497AE"/>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4099">
              <a:defRPr/>
            </a:pPr>
            <a:endParaRPr lang="en-US" sz="2300" dirty="0">
              <a:solidFill>
                <a:schemeClr val="tx1"/>
              </a:solidFill>
            </a:endParaRPr>
          </a:p>
        </p:txBody>
      </p:sp>
      <p:pic>
        <p:nvPicPr>
          <p:cNvPr id="6146" name="Picture 2" descr="C:\Users\Michael Cassens\Desktop\IE8 New\visual search suggestions - Amazon.png"/>
          <p:cNvPicPr>
            <a:picLocks noChangeAspect="1" noChangeArrowheads="1"/>
          </p:cNvPicPr>
          <p:nvPr/>
        </p:nvPicPr>
        <p:blipFill>
          <a:blip r:embed="rId7"/>
          <a:srcRect/>
          <a:stretch>
            <a:fillRect/>
          </a:stretch>
        </p:blipFill>
        <p:spPr bwMode="auto">
          <a:xfrm>
            <a:off x="6002338" y="1752600"/>
            <a:ext cx="2112962" cy="3475038"/>
          </a:xfrm>
          <a:prstGeom prst="rect">
            <a:avLst/>
          </a:prstGeom>
          <a:noFill/>
          <a:ln w="9525">
            <a:noFill/>
            <a:miter lim="800000"/>
            <a:headEnd/>
            <a:tailEnd/>
          </a:ln>
        </p:spPr>
      </p:pic>
      <p:sp>
        <p:nvSpPr>
          <p:cNvPr id="12" name="Rectangle 11"/>
          <p:cNvSpPr/>
          <p:nvPr/>
        </p:nvSpPr>
        <p:spPr bwMode="auto">
          <a:xfrm>
            <a:off x="6005016" y="1907274"/>
            <a:ext cx="2088106" cy="3060511"/>
          </a:xfrm>
          <a:prstGeom prst="rect">
            <a:avLst/>
          </a:prstGeom>
          <a:gradFill>
            <a:gsLst>
              <a:gs pos="0">
                <a:schemeClr val="accent2">
                  <a:shade val="51000"/>
                  <a:satMod val="130000"/>
                  <a:alpha val="15000"/>
                </a:schemeClr>
              </a:gs>
              <a:gs pos="80000">
                <a:schemeClr val="accent2">
                  <a:shade val="93000"/>
                  <a:satMod val="130000"/>
                  <a:alpha val="15000"/>
                </a:schemeClr>
              </a:gs>
              <a:gs pos="100000">
                <a:schemeClr val="accent2">
                  <a:shade val="94000"/>
                  <a:satMod val="135000"/>
                  <a:alpha val="15000"/>
                </a:schemeClr>
              </a:gs>
            </a:gsLst>
          </a:gradFill>
          <a:ln>
            <a:solidFill>
              <a:srgbClr val="3497AE"/>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4099">
              <a:defRPr/>
            </a:pPr>
            <a:endParaRPr lang="en-US" sz="2300" dirty="0">
              <a:solidFill>
                <a:schemeClr val="tx1"/>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23" presetClass="entr" presetSubtype="32"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strVal val="4*#ppt_w"/>
                                          </p:val>
                                        </p:tav>
                                        <p:tav tm="100000">
                                          <p:val>
                                            <p:strVal val="#ppt_w"/>
                                          </p:val>
                                        </p:tav>
                                      </p:tavLst>
                                    </p:anim>
                                    <p:anim calcmode="lin" valueType="num">
                                      <p:cBhvr>
                                        <p:cTn id="16"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0"/>
                                          </p:stCondLst>
                                        </p:cTn>
                                        <p:tgtEl>
                                          <p:spTgt spid="8"/>
                                        </p:tgtEl>
                                        <p:attrNameLst>
                                          <p:attrName>style.visibility</p:attrName>
                                        </p:attrNameLst>
                                      </p:cBhvr>
                                      <p:to>
                                        <p:strVal val="hidden"/>
                                      </p:to>
                                    </p:set>
                                  </p:childTnLst>
                                </p:cTn>
                              </p:par>
                              <p:par>
                                <p:cTn id="21" presetID="22" presetClass="exit" presetSubtype="8" fill="hold" nodeType="withEffect">
                                  <p:stCondLst>
                                    <p:cond delay="0"/>
                                  </p:stCondLst>
                                  <p:childTnLst>
                                    <p:animEffect transition="out" filter="wipe(left)">
                                      <p:cBhvr>
                                        <p:cTn id="22" dur="500"/>
                                        <p:tgtEl>
                                          <p:spTgt spid="5">
                                            <p:txEl>
                                              <p:pRg st="0" end="0"/>
                                            </p:txEl>
                                          </p:spTgt>
                                        </p:tgtEl>
                                      </p:cBhvr>
                                    </p:animEffect>
                                    <p:set>
                                      <p:cBhvr>
                                        <p:cTn id="23" dur="1" fill="hold">
                                          <p:stCondLst>
                                            <p:cond delay="499"/>
                                          </p:stCondLst>
                                        </p:cTn>
                                        <p:tgtEl>
                                          <p:spTgt spid="5">
                                            <p:txEl>
                                              <p:pRg st="0" end="0"/>
                                            </p:txEl>
                                          </p:spTgt>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3"/>
                                        </p:tgtEl>
                                      </p:cBhvr>
                                    </p:animEffect>
                                    <p:set>
                                      <p:cBhvr>
                                        <p:cTn id="26" dur="1" fill="hold">
                                          <p:stCondLst>
                                            <p:cond delay="499"/>
                                          </p:stCondLst>
                                        </p:cTn>
                                        <p:tgtEl>
                                          <p:spTgt spid="3"/>
                                        </p:tgtEl>
                                        <p:attrNameLst>
                                          <p:attrName>style.visibility</p:attrName>
                                        </p:attrNameLst>
                                      </p:cBhvr>
                                      <p:to>
                                        <p:strVal val="hidden"/>
                                      </p:to>
                                    </p:set>
                                  </p:childTnLst>
                                </p:cTn>
                              </p:par>
                            </p:childTnLst>
                          </p:cTn>
                        </p:par>
                        <p:par>
                          <p:cTn id="27" fill="hold">
                            <p:stCondLst>
                              <p:cond delay="500"/>
                            </p:stCondLst>
                            <p:childTnLst>
                              <p:par>
                                <p:cTn id="28" presetID="22" presetClass="entr" presetSubtype="8" fill="hold" grpId="0" nodeType="afterEffect">
                                  <p:stCondLst>
                                    <p:cond delay="0"/>
                                  </p:stCondLst>
                                  <p:childTnLst>
                                    <p:set>
                                      <p:cBhvr>
                                        <p:cTn id="29" dur="1" fill="hold">
                                          <p:stCondLst>
                                            <p:cond delay="0"/>
                                          </p:stCondLst>
                                        </p:cTn>
                                        <p:tgtEl>
                                          <p:spTgt spid="14">
                                            <p:txEl>
                                              <p:pRg st="0" end="0"/>
                                            </p:txEl>
                                          </p:spTgt>
                                        </p:tgtEl>
                                        <p:attrNameLst>
                                          <p:attrName>style.visibility</p:attrName>
                                        </p:attrNameLst>
                                      </p:cBhvr>
                                      <p:to>
                                        <p:strVal val="visible"/>
                                      </p:to>
                                    </p:set>
                                    <p:animEffect transition="in" filter="wipe(left)">
                                      <p:cBhvr>
                                        <p:cTn id="30" dur="500"/>
                                        <p:tgtEl>
                                          <p:spTgt spid="14">
                                            <p:txEl>
                                              <p:pRg st="0" end="0"/>
                                            </p:txEl>
                                          </p:spTgt>
                                        </p:tgtEl>
                                      </p:cBhvr>
                                    </p:animEffect>
                                  </p:childTnLst>
                                </p:cTn>
                              </p:par>
                            </p:childTnLst>
                          </p:cTn>
                        </p:par>
                        <p:par>
                          <p:cTn id="31" fill="hold">
                            <p:stCondLst>
                              <p:cond delay="1000"/>
                            </p:stCondLst>
                            <p:childTnLst>
                              <p:par>
                                <p:cTn id="32" presetID="10" presetClass="entr" presetSubtype="0" fill="hold" nodeType="afterEffect">
                                  <p:stCondLst>
                                    <p:cond delay="0"/>
                                  </p:stCondLst>
                                  <p:childTnLst>
                                    <p:set>
                                      <p:cBhvr>
                                        <p:cTn id="33" dur="1" fill="hold">
                                          <p:stCondLst>
                                            <p:cond delay="0"/>
                                          </p:stCondLst>
                                        </p:cTn>
                                        <p:tgtEl>
                                          <p:spTgt spid="6148"/>
                                        </p:tgtEl>
                                        <p:attrNameLst>
                                          <p:attrName>style.visibility</p:attrName>
                                        </p:attrNameLst>
                                      </p:cBhvr>
                                      <p:to>
                                        <p:strVal val="visible"/>
                                      </p:to>
                                    </p:set>
                                    <p:animEffect transition="in" filter="fade">
                                      <p:cBhvr>
                                        <p:cTn id="34" dur="500"/>
                                        <p:tgtEl>
                                          <p:spTgt spid="6148"/>
                                        </p:tgtEl>
                                      </p:cBhvr>
                                    </p:animEffect>
                                  </p:childTnLst>
                                </p:cTn>
                              </p:par>
                            </p:childTnLst>
                          </p:cTn>
                        </p:par>
                        <p:par>
                          <p:cTn id="35" fill="hold">
                            <p:stCondLst>
                              <p:cond delay="1500"/>
                            </p:stCondLst>
                            <p:childTnLst>
                              <p:par>
                                <p:cTn id="36" presetID="23" presetClass="entr" presetSubtype="32" fill="hold"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strVal val="4*#ppt_w"/>
                                          </p:val>
                                        </p:tav>
                                        <p:tav tm="100000">
                                          <p:val>
                                            <p:strVal val="#ppt_w"/>
                                          </p:val>
                                        </p:tav>
                                      </p:tavLst>
                                    </p:anim>
                                    <p:anim calcmode="lin" valueType="num">
                                      <p:cBhvr>
                                        <p:cTn id="39" dur="500" fill="hold"/>
                                        <p:tgtEl>
                                          <p:spTgt spid="18"/>
                                        </p:tgtEl>
                                        <p:attrNameLst>
                                          <p:attrName>ppt_h</p:attrName>
                                        </p:attrNameLst>
                                      </p:cBhvr>
                                      <p:tavLst>
                                        <p:tav tm="0">
                                          <p:val>
                                            <p:strVal val="4*#ppt_h"/>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1" presetClass="exit" presetSubtype="0" fill="hold" nodeType="clickEffect">
                                  <p:stCondLst>
                                    <p:cond delay="0"/>
                                  </p:stCondLst>
                                  <p:childTnLst>
                                    <p:set>
                                      <p:cBhvr>
                                        <p:cTn id="43" dur="1" fill="hold">
                                          <p:stCondLst>
                                            <p:cond delay="0"/>
                                          </p:stCondLst>
                                        </p:cTn>
                                        <p:tgtEl>
                                          <p:spTgt spid="18"/>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6148"/>
                                        </p:tgtEl>
                                      </p:cBhvr>
                                    </p:animEffect>
                                    <p:set>
                                      <p:cBhvr>
                                        <p:cTn id="46" dur="1" fill="hold">
                                          <p:stCondLst>
                                            <p:cond delay="499"/>
                                          </p:stCondLst>
                                        </p:cTn>
                                        <p:tgtEl>
                                          <p:spTgt spid="6148"/>
                                        </p:tgtEl>
                                        <p:attrNameLst>
                                          <p:attrName>style.visibility</p:attrName>
                                        </p:attrNameLst>
                                      </p:cBhvr>
                                      <p:to>
                                        <p:strVal val="hidden"/>
                                      </p:to>
                                    </p:set>
                                  </p:childTnLst>
                                </p:cTn>
                              </p:par>
                            </p:childTnLst>
                          </p:cTn>
                        </p:par>
                        <p:par>
                          <p:cTn id="47" fill="hold">
                            <p:stCondLst>
                              <p:cond delay="500"/>
                            </p:stCondLst>
                            <p:childTnLst>
                              <p:par>
                                <p:cTn id="48" presetID="10" presetClass="entr" presetSubtype="0" fill="hold" nodeType="afterEffect">
                                  <p:stCondLst>
                                    <p:cond delay="0"/>
                                  </p:stCondLst>
                                  <p:childTnLst>
                                    <p:set>
                                      <p:cBhvr>
                                        <p:cTn id="49" dur="1" fill="hold">
                                          <p:stCondLst>
                                            <p:cond delay="0"/>
                                          </p:stCondLst>
                                        </p:cTn>
                                        <p:tgtEl>
                                          <p:spTgt spid="6149"/>
                                        </p:tgtEl>
                                        <p:attrNameLst>
                                          <p:attrName>style.visibility</p:attrName>
                                        </p:attrNameLst>
                                      </p:cBhvr>
                                      <p:to>
                                        <p:strVal val="visible"/>
                                      </p:to>
                                    </p:set>
                                    <p:animEffect transition="in" filter="fade">
                                      <p:cBhvr>
                                        <p:cTn id="50" dur="500"/>
                                        <p:tgtEl>
                                          <p:spTgt spid="6149"/>
                                        </p:tgtEl>
                                      </p:cBhvr>
                                    </p:animEffect>
                                  </p:childTnLst>
                                </p:cTn>
                              </p:par>
                            </p:childTnLst>
                          </p:cTn>
                        </p:par>
                        <p:par>
                          <p:cTn id="51" fill="hold">
                            <p:stCondLst>
                              <p:cond delay="1000"/>
                            </p:stCondLst>
                            <p:childTnLst>
                              <p:par>
                                <p:cTn id="52" presetID="23" presetClass="entr" presetSubtype="32" fill="hold"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strVal val="4*#ppt_w"/>
                                          </p:val>
                                        </p:tav>
                                        <p:tav tm="100000">
                                          <p:val>
                                            <p:strVal val="#ppt_w"/>
                                          </p:val>
                                        </p:tav>
                                      </p:tavLst>
                                    </p:anim>
                                    <p:anim calcmode="lin" valueType="num">
                                      <p:cBhvr>
                                        <p:cTn id="55" dur="500" fill="hold"/>
                                        <p:tgtEl>
                                          <p:spTgt spid="20"/>
                                        </p:tgtEl>
                                        <p:attrNameLst>
                                          <p:attrName>ppt_h</p:attrName>
                                        </p:attrNameLst>
                                      </p:cBhvr>
                                      <p:tavLst>
                                        <p:tav tm="0">
                                          <p:val>
                                            <p:strVal val="4*#ppt_h"/>
                                          </p:val>
                                        </p:tav>
                                        <p:tav tm="100000">
                                          <p:val>
                                            <p:strVal val="#ppt_h"/>
                                          </p:val>
                                        </p:tav>
                                      </p:tavLst>
                                    </p:anim>
                                  </p:childTnLst>
                                </p:cTn>
                              </p:par>
                            </p:childTnLst>
                          </p:cTn>
                        </p:par>
                      </p:childTnLst>
                    </p:cTn>
                  </p:par>
                  <p:par>
                    <p:cTn id="56" fill="hold">
                      <p:stCondLst>
                        <p:cond delay="indefinite"/>
                      </p:stCondLst>
                      <p:childTnLst>
                        <p:par>
                          <p:cTn id="57" fill="hold">
                            <p:stCondLst>
                              <p:cond delay="0"/>
                            </p:stCondLst>
                            <p:childTnLst>
                              <p:par>
                                <p:cTn id="58" presetID="1" presetClass="exit" presetSubtype="0" fill="hold" nodeType="clickEffect">
                                  <p:stCondLst>
                                    <p:cond delay="0"/>
                                  </p:stCondLst>
                                  <p:childTnLst>
                                    <p:set>
                                      <p:cBhvr>
                                        <p:cTn id="59" dur="1" fill="hold">
                                          <p:stCondLst>
                                            <p:cond delay="0"/>
                                          </p:stCondLst>
                                        </p:cTn>
                                        <p:tgtEl>
                                          <p:spTgt spid="20"/>
                                        </p:tgtEl>
                                        <p:attrNameLst>
                                          <p:attrName>style.visibility</p:attrName>
                                        </p:attrNameLst>
                                      </p:cBhvr>
                                      <p:to>
                                        <p:strVal val="hidden"/>
                                      </p:to>
                                    </p:set>
                                  </p:childTnLst>
                                </p:cTn>
                              </p:par>
                              <p:par>
                                <p:cTn id="60" presetID="10" presetClass="exit" presetSubtype="0" fill="hold" nodeType="withEffect">
                                  <p:stCondLst>
                                    <p:cond delay="0"/>
                                  </p:stCondLst>
                                  <p:childTnLst>
                                    <p:animEffect transition="out" filter="fade">
                                      <p:cBhvr>
                                        <p:cTn id="61" dur="500"/>
                                        <p:tgtEl>
                                          <p:spTgt spid="6149"/>
                                        </p:tgtEl>
                                      </p:cBhvr>
                                    </p:animEffect>
                                    <p:set>
                                      <p:cBhvr>
                                        <p:cTn id="62" dur="1" fill="hold">
                                          <p:stCondLst>
                                            <p:cond delay="499"/>
                                          </p:stCondLst>
                                        </p:cTn>
                                        <p:tgtEl>
                                          <p:spTgt spid="6149"/>
                                        </p:tgtEl>
                                        <p:attrNameLst>
                                          <p:attrName>style.visibility</p:attrName>
                                        </p:attrNameLst>
                                      </p:cBhvr>
                                      <p:to>
                                        <p:strVal val="hidden"/>
                                      </p:to>
                                    </p:set>
                                  </p:childTnLst>
                                </p:cTn>
                              </p:par>
                              <p:par>
                                <p:cTn id="63" presetID="22" presetClass="exit" presetSubtype="8" fill="hold" nodeType="withEffect">
                                  <p:stCondLst>
                                    <p:cond delay="0"/>
                                  </p:stCondLst>
                                  <p:childTnLst>
                                    <p:animEffect transition="out" filter="wipe(left)">
                                      <p:cBhvr>
                                        <p:cTn id="64" dur="500"/>
                                        <p:tgtEl>
                                          <p:spTgt spid="14">
                                            <p:txEl>
                                              <p:pRg st="0" end="0"/>
                                            </p:txEl>
                                          </p:spTgt>
                                        </p:tgtEl>
                                      </p:cBhvr>
                                    </p:animEffect>
                                    <p:set>
                                      <p:cBhvr>
                                        <p:cTn id="65" dur="1" fill="hold">
                                          <p:stCondLst>
                                            <p:cond delay="499"/>
                                          </p:stCondLst>
                                        </p:cTn>
                                        <p:tgtEl>
                                          <p:spTgt spid="14">
                                            <p:txEl>
                                              <p:pRg st="0" end="0"/>
                                            </p:txEl>
                                          </p:spTgt>
                                        </p:tgtEl>
                                        <p:attrNameLst>
                                          <p:attrName>style.visibility</p:attrName>
                                        </p:attrNameLst>
                                      </p:cBhvr>
                                      <p:to>
                                        <p:strVal val="hidden"/>
                                      </p:to>
                                    </p:set>
                                  </p:childTnLst>
                                </p:cTn>
                              </p:par>
                            </p:childTnLst>
                          </p:cTn>
                        </p:par>
                        <p:par>
                          <p:cTn id="66" fill="hold">
                            <p:stCondLst>
                              <p:cond delay="500"/>
                            </p:stCondLst>
                            <p:childTnLst>
                              <p:par>
                                <p:cTn id="67" presetID="22" presetClass="entr" presetSubtype="8" fill="hold" nodeType="afterEffect">
                                  <p:stCondLst>
                                    <p:cond delay="0"/>
                                  </p:stCondLst>
                                  <p:childTnLst>
                                    <p:set>
                                      <p:cBhvr>
                                        <p:cTn id="68" dur="1" fill="hold">
                                          <p:stCondLst>
                                            <p:cond delay="0"/>
                                          </p:stCondLst>
                                        </p:cTn>
                                        <p:tgtEl>
                                          <p:spTgt spid="21">
                                            <p:txEl>
                                              <p:pRg st="0" end="0"/>
                                            </p:txEl>
                                          </p:spTgt>
                                        </p:tgtEl>
                                        <p:attrNameLst>
                                          <p:attrName>style.visibility</p:attrName>
                                        </p:attrNameLst>
                                      </p:cBhvr>
                                      <p:to>
                                        <p:strVal val="visible"/>
                                      </p:to>
                                    </p:set>
                                    <p:animEffect transition="in" filter="wipe(left)">
                                      <p:cBhvr>
                                        <p:cTn id="69" dur="500"/>
                                        <p:tgtEl>
                                          <p:spTgt spid="21">
                                            <p:txEl>
                                              <p:pRg st="0" end="0"/>
                                            </p:txEl>
                                          </p:spTgt>
                                        </p:tgtEl>
                                      </p:cBhvr>
                                    </p:animEffect>
                                  </p:childTnLst>
                                </p:cTn>
                              </p:par>
                            </p:childTnLst>
                          </p:cTn>
                        </p:par>
                        <p:par>
                          <p:cTn id="70" fill="hold">
                            <p:stCondLst>
                              <p:cond delay="1000"/>
                            </p:stCondLst>
                            <p:childTnLst>
                              <p:par>
                                <p:cTn id="71" presetID="10" presetClass="entr" presetSubtype="0" fill="hold" nodeType="after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500"/>
                                        <p:tgtEl>
                                          <p:spTgt spid="25"/>
                                        </p:tgtEl>
                                      </p:cBhvr>
                                    </p:animEffect>
                                  </p:childTnLst>
                                </p:cTn>
                              </p:par>
                            </p:childTnLst>
                          </p:cTn>
                        </p:par>
                        <p:par>
                          <p:cTn id="74" fill="hold">
                            <p:stCondLst>
                              <p:cond delay="1500"/>
                            </p:stCondLst>
                            <p:childTnLst>
                              <p:par>
                                <p:cTn id="75" presetID="23" presetClass="entr" presetSubtype="32" fill="hold" nodeType="afterEffect">
                                  <p:stCondLst>
                                    <p:cond delay="0"/>
                                  </p:stCondLst>
                                  <p:childTnLst>
                                    <p:set>
                                      <p:cBhvr>
                                        <p:cTn id="76" dur="1" fill="hold">
                                          <p:stCondLst>
                                            <p:cond delay="0"/>
                                          </p:stCondLst>
                                        </p:cTn>
                                        <p:tgtEl>
                                          <p:spTgt spid="23"/>
                                        </p:tgtEl>
                                        <p:attrNameLst>
                                          <p:attrName>style.visibility</p:attrName>
                                        </p:attrNameLst>
                                      </p:cBhvr>
                                      <p:to>
                                        <p:strVal val="visible"/>
                                      </p:to>
                                    </p:set>
                                    <p:anim calcmode="lin" valueType="num">
                                      <p:cBhvr>
                                        <p:cTn id="77" dur="500" fill="hold"/>
                                        <p:tgtEl>
                                          <p:spTgt spid="23"/>
                                        </p:tgtEl>
                                        <p:attrNameLst>
                                          <p:attrName>ppt_w</p:attrName>
                                        </p:attrNameLst>
                                      </p:cBhvr>
                                      <p:tavLst>
                                        <p:tav tm="0">
                                          <p:val>
                                            <p:strVal val="4*#ppt_w"/>
                                          </p:val>
                                        </p:tav>
                                        <p:tav tm="100000">
                                          <p:val>
                                            <p:strVal val="#ppt_w"/>
                                          </p:val>
                                        </p:tav>
                                      </p:tavLst>
                                    </p:anim>
                                    <p:anim calcmode="lin" valueType="num">
                                      <p:cBhvr>
                                        <p:cTn id="78" dur="500" fill="hold"/>
                                        <p:tgtEl>
                                          <p:spTgt spid="23"/>
                                        </p:tgtEl>
                                        <p:attrNameLst>
                                          <p:attrName>ppt_h</p:attrName>
                                        </p:attrNameLst>
                                      </p:cBhvr>
                                      <p:tavLst>
                                        <p:tav tm="0">
                                          <p:val>
                                            <p:strVal val="4*#ppt_h"/>
                                          </p:val>
                                        </p:tav>
                                        <p:tav tm="100000">
                                          <p:val>
                                            <p:strVal val="#ppt_h"/>
                                          </p:val>
                                        </p:tav>
                                      </p:tavLst>
                                    </p:anim>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nodeType="clickEffect">
                                  <p:stCondLst>
                                    <p:cond delay="0"/>
                                  </p:stCondLst>
                                  <p:childTnLst>
                                    <p:set>
                                      <p:cBhvr>
                                        <p:cTn id="82" dur="1" fill="hold">
                                          <p:stCondLst>
                                            <p:cond delay="0"/>
                                          </p:stCondLst>
                                        </p:cTn>
                                        <p:tgtEl>
                                          <p:spTgt spid="23"/>
                                        </p:tgtEl>
                                        <p:attrNameLst>
                                          <p:attrName>style.visibility</p:attrName>
                                        </p:attrNameLst>
                                      </p:cBhvr>
                                      <p:to>
                                        <p:strVal val="hidden"/>
                                      </p:to>
                                    </p:set>
                                  </p:childTnLst>
                                </p:cTn>
                              </p:par>
                              <p:par>
                                <p:cTn id="83" presetID="22" presetClass="exit" presetSubtype="8" fill="hold" nodeType="withEffect">
                                  <p:stCondLst>
                                    <p:cond delay="0"/>
                                  </p:stCondLst>
                                  <p:childTnLst>
                                    <p:animEffect transition="out" filter="wipe(left)">
                                      <p:cBhvr>
                                        <p:cTn id="84" dur="500"/>
                                        <p:tgtEl>
                                          <p:spTgt spid="21">
                                            <p:txEl>
                                              <p:pRg st="0" end="0"/>
                                            </p:txEl>
                                          </p:spTgt>
                                        </p:tgtEl>
                                      </p:cBhvr>
                                    </p:animEffect>
                                    <p:set>
                                      <p:cBhvr>
                                        <p:cTn id="85" dur="1" fill="hold">
                                          <p:stCondLst>
                                            <p:cond delay="499"/>
                                          </p:stCondLst>
                                        </p:cTn>
                                        <p:tgtEl>
                                          <p:spTgt spid="21">
                                            <p:txEl>
                                              <p:pRg st="0" end="0"/>
                                            </p:txEl>
                                          </p:spTgt>
                                        </p:tgtEl>
                                        <p:attrNameLst>
                                          <p:attrName>style.visibility</p:attrName>
                                        </p:attrNameLst>
                                      </p:cBhvr>
                                      <p:to>
                                        <p:strVal val="hidden"/>
                                      </p:to>
                                    </p:set>
                                  </p:childTnLst>
                                </p:cTn>
                              </p:par>
                            </p:childTnLst>
                          </p:cTn>
                        </p:par>
                        <p:par>
                          <p:cTn id="86" fill="hold">
                            <p:stCondLst>
                              <p:cond delay="500"/>
                            </p:stCondLst>
                            <p:childTnLst>
                              <p:par>
                                <p:cTn id="87" presetID="22" presetClass="entr" presetSubtype="8" fill="hold" nodeType="afterEffect">
                                  <p:stCondLst>
                                    <p:cond delay="0"/>
                                  </p:stCondLst>
                                  <p:childTnLst>
                                    <p:set>
                                      <p:cBhvr>
                                        <p:cTn id="88" dur="1" fill="hold">
                                          <p:stCondLst>
                                            <p:cond delay="0"/>
                                          </p:stCondLst>
                                        </p:cTn>
                                        <p:tgtEl>
                                          <p:spTgt spid="13">
                                            <p:txEl>
                                              <p:pRg st="0" end="0"/>
                                            </p:txEl>
                                          </p:spTgt>
                                        </p:tgtEl>
                                        <p:attrNameLst>
                                          <p:attrName>style.visibility</p:attrName>
                                        </p:attrNameLst>
                                      </p:cBhvr>
                                      <p:to>
                                        <p:strVal val="visible"/>
                                      </p:to>
                                    </p:set>
                                    <p:animEffect transition="in" filter="wipe(left)">
                                      <p:cBhvr>
                                        <p:cTn id="89" dur="500"/>
                                        <p:tgtEl>
                                          <p:spTgt spid="13">
                                            <p:txEl>
                                              <p:pRg st="0" end="0"/>
                                            </p:txEl>
                                          </p:spTgt>
                                        </p:tgtEl>
                                      </p:cBhvr>
                                    </p:animEffect>
                                  </p:childTnLst>
                                </p:cTn>
                              </p:par>
                            </p:childTnLst>
                          </p:cTn>
                        </p:par>
                        <p:par>
                          <p:cTn id="90" fill="hold">
                            <p:stCondLst>
                              <p:cond delay="1000"/>
                            </p:stCondLst>
                            <p:childTnLst>
                              <p:par>
                                <p:cTn id="91" presetID="10" presetClass="entr" presetSubtype="0" fill="hold" nodeType="afterEffect">
                                  <p:stCondLst>
                                    <p:cond delay="0"/>
                                  </p:stCondLst>
                                  <p:childTnLst>
                                    <p:set>
                                      <p:cBhvr>
                                        <p:cTn id="92" dur="1" fill="hold">
                                          <p:stCondLst>
                                            <p:cond delay="0"/>
                                          </p:stCondLst>
                                        </p:cTn>
                                        <p:tgtEl>
                                          <p:spTgt spid="6146"/>
                                        </p:tgtEl>
                                        <p:attrNameLst>
                                          <p:attrName>style.visibility</p:attrName>
                                        </p:attrNameLst>
                                      </p:cBhvr>
                                      <p:to>
                                        <p:strVal val="visible"/>
                                      </p:to>
                                    </p:set>
                                    <p:animEffect transition="in" filter="fade">
                                      <p:cBhvr>
                                        <p:cTn id="93" dur="500"/>
                                        <p:tgtEl>
                                          <p:spTgt spid="6146"/>
                                        </p:tgtEl>
                                      </p:cBhvr>
                                    </p:animEffect>
                                  </p:childTnLst>
                                </p:cTn>
                              </p:par>
                            </p:childTnLst>
                          </p:cTn>
                        </p:par>
                        <p:par>
                          <p:cTn id="94" fill="hold">
                            <p:stCondLst>
                              <p:cond delay="1500"/>
                            </p:stCondLst>
                            <p:childTnLst>
                              <p:par>
                                <p:cTn id="95" presetID="23" presetClass="entr" presetSubtype="32" fill="hold" nodeType="afterEffect">
                                  <p:stCondLst>
                                    <p:cond delay="0"/>
                                  </p:stCondLst>
                                  <p:childTnLst>
                                    <p:set>
                                      <p:cBhvr>
                                        <p:cTn id="96" dur="1" fill="hold">
                                          <p:stCondLst>
                                            <p:cond delay="0"/>
                                          </p:stCondLst>
                                        </p:cTn>
                                        <p:tgtEl>
                                          <p:spTgt spid="12"/>
                                        </p:tgtEl>
                                        <p:attrNameLst>
                                          <p:attrName>style.visibility</p:attrName>
                                        </p:attrNameLst>
                                      </p:cBhvr>
                                      <p:to>
                                        <p:strVal val="visible"/>
                                      </p:to>
                                    </p:set>
                                    <p:anim calcmode="lin" valueType="num">
                                      <p:cBhvr>
                                        <p:cTn id="97" dur="500" fill="hold"/>
                                        <p:tgtEl>
                                          <p:spTgt spid="12"/>
                                        </p:tgtEl>
                                        <p:attrNameLst>
                                          <p:attrName>ppt_w</p:attrName>
                                        </p:attrNameLst>
                                      </p:cBhvr>
                                      <p:tavLst>
                                        <p:tav tm="0">
                                          <p:val>
                                            <p:strVal val="4*#ppt_w"/>
                                          </p:val>
                                        </p:tav>
                                        <p:tav tm="100000">
                                          <p:val>
                                            <p:strVal val="#ppt_w"/>
                                          </p:val>
                                        </p:tav>
                                      </p:tavLst>
                                    </p:anim>
                                    <p:anim calcmode="lin" valueType="num">
                                      <p:cBhvr>
                                        <p:cTn id="98" dur="500" fill="hold"/>
                                        <p:tgtEl>
                                          <p:spTgt spid="1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Visual Search</a:t>
            </a:r>
            <a:endParaRPr lang="en-US" dirty="0"/>
          </a:p>
        </p:txBody>
      </p:sp>
      <p:sp>
        <p:nvSpPr>
          <p:cNvPr id="4" name="Text Placeholder 3"/>
          <p:cNvSpPr>
            <a:spLocks noGrp="1"/>
          </p:cNvSpPr>
          <p:nvPr>
            <p:ph type="body" sz="quarter" idx="10"/>
          </p:nvPr>
        </p:nvSpPr>
        <p:spPr/>
        <p:txBody>
          <a:bodyPr/>
          <a:lstStyle/>
          <a:p>
            <a:r>
              <a:rPr lang="en-US" smtClean="0"/>
              <a:t>demo </a:t>
            </a:r>
            <a:endParaRPr lang="en-US" dirty="0"/>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94968" y="3929349"/>
            <a:ext cx="8598309" cy="1337595"/>
          </a:xfrm>
        </p:spPr>
        <p:txBody>
          <a:bodyPr/>
          <a:lstStyle/>
          <a:p>
            <a:r>
              <a:rPr lang="en-US" dirty="0" smtClean="0"/>
              <a:t>Internet Explorer 8 Scenarios with Microsoft Applications</a:t>
            </a:r>
            <a:endParaRPr lang="en-US" dirty="0"/>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lang="en-US" dirty="0" smtClean="0"/>
              <a:t>Where can I hook into IE?</a:t>
            </a:r>
            <a:br>
              <a:rPr lang="en-US" dirty="0" smtClean="0"/>
            </a:br>
            <a:r>
              <a:rPr lang="en-US" sz="3600" dirty="0" smtClean="0">
                <a:gradFill>
                  <a:gsLst>
                    <a:gs pos="50000">
                      <a:schemeClr val="tx2"/>
                    </a:gs>
                    <a:gs pos="100000">
                      <a:schemeClr val="tx2"/>
                    </a:gs>
                  </a:gsLst>
                  <a:lin ang="5400000" scaled="0"/>
                </a:gradFill>
              </a:rPr>
              <a:t>The </a:t>
            </a:r>
            <a:r>
              <a:rPr lang="en-US" sz="3600" smtClean="0">
                <a:gradFill>
                  <a:gsLst>
                    <a:gs pos="50000">
                      <a:schemeClr val="tx2"/>
                    </a:gs>
                    <a:gs pos="100000">
                      <a:schemeClr val="tx2"/>
                    </a:gs>
                  </a:gsLst>
                  <a:lin ang="5400000" scaled="0"/>
                </a:gradFill>
              </a:rPr>
              <a:t>(simpler) integration </a:t>
            </a:r>
            <a:r>
              <a:rPr lang="en-US" sz="3600" dirty="0" smtClean="0">
                <a:gradFill>
                  <a:gsLst>
                    <a:gs pos="50000">
                      <a:schemeClr val="tx2"/>
                    </a:gs>
                    <a:gs pos="100000">
                      <a:schemeClr val="tx2"/>
                    </a:gs>
                  </a:gsLst>
                  <a:lin ang="5400000" scaled="0"/>
                </a:gradFill>
              </a:rPr>
              <a:t>points IE provides</a:t>
            </a:r>
            <a:endParaRPr lang="en-US" dirty="0">
              <a:gradFill>
                <a:gsLst>
                  <a:gs pos="50000">
                    <a:schemeClr val="tx2"/>
                  </a:gs>
                  <a:gs pos="100000">
                    <a:schemeClr val="tx2"/>
                  </a:gs>
                </a:gsLst>
                <a:lin ang="5400000" scaled="0"/>
              </a:gradFill>
            </a:endParaRPr>
          </a:p>
        </p:txBody>
      </p:sp>
      <p:sp>
        <p:nvSpPr>
          <p:cNvPr id="3" name="Text Placeholder 2"/>
          <p:cNvSpPr>
            <a:spLocks noGrp="1"/>
          </p:cNvSpPr>
          <p:nvPr>
            <p:ph type="body" sz="quarter" idx="4294967295"/>
          </p:nvPr>
        </p:nvSpPr>
        <p:spPr>
          <a:xfrm>
            <a:off x="381000" y="1905000"/>
            <a:ext cx="8382000" cy="3151632"/>
          </a:xfrm>
        </p:spPr>
        <p:txBody>
          <a:bodyPr/>
          <a:lstStyle/>
          <a:p>
            <a:r>
              <a:rPr lang="en-US" dirty="0" smtClean="0">
                <a:gradFill>
                  <a:gsLst>
                    <a:gs pos="0">
                      <a:schemeClr val="tx1"/>
                    </a:gs>
                    <a:gs pos="100000">
                      <a:schemeClr val="tx1"/>
                    </a:gs>
                  </a:gsLst>
                  <a:lin ang="5400000" scaled="0"/>
                </a:gradFill>
              </a:rPr>
              <a:t>Home page, new tab page</a:t>
            </a:r>
          </a:p>
          <a:p>
            <a:r>
              <a:rPr lang="en-US" dirty="0" err="1" smtClean="0">
                <a:gradFill>
                  <a:gsLst>
                    <a:gs pos="0">
                      <a:schemeClr val="tx1"/>
                    </a:gs>
                    <a:gs pos="100000">
                      <a:schemeClr val="tx1"/>
                    </a:gs>
                  </a:gsLst>
                  <a:lin ang="5400000" scaled="0"/>
                </a:gradFill>
              </a:rPr>
              <a:t>WebSlices</a:t>
            </a:r>
            <a:r>
              <a:rPr lang="en-US" dirty="0" smtClean="0">
                <a:gradFill>
                  <a:gsLst>
                    <a:gs pos="0">
                      <a:schemeClr val="tx1"/>
                    </a:gs>
                    <a:gs pos="100000">
                      <a:schemeClr val="tx1"/>
                    </a:gs>
                  </a:gsLst>
                  <a:lin ang="5400000" scaled="0"/>
                </a:gradFill>
              </a:rPr>
              <a:t>, Accelerators</a:t>
            </a:r>
          </a:p>
          <a:p>
            <a:r>
              <a:rPr lang="en-US" dirty="0" smtClean="0">
                <a:gradFill>
                  <a:gsLst>
                    <a:gs pos="0">
                      <a:schemeClr val="tx1"/>
                    </a:gs>
                    <a:gs pos="100000">
                      <a:schemeClr val="tx1"/>
                    </a:gs>
                  </a:gsLst>
                  <a:lin ang="5400000" scaled="0"/>
                </a:gradFill>
              </a:rPr>
              <a:t>Explorer Bars and Toolbars</a:t>
            </a:r>
          </a:p>
          <a:p>
            <a:r>
              <a:rPr lang="en-US" dirty="0" smtClean="0">
                <a:gradFill>
                  <a:gsLst>
                    <a:gs pos="0">
                      <a:schemeClr val="tx1"/>
                    </a:gs>
                    <a:gs pos="100000">
                      <a:schemeClr val="tx1"/>
                    </a:gs>
                  </a:gsLst>
                  <a:lin ang="5400000" scaled="0"/>
                </a:gradFill>
              </a:rPr>
              <a:t>GPs + non-GP registry entries</a:t>
            </a:r>
          </a:p>
          <a:p>
            <a:r>
              <a:rPr lang="en-US" dirty="0" smtClean="0">
                <a:gradFill>
                  <a:gsLst>
                    <a:gs pos="0">
                      <a:schemeClr val="tx1"/>
                    </a:gs>
                    <a:gs pos="100000">
                      <a:schemeClr val="tx1"/>
                    </a:gs>
                  </a:gsLst>
                  <a:lin ang="5400000" scaled="0"/>
                </a:gradFill>
              </a:rPr>
              <a:t>Command buttons and menu items</a:t>
            </a:r>
          </a:p>
          <a:p>
            <a:r>
              <a:rPr lang="en-US" dirty="0" err="1" smtClean="0">
                <a:gradFill>
                  <a:gsLst>
                    <a:gs pos="0">
                      <a:schemeClr val="tx1"/>
                    </a:gs>
                    <a:gs pos="100000">
                      <a:schemeClr val="tx1"/>
                    </a:gs>
                  </a:gsLst>
                  <a:lin ang="5400000" scaled="0"/>
                </a:gradFill>
              </a:rPr>
              <a:t>InPrivate</a:t>
            </a:r>
            <a:r>
              <a:rPr lang="en-US" dirty="0" smtClean="0">
                <a:gradFill>
                  <a:gsLst>
                    <a:gs pos="0">
                      <a:schemeClr val="tx1"/>
                    </a:gs>
                    <a:gs pos="100000">
                      <a:schemeClr val="tx1"/>
                    </a:gs>
                  </a:gsLst>
                  <a:lin ang="5400000" scaled="0"/>
                </a:gradFill>
              </a:rPr>
              <a:t> Filtering</a:t>
            </a:r>
          </a:p>
        </p:txBody>
      </p:sp>
    </p:spTree>
    <p:extLst>
      <p:ext uri="{BB962C8B-B14F-4D97-AF65-F5344CB8AC3E}">
        <p14:creationId xmlns="" xmlns:p14="http://schemas.microsoft.com/office/powerpoint/2010/main" val="391719513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4854600"/>
            <a:ext cx="7772400" cy="1447800"/>
          </a:xfrm>
        </p:spPr>
        <p:txBody>
          <a:bodyPr/>
          <a:lstStyle/>
          <a:p>
            <a:r>
              <a:rPr lang="en-US" dirty="0" smtClean="0"/>
              <a:t>Internet Explorer 8 &amp; </a:t>
            </a:r>
            <a:br>
              <a:rPr lang="en-US" dirty="0" smtClean="0"/>
            </a:br>
            <a:r>
              <a:rPr lang="en-US" dirty="0" smtClean="0"/>
              <a:t>Outlook Web Access</a:t>
            </a:r>
            <a:endParaRPr lang="en-US" dirty="0"/>
          </a:p>
        </p:txBody>
      </p:sp>
      <p:sp>
        <p:nvSpPr>
          <p:cNvPr id="4" name="Text Placeholder 3"/>
          <p:cNvSpPr>
            <a:spLocks noGrp="1"/>
          </p:cNvSpPr>
          <p:nvPr>
            <p:ph type="body" sz="quarter" idx="10"/>
          </p:nvPr>
        </p:nvSpPr>
        <p:spPr/>
        <p:txBody>
          <a:bodyPr/>
          <a:lstStyle/>
          <a:p>
            <a:r>
              <a:rPr lang="en-US" smtClean="0"/>
              <a:t>demo </a:t>
            </a:r>
            <a:endParaRPr lang="en-US" dirty="0"/>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230188"/>
            <a:ext cx="8382000" cy="997196"/>
          </a:xfrm>
        </p:spPr>
        <p:txBody>
          <a:bodyPr/>
          <a:lstStyle/>
          <a:p>
            <a:r>
              <a:rPr lang="en-US" dirty="0" smtClean="0"/>
              <a:t>OWA: Send Mail Accelerator</a:t>
            </a:r>
            <a:br>
              <a:rPr lang="en-US" dirty="0" smtClean="0"/>
            </a:br>
            <a:r>
              <a:rPr lang="en-US" sz="2400" i="1" dirty="0" smtClean="0">
                <a:solidFill>
                  <a:schemeClr val="tx2">
                    <a:lumMod val="60000"/>
                    <a:lumOff val="40000"/>
                  </a:schemeClr>
                </a:solidFill>
              </a:rPr>
              <a:t>http://tailspintoys.org/owa/accelerators/NewOwaMail.xml</a:t>
            </a:r>
            <a:endParaRPr lang="en-US" sz="2400" i="1" dirty="0">
              <a:solidFill>
                <a:schemeClr val="tx2">
                  <a:lumMod val="60000"/>
                  <a:lumOff val="40000"/>
                </a:schemeClr>
              </a:solidFill>
            </a:endParaRPr>
          </a:p>
        </p:txBody>
      </p:sp>
      <p:sp>
        <p:nvSpPr>
          <p:cNvPr id="9" name="Text Placeholder 8"/>
          <p:cNvSpPr>
            <a:spLocks noGrp="1"/>
          </p:cNvSpPr>
          <p:nvPr>
            <p:ph type="body" sz="quarter" idx="10"/>
          </p:nvPr>
        </p:nvSpPr>
        <p:spPr>
          <a:xfrm>
            <a:off x="608275" y="1572364"/>
            <a:ext cx="8346073" cy="4046771"/>
          </a:xfrm>
        </p:spPr>
        <p:txBody>
          <a:bodyPr/>
          <a:lstStyle/>
          <a:p>
            <a:endParaRPr lang="en-US" sz="1600" dirty="0" smtClean="0"/>
          </a:p>
          <a:p>
            <a:endParaRPr lang="en-US" sz="1600" dirty="0" smtClean="0"/>
          </a:p>
          <a:p>
            <a:r>
              <a:rPr lang="en-US" sz="1600" dirty="0" smtClean="0"/>
              <a:t>&lt;?xml version="1.0" encoding="UTF-8" ?&gt;</a:t>
            </a:r>
          </a:p>
          <a:p>
            <a:r>
              <a:rPr lang="en-US" sz="1600" dirty="0" smtClean="0"/>
              <a:t>&lt;</a:t>
            </a:r>
            <a:r>
              <a:rPr lang="en-US" sz="1600" dirty="0" err="1" smtClean="0"/>
              <a:t>os:openServiceDescription</a:t>
            </a:r>
            <a:endParaRPr lang="en-US" sz="1600" dirty="0" smtClean="0"/>
          </a:p>
          <a:p>
            <a:r>
              <a:rPr lang="en-US" sz="1600" dirty="0" smtClean="0"/>
              <a:t>...</a:t>
            </a:r>
          </a:p>
          <a:p>
            <a:r>
              <a:rPr lang="en-US" sz="1600" dirty="0" smtClean="0"/>
              <a:t>    &lt;</a:t>
            </a:r>
            <a:r>
              <a:rPr lang="en-US" sz="1600" dirty="0" err="1" smtClean="0"/>
              <a:t>os:activityAction</a:t>
            </a:r>
            <a:r>
              <a:rPr lang="en-US" sz="1600" dirty="0" smtClean="0"/>
              <a:t> context="link"&gt;</a:t>
            </a:r>
          </a:p>
          <a:p>
            <a:r>
              <a:rPr lang="en-US" sz="1600" dirty="0" smtClean="0"/>
              <a:t>      &lt;</a:t>
            </a:r>
            <a:r>
              <a:rPr lang="en-US" sz="1600" dirty="0" err="1" smtClean="0"/>
              <a:t>os:execute</a:t>
            </a:r>
            <a:r>
              <a:rPr lang="en-US" sz="1600" dirty="0" smtClean="0"/>
              <a:t> action="http://www.tailspintoys.org/owa/mailto.php" </a:t>
            </a:r>
            <a:br>
              <a:rPr lang="en-US" sz="1600" dirty="0" smtClean="0"/>
            </a:br>
            <a:r>
              <a:rPr lang="en-US" sz="1600" dirty="0" smtClean="0"/>
              <a:t>                  method="get"&gt; </a:t>
            </a:r>
          </a:p>
          <a:p>
            <a:r>
              <a:rPr lang="en-US" sz="1600" dirty="0" smtClean="0"/>
              <a:t>        &lt;</a:t>
            </a:r>
            <a:r>
              <a:rPr lang="en-US" sz="1600" dirty="0" err="1" smtClean="0"/>
              <a:t>os:parameter</a:t>
            </a:r>
            <a:r>
              <a:rPr lang="en-US" sz="1600" dirty="0" smtClean="0"/>
              <a:t> name="</a:t>
            </a:r>
            <a:r>
              <a:rPr lang="en-US" sz="1600" dirty="0" err="1" smtClean="0"/>
              <a:t>ae</a:t>
            </a:r>
            <a:r>
              <a:rPr lang="en-US" sz="1600" dirty="0" smtClean="0"/>
              <a:t>" value="Item" type="text" /&gt;</a:t>
            </a:r>
          </a:p>
          <a:p>
            <a:r>
              <a:rPr lang="en-US" sz="1600" dirty="0" smtClean="0"/>
              <a:t>        &lt;</a:t>
            </a:r>
            <a:r>
              <a:rPr lang="en-US" sz="1600" dirty="0" err="1" smtClean="0"/>
              <a:t>os:parameter</a:t>
            </a:r>
            <a:r>
              <a:rPr lang="en-US" sz="1600" dirty="0" smtClean="0"/>
              <a:t> name="t"  value="</a:t>
            </a:r>
            <a:r>
              <a:rPr lang="en-US" sz="1600" dirty="0" err="1" smtClean="0"/>
              <a:t>IPM.Note</a:t>
            </a:r>
            <a:r>
              <a:rPr lang="en-US" sz="1600" dirty="0" smtClean="0"/>
              <a:t>" type="text" /&gt;</a:t>
            </a:r>
          </a:p>
          <a:p>
            <a:r>
              <a:rPr lang="en-US" sz="1600" dirty="0" smtClean="0"/>
              <a:t>        &lt;</a:t>
            </a:r>
            <a:r>
              <a:rPr lang="en-US" sz="1600" dirty="0" err="1" smtClean="0"/>
              <a:t>os:parameter</a:t>
            </a:r>
            <a:r>
              <a:rPr lang="en-US" sz="1600" dirty="0" smtClean="0"/>
              <a:t> name="a"  value="New" type="text" /&gt;</a:t>
            </a:r>
          </a:p>
          <a:p>
            <a:r>
              <a:rPr lang="en-US" sz="1600" dirty="0" smtClean="0"/>
              <a:t>        &lt;</a:t>
            </a:r>
            <a:r>
              <a:rPr lang="en-US" sz="1600" dirty="0" err="1" smtClean="0"/>
              <a:t>os:parameter</a:t>
            </a:r>
            <a:r>
              <a:rPr lang="en-US" sz="1600" dirty="0" smtClean="0"/>
              <a:t> name="to" value="{link}" type="text" /&gt; </a:t>
            </a:r>
          </a:p>
          <a:p>
            <a:r>
              <a:rPr lang="en-US" sz="1600" dirty="0" smtClean="0"/>
              <a:t>      &lt;/</a:t>
            </a:r>
            <a:r>
              <a:rPr lang="en-US" sz="1600" dirty="0" err="1" smtClean="0"/>
              <a:t>os:execute</a:t>
            </a:r>
            <a:r>
              <a:rPr lang="en-US" sz="1600" dirty="0" smtClean="0"/>
              <a:t>&gt; </a:t>
            </a:r>
          </a:p>
          <a:p>
            <a:r>
              <a:rPr lang="en-US" sz="1600" dirty="0" smtClean="0"/>
              <a:t>...</a:t>
            </a:r>
          </a:p>
          <a:p>
            <a:r>
              <a:rPr lang="en-US" sz="1600" dirty="0" smtClean="0"/>
              <a:t>&lt;/</a:t>
            </a:r>
            <a:r>
              <a:rPr lang="en-US" sz="1600" dirty="0" err="1" smtClean="0"/>
              <a:t>os:openServiceDescription</a:t>
            </a:r>
            <a:r>
              <a:rPr lang="en-US" sz="1600" dirty="0" smtClean="0"/>
              <a:t>&gt;</a:t>
            </a:r>
          </a:p>
          <a:p>
            <a:pPr lvl="1"/>
            <a:r>
              <a:rPr lang="en-US" dirty="0" smtClean="0"/>
              <a:t> </a:t>
            </a: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230188"/>
            <a:ext cx="8382000" cy="997196"/>
          </a:xfrm>
        </p:spPr>
        <p:txBody>
          <a:bodyPr/>
          <a:lstStyle/>
          <a:p>
            <a:r>
              <a:rPr lang="en-US" dirty="0" smtClean="0"/>
              <a:t>OWA: Send Mail Accelerator</a:t>
            </a:r>
            <a:br>
              <a:rPr lang="en-US" dirty="0" smtClean="0"/>
            </a:br>
            <a:r>
              <a:rPr lang="en-US" sz="2400" i="1" dirty="0" smtClean="0">
                <a:solidFill>
                  <a:schemeClr val="tx2">
                    <a:lumMod val="60000"/>
                    <a:lumOff val="40000"/>
                  </a:schemeClr>
                </a:solidFill>
              </a:rPr>
              <a:t>http://tailspintoys.org/owa/mailto.php.src</a:t>
            </a:r>
            <a:endParaRPr lang="en-US" sz="2400" i="1" dirty="0">
              <a:solidFill>
                <a:schemeClr val="tx2">
                  <a:lumMod val="60000"/>
                  <a:lumOff val="40000"/>
                </a:schemeClr>
              </a:solidFill>
            </a:endParaRPr>
          </a:p>
        </p:txBody>
      </p:sp>
      <p:sp>
        <p:nvSpPr>
          <p:cNvPr id="9" name="Text Placeholder 8"/>
          <p:cNvSpPr>
            <a:spLocks noGrp="1"/>
          </p:cNvSpPr>
          <p:nvPr>
            <p:ph type="body" sz="quarter" idx="10"/>
          </p:nvPr>
        </p:nvSpPr>
        <p:spPr>
          <a:xfrm>
            <a:off x="608275" y="1572364"/>
            <a:ext cx="8346073" cy="4046771"/>
          </a:xfrm>
        </p:spPr>
        <p:txBody>
          <a:bodyPr/>
          <a:lstStyle/>
          <a:p>
            <a:endParaRPr lang="en-US" sz="1600" dirty="0" smtClean="0"/>
          </a:p>
          <a:p>
            <a:endParaRPr lang="en-US" sz="1600" dirty="0" smtClean="0"/>
          </a:p>
          <a:p>
            <a:endParaRPr lang="en-US" sz="1600" dirty="0" smtClean="0"/>
          </a:p>
          <a:p>
            <a:r>
              <a:rPr lang="en-US" sz="1600" dirty="0" smtClean="0"/>
              <a:t>&lt;?</a:t>
            </a:r>
          </a:p>
          <a:p>
            <a:endParaRPr lang="en-US" sz="1600" dirty="0" smtClean="0"/>
          </a:p>
          <a:p>
            <a:r>
              <a:rPr lang="en-US" sz="1600" dirty="0" smtClean="0"/>
              <a:t>  $</a:t>
            </a:r>
            <a:r>
              <a:rPr lang="en-US" sz="1600" dirty="0" err="1" smtClean="0"/>
              <a:t>ae</a:t>
            </a:r>
            <a:r>
              <a:rPr lang="en-US" sz="1600" dirty="0" smtClean="0"/>
              <a:t> = $_GET[ '</a:t>
            </a:r>
            <a:r>
              <a:rPr lang="en-US" sz="1600" dirty="0" err="1" smtClean="0"/>
              <a:t>ae</a:t>
            </a:r>
            <a:r>
              <a:rPr lang="en-US" sz="1600" dirty="0" smtClean="0"/>
              <a:t>' ];</a:t>
            </a:r>
          </a:p>
          <a:p>
            <a:r>
              <a:rPr lang="en-US" sz="1600" dirty="0" smtClean="0"/>
              <a:t>  $t  = $_GET[ 't'  ];</a:t>
            </a:r>
          </a:p>
          <a:p>
            <a:r>
              <a:rPr lang="en-US" sz="1600" dirty="0" smtClean="0"/>
              <a:t>  $a  = $_GET[ 'a'  ];</a:t>
            </a:r>
          </a:p>
          <a:p>
            <a:r>
              <a:rPr lang="en-US" sz="1600" dirty="0" smtClean="0"/>
              <a:t>  $to = </a:t>
            </a:r>
            <a:r>
              <a:rPr lang="en-US" sz="1600" dirty="0" err="1" smtClean="0"/>
              <a:t>str_replace</a:t>
            </a:r>
            <a:r>
              <a:rPr lang="en-US" sz="1600" dirty="0" smtClean="0"/>
              <a:t>("mailto:", "", $_GET['to']); </a:t>
            </a:r>
          </a:p>
          <a:p>
            <a:endParaRPr lang="en-US" sz="1600" dirty="0" smtClean="0"/>
          </a:p>
          <a:p>
            <a:r>
              <a:rPr lang="en-US" sz="1600" dirty="0" smtClean="0"/>
              <a:t>  header("Location: https://windows.mail.microsoft.com”.</a:t>
            </a:r>
            <a:br>
              <a:rPr lang="en-US" sz="1600" dirty="0" smtClean="0"/>
            </a:br>
            <a:r>
              <a:rPr lang="en-US" sz="1600" dirty="0" smtClean="0"/>
              <a:t>                    “/OWA/?</a:t>
            </a:r>
            <a:r>
              <a:rPr lang="en-US" sz="1600" dirty="0" err="1" smtClean="0"/>
              <a:t>ae</a:t>
            </a:r>
            <a:r>
              <a:rPr lang="en-US" sz="1600" dirty="0" smtClean="0"/>
              <a:t>=$</a:t>
            </a:r>
            <a:r>
              <a:rPr lang="en-US" sz="1600" dirty="0" err="1" smtClean="0"/>
              <a:t>ae&amp;t</a:t>
            </a:r>
            <a:r>
              <a:rPr lang="en-US" sz="1600" dirty="0" smtClean="0"/>
              <a:t>=$</a:t>
            </a:r>
            <a:r>
              <a:rPr lang="en-US" sz="1600" dirty="0" err="1" smtClean="0"/>
              <a:t>t&amp;a</a:t>
            </a:r>
            <a:r>
              <a:rPr lang="en-US" sz="1600" dirty="0" smtClean="0"/>
              <a:t>=$</a:t>
            </a:r>
            <a:r>
              <a:rPr lang="en-US" sz="1600" dirty="0" err="1" smtClean="0"/>
              <a:t>a&amp;to</a:t>
            </a:r>
            <a:r>
              <a:rPr lang="en-US" sz="1600" dirty="0" smtClean="0"/>
              <a:t>=$to");</a:t>
            </a:r>
          </a:p>
          <a:p>
            <a:endParaRPr lang="en-US" sz="1600" dirty="0" smtClean="0"/>
          </a:p>
          <a:p>
            <a:r>
              <a:rPr lang="en-US" sz="1600" dirty="0" smtClean="0"/>
              <a:t>?&gt;</a:t>
            </a:r>
          </a:p>
          <a:p>
            <a:pPr lvl="1"/>
            <a:r>
              <a:rPr lang="en-US" dirty="0" smtClean="0"/>
              <a:t> </a:t>
            </a: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4854600"/>
            <a:ext cx="7772400" cy="1447800"/>
          </a:xfrm>
        </p:spPr>
        <p:txBody>
          <a:bodyPr/>
          <a:lstStyle/>
          <a:p>
            <a:r>
              <a:rPr lang="en-US" dirty="0" smtClean="0"/>
              <a:t>Internet Explorer 8 &amp; IIS/SQL</a:t>
            </a:r>
            <a:br>
              <a:rPr lang="en-US" dirty="0" smtClean="0"/>
            </a:br>
            <a:r>
              <a:rPr lang="en-US" dirty="0" smtClean="0"/>
              <a:t>(Web Slice)</a:t>
            </a:r>
            <a:endParaRPr lang="en-US" dirty="0"/>
          </a:p>
        </p:txBody>
      </p:sp>
      <p:sp>
        <p:nvSpPr>
          <p:cNvPr id="4" name="Text Placeholder 3"/>
          <p:cNvSpPr>
            <a:spLocks noGrp="1"/>
          </p:cNvSpPr>
          <p:nvPr>
            <p:ph type="body" sz="quarter" idx="10"/>
          </p:nvPr>
        </p:nvSpPr>
        <p:spPr/>
        <p:txBody>
          <a:bodyPr/>
          <a:lstStyle/>
          <a:p>
            <a:r>
              <a:rPr lang="en-US" smtClean="0"/>
              <a:t>demo </a:t>
            </a:r>
            <a:endParaRPr lang="en-US" dirty="0"/>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230188"/>
            <a:ext cx="8382000" cy="997196"/>
          </a:xfrm>
        </p:spPr>
        <p:txBody>
          <a:bodyPr/>
          <a:lstStyle/>
          <a:p>
            <a:r>
              <a:rPr lang="en-US" dirty="0" smtClean="0"/>
              <a:t>IIS/SQL: Web Slice </a:t>
            </a:r>
            <a:br>
              <a:rPr lang="en-US" dirty="0" smtClean="0"/>
            </a:br>
            <a:r>
              <a:rPr lang="en-US" sz="2400" i="1" dirty="0" smtClean="0">
                <a:solidFill>
                  <a:schemeClr val="tx2">
                    <a:lumMod val="60000"/>
                    <a:lumOff val="40000"/>
                  </a:schemeClr>
                </a:solidFill>
              </a:rPr>
              <a:t> http://ie8demos.com/northwind/intranet/resport.asp</a:t>
            </a:r>
            <a:endParaRPr lang="en-US" sz="2400" i="1" dirty="0">
              <a:solidFill>
                <a:schemeClr val="tx2">
                  <a:lumMod val="60000"/>
                  <a:lumOff val="40000"/>
                </a:schemeClr>
              </a:solidFill>
            </a:endParaRPr>
          </a:p>
        </p:txBody>
      </p:sp>
      <p:sp>
        <p:nvSpPr>
          <p:cNvPr id="9" name="Text Placeholder 8"/>
          <p:cNvSpPr>
            <a:spLocks noGrp="1"/>
          </p:cNvSpPr>
          <p:nvPr>
            <p:ph type="body" sz="quarter" idx="10"/>
          </p:nvPr>
        </p:nvSpPr>
        <p:spPr>
          <a:xfrm>
            <a:off x="608275" y="1572364"/>
            <a:ext cx="8346073" cy="4046771"/>
          </a:xfrm>
        </p:spPr>
        <p:txBody>
          <a:bodyPr/>
          <a:lstStyle/>
          <a:p>
            <a:endParaRPr lang="en-US" sz="1600" dirty="0" smtClean="0"/>
          </a:p>
          <a:p>
            <a:endParaRPr lang="en-US" sz="1600" dirty="0" smtClean="0"/>
          </a:p>
          <a:p>
            <a:r>
              <a:rPr lang="en-US" sz="1600" dirty="0" smtClean="0"/>
              <a:t>...</a:t>
            </a:r>
          </a:p>
          <a:p>
            <a:r>
              <a:rPr lang="en-US" sz="1600" dirty="0" smtClean="0"/>
              <a:t>&lt;div class="</a:t>
            </a:r>
            <a:r>
              <a:rPr lang="en-US" sz="1600" dirty="0" err="1" smtClean="0"/>
              <a:t>hslice</a:t>
            </a:r>
            <a:r>
              <a:rPr lang="en-US" sz="1600" dirty="0" smtClean="0"/>
              <a:t>" id="report-1"&gt;</a:t>
            </a:r>
          </a:p>
          <a:p>
            <a:r>
              <a:rPr lang="en-US" sz="1600" dirty="0" smtClean="0"/>
              <a:t>    &lt;h2 class="entry-title"&gt;</a:t>
            </a:r>
            <a:r>
              <a:rPr lang="en-US" sz="1600" dirty="0" err="1" smtClean="0"/>
              <a:t>Consoto</a:t>
            </a:r>
            <a:r>
              <a:rPr lang="en-US" sz="1600" dirty="0" smtClean="0"/>
              <a:t> Laptop Stock&lt;/h2&gt;</a:t>
            </a:r>
          </a:p>
          <a:p>
            <a:r>
              <a:rPr lang="en-US" sz="1600" dirty="0" smtClean="0"/>
              <a:t>    &lt;a </a:t>
            </a:r>
            <a:r>
              <a:rPr lang="en-US" sz="1600" dirty="0" err="1" smtClean="0"/>
              <a:t>rel</a:t>
            </a:r>
            <a:r>
              <a:rPr lang="en-US" sz="1600" dirty="0" smtClean="0"/>
              <a:t>="entry-content" </a:t>
            </a:r>
            <a:r>
              <a:rPr lang="en-US" sz="1600" dirty="0" err="1" smtClean="0"/>
              <a:t>href</a:t>
            </a:r>
            <a:r>
              <a:rPr lang="en-US" sz="1600" dirty="0" smtClean="0"/>
              <a:t>="http://www.ie8demos.com/northwind/intranet/report-slice.asp?id=1" style="display: none;"&gt;&lt;/a&gt;</a:t>
            </a:r>
          </a:p>
          <a:p>
            <a:r>
              <a:rPr lang="en-US" sz="1600" dirty="0" smtClean="0"/>
              <a:t>    &lt;div class="entry-content"&gt; </a:t>
            </a:r>
          </a:p>
          <a:p>
            <a:r>
              <a:rPr lang="en-US" sz="1600" dirty="0" smtClean="0"/>
              <a:t>...</a:t>
            </a: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lang="en-US" dirty="0" smtClean="0"/>
              <a:t>Internet Explorer 8 + Dynamics CRM</a:t>
            </a:r>
            <a:br>
              <a:rPr lang="en-US" dirty="0" smtClean="0"/>
            </a:br>
            <a:r>
              <a:rPr lang="en-US" sz="3600" dirty="0" smtClean="0">
                <a:gradFill>
                  <a:gsLst>
                    <a:gs pos="50000">
                      <a:schemeClr val="tx2"/>
                    </a:gs>
                    <a:gs pos="100000">
                      <a:schemeClr val="tx2"/>
                    </a:gs>
                  </a:gsLst>
                  <a:lin ang="5400000" scaled="0"/>
                </a:gradFill>
              </a:rPr>
              <a:t>Lower Data Entry Overhead - Better Data Quality</a:t>
            </a:r>
            <a:endParaRPr lang="en-US" dirty="0">
              <a:gradFill>
                <a:gsLst>
                  <a:gs pos="50000">
                    <a:schemeClr val="tx2"/>
                  </a:gs>
                  <a:gs pos="100000">
                    <a:schemeClr val="tx2"/>
                  </a:gs>
                </a:gsLst>
                <a:lin ang="5400000" scaled="0"/>
              </a:gradFill>
            </a:endParaRPr>
          </a:p>
        </p:txBody>
      </p:sp>
      <p:sp>
        <p:nvSpPr>
          <p:cNvPr id="3" name="Text Placeholder 2"/>
          <p:cNvSpPr>
            <a:spLocks noGrp="1"/>
          </p:cNvSpPr>
          <p:nvPr>
            <p:ph type="body" sz="quarter" idx="4294967295"/>
          </p:nvPr>
        </p:nvSpPr>
        <p:spPr>
          <a:xfrm>
            <a:off x="381000" y="1580544"/>
            <a:ext cx="8382000" cy="3742563"/>
          </a:xfrm>
        </p:spPr>
        <p:txBody>
          <a:bodyPr/>
          <a:lstStyle/>
          <a:p>
            <a:r>
              <a:rPr lang="en-US" dirty="0" smtClean="0">
                <a:gradFill>
                  <a:gsLst>
                    <a:gs pos="0">
                      <a:schemeClr val="tx1"/>
                    </a:gs>
                    <a:gs pos="100000">
                      <a:schemeClr val="tx1"/>
                    </a:gs>
                  </a:gsLst>
                  <a:lin ang="5400000" scaled="0"/>
                </a:gradFill>
              </a:rPr>
              <a:t>Getting customer data transferred requires lots of cut and paste.</a:t>
            </a:r>
          </a:p>
          <a:p>
            <a:r>
              <a:rPr lang="en-US" dirty="0" smtClean="0">
                <a:gradFill>
                  <a:gsLst>
                    <a:gs pos="0">
                      <a:schemeClr val="tx1"/>
                    </a:gs>
                    <a:gs pos="100000">
                      <a:schemeClr val="tx1"/>
                    </a:gs>
                  </a:gsLst>
                  <a:lin ang="5400000" scaled="0"/>
                </a:gradFill>
              </a:rPr>
              <a:t>Accelerators let users easily transfer information between Internet Explorer and Dynamics</a:t>
            </a:r>
          </a:p>
          <a:p>
            <a:r>
              <a:rPr lang="en-US" dirty="0" smtClean="0">
                <a:gradFill>
                  <a:gsLst>
                    <a:gs pos="0">
                      <a:schemeClr val="tx1"/>
                    </a:gs>
                    <a:gs pos="100000">
                      <a:schemeClr val="tx1"/>
                    </a:gs>
                  </a:gsLst>
                  <a:lin ang="5400000" scaled="0"/>
                </a:gradFill>
              </a:rPr>
              <a:t>Lead generation accelerators can be used to grab information such as postal addresses, phone numbers, and emails to create a new entry right in Dynamics</a:t>
            </a:r>
          </a:p>
        </p:txBody>
      </p:sp>
    </p:spTree>
    <p:extLst>
      <p:ext uri="{BB962C8B-B14F-4D97-AF65-F5344CB8AC3E}">
        <p14:creationId xmlns="" xmlns:p14="http://schemas.microsoft.com/office/powerpoint/2010/main" val="391719513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8099" y="3929349"/>
            <a:ext cx="8542750" cy="1337595"/>
          </a:xfrm>
        </p:spPr>
        <p:txBody>
          <a:bodyPr/>
          <a:lstStyle/>
          <a:p>
            <a:r>
              <a:rPr lang="en-US" sz="3600" dirty="0" smtClean="0"/>
              <a:t>Windows Internet Explorer 8 in the Enterprise: Build, Deploy, and Manage Better Experiences</a:t>
            </a:r>
            <a:endParaRPr sz="36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endParaRPr>
          </a:p>
        </p:txBody>
      </p:sp>
      <p:sp>
        <p:nvSpPr>
          <p:cNvPr id="3" name="Subtitle 2"/>
          <p:cNvSpPr>
            <a:spLocks noGrp="1"/>
          </p:cNvSpPr>
          <p:nvPr>
            <p:ph type="subTitle" idx="1"/>
          </p:nvPr>
        </p:nvSpPr>
        <p:spPr/>
        <p:txBody>
          <a:bodyPr/>
          <a:lstStyle/>
          <a:p>
            <a:r>
              <a:rPr lang="en-US" dirty="0" smtClean="0">
                <a:solidFill>
                  <a:schemeClr val="tx1"/>
                </a:solidFill>
              </a:rPr>
              <a:t>Matt Heller</a:t>
            </a:r>
          </a:p>
          <a:p>
            <a:r>
              <a:rPr lang="en-US" dirty="0" smtClean="0">
                <a:solidFill>
                  <a:schemeClr val="tx1"/>
                </a:solidFill>
              </a:rPr>
              <a:t>Aaron Margosis</a:t>
            </a:r>
          </a:p>
          <a:p>
            <a:r>
              <a:rPr lang="en-US" dirty="0" smtClean="0">
                <a:solidFill>
                  <a:schemeClr val="tx1"/>
                </a:solidFill>
              </a:rPr>
              <a:t>Microsoft Corporation</a:t>
            </a:r>
          </a:p>
          <a:p>
            <a:r>
              <a:rPr lang="en-US" dirty="0" smtClean="0">
                <a:solidFill>
                  <a:schemeClr val="tx1"/>
                </a:solidFill>
              </a:rPr>
              <a:t>CLI 313</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4869348"/>
            <a:ext cx="7772400" cy="1447800"/>
          </a:xfrm>
        </p:spPr>
        <p:txBody>
          <a:bodyPr/>
          <a:lstStyle/>
          <a:p>
            <a:r>
              <a:rPr lang="en-US" dirty="0" smtClean="0"/>
              <a:t>Internet Explorer 8 &amp; Dynamics CRM</a:t>
            </a:r>
            <a:endParaRPr lang="en-US" dirty="0"/>
          </a:p>
        </p:txBody>
      </p:sp>
      <p:sp>
        <p:nvSpPr>
          <p:cNvPr id="4" name="Text Placeholder 3"/>
          <p:cNvSpPr>
            <a:spLocks noGrp="1"/>
          </p:cNvSpPr>
          <p:nvPr>
            <p:ph type="body" sz="quarter" idx="10"/>
          </p:nvPr>
        </p:nvSpPr>
        <p:spPr/>
        <p:txBody>
          <a:bodyPr/>
          <a:lstStyle/>
          <a:p>
            <a:r>
              <a:rPr lang="en-US" smtClean="0"/>
              <a:t>demo </a:t>
            </a:r>
            <a:endParaRPr lang="en-US" dirty="0"/>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lang="en-US" dirty="0" smtClean="0"/>
              <a:t>Dynamics Lead Accelerator</a:t>
            </a:r>
            <a:br>
              <a:rPr lang="en-US" dirty="0" smtClean="0"/>
            </a:br>
            <a:r>
              <a:rPr lang="en-US" sz="3600" dirty="0" smtClean="0">
                <a:gradFill>
                  <a:gsLst>
                    <a:gs pos="50000">
                      <a:schemeClr val="tx2"/>
                    </a:gs>
                    <a:gs pos="100000">
                      <a:schemeClr val="tx2"/>
                    </a:gs>
                  </a:gsLst>
                  <a:lin ang="5400000" scaled="0"/>
                </a:gradFill>
              </a:rPr>
              <a:t>The approach</a:t>
            </a:r>
            <a:endParaRPr lang="en-US" dirty="0">
              <a:gradFill>
                <a:gsLst>
                  <a:gs pos="50000">
                    <a:schemeClr val="tx2"/>
                  </a:gs>
                  <a:gs pos="100000">
                    <a:schemeClr val="tx2"/>
                  </a:gs>
                </a:gsLst>
                <a:lin ang="5400000" scaled="0"/>
              </a:gradFill>
            </a:endParaRPr>
          </a:p>
        </p:txBody>
      </p:sp>
      <p:graphicFrame>
        <p:nvGraphicFramePr>
          <p:cNvPr id="4" name="Diagram 3"/>
          <p:cNvGraphicFramePr/>
          <p:nvPr/>
        </p:nvGraphicFramePr>
        <p:xfrm>
          <a:off x="1524000" y="18034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 xmlns:p14="http://schemas.microsoft.com/office/powerpoint/2010/main" val="3917195131"/>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230188"/>
            <a:ext cx="8382000" cy="997196"/>
          </a:xfrm>
        </p:spPr>
        <p:txBody>
          <a:bodyPr/>
          <a:lstStyle/>
          <a:p>
            <a:r>
              <a:rPr lang="en-US" dirty="0" smtClean="0"/>
              <a:t>Dynamics CRM: Lead Accelerator </a:t>
            </a:r>
            <a:br>
              <a:rPr lang="en-US" dirty="0" smtClean="0"/>
            </a:br>
            <a:r>
              <a:rPr lang="en-US" sz="2400" i="1" dirty="0" smtClean="0">
                <a:solidFill>
                  <a:schemeClr val="tx2">
                    <a:lumMod val="60000"/>
                    <a:lumOff val="40000"/>
                  </a:schemeClr>
                </a:solidFill>
              </a:rPr>
              <a:t> http://tailspintoys.org/crm/lead_full.xml</a:t>
            </a:r>
            <a:endParaRPr lang="en-US" sz="2400" i="1" dirty="0">
              <a:solidFill>
                <a:schemeClr val="tx2">
                  <a:lumMod val="60000"/>
                  <a:lumOff val="40000"/>
                </a:schemeClr>
              </a:solidFill>
            </a:endParaRPr>
          </a:p>
        </p:txBody>
      </p:sp>
      <p:sp>
        <p:nvSpPr>
          <p:cNvPr id="9" name="Text Placeholder 8"/>
          <p:cNvSpPr>
            <a:spLocks noGrp="1"/>
          </p:cNvSpPr>
          <p:nvPr>
            <p:ph type="body" sz="quarter" idx="10"/>
          </p:nvPr>
        </p:nvSpPr>
        <p:spPr>
          <a:xfrm>
            <a:off x="608275" y="1572364"/>
            <a:ext cx="8346073" cy="4046771"/>
          </a:xfrm>
        </p:spPr>
        <p:txBody>
          <a:bodyPr/>
          <a:lstStyle/>
          <a:p>
            <a:r>
              <a:rPr lang="en-US" sz="1600" dirty="0" smtClean="0"/>
              <a:t>...</a:t>
            </a:r>
          </a:p>
          <a:p>
            <a:r>
              <a:rPr lang="en-US" sz="1600" dirty="0" smtClean="0"/>
              <a:t>&lt;</a:t>
            </a:r>
            <a:r>
              <a:rPr lang="en-US" sz="1600" dirty="0" err="1" smtClean="0"/>
              <a:t>os:activityAction</a:t>
            </a:r>
            <a:r>
              <a:rPr lang="en-US" sz="1600" dirty="0" smtClean="0"/>
              <a:t> context="selection"&gt;</a:t>
            </a:r>
          </a:p>
          <a:p>
            <a:r>
              <a:rPr lang="en-US" sz="1600" dirty="0" smtClean="0"/>
              <a:t> &lt;</a:t>
            </a:r>
            <a:r>
              <a:rPr lang="en-US" sz="1600" dirty="0" err="1" smtClean="0"/>
              <a:t>os:preview</a:t>
            </a:r>
            <a:r>
              <a:rPr lang="en-US" sz="1600" dirty="0" smtClean="0"/>
              <a:t> method="post" action="http://www.tailspintoys.org/crm/actions.php"&gt;</a:t>
            </a:r>
          </a:p>
          <a:p>
            <a:r>
              <a:rPr lang="en-US" sz="1600" dirty="0" smtClean="0"/>
              <a:t>  &lt;</a:t>
            </a:r>
            <a:r>
              <a:rPr lang="en-US" sz="1600" dirty="0" err="1" smtClean="0"/>
              <a:t>os:parameter</a:t>
            </a:r>
            <a:r>
              <a:rPr lang="en-US" sz="1600" dirty="0" smtClean="0"/>
              <a:t> name="method" value="preview" /&gt;</a:t>
            </a:r>
          </a:p>
          <a:p>
            <a:r>
              <a:rPr lang="en-US" sz="1600" dirty="0" smtClean="0"/>
              <a:t>  &lt;</a:t>
            </a:r>
            <a:r>
              <a:rPr lang="en-US" sz="1600" dirty="0" err="1" smtClean="0"/>
              <a:t>os:parameter</a:t>
            </a:r>
            <a:r>
              <a:rPr lang="en-US" sz="1600" dirty="0" smtClean="0"/>
              <a:t> name="mode" value="full" /&gt;</a:t>
            </a:r>
          </a:p>
          <a:p>
            <a:r>
              <a:rPr lang="en-US" sz="1600" dirty="0" smtClean="0"/>
              <a:t>  &lt;</a:t>
            </a:r>
            <a:r>
              <a:rPr lang="en-US" sz="1600" dirty="0" err="1" smtClean="0"/>
              <a:t>os:parameter</a:t>
            </a:r>
            <a:r>
              <a:rPr lang="en-US" sz="1600" dirty="0" smtClean="0"/>
              <a:t> name="</a:t>
            </a:r>
            <a:r>
              <a:rPr lang="en-US" sz="1600" dirty="0" err="1" smtClean="0"/>
              <a:t>url</a:t>
            </a:r>
            <a:r>
              <a:rPr lang="en-US" sz="1600" dirty="0" smtClean="0"/>
              <a:t>" value="{</a:t>
            </a:r>
            <a:r>
              <a:rPr lang="en-US" sz="1600" dirty="0" err="1" smtClean="0"/>
              <a:t>documentUrl</a:t>
            </a:r>
            <a:r>
              <a:rPr lang="en-US" sz="1600" dirty="0" smtClean="0"/>
              <a:t>}" /&gt;</a:t>
            </a:r>
          </a:p>
          <a:p>
            <a:r>
              <a:rPr lang="en-US" sz="1600" dirty="0" smtClean="0"/>
              <a:t>  &lt;</a:t>
            </a:r>
            <a:r>
              <a:rPr lang="en-US" sz="1600" dirty="0" err="1" smtClean="0"/>
              <a:t>os:parameter</a:t>
            </a:r>
            <a:r>
              <a:rPr lang="en-US" sz="1600" dirty="0" smtClean="0"/>
              <a:t> name="title" value="{</a:t>
            </a:r>
            <a:r>
              <a:rPr lang="en-US" sz="1600" dirty="0" err="1" smtClean="0"/>
              <a:t>documentTitle</a:t>
            </a:r>
            <a:r>
              <a:rPr lang="en-US" sz="1600" dirty="0" smtClean="0"/>
              <a:t>}" /&gt;</a:t>
            </a:r>
          </a:p>
          <a:p>
            <a:r>
              <a:rPr lang="en-US" sz="1600" dirty="0" smtClean="0"/>
              <a:t>  &lt;</a:t>
            </a:r>
            <a:r>
              <a:rPr lang="en-US" sz="1600" dirty="0" err="1" smtClean="0"/>
              <a:t>os:parameter</a:t>
            </a:r>
            <a:r>
              <a:rPr lang="en-US" sz="1600" dirty="0" smtClean="0"/>
              <a:t> name="link" value="{link}" /&gt;</a:t>
            </a:r>
          </a:p>
          <a:p>
            <a:r>
              <a:rPr lang="en-US" sz="1600" dirty="0" smtClean="0"/>
              <a:t>  &lt;</a:t>
            </a:r>
            <a:r>
              <a:rPr lang="en-US" sz="1600" dirty="0" err="1" smtClean="0"/>
              <a:t>os:parameter</a:t>
            </a:r>
            <a:r>
              <a:rPr lang="en-US" sz="1600" dirty="0" smtClean="0"/>
              <a:t> name="text" value="{selection}" /&gt;</a:t>
            </a:r>
          </a:p>
          <a:p>
            <a:r>
              <a:rPr lang="en-US" sz="1600" dirty="0" smtClean="0"/>
              <a:t> &lt;/</a:t>
            </a:r>
            <a:r>
              <a:rPr lang="en-US" sz="1600" dirty="0" err="1" smtClean="0"/>
              <a:t>os:preview</a:t>
            </a:r>
            <a:r>
              <a:rPr lang="en-US" sz="1600" dirty="0" smtClean="0"/>
              <a:t>&gt;</a:t>
            </a:r>
          </a:p>
          <a:p>
            <a:r>
              <a:rPr lang="en-US" sz="1600" dirty="0" smtClean="0"/>
              <a:t> &lt;</a:t>
            </a:r>
            <a:r>
              <a:rPr lang="en-US" sz="1600" dirty="0" err="1" smtClean="0"/>
              <a:t>os:execute</a:t>
            </a:r>
            <a:r>
              <a:rPr lang="en-US" sz="1600" dirty="0" smtClean="0"/>
              <a:t> method="post" action="http://www.tailspintoys.org/crm/actions.php"&gt;</a:t>
            </a:r>
          </a:p>
          <a:p>
            <a:r>
              <a:rPr lang="en-US" sz="1600" dirty="0" smtClean="0"/>
              <a:t>  &lt;</a:t>
            </a:r>
            <a:r>
              <a:rPr lang="en-US" sz="1600" dirty="0" err="1" smtClean="0"/>
              <a:t>os:parameter</a:t>
            </a:r>
            <a:r>
              <a:rPr lang="en-US" sz="1600" dirty="0" smtClean="0"/>
              <a:t> name="method" value="execute" /&gt;</a:t>
            </a:r>
          </a:p>
          <a:p>
            <a:r>
              <a:rPr lang="en-US" sz="1600" dirty="0" smtClean="0"/>
              <a:t>  &lt;</a:t>
            </a:r>
            <a:r>
              <a:rPr lang="en-US" sz="1600" dirty="0" err="1" smtClean="0"/>
              <a:t>os:parameter</a:t>
            </a:r>
            <a:r>
              <a:rPr lang="en-US" sz="1600" dirty="0" smtClean="0"/>
              <a:t> name="mode" value="full" /&gt;</a:t>
            </a:r>
          </a:p>
          <a:p>
            <a:r>
              <a:rPr lang="en-US" sz="1600" dirty="0" smtClean="0"/>
              <a:t>  &lt;</a:t>
            </a:r>
            <a:r>
              <a:rPr lang="en-US" sz="1600" dirty="0" err="1" smtClean="0"/>
              <a:t>os:parameter</a:t>
            </a:r>
            <a:r>
              <a:rPr lang="en-US" sz="1600" dirty="0" smtClean="0"/>
              <a:t> name="</a:t>
            </a:r>
            <a:r>
              <a:rPr lang="en-US" sz="1600" dirty="0" err="1" smtClean="0"/>
              <a:t>url</a:t>
            </a:r>
            <a:r>
              <a:rPr lang="en-US" sz="1600" dirty="0" smtClean="0"/>
              <a:t>" value="{</a:t>
            </a:r>
            <a:r>
              <a:rPr lang="en-US" sz="1600" dirty="0" err="1" smtClean="0"/>
              <a:t>documentUrl</a:t>
            </a:r>
            <a:r>
              <a:rPr lang="en-US" sz="1600" dirty="0" smtClean="0"/>
              <a:t>}" /&gt;</a:t>
            </a:r>
          </a:p>
          <a:p>
            <a:r>
              <a:rPr lang="en-US" sz="1600" dirty="0" smtClean="0"/>
              <a:t>  &lt;</a:t>
            </a:r>
            <a:r>
              <a:rPr lang="en-US" sz="1600" dirty="0" err="1" smtClean="0"/>
              <a:t>os:parameter</a:t>
            </a:r>
            <a:r>
              <a:rPr lang="en-US" sz="1600" dirty="0" smtClean="0"/>
              <a:t> name="title" value="{</a:t>
            </a:r>
            <a:r>
              <a:rPr lang="en-US" sz="1600" dirty="0" err="1" smtClean="0"/>
              <a:t>documentTitle</a:t>
            </a:r>
            <a:r>
              <a:rPr lang="en-US" sz="1600" dirty="0" smtClean="0"/>
              <a:t>}" /&gt;</a:t>
            </a:r>
          </a:p>
          <a:p>
            <a:r>
              <a:rPr lang="en-US" sz="1600" dirty="0" smtClean="0"/>
              <a:t>  &lt;</a:t>
            </a:r>
            <a:r>
              <a:rPr lang="en-US" sz="1600" dirty="0" err="1" smtClean="0"/>
              <a:t>os:parameter</a:t>
            </a:r>
            <a:r>
              <a:rPr lang="en-US" sz="1600" dirty="0" smtClean="0"/>
              <a:t> name="link" value="{link}" /&gt;</a:t>
            </a:r>
          </a:p>
          <a:p>
            <a:r>
              <a:rPr lang="en-US" sz="1600" dirty="0" smtClean="0"/>
              <a:t>  &lt;</a:t>
            </a:r>
            <a:r>
              <a:rPr lang="en-US" sz="1600" dirty="0" err="1" smtClean="0"/>
              <a:t>os:parameter</a:t>
            </a:r>
            <a:r>
              <a:rPr lang="en-US" sz="1600" dirty="0" smtClean="0"/>
              <a:t> name="text" value="{selection}" /&gt;</a:t>
            </a:r>
          </a:p>
          <a:p>
            <a:r>
              <a:rPr lang="en-US" sz="1600" dirty="0" smtClean="0"/>
              <a:t> &lt;/</a:t>
            </a:r>
            <a:r>
              <a:rPr lang="en-US" sz="1600" dirty="0" err="1" smtClean="0"/>
              <a:t>os:execute</a:t>
            </a:r>
            <a:r>
              <a:rPr lang="en-US" sz="1600" dirty="0" smtClean="0"/>
              <a:t>&gt;</a:t>
            </a:r>
          </a:p>
          <a:p>
            <a:r>
              <a:rPr lang="en-US" sz="1600" dirty="0" smtClean="0"/>
              <a:t>&lt;/</a:t>
            </a:r>
            <a:r>
              <a:rPr lang="en-US" sz="1600" dirty="0" err="1" smtClean="0"/>
              <a:t>os:activityAction</a:t>
            </a:r>
            <a:r>
              <a:rPr lang="en-US" sz="1600" dirty="0" smtClean="0"/>
              <a:t>&gt;</a:t>
            </a:r>
          </a:p>
          <a:p>
            <a:r>
              <a:rPr lang="en-US" sz="1600" dirty="0" smtClean="0"/>
              <a:t>...</a:t>
            </a: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230188"/>
            <a:ext cx="8382000" cy="997196"/>
          </a:xfrm>
        </p:spPr>
        <p:txBody>
          <a:bodyPr/>
          <a:lstStyle/>
          <a:p>
            <a:r>
              <a:rPr lang="en-US" dirty="0" smtClean="0"/>
              <a:t>Dynamics CRM: Handler</a:t>
            </a:r>
            <a:br>
              <a:rPr lang="en-US" dirty="0" smtClean="0"/>
            </a:br>
            <a:r>
              <a:rPr lang="en-US" sz="2400" i="1" dirty="0" smtClean="0">
                <a:solidFill>
                  <a:schemeClr val="tx2">
                    <a:lumMod val="60000"/>
                    <a:lumOff val="40000"/>
                  </a:schemeClr>
                </a:solidFill>
              </a:rPr>
              <a:t> http://tailspintoys.org/crm/actions.php.src</a:t>
            </a:r>
            <a:endParaRPr lang="en-US" sz="2400" i="1" dirty="0">
              <a:solidFill>
                <a:schemeClr val="tx2">
                  <a:lumMod val="60000"/>
                  <a:lumOff val="40000"/>
                </a:schemeClr>
              </a:solidFill>
            </a:endParaRPr>
          </a:p>
        </p:txBody>
      </p:sp>
      <p:sp>
        <p:nvSpPr>
          <p:cNvPr id="9" name="Text Placeholder 8"/>
          <p:cNvSpPr>
            <a:spLocks noGrp="1"/>
          </p:cNvSpPr>
          <p:nvPr>
            <p:ph type="body" sz="quarter" idx="10"/>
          </p:nvPr>
        </p:nvSpPr>
        <p:spPr>
          <a:xfrm>
            <a:off x="608275" y="1572364"/>
            <a:ext cx="8346073" cy="4046771"/>
          </a:xfrm>
        </p:spPr>
        <p:txBody>
          <a:bodyPr/>
          <a:lstStyle/>
          <a:p>
            <a:endParaRPr lang="en-US" sz="1600" dirty="0" smtClean="0"/>
          </a:p>
          <a:p>
            <a:endParaRPr lang="en-US" sz="1600" dirty="0" smtClean="0"/>
          </a:p>
          <a:p>
            <a:r>
              <a:rPr lang="en-US" sz="1600" dirty="0" smtClean="0"/>
              <a:t>https://tailspintoys.crm.dynamics.com/sfa/leads/edit.aspx? </a:t>
            </a:r>
          </a:p>
          <a:p>
            <a:r>
              <a:rPr lang="en-US" sz="1600" dirty="0" smtClean="0"/>
              <a:t>           emailaddress1=$</a:t>
            </a:r>
            <a:r>
              <a:rPr lang="en-US" sz="1600" dirty="0" err="1" smtClean="0"/>
              <a:t>result_email</a:t>
            </a:r>
            <a:r>
              <a:rPr lang="en-US" sz="1600" dirty="0" smtClean="0"/>
              <a:t> &amp; </a:t>
            </a:r>
          </a:p>
          <a:p>
            <a:r>
              <a:rPr lang="en-US" sz="1600" dirty="0" smtClean="0"/>
              <a:t>           telephone1=$</a:t>
            </a:r>
            <a:r>
              <a:rPr lang="en-US" sz="1600" dirty="0" err="1" smtClean="0"/>
              <a:t>result_phone</a:t>
            </a:r>
            <a:r>
              <a:rPr lang="en-US" sz="1600" dirty="0" smtClean="0"/>
              <a:t> &amp;</a:t>
            </a:r>
          </a:p>
          <a:p>
            <a:r>
              <a:rPr lang="en-US" sz="1600" dirty="0" smtClean="0"/>
              <a:t>           address1_line1=$</a:t>
            </a:r>
            <a:r>
              <a:rPr lang="en-US" sz="1600" dirty="0" err="1" smtClean="0"/>
              <a:t>result_street</a:t>
            </a:r>
            <a:r>
              <a:rPr lang="en-US" sz="1600" dirty="0" smtClean="0"/>
              <a:t> &amp;</a:t>
            </a:r>
          </a:p>
          <a:p>
            <a:r>
              <a:rPr lang="en-US" sz="1600" dirty="0" smtClean="0"/>
              <a:t>           address1_city=$</a:t>
            </a:r>
            <a:r>
              <a:rPr lang="en-US" sz="1600" dirty="0" err="1" smtClean="0"/>
              <a:t>result_city</a:t>
            </a:r>
            <a:r>
              <a:rPr lang="en-US" sz="1600" dirty="0" smtClean="0"/>
              <a:t> &amp;</a:t>
            </a:r>
          </a:p>
          <a:p>
            <a:r>
              <a:rPr lang="en-US" sz="1600" dirty="0" smtClean="0"/>
              <a:t>           address1_stateorprovince=$</a:t>
            </a:r>
            <a:r>
              <a:rPr lang="en-US" sz="1600" dirty="0" err="1" smtClean="0"/>
              <a:t>result_state</a:t>
            </a:r>
            <a:r>
              <a:rPr lang="en-US" sz="1600" dirty="0" smtClean="0"/>
              <a:t> &amp; </a:t>
            </a:r>
          </a:p>
          <a:p>
            <a:r>
              <a:rPr lang="en-US" sz="1600" dirty="0" smtClean="0"/>
              <a:t>           address1_postalcode=$</a:t>
            </a:r>
            <a:r>
              <a:rPr lang="en-US" sz="1600" dirty="0" err="1" smtClean="0"/>
              <a:t>result_zip</a:t>
            </a:r>
            <a:r>
              <a:rPr lang="en-US" sz="1600" dirty="0" smtClean="0"/>
              <a:t> &amp; </a:t>
            </a:r>
          </a:p>
          <a:p>
            <a:r>
              <a:rPr lang="en-US" sz="1600" dirty="0" smtClean="0"/>
              <a:t>           address1_country=United%20States &amp; </a:t>
            </a:r>
          </a:p>
          <a:p>
            <a:r>
              <a:rPr lang="en-US" sz="1600" dirty="0" smtClean="0"/>
              <a:t>           </a:t>
            </a:r>
            <a:r>
              <a:rPr lang="en-US" sz="1600" dirty="0" err="1" smtClean="0"/>
              <a:t>leadqualitycode</a:t>
            </a:r>
            <a:r>
              <a:rPr lang="en-US" sz="1600" dirty="0" smtClean="0"/>
              <a:t>=3&amp;</a:t>
            </a:r>
          </a:p>
          <a:p>
            <a:r>
              <a:rPr lang="en-US" sz="1600" dirty="0" smtClean="0"/>
              <a:t>           </a:t>
            </a:r>
            <a:r>
              <a:rPr lang="en-US" sz="1600" dirty="0" err="1" smtClean="0"/>
              <a:t>leadsourcecode</a:t>
            </a:r>
            <a:r>
              <a:rPr lang="en-US" sz="1600" dirty="0" smtClean="0"/>
              <a:t>=8</a:t>
            </a:r>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230188"/>
            <a:ext cx="8382000" cy="997196"/>
          </a:xfrm>
        </p:spPr>
        <p:txBody>
          <a:bodyPr/>
          <a:lstStyle/>
          <a:p>
            <a:r>
              <a:rPr lang="en-US" dirty="0" smtClean="0"/>
              <a:t>Dynamics CRM: Handler</a:t>
            </a:r>
            <a:br>
              <a:rPr lang="en-US" dirty="0" smtClean="0"/>
            </a:br>
            <a:r>
              <a:rPr lang="en-US" sz="2400" i="1" dirty="0" smtClean="0">
                <a:solidFill>
                  <a:schemeClr val="tx2">
                    <a:lumMod val="60000"/>
                    <a:lumOff val="40000"/>
                  </a:schemeClr>
                </a:solidFill>
              </a:rPr>
              <a:t> http://tailspintoys.org/crm/actions.php.src</a:t>
            </a:r>
            <a:endParaRPr lang="en-US" sz="2400" i="1" dirty="0">
              <a:solidFill>
                <a:schemeClr val="tx2">
                  <a:lumMod val="60000"/>
                  <a:lumOff val="40000"/>
                </a:schemeClr>
              </a:solidFill>
            </a:endParaRPr>
          </a:p>
        </p:txBody>
      </p:sp>
      <p:sp>
        <p:nvSpPr>
          <p:cNvPr id="9" name="Text Placeholder 8"/>
          <p:cNvSpPr>
            <a:spLocks noGrp="1"/>
          </p:cNvSpPr>
          <p:nvPr>
            <p:ph type="body" sz="quarter" idx="10"/>
          </p:nvPr>
        </p:nvSpPr>
        <p:spPr>
          <a:xfrm>
            <a:off x="608275" y="1572364"/>
            <a:ext cx="8346073" cy="4046771"/>
          </a:xfrm>
        </p:spPr>
        <p:txBody>
          <a:bodyPr/>
          <a:lstStyle/>
          <a:p>
            <a:endParaRPr lang="en-US" sz="1600" dirty="0" smtClean="0"/>
          </a:p>
          <a:p>
            <a:endParaRPr lang="en-US" sz="1600" dirty="0" smtClean="0"/>
          </a:p>
          <a:p>
            <a:r>
              <a:rPr lang="pl-PL" sz="1600" dirty="0" smtClean="0"/>
              <a:t>$regex_phone = </a:t>
            </a:r>
            <a:endParaRPr lang="en-US" sz="1600" dirty="0" smtClean="0"/>
          </a:p>
          <a:p>
            <a:r>
              <a:rPr lang="en-US" sz="1600" dirty="0" smtClean="0"/>
              <a:t>	</a:t>
            </a:r>
            <a:r>
              <a:rPr lang="pl-PL" sz="1600" dirty="0" smtClean="0"/>
              <a:t>"/((1\s*[-</a:t>
            </a:r>
            <a:r>
              <a:rPr lang="en-US" sz="1600" dirty="0" smtClean="0"/>
              <a:t>	</a:t>
            </a:r>
            <a:r>
              <a:rPr lang="pl-PL" sz="1600" dirty="0" smtClean="0"/>
              <a:t>\/\.]?)?(\((\d{3})\)|(\d{3}))\s*[\/\.]?\s*(\d{3})\s*[-</a:t>
            </a:r>
            <a:r>
              <a:rPr lang="en-US" sz="1600" dirty="0" smtClean="0"/>
              <a:t>	</a:t>
            </a:r>
            <a:r>
              <a:rPr lang="pl-PL" sz="1600" dirty="0" smtClean="0"/>
              <a:t>\/\.]?\s*(\d{4})\s*(([xX]|[eE][xX][tT])\.?\s*(\d+))*)/";</a:t>
            </a:r>
            <a:endParaRPr lang="en-US" sz="1600" dirty="0" smtClean="0"/>
          </a:p>
          <a:p>
            <a:endParaRPr lang="pl-PL" sz="1600" dirty="0" smtClean="0"/>
          </a:p>
          <a:p>
            <a:r>
              <a:rPr lang="pl-PL" sz="1600" dirty="0" smtClean="0"/>
              <a:t>$regex_address = </a:t>
            </a:r>
            <a:endParaRPr lang="en-US" sz="1600" dirty="0" smtClean="0"/>
          </a:p>
          <a:p>
            <a:r>
              <a:rPr lang="en-US" sz="1600" dirty="0" smtClean="0"/>
              <a:t>	</a:t>
            </a:r>
            <a:r>
              <a:rPr lang="pl-PL" sz="1600" dirty="0" smtClean="0"/>
              <a:t>"/(([0-9]+([a-zA-Z0-9]?[\s]*[a-zA-Z0-9.\-\,\#]+[\s]*[a-</a:t>
            </a:r>
            <a:r>
              <a:rPr lang="en-US" sz="1600" dirty="0" smtClean="0"/>
              <a:t>	</a:t>
            </a:r>
            <a:r>
              <a:rPr lang="pl-PL" sz="1600" dirty="0" smtClean="0"/>
              <a:t>zA-Z0-9.\-\,\#]+)[\s\r\n]*([a-zA-Z0-9\s.\-</a:t>
            </a:r>
            <a:r>
              <a:rPr lang="en-US" sz="1600" dirty="0" smtClean="0"/>
              <a:t>	</a:t>
            </a:r>
            <a:r>
              <a:rPr lang="pl-PL" sz="1600" dirty="0" smtClean="0"/>
              <a:t>\#]*))[\,\r\n]*([a-zA-Z0-9\s.\-\#]*)[\,]{1}([a-zA-</a:t>
            </a:r>
            <a:r>
              <a:rPr lang="en-US" sz="1600" dirty="0" smtClean="0"/>
              <a:t>	</a:t>
            </a:r>
            <a:r>
              <a:rPr lang="pl-PL" sz="1600" dirty="0" smtClean="0"/>
              <a:t>Z0-</a:t>
            </a:r>
            <a:r>
              <a:rPr lang="en-US" sz="1600" dirty="0" smtClean="0"/>
              <a:t>	</a:t>
            </a:r>
            <a:r>
              <a:rPr lang="pl-PL" sz="1600" dirty="0" smtClean="0"/>
              <a:t>9\s.\-\#]*)[\r\n\s]*([0-9]{5}([\-]{0,1}[0-</a:t>
            </a:r>
            <a:r>
              <a:rPr lang="en-US" sz="1600" dirty="0" smtClean="0"/>
              <a:t>	</a:t>
            </a:r>
            <a:r>
              <a:rPr lang="pl-PL" sz="1600" dirty="0" smtClean="0"/>
              <a:t>9]{4})?))/";</a:t>
            </a:r>
            <a:endParaRPr lang="en-US" sz="1600" dirty="0" smtClean="0"/>
          </a:p>
          <a:p>
            <a:endParaRPr lang="pl-PL" sz="1600" dirty="0" smtClean="0"/>
          </a:p>
          <a:p>
            <a:r>
              <a:rPr lang="pl-PL" sz="1600" dirty="0" smtClean="0"/>
              <a:t>$regex_email = </a:t>
            </a:r>
            <a:endParaRPr lang="en-US" sz="1600" dirty="0" smtClean="0"/>
          </a:p>
          <a:p>
            <a:r>
              <a:rPr lang="en-US" sz="1600" dirty="0" smtClean="0"/>
              <a:t>	</a:t>
            </a:r>
            <a:r>
              <a:rPr lang="pl-PL" sz="1600" dirty="0" smtClean="0"/>
              <a:t>"/([A-Za-z0-9._%+-]+@[A-Za-z0-9.-]+\.[A-Za-z]{2,6})/";</a:t>
            </a:r>
            <a:endParaRPr lang="en-US" sz="1600" dirty="0" smtClean="0"/>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230188"/>
            <a:ext cx="8382000" cy="997196"/>
          </a:xfrm>
        </p:spPr>
        <p:txBody>
          <a:bodyPr/>
          <a:lstStyle/>
          <a:p>
            <a:r>
              <a:rPr lang="en-US" dirty="0" smtClean="0"/>
              <a:t>Dynamics CRM: Handler</a:t>
            </a:r>
            <a:br>
              <a:rPr lang="en-US" dirty="0" smtClean="0"/>
            </a:br>
            <a:r>
              <a:rPr lang="en-US" sz="2400" i="1" dirty="0" smtClean="0">
                <a:solidFill>
                  <a:schemeClr val="tx2">
                    <a:lumMod val="60000"/>
                    <a:lumOff val="40000"/>
                  </a:schemeClr>
                </a:solidFill>
              </a:rPr>
              <a:t> http://tailspintoys.org/crm/actions.php.src</a:t>
            </a:r>
            <a:endParaRPr lang="en-US" sz="2400" i="1" dirty="0">
              <a:solidFill>
                <a:schemeClr val="tx2">
                  <a:lumMod val="60000"/>
                  <a:lumOff val="40000"/>
                </a:schemeClr>
              </a:solidFill>
            </a:endParaRPr>
          </a:p>
        </p:txBody>
      </p:sp>
      <p:sp>
        <p:nvSpPr>
          <p:cNvPr id="9" name="Text Placeholder 8"/>
          <p:cNvSpPr>
            <a:spLocks noGrp="1"/>
          </p:cNvSpPr>
          <p:nvPr>
            <p:ph type="body" sz="quarter" idx="10"/>
          </p:nvPr>
        </p:nvSpPr>
        <p:spPr>
          <a:xfrm>
            <a:off x="608275" y="1572364"/>
            <a:ext cx="8346073" cy="4046771"/>
          </a:xfrm>
        </p:spPr>
        <p:txBody>
          <a:bodyPr/>
          <a:lstStyle/>
          <a:p>
            <a:r>
              <a:rPr lang="en-US" sz="1600" dirty="0" smtClean="0"/>
              <a:t>$method = $_POST[ 'method' ];</a:t>
            </a:r>
          </a:p>
          <a:p>
            <a:r>
              <a:rPr lang="en-US" sz="1600" dirty="0" smtClean="0"/>
              <a:t>$mode   = $_POST[ 'mode'   ]; ...</a:t>
            </a:r>
          </a:p>
          <a:p>
            <a:r>
              <a:rPr lang="en-US" sz="1600" dirty="0" smtClean="0"/>
              <a:t>$text   = $_POST[ 'text'   ];</a:t>
            </a:r>
          </a:p>
          <a:p>
            <a:endParaRPr lang="en-US" sz="1600" dirty="0" smtClean="0"/>
          </a:p>
          <a:p>
            <a:r>
              <a:rPr lang="en-US" sz="1600" dirty="0" smtClean="0"/>
              <a:t>$</a:t>
            </a:r>
            <a:r>
              <a:rPr lang="en-US" sz="1600" dirty="0" err="1" smtClean="0"/>
              <a:t>regex_phone</a:t>
            </a:r>
            <a:r>
              <a:rPr lang="en-US" sz="1600" dirty="0" smtClean="0"/>
              <a:t> = "/((1\s*[-\/\.]?)? ...</a:t>
            </a:r>
          </a:p>
          <a:p>
            <a:r>
              <a:rPr lang="en-US" sz="1600" dirty="0" smtClean="0"/>
              <a:t>$</a:t>
            </a:r>
            <a:r>
              <a:rPr lang="en-US" sz="1600" dirty="0" err="1" smtClean="0"/>
              <a:t>regex_address</a:t>
            </a:r>
            <a:r>
              <a:rPr lang="en-US" sz="1600" dirty="0" smtClean="0"/>
              <a:t> = "/(([0-9]+([a-</a:t>
            </a:r>
            <a:r>
              <a:rPr lang="en-US" sz="1600" dirty="0" err="1" smtClean="0"/>
              <a:t>zA</a:t>
            </a:r>
            <a:r>
              <a:rPr lang="en-US" sz="1600" dirty="0" smtClean="0"/>
              <a:t> ...</a:t>
            </a:r>
          </a:p>
          <a:p>
            <a:r>
              <a:rPr lang="en-US" sz="1600" dirty="0" smtClean="0"/>
              <a:t>$</a:t>
            </a:r>
            <a:r>
              <a:rPr lang="en-US" sz="1600" dirty="0" err="1" smtClean="0"/>
              <a:t>regex_email</a:t>
            </a:r>
            <a:r>
              <a:rPr lang="en-US" sz="1600" dirty="0" smtClean="0"/>
              <a:t> = "/([A-Za-z0-9._%+- ...</a:t>
            </a:r>
          </a:p>
          <a:p>
            <a:endParaRPr lang="en-US" sz="1600" dirty="0" smtClean="0"/>
          </a:p>
          <a:p>
            <a:r>
              <a:rPr lang="en-US" sz="1600" dirty="0" err="1" smtClean="0"/>
              <a:t>extract_email</a:t>
            </a:r>
            <a:r>
              <a:rPr lang="en-US" sz="1600" dirty="0" smtClean="0"/>
              <a:t>(); </a:t>
            </a:r>
          </a:p>
          <a:p>
            <a:r>
              <a:rPr lang="en-US" sz="1600" dirty="0" err="1" smtClean="0"/>
              <a:t>extract_phone</a:t>
            </a:r>
            <a:r>
              <a:rPr lang="en-US" sz="1600" dirty="0" smtClean="0"/>
              <a:t>();   </a:t>
            </a:r>
          </a:p>
          <a:p>
            <a:r>
              <a:rPr lang="en-US" sz="1600" dirty="0" err="1" smtClean="0"/>
              <a:t>extract_address</a:t>
            </a:r>
            <a:r>
              <a:rPr lang="en-US" sz="1600" dirty="0" smtClean="0"/>
              <a:t>();</a:t>
            </a:r>
          </a:p>
          <a:p>
            <a:endParaRPr lang="en-US" sz="1600" dirty="0" smtClean="0"/>
          </a:p>
          <a:p>
            <a:r>
              <a:rPr lang="en-US" sz="1600" dirty="0" smtClean="0"/>
              <a:t>switch($method) { </a:t>
            </a:r>
          </a:p>
          <a:p>
            <a:r>
              <a:rPr lang="en-US" sz="1600" dirty="0" smtClean="0"/>
              <a:t>case METHOD_PREVIEW:</a:t>
            </a:r>
          </a:p>
          <a:p>
            <a:r>
              <a:rPr lang="en-US" sz="1600" dirty="0" smtClean="0"/>
              <a:t>    echo("&lt;p align=\"right\" style...</a:t>
            </a:r>
          </a:p>
          <a:p>
            <a:endParaRPr lang="en-US" sz="1600" dirty="0" smtClean="0"/>
          </a:p>
          <a:p>
            <a:r>
              <a:rPr lang="en-US" sz="1600" dirty="0" smtClean="0"/>
              <a:t>case METHOD_EXECUTE:</a:t>
            </a:r>
          </a:p>
          <a:p>
            <a:r>
              <a:rPr lang="en-US" sz="1600" dirty="0" smtClean="0"/>
              <a:t>header("Location: https://tailspintoys.crm.dynamics.com/sfa/leads...</a:t>
            </a:r>
          </a:p>
          <a:p>
            <a:endParaRPr lang="en-US" sz="1600" dirty="0" smtClean="0"/>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6472" y="3969720"/>
            <a:ext cx="9144000" cy="1523495"/>
          </a:xfrm>
        </p:spPr>
        <p:txBody>
          <a:bodyPr/>
          <a:lstStyle/>
          <a:p>
            <a:r>
              <a:rPr lang="en-US" dirty="0" smtClean="0"/>
              <a:t>Identifying Pre-Deployment Issues for Internet Explorer 8 </a:t>
            </a:r>
            <a:endParaRPr lang="en-US" dirty="0"/>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054" y="228600"/>
            <a:ext cx="8375946" cy="1163395"/>
          </a:xfrm>
        </p:spPr>
        <p:txBody>
          <a:bodyPr/>
          <a:lstStyle/>
          <a:p>
            <a:r>
              <a:rPr lang="en-US" dirty="0" smtClean="0"/>
              <a:t>Deployment Planning</a:t>
            </a:r>
            <a:br>
              <a:rPr lang="en-US" dirty="0" smtClean="0"/>
            </a:br>
            <a:r>
              <a:rPr lang="en-US" sz="3600" dirty="0" smtClean="0">
                <a:solidFill>
                  <a:schemeClr val="tx2"/>
                </a:solidFill>
              </a:rPr>
              <a:t>A simple three phase approach</a:t>
            </a:r>
            <a:endParaRPr lang="en-US" dirty="0">
              <a:solidFill>
                <a:schemeClr val="tx2"/>
              </a:solidFill>
            </a:endParaRPr>
          </a:p>
        </p:txBody>
      </p:sp>
      <p:pic>
        <p:nvPicPr>
          <p:cNvPr id="3" name="Picture 2" descr="Metallic edge Clear Square Large"/>
          <p:cNvPicPr>
            <a:picLocks noChangeAspect="1" noChangeArrowheads="1"/>
          </p:cNvPicPr>
          <p:nvPr/>
        </p:nvPicPr>
        <p:blipFill>
          <a:blip r:embed="rId3"/>
          <a:srcRect/>
          <a:stretch>
            <a:fillRect/>
          </a:stretch>
        </p:blipFill>
        <p:spPr bwMode="auto">
          <a:xfrm>
            <a:off x="92075" y="1524000"/>
            <a:ext cx="2922588" cy="5048250"/>
          </a:xfrm>
          <a:prstGeom prst="rect">
            <a:avLst/>
          </a:prstGeom>
          <a:noFill/>
          <a:ln w="9525">
            <a:noFill/>
            <a:miter lim="800000"/>
            <a:headEnd/>
            <a:tailEnd/>
          </a:ln>
        </p:spPr>
      </p:pic>
      <p:pic>
        <p:nvPicPr>
          <p:cNvPr id="4" name="Picture 3" descr="Metallic edge Clear Square Large"/>
          <p:cNvPicPr>
            <a:picLocks noChangeAspect="1" noChangeArrowheads="1"/>
          </p:cNvPicPr>
          <p:nvPr/>
        </p:nvPicPr>
        <p:blipFill>
          <a:blip r:embed="rId3"/>
          <a:srcRect/>
          <a:stretch>
            <a:fillRect/>
          </a:stretch>
        </p:blipFill>
        <p:spPr bwMode="auto">
          <a:xfrm>
            <a:off x="3019425" y="1524000"/>
            <a:ext cx="2922588" cy="5048250"/>
          </a:xfrm>
          <a:prstGeom prst="rect">
            <a:avLst/>
          </a:prstGeom>
          <a:noFill/>
          <a:ln w="9525">
            <a:noFill/>
            <a:miter lim="800000"/>
            <a:headEnd/>
            <a:tailEnd/>
          </a:ln>
        </p:spPr>
      </p:pic>
      <p:pic>
        <p:nvPicPr>
          <p:cNvPr id="5" name="Picture 4" descr="Metallic edge Clear Square Large"/>
          <p:cNvPicPr>
            <a:picLocks noChangeAspect="1" noChangeArrowheads="1"/>
          </p:cNvPicPr>
          <p:nvPr/>
        </p:nvPicPr>
        <p:blipFill>
          <a:blip r:embed="rId3"/>
          <a:srcRect/>
          <a:stretch>
            <a:fillRect/>
          </a:stretch>
        </p:blipFill>
        <p:spPr bwMode="auto">
          <a:xfrm>
            <a:off x="5954713" y="1524000"/>
            <a:ext cx="2922587" cy="5048250"/>
          </a:xfrm>
          <a:prstGeom prst="rect">
            <a:avLst/>
          </a:prstGeom>
          <a:noFill/>
          <a:ln w="9525">
            <a:noFill/>
            <a:miter lim="800000"/>
            <a:headEnd/>
            <a:tailEnd/>
          </a:ln>
        </p:spPr>
      </p:pic>
      <p:sp>
        <p:nvSpPr>
          <p:cNvPr id="6" name="Rectangle 41"/>
          <p:cNvSpPr txBox="1">
            <a:spLocks noChangeArrowheads="1"/>
          </p:cNvSpPr>
          <p:nvPr/>
        </p:nvSpPr>
        <p:spPr>
          <a:xfrm>
            <a:off x="0" y="1986978"/>
            <a:ext cx="3092450" cy="498598"/>
          </a:xfrm>
          <a:prstGeom prst="rect">
            <a:avLst/>
          </a:prstGeom>
        </p:spPr>
        <p:txBody>
          <a:bodyPr vert="horz" wrap="square" lIns="0" tIns="0" rIns="0" bIns="0" rtlCol="0">
            <a:spAutoFit/>
          </a:bodyPr>
          <a:lstStyle/>
          <a:p>
            <a:pPr marL="0" marR="0" lvl="0" indent="0" algn="ctr" defTabSz="914363" rtl="0" eaLnBrk="1" fontAlgn="auto" latinLnBrk="0" hangingPunct="1">
              <a:lnSpc>
                <a:spcPct val="90000"/>
              </a:lnSpc>
              <a:spcBef>
                <a:spcPct val="20000"/>
              </a:spcBef>
              <a:spcAft>
                <a:spcPts val="0"/>
              </a:spcAft>
              <a:buClrTx/>
              <a:buSzPct val="120000"/>
              <a:buFont typeface="Wingdings 2" pitchFamily="18" charset="2"/>
              <a:buNone/>
              <a:tabLst/>
              <a:defRPr/>
            </a:pPr>
            <a:r>
              <a:rPr kumimoji="0" lang="en-US" sz="3600" b="0" i="0" u="none" strike="noStrike" kern="1200" cap="none" spc="0" normalizeH="0" baseline="0" noProof="0" dirty="0" smtClean="0">
                <a:ln>
                  <a:noFill/>
                </a:ln>
                <a:solidFill>
                  <a:schemeClr val="tx1"/>
                </a:solidFill>
                <a:effectLst>
                  <a:outerShdw blurRad="38100" dist="38100" dir="2700000" algn="tl">
                    <a:srgbClr val="000000"/>
                  </a:outerShdw>
                </a:effectLst>
                <a:uLnTx/>
                <a:uFillTx/>
                <a:latin typeface="Calibri" pitchFamily="34" charset="0"/>
                <a:ea typeface="+mn-ea"/>
                <a:cs typeface="+mn-cs"/>
              </a:rPr>
              <a:t>Inventory</a:t>
            </a:r>
          </a:p>
        </p:txBody>
      </p:sp>
      <p:grpSp>
        <p:nvGrpSpPr>
          <p:cNvPr id="7" name="Group 6"/>
          <p:cNvGrpSpPr>
            <a:grpSpLocks/>
          </p:cNvGrpSpPr>
          <p:nvPr/>
        </p:nvGrpSpPr>
        <p:grpSpPr bwMode="auto">
          <a:xfrm>
            <a:off x="385763" y="4303141"/>
            <a:ext cx="2336800" cy="114300"/>
            <a:chOff x="159" y="1812"/>
            <a:chExt cx="1472" cy="84"/>
          </a:xfrm>
        </p:grpSpPr>
        <p:sp>
          <p:nvSpPr>
            <p:cNvPr id="8" name="Oval 7"/>
            <p:cNvSpPr>
              <a:spLocks noChangeArrowheads="1"/>
            </p:cNvSpPr>
            <p:nvPr/>
          </p:nvSpPr>
          <p:spPr bwMode="auto">
            <a:xfrm flipV="1">
              <a:off x="159" y="1812"/>
              <a:ext cx="1177" cy="84"/>
            </a:xfrm>
            <a:prstGeom prst="ellipse">
              <a:avLst/>
            </a:prstGeom>
            <a:gradFill rotWithShape="1">
              <a:gsLst>
                <a:gs pos="0">
                  <a:srgbClr val="66FFFF">
                    <a:alpha val="50000"/>
                  </a:srgbClr>
                </a:gs>
                <a:gs pos="100000">
                  <a:srgbClr val="CEFFFF">
                    <a:alpha val="0"/>
                  </a:srgbClr>
                </a:gs>
              </a:gsLst>
              <a:path path="shape">
                <a:fillToRect l="50000" t="50000" r="50000" b="50000"/>
              </a:path>
            </a:gradFill>
            <a:ln w="12700" algn="ctr">
              <a:noFill/>
              <a:round/>
              <a:headEnd type="none" w="sm" len="sm"/>
              <a:tailEnd type="none" w="sm" len="sm"/>
            </a:ln>
          </p:spPr>
          <p:txBody>
            <a:bodyPr wrap="none" anchor="ctr"/>
            <a:lstStyle/>
            <a:p>
              <a:pPr>
                <a:defRPr/>
              </a:pPr>
              <a:endParaRPr lang="en-US">
                <a:effectLst>
                  <a:outerShdw blurRad="38100" dist="38100" dir="2700000" algn="tl">
                    <a:srgbClr val="000000">
                      <a:alpha val="43137"/>
                    </a:srgbClr>
                  </a:outerShdw>
                </a:effectLst>
                <a:latin typeface="+mn-lt"/>
              </a:endParaRPr>
            </a:p>
          </p:txBody>
        </p:sp>
        <p:grpSp>
          <p:nvGrpSpPr>
            <p:cNvPr id="9" name="Group 8"/>
            <p:cNvGrpSpPr>
              <a:grpSpLocks/>
            </p:cNvGrpSpPr>
            <p:nvPr/>
          </p:nvGrpSpPr>
          <p:grpSpPr bwMode="auto">
            <a:xfrm>
              <a:off x="189" y="1817"/>
              <a:ext cx="1442" cy="77"/>
              <a:chOff x="384" y="1322"/>
              <a:chExt cx="1072" cy="90"/>
            </a:xfrm>
          </p:grpSpPr>
          <p:pic>
            <p:nvPicPr>
              <p:cNvPr id="10" name="Picture 9" descr="Light_bar"/>
              <p:cNvPicPr>
                <a:picLocks noChangeAspect="1" noChangeArrowheads="1"/>
              </p:cNvPicPr>
              <p:nvPr/>
            </p:nvPicPr>
            <p:blipFill>
              <a:blip r:embed="rId4">
                <a:lum bright="42000"/>
              </a:blip>
              <a:srcRect/>
              <a:stretch>
                <a:fillRect/>
              </a:stretch>
            </p:blipFill>
            <p:spPr bwMode="auto">
              <a:xfrm flipH="1">
                <a:off x="384" y="1322"/>
                <a:ext cx="1072" cy="47"/>
              </a:xfrm>
              <a:prstGeom prst="rect">
                <a:avLst/>
              </a:prstGeom>
              <a:noFill/>
              <a:ln w="9525">
                <a:noFill/>
                <a:miter lim="800000"/>
                <a:headEnd/>
                <a:tailEnd/>
              </a:ln>
            </p:spPr>
          </p:pic>
          <p:pic>
            <p:nvPicPr>
              <p:cNvPr id="11" name="Picture 10" descr="Light_bar"/>
              <p:cNvPicPr>
                <a:picLocks noChangeAspect="1" noChangeArrowheads="1"/>
              </p:cNvPicPr>
              <p:nvPr/>
            </p:nvPicPr>
            <p:blipFill>
              <a:blip r:embed="rId4">
                <a:lum bright="78000"/>
              </a:blip>
              <a:srcRect/>
              <a:stretch>
                <a:fillRect/>
              </a:stretch>
            </p:blipFill>
            <p:spPr bwMode="auto">
              <a:xfrm flipV="1">
                <a:off x="384" y="1365"/>
                <a:ext cx="1072" cy="47"/>
              </a:xfrm>
              <a:prstGeom prst="rect">
                <a:avLst/>
              </a:prstGeom>
              <a:noFill/>
              <a:ln w="9525">
                <a:noFill/>
                <a:miter lim="800000"/>
                <a:headEnd/>
                <a:tailEnd/>
              </a:ln>
            </p:spPr>
          </p:pic>
        </p:grpSp>
      </p:grpSp>
      <p:grpSp>
        <p:nvGrpSpPr>
          <p:cNvPr id="12" name="Group 11"/>
          <p:cNvGrpSpPr>
            <a:grpSpLocks/>
          </p:cNvGrpSpPr>
          <p:nvPr/>
        </p:nvGrpSpPr>
        <p:grpSpPr bwMode="auto">
          <a:xfrm>
            <a:off x="3290888" y="4303141"/>
            <a:ext cx="2336800" cy="114300"/>
            <a:chOff x="159" y="1812"/>
            <a:chExt cx="1472" cy="84"/>
          </a:xfrm>
        </p:grpSpPr>
        <p:sp>
          <p:nvSpPr>
            <p:cNvPr id="13" name="Oval 12"/>
            <p:cNvSpPr>
              <a:spLocks noChangeArrowheads="1"/>
            </p:cNvSpPr>
            <p:nvPr/>
          </p:nvSpPr>
          <p:spPr bwMode="auto">
            <a:xfrm flipV="1">
              <a:off x="159" y="1812"/>
              <a:ext cx="1177" cy="84"/>
            </a:xfrm>
            <a:prstGeom prst="ellipse">
              <a:avLst/>
            </a:prstGeom>
            <a:gradFill rotWithShape="1">
              <a:gsLst>
                <a:gs pos="0">
                  <a:srgbClr val="66FFFF">
                    <a:alpha val="50000"/>
                  </a:srgbClr>
                </a:gs>
                <a:gs pos="100000">
                  <a:srgbClr val="CEFFFF">
                    <a:alpha val="0"/>
                  </a:srgbClr>
                </a:gs>
              </a:gsLst>
              <a:path path="shape">
                <a:fillToRect l="50000" t="50000" r="50000" b="50000"/>
              </a:path>
            </a:gradFill>
            <a:ln w="12700" algn="ctr">
              <a:noFill/>
              <a:round/>
              <a:headEnd type="none" w="sm" len="sm"/>
              <a:tailEnd type="none" w="sm" len="sm"/>
            </a:ln>
          </p:spPr>
          <p:txBody>
            <a:bodyPr wrap="none" anchor="ctr"/>
            <a:lstStyle/>
            <a:p>
              <a:pPr>
                <a:defRPr/>
              </a:pPr>
              <a:endParaRPr lang="en-US">
                <a:effectLst>
                  <a:outerShdw blurRad="38100" dist="38100" dir="2700000" algn="tl">
                    <a:srgbClr val="000000">
                      <a:alpha val="43137"/>
                    </a:srgbClr>
                  </a:outerShdw>
                </a:effectLst>
                <a:latin typeface="+mn-lt"/>
              </a:endParaRPr>
            </a:p>
          </p:txBody>
        </p:sp>
        <p:grpSp>
          <p:nvGrpSpPr>
            <p:cNvPr id="14" name="Group 13"/>
            <p:cNvGrpSpPr>
              <a:grpSpLocks/>
            </p:cNvGrpSpPr>
            <p:nvPr/>
          </p:nvGrpSpPr>
          <p:grpSpPr bwMode="auto">
            <a:xfrm>
              <a:off x="189" y="1817"/>
              <a:ext cx="1442" cy="77"/>
              <a:chOff x="384" y="1322"/>
              <a:chExt cx="1072" cy="90"/>
            </a:xfrm>
          </p:grpSpPr>
          <p:pic>
            <p:nvPicPr>
              <p:cNvPr id="15" name="Picture 14" descr="Light_bar"/>
              <p:cNvPicPr>
                <a:picLocks noChangeAspect="1" noChangeArrowheads="1"/>
              </p:cNvPicPr>
              <p:nvPr/>
            </p:nvPicPr>
            <p:blipFill>
              <a:blip r:embed="rId4">
                <a:lum bright="42000"/>
              </a:blip>
              <a:srcRect/>
              <a:stretch>
                <a:fillRect/>
              </a:stretch>
            </p:blipFill>
            <p:spPr bwMode="auto">
              <a:xfrm flipH="1">
                <a:off x="384" y="1322"/>
                <a:ext cx="1072" cy="47"/>
              </a:xfrm>
              <a:prstGeom prst="rect">
                <a:avLst/>
              </a:prstGeom>
              <a:noFill/>
              <a:ln w="9525">
                <a:noFill/>
                <a:miter lim="800000"/>
                <a:headEnd/>
                <a:tailEnd/>
              </a:ln>
            </p:spPr>
          </p:pic>
          <p:pic>
            <p:nvPicPr>
              <p:cNvPr id="16" name="Picture 15" descr="Light_bar"/>
              <p:cNvPicPr>
                <a:picLocks noChangeAspect="1" noChangeArrowheads="1"/>
              </p:cNvPicPr>
              <p:nvPr/>
            </p:nvPicPr>
            <p:blipFill>
              <a:blip r:embed="rId4">
                <a:lum bright="78000"/>
              </a:blip>
              <a:srcRect/>
              <a:stretch>
                <a:fillRect/>
              </a:stretch>
            </p:blipFill>
            <p:spPr bwMode="auto">
              <a:xfrm flipV="1">
                <a:off x="384" y="1365"/>
                <a:ext cx="1072" cy="47"/>
              </a:xfrm>
              <a:prstGeom prst="rect">
                <a:avLst/>
              </a:prstGeom>
              <a:noFill/>
              <a:ln w="9525">
                <a:noFill/>
                <a:miter lim="800000"/>
                <a:headEnd/>
                <a:tailEnd/>
              </a:ln>
            </p:spPr>
          </p:pic>
        </p:grpSp>
      </p:grpSp>
      <p:grpSp>
        <p:nvGrpSpPr>
          <p:cNvPr id="17" name="Group 16"/>
          <p:cNvGrpSpPr>
            <a:grpSpLocks/>
          </p:cNvGrpSpPr>
          <p:nvPr/>
        </p:nvGrpSpPr>
        <p:grpSpPr bwMode="auto">
          <a:xfrm>
            <a:off x="6243638" y="4303141"/>
            <a:ext cx="2336800" cy="114300"/>
            <a:chOff x="159" y="1812"/>
            <a:chExt cx="1472" cy="84"/>
          </a:xfrm>
        </p:grpSpPr>
        <p:sp>
          <p:nvSpPr>
            <p:cNvPr id="18" name="Oval 17"/>
            <p:cNvSpPr>
              <a:spLocks noChangeArrowheads="1"/>
            </p:cNvSpPr>
            <p:nvPr/>
          </p:nvSpPr>
          <p:spPr bwMode="auto">
            <a:xfrm flipV="1">
              <a:off x="159" y="1812"/>
              <a:ext cx="1177" cy="84"/>
            </a:xfrm>
            <a:prstGeom prst="ellipse">
              <a:avLst/>
            </a:prstGeom>
            <a:gradFill rotWithShape="1">
              <a:gsLst>
                <a:gs pos="0">
                  <a:srgbClr val="66FFFF">
                    <a:alpha val="50000"/>
                  </a:srgbClr>
                </a:gs>
                <a:gs pos="100000">
                  <a:srgbClr val="CEFFFF">
                    <a:alpha val="0"/>
                  </a:srgbClr>
                </a:gs>
              </a:gsLst>
              <a:path path="shape">
                <a:fillToRect l="50000" t="50000" r="50000" b="50000"/>
              </a:path>
            </a:gradFill>
            <a:ln w="12700" algn="ctr">
              <a:noFill/>
              <a:round/>
              <a:headEnd type="none" w="sm" len="sm"/>
              <a:tailEnd type="none" w="sm" len="sm"/>
            </a:ln>
          </p:spPr>
          <p:txBody>
            <a:bodyPr wrap="none" anchor="ctr"/>
            <a:lstStyle/>
            <a:p>
              <a:pPr>
                <a:defRPr/>
              </a:pPr>
              <a:endParaRPr lang="en-US">
                <a:effectLst>
                  <a:outerShdw blurRad="38100" dist="38100" dir="2700000" algn="tl">
                    <a:srgbClr val="000000">
                      <a:alpha val="43137"/>
                    </a:srgbClr>
                  </a:outerShdw>
                </a:effectLst>
                <a:latin typeface="+mn-lt"/>
              </a:endParaRPr>
            </a:p>
          </p:txBody>
        </p:sp>
        <p:grpSp>
          <p:nvGrpSpPr>
            <p:cNvPr id="19" name="Group 18"/>
            <p:cNvGrpSpPr>
              <a:grpSpLocks/>
            </p:cNvGrpSpPr>
            <p:nvPr/>
          </p:nvGrpSpPr>
          <p:grpSpPr bwMode="auto">
            <a:xfrm>
              <a:off x="189" y="1817"/>
              <a:ext cx="1442" cy="77"/>
              <a:chOff x="384" y="1322"/>
              <a:chExt cx="1072" cy="90"/>
            </a:xfrm>
          </p:grpSpPr>
          <p:pic>
            <p:nvPicPr>
              <p:cNvPr id="20" name="Picture 19" descr="Light_bar"/>
              <p:cNvPicPr>
                <a:picLocks noChangeAspect="1" noChangeArrowheads="1"/>
              </p:cNvPicPr>
              <p:nvPr/>
            </p:nvPicPr>
            <p:blipFill>
              <a:blip r:embed="rId4">
                <a:lum bright="42000"/>
              </a:blip>
              <a:srcRect/>
              <a:stretch>
                <a:fillRect/>
              </a:stretch>
            </p:blipFill>
            <p:spPr bwMode="auto">
              <a:xfrm flipH="1">
                <a:off x="384" y="1322"/>
                <a:ext cx="1072" cy="47"/>
              </a:xfrm>
              <a:prstGeom prst="rect">
                <a:avLst/>
              </a:prstGeom>
              <a:noFill/>
              <a:ln w="9525">
                <a:noFill/>
                <a:miter lim="800000"/>
                <a:headEnd/>
                <a:tailEnd/>
              </a:ln>
            </p:spPr>
          </p:pic>
          <p:pic>
            <p:nvPicPr>
              <p:cNvPr id="21" name="Picture 20" descr="Light_bar"/>
              <p:cNvPicPr>
                <a:picLocks noChangeAspect="1" noChangeArrowheads="1"/>
              </p:cNvPicPr>
              <p:nvPr/>
            </p:nvPicPr>
            <p:blipFill>
              <a:blip r:embed="rId4">
                <a:lum bright="78000"/>
              </a:blip>
              <a:srcRect/>
              <a:stretch>
                <a:fillRect/>
              </a:stretch>
            </p:blipFill>
            <p:spPr bwMode="auto">
              <a:xfrm flipV="1">
                <a:off x="384" y="1365"/>
                <a:ext cx="1072" cy="47"/>
              </a:xfrm>
              <a:prstGeom prst="rect">
                <a:avLst/>
              </a:prstGeom>
              <a:noFill/>
              <a:ln w="9525">
                <a:noFill/>
                <a:miter lim="800000"/>
                <a:headEnd/>
                <a:tailEnd/>
              </a:ln>
            </p:spPr>
          </p:pic>
        </p:grpSp>
      </p:grpSp>
      <p:grpSp>
        <p:nvGrpSpPr>
          <p:cNvPr id="22" name="Group 21"/>
          <p:cNvGrpSpPr>
            <a:grpSpLocks/>
          </p:cNvGrpSpPr>
          <p:nvPr/>
        </p:nvGrpSpPr>
        <p:grpSpPr bwMode="auto">
          <a:xfrm>
            <a:off x="385763" y="2702941"/>
            <a:ext cx="2336800" cy="114300"/>
            <a:chOff x="159" y="1812"/>
            <a:chExt cx="1472" cy="84"/>
          </a:xfrm>
        </p:grpSpPr>
        <p:sp>
          <p:nvSpPr>
            <p:cNvPr id="23" name="Oval 22"/>
            <p:cNvSpPr>
              <a:spLocks noChangeArrowheads="1"/>
            </p:cNvSpPr>
            <p:nvPr/>
          </p:nvSpPr>
          <p:spPr bwMode="auto">
            <a:xfrm flipV="1">
              <a:off x="159" y="1812"/>
              <a:ext cx="1177" cy="84"/>
            </a:xfrm>
            <a:prstGeom prst="ellipse">
              <a:avLst/>
            </a:prstGeom>
            <a:gradFill rotWithShape="1">
              <a:gsLst>
                <a:gs pos="0">
                  <a:srgbClr val="66FFFF">
                    <a:alpha val="50000"/>
                  </a:srgbClr>
                </a:gs>
                <a:gs pos="100000">
                  <a:srgbClr val="CEFFFF">
                    <a:alpha val="0"/>
                  </a:srgbClr>
                </a:gs>
              </a:gsLst>
              <a:path path="shape">
                <a:fillToRect l="50000" t="50000" r="50000" b="50000"/>
              </a:path>
            </a:gradFill>
            <a:ln w="12700" algn="ctr">
              <a:noFill/>
              <a:round/>
              <a:headEnd type="none" w="sm" len="sm"/>
              <a:tailEnd type="none" w="sm" len="sm"/>
            </a:ln>
          </p:spPr>
          <p:txBody>
            <a:bodyPr wrap="none" anchor="ctr"/>
            <a:lstStyle/>
            <a:p>
              <a:pPr>
                <a:defRPr/>
              </a:pPr>
              <a:endParaRPr lang="en-US">
                <a:effectLst>
                  <a:outerShdw blurRad="38100" dist="38100" dir="2700000" algn="tl">
                    <a:srgbClr val="000000">
                      <a:alpha val="43137"/>
                    </a:srgbClr>
                  </a:outerShdw>
                </a:effectLst>
                <a:latin typeface="+mn-lt"/>
              </a:endParaRPr>
            </a:p>
          </p:txBody>
        </p:sp>
        <p:grpSp>
          <p:nvGrpSpPr>
            <p:cNvPr id="24" name="Group 23"/>
            <p:cNvGrpSpPr>
              <a:grpSpLocks/>
            </p:cNvGrpSpPr>
            <p:nvPr/>
          </p:nvGrpSpPr>
          <p:grpSpPr bwMode="auto">
            <a:xfrm>
              <a:off x="189" y="1817"/>
              <a:ext cx="1442" cy="77"/>
              <a:chOff x="384" y="1322"/>
              <a:chExt cx="1072" cy="90"/>
            </a:xfrm>
          </p:grpSpPr>
          <p:pic>
            <p:nvPicPr>
              <p:cNvPr id="25" name="Picture 24" descr="Light_bar"/>
              <p:cNvPicPr>
                <a:picLocks noChangeAspect="1" noChangeArrowheads="1"/>
              </p:cNvPicPr>
              <p:nvPr/>
            </p:nvPicPr>
            <p:blipFill>
              <a:blip r:embed="rId4">
                <a:lum bright="42000"/>
              </a:blip>
              <a:srcRect/>
              <a:stretch>
                <a:fillRect/>
              </a:stretch>
            </p:blipFill>
            <p:spPr bwMode="auto">
              <a:xfrm flipH="1">
                <a:off x="384" y="1322"/>
                <a:ext cx="1072" cy="47"/>
              </a:xfrm>
              <a:prstGeom prst="rect">
                <a:avLst/>
              </a:prstGeom>
              <a:noFill/>
              <a:ln w="9525">
                <a:noFill/>
                <a:miter lim="800000"/>
                <a:headEnd/>
                <a:tailEnd/>
              </a:ln>
            </p:spPr>
          </p:pic>
          <p:pic>
            <p:nvPicPr>
              <p:cNvPr id="26" name="Picture 25" descr="Light_bar"/>
              <p:cNvPicPr>
                <a:picLocks noChangeAspect="1" noChangeArrowheads="1"/>
              </p:cNvPicPr>
              <p:nvPr/>
            </p:nvPicPr>
            <p:blipFill>
              <a:blip r:embed="rId4">
                <a:lum bright="78000"/>
              </a:blip>
              <a:srcRect/>
              <a:stretch>
                <a:fillRect/>
              </a:stretch>
            </p:blipFill>
            <p:spPr bwMode="auto">
              <a:xfrm flipV="1">
                <a:off x="384" y="1365"/>
                <a:ext cx="1072" cy="47"/>
              </a:xfrm>
              <a:prstGeom prst="rect">
                <a:avLst/>
              </a:prstGeom>
              <a:noFill/>
              <a:ln w="9525">
                <a:noFill/>
                <a:miter lim="800000"/>
                <a:headEnd/>
                <a:tailEnd/>
              </a:ln>
            </p:spPr>
          </p:pic>
        </p:grpSp>
      </p:grpSp>
      <p:grpSp>
        <p:nvGrpSpPr>
          <p:cNvPr id="27" name="Group 26"/>
          <p:cNvGrpSpPr>
            <a:grpSpLocks/>
          </p:cNvGrpSpPr>
          <p:nvPr/>
        </p:nvGrpSpPr>
        <p:grpSpPr bwMode="auto">
          <a:xfrm>
            <a:off x="3290888" y="2702941"/>
            <a:ext cx="2336800" cy="114300"/>
            <a:chOff x="159" y="1812"/>
            <a:chExt cx="1472" cy="84"/>
          </a:xfrm>
        </p:grpSpPr>
        <p:sp>
          <p:nvSpPr>
            <p:cNvPr id="28" name="Oval 27"/>
            <p:cNvSpPr>
              <a:spLocks noChangeArrowheads="1"/>
            </p:cNvSpPr>
            <p:nvPr/>
          </p:nvSpPr>
          <p:spPr bwMode="auto">
            <a:xfrm flipV="1">
              <a:off x="159" y="1812"/>
              <a:ext cx="1177" cy="84"/>
            </a:xfrm>
            <a:prstGeom prst="ellipse">
              <a:avLst/>
            </a:prstGeom>
            <a:gradFill rotWithShape="1">
              <a:gsLst>
                <a:gs pos="0">
                  <a:srgbClr val="66FFFF">
                    <a:alpha val="50000"/>
                  </a:srgbClr>
                </a:gs>
                <a:gs pos="100000">
                  <a:srgbClr val="CEFFFF">
                    <a:alpha val="0"/>
                  </a:srgbClr>
                </a:gs>
              </a:gsLst>
              <a:path path="shape">
                <a:fillToRect l="50000" t="50000" r="50000" b="50000"/>
              </a:path>
            </a:gradFill>
            <a:ln w="12700" algn="ctr">
              <a:noFill/>
              <a:round/>
              <a:headEnd type="none" w="sm" len="sm"/>
              <a:tailEnd type="none" w="sm" len="sm"/>
            </a:ln>
          </p:spPr>
          <p:txBody>
            <a:bodyPr wrap="none" anchor="ctr"/>
            <a:lstStyle/>
            <a:p>
              <a:pPr>
                <a:defRPr/>
              </a:pPr>
              <a:endParaRPr lang="en-US">
                <a:effectLst>
                  <a:outerShdw blurRad="38100" dist="38100" dir="2700000" algn="tl">
                    <a:srgbClr val="000000">
                      <a:alpha val="43137"/>
                    </a:srgbClr>
                  </a:outerShdw>
                </a:effectLst>
                <a:latin typeface="+mn-lt"/>
              </a:endParaRPr>
            </a:p>
          </p:txBody>
        </p:sp>
        <p:grpSp>
          <p:nvGrpSpPr>
            <p:cNvPr id="29" name="Group 28"/>
            <p:cNvGrpSpPr>
              <a:grpSpLocks/>
            </p:cNvGrpSpPr>
            <p:nvPr/>
          </p:nvGrpSpPr>
          <p:grpSpPr bwMode="auto">
            <a:xfrm>
              <a:off x="189" y="1817"/>
              <a:ext cx="1442" cy="77"/>
              <a:chOff x="384" y="1322"/>
              <a:chExt cx="1072" cy="90"/>
            </a:xfrm>
          </p:grpSpPr>
          <p:pic>
            <p:nvPicPr>
              <p:cNvPr id="30" name="Picture 29" descr="Light_bar"/>
              <p:cNvPicPr>
                <a:picLocks noChangeAspect="1" noChangeArrowheads="1"/>
              </p:cNvPicPr>
              <p:nvPr/>
            </p:nvPicPr>
            <p:blipFill>
              <a:blip r:embed="rId4">
                <a:lum bright="42000"/>
              </a:blip>
              <a:srcRect/>
              <a:stretch>
                <a:fillRect/>
              </a:stretch>
            </p:blipFill>
            <p:spPr bwMode="auto">
              <a:xfrm flipH="1">
                <a:off x="384" y="1322"/>
                <a:ext cx="1072" cy="47"/>
              </a:xfrm>
              <a:prstGeom prst="rect">
                <a:avLst/>
              </a:prstGeom>
              <a:noFill/>
              <a:ln w="9525">
                <a:noFill/>
                <a:miter lim="800000"/>
                <a:headEnd/>
                <a:tailEnd/>
              </a:ln>
            </p:spPr>
          </p:pic>
          <p:pic>
            <p:nvPicPr>
              <p:cNvPr id="31" name="Picture 30" descr="Light_bar"/>
              <p:cNvPicPr>
                <a:picLocks noChangeAspect="1" noChangeArrowheads="1"/>
              </p:cNvPicPr>
              <p:nvPr/>
            </p:nvPicPr>
            <p:blipFill>
              <a:blip r:embed="rId4">
                <a:lum bright="78000"/>
              </a:blip>
              <a:srcRect/>
              <a:stretch>
                <a:fillRect/>
              </a:stretch>
            </p:blipFill>
            <p:spPr bwMode="auto">
              <a:xfrm flipV="1">
                <a:off x="384" y="1365"/>
                <a:ext cx="1072" cy="47"/>
              </a:xfrm>
              <a:prstGeom prst="rect">
                <a:avLst/>
              </a:prstGeom>
              <a:noFill/>
              <a:ln w="9525">
                <a:noFill/>
                <a:miter lim="800000"/>
                <a:headEnd/>
                <a:tailEnd/>
              </a:ln>
            </p:spPr>
          </p:pic>
        </p:grpSp>
      </p:grpSp>
      <p:grpSp>
        <p:nvGrpSpPr>
          <p:cNvPr id="32" name="Group 31"/>
          <p:cNvGrpSpPr>
            <a:grpSpLocks/>
          </p:cNvGrpSpPr>
          <p:nvPr/>
        </p:nvGrpSpPr>
        <p:grpSpPr bwMode="auto">
          <a:xfrm>
            <a:off x="6243638" y="2702941"/>
            <a:ext cx="2336800" cy="114300"/>
            <a:chOff x="159" y="1812"/>
            <a:chExt cx="1472" cy="84"/>
          </a:xfrm>
        </p:grpSpPr>
        <p:sp>
          <p:nvSpPr>
            <p:cNvPr id="33" name="Oval 32"/>
            <p:cNvSpPr>
              <a:spLocks noChangeArrowheads="1"/>
            </p:cNvSpPr>
            <p:nvPr/>
          </p:nvSpPr>
          <p:spPr bwMode="auto">
            <a:xfrm flipV="1">
              <a:off x="159" y="1812"/>
              <a:ext cx="1177" cy="84"/>
            </a:xfrm>
            <a:prstGeom prst="ellipse">
              <a:avLst/>
            </a:prstGeom>
            <a:gradFill rotWithShape="1">
              <a:gsLst>
                <a:gs pos="0">
                  <a:srgbClr val="66FFFF">
                    <a:alpha val="50000"/>
                  </a:srgbClr>
                </a:gs>
                <a:gs pos="100000">
                  <a:srgbClr val="CEFFFF">
                    <a:alpha val="0"/>
                  </a:srgbClr>
                </a:gs>
              </a:gsLst>
              <a:path path="shape">
                <a:fillToRect l="50000" t="50000" r="50000" b="50000"/>
              </a:path>
            </a:gradFill>
            <a:ln w="12700" algn="ctr">
              <a:noFill/>
              <a:round/>
              <a:headEnd type="none" w="sm" len="sm"/>
              <a:tailEnd type="none" w="sm" len="sm"/>
            </a:ln>
          </p:spPr>
          <p:txBody>
            <a:bodyPr wrap="none" anchor="ctr"/>
            <a:lstStyle/>
            <a:p>
              <a:pPr>
                <a:defRPr/>
              </a:pPr>
              <a:endParaRPr lang="en-US">
                <a:effectLst>
                  <a:outerShdw blurRad="38100" dist="38100" dir="2700000" algn="tl">
                    <a:srgbClr val="000000">
                      <a:alpha val="43137"/>
                    </a:srgbClr>
                  </a:outerShdw>
                </a:effectLst>
                <a:latin typeface="+mn-lt"/>
              </a:endParaRPr>
            </a:p>
          </p:txBody>
        </p:sp>
        <p:grpSp>
          <p:nvGrpSpPr>
            <p:cNvPr id="34" name="Group 33"/>
            <p:cNvGrpSpPr>
              <a:grpSpLocks/>
            </p:cNvGrpSpPr>
            <p:nvPr/>
          </p:nvGrpSpPr>
          <p:grpSpPr bwMode="auto">
            <a:xfrm>
              <a:off x="189" y="1817"/>
              <a:ext cx="1442" cy="77"/>
              <a:chOff x="384" y="1322"/>
              <a:chExt cx="1072" cy="90"/>
            </a:xfrm>
          </p:grpSpPr>
          <p:pic>
            <p:nvPicPr>
              <p:cNvPr id="35" name="Picture 34" descr="Light_bar"/>
              <p:cNvPicPr>
                <a:picLocks noChangeAspect="1" noChangeArrowheads="1"/>
              </p:cNvPicPr>
              <p:nvPr/>
            </p:nvPicPr>
            <p:blipFill>
              <a:blip r:embed="rId4">
                <a:lum bright="42000"/>
              </a:blip>
              <a:srcRect/>
              <a:stretch>
                <a:fillRect/>
              </a:stretch>
            </p:blipFill>
            <p:spPr bwMode="auto">
              <a:xfrm flipH="1">
                <a:off x="384" y="1322"/>
                <a:ext cx="1072" cy="47"/>
              </a:xfrm>
              <a:prstGeom prst="rect">
                <a:avLst/>
              </a:prstGeom>
              <a:noFill/>
              <a:ln w="9525">
                <a:noFill/>
                <a:miter lim="800000"/>
                <a:headEnd/>
                <a:tailEnd/>
              </a:ln>
            </p:spPr>
          </p:pic>
          <p:pic>
            <p:nvPicPr>
              <p:cNvPr id="36" name="Picture 35" descr="Light_bar"/>
              <p:cNvPicPr>
                <a:picLocks noChangeAspect="1" noChangeArrowheads="1"/>
              </p:cNvPicPr>
              <p:nvPr/>
            </p:nvPicPr>
            <p:blipFill>
              <a:blip r:embed="rId4">
                <a:lum bright="78000"/>
              </a:blip>
              <a:srcRect/>
              <a:stretch>
                <a:fillRect/>
              </a:stretch>
            </p:blipFill>
            <p:spPr bwMode="auto">
              <a:xfrm flipV="1">
                <a:off x="384" y="1365"/>
                <a:ext cx="1072" cy="47"/>
              </a:xfrm>
              <a:prstGeom prst="rect">
                <a:avLst/>
              </a:prstGeom>
              <a:noFill/>
              <a:ln w="9525">
                <a:noFill/>
                <a:miter lim="800000"/>
                <a:headEnd/>
                <a:tailEnd/>
              </a:ln>
            </p:spPr>
          </p:pic>
        </p:grpSp>
      </p:grpSp>
      <p:pic>
        <p:nvPicPr>
          <p:cNvPr id="37" name="Picture 36" descr="silver edge - clear oval"/>
          <p:cNvPicPr>
            <a:picLocks noChangeAspect="1" noChangeArrowheads="1"/>
          </p:cNvPicPr>
          <p:nvPr/>
        </p:nvPicPr>
        <p:blipFill>
          <a:blip r:embed="rId5"/>
          <a:srcRect/>
          <a:stretch>
            <a:fillRect/>
          </a:stretch>
        </p:blipFill>
        <p:spPr bwMode="auto">
          <a:xfrm>
            <a:off x="6327775" y="3406203"/>
            <a:ext cx="2209800" cy="727075"/>
          </a:xfrm>
          <a:prstGeom prst="rect">
            <a:avLst/>
          </a:prstGeom>
          <a:noFill/>
          <a:ln w="9525">
            <a:noFill/>
            <a:miter lim="800000"/>
            <a:headEnd/>
            <a:tailEnd/>
          </a:ln>
        </p:spPr>
      </p:pic>
      <p:sp>
        <p:nvSpPr>
          <p:cNvPr id="38" name="Oval 37"/>
          <p:cNvSpPr>
            <a:spLocks noChangeAspect="1" noChangeArrowheads="1"/>
          </p:cNvSpPr>
          <p:nvPr/>
        </p:nvSpPr>
        <p:spPr bwMode="auto">
          <a:xfrm>
            <a:off x="6534150" y="3034728"/>
            <a:ext cx="1831975" cy="1127125"/>
          </a:xfrm>
          <a:prstGeom prst="ellipse">
            <a:avLst/>
          </a:prstGeom>
          <a:gradFill rotWithShape="1">
            <a:gsLst>
              <a:gs pos="0">
                <a:schemeClr val="tx1"/>
              </a:gs>
              <a:gs pos="100000">
                <a:schemeClr val="tx1">
                  <a:gamma/>
                  <a:shade val="46275"/>
                  <a:invGamma/>
                  <a:alpha val="0"/>
                </a:schemeClr>
              </a:gs>
            </a:gsLst>
            <a:path path="shape">
              <a:fillToRect l="50000" t="50000" r="50000" b="50000"/>
            </a:path>
          </a:gradFill>
          <a:ln w="9525" algn="ctr">
            <a:noFill/>
            <a:round/>
            <a:headEnd/>
            <a:tailEnd/>
          </a:ln>
          <a:effectLst/>
        </p:spPr>
        <p:txBody>
          <a:bodyPr wrap="none" anchor="ctr"/>
          <a:lstStyle/>
          <a:p>
            <a:pPr>
              <a:defRPr/>
            </a:pPr>
            <a:endParaRPr lang="en-US">
              <a:effectLst>
                <a:outerShdw blurRad="38100" dist="38100" dir="2700000" algn="tl">
                  <a:srgbClr val="000000">
                    <a:alpha val="43137"/>
                  </a:srgbClr>
                </a:outerShdw>
              </a:effectLst>
              <a:latin typeface="+mn-lt"/>
            </a:endParaRPr>
          </a:p>
        </p:txBody>
      </p:sp>
      <p:pic>
        <p:nvPicPr>
          <p:cNvPr id="39" name="Picture 38" descr="silver edge - clear oval"/>
          <p:cNvPicPr>
            <a:picLocks noChangeAspect="1" noChangeArrowheads="1"/>
          </p:cNvPicPr>
          <p:nvPr/>
        </p:nvPicPr>
        <p:blipFill>
          <a:blip r:embed="rId5"/>
          <a:srcRect/>
          <a:stretch>
            <a:fillRect/>
          </a:stretch>
        </p:blipFill>
        <p:spPr bwMode="auto">
          <a:xfrm>
            <a:off x="319088" y="3406203"/>
            <a:ext cx="2209800" cy="727075"/>
          </a:xfrm>
          <a:prstGeom prst="rect">
            <a:avLst/>
          </a:prstGeom>
          <a:noFill/>
          <a:ln w="9525">
            <a:noFill/>
            <a:miter lim="800000"/>
            <a:headEnd/>
            <a:tailEnd/>
          </a:ln>
        </p:spPr>
      </p:pic>
      <p:pic>
        <p:nvPicPr>
          <p:cNvPr id="40" name="Picture 39" descr="silver edge - clear oval"/>
          <p:cNvPicPr>
            <a:picLocks noChangeAspect="1" noChangeArrowheads="1"/>
          </p:cNvPicPr>
          <p:nvPr/>
        </p:nvPicPr>
        <p:blipFill>
          <a:blip r:embed="rId5"/>
          <a:srcRect/>
          <a:stretch>
            <a:fillRect/>
          </a:stretch>
        </p:blipFill>
        <p:spPr bwMode="auto">
          <a:xfrm>
            <a:off x="3384550" y="3406203"/>
            <a:ext cx="2209800" cy="727075"/>
          </a:xfrm>
          <a:prstGeom prst="rect">
            <a:avLst/>
          </a:prstGeom>
          <a:noFill/>
          <a:ln w="9525">
            <a:noFill/>
            <a:miter lim="800000"/>
            <a:headEnd/>
            <a:tailEnd/>
          </a:ln>
        </p:spPr>
      </p:pic>
      <p:sp>
        <p:nvSpPr>
          <p:cNvPr id="41" name="Oval 40"/>
          <p:cNvSpPr>
            <a:spLocks noChangeAspect="1" noChangeArrowheads="1"/>
          </p:cNvSpPr>
          <p:nvPr/>
        </p:nvSpPr>
        <p:spPr bwMode="auto">
          <a:xfrm>
            <a:off x="3590925" y="3015678"/>
            <a:ext cx="1831975" cy="1127125"/>
          </a:xfrm>
          <a:prstGeom prst="ellipse">
            <a:avLst/>
          </a:prstGeom>
          <a:gradFill rotWithShape="1">
            <a:gsLst>
              <a:gs pos="0">
                <a:schemeClr val="tx1"/>
              </a:gs>
              <a:gs pos="100000">
                <a:schemeClr val="tx1">
                  <a:gamma/>
                  <a:shade val="46275"/>
                  <a:invGamma/>
                  <a:alpha val="0"/>
                </a:schemeClr>
              </a:gs>
            </a:gsLst>
            <a:path path="shape">
              <a:fillToRect l="50000" t="50000" r="50000" b="50000"/>
            </a:path>
          </a:gradFill>
          <a:ln w="9525" algn="ctr">
            <a:noFill/>
            <a:round/>
            <a:headEnd/>
            <a:tailEnd/>
          </a:ln>
          <a:effectLst/>
        </p:spPr>
        <p:txBody>
          <a:bodyPr wrap="none" anchor="ctr"/>
          <a:lstStyle/>
          <a:p>
            <a:pPr>
              <a:defRPr/>
            </a:pPr>
            <a:endParaRPr lang="en-US">
              <a:effectLst>
                <a:outerShdw blurRad="38100" dist="38100" dir="2700000" algn="tl">
                  <a:srgbClr val="000000">
                    <a:alpha val="43137"/>
                  </a:srgbClr>
                </a:outerShdw>
              </a:effectLst>
              <a:latin typeface="+mn-lt"/>
            </a:endParaRPr>
          </a:p>
        </p:txBody>
      </p:sp>
      <p:sp>
        <p:nvSpPr>
          <p:cNvPr id="42" name="Rectangle 43"/>
          <p:cNvSpPr>
            <a:spLocks noChangeArrowheads="1"/>
          </p:cNvSpPr>
          <p:nvPr/>
        </p:nvSpPr>
        <p:spPr bwMode="auto">
          <a:xfrm>
            <a:off x="3155950" y="1986978"/>
            <a:ext cx="2667000" cy="535531"/>
          </a:xfrm>
          <a:prstGeom prst="rect">
            <a:avLst/>
          </a:prstGeom>
          <a:noFill/>
          <a:ln w="9525">
            <a:noFill/>
            <a:miter lim="800000"/>
            <a:headEnd/>
            <a:tailEnd/>
          </a:ln>
        </p:spPr>
        <p:txBody>
          <a:bodyPr>
            <a:spAutoFit/>
          </a:bodyPr>
          <a:lstStyle/>
          <a:p>
            <a:pPr algn="ctr">
              <a:lnSpc>
                <a:spcPct val="90000"/>
              </a:lnSpc>
              <a:spcBef>
                <a:spcPct val="30000"/>
              </a:spcBef>
              <a:buClr>
                <a:schemeClr val="tx2"/>
              </a:buClr>
              <a:buFont typeface="Wingdings 2" pitchFamily="18" charset="2"/>
              <a:buNone/>
              <a:defRPr/>
            </a:pPr>
            <a:r>
              <a:rPr lang="en-US" sz="3200" dirty="0" smtClean="0">
                <a:effectLst>
                  <a:outerShdw blurRad="38100" dist="38100" dir="2700000" algn="tl">
                    <a:srgbClr val="000000">
                      <a:alpha val="43137"/>
                    </a:srgbClr>
                  </a:outerShdw>
                </a:effectLst>
                <a:latin typeface="+mn-lt"/>
              </a:rPr>
              <a:t>Prioritize</a:t>
            </a:r>
          </a:p>
        </p:txBody>
      </p:sp>
      <p:sp>
        <p:nvSpPr>
          <p:cNvPr id="43" name="Rectangle 44"/>
          <p:cNvSpPr>
            <a:spLocks noChangeArrowheads="1"/>
          </p:cNvSpPr>
          <p:nvPr/>
        </p:nvSpPr>
        <p:spPr bwMode="auto">
          <a:xfrm>
            <a:off x="6230938" y="1794891"/>
            <a:ext cx="2343150" cy="1421928"/>
          </a:xfrm>
          <a:prstGeom prst="rect">
            <a:avLst/>
          </a:prstGeom>
          <a:noFill/>
          <a:ln w="9525">
            <a:noFill/>
            <a:miter lim="800000"/>
            <a:headEnd/>
            <a:tailEnd/>
          </a:ln>
        </p:spPr>
        <p:txBody>
          <a:bodyPr>
            <a:spAutoFit/>
          </a:bodyPr>
          <a:lstStyle/>
          <a:p>
            <a:pPr algn="ctr">
              <a:lnSpc>
                <a:spcPct val="90000"/>
              </a:lnSpc>
              <a:spcBef>
                <a:spcPct val="30000"/>
              </a:spcBef>
              <a:buClr>
                <a:schemeClr val="tx2"/>
              </a:buClr>
              <a:buFont typeface="Wingdings 2" pitchFamily="18" charset="2"/>
              <a:buNone/>
              <a:defRPr/>
            </a:pPr>
            <a:r>
              <a:rPr lang="en-US" sz="3200" dirty="0">
                <a:effectLst>
                  <a:outerShdw blurRad="38100" dist="38100" dir="2700000" algn="tl">
                    <a:srgbClr val="000000">
                      <a:alpha val="43137"/>
                    </a:srgbClr>
                  </a:outerShdw>
                </a:effectLst>
                <a:latin typeface="+mn-lt"/>
              </a:rPr>
              <a:t>Test and </a:t>
            </a:r>
            <a:r>
              <a:rPr lang="en-US" sz="3200" dirty="0" smtClean="0">
                <a:effectLst>
                  <a:outerShdw blurRad="38100" dist="38100" dir="2700000" algn="tl">
                    <a:srgbClr val="000000">
                      <a:alpha val="43137"/>
                    </a:srgbClr>
                  </a:outerShdw>
                </a:effectLst>
                <a:latin typeface="+mn-lt"/>
              </a:rPr>
              <a:t>Mitigate</a:t>
            </a:r>
            <a:br>
              <a:rPr lang="en-US" sz="3200" dirty="0" smtClean="0">
                <a:effectLst>
                  <a:outerShdw blurRad="38100" dist="38100" dir="2700000" algn="tl">
                    <a:srgbClr val="000000">
                      <a:alpha val="43137"/>
                    </a:srgbClr>
                  </a:outerShdw>
                </a:effectLst>
                <a:latin typeface="+mn-lt"/>
              </a:rPr>
            </a:br>
            <a:endParaRPr lang="en-US" sz="3200" dirty="0">
              <a:effectLst>
                <a:outerShdw blurRad="38100" dist="38100" dir="2700000" algn="tl">
                  <a:srgbClr val="000000">
                    <a:alpha val="43137"/>
                  </a:srgbClr>
                </a:outerShdw>
              </a:effectLst>
              <a:latin typeface="+mn-lt"/>
            </a:endParaRPr>
          </a:p>
        </p:txBody>
      </p:sp>
      <p:pic>
        <p:nvPicPr>
          <p:cNvPr id="44" name="Picture 49" descr="binary"/>
          <p:cNvPicPr>
            <a:picLocks noChangeAspect="1" noChangeArrowheads="1"/>
          </p:cNvPicPr>
          <p:nvPr/>
        </p:nvPicPr>
        <p:blipFill>
          <a:blip r:embed="rId6"/>
          <a:srcRect/>
          <a:stretch>
            <a:fillRect/>
          </a:stretch>
        </p:blipFill>
        <p:spPr bwMode="auto">
          <a:xfrm>
            <a:off x="3760788" y="2625153"/>
            <a:ext cx="493712" cy="1612900"/>
          </a:xfrm>
          <a:prstGeom prst="rect">
            <a:avLst/>
          </a:prstGeom>
          <a:noFill/>
          <a:ln w="9525">
            <a:noFill/>
            <a:miter lim="800000"/>
            <a:headEnd/>
            <a:tailEnd/>
          </a:ln>
        </p:spPr>
      </p:pic>
      <p:grpSp>
        <p:nvGrpSpPr>
          <p:cNvPr id="45" name="Group 296"/>
          <p:cNvGrpSpPr>
            <a:grpSpLocks/>
          </p:cNvGrpSpPr>
          <p:nvPr/>
        </p:nvGrpSpPr>
        <p:grpSpPr bwMode="auto">
          <a:xfrm>
            <a:off x="746125" y="2833116"/>
            <a:ext cx="1354138" cy="1350962"/>
            <a:chOff x="294" y="3043"/>
            <a:chExt cx="359" cy="358"/>
          </a:xfrm>
        </p:grpSpPr>
        <p:pic>
          <p:nvPicPr>
            <p:cNvPr id="46" name="Picture 261" descr="Software"/>
            <p:cNvPicPr>
              <a:picLocks noChangeAspect="1" noChangeArrowheads="1"/>
            </p:cNvPicPr>
            <p:nvPr/>
          </p:nvPicPr>
          <p:blipFill>
            <a:blip r:embed="rId7"/>
            <a:srcRect/>
            <a:stretch>
              <a:fillRect/>
            </a:stretch>
          </p:blipFill>
          <p:spPr bwMode="auto">
            <a:xfrm>
              <a:off x="361" y="3043"/>
              <a:ext cx="292" cy="291"/>
            </a:xfrm>
            <a:prstGeom prst="rect">
              <a:avLst/>
            </a:prstGeom>
            <a:noFill/>
            <a:ln w="9525">
              <a:noFill/>
              <a:miter lim="800000"/>
              <a:headEnd/>
              <a:tailEnd/>
            </a:ln>
          </p:spPr>
        </p:pic>
        <p:pic>
          <p:nvPicPr>
            <p:cNvPr id="47" name="Picture 262" descr="Search"/>
            <p:cNvPicPr>
              <a:picLocks noChangeAspect="1" noChangeArrowheads="1"/>
            </p:cNvPicPr>
            <p:nvPr/>
          </p:nvPicPr>
          <p:blipFill>
            <a:blip r:embed="rId8"/>
            <a:srcRect/>
            <a:stretch>
              <a:fillRect/>
            </a:stretch>
          </p:blipFill>
          <p:spPr bwMode="auto">
            <a:xfrm rot="2161143">
              <a:off x="294" y="3128"/>
              <a:ext cx="273" cy="273"/>
            </a:xfrm>
            <a:prstGeom prst="rect">
              <a:avLst/>
            </a:prstGeom>
            <a:noFill/>
            <a:ln w="9525">
              <a:noFill/>
              <a:miter lim="800000"/>
              <a:headEnd/>
              <a:tailEnd/>
            </a:ln>
          </p:spPr>
        </p:pic>
        <p:pic>
          <p:nvPicPr>
            <p:cNvPr id="48" name="Picture 295" descr="Warning"/>
            <p:cNvPicPr>
              <a:picLocks noChangeAspect="1" noChangeArrowheads="1"/>
            </p:cNvPicPr>
            <p:nvPr/>
          </p:nvPicPr>
          <p:blipFill>
            <a:blip r:embed="rId9"/>
            <a:srcRect/>
            <a:stretch>
              <a:fillRect/>
            </a:stretch>
          </p:blipFill>
          <p:spPr bwMode="auto">
            <a:xfrm>
              <a:off x="326" y="3070"/>
              <a:ext cx="185" cy="162"/>
            </a:xfrm>
            <a:prstGeom prst="rect">
              <a:avLst/>
            </a:prstGeom>
            <a:noFill/>
            <a:ln w="9525">
              <a:noFill/>
              <a:miter lim="800000"/>
              <a:headEnd/>
              <a:tailEnd/>
            </a:ln>
          </p:spPr>
        </p:pic>
      </p:grpSp>
      <p:pic>
        <p:nvPicPr>
          <p:cNvPr id="49" name="Picture 138" descr="C:\Users\v-hollyd\HollyWork\WV\Windows_Vista_Icons_ for_Marketing_use\Server.png"/>
          <p:cNvPicPr>
            <a:picLocks noChangeAspect="1" noChangeArrowheads="1"/>
          </p:cNvPicPr>
          <p:nvPr/>
        </p:nvPicPr>
        <p:blipFill>
          <a:blip r:embed="rId10"/>
          <a:srcRect/>
          <a:stretch>
            <a:fillRect/>
          </a:stretch>
        </p:blipFill>
        <p:spPr bwMode="auto">
          <a:xfrm>
            <a:off x="3979863" y="3037903"/>
            <a:ext cx="690562" cy="915988"/>
          </a:xfrm>
          <a:prstGeom prst="rect">
            <a:avLst/>
          </a:prstGeom>
          <a:noFill/>
          <a:ln w="9525">
            <a:noFill/>
            <a:miter lim="800000"/>
            <a:headEnd/>
            <a:tailEnd/>
          </a:ln>
        </p:spPr>
      </p:pic>
      <p:pic>
        <p:nvPicPr>
          <p:cNvPr id="50" name="Picture 138" descr="C:\Users\v-hollyd\HollyWork\WV\Windows_Vista_Icons_ for_Marketing_use\Server.png"/>
          <p:cNvPicPr>
            <a:picLocks noChangeAspect="1" noChangeArrowheads="1"/>
          </p:cNvPicPr>
          <p:nvPr/>
        </p:nvPicPr>
        <p:blipFill>
          <a:blip r:embed="rId10"/>
          <a:srcRect/>
          <a:stretch>
            <a:fillRect/>
          </a:stretch>
        </p:blipFill>
        <p:spPr bwMode="auto">
          <a:xfrm>
            <a:off x="4457700" y="3118866"/>
            <a:ext cx="684213" cy="906462"/>
          </a:xfrm>
          <a:prstGeom prst="rect">
            <a:avLst/>
          </a:prstGeom>
          <a:noFill/>
          <a:ln w="9525">
            <a:noFill/>
            <a:miter lim="800000"/>
            <a:headEnd/>
            <a:tailEnd/>
          </a:ln>
        </p:spPr>
      </p:pic>
      <p:pic>
        <p:nvPicPr>
          <p:cNvPr id="51" name="Picture 84" descr="C:\Users\v-hollyd\HollyWork\WV\Windows_Vista_Icons_ for_Marketing_use\Search.png"/>
          <p:cNvPicPr>
            <a:picLocks noChangeAspect="1" noChangeArrowheads="1"/>
          </p:cNvPicPr>
          <p:nvPr/>
        </p:nvPicPr>
        <p:blipFill>
          <a:blip r:embed="rId11"/>
          <a:srcRect/>
          <a:stretch>
            <a:fillRect/>
          </a:stretch>
        </p:blipFill>
        <p:spPr bwMode="auto">
          <a:xfrm rot="-5551135">
            <a:off x="4038600" y="3099816"/>
            <a:ext cx="1143000" cy="1143000"/>
          </a:xfrm>
          <a:prstGeom prst="rect">
            <a:avLst/>
          </a:prstGeom>
          <a:noFill/>
          <a:ln w="9525">
            <a:noFill/>
            <a:miter lim="800000"/>
            <a:headEnd/>
            <a:tailEnd/>
          </a:ln>
        </p:spPr>
      </p:pic>
      <p:grpSp>
        <p:nvGrpSpPr>
          <p:cNvPr id="52" name="Group 92"/>
          <p:cNvGrpSpPr>
            <a:grpSpLocks/>
          </p:cNvGrpSpPr>
          <p:nvPr/>
        </p:nvGrpSpPr>
        <p:grpSpPr bwMode="auto">
          <a:xfrm>
            <a:off x="6710363" y="2966466"/>
            <a:ext cx="1247775" cy="976312"/>
            <a:chOff x="6567488" y="2543174"/>
            <a:chExt cx="1533525" cy="1119186"/>
          </a:xfrm>
        </p:grpSpPr>
        <p:pic>
          <p:nvPicPr>
            <p:cNvPr id="53" name="Picture 86" descr="C:\Users\v-hollyd\HollyWork\WV\Windows_Vista_Icons_ for_Marketing_use\Laptop.png"/>
            <p:cNvPicPr>
              <a:picLocks noChangeAspect="1" noChangeArrowheads="1"/>
            </p:cNvPicPr>
            <p:nvPr/>
          </p:nvPicPr>
          <p:blipFill>
            <a:blip r:embed="rId12"/>
            <a:srcRect/>
            <a:stretch>
              <a:fillRect/>
            </a:stretch>
          </p:blipFill>
          <p:spPr bwMode="auto">
            <a:xfrm>
              <a:off x="6567488" y="2543174"/>
              <a:ext cx="1076325" cy="1076325"/>
            </a:xfrm>
            <a:prstGeom prst="rect">
              <a:avLst/>
            </a:prstGeom>
            <a:noFill/>
            <a:ln w="9525">
              <a:noFill/>
              <a:miter lim="800000"/>
              <a:headEnd/>
              <a:tailEnd/>
            </a:ln>
          </p:spPr>
        </p:pic>
        <p:pic>
          <p:nvPicPr>
            <p:cNvPr id="54" name="Picture 85" descr="C:\Users\v-hollyd\HollyWork\WV\Windows_Vista_Icons_ for_Marketing_use\Tablet.png"/>
            <p:cNvPicPr>
              <a:picLocks noChangeAspect="1" noChangeArrowheads="1"/>
            </p:cNvPicPr>
            <p:nvPr/>
          </p:nvPicPr>
          <p:blipFill>
            <a:blip r:embed="rId13"/>
            <a:srcRect/>
            <a:stretch>
              <a:fillRect/>
            </a:stretch>
          </p:blipFill>
          <p:spPr bwMode="auto">
            <a:xfrm flipH="1">
              <a:off x="7329488" y="2857499"/>
              <a:ext cx="771525" cy="804861"/>
            </a:xfrm>
            <a:prstGeom prst="rect">
              <a:avLst/>
            </a:prstGeom>
            <a:noFill/>
            <a:ln w="9525">
              <a:noFill/>
              <a:miter lim="800000"/>
              <a:headEnd/>
              <a:tailEnd/>
            </a:ln>
          </p:spPr>
        </p:pic>
      </p:grpSp>
      <p:grpSp>
        <p:nvGrpSpPr>
          <p:cNvPr id="55" name="Group 58"/>
          <p:cNvGrpSpPr>
            <a:grpSpLocks/>
          </p:cNvGrpSpPr>
          <p:nvPr/>
        </p:nvGrpSpPr>
        <p:grpSpPr bwMode="auto">
          <a:xfrm>
            <a:off x="7683500" y="3377628"/>
            <a:ext cx="546100" cy="596900"/>
            <a:chOff x="523" y="2508"/>
            <a:chExt cx="411" cy="388"/>
          </a:xfrm>
        </p:grpSpPr>
        <p:sp>
          <p:nvSpPr>
            <p:cNvPr id="56" name="Rectangle 59"/>
            <p:cNvSpPr>
              <a:spLocks noChangeArrowheads="1"/>
            </p:cNvSpPr>
            <p:nvPr/>
          </p:nvSpPr>
          <p:spPr bwMode="auto">
            <a:xfrm>
              <a:off x="702" y="2670"/>
              <a:ext cx="167" cy="211"/>
            </a:xfrm>
            <a:prstGeom prst="rect">
              <a:avLst/>
            </a:prstGeom>
            <a:solidFill>
              <a:srgbClr val="FF0000"/>
            </a:solidFill>
            <a:ln w="9525">
              <a:noFill/>
              <a:miter lim="800000"/>
              <a:headEnd/>
              <a:tailEnd/>
            </a:ln>
          </p:spPr>
          <p:txBody>
            <a:bodyPr wrap="none" anchor="ctr"/>
            <a:lstStyle/>
            <a:p>
              <a:pPr>
                <a:defRPr/>
              </a:pPr>
              <a:endParaRPr lang="en-US">
                <a:effectLst>
                  <a:outerShdw blurRad="38100" dist="38100" dir="2700000" algn="tl">
                    <a:srgbClr val="000000">
                      <a:alpha val="43137"/>
                    </a:srgbClr>
                  </a:outerShdw>
                </a:effectLst>
                <a:latin typeface="+mn-lt"/>
              </a:endParaRPr>
            </a:p>
          </p:txBody>
        </p:sp>
        <p:pic>
          <p:nvPicPr>
            <p:cNvPr id="57" name="Picture 60" descr="REM_agents_noshadow"/>
            <p:cNvPicPr>
              <a:picLocks noChangeAspect="1" noChangeArrowheads="1"/>
            </p:cNvPicPr>
            <p:nvPr/>
          </p:nvPicPr>
          <p:blipFill>
            <a:blip r:embed="rId14">
              <a:clrChange>
                <a:clrFrom>
                  <a:srgbClr val="7A8088"/>
                </a:clrFrom>
                <a:clrTo>
                  <a:srgbClr val="7A8088">
                    <a:alpha val="0"/>
                  </a:srgbClr>
                </a:clrTo>
              </a:clrChange>
            </a:blip>
            <a:srcRect/>
            <a:stretch>
              <a:fillRect/>
            </a:stretch>
          </p:blipFill>
          <p:spPr bwMode="auto">
            <a:xfrm>
              <a:off x="523" y="2508"/>
              <a:ext cx="411" cy="388"/>
            </a:xfrm>
            <a:prstGeom prst="rect">
              <a:avLst/>
            </a:prstGeom>
            <a:noFill/>
            <a:ln w="9525">
              <a:noFill/>
              <a:miter lim="800000"/>
              <a:headEnd/>
              <a:tailEnd/>
            </a:ln>
          </p:spPr>
        </p:pic>
        <p:sp>
          <p:nvSpPr>
            <p:cNvPr id="58" name="Line 61"/>
            <p:cNvSpPr>
              <a:spLocks noChangeShapeType="1"/>
            </p:cNvSpPr>
            <p:nvPr/>
          </p:nvSpPr>
          <p:spPr bwMode="auto">
            <a:xfrm flipV="1">
              <a:off x="797" y="2733"/>
              <a:ext cx="7" cy="49"/>
            </a:xfrm>
            <a:prstGeom prst="line">
              <a:avLst/>
            </a:prstGeom>
            <a:noFill/>
            <a:ln w="9525">
              <a:solidFill>
                <a:srgbClr val="FF0000"/>
              </a:solidFill>
              <a:round/>
              <a:headEnd/>
              <a:tailEnd/>
            </a:ln>
          </p:spPr>
          <p:txBody>
            <a:bodyPr/>
            <a:lstStyle/>
            <a:p>
              <a:pPr>
                <a:defRPr/>
              </a:pPr>
              <a:endParaRPr lang="en-US">
                <a:effectLst>
                  <a:outerShdw blurRad="38100" dist="38100" dir="2700000" algn="tl">
                    <a:srgbClr val="000000">
                      <a:alpha val="43137"/>
                    </a:srgbClr>
                  </a:outerShdw>
                </a:effectLst>
                <a:latin typeface="+mn-lt"/>
              </a:endParaRPr>
            </a:p>
          </p:txBody>
        </p:sp>
        <p:sp>
          <p:nvSpPr>
            <p:cNvPr id="59" name="Line 62"/>
            <p:cNvSpPr>
              <a:spLocks noChangeShapeType="1"/>
            </p:cNvSpPr>
            <p:nvPr/>
          </p:nvSpPr>
          <p:spPr bwMode="auto">
            <a:xfrm flipH="1" flipV="1">
              <a:off x="785" y="2730"/>
              <a:ext cx="12" cy="52"/>
            </a:xfrm>
            <a:prstGeom prst="line">
              <a:avLst/>
            </a:prstGeom>
            <a:noFill/>
            <a:ln w="9525">
              <a:solidFill>
                <a:srgbClr val="FF0000"/>
              </a:solidFill>
              <a:round/>
              <a:headEnd/>
              <a:tailEnd/>
            </a:ln>
          </p:spPr>
          <p:txBody>
            <a:bodyPr/>
            <a:lstStyle/>
            <a:p>
              <a:pPr>
                <a:defRPr/>
              </a:pPr>
              <a:endParaRPr lang="en-US">
                <a:effectLst>
                  <a:outerShdw blurRad="38100" dist="38100" dir="2700000" algn="tl">
                    <a:srgbClr val="000000">
                      <a:alpha val="43137"/>
                    </a:srgbClr>
                  </a:outerShdw>
                </a:effectLst>
                <a:latin typeface="+mn-lt"/>
              </a:endParaRPr>
            </a:p>
          </p:txBody>
        </p:sp>
        <p:grpSp>
          <p:nvGrpSpPr>
            <p:cNvPr id="60" name="Group 63"/>
            <p:cNvGrpSpPr>
              <a:grpSpLocks/>
            </p:cNvGrpSpPr>
            <p:nvPr/>
          </p:nvGrpSpPr>
          <p:grpSpPr bwMode="auto">
            <a:xfrm>
              <a:off x="674" y="2669"/>
              <a:ext cx="243" cy="219"/>
              <a:chOff x="674" y="2669"/>
              <a:chExt cx="243" cy="219"/>
            </a:xfrm>
          </p:grpSpPr>
          <p:sp>
            <p:nvSpPr>
              <p:cNvPr id="61" name="Line 64"/>
              <p:cNvSpPr>
                <a:spLocks noChangeShapeType="1"/>
              </p:cNvSpPr>
              <p:nvPr/>
            </p:nvSpPr>
            <p:spPr bwMode="auto">
              <a:xfrm flipV="1">
                <a:off x="681" y="2684"/>
                <a:ext cx="98" cy="174"/>
              </a:xfrm>
              <a:prstGeom prst="line">
                <a:avLst/>
              </a:prstGeom>
              <a:noFill/>
              <a:ln w="28575">
                <a:solidFill>
                  <a:srgbClr val="FF0000"/>
                </a:solidFill>
                <a:round/>
                <a:headEnd/>
                <a:tailEnd/>
              </a:ln>
            </p:spPr>
            <p:txBody>
              <a:bodyPr/>
              <a:lstStyle/>
              <a:p>
                <a:pPr>
                  <a:defRPr/>
                </a:pPr>
                <a:endParaRPr lang="en-US">
                  <a:effectLst>
                    <a:outerShdw blurRad="38100" dist="38100" dir="2700000" algn="tl">
                      <a:srgbClr val="000000">
                        <a:alpha val="43137"/>
                      </a:srgbClr>
                    </a:outerShdw>
                  </a:effectLst>
                  <a:latin typeface="+mn-lt"/>
                </a:endParaRPr>
              </a:p>
            </p:txBody>
          </p:sp>
          <p:sp>
            <p:nvSpPr>
              <p:cNvPr id="62" name="Line 65"/>
              <p:cNvSpPr>
                <a:spLocks noChangeShapeType="1"/>
              </p:cNvSpPr>
              <p:nvPr/>
            </p:nvSpPr>
            <p:spPr bwMode="auto">
              <a:xfrm flipH="1" flipV="1">
                <a:off x="813" y="2678"/>
                <a:ext cx="100" cy="177"/>
              </a:xfrm>
              <a:prstGeom prst="line">
                <a:avLst/>
              </a:prstGeom>
              <a:noFill/>
              <a:ln w="28575">
                <a:solidFill>
                  <a:srgbClr val="FF0000"/>
                </a:solidFill>
                <a:round/>
                <a:headEnd/>
                <a:tailEnd/>
              </a:ln>
            </p:spPr>
            <p:txBody>
              <a:bodyPr/>
              <a:lstStyle/>
              <a:p>
                <a:pPr>
                  <a:defRPr/>
                </a:pPr>
                <a:endParaRPr lang="en-US">
                  <a:effectLst>
                    <a:outerShdw blurRad="38100" dist="38100" dir="2700000" algn="tl">
                      <a:srgbClr val="000000">
                        <a:alpha val="43137"/>
                      </a:srgbClr>
                    </a:outerShdw>
                  </a:effectLst>
                  <a:latin typeface="+mn-lt"/>
                </a:endParaRPr>
              </a:p>
            </p:txBody>
          </p:sp>
          <p:sp>
            <p:nvSpPr>
              <p:cNvPr id="63" name="Line 66"/>
              <p:cNvSpPr>
                <a:spLocks noChangeShapeType="1"/>
              </p:cNvSpPr>
              <p:nvPr/>
            </p:nvSpPr>
            <p:spPr bwMode="auto">
              <a:xfrm flipH="1" flipV="1">
                <a:off x="683" y="2885"/>
                <a:ext cx="213" cy="1"/>
              </a:xfrm>
              <a:prstGeom prst="line">
                <a:avLst/>
              </a:prstGeom>
              <a:noFill/>
              <a:ln w="28575">
                <a:solidFill>
                  <a:srgbClr val="FF0000"/>
                </a:solidFill>
                <a:round/>
                <a:headEnd/>
                <a:tailEnd/>
              </a:ln>
            </p:spPr>
            <p:txBody>
              <a:bodyPr/>
              <a:lstStyle/>
              <a:p>
                <a:pPr>
                  <a:defRPr/>
                </a:pPr>
                <a:endParaRPr lang="en-US">
                  <a:effectLst>
                    <a:outerShdw blurRad="38100" dist="38100" dir="2700000" algn="tl">
                      <a:srgbClr val="000000">
                        <a:alpha val="43137"/>
                      </a:srgbClr>
                    </a:outerShdw>
                  </a:effectLst>
                  <a:latin typeface="+mn-lt"/>
                </a:endParaRPr>
              </a:p>
            </p:txBody>
          </p:sp>
          <p:sp>
            <p:nvSpPr>
              <p:cNvPr id="64" name="Arc 67"/>
              <p:cNvSpPr>
                <a:spLocks/>
              </p:cNvSpPr>
              <p:nvPr/>
            </p:nvSpPr>
            <p:spPr bwMode="auto">
              <a:xfrm rot="5487979" flipH="1">
                <a:off x="886" y="2857"/>
                <a:ext cx="35" cy="27"/>
              </a:xfrm>
              <a:custGeom>
                <a:avLst/>
                <a:gdLst>
                  <a:gd name="T0" fmla="*/ 0 w 34698"/>
                  <a:gd name="T1" fmla="*/ 0 h 29971"/>
                  <a:gd name="T2" fmla="*/ 0 w 34698"/>
                  <a:gd name="T3" fmla="*/ 0 h 29971"/>
                  <a:gd name="T4" fmla="*/ 0 w 34698"/>
                  <a:gd name="T5" fmla="*/ 0 h 29971"/>
                  <a:gd name="T6" fmla="*/ 0 60000 65536"/>
                  <a:gd name="T7" fmla="*/ 0 60000 65536"/>
                  <a:gd name="T8" fmla="*/ 0 60000 65536"/>
                  <a:gd name="T9" fmla="*/ 0 w 34698"/>
                  <a:gd name="T10" fmla="*/ 0 h 29971"/>
                  <a:gd name="T11" fmla="*/ 34698 w 34698"/>
                  <a:gd name="T12" fmla="*/ 29971 h 29971"/>
                </a:gdLst>
                <a:ahLst/>
                <a:cxnLst>
                  <a:cxn ang="T6">
                    <a:pos x="T0" y="T1"/>
                  </a:cxn>
                  <a:cxn ang="T7">
                    <a:pos x="T2" y="T3"/>
                  </a:cxn>
                  <a:cxn ang="T8">
                    <a:pos x="T4" y="T5"/>
                  </a:cxn>
                </a:cxnLst>
                <a:rect l="T9" t="T10" r="T11" b="T12"/>
                <a:pathLst>
                  <a:path w="34698" h="29971" fill="none" extrusionOk="0">
                    <a:moveTo>
                      <a:pt x="1688" y="29970"/>
                    </a:moveTo>
                    <a:cubicBezTo>
                      <a:pt x="573" y="27320"/>
                      <a:pt x="0" y="24474"/>
                      <a:pt x="0" y="21600"/>
                    </a:cubicBezTo>
                    <a:cubicBezTo>
                      <a:pt x="0" y="9670"/>
                      <a:pt x="9670" y="0"/>
                      <a:pt x="21600" y="0"/>
                    </a:cubicBezTo>
                    <a:cubicBezTo>
                      <a:pt x="26332" y="-1"/>
                      <a:pt x="30934" y="1554"/>
                      <a:pt x="34697" y="4424"/>
                    </a:cubicBezTo>
                  </a:path>
                  <a:path w="34698" h="29971" stroke="0" extrusionOk="0">
                    <a:moveTo>
                      <a:pt x="1688" y="29970"/>
                    </a:moveTo>
                    <a:cubicBezTo>
                      <a:pt x="573" y="27320"/>
                      <a:pt x="0" y="24474"/>
                      <a:pt x="0" y="21600"/>
                    </a:cubicBezTo>
                    <a:cubicBezTo>
                      <a:pt x="0" y="9670"/>
                      <a:pt x="9670" y="0"/>
                      <a:pt x="21600" y="0"/>
                    </a:cubicBezTo>
                    <a:cubicBezTo>
                      <a:pt x="26332" y="-1"/>
                      <a:pt x="30934" y="1554"/>
                      <a:pt x="34697" y="4424"/>
                    </a:cubicBezTo>
                    <a:lnTo>
                      <a:pt x="21600" y="21600"/>
                    </a:lnTo>
                    <a:close/>
                  </a:path>
                </a:pathLst>
              </a:custGeom>
              <a:noFill/>
              <a:ln w="28575">
                <a:solidFill>
                  <a:srgbClr val="FF0000"/>
                </a:solidFill>
                <a:round/>
                <a:headEnd/>
                <a:tailEnd/>
              </a:ln>
            </p:spPr>
            <p:txBody>
              <a:bodyPr wrap="none" anchor="ctr"/>
              <a:lstStyle/>
              <a:p>
                <a:pPr>
                  <a:defRPr/>
                </a:pPr>
                <a:endParaRPr lang="en-US">
                  <a:effectLst>
                    <a:outerShdw blurRad="38100" dist="38100" dir="2700000" algn="tl">
                      <a:srgbClr val="000000">
                        <a:alpha val="43137"/>
                      </a:srgbClr>
                    </a:outerShdw>
                  </a:effectLst>
                  <a:latin typeface="+mn-lt"/>
                </a:endParaRPr>
              </a:p>
            </p:txBody>
          </p:sp>
          <p:sp>
            <p:nvSpPr>
              <p:cNvPr id="65" name="Arc 68"/>
              <p:cNvSpPr>
                <a:spLocks/>
              </p:cNvSpPr>
              <p:nvPr/>
            </p:nvSpPr>
            <p:spPr bwMode="auto">
              <a:xfrm rot="19432668" flipH="1">
                <a:off x="780" y="2669"/>
                <a:ext cx="35" cy="27"/>
              </a:xfrm>
              <a:custGeom>
                <a:avLst/>
                <a:gdLst>
                  <a:gd name="T0" fmla="*/ 0 w 34698"/>
                  <a:gd name="T1" fmla="*/ 0 h 29971"/>
                  <a:gd name="T2" fmla="*/ 0 w 34698"/>
                  <a:gd name="T3" fmla="*/ 0 h 29971"/>
                  <a:gd name="T4" fmla="*/ 0 w 34698"/>
                  <a:gd name="T5" fmla="*/ 0 h 29971"/>
                  <a:gd name="T6" fmla="*/ 0 60000 65536"/>
                  <a:gd name="T7" fmla="*/ 0 60000 65536"/>
                  <a:gd name="T8" fmla="*/ 0 60000 65536"/>
                  <a:gd name="T9" fmla="*/ 0 w 34698"/>
                  <a:gd name="T10" fmla="*/ 0 h 29971"/>
                  <a:gd name="T11" fmla="*/ 34698 w 34698"/>
                  <a:gd name="T12" fmla="*/ 29971 h 29971"/>
                </a:gdLst>
                <a:ahLst/>
                <a:cxnLst>
                  <a:cxn ang="T6">
                    <a:pos x="T0" y="T1"/>
                  </a:cxn>
                  <a:cxn ang="T7">
                    <a:pos x="T2" y="T3"/>
                  </a:cxn>
                  <a:cxn ang="T8">
                    <a:pos x="T4" y="T5"/>
                  </a:cxn>
                </a:cxnLst>
                <a:rect l="T9" t="T10" r="T11" b="T12"/>
                <a:pathLst>
                  <a:path w="34698" h="29971" fill="none" extrusionOk="0">
                    <a:moveTo>
                      <a:pt x="1688" y="29970"/>
                    </a:moveTo>
                    <a:cubicBezTo>
                      <a:pt x="573" y="27320"/>
                      <a:pt x="0" y="24474"/>
                      <a:pt x="0" y="21600"/>
                    </a:cubicBezTo>
                    <a:cubicBezTo>
                      <a:pt x="0" y="9670"/>
                      <a:pt x="9670" y="0"/>
                      <a:pt x="21600" y="0"/>
                    </a:cubicBezTo>
                    <a:cubicBezTo>
                      <a:pt x="26332" y="-1"/>
                      <a:pt x="30934" y="1554"/>
                      <a:pt x="34697" y="4424"/>
                    </a:cubicBezTo>
                  </a:path>
                  <a:path w="34698" h="29971" stroke="0" extrusionOk="0">
                    <a:moveTo>
                      <a:pt x="1688" y="29970"/>
                    </a:moveTo>
                    <a:cubicBezTo>
                      <a:pt x="573" y="27320"/>
                      <a:pt x="0" y="24474"/>
                      <a:pt x="0" y="21600"/>
                    </a:cubicBezTo>
                    <a:cubicBezTo>
                      <a:pt x="0" y="9670"/>
                      <a:pt x="9670" y="0"/>
                      <a:pt x="21600" y="0"/>
                    </a:cubicBezTo>
                    <a:cubicBezTo>
                      <a:pt x="26332" y="-1"/>
                      <a:pt x="30934" y="1554"/>
                      <a:pt x="34697" y="4424"/>
                    </a:cubicBezTo>
                    <a:lnTo>
                      <a:pt x="21600" y="21600"/>
                    </a:lnTo>
                    <a:close/>
                  </a:path>
                </a:pathLst>
              </a:custGeom>
              <a:noFill/>
              <a:ln w="28575">
                <a:solidFill>
                  <a:srgbClr val="FF0000"/>
                </a:solidFill>
                <a:round/>
                <a:headEnd/>
                <a:tailEnd/>
              </a:ln>
            </p:spPr>
            <p:txBody>
              <a:bodyPr wrap="none" anchor="ctr"/>
              <a:lstStyle/>
              <a:p>
                <a:pPr>
                  <a:defRPr/>
                </a:pPr>
                <a:endParaRPr lang="en-US">
                  <a:effectLst>
                    <a:outerShdw blurRad="38100" dist="38100" dir="2700000" algn="tl">
                      <a:srgbClr val="000000">
                        <a:alpha val="43137"/>
                      </a:srgbClr>
                    </a:outerShdw>
                  </a:effectLst>
                  <a:latin typeface="+mn-lt"/>
                </a:endParaRPr>
              </a:p>
            </p:txBody>
          </p:sp>
          <p:sp>
            <p:nvSpPr>
              <p:cNvPr id="66" name="Arc 69"/>
              <p:cNvSpPr>
                <a:spLocks/>
              </p:cNvSpPr>
              <p:nvPr/>
            </p:nvSpPr>
            <p:spPr bwMode="auto">
              <a:xfrm rot="12256402" flipH="1">
                <a:off x="674" y="2860"/>
                <a:ext cx="35" cy="27"/>
              </a:xfrm>
              <a:custGeom>
                <a:avLst/>
                <a:gdLst>
                  <a:gd name="T0" fmla="*/ 0 w 34698"/>
                  <a:gd name="T1" fmla="*/ 0 h 29971"/>
                  <a:gd name="T2" fmla="*/ 0 w 34698"/>
                  <a:gd name="T3" fmla="*/ 0 h 29971"/>
                  <a:gd name="T4" fmla="*/ 0 w 34698"/>
                  <a:gd name="T5" fmla="*/ 0 h 29971"/>
                  <a:gd name="T6" fmla="*/ 0 60000 65536"/>
                  <a:gd name="T7" fmla="*/ 0 60000 65536"/>
                  <a:gd name="T8" fmla="*/ 0 60000 65536"/>
                  <a:gd name="T9" fmla="*/ 0 w 34698"/>
                  <a:gd name="T10" fmla="*/ 0 h 29971"/>
                  <a:gd name="T11" fmla="*/ 34698 w 34698"/>
                  <a:gd name="T12" fmla="*/ 29971 h 29971"/>
                </a:gdLst>
                <a:ahLst/>
                <a:cxnLst>
                  <a:cxn ang="T6">
                    <a:pos x="T0" y="T1"/>
                  </a:cxn>
                  <a:cxn ang="T7">
                    <a:pos x="T2" y="T3"/>
                  </a:cxn>
                  <a:cxn ang="T8">
                    <a:pos x="T4" y="T5"/>
                  </a:cxn>
                </a:cxnLst>
                <a:rect l="T9" t="T10" r="T11" b="T12"/>
                <a:pathLst>
                  <a:path w="34698" h="29971" fill="none" extrusionOk="0">
                    <a:moveTo>
                      <a:pt x="1688" y="29970"/>
                    </a:moveTo>
                    <a:cubicBezTo>
                      <a:pt x="573" y="27320"/>
                      <a:pt x="0" y="24474"/>
                      <a:pt x="0" y="21600"/>
                    </a:cubicBezTo>
                    <a:cubicBezTo>
                      <a:pt x="0" y="9670"/>
                      <a:pt x="9670" y="0"/>
                      <a:pt x="21600" y="0"/>
                    </a:cubicBezTo>
                    <a:cubicBezTo>
                      <a:pt x="26332" y="-1"/>
                      <a:pt x="30934" y="1554"/>
                      <a:pt x="34697" y="4424"/>
                    </a:cubicBezTo>
                  </a:path>
                  <a:path w="34698" h="29971" stroke="0" extrusionOk="0">
                    <a:moveTo>
                      <a:pt x="1688" y="29970"/>
                    </a:moveTo>
                    <a:cubicBezTo>
                      <a:pt x="573" y="27320"/>
                      <a:pt x="0" y="24474"/>
                      <a:pt x="0" y="21600"/>
                    </a:cubicBezTo>
                    <a:cubicBezTo>
                      <a:pt x="0" y="9670"/>
                      <a:pt x="9670" y="0"/>
                      <a:pt x="21600" y="0"/>
                    </a:cubicBezTo>
                    <a:cubicBezTo>
                      <a:pt x="26332" y="-1"/>
                      <a:pt x="30934" y="1554"/>
                      <a:pt x="34697" y="4424"/>
                    </a:cubicBezTo>
                    <a:lnTo>
                      <a:pt x="21600" y="21600"/>
                    </a:lnTo>
                    <a:close/>
                  </a:path>
                </a:pathLst>
              </a:custGeom>
              <a:noFill/>
              <a:ln w="28575">
                <a:solidFill>
                  <a:srgbClr val="FF0000"/>
                </a:solidFill>
                <a:round/>
                <a:headEnd/>
                <a:tailEnd/>
              </a:ln>
            </p:spPr>
            <p:txBody>
              <a:bodyPr wrap="none" anchor="ctr"/>
              <a:lstStyle/>
              <a:p>
                <a:pPr>
                  <a:defRPr/>
                </a:pPr>
                <a:endParaRPr lang="en-US">
                  <a:effectLst>
                    <a:outerShdw blurRad="38100" dist="38100" dir="2700000" algn="tl">
                      <a:srgbClr val="000000">
                        <a:alpha val="43137"/>
                      </a:srgbClr>
                    </a:outerShdw>
                  </a:effectLst>
                  <a:latin typeface="+mn-lt"/>
                </a:endParaRPr>
              </a:p>
            </p:txBody>
          </p:sp>
        </p:grpSp>
      </p:grpSp>
      <p:grpSp>
        <p:nvGrpSpPr>
          <p:cNvPr id="67" name="Group 93"/>
          <p:cNvGrpSpPr>
            <a:grpSpLocks/>
          </p:cNvGrpSpPr>
          <p:nvPr/>
        </p:nvGrpSpPr>
        <p:grpSpPr bwMode="auto">
          <a:xfrm>
            <a:off x="6615113" y="3377628"/>
            <a:ext cx="600075" cy="611188"/>
            <a:chOff x="9144000" y="3354409"/>
            <a:chExt cx="600082" cy="611192"/>
          </a:xfrm>
        </p:grpSpPr>
        <p:sp>
          <p:nvSpPr>
            <p:cNvPr id="68" name="Rectangle 71"/>
            <p:cNvSpPr>
              <a:spLocks noChangeArrowheads="1"/>
            </p:cNvSpPr>
            <p:nvPr/>
          </p:nvSpPr>
          <p:spPr bwMode="auto">
            <a:xfrm>
              <a:off x="9485316" y="3671911"/>
              <a:ext cx="131765" cy="261940"/>
            </a:xfrm>
            <a:prstGeom prst="rect">
              <a:avLst/>
            </a:prstGeom>
            <a:solidFill>
              <a:srgbClr val="009900"/>
            </a:solidFill>
            <a:ln w="9525">
              <a:solidFill>
                <a:srgbClr val="009900"/>
              </a:solidFill>
              <a:miter lim="800000"/>
              <a:headEnd/>
              <a:tailEnd/>
            </a:ln>
          </p:spPr>
          <p:txBody>
            <a:bodyPr wrap="none" anchor="ctr"/>
            <a:lstStyle/>
            <a:p>
              <a:pPr>
                <a:defRPr/>
              </a:pPr>
              <a:endParaRPr lang="en-US">
                <a:effectLst>
                  <a:outerShdw blurRad="38100" dist="38100" dir="2700000" algn="tl">
                    <a:srgbClr val="000000">
                      <a:alpha val="43137"/>
                    </a:srgbClr>
                  </a:outerShdw>
                </a:effectLst>
                <a:latin typeface="+mn-lt"/>
              </a:endParaRPr>
            </a:p>
          </p:txBody>
        </p:sp>
        <p:pic>
          <p:nvPicPr>
            <p:cNvPr id="69" name="Picture 72" descr="REM_agents_noshadow"/>
            <p:cNvPicPr>
              <a:picLocks noChangeAspect="1" noChangeArrowheads="1"/>
            </p:cNvPicPr>
            <p:nvPr/>
          </p:nvPicPr>
          <p:blipFill>
            <a:blip r:embed="rId14">
              <a:clrChange>
                <a:clrFrom>
                  <a:srgbClr val="7A8088"/>
                </a:clrFrom>
                <a:clrTo>
                  <a:srgbClr val="7A8088">
                    <a:alpha val="0"/>
                  </a:srgbClr>
                </a:clrTo>
              </a:clrChange>
            </a:blip>
            <a:srcRect/>
            <a:stretch>
              <a:fillRect/>
            </a:stretch>
          </p:blipFill>
          <p:spPr bwMode="auto">
            <a:xfrm>
              <a:off x="9144000" y="3354409"/>
              <a:ext cx="600082" cy="611192"/>
            </a:xfrm>
            <a:prstGeom prst="rect">
              <a:avLst/>
            </a:prstGeom>
            <a:noFill/>
            <a:ln w="9525">
              <a:noFill/>
              <a:miter lim="800000"/>
              <a:headEnd/>
              <a:tailEnd/>
            </a:ln>
          </p:spPr>
        </p:pic>
        <p:grpSp>
          <p:nvGrpSpPr>
            <p:cNvPr id="70" name="Group 73"/>
            <p:cNvGrpSpPr>
              <a:grpSpLocks/>
            </p:cNvGrpSpPr>
            <p:nvPr/>
          </p:nvGrpSpPr>
          <p:grpSpPr bwMode="auto">
            <a:xfrm>
              <a:off x="9363006" y="3612748"/>
              <a:ext cx="353332" cy="346552"/>
              <a:chOff x="674" y="2669"/>
              <a:chExt cx="242" cy="220"/>
            </a:xfrm>
          </p:grpSpPr>
          <p:sp>
            <p:nvSpPr>
              <p:cNvPr id="74" name="Line 74"/>
              <p:cNvSpPr>
                <a:spLocks noChangeShapeType="1"/>
              </p:cNvSpPr>
              <p:nvPr/>
            </p:nvSpPr>
            <p:spPr bwMode="auto">
              <a:xfrm flipV="1">
                <a:off x="681" y="2684"/>
                <a:ext cx="98" cy="174"/>
              </a:xfrm>
              <a:prstGeom prst="line">
                <a:avLst/>
              </a:prstGeom>
              <a:noFill/>
              <a:ln w="28575">
                <a:solidFill>
                  <a:srgbClr val="009900"/>
                </a:solidFill>
                <a:round/>
                <a:headEnd/>
                <a:tailEnd/>
              </a:ln>
            </p:spPr>
            <p:txBody>
              <a:bodyPr/>
              <a:lstStyle/>
              <a:p>
                <a:pPr>
                  <a:defRPr/>
                </a:pPr>
                <a:endParaRPr lang="en-US">
                  <a:effectLst>
                    <a:outerShdw blurRad="38100" dist="38100" dir="2700000" algn="tl">
                      <a:srgbClr val="000000">
                        <a:alpha val="43137"/>
                      </a:srgbClr>
                    </a:outerShdw>
                  </a:effectLst>
                  <a:latin typeface="+mn-lt"/>
                </a:endParaRPr>
              </a:p>
            </p:txBody>
          </p:sp>
          <p:sp>
            <p:nvSpPr>
              <p:cNvPr id="75" name="Line 75"/>
              <p:cNvSpPr>
                <a:spLocks noChangeShapeType="1"/>
              </p:cNvSpPr>
              <p:nvPr/>
            </p:nvSpPr>
            <p:spPr bwMode="auto">
              <a:xfrm flipH="1" flipV="1">
                <a:off x="813" y="2678"/>
                <a:ext cx="100" cy="177"/>
              </a:xfrm>
              <a:prstGeom prst="line">
                <a:avLst/>
              </a:prstGeom>
              <a:noFill/>
              <a:ln w="28575">
                <a:solidFill>
                  <a:srgbClr val="009900"/>
                </a:solidFill>
                <a:round/>
                <a:headEnd/>
                <a:tailEnd/>
              </a:ln>
            </p:spPr>
            <p:txBody>
              <a:bodyPr/>
              <a:lstStyle/>
              <a:p>
                <a:pPr>
                  <a:defRPr/>
                </a:pPr>
                <a:endParaRPr lang="en-US">
                  <a:effectLst>
                    <a:outerShdw blurRad="38100" dist="38100" dir="2700000" algn="tl">
                      <a:srgbClr val="000000">
                        <a:alpha val="43137"/>
                      </a:srgbClr>
                    </a:outerShdw>
                  </a:effectLst>
                  <a:latin typeface="+mn-lt"/>
                </a:endParaRPr>
              </a:p>
            </p:txBody>
          </p:sp>
          <p:sp>
            <p:nvSpPr>
              <p:cNvPr id="76" name="Line 76"/>
              <p:cNvSpPr>
                <a:spLocks noChangeShapeType="1"/>
              </p:cNvSpPr>
              <p:nvPr/>
            </p:nvSpPr>
            <p:spPr bwMode="auto">
              <a:xfrm flipH="1" flipV="1">
                <a:off x="683" y="2885"/>
                <a:ext cx="213" cy="1"/>
              </a:xfrm>
              <a:prstGeom prst="line">
                <a:avLst/>
              </a:prstGeom>
              <a:noFill/>
              <a:ln w="28575">
                <a:solidFill>
                  <a:srgbClr val="009900"/>
                </a:solidFill>
                <a:round/>
                <a:headEnd/>
                <a:tailEnd/>
              </a:ln>
            </p:spPr>
            <p:txBody>
              <a:bodyPr/>
              <a:lstStyle/>
              <a:p>
                <a:pPr>
                  <a:defRPr/>
                </a:pPr>
                <a:endParaRPr lang="en-US">
                  <a:effectLst>
                    <a:outerShdw blurRad="38100" dist="38100" dir="2700000" algn="tl">
                      <a:srgbClr val="000000">
                        <a:alpha val="43137"/>
                      </a:srgbClr>
                    </a:outerShdw>
                  </a:effectLst>
                  <a:latin typeface="+mn-lt"/>
                </a:endParaRPr>
              </a:p>
            </p:txBody>
          </p:sp>
          <p:sp>
            <p:nvSpPr>
              <p:cNvPr id="77" name="Arc 77"/>
              <p:cNvSpPr>
                <a:spLocks/>
              </p:cNvSpPr>
              <p:nvPr/>
            </p:nvSpPr>
            <p:spPr bwMode="auto">
              <a:xfrm rot="5487979" flipH="1">
                <a:off x="885" y="2858"/>
                <a:ext cx="35" cy="27"/>
              </a:xfrm>
              <a:custGeom>
                <a:avLst/>
                <a:gdLst>
                  <a:gd name="T0" fmla="*/ 0 w 34698"/>
                  <a:gd name="T1" fmla="*/ 0 h 29971"/>
                  <a:gd name="T2" fmla="*/ 0 w 34698"/>
                  <a:gd name="T3" fmla="*/ 0 h 29971"/>
                  <a:gd name="T4" fmla="*/ 0 w 34698"/>
                  <a:gd name="T5" fmla="*/ 0 h 29971"/>
                  <a:gd name="T6" fmla="*/ 0 60000 65536"/>
                  <a:gd name="T7" fmla="*/ 0 60000 65536"/>
                  <a:gd name="T8" fmla="*/ 0 60000 65536"/>
                  <a:gd name="T9" fmla="*/ 0 w 34698"/>
                  <a:gd name="T10" fmla="*/ 0 h 29971"/>
                  <a:gd name="T11" fmla="*/ 34698 w 34698"/>
                  <a:gd name="T12" fmla="*/ 29971 h 29971"/>
                </a:gdLst>
                <a:ahLst/>
                <a:cxnLst>
                  <a:cxn ang="T6">
                    <a:pos x="T0" y="T1"/>
                  </a:cxn>
                  <a:cxn ang="T7">
                    <a:pos x="T2" y="T3"/>
                  </a:cxn>
                  <a:cxn ang="T8">
                    <a:pos x="T4" y="T5"/>
                  </a:cxn>
                </a:cxnLst>
                <a:rect l="T9" t="T10" r="T11" b="T12"/>
                <a:pathLst>
                  <a:path w="34698" h="29971" fill="none" extrusionOk="0">
                    <a:moveTo>
                      <a:pt x="1688" y="29970"/>
                    </a:moveTo>
                    <a:cubicBezTo>
                      <a:pt x="573" y="27320"/>
                      <a:pt x="0" y="24474"/>
                      <a:pt x="0" y="21600"/>
                    </a:cubicBezTo>
                    <a:cubicBezTo>
                      <a:pt x="0" y="9670"/>
                      <a:pt x="9670" y="0"/>
                      <a:pt x="21600" y="0"/>
                    </a:cubicBezTo>
                    <a:cubicBezTo>
                      <a:pt x="26332" y="-1"/>
                      <a:pt x="30934" y="1554"/>
                      <a:pt x="34697" y="4424"/>
                    </a:cubicBezTo>
                  </a:path>
                  <a:path w="34698" h="29971" stroke="0" extrusionOk="0">
                    <a:moveTo>
                      <a:pt x="1688" y="29970"/>
                    </a:moveTo>
                    <a:cubicBezTo>
                      <a:pt x="573" y="27320"/>
                      <a:pt x="0" y="24474"/>
                      <a:pt x="0" y="21600"/>
                    </a:cubicBezTo>
                    <a:cubicBezTo>
                      <a:pt x="0" y="9670"/>
                      <a:pt x="9670" y="0"/>
                      <a:pt x="21600" y="0"/>
                    </a:cubicBezTo>
                    <a:cubicBezTo>
                      <a:pt x="26332" y="-1"/>
                      <a:pt x="30934" y="1554"/>
                      <a:pt x="34697" y="4424"/>
                    </a:cubicBezTo>
                    <a:lnTo>
                      <a:pt x="21600" y="21600"/>
                    </a:lnTo>
                    <a:close/>
                  </a:path>
                </a:pathLst>
              </a:custGeom>
              <a:noFill/>
              <a:ln w="28575">
                <a:solidFill>
                  <a:srgbClr val="009900"/>
                </a:solidFill>
                <a:round/>
                <a:headEnd/>
                <a:tailEnd/>
              </a:ln>
            </p:spPr>
            <p:txBody>
              <a:bodyPr wrap="none" anchor="ctr"/>
              <a:lstStyle/>
              <a:p>
                <a:pPr>
                  <a:defRPr/>
                </a:pPr>
                <a:endParaRPr lang="en-US">
                  <a:effectLst>
                    <a:outerShdw blurRad="38100" dist="38100" dir="2700000" algn="tl">
                      <a:srgbClr val="000000">
                        <a:alpha val="43137"/>
                      </a:srgbClr>
                    </a:outerShdw>
                  </a:effectLst>
                  <a:latin typeface="+mn-lt"/>
                </a:endParaRPr>
              </a:p>
            </p:txBody>
          </p:sp>
          <p:sp>
            <p:nvSpPr>
              <p:cNvPr id="78" name="Arc 78"/>
              <p:cNvSpPr>
                <a:spLocks/>
              </p:cNvSpPr>
              <p:nvPr/>
            </p:nvSpPr>
            <p:spPr bwMode="auto">
              <a:xfrm rot="19432668" flipH="1">
                <a:off x="780" y="2669"/>
                <a:ext cx="35" cy="27"/>
              </a:xfrm>
              <a:custGeom>
                <a:avLst/>
                <a:gdLst>
                  <a:gd name="T0" fmla="*/ 0 w 34698"/>
                  <a:gd name="T1" fmla="*/ 0 h 29971"/>
                  <a:gd name="T2" fmla="*/ 0 w 34698"/>
                  <a:gd name="T3" fmla="*/ 0 h 29971"/>
                  <a:gd name="T4" fmla="*/ 0 w 34698"/>
                  <a:gd name="T5" fmla="*/ 0 h 29971"/>
                  <a:gd name="T6" fmla="*/ 0 60000 65536"/>
                  <a:gd name="T7" fmla="*/ 0 60000 65536"/>
                  <a:gd name="T8" fmla="*/ 0 60000 65536"/>
                  <a:gd name="T9" fmla="*/ 0 w 34698"/>
                  <a:gd name="T10" fmla="*/ 0 h 29971"/>
                  <a:gd name="T11" fmla="*/ 34698 w 34698"/>
                  <a:gd name="T12" fmla="*/ 29971 h 29971"/>
                </a:gdLst>
                <a:ahLst/>
                <a:cxnLst>
                  <a:cxn ang="T6">
                    <a:pos x="T0" y="T1"/>
                  </a:cxn>
                  <a:cxn ang="T7">
                    <a:pos x="T2" y="T3"/>
                  </a:cxn>
                  <a:cxn ang="T8">
                    <a:pos x="T4" y="T5"/>
                  </a:cxn>
                </a:cxnLst>
                <a:rect l="T9" t="T10" r="T11" b="T12"/>
                <a:pathLst>
                  <a:path w="34698" h="29971" fill="none" extrusionOk="0">
                    <a:moveTo>
                      <a:pt x="1688" y="29970"/>
                    </a:moveTo>
                    <a:cubicBezTo>
                      <a:pt x="573" y="27320"/>
                      <a:pt x="0" y="24474"/>
                      <a:pt x="0" y="21600"/>
                    </a:cubicBezTo>
                    <a:cubicBezTo>
                      <a:pt x="0" y="9670"/>
                      <a:pt x="9670" y="0"/>
                      <a:pt x="21600" y="0"/>
                    </a:cubicBezTo>
                    <a:cubicBezTo>
                      <a:pt x="26332" y="-1"/>
                      <a:pt x="30934" y="1554"/>
                      <a:pt x="34697" y="4424"/>
                    </a:cubicBezTo>
                  </a:path>
                  <a:path w="34698" h="29971" stroke="0" extrusionOk="0">
                    <a:moveTo>
                      <a:pt x="1688" y="29970"/>
                    </a:moveTo>
                    <a:cubicBezTo>
                      <a:pt x="573" y="27320"/>
                      <a:pt x="0" y="24474"/>
                      <a:pt x="0" y="21600"/>
                    </a:cubicBezTo>
                    <a:cubicBezTo>
                      <a:pt x="0" y="9670"/>
                      <a:pt x="9670" y="0"/>
                      <a:pt x="21600" y="0"/>
                    </a:cubicBezTo>
                    <a:cubicBezTo>
                      <a:pt x="26332" y="-1"/>
                      <a:pt x="30934" y="1554"/>
                      <a:pt x="34697" y="4424"/>
                    </a:cubicBezTo>
                    <a:lnTo>
                      <a:pt x="21600" y="21600"/>
                    </a:lnTo>
                    <a:close/>
                  </a:path>
                </a:pathLst>
              </a:custGeom>
              <a:noFill/>
              <a:ln w="28575">
                <a:solidFill>
                  <a:srgbClr val="009900"/>
                </a:solidFill>
                <a:round/>
                <a:headEnd/>
                <a:tailEnd/>
              </a:ln>
            </p:spPr>
            <p:txBody>
              <a:bodyPr wrap="none" anchor="ctr"/>
              <a:lstStyle/>
              <a:p>
                <a:pPr>
                  <a:defRPr/>
                </a:pPr>
                <a:endParaRPr lang="en-US">
                  <a:effectLst>
                    <a:outerShdw blurRad="38100" dist="38100" dir="2700000" algn="tl">
                      <a:srgbClr val="000000">
                        <a:alpha val="43137"/>
                      </a:srgbClr>
                    </a:outerShdw>
                  </a:effectLst>
                  <a:latin typeface="+mn-lt"/>
                </a:endParaRPr>
              </a:p>
            </p:txBody>
          </p:sp>
          <p:sp>
            <p:nvSpPr>
              <p:cNvPr id="79" name="Arc 79"/>
              <p:cNvSpPr>
                <a:spLocks/>
              </p:cNvSpPr>
              <p:nvPr/>
            </p:nvSpPr>
            <p:spPr bwMode="auto">
              <a:xfrm rot="12256402" flipH="1">
                <a:off x="674" y="2860"/>
                <a:ext cx="35" cy="27"/>
              </a:xfrm>
              <a:custGeom>
                <a:avLst/>
                <a:gdLst>
                  <a:gd name="T0" fmla="*/ 0 w 34698"/>
                  <a:gd name="T1" fmla="*/ 0 h 29971"/>
                  <a:gd name="T2" fmla="*/ 0 w 34698"/>
                  <a:gd name="T3" fmla="*/ 0 h 29971"/>
                  <a:gd name="T4" fmla="*/ 0 w 34698"/>
                  <a:gd name="T5" fmla="*/ 0 h 29971"/>
                  <a:gd name="T6" fmla="*/ 0 60000 65536"/>
                  <a:gd name="T7" fmla="*/ 0 60000 65536"/>
                  <a:gd name="T8" fmla="*/ 0 60000 65536"/>
                  <a:gd name="T9" fmla="*/ 0 w 34698"/>
                  <a:gd name="T10" fmla="*/ 0 h 29971"/>
                  <a:gd name="T11" fmla="*/ 34698 w 34698"/>
                  <a:gd name="T12" fmla="*/ 29971 h 29971"/>
                </a:gdLst>
                <a:ahLst/>
                <a:cxnLst>
                  <a:cxn ang="T6">
                    <a:pos x="T0" y="T1"/>
                  </a:cxn>
                  <a:cxn ang="T7">
                    <a:pos x="T2" y="T3"/>
                  </a:cxn>
                  <a:cxn ang="T8">
                    <a:pos x="T4" y="T5"/>
                  </a:cxn>
                </a:cxnLst>
                <a:rect l="T9" t="T10" r="T11" b="T12"/>
                <a:pathLst>
                  <a:path w="34698" h="29971" fill="none" extrusionOk="0">
                    <a:moveTo>
                      <a:pt x="1688" y="29970"/>
                    </a:moveTo>
                    <a:cubicBezTo>
                      <a:pt x="573" y="27320"/>
                      <a:pt x="0" y="24474"/>
                      <a:pt x="0" y="21600"/>
                    </a:cubicBezTo>
                    <a:cubicBezTo>
                      <a:pt x="0" y="9670"/>
                      <a:pt x="9670" y="0"/>
                      <a:pt x="21600" y="0"/>
                    </a:cubicBezTo>
                    <a:cubicBezTo>
                      <a:pt x="26332" y="-1"/>
                      <a:pt x="30934" y="1554"/>
                      <a:pt x="34697" y="4424"/>
                    </a:cubicBezTo>
                  </a:path>
                  <a:path w="34698" h="29971" stroke="0" extrusionOk="0">
                    <a:moveTo>
                      <a:pt x="1688" y="29970"/>
                    </a:moveTo>
                    <a:cubicBezTo>
                      <a:pt x="573" y="27320"/>
                      <a:pt x="0" y="24474"/>
                      <a:pt x="0" y="21600"/>
                    </a:cubicBezTo>
                    <a:cubicBezTo>
                      <a:pt x="0" y="9670"/>
                      <a:pt x="9670" y="0"/>
                      <a:pt x="21600" y="0"/>
                    </a:cubicBezTo>
                    <a:cubicBezTo>
                      <a:pt x="26332" y="-1"/>
                      <a:pt x="30934" y="1554"/>
                      <a:pt x="34697" y="4424"/>
                    </a:cubicBezTo>
                    <a:lnTo>
                      <a:pt x="21600" y="21600"/>
                    </a:lnTo>
                    <a:close/>
                  </a:path>
                </a:pathLst>
              </a:custGeom>
              <a:noFill/>
              <a:ln w="28575">
                <a:solidFill>
                  <a:srgbClr val="009900"/>
                </a:solidFill>
                <a:round/>
                <a:headEnd/>
                <a:tailEnd/>
              </a:ln>
            </p:spPr>
            <p:txBody>
              <a:bodyPr wrap="none" anchor="ctr"/>
              <a:lstStyle/>
              <a:p>
                <a:pPr>
                  <a:defRPr/>
                </a:pPr>
                <a:endParaRPr lang="en-US">
                  <a:effectLst>
                    <a:outerShdw blurRad="38100" dist="38100" dir="2700000" algn="tl">
                      <a:srgbClr val="000000">
                        <a:alpha val="43137"/>
                      </a:srgbClr>
                    </a:outerShdw>
                  </a:effectLst>
                  <a:latin typeface="+mn-lt"/>
                </a:endParaRPr>
              </a:p>
            </p:txBody>
          </p:sp>
        </p:grpSp>
        <p:grpSp>
          <p:nvGrpSpPr>
            <p:cNvPr id="71" name="Group 80"/>
            <p:cNvGrpSpPr>
              <a:grpSpLocks/>
            </p:cNvGrpSpPr>
            <p:nvPr/>
          </p:nvGrpSpPr>
          <p:grpSpPr bwMode="auto">
            <a:xfrm>
              <a:off x="9526488" y="3708837"/>
              <a:ext cx="27740" cy="80337"/>
              <a:chOff x="881" y="2826"/>
              <a:chExt cx="19" cy="51"/>
            </a:xfrm>
          </p:grpSpPr>
          <p:sp>
            <p:nvSpPr>
              <p:cNvPr id="72" name="Line 81"/>
              <p:cNvSpPr>
                <a:spLocks noChangeShapeType="1"/>
              </p:cNvSpPr>
              <p:nvPr/>
            </p:nvSpPr>
            <p:spPr bwMode="auto">
              <a:xfrm flipV="1">
                <a:off x="893" y="2829"/>
                <a:ext cx="7" cy="48"/>
              </a:xfrm>
              <a:prstGeom prst="line">
                <a:avLst/>
              </a:prstGeom>
              <a:noFill/>
              <a:ln w="9525">
                <a:solidFill>
                  <a:srgbClr val="009900"/>
                </a:solidFill>
                <a:round/>
                <a:headEnd/>
                <a:tailEnd/>
              </a:ln>
            </p:spPr>
            <p:txBody>
              <a:bodyPr/>
              <a:lstStyle/>
              <a:p>
                <a:pPr>
                  <a:defRPr/>
                </a:pPr>
                <a:endParaRPr lang="en-US">
                  <a:effectLst>
                    <a:outerShdw blurRad="38100" dist="38100" dir="2700000" algn="tl">
                      <a:srgbClr val="000000">
                        <a:alpha val="43137"/>
                      </a:srgbClr>
                    </a:outerShdw>
                  </a:effectLst>
                  <a:latin typeface="+mn-lt"/>
                </a:endParaRPr>
              </a:p>
            </p:txBody>
          </p:sp>
          <p:sp>
            <p:nvSpPr>
              <p:cNvPr id="73" name="Line 82"/>
              <p:cNvSpPr>
                <a:spLocks noChangeShapeType="1"/>
              </p:cNvSpPr>
              <p:nvPr/>
            </p:nvSpPr>
            <p:spPr bwMode="auto">
              <a:xfrm flipH="1" flipV="1">
                <a:off x="881" y="2826"/>
                <a:ext cx="12" cy="51"/>
              </a:xfrm>
              <a:prstGeom prst="line">
                <a:avLst/>
              </a:prstGeom>
              <a:noFill/>
              <a:ln w="9525">
                <a:solidFill>
                  <a:srgbClr val="009900"/>
                </a:solidFill>
                <a:round/>
                <a:headEnd/>
                <a:tailEnd/>
              </a:ln>
            </p:spPr>
            <p:txBody>
              <a:bodyPr/>
              <a:lstStyle/>
              <a:p>
                <a:pPr>
                  <a:defRPr/>
                </a:pPr>
                <a:endParaRPr lang="en-US">
                  <a:effectLst>
                    <a:outerShdw blurRad="38100" dist="38100" dir="2700000" algn="tl">
                      <a:srgbClr val="000000">
                        <a:alpha val="43137"/>
                      </a:srgbClr>
                    </a:outerShdw>
                  </a:effectLst>
                  <a:latin typeface="+mn-lt"/>
                </a:endParaRPr>
              </a:p>
            </p:txBody>
          </p:sp>
        </p:grpSp>
      </p:grpSp>
      <p:sp>
        <p:nvSpPr>
          <p:cNvPr id="81" name="Text Placeholder 2"/>
          <p:cNvSpPr>
            <a:spLocks noGrp="1"/>
          </p:cNvSpPr>
          <p:nvPr>
            <p:ph idx="1"/>
          </p:nvPr>
        </p:nvSpPr>
        <p:spPr>
          <a:xfrm>
            <a:off x="304800" y="4752403"/>
            <a:ext cx="2362200" cy="886397"/>
          </a:xfrm>
        </p:spPr>
        <p:txBody>
          <a:bodyPr/>
          <a:lstStyle/>
          <a:p>
            <a:r>
              <a:rPr lang="en-US" dirty="0" smtClean="0"/>
              <a:t>What do we have?</a:t>
            </a:r>
          </a:p>
        </p:txBody>
      </p:sp>
      <p:sp>
        <p:nvSpPr>
          <p:cNvPr id="82" name="Text Placeholder 2"/>
          <p:cNvSpPr txBox="1">
            <a:spLocks/>
          </p:cNvSpPr>
          <p:nvPr/>
        </p:nvSpPr>
        <p:spPr>
          <a:xfrm>
            <a:off x="3276600" y="4752403"/>
            <a:ext cx="2362200" cy="886397"/>
          </a:xfrm>
          <a:prstGeom prst="rect">
            <a:avLst/>
          </a:prstGeom>
        </p:spPr>
        <p:txBody>
          <a:bodyPr vert="horz" wrap="square" lIns="0" tIns="0" rIns="0" bIns="0" rtlCol="0">
            <a:spAutoFit/>
          </a:bodyPr>
          <a:lstStyle/>
          <a:p>
            <a:pPr marL="463550" marR="0" lvl="0" indent="-463550" algn="l" defTabSz="914363" rtl="0" eaLnBrk="1" fontAlgn="auto" latinLnBrk="0" hangingPunct="1">
              <a:lnSpc>
                <a:spcPct val="90000"/>
              </a:lnSpc>
              <a:spcBef>
                <a:spcPct val="20000"/>
              </a:spcBef>
              <a:spcAft>
                <a:spcPts val="0"/>
              </a:spcAft>
              <a:buClrTx/>
              <a:buSzPct val="120000"/>
              <a:buFontTx/>
              <a:buBlip>
                <a:blip r:embed="rId15"/>
              </a:buBlip>
              <a:tabLst/>
              <a:defRPr/>
            </a:pPr>
            <a:r>
              <a:rPr kumimoji="0" lang="en-US" sz="3200" b="0" i="0" u="none" strike="noStrike" kern="1200" cap="none" spc="0" normalizeH="0" baseline="0" noProof="0" dirty="0" smtClean="0">
                <a:ln>
                  <a:noFill/>
                </a:ln>
                <a:solidFill>
                  <a:schemeClr val="tx1"/>
                </a:solidFill>
                <a:effectLst/>
                <a:uLnTx/>
                <a:uFillTx/>
                <a:latin typeface="Calibri" pitchFamily="34" charset="0"/>
                <a:ea typeface="+mn-ea"/>
                <a:cs typeface="+mn-cs"/>
              </a:rPr>
              <a:t>What do we need?</a:t>
            </a:r>
          </a:p>
        </p:txBody>
      </p:sp>
      <p:sp>
        <p:nvSpPr>
          <p:cNvPr id="84" name="Text Placeholder 2"/>
          <p:cNvSpPr txBox="1">
            <a:spLocks/>
          </p:cNvSpPr>
          <p:nvPr/>
        </p:nvSpPr>
        <p:spPr>
          <a:xfrm>
            <a:off x="6172200" y="4752403"/>
            <a:ext cx="2362200" cy="886397"/>
          </a:xfrm>
          <a:prstGeom prst="rect">
            <a:avLst/>
          </a:prstGeom>
        </p:spPr>
        <p:txBody>
          <a:bodyPr vert="horz" wrap="square" lIns="0" tIns="0" rIns="0" bIns="0" rtlCol="0">
            <a:spAutoFit/>
          </a:bodyPr>
          <a:lstStyle/>
          <a:p>
            <a:pPr marL="463550" marR="0" lvl="0" indent="-463550" algn="l" defTabSz="914363" rtl="0" eaLnBrk="1" fontAlgn="auto" latinLnBrk="0" hangingPunct="1">
              <a:lnSpc>
                <a:spcPct val="90000"/>
              </a:lnSpc>
              <a:spcBef>
                <a:spcPct val="20000"/>
              </a:spcBef>
              <a:spcAft>
                <a:spcPts val="0"/>
              </a:spcAft>
              <a:buClrTx/>
              <a:buSzPct val="120000"/>
              <a:buFontTx/>
              <a:buBlip>
                <a:blip r:embed="rId15"/>
              </a:buBlip>
              <a:tabLst/>
              <a:defRPr/>
            </a:pPr>
            <a:r>
              <a:rPr kumimoji="0" lang="en-US" sz="3200" b="0" i="0" u="none" strike="noStrike" kern="1200" cap="none" spc="0" normalizeH="0" baseline="0" noProof="0" dirty="0" smtClean="0">
                <a:ln>
                  <a:noFill/>
                </a:ln>
                <a:solidFill>
                  <a:schemeClr val="tx1"/>
                </a:solidFill>
                <a:effectLst/>
                <a:uLnTx/>
                <a:uFillTx/>
                <a:latin typeface="Calibri" pitchFamily="34" charset="0"/>
                <a:ea typeface="+mn-ea"/>
                <a:cs typeface="+mn-cs"/>
              </a:rPr>
              <a:t>How do we get there?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1">
                                            <p:txEl>
                                              <p:pRg st="0" end="0"/>
                                            </p:txEl>
                                          </p:spTgt>
                                        </p:tgtEl>
                                        <p:attrNameLst>
                                          <p:attrName>style.visibility</p:attrName>
                                        </p:attrNameLst>
                                      </p:cBhvr>
                                      <p:to>
                                        <p:strVal val="visible"/>
                                      </p:to>
                                    </p:set>
                                    <p:animEffect transition="in" filter="dissolve">
                                      <p:cBhvr>
                                        <p:cTn id="7" dur="500"/>
                                        <p:tgtEl>
                                          <p:spTgt spid="8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2"/>
                                        </p:tgtEl>
                                        <p:attrNameLst>
                                          <p:attrName>style.visibility</p:attrName>
                                        </p:attrNameLst>
                                      </p:cBhvr>
                                      <p:to>
                                        <p:strVal val="visible"/>
                                      </p:to>
                                    </p:set>
                                    <p:animEffect transition="in" filter="dissolve">
                                      <p:cBhvr>
                                        <p:cTn id="12" dur="500"/>
                                        <p:tgtEl>
                                          <p:spTgt spid="8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dissolve">
                                      <p:cBhvr>
                                        <p:cTn id="17"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uild="p"/>
      <p:bldP spid="82" grpId="0"/>
      <p:bldP spid="8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87054" y="228600"/>
            <a:ext cx="8375946" cy="1163395"/>
          </a:xfrm>
        </p:spPr>
        <p:txBody>
          <a:bodyPr/>
          <a:lstStyle/>
          <a:p>
            <a:r>
              <a:rPr lang="en-US" dirty="0" smtClean="0"/>
              <a:t>Top Compatibility Issues</a:t>
            </a:r>
            <a:br>
              <a:rPr lang="en-US" dirty="0" smtClean="0"/>
            </a:br>
            <a:r>
              <a:rPr sz="3600" dirty="0" smtClean="0">
                <a:solidFill>
                  <a:schemeClr val="tx2"/>
                </a:solidFill>
              </a:rPr>
              <a:t>S</a:t>
            </a:r>
            <a:r>
              <a:rPr lang="en-US" sz="3600" dirty="0" err="1" smtClean="0">
                <a:solidFill>
                  <a:schemeClr val="tx2"/>
                </a:solidFill>
              </a:rPr>
              <a:t>omething</a:t>
            </a:r>
            <a:r>
              <a:rPr lang="en-US" sz="3600" dirty="0" smtClean="0">
                <a:solidFill>
                  <a:schemeClr val="tx2"/>
                </a:solidFill>
              </a:rPr>
              <a:t> “broke” my app….</a:t>
            </a:r>
            <a:endParaRPr lang="en-US" dirty="0">
              <a:solidFill>
                <a:schemeClr val="tx2"/>
              </a:solidFill>
            </a:endParaRPr>
          </a:p>
        </p:txBody>
      </p:sp>
      <p:sp>
        <p:nvSpPr>
          <p:cNvPr id="7" name="Text Placeholder 2"/>
          <p:cNvSpPr>
            <a:spLocks noGrp="1"/>
          </p:cNvSpPr>
          <p:nvPr>
            <p:ph idx="1"/>
          </p:nvPr>
        </p:nvSpPr>
        <p:spPr>
          <a:xfrm>
            <a:off x="381000" y="1412875"/>
            <a:ext cx="8382000" cy="3693319"/>
          </a:xfrm>
        </p:spPr>
        <p:txBody>
          <a:bodyPr/>
          <a:lstStyle/>
          <a:p>
            <a:r>
              <a:rPr lang="en-US" dirty="0" smtClean="0"/>
              <a:t>Rendering Engine/CSS</a:t>
            </a:r>
          </a:p>
          <a:p>
            <a:r>
              <a:rPr lang="en-US" dirty="0" smtClean="0"/>
              <a:t>User Agent String</a:t>
            </a:r>
          </a:p>
          <a:p>
            <a:r>
              <a:rPr lang="en-US" dirty="0" smtClean="0"/>
              <a:t>Conditional Comments</a:t>
            </a:r>
          </a:p>
          <a:p>
            <a:r>
              <a:rPr lang="en-US" dirty="0" smtClean="0">
                <a:sym typeface="Wingdings" pitchFamily="2" charset="2"/>
              </a:rPr>
              <a:t>Protected Mode </a:t>
            </a:r>
          </a:p>
          <a:p>
            <a:r>
              <a:rPr lang="en-US" dirty="0" smtClean="0">
                <a:sym typeface="Wingdings" pitchFamily="2" charset="2"/>
              </a:rPr>
              <a:t>64-bit Mode</a:t>
            </a:r>
          </a:p>
          <a:p>
            <a:r>
              <a:rPr lang="en-US" dirty="0" smtClean="0">
                <a:sym typeface="Wingdings" pitchFamily="2" charset="2"/>
              </a:rPr>
              <a:t>JSON Support</a:t>
            </a:r>
          </a:p>
          <a:p>
            <a:r>
              <a:rPr lang="en-US" dirty="0" smtClean="0">
                <a:sym typeface="Wingdings" pitchFamily="2" charset="2"/>
              </a:rPr>
              <a:t>Deprecated Features</a:t>
            </a:r>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87054" y="228600"/>
            <a:ext cx="8375946" cy="1163395"/>
          </a:xfrm>
        </p:spPr>
        <p:txBody>
          <a:bodyPr/>
          <a:lstStyle/>
          <a:p>
            <a:r>
              <a:rPr lang="en-US" dirty="0" err="1" smtClean="0"/>
              <a:t>Movin</a:t>
            </a:r>
            <a:r>
              <a:rPr lang="en-US" dirty="0" smtClean="0"/>
              <a:t>’ on up</a:t>
            </a:r>
            <a:br>
              <a:rPr lang="en-US" dirty="0" smtClean="0"/>
            </a:br>
            <a:r>
              <a:rPr sz="3600" smtClean="0">
                <a:solidFill>
                  <a:schemeClr val="tx2"/>
                </a:solidFill>
              </a:rPr>
              <a:t>Upgrading (users and sites) from IE6</a:t>
            </a:r>
            <a:endParaRPr sz="3600" dirty="0">
              <a:solidFill>
                <a:schemeClr val="tx2"/>
              </a:solidFill>
            </a:endParaRPr>
          </a:p>
        </p:txBody>
      </p:sp>
      <p:sp>
        <p:nvSpPr>
          <p:cNvPr id="7" name="Text Placeholder 2"/>
          <p:cNvSpPr>
            <a:spLocks noGrp="1"/>
          </p:cNvSpPr>
          <p:nvPr>
            <p:ph idx="1"/>
          </p:nvPr>
        </p:nvSpPr>
        <p:spPr>
          <a:xfrm>
            <a:off x="381000" y="1412875"/>
            <a:ext cx="8382000" cy="3391698"/>
          </a:xfrm>
        </p:spPr>
        <p:txBody>
          <a:bodyPr/>
          <a:lstStyle/>
          <a:p>
            <a:r>
              <a:rPr lang="en-US" dirty="0" smtClean="0"/>
              <a:t>Migrating to IE7 and IE8 is more than deploying a new package</a:t>
            </a:r>
          </a:p>
          <a:p>
            <a:r>
              <a:rPr lang="en-US" dirty="0" smtClean="0">
                <a:sym typeface="Wingdings" pitchFamily="2" charset="2"/>
              </a:rPr>
              <a:t>Change isn’t easy….but we’re here to help</a:t>
            </a:r>
          </a:p>
          <a:p>
            <a:pPr lvl="1"/>
            <a:r>
              <a:rPr lang="en-US" dirty="0" smtClean="0">
                <a:sym typeface="Wingdings" pitchFamily="2" charset="2"/>
              </a:rPr>
              <a:t>Blogs.msdn.com/</a:t>
            </a:r>
            <a:r>
              <a:rPr lang="en-US" dirty="0" err="1" smtClean="0">
                <a:sym typeface="Wingdings" pitchFamily="2" charset="2"/>
              </a:rPr>
              <a:t>ie</a:t>
            </a:r>
            <a:endParaRPr lang="en-US" dirty="0" smtClean="0">
              <a:sym typeface="Wingdings" pitchFamily="2" charset="2"/>
            </a:endParaRPr>
          </a:p>
          <a:p>
            <a:pPr lvl="1"/>
            <a:r>
              <a:rPr lang="en-US" dirty="0" smtClean="0">
                <a:sym typeface="Wingdings" pitchFamily="2" charset="2"/>
              </a:rPr>
              <a:t>Msdn.com/</a:t>
            </a:r>
            <a:r>
              <a:rPr lang="en-US" dirty="0" err="1" smtClean="0">
                <a:sym typeface="Wingdings" pitchFamily="2" charset="2"/>
              </a:rPr>
              <a:t>ie</a:t>
            </a:r>
            <a:endParaRPr lang="en-US" dirty="0" smtClean="0">
              <a:sym typeface="Wingdings" pitchFamily="2" charset="2"/>
            </a:endParaRPr>
          </a:p>
          <a:p>
            <a:pPr lvl="1"/>
            <a:r>
              <a:rPr lang="en-US" dirty="0" smtClean="0">
                <a:sym typeface="Wingdings" pitchFamily="2" charset="2"/>
              </a:rPr>
              <a:t>Msdn.com/</a:t>
            </a:r>
            <a:r>
              <a:rPr lang="en-US" dirty="0" err="1" smtClean="0">
                <a:sym typeface="Wingdings" pitchFamily="2" charset="2"/>
              </a:rPr>
              <a:t>iecompat</a:t>
            </a:r>
            <a:endParaRPr lang="en-US" dirty="0" smtClean="0">
              <a:sym typeface="Wingdings" pitchFamily="2" charset="2"/>
            </a:endParaRPr>
          </a:p>
          <a:p>
            <a:r>
              <a:rPr lang="en-US" dirty="0" smtClean="0">
                <a:sym typeface="Wingdings" pitchFamily="2" charset="2"/>
              </a:rPr>
              <a:t>Sometimes simple is the answer</a:t>
            </a:r>
            <a:endParaRPr lang="en-US" dirty="0">
              <a:sym typeface="Wingdings" pitchFamily="2" charset="2"/>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New User Experiences for Internet Explorer 8</a:t>
            </a:r>
            <a:endParaRPr lang="en-US" dirty="0"/>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4869348"/>
            <a:ext cx="7772400" cy="1447800"/>
          </a:xfrm>
        </p:spPr>
        <p:txBody>
          <a:bodyPr/>
          <a:lstStyle/>
          <a:p>
            <a:r>
              <a:rPr lang="en-US" dirty="0" smtClean="0"/>
              <a:t>Compatibility View</a:t>
            </a:r>
            <a:endParaRPr lang="en-US" dirty="0"/>
          </a:p>
        </p:txBody>
      </p:sp>
      <p:sp>
        <p:nvSpPr>
          <p:cNvPr id="4" name="Text Placeholder 3"/>
          <p:cNvSpPr>
            <a:spLocks noGrp="1"/>
          </p:cNvSpPr>
          <p:nvPr>
            <p:ph type="body" sz="quarter" idx="10"/>
          </p:nvPr>
        </p:nvSpPr>
        <p:spPr/>
        <p:txBody>
          <a:bodyPr/>
          <a:lstStyle/>
          <a:p>
            <a:r>
              <a:rPr lang="en-US" smtClean="0"/>
              <a:t>demo </a:t>
            </a:r>
            <a:endParaRPr lang="en-US" dirty="0"/>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Internet Explorer 8 Deployment</a:t>
            </a:r>
            <a:endParaRPr lang="en-US" dirty="0"/>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Key Deployment Technologies</a:t>
            </a:r>
            <a:endParaRPr lang="en-US" dirty="0"/>
          </a:p>
        </p:txBody>
      </p:sp>
      <p:graphicFrame>
        <p:nvGraphicFramePr>
          <p:cNvPr id="5" name="Diagram 4"/>
          <p:cNvGraphicFramePr/>
          <p:nvPr/>
        </p:nvGraphicFramePr>
        <p:xfrm>
          <a:off x="456128" y="1295400"/>
          <a:ext cx="7944728" cy="11792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Diagram 7"/>
          <p:cNvGraphicFramePr/>
          <p:nvPr/>
        </p:nvGraphicFramePr>
        <p:xfrm>
          <a:off x="456128" y="2616201"/>
          <a:ext cx="7944728" cy="117924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9" name="Diagram 8"/>
          <p:cNvGraphicFramePr/>
          <p:nvPr/>
        </p:nvGraphicFramePr>
        <p:xfrm>
          <a:off x="456128" y="3962400"/>
          <a:ext cx="7944728" cy="92524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0" name="Diagram 9"/>
          <p:cNvGraphicFramePr/>
          <p:nvPr/>
        </p:nvGraphicFramePr>
        <p:xfrm>
          <a:off x="457200" y="5029200"/>
          <a:ext cx="7944728" cy="1524000"/>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Customization</a:t>
            </a:r>
          </a:p>
        </p:txBody>
      </p:sp>
      <p:graphicFrame>
        <p:nvGraphicFramePr>
          <p:cNvPr id="5" name="Diagram 4"/>
          <p:cNvGraphicFramePr/>
          <p:nvPr/>
        </p:nvGraphicFramePr>
        <p:xfrm>
          <a:off x="456128" y="1295400"/>
          <a:ext cx="7944728" cy="11792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Diagram 7"/>
          <p:cNvGraphicFramePr/>
          <p:nvPr/>
        </p:nvGraphicFramePr>
        <p:xfrm>
          <a:off x="456128" y="2616201"/>
          <a:ext cx="7944728" cy="117924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9" name="Diagram 8"/>
          <p:cNvGraphicFramePr/>
          <p:nvPr/>
        </p:nvGraphicFramePr>
        <p:xfrm>
          <a:off x="456128" y="3962400"/>
          <a:ext cx="7944728" cy="92524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0" name="Diagram 9"/>
          <p:cNvGraphicFramePr/>
          <p:nvPr/>
        </p:nvGraphicFramePr>
        <p:xfrm>
          <a:off x="457200" y="5029200"/>
          <a:ext cx="7944728" cy="1524000"/>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Internet Explorer Administration Kit</a:t>
            </a:r>
            <a:endParaRPr lang="en-US" dirty="0"/>
          </a:p>
        </p:txBody>
      </p:sp>
      <p:sp>
        <p:nvSpPr>
          <p:cNvPr id="3" name="Content Placeholder 2"/>
          <p:cNvSpPr>
            <a:spLocks noGrp="1"/>
          </p:cNvSpPr>
          <p:nvPr>
            <p:ph idx="1"/>
          </p:nvPr>
        </p:nvSpPr>
        <p:spPr>
          <a:xfrm>
            <a:off x="381000" y="1738729"/>
            <a:ext cx="4276060" cy="4585871"/>
          </a:xfrm>
        </p:spPr>
        <p:txBody>
          <a:bodyPr/>
          <a:lstStyle/>
          <a:p>
            <a:r>
              <a:rPr lang="en-US" dirty="0" smtClean="0"/>
              <a:t>Customization Wizard</a:t>
            </a:r>
          </a:p>
          <a:p>
            <a:pPr lvl="1"/>
            <a:r>
              <a:rPr lang="en-US" dirty="0" smtClean="0"/>
              <a:t>Creates customized versions of IE</a:t>
            </a:r>
          </a:p>
          <a:p>
            <a:r>
              <a:rPr lang="en-US" dirty="0" smtClean="0"/>
              <a:t>Profile Manager</a:t>
            </a:r>
          </a:p>
          <a:p>
            <a:pPr lvl="1"/>
            <a:r>
              <a:rPr lang="en-US" dirty="0" smtClean="0"/>
              <a:t>Manages customization settings</a:t>
            </a:r>
          </a:p>
          <a:p>
            <a:pPr lvl="1"/>
            <a:r>
              <a:rPr lang="en-US" dirty="0" smtClean="0"/>
              <a:t>Supports automatic configuration</a:t>
            </a:r>
          </a:p>
          <a:p>
            <a:endParaRPr lang="en-US" dirty="0" smtClean="0"/>
          </a:p>
          <a:p>
            <a:pPr lvl="1"/>
            <a:endParaRPr lang="en-US" dirty="0"/>
          </a:p>
        </p:txBody>
      </p:sp>
      <p:pic>
        <p:nvPicPr>
          <p:cNvPr id="4" name="Picture 2"/>
          <p:cNvPicPr>
            <a:picLocks noChangeAspect="1" noChangeArrowheads="1"/>
          </p:cNvPicPr>
          <p:nvPr/>
        </p:nvPicPr>
        <p:blipFill>
          <a:blip r:embed="rId3"/>
          <a:srcRect/>
          <a:stretch>
            <a:fillRect/>
          </a:stretch>
        </p:blipFill>
        <p:spPr bwMode="auto">
          <a:xfrm>
            <a:off x="4686329" y="2002254"/>
            <a:ext cx="4244493" cy="417195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Audience Types</a:t>
            </a:r>
            <a:endParaRPr lang="en-US" dirty="0"/>
          </a:p>
        </p:txBody>
      </p:sp>
      <p:sp>
        <p:nvSpPr>
          <p:cNvPr id="3" name="Content Placeholder 2"/>
          <p:cNvSpPr>
            <a:spLocks noGrp="1"/>
          </p:cNvSpPr>
          <p:nvPr>
            <p:ph idx="1"/>
          </p:nvPr>
        </p:nvSpPr>
        <p:spPr>
          <a:xfrm>
            <a:off x="380999" y="1412874"/>
            <a:ext cx="5041605" cy="4438138"/>
          </a:xfrm>
        </p:spPr>
        <p:txBody>
          <a:bodyPr/>
          <a:lstStyle/>
          <a:p>
            <a:r>
              <a:rPr lang="en-US" dirty="0" smtClean="0"/>
              <a:t>Internet Service Provider (ISP)</a:t>
            </a:r>
          </a:p>
          <a:p>
            <a:pPr lvl="1"/>
            <a:r>
              <a:rPr lang="en-US" dirty="0" smtClean="0"/>
              <a:t>ISP users</a:t>
            </a:r>
          </a:p>
          <a:p>
            <a:r>
              <a:rPr lang="en-US" dirty="0" smtClean="0"/>
              <a:t>Internet Content Provider (ICP)</a:t>
            </a:r>
          </a:p>
          <a:p>
            <a:pPr lvl="1"/>
            <a:r>
              <a:rPr lang="en-US" dirty="0" smtClean="0"/>
              <a:t>Web Sites</a:t>
            </a:r>
          </a:p>
          <a:p>
            <a:pPr lvl="1"/>
            <a:r>
              <a:rPr lang="en-US" dirty="0" smtClean="0"/>
              <a:t>ISVs</a:t>
            </a:r>
          </a:p>
          <a:p>
            <a:r>
              <a:rPr lang="en-US" dirty="0" smtClean="0"/>
              <a:t>Corporate Administrator</a:t>
            </a:r>
          </a:p>
          <a:p>
            <a:pPr lvl="1"/>
            <a:r>
              <a:rPr lang="en-US" dirty="0" smtClean="0"/>
              <a:t>Corporate employees</a:t>
            </a:r>
          </a:p>
          <a:p>
            <a:endParaRPr lang="en-US" dirty="0" smtClean="0"/>
          </a:p>
          <a:p>
            <a:pPr lvl="1"/>
            <a:endParaRPr lang="en-US" dirty="0"/>
          </a:p>
        </p:txBody>
      </p:sp>
      <p:pic>
        <p:nvPicPr>
          <p:cNvPr id="1027" name="Picture 3"/>
          <p:cNvPicPr>
            <a:picLocks noChangeAspect="1" noChangeArrowheads="1"/>
          </p:cNvPicPr>
          <p:nvPr/>
        </p:nvPicPr>
        <p:blipFill>
          <a:blip r:embed="rId3"/>
          <a:srcRect/>
          <a:stretch>
            <a:fillRect/>
          </a:stretch>
        </p:blipFill>
        <p:spPr bwMode="auto">
          <a:xfrm>
            <a:off x="5343043" y="1371600"/>
            <a:ext cx="3637116" cy="3790950"/>
          </a:xfrm>
          <a:prstGeom prst="rect">
            <a:avLst/>
          </a:prstGeom>
          <a:noFill/>
          <a:ln w="9525">
            <a:noFill/>
            <a:miter lim="800000"/>
            <a:headEnd/>
            <a:tailEnd/>
          </a:ln>
          <a:effectLst/>
        </p:spPr>
      </p:pic>
      <p:sp>
        <p:nvSpPr>
          <p:cNvPr id="7" name="Text Placeholder 2"/>
          <p:cNvSpPr txBox="1">
            <a:spLocks/>
          </p:cNvSpPr>
          <p:nvPr/>
        </p:nvSpPr>
        <p:spPr>
          <a:xfrm>
            <a:off x="341798" y="6418545"/>
            <a:ext cx="8382000" cy="761999"/>
          </a:xfrm>
          <a:prstGeom prst="rect">
            <a:avLst/>
          </a:prstGeom>
        </p:spPr>
        <p:txBody>
          <a:bodyPr/>
          <a:lstStyle/>
          <a:p>
            <a:pPr marL="396875" marR="0" lvl="0" indent="-396875" algn="ctr" defTabSz="914363" rtl="0" eaLnBrk="1" fontAlgn="auto" latinLnBrk="0" hangingPunct="1">
              <a:lnSpc>
                <a:spcPct val="90000"/>
              </a:lnSpc>
              <a:spcBef>
                <a:spcPct val="20000"/>
              </a:spcBef>
              <a:spcAft>
                <a:spcPts val="0"/>
              </a:spcAft>
              <a:buClr>
                <a:srgbClr val="F3AF35"/>
              </a:buClr>
              <a:buSzPct val="85000"/>
              <a:tabLst/>
              <a:defRPr/>
            </a:pPr>
            <a:r>
              <a:rPr kumimoji="0" lang="en-US" sz="2400" b="0" i="0" u="none" strike="noStrike" kern="1200" cap="none" spc="0" normalizeH="0" baseline="0" noProof="0" dirty="0" smtClean="0">
                <a:ln>
                  <a:noFill/>
                </a:ln>
                <a:solidFill>
                  <a:srgbClr val="FFFFFF"/>
                </a:solidFill>
                <a:effectLst/>
                <a:uLnTx/>
                <a:uFillTx/>
                <a:latin typeface="+mn-lt"/>
                <a:ea typeface="+mn-ea"/>
                <a:cs typeface="+mn-cs"/>
              </a:rPr>
              <a:t>IEAK Guidelines</a:t>
            </a:r>
            <a:r>
              <a:rPr kumimoji="0" lang="en-US" sz="2400" b="0" i="0" u="none" strike="noStrike" kern="1200" cap="none" spc="0" normalizeH="0" noProof="0" dirty="0" smtClean="0">
                <a:ln>
                  <a:noFill/>
                </a:ln>
                <a:solidFill>
                  <a:srgbClr val="FFFFFF"/>
                </a:solidFill>
                <a:effectLst/>
                <a:uLnTx/>
                <a:uFillTx/>
                <a:latin typeface="+mn-lt"/>
                <a:ea typeface="+mn-ea"/>
                <a:cs typeface="+mn-cs"/>
              </a:rPr>
              <a:t> - </a:t>
            </a:r>
            <a:r>
              <a:rPr kumimoji="0" lang="en-US" sz="2400" b="0" i="0" u="none" strike="noStrike" kern="1200" cap="none" spc="0" normalizeH="0" baseline="0" noProof="0" dirty="0" smtClean="0">
                <a:ln>
                  <a:noFill/>
                </a:ln>
                <a:solidFill>
                  <a:srgbClr val="FFFFFF"/>
                </a:solidFill>
                <a:effectLst/>
                <a:uLnTx/>
                <a:uFillTx/>
                <a:latin typeface="+mn-lt"/>
                <a:ea typeface="+mn-ea"/>
                <a:cs typeface="+mn-cs"/>
              </a:rPr>
              <a:t>http://go.microsoft.com/fwlink?LinkId=133798 </a:t>
            </a:r>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5"/>
          <p:cNvGraphicFramePr>
            <a:graphicFrameLocks noGrp="1"/>
          </p:cNvGraphicFramePr>
          <p:nvPr>
            <p:ph idx="4294967295"/>
          </p:nvPr>
        </p:nvGraphicFramePr>
        <p:xfrm>
          <a:off x="307328" y="10572"/>
          <a:ext cx="8550965" cy="6297461"/>
        </p:xfrm>
        <a:graphic>
          <a:graphicData uri="http://schemas.openxmlformats.org/drawingml/2006/table">
            <a:tbl>
              <a:tblPr bandRow="1">
                <a:tableStyleId>{D113A9D2-9D6B-4929-AA2D-F23B5EE8CBE7}</a:tableStyleId>
              </a:tblPr>
              <a:tblGrid>
                <a:gridCol w="2137741"/>
                <a:gridCol w="2755624"/>
                <a:gridCol w="1828800"/>
                <a:gridCol w="1828800"/>
              </a:tblGrid>
              <a:tr h="999021">
                <a:tc>
                  <a:txBody>
                    <a:bodyPr/>
                    <a:lstStyle/>
                    <a:p>
                      <a:endParaRPr lang="en-US" sz="1400" dirty="0"/>
                    </a:p>
                  </a:txBody>
                  <a:tcPr>
                    <a:lnL w="9525" cap="flat" cmpd="sng" algn="ctr">
                      <a:noFill/>
                      <a:prstDash val="solid"/>
                    </a:lnL>
                    <a:lnR>
                      <a:noFill/>
                    </a:lnR>
                    <a:lnT w="9525" cap="flat" cmpd="sng" algn="ctr">
                      <a:noFill/>
                      <a:prstDash val="soli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400" dirty="0"/>
                    </a:p>
                  </a:txBody>
                  <a:tcPr>
                    <a:lnL>
                      <a:noFill/>
                    </a:lnL>
                    <a:lnR>
                      <a:noFill/>
                    </a:lnR>
                    <a:lnT w="9525" cap="flat" cmpd="sng" algn="ctr">
                      <a:noFill/>
                      <a:prstDash val="soli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400" dirty="0"/>
                    </a:p>
                  </a:txBody>
                  <a:tcPr>
                    <a:lnL>
                      <a:noFill/>
                    </a:lnL>
                    <a:lnR>
                      <a:noFill/>
                    </a:lnR>
                    <a:lnT w="9525" cap="flat" cmpd="sng" algn="ctr">
                      <a:noFill/>
                      <a:prstDash val="soli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600" b="1" i="0" dirty="0" smtClean="0">
                        <a:solidFill>
                          <a:schemeClr val="tx1"/>
                        </a:solidFill>
                      </a:endParaRPr>
                    </a:p>
                    <a:p>
                      <a:pPr algn="ctr"/>
                      <a:r>
                        <a:rPr lang="en-US" sz="1600" b="1" i="0" dirty="0" smtClean="0">
                          <a:solidFill>
                            <a:schemeClr val="tx1"/>
                          </a:solidFill>
                        </a:rPr>
                        <a:t>IEAK 7</a:t>
                      </a:r>
                      <a:endParaRPr lang="en-US" sz="1600" b="1" i="0" dirty="0">
                        <a:solidFill>
                          <a:schemeClr val="tx1"/>
                        </a:solidFill>
                      </a:endParaRPr>
                    </a:p>
                  </a:txBody>
                  <a:tcPr anchor="b">
                    <a:lnL>
                      <a:noFill/>
                    </a:lnL>
                    <a:lnR w="9525" cap="flat" cmpd="sng" algn="ctr">
                      <a:noFill/>
                      <a:prstDash val="solid"/>
                    </a:lnR>
                    <a:lnT w="9525" cap="flat" cmpd="sng" algn="ctr">
                      <a:noFill/>
                      <a:prstDash val="soli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70840">
                <a:tc>
                  <a:txBody>
                    <a:bodyPr/>
                    <a:lstStyle/>
                    <a:p>
                      <a:r>
                        <a:rPr lang="en-US" sz="1600" dirty="0" smtClean="0"/>
                        <a:t>Search</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a:r>
                        <a:rPr lang="en-US" sz="1100" dirty="0" smtClean="0"/>
                        <a:t>You can add and configure Visual Search providers for your installer. </a:t>
                      </a:r>
                      <a:endParaRPr lang="en-US" sz="1100" b="0" baseline="0" dirty="0" smtClean="0">
                        <a:solidFill>
                          <a:schemeClr val="tx1"/>
                        </a:solidFill>
                      </a:endParaRPr>
                    </a:p>
                  </a:txBody>
                  <a:tcPr marL="822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400" b="1" dirty="0">
                        <a:solidFill>
                          <a:schemeClr val="accent4">
                            <a:lumMod val="7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p>
                      <a:pPr algn="ctr"/>
                      <a:endParaRPr lang="en-US" sz="1100"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600" dirty="0" smtClean="0"/>
                        <a:t>Web Slices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a:r>
                        <a:rPr lang="en-US" sz="1100" baseline="0" dirty="0" smtClean="0"/>
                        <a:t>You can add Web Slices to your custom Internet Explorer 8 package. </a:t>
                      </a:r>
                      <a:endParaRPr lang="en-US" sz="1100" b="0" baseline="0" dirty="0" smtClean="0">
                        <a:solidFill>
                          <a:schemeClr val="tx1"/>
                        </a:solidFill>
                      </a:endParaRPr>
                    </a:p>
                  </a:txBody>
                  <a:tcPr marL="822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400" b="1" baseline="0" dirty="0" smtClean="0">
                        <a:solidFill>
                          <a:schemeClr val="accent4">
                            <a:lumMod val="7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p>
                      <a:pPr algn="ctr"/>
                      <a:endParaRPr lang="en-US" sz="1100"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600" dirty="0" smtClean="0"/>
                        <a:t>Accelerators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a:r>
                        <a:rPr lang="en-US" sz="1100" dirty="0" smtClean="0"/>
                        <a:t>You can include custom defaults for Accelerators in Internet Explorer 8.</a:t>
                      </a:r>
                      <a:endParaRPr lang="en-US" sz="1100" b="0" dirty="0">
                        <a:solidFill>
                          <a:schemeClr val="tx1"/>
                        </a:solidFill>
                      </a:endParaRPr>
                    </a:p>
                  </a:txBody>
                  <a:tcPr marL="822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400" b="1" dirty="0">
                        <a:solidFill>
                          <a:schemeClr val="accent4">
                            <a:lumMod val="7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p>
                      <a:pPr algn="ctr"/>
                      <a:endParaRPr lang="en-US" sz="1100"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600" dirty="0" smtClean="0"/>
                        <a:t>Home Page &amp;</a:t>
                      </a:r>
                      <a:r>
                        <a:rPr lang="en-US" sz="1600" baseline="0" dirty="0" smtClean="0"/>
                        <a:t/>
                      </a:r>
                      <a:br>
                        <a:rPr lang="en-US" sz="1600" baseline="0" dirty="0" smtClean="0"/>
                      </a:br>
                      <a:r>
                        <a:rPr lang="en-US" sz="1600" baseline="0" dirty="0" smtClean="0"/>
                        <a:t>Tab Groups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100" dirty="0" smtClean="0"/>
                        <a:t>You can configure</a:t>
                      </a:r>
                      <a:r>
                        <a:rPr lang="en-US" sz="1100" baseline="0" dirty="0" smtClean="0"/>
                        <a:t> a Home Page or a set of Home Pages using Tab Groups.</a:t>
                      </a:r>
                      <a:endParaRPr lang="en-US" sz="1100" b="0" dirty="0">
                        <a:solidFill>
                          <a:schemeClr val="tx1"/>
                        </a:solidFill>
                      </a:endParaRPr>
                    </a:p>
                  </a:txBody>
                  <a:tcPr marL="822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a:txBody>
                    <a:bodyPr/>
                    <a:lstStyle/>
                    <a:p>
                      <a:pPr algn="ctr"/>
                      <a:endParaRPr lang="en-US" sz="1100"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600" dirty="0" smtClean="0"/>
                        <a:t>First Run &amp;</a:t>
                      </a:r>
                      <a:br>
                        <a:rPr lang="en-US" sz="1600" dirty="0" smtClean="0"/>
                      </a:br>
                      <a:r>
                        <a:rPr lang="en-US" sz="1600" dirty="0" smtClean="0"/>
                        <a:t>Welcome Page</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100" dirty="0" smtClean="0"/>
                        <a:t>You can configure the First Run Experience for Internet Explorer 8. </a:t>
                      </a:r>
                      <a:endParaRPr lang="en-US" sz="1100" b="0" dirty="0">
                        <a:solidFill>
                          <a:schemeClr val="tx1"/>
                        </a:solidFill>
                      </a:endParaRPr>
                    </a:p>
                  </a:txBody>
                  <a:tcPr marL="822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a:txBody>
                    <a:bodyPr/>
                    <a:lstStyle/>
                    <a:p>
                      <a:pPr algn="ctr"/>
                      <a:endParaRPr lang="en-US" sz="1100"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600" dirty="0" smtClean="0"/>
                        <a:t>RSS Feeds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a:r>
                        <a:rPr lang="en-US" sz="1100" dirty="0" smtClean="0"/>
                        <a:t>You can add unlimited Feeds in 1 Folder</a:t>
                      </a:r>
                      <a:endParaRPr lang="en-US" sz="1100" b="0" dirty="0">
                        <a:solidFill>
                          <a:schemeClr val="tx1"/>
                        </a:solidFill>
                      </a:endParaRPr>
                    </a:p>
                  </a:txBody>
                  <a:tcPr marL="822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400" b="1" dirty="0">
                        <a:solidFill>
                          <a:schemeClr val="accent4">
                            <a:lumMod val="7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p>
                      <a:pPr algn="ctr"/>
                      <a:endParaRPr lang="en-US" sz="1100"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rowSpan="3">
                  <a:txBody>
                    <a:bodyPr/>
                    <a:lstStyle/>
                    <a:p>
                      <a:r>
                        <a:rPr lang="en-US" sz="1600" dirty="0" smtClean="0"/>
                        <a:t>Favorites Bar</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a:r>
                        <a:rPr lang="en-US" sz="1100" dirty="0" smtClean="0"/>
                        <a:t>You can add </a:t>
                      </a:r>
                      <a:r>
                        <a:rPr lang="en-US" sz="1100" baseline="0" dirty="0" smtClean="0"/>
                        <a:t>Links and Folders to the Favorites Bar</a:t>
                      </a:r>
                      <a:endParaRPr lang="en-US" sz="1100" b="0" dirty="0" smtClean="0">
                        <a:solidFill>
                          <a:schemeClr val="tx1"/>
                        </a:solidFill>
                      </a:endParaRPr>
                    </a:p>
                  </a:txBody>
                  <a:tcPr marL="822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400" b="1" dirty="0" smtClean="0">
                        <a:solidFill>
                          <a:schemeClr val="accent4">
                            <a:lumMod val="7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p>
                      <a:pPr algn="ctr"/>
                      <a:endParaRPr lang="en-US" sz="1100"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vMerge="1">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l"/>
                      <a:r>
                        <a:rPr lang="en-US" sz="1100" baseline="0" dirty="0" smtClean="0"/>
                        <a:t>You can add RSS Feeds to the Favorites Bar.</a:t>
                      </a:r>
                      <a:endParaRPr lang="en-US" sz="1100" b="0" baseline="0" dirty="0" smtClean="0">
                        <a:solidFill>
                          <a:schemeClr val="tx1"/>
                        </a:solidFill>
                      </a:endParaRPr>
                    </a:p>
                  </a:txBody>
                  <a:tcPr marL="822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400" b="1" baseline="0" dirty="0" smtClean="0">
                        <a:solidFill>
                          <a:schemeClr val="accent4">
                            <a:lumMod val="7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p>
                      <a:pPr algn="ctr"/>
                      <a:endParaRPr lang="en-US" sz="1100"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vMerge="1">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l"/>
                      <a:r>
                        <a:rPr lang="en-US" sz="1100" baseline="0" dirty="0" smtClean="0"/>
                        <a:t>You can add Web Slices to the Favorites Bar.</a:t>
                      </a:r>
                      <a:endParaRPr lang="en-US" sz="1100" b="0" baseline="0" dirty="0" smtClean="0">
                        <a:solidFill>
                          <a:schemeClr val="tx1"/>
                        </a:solidFill>
                      </a:endParaRPr>
                    </a:p>
                  </a:txBody>
                  <a:tcPr marL="822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400" b="1" baseline="0" dirty="0" smtClean="0">
                        <a:solidFill>
                          <a:schemeClr val="accent4">
                            <a:lumMod val="7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p>
                      <a:pPr algn="ctr"/>
                      <a:endParaRPr lang="en-US" sz="1100"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600" dirty="0" smtClean="0"/>
                        <a:t>Compatibility View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a:r>
                        <a:rPr lang="en-US" sz="1100" kern="1200" dirty="0" smtClean="0"/>
                        <a:t>You can choose if content is rendered in Internet Explorer 8 standards mode or Internet Explorer 7 mode. </a:t>
                      </a:r>
                      <a:endParaRPr lang="en-US" sz="1100" b="0" kern="1200" dirty="0">
                        <a:solidFill>
                          <a:schemeClr val="tx1"/>
                        </a:solidFill>
                        <a:latin typeface="+mn-lt"/>
                        <a:ea typeface="+mn-ea"/>
                        <a:cs typeface="+mn-cs"/>
                      </a:endParaRPr>
                    </a:p>
                  </a:txBody>
                  <a:tcPr marL="822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400" b="1" dirty="0">
                        <a:solidFill>
                          <a:schemeClr val="accent4">
                            <a:lumMod val="7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p>
                      <a:pPr algn="ctr"/>
                      <a:endParaRPr lang="en-US" sz="1100"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dirty="0" smtClean="0"/>
                        <a:t>Additional</a:t>
                      </a:r>
                      <a:r>
                        <a:rPr lang="en-US" sz="1600" baseline="0" dirty="0" smtClean="0"/>
                        <a:t> New Settings</a:t>
                      </a:r>
                      <a:endParaRPr lang="en-US" sz="16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a:r>
                        <a:rPr lang="en-US" sz="1100" kern="1200" dirty="0" smtClean="0"/>
                        <a:t>You can add a custom</a:t>
                      </a:r>
                      <a:r>
                        <a:rPr lang="en-US" sz="1100" kern="1200" baseline="0" dirty="0" smtClean="0"/>
                        <a:t> User-Agent String, and you can customize the Browser Title bar</a:t>
                      </a:r>
                      <a:endParaRPr lang="en-US" sz="1100" b="0" kern="1200" dirty="0">
                        <a:solidFill>
                          <a:schemeClr val="tx1"/>
                        </a:solidFill>
                        <a:latin typeface="+mn-lt"/>
                        <a:ea typeface="+mn-ea"/>
                        <a:cs typeface="+mn-cs"/>
                      </a:endParaRPr>
                    </a:p>
                  </a:txBody>
                  <a:tcPr marL="822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400" b="1" dirty="0">
                        <a:solidFill>
                          <a:schemeClr val="accent4">
                            <a:lumMod val="7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p>
                      <a:pPr algn="ctr"/>
                      <a:endParaRPr lang="en-US" sz="1100"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400" dirty="0" smtClean="0"/>
                        <a:t>All Other Settings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a:r>
                        <a:rPr lang="en-US" sz="1100" kern="1200" dirty="0" smtClean="0"/>
                        <a:t>You can use still</a:t>
                      </a:r>
                      <a:r>
                        <a:rPr lang="en-US" sz="1100" kern="1200" baseline="0" dirty="0" smtClean="0"/>
                        <a:t> set all other included in the  IEAK 7 for IE7.</a:t>
                      </a:r>
                      <a:endParaRPr lang="en-US" sz="1100" b="0" kern="1200" dirty="0">
                        <a:solidFill>
                          <a:schemeClr val="tx1"/>
                        </a:solidFill>
                        <a:latin typeface="+mn-lt"/>
                        <a:ea typeface="+mn-ea"/>
                        <a:cs typeface="+mn-cs"/>
                      </a:endParaRPr>
                    </a:p>
                  </a:txBody>
                  <a:tcPr marL="822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p>
                      <a:pPr algn="ctr"/>
                      <a:endParaRPr 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5" name="Picture 3" descr="C:\Users\v-jaodon.REDMOND\Pictures\DVD_ART34\Artwork_Imagery\Icons - Illustrations\Symbols\green checkmark2.png"/>
          <p:cNvPicPr>
            <a:picLocks noChangeAspect="1" noChangeArrowheads="1"/>
          </p:cNvPicPr>
          <p:nvPr/>
        </p:nvPicPr>
        <p:blipFill>
          <a:blip r:embed="rId3" cstate="print"/>
          <a:srcRect/>
          <a:stretch>
            <a:fillRect/>
          </a:stretch>
        </p:blipFill>
        <p:spPr bwMode="auto">
          <a:xfrm>
            <a:off x="2563937" y="983052"/>
            <a:ext cx="503941" cy="493529"/>
          </a:xfrm>
          <a:prstGeom prst="rect">
            <a:avLst/>
          </a:prstGeom>
          <a:noFill/>
        </p:spPr>
      </p:pic>
      <p:pic>
        <p:nvPicPr>
          <p:cNvPr id="6" name="Picture 3" descr="C:\Users\v-jaodon.REDMOND\Pictures\DVD_ART34\Artwork_Imagery\Icons - Illustrations\Symbols\green checkmark2.png"/>
          <p:cNvPicPr>
            <a:picLocks noChangeAspect="1" noChangeArrowheads="1"/>
          </p:cNvPicPr>
          <p:nvPr/>
        </p:nvPicPr>
        <p:blipFill>
          <a:blip r:embed="rId3" cstate="print"/>
          <a:srcRect/>
          <a:stretch>
            <a:fillRect/>
          </a:stretch>
        </p:blipFill>
        <p:spPr bwMode="auto">
          <a:xfrm>
            <a:off x="7692530" y="2321522"/>
            <a:ext cx="503941" cy="493529"/>
          </a:xfrm>
          <a:prstGeom prst="rect">
            <a:avLst/>
          </a:prstGeom>
          <a:noFill/>
        </p:spPr>
      </p:pic>
      <p:sp>
        <p:nvSpPr>
          <p:cNvPr id="7" name="Title 1"/>
          <p:cNvSpPr>
            <a:spLocks noGrp="1"/>
          </p:cNvSpPr>
          <p:nvPr>
            <p:ph type="title"/>
          </p:nvPr>
        </p:nvSpPr>
        <p:spPr>
          <a:xfrm>
            <a:off x="381000" y="-55197"/>
            <a:ext cx="8382000" cy="664797"/>
          </a:xfrm>
        </p:spPr>
        <p:txBody>
          <a:bodyPr>
            <a:noAutofit/>
          </a:bodyPr>
          <a:lstStyle/>
          <a:p>
            <a:r>
              <a:rPr lang="en-US" dirty="0"/>
              <a:t>Configuring With The IEAK</a:t>
            </a:r>
          </a:p>
        </p:txBody>
      </p:sp>
      <p:sp>
        <p:nvSpPr>
          <p:cNvPr id="8" name="TextBox 7"/>
          <p:cNvSpPr txBox="1"/>
          <p:nvPr/>
        </p:nvSpPr>
        <p:spPr>
          <a:xfrm>
            <a:off x="3246784" y="447204"/>
            <a:ext cx="2623929" cy="584775"/>
          </a:xfrm>
          <a:prstGeom prst="rect">
            <a:avLst/>
          </a:prstGeom>
          <a:noFill/>
        </p:spPr>
        <p:txBody>
          <a:bodyPr wrap="square" rtlCol="0">
            <a:spAutoFit/>
          </a:bodyPr>
          <a:lstStyle/>
          <a:p>
            <a:r>
              <a:rPr lang="en-US" sz="2800" b="1" i="1" dirty="0" smtClean="0"/>
              <a:t>IEAK</a:t>
            </a:r>
            <a:r>
              <a:rPr lang="en-US" sz="2800" b="1" dirty="0" smtClean="0"/>
              <a:t> </a:t>
            </a:r>
            <a:r>
              <a:rPr lang="en-US" sz="3200" dirty="0" smtClean="0"/>
              <a:t>8</a:t>
            </a:r>
            <a:endParaRPr lang="en-US" dirty="0"/>
          </a:p>
        </p:txBody>
      </p:sp>
      <p:pic>
        <p:nvPicPr>
          <p:cNvPr id="9" name="Picture 3" descr="C:\Users\v-jaodon.REDMOND\Pictures\DVD_ART34\Artwork_Imagery\Icons - Illustrations\Symbols\green checkmark2.png"/>
          <p:cNvPicPr>
            <a:picLocks noChangeAspect="1" noChangeArrowheads="1"/>
          </p:cNvPicPr>
          <p:nvPr/>
        </p:nvPicPr>
        <p:blipFill>
          <a:blip r:embed="rId3" cstate="print"/>
          <a:srcRect/>
          <a:stretch>
            <a:fillRect/>
          </a:stretch>
        </p:blipFill>
        <p:spPr bwMode="auto">
          <a:xfrm>
            <a:off x="2563937" y="1420374"/>
            <a:ext cx="503941" cy="493529"/>
          </a:xfrm>
          <a:prstGeom prst="rect">
            <a:avLst/>
          </a:prstGeom>
          <a:noFill/>
        </p:spPr>
      </p:pic>
      <p:pic>
        <p:nvPicPr>
          <p:cNvPr id="10" name="Picture 3" descr="C:\Users\v-jaodon.REDMOND\Pictures\DVD_ART34\Artwork_Imagery\Icons - Illustrations\Symbols\green checkmark2.png"/>
          <p:cNvPicPr>
            <a:picLocks noChangeAspect="1" noChangeArrowheads="1"/>
          </p:cNvPicPr>
          <p:nvPr/>
        </p:nvPicPr>
        <p:blipFill>
          <a:blip r:embed="rId3" cstate="print"/>
          <a:srcRect/>
          <a:stretch>
            <a:fillRect/>
          </a:stretch>
        </p:blipFill>
        <p:spPr bwMode="auto">
          <a:xfrm>
            <a:off x="2563937" y="1831191"/>
            <a:ext cx="503941" cy="493529"/>
          </a:xfrm>
          <a:prstGeom prst="rect">
            <a:avLst/>
          </a:prstGeom>
          <a:noFill/>
        </p:spPr>
      </p:pic>
      <p:pic>
        <p:nvPicPr>
          <p:cNvPr id="11" name="Picture 3" descr="C:\Users\v-jaodon.REDMOND\Pictures\DVD_ART34\Artwork_Imagery\Icons - Illustrations\Symbols\green checkmark2.png"/>
          <p:cNvPicPr>
            <a:picLocks noChangeAspect="1" noChangeArrowheads="1"/>
          </p:cNvPicPr>
          <p:nvPr/>
        </p:nvPicPr>
        <p:blipFill>
          <a:blip r:embed="rId3" cstate="print"/>
          <a:srcRect/>
          <a:stretch>
            <a:fillRect/>
          </a:stretch>
        </p:blipFill>
        <p:spPr bwMode="auto">
          <a:xfrm>
            <a:off x="2563937" y="2917871"/>
            <a:ext cx="503941" cy="493529"/>
          </a:xfrm>
          <a:prstGeom prst="rect">
            <a:avLst/>
          </a:prstGeom>
          <a:noFill/>
        </p:spPr>
      </p:pic>
      <p:pic>
        <p:nvPicPr>
          <p:cNvPr id="12" name="Picture 3" descr="C:\Users\v-jaodon.REDMOND\Pictures\DVD_ART34\Artwork_Imagery\Icons - Illustrations\Symbols\green checkmark2.png"/>
          <p:cNvPicPr>
            <a:picLocks noChangeAspect="1" noChangeArrowheads="1"/>
          </p:cNvPicPr>
          <p:nvPr/>
        </p:nvPicPr>
        <p:blipFill>
          <a:blip r:embed="rId3" cstate="print"/>
          <a:srcRect/>
          <a:stretch>
            <a:fillRect/>
          </a:stretch>
        </p:blipFill>
        <p:spPr bwMode="auto">
          <a:xfrm>
            <a:off x="2563937" y="3368444"/>
            <a:ext cx="503941" cy="493529"/>
          </a:xfrm>
          <a:prstGeom prst="rect">
            <a:avLst/>
          </a:prstGeom>
          <a:noFill/>
        </p:spPr>
      </p:pic>
      <p:pic>
        <p:nvPicPr>
          <p:cNvPr id="13" name="Picture 3" descr="C:\Users\v-jaodon.REDMOND\Pictures\DVD_ART34\Artwork_Imagery\Icons - Illustrations\Symbols\green checkmark2.png"/>
          <p:cNvPicPr>
            <a:picLocks noChangeAspect="1" noChangeArrowheads="1"/>
          </p:cNvPicPr>
          <p:nvPr/>
        </p:nvPicPr>
        <p:blipFill>
          <a:blip r:embed="rId3" cstate="print"/>
          <a:srcRect/>
          <a:stretch>
            <a:fillRect/>
          </a:stretch>
        </p:blipFill>
        <p:spPr bwMode="auto">
          <a:xfrm>
            <a:off x="2563937" y="3739505"/>
            <a:ext cx="503941" cy="493529"/>
          </a:xfrm>
          <a:prstGeom prst="rect">
            <a:avLst/>
          </a:prstGeom>
          <a:noFill/>
        </p:spPr>
      </p:pic>
      <p:pic>
        <p:nvPicPr>
          <p:cNvPr id="14" name="Picture 3" descr="C:\Users\v-jaodon.REDMOND\Pictures\DVD_ART34\Artwork_Imagery\Icons - Illustrations\Symbols\green checkmark2.png"/>
          <p:cNvPicPr>
            <a:picLocks noChangeAspect="1" noChangeArrowheads="1"/>
          </p:cNvPicPr>
          <p:nvPr/>
        </p:nvPicPr>
        <p:blipFill>
          <a:blip r:embed="rId3" cstate="print"/>
          <a:srcRect/>
          <a:stretch>
            <a:fillRect/>
          </a:stretch>
        </p:blipFill>
        <p:spPr bwMode="auto">
          <a:xfrm>
            <a:off x="2563937" y="4110566"/>
            <a:ext cx="503941" cy="493529"/>
          </a:xfrm>
          <a:prstGeom prst="rect">
            <a:avLst/>
          </a:prstGeom>
          <a:noFill/>
        </p:spPr>
      </p:pic>
      <p:pic>
        <p:nvPicPr>
          <p:cNvPr id="15" name="Picture 3" descr="C:\Users\v-jaodon.REDMOND\Pictures\DVD_ART34\Artwork_Imagery\Icons - Illustrations\Symbols\green checkmark2.png"/>
          <p:cNvPicPr>
            <a:picLocks noChangeAspect="1" noChangeArrowheads="1"/>
          </p:cNvPicPr>
          <p:nvPr/>
        </p:nvPicPr>
        <p:blipFill>
          <a:blip r:embed="rId3" cstate="print"/>
          <a:srcRect/>
          <a:stretch>
            <a:fillRect/>
          </a:stretch>
        </p:blipFill>
        <p:spPr bwMode="auto">
          <a:xfrm>
            <a:off x="2563937" y="4481626"/>
            <a:ext cx="503941" cy="493529"/>
          </a:xfrm>
          <a:prstGeom prst="rect">
            <a:avLst/>
          </a:prstGeom>
          <a:noFill/>
        </p:spPr>
      </p:pic>
      <p:pic>
        <p:nvPicPr>
          <p:cNvPr id="16" name="Picture 3" descr="C:\Users\v-jaodon.REDMOND\Pictures\DVD_ART34\Artwork_Imagery\Icons - Illustrations\Symbols\green checkmark2.png"/>
          <p:cNvPicPr>
            <a:picLocks noChangeAspect="1" noChangeArrowheads="1"/>
          </p:cNvPicPr>
          <p:nvPr/>
        </p:nvPicPr>
        <p:blipFill>
          <a:blip r:embed="rId3" cstate="print"/>
          <a:srcRect/>
          <a:stretch>
            <a:fillRect/>
          </a:stretch>
        </p:blipFill>
        <p:spPr bwMode="auto">
          <a:xfrm>
            <a:off x="2563937" y="5382774"/>
            <a:ext cx="503941" cy="493529"/>
          </a:xfrm>
          <a:prstGeom prst="rect">
            <a:avLst/>
          </a:prstGeom>
          <a:noFill/>
        </p:spPr>
      </p:pic>
      <p:pic>
        <p:nvPicPr>
          <p:cNvPr id="17" name="Picture 3" descr="C:\Users\v-jaodon.REDMOND\Pictures\DVD_ART34\Artwork_Imagery\Icons - Illustrations\Symbols\green checkmark2.png"/>
          <p:cNvPicPr>
            <a:picLocks noChangeAspect="1" noChangeArrowheads="1"/>
          </p:cNvPicPr>
          <p:nvPr/>
        </p:nvPicPr>
        <p:blipFill>
          <a:blip r:embed="rId3" cstate="print"/>
          <a:srcRect/>
          <a:stretch>
            <a:fillRect/>
          </a:stretch>
        </p:blipFill>
        <p:spPr bwMode="auto">
          <a:xfrm>
            <a:off x="2563937" y="5894019"/>
            <a:ext cx="503941" cy="493529"/>
          </a:xfrm>
          <a:prstGeom prst="rect">
            <a:avLst/>
          </a:prstGeom>
          <a:noFill/>
        </p:spPr>
      </p:pic>
      <p:pic>
        <p:nvPicPr>
          <p:cNvPr id="18" name="Picture 3" descr="C:\Users\v-jaodon.REDMOND\Pictures\DVD_ART34\Artwork_Imagery\Icons - Illustrations\Symbols\green checkmark2.png"/>
          <p:cNvPicPr>
            <a:picLocks noChangeAspect="1" noChangeArrowheads="1"/>
          </p:cNvPicPr>
          <p:nvPr/>
        </p:nvPicPr>
        <p:blipFill>
          <a:blip r:embed="rId3" cstate="print"/>
          <a:srcRect/>
          <a:stretch>
            <a:fillRect/>
          </a:stretch>
        </p:blipFill>
        <p:spPr bwMode="auto">
          <a:xfrm>
            <a:off x="7692530" y="3368442"/>
            <a:ext cx="503941" cy="493529"/>
          </a:xfrm>
          <a:prstGeom prst="rect">
            <a:avLst/>
          </a:prstGeom>
          <a:noFill/>
        </p:spPr>
      </p:pic>
      <p:pic>
        <p:nvPicPr>
          <p:cNvPr id="19" name="Picture 3" descr="C:\Users\v-jaodon.REDMOND\Pictures\DVD_ART34\Artwork_Imagery\Icons - Illustrations\Symbols\green checkmark2.png"/>
          <p:cNvPicPr>
            <a:picLocks noChangeAspect="1" noChangeArrowheads="1"/>
          </p:cNvPicPr>
          <p:nvPr/>
        </p:nvPicPr>
        <p:blipFill>
          <a:blip r:embed="rId3" cstate="print"/>
          <a:srcRect/>
          <a:stretch>
            <a:fillRect/>
          </a:stretch>
        </p:blipFill>
        <p:spPr bwMode="auto">
          <a:xfrm>
            <a:off x="7692530" y="3739503"/>
            <a:ext cx="503941" cy="493529"/>
          </a:xfrm>
          <a:prstGeom prst="rect">
            <a:avLst/>
          </a:prstGeom>
          <a:noFill/>
        </p:spPr>
      </p:pic>
      <p:pic>
        <p:nvPicPr>
          <p:cNvPr id="20" name="Picture 3" descr="C:\Users\v-jaodon.REDMOND\Pictures\DVD_ART34\Artwork_Imagery\Icons - Illustrations\Symbols\green checkmark2.png"/>
          <p:cNvPicPr>
            <a:picLocks noChangeAspect="1" noChangeArrowheads="1"/>
          </p:cNvPicPr>
          <p:nvPr/>
        </p:nvPicPr>
        <p:blipFill>
          <a:blip r:embed="rId3" cstate="print"/>
          <a:srcRect/>
          <a:stretch>
            <a:fillRect/>
          </a:stretch>
        </p:blipFill>
        <p:spPr bwMode="auto">
          <a:xfrm>
            <a:off x="7692530" y="5907271"/>
            <a:ext cx="503941" cy="493529"/>
          </a:xfrm>
          <a:prstGeom prst="rect">
            <a:avLst/>
          </a:prstGeom>
          <a:noFill/>
        </p:spPr>
      </p:pic>
      <p:pic>
        <p:nvPicPr>
          <p:cNvPr id="21" name="Picture 3" descr="C:\Users\v-jaodon.REDMOND\Pictures\DVD_ART34\Artwork_Imagery\Icons - Illustrations\Symbols\green checkmark2.png"/>
          <p:cNvPicPr>
            <a:picLocks noChangeAspect="1" noChangeArrowheads="1"/>
          </p:cNvPicPr>
          <p:nvPr/>
        </p:nvPicPr>
        <p:blipFill>
          <a:blip r:embed="rId3" cstate="print"/>
          <a:srcRect/>
          <a:stretch>
            <a:fillRect/>
          </a:stretch>
        </p:blipFill>
        <p:spPr bwMode="auto">
          <a:xfrm>
            <a:off x="2563937" y="2321521"/>
            <a:ext cx="503941" cy="493529"/>
          </a:xfrm>
          <a:prstGeom prst="rect">
            <a:avLst/>
          </a:prstGeom>
          <a:noFill/>
        </p:spPr>
      </p:pic>
      <p:pic>
        <p:nvPicPr>
          <p:cNvPr id="22" name="Picture 3" descr="C:\Users\v-jaodon.REDMOND\Pictures\DVD_ART34\Artwork_Imagery\Icons - Illustrations\Symbols\green checkmark2.png"/>
          <p:cNvPicPr>
            <a:picLocks noChangeAspect="1" noChangeArrowheads="1"/>
          </p:cNvPicPr>
          <p:nvPr/>
        </p:nvPicPr>
        <p:blipFill>
          <a:blip r:embed="rId3" cstate="print"/>
          <a:srcRect/>
          <a:stretch>
            <a:fillRect/>
          </a:stretch>
        </p:blipFill>
        <p:spPr bwMode="auto">
          <a:xfrm>
            <a:off x="7692530" y="5403690"/>
            <a:ext cx="503941" cy="493529"/>
          </a:xfrm>
          <a:prstGeom prst="rect">
            <a:avLst/>
          </a:prstGeom>
          <a:noFill/>
        </p:spPr>
      </p:pic>
      <p:pic>
        <p:nvPicPr>
          <p:cNvPr id="23" name="Picture 3" descr="C:\Users\v-jaodon.REDMOND\Pictures\DVD_ART34\Artwork_Imagery\Icons - Illustrations\Symbols\green checkmark2.png"/>
          <p:cNvPicPr>
            <a:picLocks noChangeAspect="1" noChangeArrowheads="1"/>
          </p:cNvPicPr>
          <p:nvPr/>
        </p:nvPicPr>
        <p:blipFill>
          <a:blip r:embed="rId3" cstate="print"/>
          <a:srcRect/>
          <a:stretch>
            <a:fillRect/>
          </a:stretch>
        </p:blipFill>
        <p:spPr bwMode="auto">
          <a:xfrm>
            <a:off x="2563937" y="4913358"/>
            <a:ext cx="503941" cy="493529"/>
          </a:xfrm>
          <a:prstGeom prst="rect">
            <a:avLst/>
          </a:prstGeom>
          <a:noFill/>
        </p:spPr>
      </p:pic>
      <p:sp>
        <p:nvSpPr>
          <p:cNvPr id="24" name="Content Placeholder 2"/>
          <p:cNvSpPr txBox="1">
            <a:spLocks/>
          </p:cNvSpPr>
          <p:nvPr/>
        </p:nvSpPr>
        <p:spPr>
          <a:xfrm>
            <a:off x="4572000" y="6400800"/>
            <a:ext cx="4343400" cy="457200"/>
          </a:xfrm>
          <a:prstGeom prst="rect">
            <a:avLst/>
          </a:prstGeom>
        </p:spPr>
        <p:txBody>
          <a:bodyPr/>
          <a:lstStyle/>
          <a:p>
            <a:pPr marL="396875" indent="-396875" algn="r">
              <a:lnSpc>
                <a:spcPct val="90000"/>
              </a:lnSpc>
              <a:spcBef>
                <a:spcPct val="20000"/>
              </a:spcBef>
              <a:defRPr/>
            </a:pPr>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t>
            </a:r>
            <a:r>
              <a:rPr lang="en-US" sz="1600" dirty="0" smtClean="0">
                <a:solidFill>
                  <a:schemeClr val="lt1"/>
                </a:solidFill>
              </a:rPr>
              <a:t>Microsoft did not release IEAK 6</a:t>
            </a:r>
            <a:endParaRPr lang="en-US" sz="1600" dirty="0">
              <a:solidFill>
                <a:schemeClr val="lt1"/>
              </a:solidFill>
            </a:endParaRPr>
          </a:p>
        </p:txBody>
      </p:sp>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IEAK Customization Wizard</a:t>
            </a:r>
            <a:endParaRPr lang="en-US" dirty="0"/>
          </a:p>
        </p:txBody>
      </p:sp>
      <p:sp>
        <p:nvSpPr>
          <p:cNvPr id="4" name="Text Placeholder 3"/>
          <p:cNvSpPr>
            <a:spLocks noGrp="1"/>
          </p:cNvSpPr>
          <p:nvPr>
            <p:ph type="body" sz="quarter" idx="10"/>
          </p:nvPr>
        </p:nvSpPr>
        <p:spPr/>
        <p:txBody>
          <a:bodyPr/>
          <a:lstStyle/>
          <a:p>
            <a:r>
              <a:rPr lang="en-US" smtClean="0"/>
              <a:t>demo</a:t>
            </a:r>
            <a:endParaRPr lang="en-US" dirty="0"/>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Deployment</a:t>
            </a:r>
            <a:endParaRPr lang="en-US" dirty="0"/>
          </a:p>
        </p:txBody>
      </p:sp>
      <p:graphicFrame>
        <p:nvGraphicFramePr>
          <p:cNvPr id="5" name="Diagram 4"/>
          <p:cNvGraphicFramePr/>
          <p:nvPr/>
        </p:nvGraphicFramePr>
        <p:xfrm>
          <a:off x="456128" y="1295400"/>
          <a:ext cx="7944728" cy="11792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Diagram 7"/>
          <p:cNvGraphicFramePr/>
          <p:nvPr/>
        </p:nvGraphicFramePr>
        <p:xfrm>
          <a:off x="456128" y="2616201"/>
          <a:ext cx="7944728" cy="117924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9" name="Diagram 8"/>
          <p:cNvGraphicFramePr/>
          <p:nvPr/>
        </p:nvGraphicFramePr>
        <p:xfrm>
          <a:off x="456128" y="3962400"/>
          <a:ext cx="7944728" cy="92524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0" name="Diagram 9"/>
          <p:cNvGraphicFramePr/>
          <p:nvPr/>
        </p:nvGraphicFramePr>
        <p:xfrm>
          <a:off x="457200" y="5029200"/>
          <a:ext cx="7944728" cy="1524000"/>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054" y="228602"/>
            <a:ext cx="8375946" cy="664797"/>
          </a:xfrm>
        </p:spPr>
        <p:txBody>
          <a:bodyPr/>
          <a:lstStyle/>
          <a:p>
            <a:r>
              <a:rPr smtClean="0"/>
              <a:t>Deployment Options</a:t>
            </a:r>
            <a:endParaRPr sz="3600" i="1">
              <a:solidFill>
                <a:schemeClr val="tx1"/>
              </a:solidFill>
            </a:endParaRPr>
          </a:p>
        </p:txBody>
      </p:sp>
      <p:sp>
        <p:nvSpPr>
          <p:cNvPr id="14" name="Rectangle 13"/>
          <p:cNvSpPr/>
          <p:nvPr/>
        </p:nvSpPr>
        <p:spPr>
          <a:xfrm>
            <a:off x="3883747" y="1425679"/>
            <a:ext cx="2650661" cy="584775"/>
          </a:xfrm>
          <a:prstGeom prst="rect">
            <a:avLst/>
          </a:prstGeom>
          <a:noFill/>
        </p:spPr>
        <p:txBody>
          <a:bodyPr wrap="none" lIns="91440" tIns="45720" rIns="91440" bIns="45720">
            <a:spAutoFit/>
            <a:scene3d>
              <a:camera prst="isometricOffAxis1Right"/>
              <a:lightRig rig="threePt" dir="t"/>
            </a:scene3d>
          </a:bodyPr>
          <a:lstStyle/>
          <a:p>
            <a:pPr algn="r"/>
            <a:r>
              <a:rPr lang="en-US" sz="3200" b="1" dirty="0" smtClean="0">
                <a:ln w="10541" cmpd="sng">
                  <a:solidFill>
                    <a:schemeClr val="tx2">
                      <a:lumMod val="50000"/>
                    </a:schemeClr>
                  </a:solidFill>
                  <a:prstDash val="solid"/>
                </a:ln>
                <a:effectLst>
                  <a:glow rad="101600">
                    <a:schemeClr val="accent1">
                      <a:satMod val="175000"/>
                      <a:alpha val="40000"/>
                    </a:schemeClr>
                  </a:glow>
                  <a:outerShdw blurRad="50800" dist="38100" dir="16200000" rotWithShape="0">
                    <a:prstClr val="black">
                      <a:alpha val="40000"/>
                    </a:prstClr>
                  </a:outerShdw>
                </a:effectLst>
              </a:rPr>
              <a:t>Group Policy</a:t>
            </a:r>
          </a:p>
        </p:txBody>
      </p:sp>
      <p:sp>
        <p:nvSpPr>
          <p:cNvPr id="15" name="Rectangle 14"/>
          <p:cNvSpPr/>
          <p:nvPr/>
        </p:nvSpPr>
        <p:spPr>
          <a:xfrm>
            <a:off x="5149085" y="3743640"/>
            <a:ext cx="2547115" cy="1200329"/>
          </a:xfrm>
          <a:prstGeom prst="rect">
            <a:avLst/>
          </a:prstGeom>
          <a:noFill/>
          <a:scene3d>
            <a:camera prst="isometricOffAxis1Right"/>
            <a:lightRig rig="threePt" dir="t"/>
          </a:scene3d>
        </p:spPr>
        <p:txBody>
          <a:bodyPr wrap="square" lIns="91440" tIns="45720" rIns="91440" bIns="45720">
            <a:spAutoFit/>
          </a:bodyPr>
          <a:lstStyle/>
          <a:p>
            <a:pPr algn="ctr"/>
            <a:r>
              <a:rPr lang="en-US" sz="3600" b="1" dirty="0" smtClean="0">
                <a:ln w="10541" cmpd="sng">
                  <a:solidFill>
                    <a:schemeClr val="tx2">
                      <a:lumMod val="50000"/>
                    </a:schemeClr>
                  </a:solidFill>
                  <a:prstDash val="solid"/>
                </a:ln>
                <a:effectLst>
                  <a:glow rad="101600">
                    <a:schemeClr val="accent1">
                      <a:satMod val="175000"/>
                      <a:alpha val="40000"/>
                    </a:schemeClr>
                  </a:glow>
                  <a:outerShdw blurRad="50800" dist="38100" dir="16200000" rotWithShape="0">
                    <a:prstClr val="black">
                      <a:alpha val="40000"/>
                    </a:prstClr>
                  </a:outerShdw>
                </a:effectLst>
              </a:rPr>
              <a:t>Windows</a:t>
            </a:r>
          </a:p>
          <a:p>
            <a:pPr algn="ctr"/>
            <a:r>
              <a:rPr lang="en-US" sz="3600" b="1" dirty="0" smtClean="0">
                <a:ln w="10541" cmpd="sng">
                  <a:solidFill>
                    <a:schemeClr val="tx2">
                      <a:lumMod val="50000"/>
                    </a:schemeClr>
                  </a:solidFill>
                  <a:prstDash val="solid"/>
                </a:ln>
                <a:effectLst>
                  <a:glow rad="101600">
                    <a:schemeClr val="accent1">
                      <a:satMod val="175000"/>
                      <a:alpha val="40000"/>
                    </a:schemeClr>
                  </a:glow>
                  <a:outerShdw blurRad="50800" dist="38100" dir="16200000" rotWithShape="0">
                    <a:prstClr val="black">
                      <a:alpha val="40000"/>
                    </a:prstClr>
                  </a:outerShdw>
                </a:effectLst>
              </a:rPr>
              <a:t>Update</a:t>
            </a:r>
          </a:p>
        </p:txBody>
      </p:sp>
      <p:sp>
        <p:nvSpPr>
          <p:cNvPr id="16" name="Rectangle 15"/>
          <p:cNvSpPr/>
          <p:nvPr/>
        </p:nvSpPr>
        <p:spPr>
          <a:xfrm>
            <a:off x="204020" y="1319980"/>
            <a:ext cx="3186898" cy="1200329"/>
          </a:xfrm>
          <a:prstGeom prst="rect">
            <a:avLst/>
          </a:prstGeom>
          <a:noFill/>
        </p:spPr>
        <p:txBody>
          <a:bodyPr wrap="none" lIns="91440" tIns="45720" rIns="91440" bIns="45720">
            <a:spAutoFit/>
            <a:scene3d>
              <a:camera prst="isometricOffAxis2Left"/>
              <a:lightRig rig="threePt" dir="t"/>
            </a:scene3d>
          </a:bodyPr>
          <a:lstStyle/>
          <a:p>
            <a:pPr algn="r"/>
            <a:r>
              <a:rPr lang="en-US" sz="3600" b="1" cap="none" spc="0" dirty="0" smtClean="0">
                <a:ln w="10541" cmpd="sng">
                  <a:solidFill>
                    <a:schemeClr val="tx2">
                      <a:lumMod val="50000"/>
                    </a:schemeClr>
                  </a:solidFill>
                  <a:prstDash val="solid"/>
                </a:ln>
                <a:effectLst>
                  <a:glow rad="101600">
                    <a:schemeClr val="accent1">
                      <a:satMod val="175000"/>
                      <a:alpha val="40000"/>
                    </a:schemeClr>
                  </a:glow>
                  <a:outerShdw blurRad="50800" dist="38100" dir="16200000" rotWithShape="0">
                    <a:prstClr val="black">
                      <a:alpha val="40000"/>
                    </a:prstClr>
                  </a:outerShdw>
                </a:effectLst>
              </a:rPr>
              <a:t>Network</a:t>
            </a:r>
          </a:p>
          <a:p>
            <a:pPr algn="r"/>
            <a:r>
              <a:rPr lang="en-US" sz="3600" b="1" dirty="0" smtClean="0">
                <a:ln w="10541" cmpd="sng">
                  <a:solidFill>
                    <a:schemeClr val="tx2">
                      <a:lumMod val="50000"/>
                    </a:schemeClr>
                  </a:solidFill>
                  <a:prstDash val="solid"/>
                </a:ln>
                <a:effectLst>
                  <a:glow rad="101600">
                    <a:schemeClr val="accent1">
                      <a:satMod val="175000"/>
                      <a:alpha val="40000"/>
                    </a:schemeClr>
                  </a:glow>
                  <a:outerShdw blurRad="50800" dist="38100" dir="16200000" rotWithShape="0">
                    <a:prstClr val="black">
                      <a:alpha val="40000"/>
                    </a:prstClr>
                  </a:outerShdw>
                </a:effectLst>
              </a:rPr>
              <a:t>Shared Folder</a:t>
            </a:r>
            <a:endParaRPr lang="en-US" sz="1600" b="1" cap="none" spc="0" dirty="0">
              <a:ln w="10541" cmpd="sng">
                <a:solidFill>
                  <a:schemeClr val="tx2">
                    <a:lumMod val="50000"/>
                  </a:schemeClr>
                </a:solidFill>
                <a:prstDash val="solid"/>
              </a:ln>
              <a:effectLst>
                <a:glow rad="101600">
                  <a:schemeClr val="accent1">
                    <a:satMod val="175000"/>
                    <a:alpha val="40000"/>
                  </a:schemeClr>
                </a:glow>
                <a:outerShdw blurRad="50800" dist="38100" dir="16200000" rotWithShape="0">
                  <a:prstClr val="black">
                    <a:alpha val="40000"/>
                  </a:prstClr>
                </a:outerShdw>
              </a:effectLst>
            </a:endParaRPr>
          </a:p>
        </p:txBody>
      </p:sp>
      <p:sp>
        <p:nvSpPr>
          <p:cNvPr id="17" name="Rectangle 16"/>
          <p:cNvSpPr/>
          <p:nvPr/>
        </p:nvSpPr>
        <p:spPr>
          <a:xfrm>
            <a:off x="519060" y="2902974"/>
            <a:ext cx="5844870" cy="1323439"/>
          </a:xfrm>
          <a:prstGeom prst="rect">
            <a:avLst/>
          </a:prstGeom>
          <a:noFill/>
        </p:spPr>
        <p:txBody>
          <a:bodyPr wrap="none" lIns="91440" tIns="45720" rIns="91440" bIns="45720">
            <a:spAutoFit/>
            <a:scene3d>
              <a:camera prst="isometricOffAxis1Right"/>
              <a:lightRig rig="threePt" dir="t"/>
            </a:scene3d>
          </a:bodyPr>
          <a:lstStyle/>
          <a:p>
            <a:pPr algn="ctr"/>
            <a:r>
              <a:rPr lang="en-US" sz="4000" b="1" cap="none" spc="0" dirty="0" smtClean="0">
                <a:ln w="10541" cmpd="sng">
                  <a:solidFill>
                    <a:schemeClr val="tx2">
                      <a:lumMod val="50000"/>
                    </a:schemeClr>
                  </a:solidFill>
                  <a:prstDash val="solid"/>
                </a:ln>
                <a:effectLst>
                  <a:glow rad="101600">
                    <a:schemeClr val="accent1">
                      <a:satMod val="175000"/>
                      <a:alpha val="40000"/>
                    </a:schemeClr>
                  </a:glow>
                  <a:outerShdw blurRad="50800" dist="38100" dir="16200000" rotWithShape="0">
                    <a:prstClr val="black">
                      <a:alpha val="40000"/>
                    </a:prstClr>
                  </a:outerShdw>
                </a:effectLst>
              </a:rPr>
              <a:t>System Center</a:t>
            </a:r>
          </a:p>
          <a:p>
            <a:pPr algn="ctr"/>
            <a:r>
              <a:rPr lang="en-US" sz="4000" b="1" dirty="0" smtClean="0">
                <a:ln w="10541" cmpd="sng">
                  <a:solidFill>
                    <a:schemeClr val="tx2">
                      <a:lumMod val="50000"/>
                    </a:schemeClr>
                  </a:solidFill>
                  <a:prstDash val="solid"/>
                </a:ln>
                <a:effectLst>
                  <a:glow rad="101600">
                    <a:schemeClr val="accent1">
                      <a:satMod val="175000"/>
                      <a:alpha val="40000"/>
                    </a:schemeClr>
                  </a:glow>
                  <a:outerShdw blurRad="50800" dist="38100" dir="16200000" rotWithShape="0">
                    <a:prstClr val="black">
                      <a:alpha val="40000"/>
                    </a:prstClr>
                  </a:outerShdw>
                </a:effectLst>
              </a:rPr>
              <a:t>Configuration Manager</a:t>
            </a:r>
          </a:p>
        </p:txBody>
      </p:sp>
      <p:sp>
        <p:nvSpPr>
          <p:cNvPr id="19" name="Rectangle 18"/>
          <p:cNvSpPr/>
          <p:nvPr/>
        </p:nvSpPr>
        <p:spPr>
          <a:xfrm>
            <a:off x="5123503" y="2143440"/>
            <a:ext cx="3715697" cy="1754326"/>
          </a:xfrm>
          <a:prstGeom prst="rect">
            <a:avLst/>
          </a:prstGeom>
          <a:noFill/>
        </p:spPr>
        <p:txBody>
          <a:bodyPr wrap="none" lIns="91440" tIns="45720" rIns="91440" bIns="45720">
            <a:spAutoFit/>
            <a:scene3d>
              <a:camera prst="isometricOffAxis2Left"/>
              <a:lightRig rig="threePt" dir="t"/>
            </a:scene3d>
          </a:bodyPr>
          <a:lstStyle/>
          <a:p>
            <a:pPr lvl="0" algn="r"/>
            <a:r>
              <a:rPr lang="en-US" sz="3600" b="1" dirty="0" smtClean="0">
                <a:ln w="10541" cmpd="sng">
                  <a:solidFill>
                    <a:schemeClr val="tx2">
                      <a:lumMod val="50000"/>
                    </a:schemeClr>
                  </a:solidFill>
                  <a:prstDash val="solid"/>
                </a:ln>
                <a:effectLst>
                  <a:glow rad="101600">
                    <a:schemeClr val="accent1">
                      <a:satMod val="175000"/>
                      <a:alpha val="40000"/>
                    </a:schemeClr>
                  </a:glow>
                  <a:outerShdw blurRad="50800" dist="38100" dir="16200000" rotWithShape="0">
                    <a:prstClr val="black">
                      <a:alpha val="40000"/>
                    </a:prstClr>
                  </a:outerShdw>
                </a:effectLst>
              </a:rPr>
              <a:t>Windows Server</a:t>
            </a:r>
          </a:p>
          <a:p>
            <a:pPr lvl="0" algn="r"/>
            <a:r>
              <a:rPr lang="en-US" sz="3600" b="1" dirty="0" smtClean="0">
                <a:ln w="10541" cmpd="sng">
                  <a:solidFill>
                    <a:schemeClr val="tx2">
                      <a:lumMod val="50000"/>
                    </a:schemeClr>
                  </a:solidFill>
                  <a:prstDash val="solid"/>
                </a:ln>
                <a:effectLst>
                  <a:glow rad="101600">
                    <a:schemeClr val="accent1">
                      <a:satMod val="175000"/>
                      <a:alpha val="40000"/>
                    </a:schemeClr>
                  </a:glow>
                  <a:outerShdw blurRad="50800" dist="38100" dir="16200000" rotWithShape="0">
                    <a:prstClr val="black">
                      <a:alpha val="40000"/>
                    </a:prstClr>
                  </a:outerShdw>
                </a:effectLst>
              </a:rPr>
              <a:t>Update Services</a:t>
            </a:r>
          </a:p>
          <a:p>
            <a:pPr algn="r"/>
            <a:endParaRPr lang="en-US" sz="3600" b="1" dirty="0">
              <a:ln w="10541" cmpd="sng">
                <a:solidFill>
                  <a:schemeClr val="tx2">
                    <a:lumMod val="50000"/>
                  </a:schemeClr>
                </a:solidFill>
                <a:prstDash val="solid"/>
              </a:ln>
              <a:effectLst>
                <a:glow rad="101600">
                  <a:schemeClr val="accent1">
                    <a:satMod val="175000"/>
                    <a:alpha val="40000"/>
                  </a:schemeClr>
                </a:glow>
                <a:outerShdw blurRad="50800" dist="38100" dir="16200000" rotWithShape="0">
                  <a:prstClr val="black">
                    <a:alpha val="40000"/>
                  </a:prstClr>
                </a:outerShdw>
              </a:effectLst>
            </a:endParaRPr>
          </a:p>
        </p:txBody>
      </p:sp>
      <p:sp>
        <p:nvSpPr>
          <p:cNvPr id="21" name="Rectangle 20"/>
          <p:cNvSpPr/>
          <p:nvPr/>
        </p:nvSpPr>
        <p:spPr>
          <a:xfrm>
            <a:off x="725136" y="5068536"/>
            <a:ext cx="2491388" cy="707886"/>
          </a:xfrm>
          <a:prstGeom prst="rect">
            <a:avLst/>
          </a:prstGeom>
          <a:noFill/>
        </p:spPr>
        <p:txBody>
          <a:bodyPr wrap="none" lIns="91440" tIns="45720" rIns="91440" bIns="45720">
            <a:spAutoFit/>
            <a:scene3d>
              <a:camera prst="isometricOffAxis2Left"/>
              <a:lightRig rig="threePt" dir="t"/>
            </a:scene3d>
          </a:bodyPr>
          <a:lstStyle/>
          <a:p>
            <a:pPr algn="r"/>
            <a:r>
              <a:rPr lang="en-US" sz="4000" b="1" cap="none" spc="0" dirty="0" smtClean="0">
                <a:ln w="10541" cmpd="sng">
                  <a:solidFill>
                    <a:schemeClr val="tx2">
                      <a:lumMod val="50000"/>
                    </a:schemeClr>
                  </a:solidFill>
                  <a:prstDash val="solid"/>
                </a:ln>
                <a:effectLst>
                  <a:glow rad="101600">
                    <a:schemeClr val="accent1">
                      <a:satMod val="175000"/>
                      <a:alpha val="40000"/>
                    </a:schemeClr>
                  </a:glow>
                  <a:outerShdw blurRad="50800" dist="38100" dir="16200000" rotWithShape="0">
                    <a:prstClr val="black">
                      <a:alpha val="40000"/>
                    </a:prstClr>
                  </a:outerShdw>
                </a:effectLst>
              </a:rPr>
              <a:t>CD Install</a:t>
            </a:r>
            <a:endParaRPr lang="en-US" sz="2000" b="1" cap="none" spc="0" dirty="0">
              <a:ln w="10541" cmpd="sng">
                <a:solidFill>
                  <a:schemeClr val="tx2">
                    <a:lumMod val="50000"/>
                  </a:schemeClr>
                </a:solidFill>
                <a:prstDash val="solid"/>
              </a:ln>
              <a:effectLst>
                <a:glow rad="101600">
                  <a:schemeClr val="accent1">
                    <a:satMod val="175000"/>
                    <a:alpha val="40000"/>
                  </a:schemeClr>
                </a:glow>
                <a:outerShdw blurRad="50800" dist="38100" dir="16200000" rotWithShape="0">
                  <a:prstClr val="black">
                    <a:alpha val="40000"/>
                  </a:prstClr>
                </a:outerShdw>
              </a:effectLst>
            </a:endParaRPr>
          </a:p>
        </p:txBody>
      </p:sp>
      <p:sp>
        <p:nvSpPr>
          <p:cNvPr id="23" name="Rectangle 22"/>
          <p:cNvSpPr/>
          <p:nvPr/>
        </p:nvSpPr>
        <p:spPr>
          <a:xfrm>
            <a:off x="2541660" y="4980048"/>
            <a:ext cx="5248553" cy="707886"/>
          </a:xfrm>
          <a:prstGeom prst="rect">
            <a:avLst/>
          </a:prstGeom>
          <a:noFill/>
          <a:scene3d>
            <a:camera prst="isometricOffAxis2Left"/>
            <a:lightRig rig="threePt" dir="t"/>
          </a:scene3d>
        </p:spPr>
        <p:txBody>
          <a:bodyPr wrap="none" lIns="91440" tIns="45720" rIns="91440" bIns="45720">
            <a:spAutoFit/>
            <a:scene3d>
              <a:camera prst="isometricOffAxis2Left"/>
              <a:lightRig rig="threePt" dir="t"/>
            </a:scene3d>
          </a:bodyPr>
          <a:lstStyle/>
          <a:p>
            <a:pPr algn="r"/>
            <a:r>
              <a:rPr lang="en-US" sz="4000" b="1" dirty="0" smtClean="0">
                <a:ln w="10541" cmpd="sng">
                  <a:solidFill>
                    <a:schemeClr val="tx2">
                      <a:lumMod val="50000"/>
                    </a:schemeClr>
                  </a:solidFill>
                  <a:prstDash val="solid"/>
                </a:ln>
                <a:effectLst>
                  <a:glow rad="101600">
                    <a:schemeClr val="accent1">
                      <a:satMod val="175000"/>
                      <a:alpha val="40000"/>
                    </a:schemeClr>
                  </a:glow>
                  <a:outerShdw blurRad="50800" dist="38100" dir="16200000" rotWithShape="0">
                    <a:prstClr val="black">
                      <a:alpha val="40000"/>
                    </a:prstClr>
                  </a:outerShdw>
                </a:effectLst>
              </a:rPr>
              <a:t>Embedded Hyperlink</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9" grpId="0"/>
      <p:bldP spid="21"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610600" cy="553998"/>
          </a:xfrm>
        </p:spPr>
        <p:txBody>
          <a:bodyPr/>
          <a:lstStyle/>
          <a:p>
            <a:r>
              <a:rPr lang="en-US" sz="4000" dirty="0" smtClean="0"/>
              <a:t>Business is moving to Web Based Apps</a:t>
            </a:r>
            <a:endParaRPr lang="en-US" sz="4000" dirty="0"/>
          </a:p>
        </p:txBody>
      </p:sp>
      <p:grpSp>
        <p:nvGrpSpPr>
          <p:cNvPr id="3" name="Group 33"/>
          <p:cNvGrpSpPr>
            <a:grpSpLocks/>
          </p:cNvGrpSpPr>
          <p:nvPr/>
        </p:nvGrpSpPr>
        <p:grpSpPr bwMode="auto">
          <a:xfrm>
            <a:off x="6338888" y="3070225"/>
            <a:ext cx="2600325" cy="814388"/>
            <a:chOff x="5393267" y="2991556"/>
            <a:chExt cx="2599265" cy="814682"/>
          </a:xfrm>
        </p:grpSpPr>
        <p:sp>
          <p:nvSpPr>
            <p:cNvPr id="5" name="Rounded Rectangle 4"/>
            <p:cNvSpPr/>
            <p:nvPr/>
          </p:nvSpPr>
          <p:spPr bwMode="auto">
            <a:xfrm>
              <a:off x="5393267" y="3202283"/>
              <a:ext cx="2381955" cy="603955"/>
            </a:xfrm>
            <a:prstGeom prst="roundRect">
              <a:avLst/>
            </a:prstGeom>
            <a:gradFill flip="none" rotWithShape="1">
              <a:gsLst>
                <a:gs pos="0">
                  <a:srgbClr val="004D86">
                    <a:alpha val="73000"/>
                  </a:srgbClr>
                </a:gs>
                <a:gs pos="50000">
                  <a:srgbClr val="0070C0">
                    <a:alpha val="74000"/>
                  </a:srgbClr>
                </a:gs>
                <a:gs pos="100000">
                  <a:srgbClr val="6699FF">
                    <a:alpha val="69000"/>
                  </a:srgbClr>
                </a:gs>
              </a:gsLst>
              <a:lin ang="16200000" scaled="1"/>
              <a:tileRect/>
            </a:gradFill>
            <a:ln w="9525" cap="flat" cmpd="sng" algn="ctr">
              <a:noFill/>
              <a:prstDash val="solid"/>
              <a:round/>
              <a:headEnd type="none" w="med" len="med"/>
              <a:tailEnd type="none" w="med" len="me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marL="0" lvl="1" indent="0" algn="ctr" defTabSz="914363" eaLnBrk="0" fontAlgn="auto" hangingPunct="0">
                <a:spcAft>
                  <a:spcPts val="0"/>
                </a:spcAft>
                <a:defRPr/>
              </a:pPr>
              <a:r>
                <a:rPr lang="en-US" b="1" dirty="0">
                  <a:latin typeface="Arial" pitchFamily="34" charset="0"/>
                  <a:ea typeface="Calibri" pitchFamily="34" charset="0"/>
                  <a:cs typeface="Times New Roman" pitchFamily="18" charset="0"/>
                </a:rPr>
                <a:t>Research</a:t>
              </a:r>
            </a:p>
          </p:txBody>
        </p:sp>
        <p:sp>
          <p:nvSpPr>
            <p:cNvPr id="6" name="Oval 27"/>
            <p:cNvSpPr>
              <a:spLocks noChangeArrowheads="1"/>
            </p:cNvSpPr>
            <p:nvPr/>
          </p:nvSpPr>
          <p:spPr bwMode="auto">
            <a:xfrm>
              <a:off x="7416799" y="3202283"/>
              <a:ext cx="575733" cy="603504"/>
            </a:xfrm>
            <a:prstGeom prst="ellipse">
              <a:avLst/>
            </a:prstGeom>
            <a:solidFill>
              <a:schemeClr val="bg1"/>
            </a:solidFill>
            <a:ln w="38100" algn="ctr">
              <a:solidFill>
                <a:srgbClr val="6699FF"/>
              </a:solidFill>
              <a:round/>
              <a:headEnd/>
              <a:tailEnd/>
            </a:ln>
          </p:spPr>
          <p:txBody>
            <a:bodyPr/>
            <a:lstStyle/>
            <a:p>
              <a:pPr marL="447675" indent="-447675" defTabSz="914400">
                <a:lnSpc>
                  <a:spcPct val="90000"/>
                </a:lnSpc>
                <a:spcBef>
                  <a:spcPct val="30000"/>
                </a:spcBef>
                <a:buClr>
                  <a:schemeClr val="tx2"/>
                </a:buClr>
                <a:buSzPct val="95000"/>
                <a:buFont typeface="Wingdings 2" pitchFamily="18" charset="2"/>
                <a:buBlip>
                  <a:blip r:embed="rId3"/>
                </a:buBlip>
              </a:pPr>
              <a:endParaRPr lang="en-US" sz="3200" b="1"/>
            </a:p>
          </p:txBody>
        </p:sp>
        <p:pic>
          <p:nvPicPr>
            <p:cNvPr id="7" name="Picture 7" descr="C:\Documents and Settings\Pennie\My Documents\ACERDATA (D)\Pennie's documents\MS Image\Shapes and Graphics\Windows_Vista_Icons_ for_Marketing_use\Vista Icons off the web\imageres.dll_I00a2_0409.png"/>
            <p:cNvPicPr>
              <a:picLocks noChangeAspect="1" noChangeArrowheads="1"/>
            </p:cNvPicPr>
            <p:nvPr/>
          </p:nvPicPr>
          <p:blipFill>
            <a:blip r:embed="rId4" cstate="print"/>
            <a:srcRect/>
            <a:stretch>
              <a:fillRect/>
            </a:stretch>
          </p:blipFill>
          <p:spPr bwMode="auto">
            <a:xfrm flipH="1">
              <a:off x="7306734" y="2991556"/>
              <a:ext cx="685798" cy="685798"/>
            </a:xfrm>
            <a:prstGeom prst="rect">
              <a:avLst/>
            </a:prstGeom>
            <a:noFill/>
            <a:ln w="9525">
              <a:noFill/>
              <a:miter lim="800000"/>
              <a:headEnd/>
              <a:tailEnd/>
            </a:ln>
          </p:spPr>
        </p:pic>
      </p:grpSp>
      <p:sp>
        <p:nvSpPr>
          <p:cNvPr id="8" name="TextBox 7"/>
          <p:cNvSpPr txBox="1">
            <a:spLocks noChangeArrowheads="1"/>
          </p:cNvSpPr>
          <p:nvPr/>
        </p:nvSpPr>
        <p:spPr bwMode="auto">
          <a:xfrm>
            <a:off x="3265930" y="3294063"/>
            <a:ext cx="2712153" cy="584775"/>
          </a:xfrm>
          <a:prstGeom prst="rect">
            <a:avLst/>
          </a:prstGeom>
          <a:noFill/>
          <a:ln w="9525">
            <a:noFill/>
            <a:miter lim="800000"/>
            <a:headEnd/>
            <a:tailEnd/>
          </a:ln>
        </p:spPr>
        <p:txBody>
          <a:bodyPr wrap="none">
            <a:spAutoFit/>
          </a:bodyPr>
          <a:lstStyle/>
          <a:p>
            <a:pPr algn="ctr"/>
            <a:r>
              <a:rPr lang="en-US" sz="3200" b="1" dirty="0">
                <a:latin typeface="Calibri" pitchFamily="34" charset="0"/>
              </a:rPr>
              <a:t>Browser Based</a:t>
            </a:r>
          </a:p>
        </p:txBody>
      </p:sp>
      <p:sp>
        <p:nvSpPr>
          <p:cNvPr id="9" name="TextBox 8"/>
          <p:cNvSpPr txBox="1">
            <a:spLocks noChangeArrowheads="1"/>
          </p:cNvSpPr>
          <p:nvPr/>
        </p:nvSpPr>
        <p:spPr bwMode="auto">
          <a:xfrm>
            <a:off x="3594100" y="3279775"/>
            <a:ext cx="1736373" cy="584775"/>
          </a:xfrm>
          <a:prstGeom prst="rect">
            <a:avLst/>
          </a:prstGeom>
          <a:noFill/>
          <a:ln w="9525">
            <a:noFill/>
            <a:miter lim="800000"/>
            <a:headEnd/>
            <a:tailEnd/>
          </a:ln>
        </p:spPr>
        <p:txBody>
          <a:bodyPr wrap="none">
            <a:spAutoFit/>
          </a:bodyPr>
          <a:lstStyle/>
          <a:p>
            <a:r>
              <a:rPr lang="en-US" sz="3200" b="1" dirty="0">
                <a:latin typeface="Calibri" pitchFamily="34" charset="0"/>
              </a:rPr>
              <a:t>PC Based</a:t>
            </a:r>
          </a:p>
        </p:txBody>
      </p:sp>
      <p:grpSp>
        <p:nvGrpSpPr>
          <p:cNvPr id="4" name="Group 64"/>
          <p:cNvGrpSpPr>
            <a:grpSpLocks/>
          </p:cNvGrpSpPr>
          <p:nvPr/>
        </p:nvGrpSpPr>
        <p:grpSpPr bwMode="auto">
          <a:xfrm>
            <a:off x="790575" y="2200275"/>
            <a:ext cx="2679700" cy="639763"/>
            <a:chOff x="790612" y="2200918"/>
            <a:chExt cx="2679943" cy="639307"/>
          </a:xfrm>
        </p:grpSpPr>
        <p:grpSp>
          <p:nvGrpSpPr>
            <p:cNvPr id="10" name="Group 48"/>
            <p:cNvGrpSpPr>
              <a:grpSpLocks/>
            </p:cNvGrpSpPr>
            <p:nvPr/>
          </p:nvGrpSpPr>
          <p:grpSpPr bwMode="auto">
            <a:xfrm>
              <a:off x="817666" y="2236270"/>
              <a:ext cx="2652889" cy="603955"/>
              <a:chOff x="349955" y="2212623"/>
              <a:chExt cx="2652889" cy="603955"/>
            </a:xfrm>
          </p:grpSpPr>
          <p:sp>
            <p:nvSpPr>
              <p:cNvPr id="13" name="Rounded Rectangle 12"/>
              <p:cNvSpPr/>
              <p:nvPr/>
            </p:nvSpPr>
            <p:spPr bwMode="auto">
              <a:xfrm>
                <a:off x="620889" y="2212623"/>
                <a:ext cx="2381955" cy="603955"/>
              </a:xfrm>
              <a:prstGeom prst="roundRect">
                <a:avLst/>
              </a:prstGeom>
              <a:gradFill flip="none" rotWithShape="1">
                <a:gsLst>
                  <a:gs pos="0">
                    <a:srgbClr val="004D86">
                      <a:alpha val="73000"/>
                    </a:srgbClr>
                  </a:gs>
                  <a:gs pos="50000">
                    <a:srgbClr val="0070C0">
                      <a:alpha val="74000"/>
                    </a:srgbClr>
                  </a:gs>
                  <a:gs pos="100000">
                    <a:srgbClr val="6699FF">
                      <a:alpha val="69000"/>
                    </a:srgbClr>
                  </a:gs>
                </a:gsLst>
                <a:lin ang="16200000" scaled="1"/>
                <a:tileRect/>
              </a:gradFill>
              <a:ln w="9525" cap="flat" cmpd="sng" algn="ctr">
                <a:noFill/>
                <a:prstDash val="solid"/>
                <a:round/>
                <a:headEnd type="none" w="med" len="med"/>
                <a:tailEnd type="none" w="med" len="me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marL="4763" lvl="1" indent="0" algn="ctr" defTabSz="914363" eaLnBrk="0" fontAlgn="auto" hangingPunct="0">
                  <a:spcAft>
                    <a:spcPts val="0"/>
                  </a:spcAft>
                  <a:defRPr/>
                </a:pPr>
                <a:r>
                  <a:rPr lang="en-US" b="1" dirty="0">
                    <a:latin typeface="Arial" pitchFamily="34" charset="0"/>
                    <a:ea typeface="Calibri" pitchFamily="34" charset="0"/>
                    <a:cs typeface="Times New Roman" pitchFamily="18" charset="0"/>
                  </a:rPr>
                  <a:t>Reporting</a:t>
                </a:r>
                <a:endParaRPr lang="en-US" sz="1100" b="1" dirty="0">
                  <a:latin typeface="Arial" pitchFamily="34" charset="0"/>
                  <a:cs typeface="+mn-cs"/>
                </a:endParaRPr>
              </a:p>
            </p:txBody>
          </p:sp>
          <p:sp>
            <p:nvSpPr>
              <p:cNvPr id="14" name="Oval 50"/>
              <p:cNvSpPr>
                <a:spLocks noChangeArrowheads="1"/>
              </p:cNvSpPr>
              <p:nvPr/>
            </p:nvSpPr>
            <p:spPr bwMode="auto">
              <a:xfrm>
                <a:off x="349955" y="2212623"/>
                <a:ext cx="575733" cy="603504"/>
              </a:xfrm>
              <a:prstGeom prst="ellipse">
                <a:avLst/>
              </a:prstGeom>
              <a:solidFill>
                <a:schemeClr val="bg1"/>
              </a:solidFill>
              <a:ln w="38100" algn="ctr">
                <a:solidFill>
                  <a:srgbClr val="6699FF"/>
                </a:solidFill>
                <a:round/>
                <a:headEnd/>
                <a:tailEnd/>
              </a:ln>
            </p:spPr>
            <p:txBody>
              <a:bodyPr/>
              <a:lstStyle/>
              <a:p>
                <a:pPr marL="447675" indent="-447675" defTabSz="914400">
                  <a:lnSpc>
                    <a:spcPct val="90000"/>
                  </a:lnSpc>
                  <a:spcBef>
                    <a:spcPct val="30000"/>
                  </a:spcBef>
                  <a:buClr>
                    <a:schemeClr val="tx2"/>
                  </a:buClr>
                  <a:buSzPct val="95000"/>
                  <a:buFont typeface="Wingdings 2" pitchFamily="18" charset="2"/>
                  <a:buBlip>
                    <a:blip r:embed="rId3"/>
                  </a:buBlip>
                </a:pPr>
                <a:endParaRPr lang="en-US" sz="3200" b="1" dirty="0"/>
              </a:p>
            </p:txBody>
          </p:sp>
        </p:grpSp>
        <p:pic>
          <p:nvPicPr>
            <p:cNvPr id="12" name="Picture 4" descr="C:\Documents and Settings\Pennie\My Documents\ACERDATA (D)\Pennie's documents\MS Image\Shapes and Graphics\screen captures\data analyzer.png"/>
            <p:cNvPicPr>
              <a:picLocks noChangeAspect="1" noChangeArrowheads="1"/>
            </p:cNvPicPr>
            <p:nvPr/>
          </p:nvPicPr>
          <p:blipFill>
            <a:blip r:embed="rId5" cstate="print"/>
            <a:srcRect/>
            <a:stretch>
              <a:fillRect/>
            </a:stretch>
          </p:blipFill>
          <p:spPr bwMode="auto">
            <a:xfrm>
              <a:off x="790612" y="2200918"/>
              <a:ext cx="536542" cy="540567"/>
            </a:xfrm>
            <a:prstGeom prst="rect">
              <a:avLst/>
            </a:prstGeom>
            <a:noFill/>
            <a:ln w="9525">
              <a:noFill/>
              <a:miter lim="800000"/>
              <a:headEnd/>
              <a:tailEnd/>
            </a:ln>
          </p:spPr>
        </p:pic>
      </p:grpSp>
      <p:grpSp>
        <p:nvGrpSpPr>
          <p:cNvPr id="11" name="Group 56"/>
          <p:cNvGrpSpPr>
            <a:grpSpLocks/>
          </p:cNvGrpSpPr>
          <p:nvPr/>
        </p:nvGrpSpPr>
        <p:grpSpPr bwMode="auto">
          <a:xfrm>
            <a:off x="3336925" y="1235075"/>
            <a:ext cx="2622550" cy="692150"/>
            <a:chOff x="3337038" y="1235636"/>
            <a:chExt cx="2622328" cy="690938"/>
          </a:xfrm>
        </p:grpSpPr>
        <p:grpSp>
          <p:nvGrpSpPr>
            <p:cNvPr id="15" name="Group 38"/>
            <p:cNvGrpSpPr>
              <a:grpSpLocks/>
            </p:cNvGrpSpPr>
            <p:nvPr/>
          </p:nvGrpSpPr>
          <p:grpSpPr bwMode="auto">
            <a:xfrm>
              <a:off x="3337038" y="1322619"/>
              <a:ext cx="2619020" cy="603955"/>
              <a:chOff x="4724401" y="4191943"/>
              <a:chExt cx="2619020" cy="603955"/>
            </a:xfrm>
          </p:grpSpPr>
          <p:sp>
            <p:nvSpPr>
              <p:cNvPr id="18" name="Rounded Rectangle 17"/>
              <p:cNvSpPr/>
              <p:nvPr/>
            </p:nvSpPr>
            <p:spPr bwMode="auto">
              <a:xfrm>
                <a:off x="4724401" y="4191943"/>
                <a:ext cx="2381955" cy="603955"/>
              </a:xfrm>
              <a:prstGeom prst="roundRect">
                <a:avLst/>
              </a:prstGeom>
              <a:gradFill flip="none" rotWithShape="1">
                <a:gsLst>
                  <a:gs pos="0">
                    <a:srgbClr val="004D86">
                      <a:alpha val="73000"/>
                    </a:srgbClr>
                  </a:gs>
                  <a:gs pos="50000">
                    <a:srgbClr val="0070C0">
                      <a:alpha val="74000"/>
                    </a:srgbClr>
                  </a:gs>
                  <a:gs pos="100000">
                    <a:srgbClr val="6699FF">
                      <a:alpha val="69000"/>
                    </a:srgbClr>
                  </a:gs>
                </a:gsLst>
                <a:lin ang="16200000" scaled="1"/>
                <a:tileRect/>
              </a:gradFill>
              <a:ln w="9525" cap="flat" cmpd="sng" algn="ctr">
                <a:noFill/>
                <a:prstDash val="solid"/>
                <a:round/>
                <a:headEnd type="none" w="med" len="med"/>
                <a:tailEnd type="none" w="med" len="me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marL="4763" lvl="1" indent="0" algn="ctr" defTabSz="914363" eaLnBrk="0" fontAlgn="auto" hangingPunct="0">
                  <a:spcAft>
                    <a:spcPts val="0"/>
                  </a:spcAft>
                  <a:defRPr/>
                </a:pPr>
                <a:r>
                  <a:rPr lang="en-US" b="1" dirty="0">
                    <a:latin typeface="Arial" pitchFamily="34" charset="0"/>
                    <a:ea typeface="Calibri" pitchFamily="34" charset="0"/>
                    <a:cs typeface="Times New Roman" pitchFamily="18" charset="0"/>
                  </a:rPr>
                  <a:t>Customer Management</a:t>
                </a:r>
              </a:p>
            </p:txBody>
          </p:sp>
          <p:sp>
            <p:nvSpPr>
              <p:cNvPr id="19" name="Oval 18"/>
              <p:cNvSpPr>
                <a:spLocks noChangeArrowheads="1"/>
              </p:cNvSpPr>
              <p:nvPr/>
            </p:nvSpPr>
            <p:spPr bwMode="auto">
              <a:xfrm>
                <a:off x="6767688" y="4191943"/>
                <a:ext cx="575733" cy="603504"/>
              </a:xfrm>
              <a:prstGeom prst="ellipse">
                <a:avLst/>
              </a:prstGeom>
              <a:solidFill>
                <a:schemeClr val="bg1"/>
              </a:solidFill>
              <a:ln w="38100" algn="ctr">
                <a:solidFill>
                  <a:srgbClr val="6699FF"/>
                </a:solidFill>
                <a:round/>
                <a:headEnd/>
                <a:tailEnd/>
              </a:ln>
            </p:spPr>
            <p:txBody>
              <a:bodyPr/>
              <a:lstStyle/>
              <a:p>
                <a:pPr marL="447675" indent="-447675" defTabSz="914400">
                  <a:lnSpc>
                    <a:spcPct val="90000"/>
                  </a:lnSpc>
                  <a:spcBef>
                    <a:spcPct val="30000"/>
                  </a:spcBef>
                  <a:buClr>
                    <a:schemeClr val="tx2"/>
                  </a:buClr>
                  <a:buSzPct val="95000"/>
                  <a:buFont typeface="Wingdings 2" pitchFamily="18" charset="2"/>
                  <a:buBlip>
                    <a:blip r:embed="rId3"/>
                  </a:buBlip>
                </a:pPr>
                <a:endParaRPr lang="en-US" sz="3200" b="1"/>
              </a:p>
            </p:txBody>
          </p:sp>
        </p:grpSp>
        <p:pic>
          <p:nvPicPr>
            <p:cNvPr id="17" name="Picture 6" descr="C:\Documents and Settings\Pennie\My Documents\ACERDATA (D)\Pennie's documents\MS Image\Shapes and Graphics\Windows_Vista_Icons_ for_Marketing_use\Vista Icons off the web\odbcint.dll_I2202_0409.png"/>
            <p:cNvPicPr>
              <a:picLocks noChangeAspect="1" noChangeArrowheads="1"/>
            </p:cNvPicPr>
            <p:nvPr/>
          </p:nvPicPr>
          <p:blipFill>
            <a:blip r:embed="rId6" cstate="print"/>
            <a:srcRect/>
            <a:stretch>
              <a:fillRect/>
            </a:stretch>
          </p:blipFill>
          <p:spPr bwMode="auto">
            <a:xfrm>
              <a:off x="5436172" y="1235636"/>
              <a:ext cx="523194" cy="523194"/>
            </a:xfrm>
            <a:prstGeom prst="rect">
              <a:avLst/>
            </a:prstGeom>
            <a:noFill/>
            <a:effectLst>
              <a:reflection blurRad="6350" stA="52000" endA="300" endPos="35000" dir="5400000" sy="-100000" algn="bl" rotWithShape="0"/>
            </a:effectLst>
          </p:spPr>
        </p:pic>
      </p:grpSp>
      <p:grpSp>
        <p:nvGrpSpPr>
          <p:cNvPr id="16" name="Group 63"/>
          <p:cNvGrpSpPr>
            <a:grpSpLocks/>
          </p:cNvGrpSpPr>
          <p:nvPr/>
        </p:nvGrpSpPr>
        <p:grpSpPr bwMode="auto">
          <a:xfrm>
            <a:off x="192088" y="3224213"/>
            <a:ext cx="2652712" cy="695325"/>
            <a:chOff x="192300" y="3224047"/>
            <a:chExt cx="2652889" cy="696118"/>
          </a:xfrm>
        </p:grpSpPr>
        <p:grpSp>
          <p:nvGrpSpPr>
            <p:cNvPr id="20" name="Group 36"/>
            <p:cNvGrpSpPr>
              <a:grpSpLocks/>
            </p:cNvGrpSpPr>
            <p:nvPr/>
          </p:nvGrpSpPr>
          <p:grpSpPr bwMode="auto">
            <a:xfrm>
              <a:off x="192300" y="3316210"/>
              <a:ext cx="2652889" cy="603955"/>
              <a:chOff x="349955" y="2212623"/>
              <a:chExt cx="2652889" cy="603955"/>
            </a:xfrm>
          </p:grpSpPr>
          <p:sp>
            <p:nvSpPr>
              <p:cNvPr id="23" name="Rounded Rectangle 22"/>
              <p:cNvSpPr/>
              <p:nvPr/>
            </p:nvSpPr>
            <p:spPr bwMode="auto">
              <a:xfrm>
                <a:off x="620889" y="2212623"/>
                <a:ext cx="2381955" cy="603955"/>
              </a:xfrm>
              <a:prstGeom prst="roundRect">
                <a:avLst/>
              </a:prstGeom>
              <a:gradFill flip="none" rotWithShape="1">
                <a:gsLst>
                  <a:gs pos="0">
                    <a:srgbClr val="004D86">
                      <a:alpha val="73000"/>
                    </a:srgbClr>
                  </a:gs>
                  <a:gs pos="50000">
                    <a:srgbClr val="0070C0">
                      <a:alpha val="74000"/>
                    </a:srgbClr>
                  </a:gs>
                  <a:gs pos="100000">
                    <a:srgbClr val="6699FF">
                      <a:alpha val="69000"/>
                    </a:srgbClr>
                  </a:gs>
                </a:gsLst>
                <a:lin ang="16200000" scaled="1"/>
                <a:tileRect/>
              </a:gradFill>
              <a:ln w="9525" cap="flat" cmpd="sng" algn="ctr">
                <a:noFill/>
                <a:prstDash val="solid"/>
                <a:round/>
                <a:headEnd type="none" w="med" len="med"/>
                <a:tailEnd type="none" w="med" len="me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marL="4763" lvl="1" indent="0" algn="ctr" defTabSz="914363" eaLnBrk="0" fontAlgn="auto" hangingPunct="0">
                  <a:spcAft>
                    <a:spcPts val="0"/>
                  </a:spcAft>
                  <a:defRPr/>
                </a:pPr>
                <a:r>
                  <a:rPr lang="en-US" b="1" dirty="0">
                    <a:latin typeface="Arial" pitchFamily="34" charset="0"/>
                    <a:ea typeface="Calibri" pitchFamily="34" charset="0"/>
                    <a:cs typeface="Times New Roman" pitchFamily="18" charset="0"/>
                  </a:rPr>
                  <a:t>Workflow</a:t>
                </a:r>
                <a:endParaRPr lang="en-US" sz="1100" b="1" dirty="0">
                  <a:latin typeface="Arial" pitchFamily="34" charset="0"/>
                  <a:cs typeface="+mn-cs"/>
                </a:endParaRPr>
              </a:p>
            </p:txBody>
          </p:sp>
          <p:sp>
            <p:nvSpPr>
              <p:cNvPr id="24" name="Oval 15"/>
              <p:cNvSpPr>
                <a:spLocks noChangeArrowheads="1"/>
              </p:cNvSpPr>
              <p:nvPr/>
            </p:nvSpPr>
            <p:spPr bwMode="auto">
              <a:xfrm>
                <a:off x="349955" y="2212623"/>
                <a:ext cx="575733" cy="603504"/>
              </a:xfrm>
              <a:prstGeom prst="ellipse">
                <a:avLst/>
              </a:prstGeom>
              <a:solidFill>
                <a:schemeClr val="bg1"/>
              </a:solidFill>
              <a:ln w="38100" algn="ctr">
                <a:solidFill>
                  <a:srgbClr val="6699FF"/>
                </a:solidFill>
                <a:round/>
                <a:headEnd/>
                <a:tailEnd/>
              </a:ln>
            </p:spPr>
            <p:txBody>
              <a:bodyPr/>
              <a:lstStyle/>
              <a:p>
                <a:pPr marL="447675" indent="-447675" defTabSz="914400">
                  <a:lnSpc>
                    <a:spcPct val="90000"/>
                  </a:lnSpc>
                  <a:spcBef>
                    <a:spcPct val="30000"/>
                  </a:spcBef>
                  <a:buClr>
                    <a:schemeClr val="tx2"/>
                  </a:buClr>
                  <a:buSzPct val="95000"/>
                  <a:buFont typeface="Wingdings 2" pitchFamily="18" charset="2"/>
                  <a:buBlip>
                    <a:blip r:embed="rId3"/>
                  </a:buBlip>
                </a:pPr>
                <a:endParaRPr lang="en-US" sz="3200" b="1"/>
              </a:p>
            </p:txBody>
          </p:sp>
        </p:grpSp>
        <p:pic>
          <p:nvPicPr>
            <p:cNvPr id="22" name="Picture 8" descr="C:\Documents and Settings\Pennie\My Documents\ACERDATA (D)\Pennie's documents\MS Image\Shapes and Graphics\Windows_Vista_Icons_ for_Marketing_use\Vista Icons off the web\mblctr.exe_I0064_0409.png"/>
            <p:cNvPicPr>
              <a:picLocks noChangeAspect="1" noChangeArrowheads="1"/>
            </p:cNvPicPr>
            <p:nvPr/>
          </p:nvPicPr>
          <p:blipFill>
            <a:blip r:embed="rId7" cstate="print"/>
            <a:srcRect/>
            <a:stretch>
              <a:fillRect/>
            </a:stretch>
          </p:blipFill>
          <p:spPr bwMode="auto">
            <a:xfrm>
              <a:off x="267334" y="3224047"/>
              <a:ext cx="685801" cy="685801"/>
            </a:xfrm>
            <a:prstGeom prst="rect">
              <a:avLst/>
            </a:prstGeom>
            <a:noFill/>
            <a:ln w="9525">
              <a:noFill/>
              <a:miter lim="800000"/>
              <a:headEnd/>
              <a:tailEnd/>
            </a:ln>
          </p:spPr>
        </p:pic>
      </p:grpSp>
      <p:grpSp>
        <p:nvGrpSpPr>
          <p:cNvPr id="21" name="Group 58"/>
          <p:cNvGrpSpPr>
            <a:grpSpLocks/>
          </p:cNvGrpSpPr>
          <p:nvPr/>
        </p:nvGrpSpPr>
        <p:grpSpPr bwMode="auto">
          <a:xfrm>
            <a:off x="5507038" y="4294188"/>
            <a:ext cx="2619375" cy="654050"/>
            <a:chOff x="5507421" y="4293423"/>
            <a:chExt cx="2619020" cy="654875"/>
          </a:xfrm>
        </p:grpSpPr>
        <p:grpSp>
          <p:nvGrpSpPr>
            <p:cNvPr id="25" name="Group 39"/>
            <p:cNvGrpSpPr>
              <a:grpSpLocks/>
            </p:cNvGrpSpPr>
            <p:nvPr/>
          </p:nvGrpSpPr>
          <p:grpSpPr bwMode="auto">
            <a:xfrm>
              <a:off x="5507421" y="4344343"/>
              <a:ext cx="2619020" cy="603955"/>
              <a:chOff x="4724401" y="4191943"/>
              <a:chExt cx="2619020" cy="603955"/>
            </a:xfrm>
          </p:grpSpPr>
          <p:sp>
            <p:nvSpPr>
              <p:cNvPr id="28" name="Rounded Rectangle 27"/>
              <p:cNvSpPr/>
              <p:nvPr/>
            </p:nvSpPr>
            <p:spPr bwMode="auto">
              <a:xfrm>
                <a:off x="4724401" y="4191943"/>
                <a:ext cx="2381955" cy="603955"/>
              </a:xfrm>
              <a:prstGeom prst="roundRect">
                <a:avLst/>
              </a:prstGeom>
              <a:gradFill flip="none" rotWithShape="1">
                <a:gsLst>
                  <a:gs pos="0">
                    <a:srgbClr val="004D86">
                      <a:alpha val="73000"/>
                    </a:srgbClr>
                  </a:gs>
                  <a:gs pos="50000">
                    <a:srgbClr val="0070C0">
                      <a:alpha val="74000"/>
                    </a:srgbClr>
                  </a:gs>
                  <a:gs pos="100000">
                    <a:srgbClr val="6699FF">
                      <a:alpha val="69000"/>
                    </a:srgbClr>
                  </a:gs>
                </a:gsLst>
                <a:lin ang="16200000" scaled="1"/>
                <a:tileRect/>
              </a:gradFill>
              <a:ln w="9525" cap="flat" cmpd="sng" algn="ctr">
                <a:noFill/>
                <a:prstDash val="solid"/>
                <a:round/>
                <a:headEnd type="none" w="med" len="med"/>
                <a:tailEnd type="none" w="med" len="me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marL="4763" lvl="1" indent="0" algn="ctr" defTabSz="914363" eaLnBrk="0" fontAlgn="auto" hangingPunct="0">
                  <a:spcAft>
                    <a:spcPts val="0"/>
                  </a:spcAft>
                  <a:defRPr/>
                </a:pPr>
                <a:r>
                  <a:rPr lang="en-US" b="1" dirty="0">
                    <a:latin typeface="Arial" pitchFamily="34" charset="0"/>
                    <a:ea typeface="Calibri" pitchFamily="34" charset="0"/>
                    <a:cs typeface="Times New Roman" pitchFamily="18" charset="0"/>
                  </a:rPr>
                  <a:t>Purchasing</a:t>
                </a:r>
              </a:p>
            </p:txBody>
          </p:sp>
          <p:sp>
            <p:nvSpPr>
              <p:cNvPr id="29" name="Oval 41"/>
              <p:cNvSpPr>
                <a:spLocks noChangeArrowheads="1"/>
              </p:cNvSpPr>
              <p:nvPr/>
            </p:nvSpPr>
            <p:spPr bwMode="auto">
              <a:xfrm>
                <a:off x="6767688" y="4191943"/>
                <a:ext cx="575733" cy="603504"/>
              </a:xfrm>
              <a:prstGeom prst="ellipse">
                <a:avLst/>
              </a:prstGeom>
              <a:solidFill>
                <a:schemeClr val="bg1"/>
              </a:solidFill>
              <a:ln w="38100" algn="ctr">
                <a:solidFill>
                  <a:srgbClr val="6699FF"/>
                </a:solidFill>
                <a:round/>
                <a:headEnd/>
                <a:tailEnd/>
              </a:ln>
            </p:spPr>
            <p:txBody>
              <a:bodyPr/>
              <a:lstStyle/>
              <a:p>
                <a:pPr marL="447675" indent="-447675" defTabSz="914400">
                  <a:lnSpc>
                    <a:spcPct val="90000"/>
                  </a:lnSpc>
                  <a:spcBef>
                    <a:spcPct val="30000"/>
                  </a:spcBef>
                  <a:buClr>
                    <a:schemeClr val="tx2"/>
                  </a:buClr>
                  <a:buSzPct val="95000"/>
                  <a:buFont typeface="Wingdings 2" pitchFamily="18" charset="2"/>
                  <a:buBlip>
                    <a:blip r:embed="rId3"/>
                  </a:buBlip>
                </a:pPr>
                <a:endParaRPr lang="en-US" sz="3200" b="1"/>
              </a:p>
            </p:txBody>
          </p:sp>
        </p:grpSp>
        <p:pic>
          <p:nvPicPr>
            <p:cNvPr id="27" name="Picture 3" descr="C:\Program Files\Microsoft Office\MEDIA\CAGCAT10\j0222015.wmf"/>
            <p:cNvPicPr>
              <a:picLocks noChangeAspect="1" noChangeArrowheads="1"/>
            </p:cNvPicPr>
            <p:nvPr/>
          </p:nvPicPr>
          <p:blipFill>
            <a:blip r:embed="rId8" cstate="print"/>
            <a:srcRect/>
            <a:stretch>
              <a:fillRect/>
            </a:stretch>
          </p:blipFill>
          <p:spPr bwMode="auto">
            <a:xfrm>
              <a:off x="7482217" y="4293423"/>
              <a:ext cx="637025" cy="639867"/>
            </a:xfrm>
            <a:prstGeom prst="rect">
              <a:avLst/>
            </a:prstGeom>
            <a:noFill/>
            <a:ln w="9525">
              <a:noFill/>
              <a:miter lim="800000"/>
              <a:headEnd/>
              <a:tailEnd/>
            </a:ln>
          </p:spPr>
        </p:pic>
      </p:grpSp>
      <p:grpSp>
        <p:nvGrpSpPr>
          <p:cNvPr id="26" name="Group 57"/>
          <p:cNvGrpSpPr>
            <a:grpSpLocks/>
          </p:cNvGrpSpPr>
          <p:nvPr/>
        </p:nvGrpSpPr>
        <p:grpSpPr bwMode="auto">
          <a:xfrm>
            <a:off x="5459413" y="2247900"/>
            <a:ext cx="2619375" cy="603250"/>
            <a:chOff x="5460128" y="2247529"/>
            <a:chExt cx="2619020" cy="603955"/>
          </a:xfrm>
        </p:grpSpPr>
        <p:grpSp>
          <p:nvGrpSpPr>
            <p:cNvPr id="30" name="Group 42"/>
            <p:cNvGrpSpPr>
              <a:grpSpLocks/>
            </p:cNvGrpSpPr>
            <p:nvPr/>
          </p:nvGrpSpPr>
          <p:grpSpPr bwMode="auto">
            <a:xfrm>
              <a:off x="5460128" y="2247529"/>
              <a:ext cx="2619020" cy="603955"/>
              <a:chOff x="4724401" y="4191943"/>
              <a:chExt cx="2619020" cy="603955"/>
            </a:xfrm>
          </p:grpSpPr>
          <p:sp>
            <p:nvSpPr>
              <p:cNvPr id="33" name="Rounded Rectangle 32"/>
              <p:cNvSpPr/>
              <p:nvPr/>
            </p:nvSpPr>
            <p:spPr bwMode="auto">
              <a:xfrm>
                <a:off x="4724401" y="4191943"/>
                <a:ext cx="2381955" cy="603955"/>
              </a:xfrm>
              <a:prstGeom prst="roundRect">
                <a:avLst/>
              </a:prstGeom>
              <a:gradFill flip="none" rotWithShape="1">
                <a:gsLst>
                  <a:gs pos="0">
                    <a:srgbClr val="004D86">
                      <a:alpha val="73000"/>
                    </a:srgbClr>
                  </a:gs>
                  <a:gs pos="50000">
                    <a:srgbClr val="0070C0">
                      <a:alpha val="74000"/>
                    </a:srgbClr>
                  </a:gs>
                  <a:gs pos="100000">
                    <a:srgbClr val="6699FF">
                      <a:alpha val="69000"/>
                    </a:srgbClr>
                  </a:gs>
                </a:gsLst>
                <a:lin ang="16200000" scaled="1"/>
                <a:tileRect/>
              </a:gradFill>
              <a:ln w="9525" cap="flat" cmpd="sng" algn="ctr">
                <a:noFill/>
                <a:prstDash val="solid"/>
                <a:round/>
                <a:headEnd type="none" w="med" len="med"/>
                <a:tailEnd type="none" w="med" len="me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marL="4763" lvl="1" indent="0" algn="ctr" defTabSz="914363" eaLnBrk="0" fontAlgn="auto" hangingPunct="0">
                  <a:spcAft>
                    <a:spcPts val="0"/>
                  </a:spcAft>
                  <a:defRPr/>
                </a:pPr>
                <a:r>
                  <a:rPr lang="en-US" b="1" dirty="0">
                    <a:latin typeface="Arial" pitchFamily="34" charset="0"/>
                    <a:ea typeface="Calibri" pitchFamily="34" charset="0"/>
                    <a:cs typeface="Times New Roman" pitchFamily="18" charset="0"/>
                  </a:rPr>
                  <a:t>Travel</a:t>
                </a:r>
              </a:p>
            </p:txBody>
          </p:sp>
          <p:sp>
            <p:nvSpPr>
              <p:cNvPr id="34" name="Oval 44"/>
              <p:cNvSpPr>
                <a:spLocks noChangeArrowheads="1"/>
              </p:cNvSpPr>
              <p:nvPr/>
            </p:nvSpPr>
            <p:spPr bwMode="auto">
              <a:xfrm>
                <a:off x="6767688" y="4191943"/>
                <a:ext cx="575733" cy="603504"/>
              </a:xfrm>
              <a:prstGeom prst="ellipse">
                <a:avLst/>
              </a:prstGeom>
              <a:solidFill>
                <a:schemeClr val="bg1"/>
              </a:solidFill>
              <a:ln w="38100" algn="ctr">
                <a:solidFill>
                  <a:srgbClr val="6699FF"/>
                </a:solidFill>
                <a:round/>
                <a:headEnd/>
                <a:tailEnd/>
              </a:ln>
            </p:spPr>
            <p:txBody>
              <a:bodyPr/>
              <a:lstStyle/>
              <a:p>
                <a:pPr marL="447675" indent="-447675" defTabSz="914400">
                  <a:lnSpc>
                    <a:spcPct val="90000"/>
                  </a:lnSpc>
                  <a:spcBef>
                    <a:spcPct val="30000"/>
                  </a:spcBef>
                  <a:buClr>
                    <a:schemeClr val="tx2"/>
                  </a:buClr>
                  <a:buSzPct val="95000"/>
                  <a:buFont typeface="Wingdings 2" pitchFamily="18" charset="2"/>
                  <a:buBlip>
                    <a:blip r:embed="rId3"/>
                  </a:buBlip>
                </a:pPr>
                <a:endParaRPr lang="en-US" sz="3200" b="1"/>
              </a:p>
            </p:txBody>
          </p:sp>
        </p:grpSp>
        <p:pic>
          <p:nvPicPr>
            <p:cNvPr id="32" name="Picture 4" descr="C:\Users\jamespr.REDMOND\AppData\Local\Microsoft\Windows\Temporary Internet Files\Content.IE5\3PDEAKZ7\MCj03979930000[1].wmf"/>
            <p:cNvPicPr>
              <a:picLocks noChangeAspect="1" noChangeArrowheads="1"/>
            </p:cNvPicPr>
            <p:nvPr/>
          </p:nvPicPr>
          <p:blipFill>
            <a:blip r:embed="rId9" cstate="print"/>
            <a:srcRect/>
            <a:stretch>
              <a:fillRect/>
            </a:stretch>
          </p:blipFill>
          <p:spPr bwMode="auto">
            <a:xfrm>
              <a:off x="7528035" y="2293665"/>
              <a:ext cx="528364" cy="528364"/>
            </a:xfrm>
            <a:prstGeom prst="rect">
              <a:avLst/>
            </a:prstGeom>
            <a:noFill/>
            <a:ln w="9525">
              <a:noFill/>
              <a:miter lim="800000"/>
              <a:headEnd/>
              <a:tailEnd/>
            </a:ln>
          </p:spPr>
        </p:pic>
      </p:grpSp>
      <p:grpSp>
        <p:nvGrpSpPr>
          <p:cNvPr id="31" name="Group 62"/>
          <p:cNvGrpSpPr>
            <a:grpSpLocks/>
          </p:cNvGrpSpPr>
          <p:nvPr/>
        </p:nvGrpSpPr>
        <p:grpSpPr bwMode="auto">
          <a:xfrm>
            <a:off x="795338" y="4343400"/>
            <a:ext cx="2690812" cy="654050"/>
            <a:chOff x="795777" y="4343238"/>
            <a:chExt cx="2690543" cy="654652"/>
          </a:xfrm>
        </p:grpSpPr>
        <p:grpSp>
          <p:nvGrpSpPr>
            <p:cNvPr id="35" name="Group 45"/>
            <p:cNvGrpSpPr>
              <a:grpSpLocks/>
            </p:cNvGrpSpPr>
            <p:nvPr/>
          </p:nvGrpSpPr>
          <p:grpSpPr bwMode="auto">
            <a:xfrm>
              <a:off x="833431" y="4367244"/>
              <a:ext cx="2652889" cy="603955"/>
              <a:chOff x="349955" y="2212623"/>
              <a:chExt cx="2652889" cy="603955"/>
            </a:xfrm>
          </p:grpSpPr>
          <p:sp>
            <p:nvSpPr>
              <p:cNvPr id="38" name="Rounded Rectangle 37"/>
              <p:cNvSpPr/>
              <p:nvPr/>
            </p:nvSpPr>
            <p:spPr bwMode="auto">
              <a:xfrm>
                <a:off x="620889" y="2212623"/>
                <a:ext cx="2381955" cy="603955"/>
              </a:xfrm>
              <a:prstGeom prst="roundRect">
                <a:avLst/>
              </a:prstGeom>
              <a:gradFill flip="none" rotWithShape="1">
                <a:gsLst>
                  <a:gs pos="0">
                    <a:srgbClr val="004D86">
                      <a:alpha val="73000"/>
                    </a:srgbClr>
                  </a:gs>
                  <a:gs pos="50000">
                    <a:srgbClr val="0070C0">
                      <a:alpha val="74000"/>
                    </a:srgbClr>
                  </a:gs>
                  <a:gs pos="100000">
                    <a:srgbClr val="6699FF">
                      <a:alpha val="69000"/>
                    </a:srgbClr>
                  </a:gs>
                </a:gsLst>
                <a:lin ang="16200000" scaled="1"/>
                <a:tileRect/>
              </a:gradFill>
              <a:ln w="9525" cap="flat" cmpd="sng" algn="ctr">
                <a:noFill/>
                <a:prstDash val="solid"/>
                <a:round/>
                <a:headEnd type="none" w="med" len="med"/>
                <a:tailEnd type="none" w="med" len="me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marL="4763" lvl="1" indent="0" algn="ctr" defTabSz="914363" eaLnBrk="0" fontAlgn="auto" hangingPunct="0">
                  <a:spcAft>
                    <a:spcPts val="0"/>
                  </a:spcAft>
                  <a:defRPr/>
                </a:pPr>
                <a:r>
                  <a:rPr lang="en-US" b="1" dirty="0">
                    <a:latin typeface="Arial" pitchFamily="34" charset="0"/>
                    <a:ea typeface="Calibri" pitchFamily="34" charset="0"/>
                    <a:cs typeface="Times New Roman" pitchFamily="18" charset="0"/>
                  </a:rPr>
                  <a:t>E-Mail</a:t>
                </a:r>
                <a:endParaRPr lang="en-US" sz="1100" b="1" dirty="0">
                  <a:latin typeface="Arial" pitchFamily="34" charset="0"/>
                  <a:cs typeface="+mn-cs"/>
                </a:endParaRPr>
              </a:p>
            </p:txBody>
          </p:sp>
          <p:sp>
            <p:nvSpPr>
              <p:cNvPr id="39" name="Oval 47"/>
              <p:cNvSpPr>
                <a:spLocks noChangeArrowheads="1"/>
              </p:cNvSpPr>
              <p:nvPr/>
            </p:nvSpPr>
            <p:spPr bwMode="auto">
              <a:xfrm>
                <a:off x="349955" y="2212623"/>
                <a:ext cx="575733" cy="603504"/>
              </a:xfrm>
              <a:prstGeom prst="ellipse">
                <a:avLst/>
              </a:prstGeom>
              <a:solidFill>
                <a:schemeClr val="bg1"/>
              </a:solidFill>
              <a:ln w="38100" algn="ctr">
                <a:solidFill>
                  <a:srgbClr val="6699FF"/>
                </a:solidFill>
                <a:round/>
                <a:headEnd/>
                <a:tailEnd/>
              </a:ln>
            </p:spPr>
            <p:txBody>
              <a:bodyPr/>
              <a:lstStyle/>
              <a:p>
                <a:pPr marL="447675" indent="-447675" defTabSz="914400">
                  <a:lnSpc>
                    <a:spcPct val="90000"/>
                  </a:lnSpc>
                  <a:spcBef>
                    <a:spcPct val="30000"/>
                  </a:spcBef>
                  <a:buClr>
                    <a:schemeClr val="tx2"/>
                  </a:buClr>
                  <a:buSzPct val="95000"/>
                  <a:buFont typeface="Wingdings 2" pitchFamily="18" charset="2"/>
                  <a:buBlip>
                    <a:blip r:embed="rId3"/>
                  </a:buBlip>
                </a:pPr>
                <a:endParaRPr lang="en-US" sz="3200" b="1"/>
              </a:p>
            </p:txBody>
          </p:sp>
        </p:grpSp>
        <p:pic>
          <p:nvPicPr>
            <p:cNvPr id="37" name="Picture 5" descr="C:\Users\jamespr.REDMOND\AppData\Local\Microsoft\Windows\Temporary Internet Files\Content.IE5\8WD5J08D\MCj04326810000[1].png"/>
            <p:cNvPicPr>
              <a:picLocks noChangeAspect="1" noChangeArrowheads="1"/>
            </p:cNvPicPr>
            <p:nvPr/>
          </p:nvPicPr>
          <p:blipFill>
            <a:blip r:embed="rId10" cstate="print"/>
            <a:srcRect/>
            <a:stretch>
              <a:fillRect/>
            </a:stretch>
          </p:blipFill>
          <p:spPr bwMode="auto">
            <a:xfrm>
              <a:off x="795777" y="4343238"/>
              <a:ext cx="654652" cy="654652"/>
            </a:xfrm>
            <a:prstGeom prst="rect">
              <a:avLst/>
            </a:prstGeom>
            <a:noFill/>
            <a:ln w="9525">
              <a:noFill/>
              <a:miter lim="800000"/>
              <a:headEnd/>
              <a:tailEnd/>
            </a:ln>
          </p:spPr>
        </p:pic>
      </p:grpSp>
      <p:grpSp>
        <p:nvGrpSpPr>
          <p:cNvPr id="36" name="Group 61"/>
          <p:cNvGrpSpPr>
            <a:grpSpLocks/>
          </p:cNvGrpSpPr>
          <p:nvPr/>
        </p:nvGrpSpPr>
        <p:grpSpPr bwMode="auto">
          <a:xfrm>
            <a:off x="3367088" y="5176838"/>
            <a:ext cx="2652712" cy="766762"/>
            <a:chOff x="3366424" y="5176583"/>
            <a:chExt cx="2652889" cy="766823"/>
          </a:xfrm>
        </p:grpSpPr>
        <p:grpSp>
          <p:nvGrpSpPr>
            <p:cNvPr id="40" name="Group 51"/>
            <p:cNvGrpSpPr>
              <a:grpSpLocks/>
            </p:cNvGrpSpPr>
            <p:nvPr/>
          </p:nvGrpSpPr>
          <p:grpSpPr bwMode="auto">
            <a:xfrm>
              <a:off x="3366424" y="5339451"/>
              <a:ext cx="2652889" cy="603955"/>
              <a:chOff x="349955" y="2212623"/>
              <a:chExt cx="2652889" cy="603955"/>
            </a:xfrm>
          </p:grpSpPr>
          <p:sp>
            <p:nvSpPr>
              <p:cNvPr id="43" name="Rounded Rectangle 42"/>
              <p:cNvSpPr/>
              <p:nvPr/>
            </p:nvSpPr>
            <p:spPr bwMode="auto">
              <a:xfrm>
                <a:off x="620889" y="2212623"/>
                <a:ext cx="2381955" cy="603955"/>
              </a:xfrm>
              <a:prstGeom prst="roundRect">
                <a:avLst/>
              </a:prstGeom>
              <a:gradFill flip="none" rotWithShape="1">
                <a:gsLst>
                  <a:gs pos="0">
                    <a:srgbClr val="004D86">
                      <a:alpha val="73000"/>
                    </a:srgbClr>
                  </a:gs>
                  <a:gs pos="50000">
                    <a:srgbClr val="0070C0">
                      <a:alpha val="74000"/>
                    </a:srgbClr>
                  </a:gs>
                  <a:gs pos="100000">
                    <a:srgbClr val="6699FF">
                      <a:alpha val="69000"/>
                    </a:srgbClr>
                  </a:gs>
                </a:gsLst>
                <a:lin ang="16200000" scaled="1"/>
                <a:tileRect/>
              </a:gradFill>
              <a:ln w="9525" cap="flat" cmpd="sng" algn="ctr">
                <a:noFill/>
                <a:prstDash val="solid"/>
                <a:round/>
                <a:headEnd type="none" w="med" len="med"/>
                <a:tailEnd type="none" w="med" len="me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marL="4763" lvl="1" indent="0" algn="ctr" defTabSz="914363" eaLnBrk="0" fontAlgn="auto" hangingPunct="0">
                  <a:spcAft>
                    <a:spcPts val="0"/>
                  </a:spcAft>
                  <a:defRPr/>
                </a:pPr>
                <a:r>
                  <a:rPr lang="en-US" b="1" dirty="0">
                    <a:latin typeface="Arial" pitchFamily="34" charset="0"/>
                    <a:ea typeface="Calibri" pitchFamily="34" charset="0"/>
                    <a:cs typeface="Times New Roman" pitchFamily="18" charset="0"/>
                  </a:rPr>
                  <a:t>Personal Use</a:t>
                </a:r>
                <a:endParaRPr lang="en-US" sz="1100" b="1" dirty="0">
                  <a:latin typeface="Arial" pitchFamily="34" charset="0"/>
                  <a:cs typeface="+mn-cs"/>
                </a:endParaRPr>
              </a:p>
            </p:txBody>
          </p:sp>
          <p:sp>
            <p:nvSpPr>
              <p:cNvPr id="44" name="Oval 53"/>
              <p:cNvSpPr>
                <a:spLocks noChangeArrowheads="1"/>
              </p:cNvSpPr>
              <p:nvPr/>
            </p:nvSpPr>
            <p:spPr bwMode="auto">
              <a:xfrm>
                <a:off x="349955" y="2212623"/>
                <a:ext cx="575733" cy="603504"/>
              </a:xfrm>
              <a:prstGeom prst="ellipse">
                <a:avLst/>
              </a:prstGeom>
              <a:solidFill>
                <a:schemeClr val="bg1"/>
              </a:solidFill>
              <a:ln w="38100" algn="ctr">
                <a:solidFill>
                  <a:srgbClr val="6699FF"/>
                </a:solidFill>
                <a:round/>
                <a:headEnd/>
                <a:tailEnd/>
              </a:ln>
            </p:spPr>
            <p:txBody>
              <a:bodyPr/>
              <a:lstStyle/>
              <a:p>
                <a:pPr marL="447675" indent="-447675" defTabSz="914400">
                  <a:lnSpc>
                    <a:spcPct val="90000"/>
                  </a:lnSpc>
                  <a:spcBef>
                    <a:spcPct val="30000"/>
                  </a:spcBef>
                  <a:buClr>
                    <a:schemeClr val="tx2"/>
                  </a:buClr>
                  <a:buSzPct val="95000"/>
                  <a:buFont typeface="Wingdings 2" pitchFamily="18" charset="2"/>
                  <a:buBlip>
                    <a:blip r:embed="rId3"/>
                  </a:buBlip>
                </a:pPr>
                <a:endParaRPr lang="en-US" sz="3200" b="1"/>
              </a:p>
            </p:txBody>
          </p:sp>
        </p:grpSp>
        <p:pic>
          <p:nvPicPr>
            <p:cNvPr id="42" name="Picture 7" descr="C:\Users\jamespr.REDMOND\AppData\Local\Microsoft\Windows\Temporary Internet Files\Content.IE5\V7H40OTY\MCj02925020000[1].wmf"/>
            <p:cNvPicPr>
              <a:picLocks noChangeAspect="1" noChangeArrowheads="1"/>
            </p:cNvPicPr>
            <p:nvPr/>
          </p:nvPicPr>
          <p:blipFill>
            <a:blip r:embed="rId11" cstate="print"/>
            <a:srcRect/>
            <a:stretch>
              <a:fillRect/>
            </a:stretch>
          </p:blipFill>
          <p:spPr bwMode="auto">
            <a:xfrm>
              <a:off x="3373821" y="5176583"/>
              <a:ext cx="448606" cy="763239"/>
            </a:xfrm>
            <a:prstGeom prst="rect">
              <a:avLst/>
            </a:prstGeom>
            <a:noFill/>
            <a:ln w="9525">
              <a:noFill/>
              <a:miter lim="800000"/>
              <a:headEnd/>
              <a:tailEnd/>
            </a:ln>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400"/>
                                  </p:stCondLst>
                                  <p:childTnLst>
                                    <p:set>
                                      <p:cBhvr>
                                        <p:cTn id="6" dur="1" fill="hold">
                                          <p:stCondLst>
                                            <p:cond delay="0"/>
                                          </p:stCondLst>
                                        </p:cTn>
                                        <p:tgtEl>
                                          <p:spTgt spid="11"/>
                                        </p:tgtEl>
                                        <p:attrNameLst>
                                          <p:attrName>style.visibility</p:attrName>
                                        </p:attrNameLst>
                                      </p:cBhvr>
                                      <p:to>
                                        <p:strVal val="visible"/>
                                      </p:to>
                                    </p:set>
                                  </p:childTnLst>
                                </p:cTn>
                              </p:par>
                            </p:childTnLst>
                          </p:cTn>
                        </p:par>
                        <p:par>
                          <p:cTn id="7" fill="hold">
                            <p:stCondLst>
                              <p:cond delay="400"/>
                            </p:stCondLst>
                            <p:childTnLst>
                              <p:par>
                                <p:cTn id="8" presetID="1" presetClass="entr" presetSubtype="0" fill="hold" nodeType="afterEffect">
                                  <p:stCondLst>
                                    <p:cond delay="400"/>
                                  </p:stCondLst>
                                  <p:childTnLst>
                                    <p:set>
                                      <p:cBhvr>
                                        <p:cTn id="9" dur="1" fill="hold">
                                          <p:stCondLst>
                                            <p:cond delay="0"/>
                                          </p:stCondLst>
                                        </p:cTn>
                                        <p:tgtEl>
                                          <p:spTgt spid="26"/>
                                        </p:tgtEl>
                                        <p:attrNameLst>
                                          <p:attrName>style.visibility</p:attrName>
                                        </p:attrNameLst>
                                      </p:cBhvr>
                                      <p:to>
                                        <p:strVal val="visible"/>
                                      </p:to>
                                    </p:set>
                                  </p:childTnLst>
                                </p:cTn>
                              </p:par>
                            </p:childTnLst>
                          </p:cTn>
                        </p:par>
                        <p:par>
                          <p:cTn id="10" fill="hold">
                            <p:stCondLst>
                              <p:cond delay="800"/>
                            </p:stCondLst>
                            <p:childTnLst>
                              <p:par>
                                <p:cTn id="11" presetID="1" presetClass="entr" presetSubtype="0" fill="hold" nodeType="afterEffect">
                                  <p:stCondLst>
                                    <p:cond delay="400"/>
                                  </p:stCondLst>
                                  <p:childTnLst>
                                    <p:set>
                                      <p:cBhvr>
                                        <p:cTn id="12" dur="1" fill="hold">
                                          <p:stCondLst>
                                            <p:cond delay="0"/>
                                          </p:stCondLst>
                                        </p:cTn>
                                        <p:tgtEl>
                                          <p:spTgt spid="3"/>
                                        </p:tgtEl>
                                        <p:attrNameLst>
                                          <p:attrName>style.visibility</p:attrName>
                                        </p:attrNameLst>
                                      </p:cBhvr>
                                      <p:to>
                                        <p:strVal val="visible"/>
                                      </p:to>
                                    </p:set>
                                  </p:childTnLst>
                                </p:cTn>
                              </p:par>
                            </p:childTnLst>
                          </p:cTn>
                        </p:par>
                        <p:par>
                          <p:cTn id="13" fill="hold">
                            <p:stCondLst>
                              <p:cond delay="1200"/>
                            </p:stCondLst>
                            <p:childTnLst>
                              <p:par>
                                <p:cTn id="14" presetID="1" presetClass="entr" presetSubtype="0" fill="hold" nodeType="afterEffect">
                                  <p:stCondLst>
                                    <p:cond delay="400"/>
                                  </p:stCondLst>
                                  <p:childTnLst>
                                    <p:set>
                                      <p:cBhvr>
                                        <p:cTn id="15" dur="1" fill="hold">
                                          <p:stCondLst>
                                            <p:cond delay="0"/>
                                          </p:stCondLst>
                                        </p:cTn>
                                        <p:tgtEl>
                                          <p:spTgt spid="21"/>
                                        </p:tgtEl>
                                        <p:attrNameLst>
                                          <p:attrName>style.visibility</p:attrName>
                                        </p:attrNameLst>
                                      </p:cBhvr>
                                      <p:to>
                                        <p:strVal val="visible"/>
                                      </p:to>
                                    </p:set>
                                  </p:childTnLst>
                                </p:cTn>
                              </p:par>
                            </p:childTnLst>
                          </p:cTn>
                        </p:par>
                        <p:par>
                          <p:cTn id="16" fill="hold">
                            <p:stCondLst>
                              <p:cond delay="1600"/>
                            </p:stCondLst>
                            <p:childTnLst>
                              <p:par>
                                <p:cTn id="17" presetID="1" presetClass="entr" presetSubtype="0" fill="hold" nodeType="afterEffect">
                                  <p:stCondLst>
                                    <p:cond delay="400"/>
                                  </p:stCondLst>
                                  <p:childTnLst>
                                    <p:set>
                                      <p:cBhvr>
                                        <p:cTn id="18" dur="1" fill="hold">
                                          <p:stCondLst>
                                            <p:cond delay="0"/>
                                          </p:stCondLst>
                                        </p:cTn>
                                        <p:tgtEl>
                                          <p:spTgt spid="36"/>
                                        </p:tgtEl>
                                        <p:attrNameLst>
                                          <p:attrName>style.visibility</p:attrName>
                                        </p:attrNameLst>
                                      </p:cBhvr>
                                      <p:to>
                                        <p:strVal val="visible"/>
                                      </p:to>
                                    </p:set>
                                  </p:childTnLst>
                                </p:cTn>
                              </p:par>
                            </p:childTnLst>
                          </p:cTn>
                        </p:par>
                        <p:par>
                          <p:cTn id="19" fill="hold">
                            <p:stCondLst>
                              <p:cond delay="2000"/>
                            </p:stCondLst>
                            <p:childTnLst>
                              <p:par>
                                <p:cTn id="20" presetID="1" presetClass="entr" presetSubtype="0" fill="hold" nodeType="afterEffect">
                                  <p:stCondLst>
                                    <p:cond delay="400"/>
                                  </p:stCondLst>
                                  <p:childTnLst>
                                    <p:set>
                                      <p:cBhvr>
                                        <p:cTn id="21" dur="1" fill="hold">
                                          <p:stCondLst>
                                            <p:cond delay="0"/>
                                          </p:stCondLst>
                                        </p:cTn>
                                        <p:tgtEl>
                                          <p:spTgt spid="31"/>
                                        </p:tgtEl>
                                        <p:attrNameLst>
                                          <p:attrName>style.visibility</p:attrName>
                                        </p:attrNameLst>
                                      </p:cBhvr>
                                      <p:to>
                                        <p:strVal val="visible"/>
                                      </p:to>
                                    </p:set>
                                  </p:childTnLst>
                                </p:cTn>
                              </p:par>
                            </p:childTnLst>
                          </p:cTn>
                        </p:par>
                        <p:par>
                          <p:cTn id="22" fill="hold">
                            <p:stCondLst>
                              <p:cond delay="2400"/>
                            </p:stCondLst>
                            <p:childTnLst>
                              <p:par>
                                <p:cTn id="23" presetID="1" presetClass="entr" presetSubtype="0" fill="hold" nodeType="afterEffect">
                                  <p:stCondLst>
                                    <p:cond delay="400"/>
                                  </p:stCondLst>
                                  <p:childTnLst>
                                    <p:set>
                                      <p:cBhvr>
                                        <p:cTn id="24" dur="1" fill="hold">
                                          <p:stCondLst>
                                            <p:cond delay="0"/>
                                          </p:stCondLst>
                                        </p:cTn>
                                        <p:tgtEl>
                                          <p:spTgt spid="16"/>
                                        </p:tgtEl>
                                        <p:attrNameLst>
                                          <p:attrName>style.visibility</p:attrName>
                                        </p:attrNameLst>
                                      </p:cBhvr>
                                      <p:to>
                                        <p:strVal val="visible"/>
                                      </p:to>
                                    </p:set>
                                  </p:childTnLst>
                                </p:cTn>
                              </p:par>
                            </p:childTnLst>
                          </p:cTn>
                        </p:par>
                        <p:par>
                          <p:cTn id="25" fill="hold">
                            <p:stCondLst>
                              <p:cond delay="2800"/>
                            </p:stCondLst>
                            <p:childTnLst>
                              <p:par>
                                <p:cTn id="26" presetID="1" presetClass="entr" presetSubtype="0" fill="hold" nodeType="afterEffect">
                                  <p:stCondLst>
                                    <p:cond delay="400"/>
                                  </p:stCondLst>
                                  <p:childTnLst>
                                    <p:set>
                                      <p:cBhvr>
                                        <p:cTn id="27" dur="1" fill="hold">
                                          <p:stCondLst>
                                            <p:cond delay="0"/>
                                          </p:stCondLst>
                                        </p:cTn>
                                        <p:tgtEl>
                                          <p:spTgt spid="4"/>
                                        </p:tgtEl>
                                        <p:attrNameLst>
                                          <p:attrName>style.visibility</p:attrName>
                                        </p:attrNameLst>
                                      </p:cBhvr>
                                      <p:to>
                                        <p:strVal val="visible"/>
                                      </p:to>
                                    </p:set>
                                  </p:childTnLst>
                                </p:cTn>
                              </p:par>
                            </p:childTnLst>
                          </p:cTn>
                        </p:par>
                        <p:par>
                          <p:cTn id="28" fill="hold">
                            <p:stCondLst>
                              <p:cond delay="3200"/>
                            </p:stCondLst>
                            <p:childTnLst>
                              <p:par>
                                <p:cTn id="29" presetID="10" presetClass="exit" presetSubtype="0" fill="hold" grpId="0" nodeType="afterEffect">
                                  <p:stCondLst>
                                    <p:cond delay="0"/>
                                  </p:stCondLst>
                                  <p:childTnLst>
                                    <p:animEffect transition="out" filter="fade">
                                      <p:cBhvr>
                                        <p:cTn id="30" dur="2000"/>
                                        <p:tgtEl>
                                          <p:spTgt spid="9"/>
                                        </p:tgtEl>
                                      </p:cBhvr>
                                    </p:animEffect>
                                    <p:set>
                                      <p:cBhvr>
                                        <p:cTn id="31" dur="1" fill="hold">
                                          <p:stCondLst>
                                            <p:cond delay="1999"/>
                                          </p:stCondLst>
                                        </p:cTn>
                                        <p:tgtEl>
                                          <p:spTgt spid="9"/>
                                        </p:tgtEl>
                                        <p:attrNameLst>
                                          <p:attrName>style.visibility</p:attrName>
                                        </p:attrNameLst>
                                      </p:cBhvr>
                                      <p:to>
                                        <p:strVal val="hidden"/>
                                      </p:to>
                                    </p:set>
                                  </p:childTnLst>
                                </p:cTn>
                              </p:par>
                            </p:childTnLst>
                          </p:cTn>
                        </p:par>
                        <p:par>
                          <p:cTn id="32" fill="hold">
                            <p:stCondLst>
                              <p:cond delay="5200"/>
                            </p:stCondLst>
                            <p:childTnLst>
                              <p:par>
                                <p:cTn id="33" presetID="2" presetClass="entr" presetSubtype="2" fill="hold" grpId="0" nodeType="afterEffect">
                                  <p:stCondLst>
                                    <p:cond delay="100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1+#ppt_w/2"/>
                                          </p:val>
                                        </p:tav>
                                        <p:tav tm="100000">
                                          <p:val>
                                            <p:strVal val="#ppt_x"/>
                                          </p:val>
                                        </p:tav>
                                      </p:tavLst>
                                    </p:anim>
                                    <p:anim calcmode="lin" valueType="num">
                                      <p:cBhvr additive="base">
                                        <p:cTn id="36"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054" y="228602"/>
            <a:ext cx="8375946" cy="1163395"/>
          </a:xfrm>
        </p:spPr>
        <p:txBody>
          <a:bodyPr/>
          <a:lstStyle/>
          <a:p>
            <a:r>
              <a:rPr smtClean="0"/>
              <a:t>Managed Deployment</a:t>
            </a:r>
            <a:br>
              <a:rPr smtClean="0"/>
            </a:br>
            <a:endParaRPr sz="3600" i="1">
              <a:solidFill>
                <a:schemeClr val="tx1"/>
              </a:solidFill>
            </a:endParaRPr>
          </a:p>
        </p:txBody>
      </p:sp>
      <p:sp>
        <p:nvSpPr>
          <p:cNvPr id="4" name="Content Placeholder 3"/>
          <p:cNvSpPr>
            <a:spLocks noGrp="1"/>
          </p:cNvSpPr>
          <p:nvPr>
            <p:ph idx="4294967295"/>
          </p:nvPr>
        </p:nvSpPr>
        <p:spPr>
          <a:xfrm>
            <a:off x="381000" y="1412875"/>
            <a:ext cx="8382000" cy="4308872"/>
          </a:xfrm>
          <a:prstGeom prst="rect">
            <a:avLst/>
          </a:prstGeom>
        </p:spPr>
        <p:txBody>
          <a:bodyPr/>
          <a:lstStyle/>
          <a:p>
            <a:r>
              <a:rPr lang="en-US" dirty="0" smtClean="0"/>
              <a:t>System Center Configuration Manager is one example</a:t>
            </a:r>
          </a:p>
          <a:p>
            <a:r>
              <a:rPr lang="en-US" dirty="0" smtClean="0"/>
              <a:t>Use the .MSI package created by the IEAK Customization Wizard</a:t>
            </a:r>
          </a:p>
          <a:p>
            <a:r>
              <a:rPr lang="en-US" dirty="0" smtClean="0"/>
              <a:t>Four step process for System Center Configuration Manager distribution</a:t>
            </a:r>
          </a:p>
          <a:p>
            <a:pPr marL="1031875" lvl="1" indent="-514350">
              <a:buFont typeface="+mj-lt"/>
              <a:buAutoNum type="arabicPeriod"/>
            </a:pPr>
            <a:r>
              <a:rPr lang="en-US" dirty="0" smtClean="0"/>
              <a:t>Create the Configuration Manager package</a:t>
            </a:r>
          </a:p>
          <a:p>
            <a:pPr marL="1031875" lvl="1" indent="-514350">
              <a:buFont typeface="+mj-lt"/>
              <a:buAutoNum type="arabicPeriod"/>
            </a:pPr>
            <a:r>
              <a:rPr lang="en-US" dirty="0" smtClean="0"/>
              <a:t>Create the installation program</a:t>
            </a:r>
          </a:p>
          <a:p>
            <a:pPr marL="1031875" lvl="1" indent="-514350">
              <a:buFont typeface="+mj-lt"/>
              <a:buAutoNum type="arabicPeriod"/>
            </a:pPr>
            <a:r>
              <a:rPr lang="en-US" dirty="0" smtClean="0"/>
              <a:t>Assign to a distribution point</a:t>
            </a:r>
          </a:p>
          <a:p>
            <a:pPr marL="1031875" lvl="1" indent="-514350">
              <a:buFont typeface="+mj-lt"/>
              <a:buAutoNum type="arabicPeriod"/>
            </a:pPr>
            <a:r>
              <a:rPr lang="en-US" dirty="0" smtClean="0"/>
              <a:t>Create an advertisement</a:t>
            </a:r>
            <a:endParaRPr lang="en-US" dirty="0"/>
          </a:p>
        </p:txBody>
      </p:sp>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How to Slipstream</a:t>
            </a:r>
            <a:endParaRPr lang="en-US" dirty="0"/>
          </a:p>
        </p:txBody>
      </p:sp>
      <p:sp>
        <p:nvSpPr>
          <p:cNvPr id="7" name="Content Placeholder 6"/>
          <p:cNvSpPr>
            <a:spLocks noGrp="1"/>
          </p:cNvSpPr>
          <p:nvPr>
            <p:ph idx="1"/>
          </p:nvPr>
        </p:nvSpPr>
        <p:spPr>
          <a:xfrm>
            <a:off x="381000" y="1412875"/>
            <a:ext cx="8382000" cy="4099584"/>
          </a:xfrm>
        </p:spPr>
        <p:txBody>
          <a:bodyPr/>
          <a:lstStyle/>
          <a:p>
            <a:pPr marL="514350" indent="-514350">
              <a:buFont typeface="+mj-lt"/>
              <a:buAutoNum type="arabicPeriod"/>
            </a:pPr>
            <a:r>
              <a:rPr lang="en-US" dirty="0" smtClean="0"/>
              <a:t>Stage IE installation media</a:t>
            </a:r>
          </a:p>
          <a:p>
            <a:pPr marL="1031875" lvl="1" indent="-514350">
              <a:buFont typeface="Arial" pitchFamily="34" charset="0"/>
              <a:buChar char="•"/>
            </a:pPr>
            <a:r>
              <a:rPr lang="en-US" dirty="0" smtClean="0"/>
              <a:t>Extract standard installation program</a:t>
            </a:r>
          </a:p>
          <a:p>
            <a:pPr marL="514350" indent="-514350">
              <a:buFont typeface="+mj-lt"/>
              <a:buAutoNum type="arabicPeriod"/>
            </a:pPr>
            <a:r>
              <a:rPr lang="en-US" dirty="0" smtClean="0"/>
              <a:t>Stage operating system installation media</a:t>
            </a:r>
          </a:p>
          <a:p>
            <a:pPr marL="1031875" lvl="1" indent="-514350">
              <a:buFont typeface="Arial" pitchFamily="34" charset="0"/>
              <a:buChar char="•"/>
            </a:pPr>
            <a:r>
              <a:rPr lang="en-US" dirty="0" smtClean="0"/>
              <a:t>From installation DVD</a:t>
            </a:r>
          </a:p>
          <a:p>
            <a:pPr marL="514350" indent="-514350">
              <a:buFont typeface="+mj-lt"/>
              <a:buAutoNum type="arabicPeriod"/>
            </a:pPr>
            <a:r>
              <a:rPr lang="en-US" dirty="0" smtClean="0"/>
              <a:t>Mount operating system Image file (.</a:t>
            </a:r>
            <a:r>
              <a:rPr lang="en-US" dirty="0" err="1" smtClean="0"/>
              <a:t>wim</a:t>
            </a:r>
            <a:r>
              <a:rPr lang="en-US" dirty="0" smtClean="0"/>
              <a:t>)</a:t>
            </a:r>
          </a:p>
          <a:p>
            <a:pPr marL="514350" indent="-514350">
              <a:buFont typeface="+mj-lt"/>
              <a:buAutoNum type="arabicPeriod"/>
            </a:pPr>
            <a:r>
              <a:rPr lang="en-US" dirty="0" smtClean="0"/>
              <a:t>Use PKGMGR to add Internet Explorer 8</a:t>
            </a:r>
          </a:p>
          <a:p>
            <a:pPr marL="514350" indent="-514350">
              <a:buFont typeface="+mj-lt"/>
              <a:buAutoNum type="arabicPeriod"/>
            </a:pPr>
            <a:r>
              <a:rPr lang="en-US" dirty="0" err="1" smtClean="0"/>
              <a:t>Unmount</a:t>
            </a:r>
            <a:r>
              <a:rPr lang="en-US" dirty="0" smtClean="0"/>
              <a:t> operating system image</a:t>
            </a:r>
          </a:p>
          <a:p>
            <a:pPr marL="514350" indent="-514350">
              <a:buFont typeface="+mj-lt"/>
              <a:buAutoNum type="arabicPeriod"/>
            </a:pPr>
            <a:r>
              <a:rPr lang="en-US" dirty="0" smtClean="0"/>
              <a:t>Create ISO for OS Image</a:t>
            </a:r>
            <a:endParaRPr lang="en-US" dirty="0"/>
          </a:p>
        </p:txBody>
      </p:sp>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smtClean="0"/>
              <a:t>Using PKGMGR</a:t>
            </a:r>
            <a:endParaRPr lang="en-US" dirty="0"/>
          </a:p>
        </p:txBody>
      </p:sp>
      <p:sp>
        <p:nvSpPr>
          <p:cNvPr id="6" name="Text Placeholder 5"/>
          <p:cNvSpPr>
            <a:spLocks noGrp="1"/>
          </p:cNvSpPr>
          <p:nvPr>
            <p:ph type="body" sz="quarter" idx="10"/>
          </p:nvPr>
        </p:nvSpPr>
        <p:spPr/>
        <p:txBody>
          <a:bodyPr/>
          <a:lstStyle/>
          <a:p>
            <a:pPr>
              <a:buNone/>
            </a:pPr>
            <a:r>
              <a:rPr lang="en-US" sz="2800" dirty="0" smtClean="0"/>
              <a:t>Pkgmgr.exe</a:t>
            </a:r>
          </a:p>
          <a:p>
            <a:pPr>
              <a:buNone/>
            </a:pPr>
            <a:r>
              <a:rPr lang="en-US" sz="2800" dirty="0" smtClean="0"/>
              <a:t>	/n:.\</a:t>
            </a:r>
            <a:r>
              <a:rPr lang="en-US" sz="2800" dirty="0" err="1" smtClean="0"/>
              <a:t>updatepackage</a:t>
            </a:r>
            <a:r>
              <a:rPr lang="en-US" sz="2800" dirty="0" smtClean="0"/>
              <a:t>\Windows6.0-KB944036-x86.xml</a:t>
            </a:r>
          </a:p>
          <a:p>
            <a:pPr>
              <a:buNone/>
            </a:pPr>
            <a:r>
              <a:rPr lang="en-US" sz="2800" dirty="0" smtClean="0"/>
              <a:t>	/o:.\mount;.\mount\windows</a:t>
            </a:r>
          </a:p>
          <a:p>
            <a:pPr>
              <a:buNone/>
            </a:pPr>
            <a:r>
              <a:rPr lang="en-US" sz="2800" dirty="0" smtClean="0"/>
              <a:t>	/s:.\sandbox</a:t>
            </a:r>
          </a:p>
          <a:p>
            <a:pPr>
              <a:buNone/>
            </a:pPr>
            <a:r>
              <a:rPr lang="en-US" sz="2800" dirty="0" smtClean="0"/>
              <a:t>	/l:.\slipstream.log</a:t>
            </a:r>
          </a:p>
        </p:txBody>
      </p:sp>
      <p:sp>
        <p:nvSpPr>
          <p:cNvPr id="4" name="Content Placeholder 3"/>
          <p:cNvSpPr txBox="1">
            <a:spLocks/>
          </p:cNvSpPr>
          <p:nvPr/>
        </p:nvSpPr>
        <p:spPr>
          <a:xfrm>
            <a:off x="647702" y="4495801"/>
            <a:ext cx="8382000" cy="1486561"/>
          </a:xfrm>
          <a:prstGeom prst="rect">
            <a:avLst/>
          </a:prstGeom>
        </p:spPr>
        <p:txBody>
          <a:bodyPr vert="horz" wrap="square" lIns="0" tIns="0" rIns="0" bIns="0" rtlCol="0">
            <a:spAutoFit/>
          </a:bodyPr>
          <a:lstStyle/>
          <a:p>
            <a:pPr marL="0" marR="0" lvl="0" indent="0" algn="l" defTabSz="914363" rtl="0" eaLnBrk="1" fontAlgn="auto" latinLnBrk="0" hangingPunct="1">
              <a:lnSpc>
                <a:spcPct val="90000"/>
              </a:lnSpc>
              <a:spcBef>
                <a:spcPct val="20000"/>
              </a:spcBef>
              <a:spcAft>
                <a:spcPts val="0"/>
              </a:spcAft>
              <a:buClrTx/>
              <a:buSzTx/>
              <a:tabLst/>
              <a:defRPr/>
            </a:pPr>
            <a:r>
              <a:rPr lang="en-US" sz="2300" dirty="0" smtClean="0">
                <a:latin typeface="+mj-lt"/>
                <a:cs typeface="Courier New" pitchFamily="49" charset="0"/>
              </a:rPr>
              <a:t>/n – unattended installation answer file</a:t>
            </a:r>
          </a:p>
          <a:p>
            <a:pPr marL="0" marR="0" lvl="0" indent="0" algn="l" defTabSz="914363" rtl="0" eaLnBrk="1" fontAlgn="auto" latinLnBrk="0" hangingPunct="1">
              <a:lnSpc>
                <a:spcPct val="90000"/>
              </a:lnSpc>
              <a:spcBef>
                <a:spcPct val="20000"/>
              </a:spcBef>
              <a:spcAft>
                <a:spcPts val="0"/>
              </a:spcAft>
              <a:buClrTx/>
              <a:buSzTx/>
              <a:tabLst/>
              <a:defRPr/>
            </a:pPr>
            <a:r>
              <a:rPr kumimoji="0" lang="en-US" sz="2300" i="0" u="none" strike="noStrike" kern="1200" cap="none" spc="0" normalizeH="0" baseline="0" noProof="0" dirty="0" smtClean="0">
                <a:ln>
                  <a:noFill/>
                </a:ln>
                <a:solidFill>
                  <a:schemeClr val="tx1"/>
                </a:solidFill>
                <a:effectLst/>
                <a:uLnTx/>
                <a:uFillTx/>
                <a:latin typeface="+mj-lt"/>
                <a:ea typeface="+mn-ea"/>
                <a:cs typeface="Courier New" pitchFamily="49" charset="0"/>
              </a:rPr>
              <a:t>/o – location</a:t>
            </a:r>
            <a:r>
              <a:rPr kumimoji="0" lang="en-US" sz="2300" i="0" u="none" strike="noStrike" kern="1200" cap="none" spc="0" normalizeH="0" noProof="0" dirty="0" smtClean="0">
                <a:ln>
                  <a:noFill/>
                </a:ln>
                <a:solidFill>
                  <a:schemeClr val="tx1"/>
                </a:solidFill>
                <a:effectLst/>
                <a:uLnTx/>
                <a:uFillTx/>
                <a:latin typeface="+mj-lt"/>
                <a:ea typeface="+mn-ea"/>
                <a:cs typeface="Courier New" pitchFamily="49" charset="0"/>
              </a:rPr>
              <a:t> of boot manager ; location of Windows directory</a:t>
            </a:r>
            <a:endParaRPr kumimoji="0" lang="en-US" sz="2300" i="0" u="none" strike="noStrike" kern="1200" cap="none" spc="0" normalizeH="0" baseline="0" noProof="0" dirty="0" smtClean="0">
              <a:ln>
                <a:noFill/>
              </a:ln>
              <a:solidFill>
                <a:schemeClr val="tx1"/>
              </a:solidFill>
              <a:effectLst/>
              <a:uLnTx/>
              <a:uFillTx/>
              <a:latin typeface="+mj-lt"/>
              <a:ea typeface="+mn-ea"/>
              <a:cs typeface="Courier New" pitchFamily="49" charset="0"/>
            </a:endParaRPr>
          </a:p>
          <a:p>
            <a:pPr marL="0" marR="0" lvl="0" indent="0" algn="l" defTabSz="914363" rtl="0" eaLnBrk="1" fontAlgn="auto" latinLnBrk="0" hangingPunct="1">
              <a:lnSpc>
                <a:spcPct val="90000"/>
              </a:lnSpc>
              <a:spcBef>
                <a:spcPct val="20000"/>
              </a:spcBef>
              <a:spcAft>
                <a:spcPts val="0"/>
              </a:spcAft>
              <a:buClrTx/>
              <a:buSzTx/>
              <a:tabLst/>
              <a:defRPr/>
            </a:pPr>
            <a:r>
              <a:rPr lang="en-US" sz="2300" dirty="0" smtClean="0">
                <a:latin typeface="+mj-lt"/>
                <a:cs typeface="Courier New" pitchFamily="49" charset="0"/>
              </a:rPr>
              <a:t>/s – temporary storage</a:t>
            </a:r>
          </a:p>
          <a:p>
            <a:pPr marL="0" marR="0" lvl="0" indent="0" algn="l" defTabSz="914363" rtl="0" eaLnBrk="1" fontAlgn="auto" latinLnBrk="0" hangingPunct="1">
              <a:lnSpc>
                <a:spcPct val="90000"/>
              </a:lnSpc>
              <a:spcBef>
                <a:spcPct val="20000"/>
              </a:spcBef>
              <a:spcAft>
                <a:spcPts val="0"/>
              </a:spcAft>
              <a:buClrTx/>
              <a:buSzTx/>
              <a:tabLst/>
              <a:defRPr/>
            </a:pPr>
            <a:r>
              <a:rPr kumimoji="0" lang="en-US" sz="2300" i="0" u="none" strike="noStrike" kern="1200" cap="none" spc="0" normalizeH="0" baseline="0" noProof="0" dirty="0" smtClean="0">
                <a:ln>
                  <a:noFill/>
                </a:ln>
                <a:solidFill>
                  <a:schemeClr val="tx1"/>
                </a:solidFill>
                <a:effectLst/>
                <a:uLnTx/>
                <a:uFillTx/>
                <a:latin typeface="+mj-lt"/>
                <a:ea typeface="+mn-ea"/>
                <a:cs typeface="Courier New" pitchFamily="49" charset="0"/>
              </a:rPr>
              <a:t>/l – log</a:t>
            </a:r>
            <a:r>
              <a:rPr kumimoji="0" lang="en-US" sz="2300" i="0" u="none" strike="noStrike" kern="1200" cap="none" spc="0" normalizeH="0" noProof="0" dirty="0" smtClean="0">
                <a:ln>
                  <a:noFill/>
                </a:ln>
                <a:solidFill>
                  <a:schemeClr val="tx1"/>
                </a:solidFill>
                <a:effectLst/>
                <a:uLnTx/>
                <a:uFillTx/>
                <a:latin typeface="+mj-lt"/>
                <a:ea typeface="+mn-ea"/>
                <a:cs typeface="Courier New" pitchFamily="49" charset="0"/>
              </a:rPr>
              <a:t> file</a:t>
            </a:r>
            <a:endParaRPr kumimoji="0" lang="en-US" sz="2300" i="0" u="none" strike="noStrike" kern="1200" cap="none" spc="0" normalizeH="0" baseline="0" noProof="0" dirty="0">
              <a:ln>
                <a:noFill/>
              </a:ln>
              <a:solidFill>
                <a:schemeClr val="tx1"/>
              </a:solidFill>
              <a:effectLst/>
              <a:uLnTx/>
              <a:uFillTx/>
              <a:latin typeface="+mj-lt"/>
              <a:ea typeface="+mn-ea"/>
              <a:cs typeface="Courier New" pitchFamily="49" charset="0"/>
            </a:endParaRPr>
          </a:p>
        </p:txBody>
      </p:sp>
    </p:spTree>
    <p:extLst>
      <p:ext uri="{BB962C8B-B14F-4D97-AF65-F5344CB8AC3E}">
        <p14:creationId xmlns="" xmlns:p14="http://schemas.microsoft.com/office/powerpoint/2010/main" val="3646201262"/>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Deployment versus Slipstreaming</a:t>
            </a:r>
            <a:endParaRPr lang="en-US" dirty="0"/>
          </a:p>
        </p:txBody>
      </p:sp>
      <p:sp>
        <p:nvSpPr>
          <p:cNvPr id="4" name="Text Placeholder 3"/>
          <p:cNvSpPr>
            <a:spLocks noGrp="1"/>
          </p:cNvSpPr>
          <p:nvPr>
            <p:ph type="body" idx="1"/>
          </p:nvPr>
        </p:nvSpPr>
        <p:spPr/>
        <p:txBody>
          <a:bodyPr/>
          <a:lstStyle/>
          <a:p>
            <a:r>
              <a:rPr lang="en-US" dirty="0" smtClean="0"/>
              <a:t>Deployment</a:t>
            </a:r>
            <a:endParaRPr lang="en-US" dirty="0"/>
          </a:p>
        </p:txBody>
      </p:sp>
      <p:sp>
        <p:nvSpPr>
          <p:cNvPr id="5" name="Content Placeholder 4"/>
          <p:cNvSpPr>
            <a:spLocks noGrp="1"/>
          </p:cNvSpPr>
          <p:nvPr>
            <p:ph sz="half" idx="2"/>
          </p:nvPr>
        </p:nvSpPr>
        <p:spPr>
          <a:xfrm>
            <a:off x="381000" y="2174875"/>
            <a:ext cx="4114800" cy="3528658"/>
          </a:xfrm>
        </p:spPr>
        <p:txBody>
          <a:bodyPr/>
          <a:lstStyle/>
          <a:p>
            <a:r>
              <a:rPr lang="en-US" dirty="0" smtClean="0"/>
              <a:t>Familiar process</a:t>
            </a:r>
          </a:p>
          <a:p>
            <a:r>
              <a:rPr lang="en-US" dirty="0" smtClean="0"/>
              <a:t>Applies to all supported operating systems</a:t>
            </a:r>
          </a:p>
          <a:p>
            <a:pPr lvl="1"/>
            <a:r>
              <a:rPr lang="en-US" dirty="0" smtClean="0"/>
              <a:t>Windows XP</a:t>
            </a:r>
          </a:p>
          <a:p>
            <a:pPr lvl="1"/>
            <a:r>
              <a:rPr lang="en-US" dirty="0" smtClean="0"/>
              <a:t>Windows Server 2003</a:t>
            </a:r>
          </a:p>
          <a:p>
            <a:pPr lvl="1"/>
            <a:r>
              <a:rPr lang="en-US" dirty="0" smtClean="0"/>
              <a:t>etc.</a:t>
            </a:r>
          </a:p>
          <a:p>
            <a:r>
              <a:rPr lang="en-US" dirty="0" smtClean="0"/>
              <a:t>Necessary if operating system is already deployed</a:t>
            </a:r>
          </a:p>
          <a:p>
            <a:endParaRPr lang="en-US" dirty="0" smtClean="0"/>
          </a:p>
          <a:p>
            <a:endParaRPr lang="en-US" dirty="0"/>
          </a:p>
        </p:txBody>
      </p:sp>
      <p:sp>
        <p:nvSpPr>
          <p:cNvPr id="6" name="Text Placeholder 5"/>
          <p:cNvSpPr>
            <a:spLocks noGrp="1"/>
          </p:cNvSpPr>
          <p:nvPr>
            <p:ph type="body" sz="quarter" idx="3"/>
          </p:nvPr>
        </p:nvSpPr>
        <p:spPr/>
        <p:txBody>
          <a:bodyPr/>
          <a:lstStyle/>
          <a:p>
            <a:r>
              <a:rPr lang="en-US" dirty="0" smtClean="0"/>
              <a:t>Slipstreaming</a:t>
            </a:r>
            <a:endParaRPr lang="en-US" dirty="0"/>
          </a:p>
        </p:txBody>
      </p:sp>
      <p:sp>
        <p:nvSpPr>
          <p:cNvPr id="7" name="Content Placeholder 6"/>
          <p:cNvSpPr>
            <a:spLocks noGrp="1"/>
          </p:cNvSpPr>
          <p:nvPr>
            <p:ph sz="quarter" idx="4"/>
          </p:nvPr>
        </p:nvSpPr>
        <p:spPr>
          <a:xfrm>
            <a:off x="4645026" y="2174875"/>
            <a:ext cx="4117974" cy="2123658"/>
          </a:xfrm>
        </p:spPr>
        <p:txBody>
          <a:bodyPr/>
          <a:lstStyle/>
          <a:p>
            <a:r>
              <a:rPr lang="en-US" dirty="0" smtClean="0"/>
              <a:t>Faster</a:t>
            </a:r>
          </a:p>
          <a:p>
            <a:r>
              <a:rPr lang="en-US" dirty="0" smtClean="0"/>
              <a:t>No additional reboots</a:t>
            </a:r>
          </a:p>
          <a:p>
            <a:r>
              <a:rPr lang="en-US" dirty="0" smtClean="0"/>
              <a:t>May include updates and language packages</a:t>
            </a:r>
          </a:p>
          <a:p>
            <a:r>
              <a:rPr lang="en-US" dirty="0" smtClean="0"/>
              <a:t>Applies only to Vista and Windows Server 2008</a:t>
            </a:r>
            <a:endParaRPr lang="en-US" dirty="0"/>
          </a:p>
        </p:txBody>
      </p:sp>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054" y="228602"/>
            <a:ext cx="8375946" cy="664797"/>
          </a:xfrm>
        </p:spPr>
        <p:txBody>
          <a:bodyPr/>
          <a:lstStyle/>
          <a:p>
            <a:r>
              <a:rPr/>
              <a:t>Deploy </a:t>
            </a:r>
            <a:r>
              <a:rPr smtClean="0"/>
              <a:t>Phase</a:t>
            </a:r>
            <a:endParaRPr sz="3600" i="1">
              <a:solidFill>
                <a:schemeClr val="tx1"/>
              </a:solidFill>
            </a:endParaRPr>
          </a:p>
        </p:txBody>
      </p:sp>
      <p:sp>
        <p:nvSpPr>
          <p:cNvPr id="4" name="Content Placeholder 3"/>
          <p:cNvSpPr>
            <a:spLocks noGrp="1"/>
          </p:cNvSpPr>
          <p:nvPr>
            <p:ph idx="4294967295"/>
          </p:nvPr>
        </p:nvSpPr>
        <p:spPr>
          <a:xfrm>
            <a:off x="381000" y="1412875"/>
            <a:ext cx="8382000" cy="4702826"/>
          </a:xfrm>
          <a:prstGeom prst="rect">
            <a:avLst/>
          </a:prstGeom>
        </p:spPr>
        <p:txBody>
          <a:bodyPr/>
          <a:lstStyle/>
          <a:p>
            <a:r>
              <a:rPr lang="en-US" dirty="0" smtClean="0"/>
              <a:t>Depth of Group Policies will be determined by the needs of the customer</a:t>
            </a:r>
          </a:p>
          <a:p>
            <a:pPr lvl="1"/>
            <a:r>
              <a:rPr lang="en-US" dirty="0" smtClean="0"/>
              <a:t>Configure based on needs rather than trying to cover all policies</a:t>
            </a:r>
          </a:p>
          <a:p>
            <a:r>
              <a:rPr lang="en-US" dirty="0" smtClean="0"/>
              <a:t>New and recommended Group Policies can be found here: </a:t>
            </a:r>
          </a:p>
          <a:p>
            <a:pPr lvl="1"/>
            <a:r>
              <a:rPr lang="en-US" dirty="0" smtClean="0">
                <a:hlinkClick r:id="rId3"/>
              </a:rPr>
              <a:t>http://technet.microsoft.com/en-us/library/cc985351.aspx</a:t>
            </a:r>
            <a:endParaRPr lang="en-US" dirty="0" smtClean="0"/>
          </a:p>
        </p:txBody>
      </p:sp>
    </p:spTree>
  </p:cSld>
  <p:clrMapOvr>
    <a:masterClrMapping/>
  </p:clrMapOvr>
  <p:transition advTm="57046">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Management</a:t>
            </a:r>
            <a:endParaRPr lang="en-US" dirty="0"/>
          </a:p>
        </p:txBody>
      </p:sp>
      <p:graphicFrame>
        <p:nvGraphicFramePr>
          <p:cNvPr id="5" name="Diagram 4"/>
          <p:cNvGraphicFramePr/>
          <p:nvPr/>
        </p:nvGraphicFramePr>
        <p:xfrm>
          <a:off x="456128" y="1295400"/>
          <a:ext cx="7944728" cy="11792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Diagram 7"/>
          <p:cNvGraphicFramePr/>
          <p:nvPr/>
        </p:nvGraphicFramePr>
        <p:xfrm>
          <a:off x="456128" y="2616201"/>
          <a:ext cx="7944728" cy="117924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9" name="Diagram 8"/>
          <p:cNvGraphicFramePr/>
          <p:nvPr/>
        </p:nvGraphicFramePr>
        <p:xfrm>
          <a:off x="456128" y="3962400"/>
          <a:ext cx="7944728" cy="92524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0" name="Diagram 9"/>
          <p:cNvGraphicFramePr/>
          <p:nvPr/>
        </p:nvGraphicFramePr>
        <p:xfrm>
          <a:off x="457200" y="5029200"/>
          <a:ext cx="7944728" cy="1524000"/>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Group Policy</a:t>
            </a:r>
            <a:endParaRPr lang="en-US" dirty="0"/>
          </a:p>
        </p:txBody>
      </p:sp>
      <p:sp>
        <p:nvSpPr>
          <p:cNvPr id="3" name="Text Placeholder 2"/>
          <p:cNvSpPr>
            <a:spLocks noGrp="1"/>
          </p:cNvSpPr>
          <p:nvPr>
            <p:ph type="body" sz="quarter" idx="10"/>
          </p:nvPr>
        </p:nvSpPr>
        <p:spPr>
          <a:xfrm>
            <a:off x="93909" y="1273323"/>
            <a:ext cx="3382926" cy="5589222"/>
          </a:xfrm>
        </p:spPr>
        <p:txBody>
          <a:bodyPr/>
          <a:lstStyle/>
          <a:p>
            <a:r>
              <a:rPr lang="en-US" dirty="0" smtClean="0">
                <a:solidFill>
                  <a:srgbClr val="FFFFFF"/>
                </a:solidFill>
              </a:rPr>
              <a:t>About 1300 group policies</a:t>
            </a:r>
          </a:p>
          <a:p>
            <a:r>
              <a:rPr lang="en-US" dirty="0" smtClean="0">
                <a:solidFill>
                  <a:srgbClr val="FFFFFF"/>
                </a:solidFill>
              </a:rPr>
              <a:t>User and machine configuration</a:t>
            </a:r>
          </a:p>
          <a:p>
            <a:pPr lvl="1"/>
            <a:r>
              <a:rPr lang="en-US" dirty="0" smtClean="0">
                <a:solidFill>
                  <a:srgbClr val="FFFFFF"/>
                </a:solidFill>
              </a:rPr>
              <a:t>Machine takes precedence</a:t>
            </a:r>
          </a:p>
          <a:p>
            <a:r>
              <a:rPr lang="en-US" dirty="0" smtClean="0">
                <a:solidFill>
                  <a:srgbClr val="FFFFFF"/>
                </a:solidFill>
              </a:rPr>
              <a:t>Found in Administrative Templates in GP editor</a:t>
            </a:r>
          </a:p>
          <a:p>
            <a:endParaRPr lang="en-US" dirty="0">
              <a:solidFill>
                <a:srgbClr val="FFFFFF"/>
              </a:solidFill>
            </a:endParaRPr>
          </a:p>
        </p:txBody>
      </p:sp>
      <p:pic>
        <p:nvPicPr>
          <p:cNvPr id="3074" name="Picture 2"/>
          <p:cNvPicPr>
            <a:picLocks noChangeAspect="1" noChangeArrowheads="1"/>
          </p:cNvPicPr>
          <p:nvPr/>
        </p:nvPicPr>
        <p:blipFill>
          <a:blip r:embed="rId3"/>
          <a:srcRect/>
          <a:stretch>
            <a:fillRect/>
          </a:stretch>
        </p:blipFill>
        <p:spPr bwMode="auto">
          <a:xfrm>
            <a:off x="3485867" y="1371600"/>
            <a:ext cx="5487829" cy="4757036"/>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4869348"/>
            <a:ext cx="7772400" cy="1447800"/>
          </a:xfrm>
        </p:spPr>
        <p:txBody>
          <a:bodyPr/>
          <a:lstStyle/>
          <a:p>
            <a:r>
              <a:rPr lang="en-US" dirty="0" smtClean="0"/>
              <a:t>Group Policy</a:t>
            </a:r>
            <a:endParaRPr lang="en-US" dirty="0"/>
          </a:p>
        </p:txBody>
      </p:sp>
      <p:sp>
        <p:nvSpPr>
          <p:cNvPr id="4" name="Text Placeholder 3"/>
          <p:cNvSpPr>
            <a:spLocks noGrp="1"/>
          </p:cNvSpPr>
          <p:nvPr>
            <p:ph type="body" sz="quarter" idx="10"/>
          </p:nvPr>
        </p:nvSpPr>
        <p:spPr/>
        <p:txBody>
          <a:bodyPr/>
          <a:lstStyle/>
          <a:p>
            <a:r>
              <a:rPr lang="en-US" smtClean="0"/>
              <a:t>demo </a:t>
            </a:r>
            <a:endParaRPr lang="en-US" dirty="0"/>
          </a:p>
        </p:txBody>
      </p:sp>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054" y="228602"/>
            <a:ext cx="8375946" cy="664797"/>
          </a:xfrm>
        </p:spPr>
        <p:txBody>
          <a:bodyPr/>
          <a:lstStyle/>
          <a:p>
            <a:r>
              <a:rPr lang="en-US" dirty="0" smtClean="0"/>
              <a:t>Commonly Set Group Policies</a:t>
            </a:r>
            <a:endParaRPr lang="en-US" dirty="0"/>
          </a:p>
        </p:txBody>
      </p:sp>
      <p:graphicFrame>
        <p:nvGraphicFramePr>
          <p:cNvPr id="5" name="Content Placeholder 4"/>
          <p:cNvGraphicFramePr>
            <a:graphicFrameLocks noGrp="1"/>
          </p:cNvGraphicFramePr>
          <p:nvPr>
            <p:ph idx="4294967295"/>
          </p:nvPr>
        </p:nvGraphicFramePr>
        <p:xfrm>
          <a:off x="341798" y="1752600"/>
          <a:ext cx="8382000" cy="4668520"/>
        </p:xfrm>
        <a:graphic>
          <a:graphicData uri="http://schemas.openxmlformats.org/drawingml/2006/table">
            <a:tbl>
              <a:tblPr firstRow="1" bandRow="1">
                <a:tableStyleId>{18603FDC-E32A-4AB5-989C-0864C3EAD2B8}</a:tableStyleId>
              </a:tblPr>
              <a:tblGrid>
                <a:gridCol w="4191000"/>
                <a:gridCol w="4191000"/>
              </a:tblGrid>
              <a:tr h="370840">
                <a:tc>
                  <a:txBody>
                    <a:bodyPr/>
                    <a:lstStyle/>
                    <a:p>
                      <a:r>
                        <a:rPr lang="en-US" dirty="0" smtClean="0"/>
                        <a:t>Customer Need</a:t>
                      </a:r>
                      <a:endParaRPr lang="en-US" b="1" dirty="0"/>
                    </a:p>
                  </a:txBody>
                  <a:tcPr/>
                </a:tc>
                <a:tc>
                  <a:txBody>
                    <a:bodyPr/>
                    <a:lstStyle/>
                    <a:p>
                      <a:r>
                        <a:rPr lang="en-US" dirty="0" smtClean="0"/>
                        <a:t>Group Policy</a:t>
                      </a:r>
                      <a:endParaRPr lang="en-US" b="1" dirty="0"/>
                    </a:p>
                  </a:txBody>
                  <a:tcPr/>
                </a:tc>
              </a:tr>
              <a:tr h="370840">
                <a:tc>
                  <a:txBody>
                    <a:bodyPr/>
                    <a:lstStyle/>
                    <a:p>
                      <a:r>
                        <a:rPr lang="en-US" dirty="0" smtClean="0"/>
                        <a:t>Lock down security settings</a:t>
                      </a:r>
                      <a:endParaRPr lang="en-US" dirty="0"/>
                    </a:p>
                  </a:txBody>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dirty="0" smtClean="0"/>
                        <a:t>\Internet Control Panel\Disable the Security Page</a:t>
                      </a:r>
                    </a:p>
                  </a:txBody>
                  <a:tcPr/>
                </a:tc>
              </a:tr>
              <a:tr h="370840">
                <a:tc>
                  <a:txBody>
                    <a:bodyPr/>
                    <a:lstStyle/>
                    <a:p>
                      <a:r>
                        <a:rPr lang="en-US" dirty="0" smtClean="0"/>
                        <a:t>Secure users from phishing sites</a:t>
                      </a:r>
                      <a:endParaRPr lang="en-US" dirty="0"/>
                    </a:p>
                  </a:txBody>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dirty="0" smtClean="0"/>
                        <a:t>\Prevent Bypassing </a:t>
                      </a:r>
                      <a:r>
                        <a:rPr lang="en-US" dirty="0" err="1" smtClean="0"/>
                        <a:t>SmartScreen</a:t>
                      </a:r>
                      <a:r>
                        <a:rPr lang="en-US" dirty="0" smtClean="0"/>
                        <a:t> Filter Warnings</a:t>
                      </a:r>
                    </a:p>
                  </a:txBody>
                  <a:tcPr/>
                </a:tc>
              </a:tr>
              <a:tr h="370840">
                <a:tc>
                  <a:txBody>
                    <a:bodyPr/>
                    <a:lstStyle/>
                    <a:p>
                      <a:r>
                        <a:rPr lang="en-US" dirty="0" smtClean="0"/>
                        <a:t>Prevent</a:t>
                      </a:r>
                      <a:r>
                        <a:rPr lang="en-US" baseline="0" dirty="0" smtClean="0"/>
                        <a:t> users from installing unapproved add-ons</a:t>
                      </a:r>
                      <a:endParaRPr lang="en-US" dirty="0"/>
                    </a:p>
                  </a:txBody>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dirty="0" smtClean="0"/>
                        <a:t>\Security Features\Add-on Management\Add-on List</a:t>
                      </a:r>
                    </a:p>
                    <a:p>
                      <a:pPr marL="0" marR="0" indent="0" algn="l" defTabSz="914363"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363" rtl="0" eaLnBrk="1" fontAlgn="auto" latinLnBrk="0" hangingPunct="1">
                        <a:lnSpc>
                          <a:spcPct val="100000"/>
                        </a:lnSpc>
                        <a:spcBef>
                          <a:spcPts val="0"/>
                        </a:spcBef>
                        <a:spcAft>
                          <a:spcPts val="0"/>
                        </a:spcAft>
                        <a:buClrTx/>
                        <a:buSzTx/>
                        <a:buFontTx/>
                        <a:buNone/>
                        <a:tabLst/>
                        <a:defRPr/>
                      </a:pPr>
                      <a:r>
                        <a:rPr lang="en-US" dirty="0" smtClean="0"/>
                        <a:t>\Security Features\Add-on Management\Deny all add-ons unless specifically allowed in the Add-on List</a:t>
                      </a:r>
                    </a:p>
                  </a:txBody>
                  <a:tcPr/>
                </a:tc>
              </a:tr>
              <a:tr h="370840">
                <a:tc>
                  <a:txBody>
                    <a:bodyPr/>
                    <a:lstStyle/>
                    <a:p>
                      <a:r>
                        <a:rPr lang="en-US" dirty="0" smtClean="0"/>
                        <a:t>Secure users from sites with fraudulent certificates</a:t>
                      </a:r>
                      <a:endParaRPr lang="en-US" dirty="0"/>
                    </a:p>
                  </a:txBody>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dirty="0" smtClean="0"/>
                        <a:t>\Internet Control Panel\Prevent ignoring certificate errors</a:t>
                      </a:r>
                    </a:p>
                  </a:txBody>
                  <a:tcPr/>
                </a:tc>
              </a:tr>
              <a:tr h="370840">
                <a:tc>
                  <a:txBody>
                    <a:bodyPr/>
                    <a:lstStyle/>
                    <a:p>
                      <a:r>
                        <a:rPr lang="en-US" dirty="0" smtClean="0"/>
                        <a:t>Ensure specific web sites are in specific security zones</a:t>
                      </a:r>
                      <a:endParaRPr lang="en-US" dirty="0"/>
                    </a:p>
                  </a:txBody>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dirty="0" smtClean="0"/>
                        <a:t>\Internet Control Panel\Security Page\Site to Zone Assignment List</a:t>
                      </a:r>
                    </a:p>
                  </a:txBody>
                  <a:tcPr/>
                </a:tc>
              </a:tr>
            </a:tbl>
          </a:graphicData>
        </a:graphic>
      </p:graphicFrame>
    </p:spTree>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Updating</a:t>
            </a:r>
            <a:endParaRPr lang="en-US" dirty="0"/>
          </a:p>
        </p:txBody>
      </p:sp>
      <p:graphicFrame>
        <p:nvGraphicFramePr>
          <p:cNvPr id="5" name="Diagram 4"/>
          <p:cNvGraphicFramePr/>
          <p:nvPr/>
        </p:nvGraphicFramePr>
        <p:xfrm>
          <a:off x="456128" y="1295400"/>
          <a:ext cx="7944728" cy="11792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Diagram 7"/>
          <p:cNvGraphicFramePr/>
          <p:nvPr/>
        </p:nvGraphicFramePr>
        <p:xfrm>
          <a:off x="456128" y="2616201"/>
          <a:ext cx="7944728" cy="117924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9" name="Diagram 8"/>
          <p:cNvGraphicFramePr/>
          <p:nvPr/>
        </p:nvGraphicFramePr>
        <p:xfrm>
          <a:off x="456128" y="3962400"/>
          <a:ext cx="7944728" cy="92524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0" name="Diagram 9"/>
          <p:cNvGraphicFramePr/>
          <p:nvPr/>
        </p:nvGraphicFramePr>
        <p:xfrm>
          <a:off x="457200" y="5029200"/>
          <a:ext cx="7944728" cy="1524000"/>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Accelerators">
            <a:hlinkClick r:id="rId3"/>
          </p:cNvPr>
          <p:cNvPicPr>
            <a:picLocks noChangeAspect="1" noChangeArrowheads="1"/>
          </p:cNvPicPr>
          <p:nvPr/>
        </p:nvPicPr>
        <p:blipFill>
          <a:blip r:embed="rId4" cstate="print"/>
          <a:srcRect/>
          <a:stretch>
            <a:fillRect/>
          </a:stretch>
        </p:blipFill>
        <p:spPr bwMode="auto">
          <a:xfrm>
            <a:off x="304800" y="1444133"/>
            <a:ext cx="2303462" cy="1343686"/>
          </a:xfrm>
          <a:prstGeom prst="rect">
            <a:avLst/>
          </a:prstGeom>
          <a:ln>
            <a:noFill/>
          </a:ln>
          <a:effectLst>
            <a:outerShdw blurRad="292100" dist="139700" dir="2700000" algn="tl" rotWithShape="0">
              <a:srgbClr val="333333">
                <a:alpha val="65000"/>
              </a:srgbClr>
            </a:outerShdw>
          </a:effectLst>
        </p:spPr>
      </p:pic>
      <p:pic>
        <p:nvPicPr>
          <p:cNvPr id="5" name="Picture 6" descr="Search suggestions">
            <a:hlinkClick r:id="rId5"/>
          </p:cNvPr>
          <p:cNvPicPr>
            <a:picLocks noChangeAspect="1" noChangeArrowheads="1"/>
          </p:cNvPicPr>
          <p:nvPr/>
        </p:nvPicPr>
        <p:blipFill>
          <a:blip r:embed="rId6" cstate="print"/>
          <a:srcRect/>
          <a:stretch>
            <a:fillRect/>
          </a:stretch>
        </p:blipFill>
        <p:spPr bwMode="auto">
          <a:xfrm>
            <a:off x="304800" y="4654058"/>
            <a:ext cx="2303462" cy="1343686"/>
          </a:xfrm>
          <a:prstGeom prst="rect">
            <a:avLst/>
          </a:prstGeom>
          <a:ln>
            <a:noFill/>
          </a:ln>
          <a:effectLst>
            <a:outerShdw blurRad="292100" dist="139700" dir="2700000" algn="tl" rotWithShape="0">
              <a:srgbClr val="333333">
                <a:alpha val="65000"/>
              </a:srgbClr>
            </a:outerShdw>
          </a:effectLst>
        </p:spPr>
      </p:pic>
      <p:pic>
        <p:nvPicPr>
          <p:cNvPr id="6" name="Picture 8" descr="An eBay Web Slice">
            <a:hlinkClick r:id="rId7"/>
          </p:cNvPr>
          <p:cNvPicPr>
            <a:picLocks noChangeAspect="1" noChangeArrowheads="1"/>
          </p:cNvPicPr>
          <p:nvPr/>
        </p:nvPicPr>
        <p:blipFill>
          <a:blip r:embed="rId8" cstate="print"/>
          <a:srcRect/>
          <a:stretch>
            <a:fillRect/>
          </a:stretch>
        </p:blipFill>
        <p:spPr bwMode="auto">
          <a:xfrm>
            <a:off x="304800" y="3049096"/>
            <a:ext cx="2303462" cy="1343686"/>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3048000" y="3054519"/>
            <a:ext cx="5547026" cy="1200329"/>
          </a:xfrm>
          <a:prstGeom prst="rect">
            <a:avLst/>
          </a:prstGeom>
          <a:noFill/>
        </p:spPr>
        <p:txBody>
          <a:bodyPr wrap="square" rtlCol="0">
            <a:spAutoFit/>
          </a:bodyPr>
          <a:lstStyle/>
          <a:p>
            <a:pPr defTabSz="914363"/>
            <a:r>
              <a:rPr lang="en-US" sz="2400" b="1" dirty="0" smtClean="0">
                <a:solidFill>
                  <a:srgbClr val="CCFFCC"/>
                </a:solidFill>
              </a:rPr>
              <a:t>Web Slices</a:t>
            </a:r>
            <a:r>
              <a:rPr lang="en-US" sz="2400" dirty="0" smtClean="0">
                <a:solidFill>
                  <a:srgbClr val="CCFFCC"/>
                </a:solidFill>
              </a:rPr>
              <a:t>:  </a:t>
            </a:r>
          </a:p>
          <a:p>
            <a:pPr defTabSz="914363"/>
            <a:r>
              <a:rPr lang="en-US" sz="2400" dirty="0" smtClean="0">
                <a:solidFill>
                  <a:srgbClr val="CCFFCC"/>
                </a:solidFill>
              </a:rPr>
              <a:t>Users save 10s of seconds on common tasks</a:t>
            </a:r>
            <a:endParaRPr lang="en-US" sz="2400" dirty="0">
              <a:solidFill>
                <a:srgbClr val="CCFFCC"/>
              </a:solidFill>
            </a:endParaRPr>
          </a:p>
        </p:txBody>
      </p:sp>
      <p:sp>
        <p:nvSpPr>
          <p:cNvPr id="8" name="TextBox 7"/>
          <p:cNvSpPr txBox="1"/>
          <p:nvPr/>
        </p:nvSpPr>
        <p:spPr>
          <a:xfrm>
            <a:off x="3048000" y="1473369"/>
            <a:ext cx="5547026" cy="830997"/>
          </a:xfrm>
          <a:prstGeom prst="rect">
            <a:avLst/>
          </a:prstGeom>
          <a:noFill/>
        </p:spPr>
        <p:txBody>
          <a:bodyPr wrap="square" rtlCol="0">
            <a:spAutoFit/>
          </a:bodyPr>
          <a:lstStyle/>
          <a:p>
            <a:pPr defTabSz="914363"/>
            <a:r>
              <a:rPr lang="en-US" sz="2400" b="1" dirty="0" smtClean="0">
                <a:solidFill>
                  <a:srgbClr val="CCFFCC"/>
                </a:solidFill>
              </a:rPr>
              <a:t>Accelerators</a:t>
            </a:r>
            <a:r>
              <a:rPr lang="en-US" sz="2400" dirty="0" smtClean="0">
                <a:solidFill>
                  <a:srgbClr val="CCFFCC"/>
                </a:solidFill>
              </a:rPr>
              <a:t>:  </a:t>
            </a:r>
          </a:p>
          <a:p>
            <a:pPr defTabSz="914363"/>
            <a:r>
              <a:rPr lang="en-US" sz="2400" dirty="0" smtClean="0">
                <a:solidFill>
                  <a:srgbClr val="CCFFCC"/>
                </a:solidFill>
              </a:rPr>
              <a:t>7 clicks to map an address becomes 2 or 3</a:t>
            </a:r>
            <a:endParaRPr lang="en-US" sz="2400" dirty="0">
              <a:solidFill>
                <a:srgbClr val="CCFFCC"/>
              </a:solidFill>
            </a:endParaRPr>
          </a:p>
        </p:txBody>
      </p:sp>
      <p:sp>
        <p:nvSpPr>
          <p:cNvPr id="9" name="TextBox 8"/>
          <p:cNvSpPr txBox="1"/>
          <p:nvPr/>
        </p:nvSpPr>
        <p:spPr>
          <a:xfrm>
            <a:off x="3048000" y="4673769"/>
            <a:ext cx="5547026" cy="830997"/>
          </a:xfrm>
          <a:prstGeom prst="rect">
            <a:avLst/>
          </a:prstGeom>
          <a:noFill/>
        </p:spPr>
        <p:txBody>
          <a:bodyPr wrap="square" rtlCol="0">
            <a:spAutoFit/>
          </a:bodyPr>
          <a:lstStyle/>
          <a:p>
            <a:pPr defTabSz="914363"/>
            <a:r>
              <a:rPr lang="en-US" sz="2400" b="1" dirty="0" smtClean="0">
                <a:solidFill>
                  <a:srgbClr val="CCFFCC"/>
                </a:solidFill>
              </a:rPr>
              <a:t>Visual Search</a:t>
            </a:r>
            <a:r>
              <a:rPr lang="en-US" sz="2400" dirty="0" smtClean="0">
                <a:solidFill>
                  <a:srgbClr val="CCFFCC"/>
                </a:solidFill>
              </a:rPr>
              <a:t>:  </a:t>
            </a:r>
          </a:p>
          <a:p>
            <a:pPr defTabSz="914363"/>
            <a:r>
              <a:rPr lang="en-US" sz="2400" dirty="0" smtClean="0">
                <a:solidFill>
                  <a:srgbClr val="CCFFCC"/>
                </a:solidFill>
              </a:rPr>
              <a:t>Search smarter without leaving the page</a:t>
            </a:r>
            <a:endParaRPr lang="en-US" sz="2400" dirty="0">
              <a:solidFill>
                <a:srgbClr val="CCFFCC"/>
              </a:solidFill>
            </a:endParaRPr>
          </a:p>
        </p:txBody>
      </p:sp>
      <p:sp>
        <p:nvSpPr>
          <p:cNvPr id="10" name="Rectangle 9"/>
          <p:cNvSpPr/>
          <p:nvPr/>
        </p:nvSpPr>
        <p:spPr>
          <a:xfrm>
            <a:off x="0" y="6383571"/>
            <a:ext cx="9144000" cy="507831"/>
          </a:xfrm>
          <a:prstGeom prst="rect">
            <a:avLst/>
          </a:prstGeom>
          <a:noFill/>
        </p:spPr>
        <p:txBody>
          <a:bodyPr wrap="square" lIns="91440" tIns="45720" rIns="91440" bIns="45720">
            <a:spAutoFit/>
          </a:bodyPr>
          <a:lstStyle/>
          <a:p>
            <a:pPr algn="ctr"/>
            <a:r>
              <a:rPr lang="en-US" sz="2700" b="1" dirty="0" smtClean="0">
                <a:solidFill>
                  <a:srgbClr val="FFFFFF"/>
                </a:solidFill>
              </a:rPr>
              <a:t>No other Browser offers all of these service capabilities</a:t>
            </a:r>
            <a:endParaRPr lang="en-US" sz="2700" b="1" dirty="0">
              <a:solidFill>
                <a:srgbClr val="FFFFFF"/>
              </a:solidFill>
            </a:endParaRPr>
          </a:p>
        </p:txBody>
      </p:sp>
      <p:sp>
        <p:nvSpPr>
          <p:cNvPr id="11" name="Title 1"/>
          <p:cNvSpPr>
            <a:spLocks noGrp="1"/>
          </p:cNvSpPr>
          <p:nvPr>
            <p:ph type="title"/>
          </p:nvPr>
        </p:nvSpPr>
        <p:spPr>
          <a:xfrm>
            <a:off x="381000" y="230188"/>
            <a:ext cx="8382000" cy="1107996"/>
          </a:xfrm>
        </p:spPr>
        <p:txBody>
          <a:bodyPr/>
          <a:lstStyle/>
          <a:p>
            <a:r>
              <a:rPr lang="en-US" sz="4400" dirty="0" smtClean="0"/>
              <a:t>Increase user productivity with IE8</a:t>
            </a:r>
            <a:r>
              <a:rPr lang="en-US" dirty="0" smtClean="0"/>
              <a:t/>
            </a:r>
            <a:br>
              <a:rPr lang="en-US" dirty="0" smtClean="0"/>
            </a:br>
            <a:r>
              <a:rPr lang="en-US" sz="3600" dirty="0" smtClean="0">
                <a:gradFill>
                  <a:gsLst>
                    <a:gs pos="50000">
                      <a:schemeClr val="tx2"/>
                    </a:gs>
                    <a:gs pos="100000">
                      <a:schemeClr val="tx2"/>
                    </a:gs>
                  </a:gsLst>
                  <a:lin ang="5400000" scaled="0"/>
                </a:gradFill>
              </a:rPr>
              <a:t>Make daily tasks faster and easier</a:t>
            </a:r>
            <a:endParaRPr lang="en-US" dirty="0">
              <a:gradFill>
                <a:gsLst>
                  <a:gs pos="50000">
                    <a:schemeClr val="tx2"/>
                  </a:gs>
                  <a:gs pos="100000">
                    <a:schemeClr val="tx2"/>
                  </a:gs>
                </a:gsLst>
                <a:lin ang="5400000" scaled="0"/>
              </a:gra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054" y="228602"/>
            <a:ext cx="8375946" cy="664797"/>
          </a:xfrm>
        </p:spPr>
        <p:txBody>
          <a:bodyPr/>
          <a:lstStyle/>
          <a:p>
            <a:pPr lvl="0"/>
            <a:r>
              <a:rPr smtClean="0"/>
              <a:t>Windows Update</a:t>
            </a:r>
            <a:endParaRPr sz="3600" i="1">
              <a:solidFill>
                <a:schemeClr val="tx1"/>
              </a:solidFill>
            </a:endParaRPr>
          </a:p>
        </p:txBody>
      </p:sp>
      <p:sp>
        <p:nvSpPr>
          <p:cNvPr id="4" name="Content Placeholder 3"/>
          <p:cNvSpPr>
            <a:spLocks noGrp="1"/>
          </p:cNvSpPr>
          <p:nvPr>
            <p:ph idx="4294967295"/>
          </p:nvPr>
        </p:nvSpPr>
        <p:spPr>
          <a:xfrm>
            <a:off x="242771" y="1242748"/>
            <a:ext cx="8763000" cy="3779496"/>
          </a:xfrm>
          <a:prstGeom prst="rect">
            <a:avLst/>
          </a:prstGeom>
        </p:spPr>
        <p:txBody>
          <a:bodyPr/>
          <a:lstStyle/>
          <a:p>
            <a:r>
              <a:rPr lang="en-US" dirty="0" smtClean="0"/>
              <a:t>Useful for updating and installing Internet Explorer</a:t>
            </a:r>
          </a:p>
          <a:p>
            <a:pPr lvl="1"/>
            <a:r>
              <a:rPr lang="en-US" dirty="0" smtClean="0"/>
              <a:t>IE8 is now available through Automatic Updates</a:t>
            </a:r>
          </a:p>
          <a:p>
            <a:pPr lvl="1">
              <a:buNone/>
            </a:pPr>
            <a:r>
              <a:rPr lang="en-US" dirty="0" smtClean="0"/>
              <a:t>	</a:t>
            </a:r>
            <a:r>
              <a:rPr lang="en-US" dirty="0" smtClean="0">
                <a:hlinkClick r:id="rId3"/>
              </a:rPr>
              <a:t>http://blogs.msdn.com/ie/archive/2009/04/10/prepare-for-automatic-update-distribution-of-ie8.aspx</a:t>
            </a:r>
            <a:endParaRPr lang="en-US" dirty="0" smtClean="0"/>
          </a:p>
          <a:p>
            <a:r>
              <a:rPr lang="en-US" dirty="0" smtClean="0"/>
              <a:t>Updates will  be installed based on settings on the individual clients</a:t>
            </a:r>
          </a:p>
          <a:p>
            <a:r>
              <a:rPr lang="en-US" dirty="0" smtClean="0"/>
              <a:t>Effective, but doesn’t allow for centralized management</a:t>
            </a:r>
          </a:p>
          <a:p>
            <a:pPr lvl="1"/>
            <a:r>
              <a:rPr lang="en-US" dirty="0" smtClean="0"/>
              <a:t>Consider implementing update management system…</a:t>
            </a:r>
            <a:endParaRPr lang="en-US" dirty="0"/>
          </a:p>
        </p:txBody>
      </p:sp>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054" y="228602"/>
            <a:ext cx="8375946" cy="664797"/>
          </a:xfrm>
        </p:spPr>
        <p:txBody>
          <a:bodyPr/>
          <a:lstStyle/>
          <a:p>
            <a:pPr lvl="0"/>
            <a:r>
              <a:rPr dirty="0" smtClean="0"/>
              <a:t>Update Management with WSUS</a:t>
            </a:r>
            <a:endParaRPr sz="3600" i="1" dirty="0">
              <a:solidFill>
                <a:schemeClr val="tx1"/>
              </a:solidFill>
            </a:endParaRPr>
          </a:p>
        </p:txBody>
      </p:sp>
      <p:sp>
        <p:nvSpPr>
          <p:cNvPr id="4" name="Content Placeholder 3"/>
          <p:cNvSpPr>
            <a:spLocks noGrp="1"/>
          </p:cNvSpPr>
          <p:nvPr>
            <p:ph idx="4294967295"/>
          </p:nvPr>
        </p:nvSpPr>
        <p:spPr>
          <a:xfrm>
            <a:off x="381000" y="1412875"/>
            <a:ext cx="8382000" cy="4382738"/>
          </a:xfrm>
          <a:prstGeom prst="rect">
            <a:avLst/>
          </a:prstGeom>
        </p:spPr>
        <p:txBody>
          <a:bodyPr/>
          <a:lstStyle/>
          <a:p>
            <a:endParaRPr lang="en-US" dirty="0" smtClean="0"/>
          </a:p>
          <a:p>
            <a:r>
              <a:rPr lang="en-US" dirty="0" smtClean="0"/>
              <a:t>Individual WSUS servers connect to Windows Update to download update packages</a:t>
            </a:r>
          </a:p>
          <a:p>
            <a:r>
              <a:rPr lang="en-US" dirty="0" smtClean="0"/>
              <a:t>Administrators can test updates to ensure compatibility before deployment</a:t>
            </a:r>
          </a:p>
          <a:p>
            <a:r>
              <a:rPr lang="en-US" dirty="0" smtClean="0"/>
              <a:t>Once approved, the updates are available to target machines</a:t>
            </a:r>
          </a:p>
          <a:p>
            <a:r>
              <a:rPr lang="en-US" dirty="0" smtClean="0"/>
              <a:t>System Center Configuration Manager makes this even better…</a:t>
            </a:r>
          </a:p>
        </p:txBody>
      </p:sp>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054" y="228602"/>
            <a:ext cx="8375946" cy="664797"/>
          </a:xfrm>
        </p:spPr>
        <p:txBody>
          <a:bodyPr/>
          <a:lstStyle/>
          <a:p>
            <a:r>
              <a:rPr smtClean="0"/>
              <a:t>Blocker Toolkit</a:t>
            </a:r>
            <a:endParaRPr sz="3600" i="1">
              <a:solidFill>
                <a:schemeClr val="tx1"/>
              </a:solidFill>
            </a:endParaRPr>
          </a:p>
        </p:txBody>
      </p:sp>
      <p:sp>
        <p:nvSpPr>
          <p:cNvPr id="4" name="Content Placeholder 3"/>
          <p:cNvSpPr>
            <a:spLocks noGrp="1"/>
          </p:cNvSpPr>
          <p:nvPr>
            <p:ph idx="4294967295"/>
          </p:nvPr>
        </p:nvSpPr>
        <p:spPr>
          <a:xfrm>
            <a:off x="381000" y="1412875"/>
            <a:ext cx="8382000" cy="4536627"/>
          </a:xfrm>
          <a:prstGeom prst="rect">
            <a:avLst/>
          </a:prstGeom>
        </p:spPr>
        <p:txBody>
          <a:bodyPr/>
          <a:lstStyle/>
          <a:p>
            <a:r>
              <a:rPr lang="en-US" sz="2400" dirty="0" smtClean="0"/>
              <a:t>Blocks IE from being installed via Automatic Updates</a:t>
            </a:r>
          </a:p>
          <a:p>
            <a:pPr lvl="1"/>
            <a:r>
              <a:rPr lang="en-US" sz="2000" dirty="0" smtClean="0"/>
              <a:t>Gives you control of when IE is installed</a:t>
            </a:r>
          </a:p>
          <a:p>
            <a:r>
              <a:rPr lang="en-US" sz="2400" dirty="0" smtClean="0"/>
              <a:t>Creates a registry key</a:t>
            </a:r>
          </a:p>
          <a:p>
            <a:pPr lvl="1"/>
            <a:r>
              <a:rPr lang="en-US" sz="2000" dirty="0" smtClean="0"/>
              <a:t>HKLM\SOFTWARE\Microsoft\Internet Explorer\Setup\8.0\DoNotAllowIE80</a:t>
            </a:r>
          </a:p>
          <a:p>
            <a:r>
              <a:rPr lang="en-US" sz="2400" dirty="0" smtClean="0"/>
              <a:t>Two possible settings</a:t>
            </a:r>
          </a:p>
          <a:p>
            <a:pPr lvl="1"/>
            <a:r>
              <a:rPr lang="en-US" sz="2000" dirty="0" smtClean="0"/>
              <a:t>0: Allows AU to install IE8</a:t>
            </a:r>
          </a:p>
          <a:p>
            <a:pPr lvl="1"/>
            <a:r>
              <a:rPr lang="en-US" sz="2000" dirty="0" smtClean="0"/>
              <a:t>1: Blocks AU from installing IE8</a:t>
            </a:r>
          </a:p>
          <a:p>
            <a:r>
              <a:rPr lang="en-US" sz="2400" dirty="0" smtClean="0"/>
              <a:t>Two components in the toolkit</a:t>
            </a:r>
          </a:p>
          <a:p>
            <a:pPr lvl="1"/>
            <a:r>
              <a:rPr lang="en-US" sz="2000" dirty="0" smtClean="0"/>
              <a:t>ADM template for Group Policy</a:t>
            </a:r>
          </a:p>
          <a:p>
            <a:pPr lvl="1"/>
            <a:r>
              <a:rPr lang="en-US" sz="2000" dirty="0" smtClean="0"/>
              <a:t>IE80Blocker.cmd</a:t>
            </a:r>
            <a:endParaRPr lang="en-US" sz="2000" dirty="0"/>
          </a:p>
          <a:p>
            <a:pPr lvl="2"/>
            <a:r>
              <a:rPr lang="en-US" sz="1800" dirty="0" smtClean="0"/>
              <a:t>/B to block</a:t>
            </a:r>
          </a:p>
          <a:p>
            <a:pPr lvl="2"/>
            <a:r>
              <a:rPr lang="en-US" sz="1800" dirty="0" smtClean="0"/>
              <a:t>/U to unblock</a:t>
            </a:r>
          </a:p>
        </p:txBody>
      </p:sp>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z="8000" dirty="0" smtClean="0"/>
              <a:t>question &amp; answer</a:t>
            </a:r>
            <a:endParaRPr lang="en-US" sz="8000" dirty="0"/>
          </a:p>
        </p:txBody>
      </p:sp>
    </p:spTree>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bwMode="auto">
          <a:xfrm>
            <a:off x="16204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16204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4" name="Picture 23" descr="TechNet.png"/>
          <p:cNvPicPr>
            <a:picLocks noChangeAspect="1"/>
          </p:cNvPicPr>
          <p:nvPr/>
        </p:nvPicPr>
        <p:blipFill>
          <a:blip r:embed="rId3"/>
          <a:stretch>
            <a:fillRect/>
          </a:stretch>
        </p:blipFill>
        <p:spPr bwMode="black">
          <a:xfrm>
            <a:off x="762000" y="3607054"/>
            <a:ext cx="3624263" cy="738032"/>
          </a:xfrm>
          <a:prstGeom prst="rect">
            <a:avLst/>
          </a:prstGeom>
        </p:spPr>
      </p:pic>
      <p:grpSp>
        <p:nvGrpSpPr>
          <p:cNvPr id="3" name="Group 29"/>
          <p:cNvGrpSpPr/>
          <p:nvPr/>
        </p:nvGrpSpPr>
        <p:grpSpPr>
          <a:xfrm>
            <a:off x="276225" y="1426139"/>
            <a:ext cx="457200" cy="457200"/>
            <a:chOff x="0" y="1400175"/>
            <a:chExt cx="457200" cy="457200"/>
          </a:xfrm>
        </p:grpSpPr>
        <p:sp>
          <p:nvSpPr>
            <p:cNvPr id="31" name="Oval 30"/>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Oval 31"/>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Oval 32"/>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2" name="Oval 41"/>
          <p:cNvSpPr/>
          <p:nvPr/>
        </p:nvSpPr>
        <p:spPr bwMode="auto">
          <a:xfrm>
            <a:off x="123825"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47" name="Rectangle 46"/>
          <p:cNvSpPr/>
          <p:nvPr/>
        </p:nvSpPr>
        <p:spPr>
          <a:xfrm>
            <a:off x="838200" y="2322868"/>
            <a:ext cx="3849547" cy="954107"/>
          </a:xfrm>
          <a:prstGeom prst="rect">
            <a:avLst/>
          </a:prstGeom>
        </p:spPr>
        <p:txBody>
          <a:bodyPr wrap="square">
            <a:spAutoFit/>
          </a:bodyPr>
          <a:lstStyle/>
          <a:p>
            <a:pPr>
              <a:spcBef>
                <a:spcPts val="600"/>
              </a:spcBef>
            </a:pPr>
            <a:r>
              <a:rPr lang="en-US" sz="2000" dirty="0" smtClean="0">
                <a:hlinkClick r:id="rId4"/>
              </a:rPr>
              <a:t>www.microsoft.com/teched</a:t>
            </a:r>
            <a:r>
              <a:rPr lang="en-US" sz="2000" dirty="0" smtClean="0"/>
              <a:t> </a:t>
            </a:r>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Sessions On-Demand &amp; Community</a:t>
            </a:r>
          </a:p>
        </p:txBody>
      </p:sp>
      <p:sp>
        <p:nvSpPr>
          <p:cNvPr id="48" name="Rectangle 47"/>
          <p:cNvSpPr/>
          <p:nvPr/>
        </p:nvSpPr>
        <p:spPr>
          <a:xfrm>
            <a:off x="838200" y="4474336"/>
            <a:ext cx="3733800" cy="1046440"/>
          </a:xfrm>
          <a:prstGeom prst="rect">
            <a:avLst/>
          </a:prstGeom>
        </p:spPr>
        <p:txBody>
          <a:bodyPr wrap="square">
            <a:spAutoFit/>
          </a:bodyPr>
          <a:lstStyle/>
          <a:p>
            <a:pPr lvl="0">
              <a:spcBef>
                <a:spcPts val="600"/>
              </a:spcBef>
              <a:buSzPct val="120000"/>
              <a:tabLst>
                <a:tab pos="1828800" algn="l"/>
              </a:tabLst>
              <a:defRPr/>
            </a:pPr>
            <a:r>
              <a:rPr lang="en-US" sz="2000" dirty="0" smtClean="0">
                <a:latin typeface="Calibri" pitchFamily="34" charset="0"/>
                <a:hlinkClick r:id="rId5"/>
              </a:rPr>
              <a:t>http://microsoft.com/technet</a:t>
            </a:r>
            <a:r>
              <a:rPr lang="en-US" sz="2400" b="1" dirty="0" smtClean="0">
                <a:latin typeface="Calibri" pitchFamily="34" charset="0"/>
              </a:rPr>
              <a:t>  </a:t>
            </a:r>
            <a:endParaRPr lang="en-US" sz="2400" dirty="0" smtClean="0">
              <a:latin typeface="Calibri" pitchFamily="34" charset="0"/>
            </a:endParaRPr>
          </a:p>
          <a:p>
            <a:pPr marL="0" lvl="1">
              <a:tabLst>
                <a:tab pos="1828800" algn="l"/>
              </a:tabLst>
              <a:defRPr/>
            </a:pPr>
            <a:endParaRPr lang="en-US" dirty="0" smtClean="0">
              <a:latin typeface="Calibri" pitchFamily="34" charset="0"/>
            </a:endParaRPr>
          </a:p>
          <a:p>
            <a:pPr marL="0" lvl="1">
              <a:tabLst>
                <a:tab pos="1828800" algn="l"/>
              </a:tabLst>
              <a:defRPr/>
            </a:pPr>
            <a:r>
              <a:rPr lang="en-US" dirty="0" smtClean="0">
                <a:latin typeface="Calibri" pitchFamily="34" charset="0"/>
              </a:rPr>
              <a:t>Resources for IT Professionals</a:t>
            </a:r>
          </a:p>
        </p:txBody>
      </p:sp>
      <p:pic>
        <p:nvPicPr>
          <p:cNvPr id="25" name="Picture 24" descr="TechEd_online.png"/>
          <p:cNvPicPr>
            <a:picLocks noChangeAspect="1"/>
          </p:cNvPicPr>
          <p:nvPr/>
        </p:nvPicPr>
        <p:blipFill>
          <a:blip r:embed="rId6"/>
          <a:stretch>
            <a:fillRect/>
          </a:stretch>
        </p:blipFill>
        <p:spPr bwMode="black">
          <a:xfrm>
            <a:off x="914400" y="1281128"/>
            <a:ext cx="2409825" cy="1076325"/>
          </a:xfrm>
          <a:prstGeom prst="rect">
            <a:avLst/>
          </a:prstGeom>
        </p:spPr>
      </p:pic>
      <p:sp>
        <p:nvSpPr>
          <p:cNvPr id="22" name="Rounded Rectangle 21"/>
          <p:cNvSpPr/>
          <p:nvPr/>
        </p:nvSpPr>
        <p:spPr bwMode="auto">
          <a:xfrm>
            <a:off x="461223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7" name="Picture 26" descr="msdn_1inch_rgb.png"/>
          <p:cNvPicPr>
            <a:picLocks noChangeAspect="1"/>
          </p:cNvPicPr>
          <p:nvPr/>
        </p:nvPicPr>
        <p:blipFill>
          <a:blip r:embed="rId7"/>
          <a:stretch>
            <a:fillRect/>
          </a:stretch>
        </p:blipFill>
        <p:spPr bwMode="black">
          <a:xfrm>
            <a:off x="5457615" y="3583086"/>
            <a:ext cx="1857375" cy="942975"/>
          </a:xfrm>
          <a:prstGeom prst="rect">
            <a:avLst/>
          </a:prstGeom>
        </p:spPr>
      </p:pic>
      <p:sp>
        <p:nvSpPr>
          <p:cNvPr id="28" name="Rectangle 27"/>
          <p:cNvSpPr/>
          <p:nvPr/>
        </p:nvSpPr>
        <p:spPr>
          <a:xfrm>
            <a:off x="5457615" y="4474336"/>
            <a:ext cx="3352800" cy="1046440"/>
          </a:xfrm>
          <a:prstGeom prst="rect">
            <a:avLst/>
          </a:prstGeom>
        </p:spPr>
        <p:txBody>
          <a:bodyPr wrap="square">
            <a:spAutoFit/>
          </a:bodyPr>
          <a:lstStyle/>
          <a:p>
            <a:pPr>
              <a:spcBef>
                <a:spcPts val="600"/>
              </a:spcBef>
              <a:tabLst>
                <a:tab pos="1828800" algn="l"/>
              </a:tabLst>
            </a:pPr>
            <a:r>
              <a:rPr lang="en-US" sz="2000" dirty="0" smtClean="0">
                <a:hlinkClick r:id="rId8"/>
              </a:rPr>
              <a:t>http://microsoft.com/msdn</a:t>
            </a:r>
            <a:r>
              <a:rPr lang="en-US" sz="2400" b="1" dirty="0" smtClean="0"/>
              <a:t>  </a:t>
            </a:r>
            <a:endParaRPr lang="en-US" sz="2400" dirty="0" smtClean="0"/>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Resources for Developers</a:t>
            </a:r>
          </a:p>
        </p:txBody>
      </p:sp>
      <p:grpSp>
        <p:nvGrpSpPr>
          <p:cNvPr id="4" name="Group 29"/>
          <p:cNvGrpSpPr/>
          <p:nvPr/>
        </p:nvGrpSpPr>
        <p:grpSpPr>
          <a:xfrm>
            <a:off x="276225" y="3758636"/>
            <a:ext cx="457200" cy="457200"/>
            <a:chOff x="0" y="1400175"/>
            <a:chExt cx="457200" cy="457200"/>
          </a:xfrm>
        </p:grpSpPr>
        <p:sp>
          <p:nvSpPr>
            <p:cNvPr id="38" name="Oval 37"/>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Oval 38"/>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Oval 3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1" name="Oval 40"/>
          <p:cNvSpPr/>
          <p:nvPr/>
        </p:nvSpPr>
        <p:spPr bwMode="auto">
          <a:xfrm>
            <a:off x="123825" y="3664111"/>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grpSp>
        <p:nvGrpSpPr>
          <p:cNvPr id="5" name="Group 43"/>
          <p:cNvGrpSpPr/>
          <p:nvPr/>
        </p:nvGrpSpPr>
        <p:grpSpPr>
          <a:xfrm>
            <a:off x="4800600" y="3758636"/>
            <a:ext cx="457200" cy="457200"/>
            <a:chOff x="0" y="1400175"/>
            <a:chExt cx="457200" cy="457200"/>
          </a:xfrm>
        </p:grpSpPr>
        <p:sp>
          <p:nvSpPr>
            <p:cNvPr id="45" name="Oval 44"/>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Oval 45"/>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Oval 4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1" name="Oval 50"/>
          <p:cNvSpPr/>
          <p:nvPr/>
        </p:nvSpPr>
        <p:spPr bwMode="auto">
          <a:xfrm>
            <a:off x="4648200" y="3606236"/>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35" name="Rounded Rectangle 34"/>
          <p:cNvSpPr/>
          <p:nvPr/>
        </p:nvSpPr>
        <p:spPr bwMode="auto">
          <a:xfrm>
            <a:off x="461223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6" name="Group 29"/>
          <p:cNvGrpSpPr/>
          <p:nvPr/>
        </p:nvGrpSpPr>
        <p:grpSpPr>
          <a:xfrm>
            <a:off x="4761140" y="1426139"/>
            <a:ext cx="457200" cy="457200"/>
            <a:chOff x="0" y="1400175"/>
            <a:chExt cx="457200" cy="457200"/>
          </a:xfrm>
        </p:grpSpPr>
        <p:sp>
          <p:nvSpPr>
            <p:cNvPr id="37" name="Oval 36"/>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Oval 42"/>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Oval 43"/>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2" name="Oval 51"/>
          <p:cNvSpPr/>
          <p:nvPr/>
        </p:nvSpPr>
        <p:spPr bwMode="auto">
          <a:xfrm>
            <a:off x="4608740"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7" name="Rectangle 56"/>
          <p:cNvSpPr/>
          <p:nvPr/>
        </p:nvSpPr>
        <p:spPr>
          <a:xfrm>
            <a:off x="4629872" y="2322868"/>
            <a:ext cx="4514127" cy="954107"/>
          </a:xfrm>
          <a:prstGeom prst="rect">
            <a:avLst/>
          </a:prstGeom>
        </p:spPr>
        <p:txBody>
          <a:bodyPr wrap="square">
            <a:spAutoFit/>
          </a:bodyPr>
          <a:lstStyle/>
          <a:p>
            <a:pPr>
              <a:spcBef>
                <a:spcPts val="600"/>
              </a:spcBef>
            </a:pPr>
            <a:r>
              <a:rPr lang="en-US" sz="2000" dirty="0" smtClean="0">
                <a:hlinkClick r:id="rId9"/>
              </a:rPr>
              <a:t>www.microsoft.com/learning</a:t>
            </a:r>
            <a:r>
              <a:rPr lang="en-US" sz="2000" dirty="0" smtClean="0"/>
              <a:t>  </a:t>
            </a:r>
          </a:p>
          <a:p>
            <a:pPr marL="0" lvl="1" indent="0">
              <a:lnSpc>
                <a:spcPct val="100000"/>
              </a:lnSpc>
              <a:spcBef>
                <a:spcPts val="0"/>
              </a:spcBef>
              <a:buNone/>
              <a:tabLst>
                <a:tab pos="1828800" algn="l"/>
              </a:tabLst>
            </a:pPr>
            <a:endParaRPr lang="en-US" dirty="0" smtClean="0"/>
          </a:p>
          <a:p>
            <a:r>
              <a:rPr lang="en-US" dirty="0" smtClean="0"/>
              <a:t>Microsoft Certification &amp; Training Resources</a:t>
            </a:r>
            <a:endParaRPr lang="en-US" dirty="0"/>
          </a:p>
        </p:txBody>
      </p:sp>
      <p:sp>
        <p:nvSpPr>
          <p:cNvPr id="54" name="Title 1"/>
          <p:cNvSpPr>
            <a:spLocks noGrp="1"/>
          </p:cNvSpPr>
          <p:nvPr>
            <p:ph type="title"/>
          </p:nvPr>
        </p:nvSpPr>
        <p:spPr/>
        <p:txBody>
          <a:bodyPr vert="horz" wrap="square" lIns="0" tIns="0" rIns="0" bIns="0" rtlCol="0" anchor="t">
            <a:spAutoFit/>
          </a:bodyPr>
          <a:lstStyle/>
          <a:p>
            <a:r>
              <a:rPr/>
              <a:t>Resources</a:t>
            </a:r>
          </a:p>
        </p:txBody>
      </p:sp>
      <p:grpSp>
        <p:nvGrpSpPr>
          <p:cNvPr id="58" name="Group 57"/>
          <p:cNvGrpSpPr/>
          <p:nvPr/>
        </p:nvGrpSpPr>
        <p:grpSpPr bwMode="black">
          <a:xfrm>
            <a:off x="5457615" y="1234828"/>
            <a:ext cx="3477054" cy="771334"/>
            <a:chOff x="5561787" y="0"/>
            <a:chExt cx="3477054" cy="771334"/>
          </a:xfrm>
        </p:grpSpPr>
        <p:pic>
          <p:nvPicPr>
            <p:cNvPr id="56" name="Picture 55" descr="ms_Learning_w.eps"/>
            <p:cNvPicPr>
              <a:picLocks noChangeAspect="1"/>
            </p:cNvPicPr>
            <p:nvPr/>
          </p:nvPicPr>
          <p:blipFill>
            <a:blip r:embed="rId10"/>
            <a:srcRect l="51467"/>
            <a:stretch>
              <a:fillRect/>
            </a:stretch>
          </p:blipFill>
          <p:spPr bwMode="black">
            <a:xfrm>
              <a:off x="7257327" y="0"/>
              <a:ext cx="1781514" cy="771334"/>
            </a:xfrm>
            <a:prstGeom prst="rect">
              <a:avLst/>
            </a:prstGeom>
          </p:spPr>
        </p:pic>
        <p:pic>
          <p:nvPicPr>
            <p:cNvPr id="1026" name="Picture 2" descr="C:\Documents and Settings\Pennie\My Documents\ACERDATA (D)\Pennie's documents\MS Image\Boxshot_Logo\MICROSOFT\Microsoft Logo wht shadow.png"/>
            <p:cNvPicPr>
              <a:picLocks noChangeAspect="1" noChangeArrowheads="1"/>
            </p:cNvPicPr>
            <p:nvPr/>
          </p:nvPicPr>
          <p:blipFill>
            <a:blip r:embed="rId11"/>
            <a:srcRect/>
            <a:stretch>
              <a:fillRect/>
            </a:stretch>
          </p:blipFill>
          <p:spPr bwMode="black">
            <a:xfrm>
              <a:off x="5561787" y="254642"/>
              <a:ext cx="1693646" cy="312516"/>
            </a:xfrm>
            <a:prstGeom prst="rect">
              <a:avLst/>
            </a:prstGeom>
            <a:noFill/>
          </p:spPr>
        </p:pic>
      </p:grpSp>
      <p:sp>
        <p:nvSpPr>
          <p:cNvPr id="53" name="Rectangle 52"/>
          <p:cNvSpPr/>
          <p:nvPr/>
        </p:nvSpPr>
        <p:spPr bwMode="auto">
          <a:xfrm>
            <a:off x="-2298032" y="0"/>
            <a:ext cx="2141623" cy="30723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r>
              <a:rPr lang="en-US" dirty="0" smtClean="0"/>
              <a:t>TechEd 2009 is not producing </a:t>
            </a:r>
          </a:p>
          <a:p>
            <a:r>
              <a:rPr lang="en-US" dirty="0" smtClean="0"/>
              <a:t>a DVD. Please announce that </a:t>
            </a:r>
          </a:p>
          <a:p>
            <a:r>
              <a:rPr lang="en-US" dirty="0" smtClean="0"/>
              <a:t>attendees can </a:t>
            </a:r>
            <a:r>
              <a:rPr lang="en-US" b="1" dirty="0" smtClean="0"/>
              <a:t>access session </a:t>
            </a:r>
            <a:endParaRPr lang="en-US" dirty="0" smtClean="0"/>
          </a:p>
          <a:p>
            <a:r>
              <a:rPr lang="en-US" b="1" dirty="0" smtClean="0"/>
              <a:t>recordings at TechEd Online. </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par>
                          <p:cTn id="9" fill="hold">
                            <p:stCondLst>
                              <p:cond delay="0"/>
                            </p:stCondLst>
                            <p:childTnLst>
                              <p:par>
                                <p:cTn id="10" presetID="10" presetClass="exit" presetSubtype="0" fill="hold" grpId="1" nodeType="afterEffect">
                                  <p:stCondLst>
                                    <p:cond delay="200"/>
                                  </p:stCondLst>
                                  <p:childTnLst>
                                    <p:animEffect transition="out" filter="fade">
                                      <p:cBhvr>
                                        <p:cTn id="11" dur="2000"/>
                                        <p:tgtEl>
                                          <p:spTgt spid="42"/>
                                        </p:tgtEl>
                                      </p:cBhvr>
                                    </p:animEffect>
                                    <p:set>
                                      <p:cBhvr>
                                        <p:cTn id="12" dur="1" fill="hold">
                                          <p:stCondLst>
                                            <p:cond delay="1999"/>
                                          </p:stCondLst>
                                        </p:cTn>
                                        <p:tgtEl>
                                          <p:spTgt spid="42"/>
                                        </p:tgtEl>
                                        <p:attrNameLst>
                                          <p:attrName>style.visibility</p:attrName>
                                        </p:attrNameLst>
                                      </p:cBhvr>
                                      <p:to>
                                        <p:strVal val="hidden"/>
                                      </p:to>
                                    </p:set>
                                  </p:childTnLst>
                                </p:cTn>
                              </p:par>
                            </p:childTnLst>
                          </p:cTn>
                        </p:par>
                        <p:par>
                          <p:cTn id="13" fill="hold">
                            <p:stCondLst>
                              <p:cond delay="2200"/>
                            </p:stCondLst>
                            <p:childTnLst>
                              <p:par>
                                <p:cTn id="14" presetID="1"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par>
                          <p:cTn id="18" fill="hold">
                            <p:stCondLst>
                              <p:cond delay="2200"/>
                            </p:stCondLst>
                            <p:childTnLst>
                              <p:par>
                                <p:cTn id="19" presetID="10" presetClass="exit" presetSubtype="0" fill="hold" grpId="1" nodeType="afterEffect">
                                  <p:stCondLst>
                                    <p:cond delay="200"/>
                                  </p:stCondLst>
                                  <p:childTnLst>
                                    <p:animEffect transition="out" filter="fade">
                                      <p:cBhvr>
                                        <p:cTn id="20" dur="2000"/>
                                        <p:tgtEl>
                                          <p:spTgt spid="41"/>
                                        </p:tgtEl>
                                      </p:cBhvr>
                                    </p:animEffect>
                                    <p:set>
                                      <p:cBhvr>
                                        <p:cTn id="21" dur="1" fill="hold">
                                          <p:stCondLst>
                                            <p:cond delay="1999"/>
                                          </p:stCondLst>
                                        </p:cTn>
                                        <p:tgtEl>
                                          <p:spTgt spid="41"/>
                                        </p:tgtEl>
                                        <p:attrNameLst>
                                          <p:attrName>style.visibility</p:attrName>
                                        </p:attrNameLst>
                                      </p:cBhvr>
                                      <p:to>
                                        <p:strVal val="hidden"/>
                                      </p:to>
                                    </p:set>
                                  </p:childTnLst>
                                </p:cTn>
                              </p:par>
                            </p:childTnLst>
                          </p:cTn>
                        </p:par>
                        <p:par>
                          <p:cTn id="22" fill="hold">
                            <p:stCondLst>
                              <p:cond delay="4400"/>
                            </p:stCondLst>
                            <p:childTnLst>
                              <p:par>
                                <p:cTn id="23" presetID="1"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par>
                          <p:cTn id="27" fill="hold">
                            <p:stCondLst>
                              <p:cond delay="4400"/>
                            </p:stCondLst>
                            <p:childTnLst>
                              <p:par>
                                <p:cTn id="28" presetID="10" presetClass="exit" presetSubtype="0" fill="hold" grpId="1" nodeType="afterEffect">
                                  <p:stCondLst>
                                    <p:cond delay="200"/>
                                  </p:stCondLst>
                                  <p:childTnLst>
                                    <p:animEffect transition="out" filter="fade">
                                      <p:cBhvr>
                                        <p:cTn id="29" dur="2000"/>
                                        <p:tgtEl>
                                          <p:spTgt spid="51"/>
                                        </p:tgtEl>
                                      </p:cBhvr>
                                    </p:animEffect>
                                    <p:set>
                                      <p:cBhvr>
                                        <p:cTn id="30" dur="1" fill="hold">
                                          <p:stCondLst>
                                            <p:cond delay="1999"/>
                                          </p:stCondLst>
                                        </p:cTn>
                                        <p:tgtEl>
                                          <p:spTgt spid="51"/>
                                        </p:tgtEl>
                                        <p:attrNameLst>
                                          <p:attrName>style.visibility</p:attrName>
                                        </p:attrNameLst>
                                      </p:cBhvr>
                                      <p:to>
                                        <p:strVal val="hidden"/>
                                      </p:to>
                                    </p:set>
                                  </p:childTnLst>
                                </p:cTn>
                              </p:par>
                            </p:childTnLst>
                          </p:cTn>
                        </p:par>
                        <p:par>
                          <p:cTn id="31" fill="hold">
                            <p:stCondLst>
                              <p:cond delay="6600"/>
                            </p:stCondLst>
                            <p:childTnLst>
                              <p:par>
                                <p:cTn id="32" presetID="1"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childTnLst>
                                </p:cTn>
                              </p:par>
                            </p:childTnLst>
                          </p:cTn>
                        </p:par>
                        <p:par>
                          <p:cTn id="36" fill="hold">
                            <p:stCondLst>
                              <p:cond delay="6600"/>
                            </p:stCondLst>
                            <p:childTnLst>
                              <p:par>
                                <p:cTn id="37" presetID="10" presetClass="exit" presetSubtype="0" fill="hold" grpId="1" nodeType="afterEffect">
                                  <p:stCondLst>
                                    <p:cond delay="200"/>
                                  </p:stCondLst>
                                  <p:childTnLst>
                                    <p:animEffect transition="out" filter="fade">
                                      <p:cBhvr>
                                        <p:cTn id="38" dur="2000"/>
                                        <p:tgtEl>
                                          <p:spTgt spid="52"/>
                                        </p:tgtEl>
                                      </p:cBhvr>
                                    </p:animEffect>
                                    <p:set>
                                      <p:cBhvr>
                                        <p:cTn id="39" dur="1" fill="hold">
                                          <p:stCondLst>
                                            <p:cond delay="19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1" grpId="0" animBg="1"/>
      <p:bldP spid="41" grpId="1" animBg="1"/>
      <p:bldP spid="51" grpId="0" animBg="1"/>
      <p:bldP spid="51" grpId="1" animBg="1"/>
      <p:bldP spid="52" grpId="0" animBg="1"/>
      <p:bldP spid="52" grpId="1"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smtClean="0"/>
              <a:t>Related Content</a:t>
            </a:r>
            <a:endParaRPr lang="en-US" dirty="0"/>
          </a:p>
        </p:txBody>
      </p:sp>
      <p:sp>
        <p:nvSpPr>
          <p:cNvPr id="17" name="Content Placeholder 16"/>
          <p:cNvSpPr>
            <a:spLocks noGrp="1"/>
          </p:cNvSpPr>
          <p:nvPr>
            <p:ph sz="quarter" idx="10"/>
          </p:nvPr>
        </p:nvSpPr>
        <p:spPr/>
        <p:txBody>
          <a:bodyPr/>
          <a:lstStyle/>
          <a:p>
            <a:r>
              <a:rPr lang="en-US" dirty="0" smtClean="0"/>
              <a:t>CLI314 - An Inside Look at Windows Internet Explorer Security (Berlin 2 – Hall 7-3a)</a:t>
            </a:r>
            <a:endParaRPr dirty="0" smtClean="0"/>
          </a:p>
        </p:txBody>
      </p:sp>
      <p:sp>
        <p:nvSpPr>
          <p:cNvPr id="18" name="Content Placeholder 17"/>
          <p:cNvSpPr>
            <a:spLocks noGrp="1"/>
          </p:cNvSpPr>
          <p:nvPr>
            <p:ph sz="quarter" idx="11"/>
          </p:nvPr>
        </p:nvSpPr>
        <p:spPr/>
        <p:txBody>
          <a:bodyPr/>
          <a:lstStyle/>
          <a:p>
            <a:pPr>
              <a:defRPr/>
            </a:pPr>
            <a:r>
              <a:rPr dirty="0" smtClean="0"/>
              <a:t>CLI11-IS </a:t>
            </a:r>
            <a:r>
              <a:rPr lang="en-US" dirty="0" smtClean="0"/>
              <a:t>Windows Internet Explorer 8 in the Enterprise (Interactive Theatre 3 – BLUE)</a:t>
            </a:r>
            <a:endParaRPr dirty="0" smtClean="0"/>
          </a:p>
        </p:txBody>
      </p:sp>
      <p:sp>
        <p:nvSpPr>
          <p:cNvPr id="19" name="Content Placeholder 18"/>
          <p:cNvSpPr>
            <a:spLocks noGrp="1"/>
          </p:cNvSpPr>
          <p:nvPr>
            <p:ph sz="quarter" idx="12"/>
          </p:nvPr>
        </p:nvSpPr>
        <p:spPr>
          <a:xfrm>
            <a:off x="381000" y="3280382"/>
            <a:ext cx="8385048" cy="2073283"/>
          </a:xfrm>
        </p:spPr>
        <p:txBody>
          <a:bodyPr/>
          <a:lstStyle/>
          <a:p>
            <a:r>
              <a:rPr dirty="0" smtClean="0"/>
              <a:t>WCL20 </a:t>
            </a:r>
            <a:r>
              <a:rPr lang="en-US" dirty="0" smtClean="0"/>
              <a:t>–</a:t>
            </a:r>
            <a:r>
              <a:rPr dirty="0" smtClean="0"/>
              <a:t> HOL </a:t>
            </a:r>
            <a:r>
              <a:rPr lang="en-US" dirty="0" smtClean="0"/>
              <a:t>Deploying Internet Explorer 8 In the Enterprise</a:t>
            </a:r>
            <a:endParaRPr dirty="0" smtClean="0"/>
          </a:p>
          <a:p>
            <a:r>
              <a:rPr lang="en-US" dirty="0" smtClean="0"/>
              <a:t>WCL21 – HOL Preparing for Windows Internet Explorer 8: Application Compatibility</a:t>
            </a:r>
          </a:p>
          <a:p>
            <a:r>
              <a:rPr lang="en-US" dirty="0" smtClean="0"/>
              <a:t>WCL22 – HOL Using Accelerators and </a:t>
            </a:r>
            <a:r>
              <a:rPr lang="en-US" dirty="0" err="1" smtClean="0"/>
              <a:t>WebSlices</a:t>
            </a:r>
            <a:r>
              <a:rPr lang="en-US" dirty="0" smtClean="0"/>
              <a:t> in the Enterprise </a:t>
            </a:r>
          </a:p>
          <a:p>
            <a:r>
              <a:rPr lang="en-US" dirty="0" smtClean="0"/>
              <a:t>WCL25 – Internet Explorer 8: Build Your Own Search Suggestions Provider</a:t>
            </a:r>
          </a:p>
          <a:p>
            <a:r>
              <a:rPr lang="en-US" dirty="0" smtClean="0"/>
              <a:t>WCL26 – Internet Explorer 8: Building Web Slices</a:t>
            </a:r>
          </a:p>
          <a:p>
            <a:r>
              <a:rPr lang="en-US" dirty="0" smtClean="0"/>
              <a:t>WCL27 – Internet Explorer 8: Managing Security Settings in the Enterprise</a:t>
            </a:r>
          </a:p>
          <a:p>
            <a:r>
              <a:rPr lang="en-US" dirty="0" smtClean="0"/>
              <a:t>WCL28 – Managing Internet Explorer 8 In the Enterprise</a:t>
            </a:r>
            <a:endParaRPr dirty="0" smtClean="0"/>
          </a:p>
        </p:txBody>
      </p:sp>
      <p:sp>
        <p:nvSpPr>
          <p:cNvPr id="8" name="Rectangle 7"/>
          <p:cNvSpPr/>
          <p:nvPr/>
        </p:nvSpPr>
        <p:spPr bwMode="auto">
          <a:xfrm>
            <a:off x="-2298032" y="0"/>
            <a:ext cx="2141623" cy="2586789"/>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pPr defTabSz="914099" fontAlgn="base">
              <a:spcBef>
                <a:spcPct val="0"/>
              </a:spcBef>
              <a:spcAft>
                <a:spcPct val="0"/>
              </a:spcAft>
            </a:pPr>
            <a:r>
              <a:rPr lang="en-US" dirty="0" smtClean="0"/>
              <a:t>please list the Breakout Sessions, </a:t>
            </a:r>
            <a:br>
              <a:rPr lang="en-US" dirty="0" smtClean="0"/>
            </a:br>
            <a:r>
              <a:rPr lang="en-US" dirty="0" smtClean="0"/>
              <a:t>TLC Interactive Theaters and Labs </a:t>
            </a:r>
            <a:br>
              <a:rPr lang="en-US" dirty="0" smtClean="0"/>
            </a:br>
            <a:r>
              <a:rPr lang="en-US" dirty="0" smtClean="0"/>
              <a:t>that are related to your session.</a:t>
            </a:r>
          </a:p>
        </p:txBody>
      </p:sp>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1"/>
            <a:ext cx="8382000" cy="664797"/>
          </a:xfrm>
        </p:spPr>
        <p:txBody>
          <a:bodyPr/>
          <a:lstStyle/>
          <a:p>
            <a:pPr defTabSz="914363" fontAlgn="auto">
              <a:spcAft>
                <a:spcPts val="0"/>
              </a:spcAft>
              <a:defRPr/>
            </a:pPr>
            <a:r>
              <a:rPr smtClean="0"/>
              <a:t>Internet Explorer Resources</a:t>
            </a:r>
            <a:endParaRPr sz="4400">
              <a:solidFill>
                <a:schemeClr val="bg1"/>
              </a:solidFill>
            </a:endParaRPr>
          </a:p>
        </p:txBody>
      </p:sp>
      <p:sp>
        <p:nvSpPr>
          <p:cNvPr id="56323" name="Content Placeholder 2"/>
          <p:cNvSpPr>
            <a:spLocks noGrp="1"/>
          </p:cNvSpPr>
          <p:nvPr>
            <p:ph idx="1"/>
          </p:nvPr>
        </p:nvSpPr>
        <p:spPr>
          <a:xfrm>
            <a:off x="244550" y="922371"/>
            <a:ext cx="8899451" cy="6223242"/>
          </a:xfrm>
        </p:spPr>
        <p:txBody>
          <a:bodyPr/>
          <a:lstStyle/>
          <a:p>
            <a:pPr eaLnBrk="0" hangingPunct="0">
              <a:buBlip>
                <a:blip r:embed="rId3"/>
              </a:buBlip>
            </a:pPr>
            <a:r>
              <a:rPr lang="en-US" dirty="0" smtClean="0">
                <a:latin typeface="Arial" charset="0"/>
                <a:ea typeface="ＭＳ Ｐゴシック" charset="-128"/>
              </a:rPr>
              <a:t>Feature Overview</a:t>
            </a:r>
          </a:p>
          <a:p>
            <a:pPr eaLnBrk="0" hangingPunct="0">
              <a:lnSpc>
                <a:spcPct val="50000"/>
              </a:lnSpc>
              <a:spcBef>
                <a:spcPts val="0"/>
              </a:spcBef>
              <a:buNone/>
            </a:pPr>
            <a:r>
              <a:rPr lang="en-US" dirty="0" smtClean="0">
                <a:latin typeface="Arial" charset="0"/>
                <a:ea typeface="ＭＳ Ｐゴシック" charset="-128"/>
              </a:rPr>
              <a:t>	</a:t>
            </a:r>
            <a:r>
              <a:rPr lang="en-US" sz="1800" dirty="0" smtClean="0">
                <a:latin typeface="Arial" charset="0"/>
                <a:ea typeface="ＭＳ Ｐゴシック" charset="-128"/>
                <a:hlinkClick r:id="rId4"/>
              </a:rPr>
              <a:t>www.microsoft.com/ie8</a:t>
            </a:r>
            <a:r>
              <a:rPr lang="en-US" dirty="0" smtClean="0">
                <a:latin typeface="Arial" charset="0"/>
                <a:ea typeface="ＭＳ Ｐゴシック" charset="-128"/>
              </a:rPr>
              <a:t> </a:t>
            </a:r>
          </a:p>
          <a:p>
            <a:pPr indent="-396875" eaLnBrk="0" hangingPunct="0">
              <a:lnSpc>
                <a:spcPct val="90000"/>
              </a:lnSpc>
              <a:buBlip>
                <a:blip r:embed="rId3"/>
              </a:buBlip>
            </a:pPr>
            <a:r>
              <a:rPr lang="en-US" dirty="0" smtClean="0">
                <a:latin typeface="Arial" charset="0"/>
                <a:ea typeface="ＭＳ Ｐゴシック" charset="-128"/>
              </a:rPr>
              <a:t>Engineering B</a:t>
            </a:r>
            <a:r>
              <a:rPr lang="en-US" kern="1200" dirty="0" smtClean="0">
                <a:latin typeface="Arial" charset="0"/>
                <a:ea typeface="ＭＳ Ｐゴシック" charset="-128"/>
              </a:rPr>
              <a:t>log </a:t>
            </a:r>
          </a:p>
          <a:p>
            <a:pPr indent="-396875" eaLnBrk="0" hangingPunct="0">
              <a:lnSpc>
                <a:spcPct val="90000"/>
              </a:lnSpc>
              <a:buNone/>
            </a:pPr>
            <a:r>
              <a:rPr lang="en-US" sz="1800" dirty="0" smtClean="0">
                <a:latin typeface="Arial" charset="0"/>
                <a:ea typeface="ＭＳ Ｐゴシック" charset="-128"/>
              </a:rPr>
              <a:t>	</a:t>
            </a:r>
            <a:r>
              <a:rPr lang="en-US" sz="1800" kern="1200" dirty="0" smtClean="0">
                <a:latin typeface="Arial" charset="0"/>
                <a:ea typeface="ＭＳ Ｐゴシック" charset="-128"/>
                <a:hlinkClick r:id="rId5"/>
              </a:rPr>
              <a:t>blogs.msdn.com/</a:t>
            </a:r>
            <a:r>
              <a:rPr lang="en-US" sz="1800" kern="1200" dirty="0" err="1" smtClean="0">
                <a:latin typeface="Arial" charset="0"/>
                <a:ea typeface="ＭＳ Ｐゴシック" charset="-128"/>
                <a:hlinkClick r:id="rId5"/>
              </a:rPr>
              <a:t>ie</a:t>
            </a:r>
            <a:r>
              <a:rPr lang="en-US" sz="1800" dirty="0" smtClean="0">
                <a:latin typeface="Arial" charset="0"/>
                <a:ea typeface="ＭＳ Ｐゴシック" charset="-128"/>
              </a:rPr>
              <a:t> </a:t>
            </a:r>
            <a:endParaRPr lang="en-US" sz="1800" kern="1200" dirty="0" smtClean="0">
              <a:latin typeface="Arial" charset="0"/>
              <a:ea typeface="ＭＳ Ｐゴシック" charset="-128"/>
            </a:endParaRPr>
          </a:p>
          <a:p>
            <a:pPr eaLnBrk="0" hangingPunct="0">
              <a:buBlip>
                <a:blip r:embed="rId3"/>
              </a:buBlip>
            </a:pPr>
            <a:r>
              <a:rPr lang="en-US" dirty="0" smtClean="0">
                <a:latin typeface="Arial" charset="0"/>
                <a:ea typeface="ＭＳ Ｐゴシック" charset="-128"/>
              </a:rPr>
              <a:t>Internet Explorer TechNet Site</a:t>
            </a:r>
            <a:br>
              <a:rPr lang="en-US" dirty="0" smtClean="0">
                <a:latin typeface="Arial" charset="0"/>
                <a:ea typeface="ＭＳ Ｐゴシック" charset="-128"/>
              </a:rPr>
            </a:br>
            <a:r>
              <a:rPr lang="en-US" sz="1800" dirty="0" smtClean="0">
                <a:latin typeface="Arial" charset="0"/>
                <a:ea typeface="ＭＳ Ｐゴシック" charset="-128"/>
                <a:hlinkClick r:id="rId6"/>
              </a:rPr>
              <a:t>technet.microsoft.com/</a:t>
            </a:r>
            <a:r>
              <a:rPr lang="en-US" sz="1800" dirty="0" err="1" smtClean="0">
                <a:latin typeface="Arial" charset="0"/>
                <a:ea typeface="ＭＳ Ｐゴシック" charset="-128"/>
                <a:hlinkClick r:id="rId6"/>
              </a:rPr>
              <a:t>ie</a:t>
            </a:r>
            <a:r>
              <a:rPr lang="en-US" sz="1800" dirty="0" smtClean="0">
                <a:latin typeface="Arial" charset="0"/>
                <a:ea typeface="ＭＳ Ｐゴシック" charset="-128"/>
              </a:rPr>
              <a:t> </a:t>
            </a:r>
            <a:endParaRPr lang="en-US" sz="2400" kern="1200" dirty="0" smtClean="0">
              <a:latin typeface="Arial" charset="0"/>
              <a:ea typeface="ＭＳ Ｐゴシック" charset="-128"/>
            </a:endParaRPr>
          </a:p>
          <a:p>
            <a:pPr eaLnBrk="0" hangingPunct="0">
              <a:buBlip>
                <a:blip r:embed="rId3"/>
              </a:buBlip>
            </a:pPr>
            <a:r>
              <a:rPr lang="en-US" kern="1200" dirty="0" smtClean="0">
                <a:latin typeface="Arial" charset="0"/>
                <a:ea typeface="ＭＳ Ｐゴシック" charset="-128"/>
              </a:rPr>
              <a:t>IE8 Blocker Toolkit</a:t>
            </a:r>
            <a:endParaRPr lang="en-US" dirty="0" smtClean="0">
              <a:latin typeface="Arial" charset="0"/>
              <a:ea typeface="ＭＳ Ｐゴシック" charset="-128"/>
            </a:endParaRPr>
          </a:p>
          <a:p>
            <a:pPr eaLnBrk="0" hangingPunct="0">
              <a:buNone/>
            </a:pPr>
            <a:r>
              <a:rPr lang="en-US" sz="1800" dirty="0" smtClean="0">
                <a:latin typeface="Arial" charset="0"/>
                <a:ea typeface="ＭＳ Ｐゴシック" charset="-128"/>
              </a:rPr>
              <a:t>	</a:t>
            </a:r>
            <a:r>
              <a:rPr lang="en-US" sz="1800" dirty="0" smtClean="0">
                <a:latin typeface="Arial" charset="0"/>
                <a:ea typeface="ＭＳ Ｐゴシック" charset="-128"/>
                <a:hlinkClick r:id="rId7"/>
              </a:rPr>
              <a:t>www.microsoft.com/downloads/details.aspx?FamilyID=21687628-5806-4ba6-9e4e-8e224ec6dd8c&amp;displaylang=en</a:t>
            </a:r>
            <a:r>
              <a:rPr lang="en-US" sz="1600" kern="1200" dirty="0" smtClean="0">
                <a:latin typeface="Arial" charset="0"/>
                <a:ea typeface="ＭＳ Ｐゴシック" charset="-128"/>
              </a:rPr>
              <a:t>  </a:t>
            </a:r>
          </a:p>
          <a:p>
            <a:pPr eaLnBrk="0" hangingPunct="0">
              <a:buBlip>
                <a:blip r:embed="rId3"/>
              </a:buBlip>
            </a:pPr>
            <a:r>
              <a:rPr lang="en-US" dirty="0" smtClean="0"/>
              <a:t>Group Policy Settings for IE8</a:t>
            </a:r>
          </a:p>
          <a:p>
            <a:pPr eaLnBrk="0" hangingPunct="0">
              <a:buNone/>
            </a:pPr>
            <a:r>
              <a:rPr lang="en-US" sz="1800" dirty="0" smtClean="0">
                <a:latin typeface="Arial" charset="0"/>
                <a:ea typeface="ＭＳ Ｐゴシック" charset="-128"/>
              </a:rPr>
              <a:t>	</a:t>
            </a:r>
            <a:r>
              <a:rPr lang="en-US" sz="1800" dirty="0" smtClean="0">
                <a:latin typeface="Arial" charset="0"/>
                <a:ea typeface="ＭＳ Ｐゴシック" charset="-128"/>
                <a:hlinkClick r:id="rId8"/>
              </a:rPr>
              <a:t>www.microsoft.com/downloads/details.aspx?familyid=AB4655F2-0A3C-42EB-974D-24B2790BF592&amp;displaylang=en</a:t>
            </a:r>
            <a:endParaRPr lang="en-US" sz="1800" dirty="0" smtClean="0"/>
          </a:p>
          <a:p>
            <a:pPr eaLnBrk="0" hangingPunct="0">
              <a:buBlip>
                <a:blip r:embed="rId3"/>
              </a:buBlip>
            </a:pPr>
            <a:r>
              <a:rPr lang="en-US" dirty="0" smtClean="0"/>
              <a:t>Internet Explorer Administration Kit (IEAK)</a:t>
            </a:r>
            <a:br>
              <a:rPr lang="en-US" dirty="0" smtClean="0"/>
            </a:br>
            <a:r>
              <a:rPr lang="en-US" sz="1800" dirty="0" smtClean="0">
                <a:latin typeface="Arial" charset="0"/>
                <a:ea typeface="ＭＳ Ｐゴシック" charset="-128"/>
                <a:hlinkClick r:id="rId9"/>
              </a:rPr>
              <a:t>technet.microsoft.com/en-us/</a:t>
            </a:r>
            <a:r>
              <a:rPr lang="en-US" sz="1800" dirty="0" err="1" smtClean="0">
                <a:latin typeface="Arial" charset="0"/>
                <a:ea typeface="ＭＳ Ｐゴシック" charset="-128"/>
                <a:hlinkClick r:id="rId9"/>
              </a:rPr>
              <a:t>ie</a:t>
            </a:r>
            <a:r>
              <a:rPr lang="en-US" sz="1800" dirty="0" smtClean="0">
                <a:latin typeface="Arial" charset="0"/>
                <a:ea typeface="ＭＳ Ｐゴシック" charset="-128"/>
                <a:hlinkClick r:id="rId9"/>
              </a:rPr>
              <a:t>/bb219517.aspx</a:t>
            </a:r>
            <a:r>
              <a:rPr lang="en-US" sz="1800" dirty="0" smtClean="0">
                <a:latin typeface="Arial" charset="0"/>
                <a:ea typeface="ＭＳ Ｐゴシック" charset="-128"/>
              </a:rPr>
              <a:t> </a:t>
            </a:r>
            <a:endParaRPr lang="en-US" sz="1200" dirty="0" smtClean="0">
              <a:latin typeface="Arial" charset="0"/>
              <a:ea typeface="ＭＳ Ｐゴシック" charset="-128"/>
            </a:endParaRPr>
          </a:p>
          <a:p>
            <a:pPr eaLnBrk="0" hangingPunct="0">
              <a:buBlip>
                <a:blip r:embed="rId3"/>
              </a:buBlip>
            </a:pPr>
            <a:endParaRPr lang="en-US" sz="1800" dirty="0" smtClean="0">
              <a:latin typeface="Arial" charset="0"/>
              <a:ea typeface="ＭＳ Ｐゴシック" charset="-128"/>
            </a:endParaRPr>
          </a:p>
          <a:p>
            <a:pPr lvl="1" indent="-396875" eaLnBrk="0" hangingPunct="0">
              <a:lnSpc>
                <a:spcPct val="90000"/>
              </a:lnSpc>
              <a:buNone/>
            </a:pPr>
            <a:endParaRPr lang="en-US" sz="1800" dirty="0" smtClean="0">
              <a:latin typeface="Arial" charset="0"/>
              <a:ea typeface="ＭＳ Ｐゴシック" charset="-128"/>
            </a:endParaRPr>
          </a:p>
          <a:p>
            <a:pPr lvl="1" indent="-396875" eaLnBrk="0" hangingPunct="0">
              <a:lnSpc>
                <a:spcPct val="90000"/>
              </a:lnSpc>
              <a:buNone/>
            </a:pPr>
            <a:r>
              <a:rPr lang="en-US" sz="1800" kern="1200" dirty="0" smtClean="0">
                <a:latin typeface="Arial" charset="0"/>
                <a:ea typeface="ＭＳ Ｐゴシック" charset="-128"/>
              </a:rPr>
              <a:t> </a:t>
            </a:r>
          </a:p>
        </p:txBody>
      </p:sp>
    </p:spTree>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3"/>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
        <p:nvSpPr>
          <p:cNvPr id="6" name="Rectangle 5"/>
          <p:cNvSpPr/>
          <p:nvPr/>
        </p:nvSpPr>
        <p:spPr bwMode="auto">
          <a:xfrm>
            <a:off x="-2298032" y="0"/>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z="8000" dirty="0" smtClean="0"/>
              <a:t>Appendix</a:t>
            </a:r>
            <a:endParaRPr lang="en-US" sz="8000" dirty="0"/>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Placeholder 2"/>
          <p:cNvSpPr txBox="1">
            <a:spLocks/>
          </p:cNvSpPr>
          <p:nvPr/>
        </p:nvSpPr>
        <p:spPr bwMode="auto">
          <a:xfrm>
            <a:off x="25400" y="1883260"/>
            <a:ext cx="2629310" cy="3213100"/>
          </a:xfrm>
          <a:prstGeom prst="rect">
            <a:avLst/>
          </a:prstGeom>
          <a:noFill/>
          <a:ln w="9525">
            <a:noFill/>
            <a:miter lim="800000"/>
            <a:headEnd/>
            <a:tailEnd/>
          </a:ln>
        </p:spPr>
        <p:txBody>
          <a:bodyPr/>
          <a:lstStyle/>
          <a:p>
            <a:pPr marL="914400" lvl="1" indent="-396875">
              <a:lnSpc>
                <a:spcPct val="90000"/>
              </a:lnSpc>
              <a:spcBef>
                <a:spcPct val="20000"/>
              </a:spcBef>
              <a:buFontTx/>
              <a:buBlip>
                <a:blip r:embed="rId3"/>
              </a:buBlip>
            </a:pPr>
            <a:r>
              <a:rPr lang="en-US" sz="2800" dirty="0" smtClean="0">
                <a:solidFill>
                  <a:srgbClr val="99CC99"/>
                </a:solidFill>
              </a:rPr>
              <a:t>Email</a:t>
            </a:r>
            <a:endParaRPr lang="en-US" sz="2800" dirty="0">
              <a:solidFill>
                <a:srgbClr val="99CC99"/>
              </a:solidFill>
            </a:endParaRPr>
          </a:p>
          <a:p>
            <a:pPr marL="914400" lvl="1" indent="-396875">
              <a:lnSpc>
                <a:spcPct val="90000"/>
              </a:lnSpc>
              <a:spcBef>
                <a:spcPct val="20000"/>
              </a:spcBef>
              <a:buFontTx/>
              <a:buBlip>
                <a:blip r:embed="rId3"/>
              </a:buBlip>
            </a:pPr>
            <a:r>
              <a:rPr lang="en-US" sz="2800" dirty="0">
                <a:solidFill>
                  <a:srgbClr val="99CC99"/>
                </a:solidFill>
              </a:rPr>
              <a:t>Blog</a:t>
            </a:r>
          </a:p>
          <a:p>
            <a:pPr marL="914400" lvl="1" indent="-396875">
              <a:lnSpc>
                <a:spcPct val="90000"/>
              </a:lnSpc>
              <a:spcBef>
                <a:spcPct val="20000"/>
              </a:spcBef>
              <a:buFontTx/>
              <a:buBlip>
                <a:blip r:embed="rId3"/>
              </a:buBlip>
            </a:pPr>
            <a:r>
              <a:rPr lang="en-US" sz="2800" dirty="0">
                <a:solidFill>
                  <a:srgbClr val="99CC99"/>
                </a:solidFill>
              </a:rPr>
              <a:t>Shop</a:t>
            </a:r>
          </a:p>
          <a:p>
            <a:pPr marL="914400" lvl="1" indent="-396875">
              <a:lnSpc>
                <a:spcPct val="90000"/>
              </a:lnSpc>
              <a:spcBef>
                <a:spcPct val="20000"/>
              </a:spcBef>
              <a:buFontTx/>
              <a:buBlip>
                <a:blip r:embed="rId3"/>
              </a:buBlip>
            </a:pPr>
            <a:r>
              <a:rPr lang="en-US" sz="2800" dirty="0">
                <a:solidFill>
                  <a:srgbClr val="99CC99"/>
                </a:solidFill>
              </a:rPr>
              <a:t>Map</a:t>
            </a:r>
          </a:p>
          <a:p>
            <a:pPr marL="914400" lvl="1" indent="-396875">
              <a:lnSpc>
                <a:spcPct val="90000"/>
              </a:lnSpc>
              <a:spcBef>
                <a:spcPct val="20000"/>
              </a:spcBef>
              <a:buFontTx/>
              <a:buBlip>
                <a:blip r:embed="rId3"/>
              </a:buBlip>
            </a:pPr>
            <a:r>
              <a:rPr lang="en-US" sz="2800" dirty="0">
                <a:solidFill>
                  <a:srgbClr val="99CC99"/>
                </a:solidFill>
              </a:rPr>
              <a:t>Share</a:t>
            </a:r>
          </a:p>
          <a:p>
            <a:pPr marL="914400" lvl="1" indent="-396875">
              <a:lnSpc>
                <a:spcPct val="90000"/>
              </a:lnSpc>
              <a:spcBef>
                <a:spcPct val="20000"/>
              </a:spcBef>
              <a:buFontTx/>
              <a:buBlip>
                <a:blip r:embed="rId3"/>
              </a:buBlip>
            </a:pPr>
            <a:r>
              <a:rPr lang="en-US" sz="2800" dirty="0">
                <a:solidFill>
                  <a:srgbClr val="99CC99"/>
                </a:solidFill>
              </a:rPr>
              <a:t>Translate</a:t>
            </a:r>
          </a:p>
          <a:p>
            <a:pPr marL="914400" lvl="1" indent="-396875">
              <a:lnSpc>
                <a:spcPct val="90000"/>
              </a:lnSpc>
              <a:spcBef>
                <a:spcPct val="20000"/>
              </a:spcBef>
              <a:buFontTx/>
              <a:buBlip>
                <a:blip r:embed="rId3"/>
              </a:buBlip>
            </a:pPr>
            <a:r>
              <a:rPr lang="en-US" sz="2800" dirty="0">
                <a:solidFill>
                  <a:srgbClr val="99CC99"/>
                </a:solidFill>
              </a:rPr>
              <a:t>Find</a:t>
            </a:r>
          </a:p>
          <a:p>
            <a:pPr marL="914400" lvl="1" indent="-396875">
              <a:lnSpc>
                <a:spcPct val="90000"/>
              </a:lnSpc>
              <a:spcBef>
                <a:spcPct val="20000"/>
              </a:spcBef>
              <a:buFontTx/>
              <a:buBlip>
                <a:blip r:embed="rId3"/>
              </a:buBlip>
            </a:pPr>
            <a:r>
              <a:rPr lang="en-US" sz="2800" dirty="0">
                <a:solidFill>
                  <a:srgbClr val="99CC99"/>
                </a:solidFill>
              </a:rPr>
              <a:t>Define</a:t>
            </a:r>
          </a:p>
        </p:txBody>
      </p:sp>
      <p:sp>
        <p:nvSpPr>
          <p:cNvPr id="2" name="Title 1"/>
          <p:cNvSpPr>
            <a:spLocks noGrp="1"/>
          </p:cNvSpPr>
          <p:nvPr>
            <p:ph type="title"/>
          </p:nvPr>
        </p:nvSpPr>
        <p:spPr>
          <a:xfrm>
            <a:off x="381000" y="230188"/>
            <a:ext cx="8382000" cy="1163395"/>
          </a:xfrm>
        </p:spPr>
        <p:txBody>
          <a:bodyPr/>
          <a:lstStyle/>
          <a:p>
            <a:pPr>
              <a:defRPr/>
            </a:pPr>
            <a:r>
              <a:rPr dirty="0" smtClean="0"/>
              <a:t>Accelerators</a:t>
            </a:r>
            <a:br>
              <a:rPr dirty="0" smtClean="0"/>
            </a:br>
            <a:r>
              <a:rPr lang="en-US" sz="3600" dirty="0" smtClean="0">
                <a:solidFill>
                  <a:schemeClr val="tx2"/>
                </a:solidFill>
              </a:rPr>
              <a:t>Ready </a:t>
            </a:r>
            <a:r>
              <a:rPr lang="en-US" sz="3600" dirty="0">
                <a:solidFill>
                  <a:schemeClr val="tx2"/>
                </a:solidFill>
              </a:rPr>
              <a:t>Access to Online Services You Use </a:t>
            </a:r>
            <a:r>
              <a:rPr lang="en-US" sz="3600" dirty="0" smtClean="0">
                <a:solidFill>
                  <a:schemeClr val="tx2"/>
                </a:solidFill>
              </a:rPr>
              <a:t>Most</a:t>
            </a:r>
            <a:endParaRPr lang="en-US" sz="3600" dirty="0">
              <a:solidFill>
                <a:schemeClr val="tx2"/>
              </a:solidFill>
            </a:endParaRPr>
          </a:p>
        </p:txBody>
      </p:sp>
      <p:pic>
        <p:nvPicPr>
          <p:cNvPr id="5124" name="Picture 4" descr="C:\Users\Michael Cassens\Desktop\IE8 New\BlankScreen.jpg"/>
          <p:cNvPicPr>
            <a:picLocks noChangeAspect="1" noChangeArrowheads="1"/>
          </p:cNvPicPr>
          <p:nvPr/>
        </p:nvPicPr>
        <p:blipFill>
          <a:blip r:embed="rId4"/>
          <a:srcRect/>
          <a:stretch>
            <a:fillRect/>
          </a:stretch>
        </p:blipFill>
        <p:spPr bwMode="auto">
          <a:xfrm>
            <a:off x="2540000" y="1836471"/>
            <a:ext cx="6383338" cy="3986213"/>
          </a:xfrm>
          <a:prstGeom prst="rect">
            <a:avLst/>
          </a:prstGeom>
          <a:noFill/>
          <a:ln w="9525">
            <a:noFill/>
            <a:miter lim="800000"/>
            <a:headEnd/>
            <a:tailEnd/>
          </a:ln>
        </p:spPr>
      </p:pic>
      <p:pic>
        <p:nvPicPr>
          <p:cNvPr id="5125" name="Picture 5" descr="C:\Users\Michael Cassens\Desktop\IE8 New\DropDownList.jpg"/>
          <p:cNvPicPr>
            <a:picLocks noChangeAspect="1" noChangeArrowheads="1"/>
          </p:cNvPicPr>
          <p:nvPr/>
        </p:nvPicPr>
        <p:blipFill>
          <a:blip r:embed="rId5"/>
          <a:srcRect/>
          <a:stretch>
            <a:fillRect/>
          </a:stretch>
        </p:blipFill>
        <p:spPr bwMode="auto">
          <a:xfrm>
            <a:off x="6858000" y="2412116"/>
            <a:ext cx="1490663" cy="3133725"/>
          </a:xfrm>
          <a:prstGeom prst="rect">
            <a:avLst/>
          </a:prstGeom>
          <a:noFill/>
          <a:ln w="9525">
            <a:noFill/>
            <a:miter lim="800000"/>
            <a:headEnd/>
            <a:tailEnd/>
          </a:ln>
        </p:spPr>
      </p:pic>
      <p:pic>
        <p:nvPicPr>
          <p:cNvPr id="5126" name="Picture 6" descr="C:\Users\Michael Cassens\Desktop\IE8 New\Flyout.jpg"/>
          <p:cNvPicPr>
            <a:picLocks noChangeAspect="1" noChangeArrowheads="1"/>
          </p:cNvPicPr>
          <p:nvPr/>
        </p:nvPicPr>
        <p:blipFill>
          <a:blip r:embed="rId6"/>
          <a:srcRect/>
          <a:stretch>
            <a:fillRect/>
          </a:stretch>
        </p:blipFill>
        <p:spPr bwMode="auto">
          <a:xfrm>
            <a:off x="5391150" y="3525874"/>
            <a:ext cx="1476375" cy="996950"/>
          </a:xfrm>
          <a:prstGeom prst="rect">
            <a:avLst/>
          </a:prstGeom>
          <a:noFill/>
          <a:ln w="9525">
            <a:noFill/>
            <a:miter lim="800000"/>
            <a:headEnd/>
            <a:tailEnd/>
          </a:ln>
        </p:spPr>
      </p:pic>
      <p:sp>
        <p:nvSpPr>
          <p:cNvPr id="31" name="Rectangle 30"/>
          <p:cNvSpPr/>
          <p:nvPr/>
        </p:nvSpPr>
        <p:spPr bwMode="auto">
          <a:xfrm>
            <a:off x="5405247" y="3529063"/>
            <a:ext cx="1451964" cy="984250"/>
          </a:xfrm>
          <a:prstGeom prst="rect">
            <a:avLst/>
          </a:prstGeom>
          <a:gradFill>
            <a:gsLst>
              <a:gs pos="0">
                <a:schemeClr val="accent2">
                  <a:shade val="51000"/>
                  <a:satMod val="130000"/>
                  <a:alpha val="15000"/>
                </a:schemeClr>
              </a:gs>
              <a:gs pos="80000">
                <a:schemeClr val="accent2">
                  <a:shade val="93000"/>
                  <a:satMod val="130000"/>
                  <a:alpha val="15000"/>
                </a:schemeClr>
              </a:gs>
              <a:gs pos="100000">
                <a:schemeClr val="accent2">
                  <a:shade val="94000"/>
                  <a:satMod val="135000"/>
                  <a:alpha val="15000"/>
                </a:schemeClr>
              </a:gs>
            </a:gsLst>
          </a:gradFill>
          <a:ln>
            <a:solidFill>
              <a:srgbClr val="3497AE"/>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4099">
              <a:defRPr/>
            </a:pPr>
            <a:endParaRPr lang="en-US" sz="2300" dirty="0">
              <a:solidFill>
                <a:schemeClr val="tx1"/>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4">
                                            <p:txEl>
                                              <p:pRg st="1" end="1"/>
                                            </p:txEl>
                                          </p:spTgt>
                                        </p:tgtEl>
                                        <p:attrNameLst>
                                          <p:attrName>style.visibility</p:attrName>
                                        </p:attrNameLst>
                                      </p:cBhvr>
                                      <p:to>
                                        <p:strVal val="visible"/>
                                      </p:to>
                                    </p:set>
                                    <p:animEffect transition="in" filter="wipe(left)">
                                      <p:cBhvr>
                                        <p:cTn id="10" dur="500"/>
                                        <p:tgtEl>
                                          <p:spTgt spid="34">
                                            <p:txEl>
                                              <p:pRg st="1" end="1"/>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4">
                                            <p:txEl>
                                              <p:pRg st="2" end="2"/>
                                            </p:txEl>
                                          </p:spTgt>
                                        </p:tgtEl>
                                        <p:attrNameLst>
                                          <p:attrName>style.visibility</p:attrName>
                                        </p:attrNameLst>
                                      </p:cBhvr>
                                      <p:to>
                                        <p:strVal val="visible"/>
                                      </p:to>
                                    </p:set>
                                    <p:animEffect transition="in" filter="wipe(left)">
                                      <p:cBhvr>
                                        <p:cTn id="13" dur="500"/>
                                        <p:tgtEl>
                                          <p:spTgt spid="34">
                                            <p:txEl>
                                              <p:pRg st="2" end="2"/>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4">
                                            <p:txEl>
                                              <p:pRg st="3" end="3"/>
                                            </p:txEl>
                                          </p:spTgt>
                                        </p:tgtEl>
                                        <p:attrNameLst>
                                          <p:attrName>style.visibility</p:attrName>
                                        </p:attrNameLst>
                                      </p:cBhvr>
                                      <p:to>
                                        <p:strVal val="visible"/>
                                      </p:to>
                                    </p:set>
                                    <p:animEffect transition="in" filter="wipe(left)">
                                      <p:cBhvr>
                                        <p:cTn id="16" dur="500"/>
                                        <p:tgtEl>
                                          <p:spTgt spid="34">
                                            <p:txEl>
                                              <p:pRg st="3" end="3"/>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4">
                                            <p:txEl>
                                              <p:pRg st="4" end="4"/>
                                            </p:txEl>
                                          </p:spTgt>
                                        </p:tgtEl>
                                        <p:attrNameLst>
                                          <p:attrName>style.visibility</p:attrName>
                                        </p:attrNameLst>
                                      </p:cBhvr>
                                      <p:to>
                                        <p:strVal val="visible"/>
                                      </p:to>
                                    </p:set>
                                    <p:animEffect transition="in" filter="wipe(left)">
                                      <p:cBhvr>
                                        <p:cTn id="19" dur="500"/>
                                        <p:tgtEl>
                                          <p:spTgt spid="34">
                                            <p:txEl>
                                              <p:pRg st="4" end="4"/>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4">
                                            <p:txEl>
                                              <p:pRg st="5" end="5"/>
                                            </p:txEl>
                                          </p:spTgt>
                                        </p:tgtEl>
                                        <p:attrNameLst>
                                          <p:attrName>style.visibility</p:attrName>
                                        </p:attrNameLst>
                                      </p:cBhvr>
                                      <p:to>
                                        <p:strVal val="visible"/>
                                      </p:to>
                                    </p:set>
                                    <p:animEffect transition="in" filter="wipe(left)">
                                      <p:cBhvr>
                                        <p:cTn id="22" dur="500"/>
                                        <p:tgtEl>
                                          <p:spTgt spid="34">
                                            <p:txEl>
                                              <p:pRg st="5" end="5"/>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4">
                                            <p:txEl>
                                              <p:pRg st="6" end="6"/>
                                            </p:txEl>
                                          </p:spTgt>
                                        </p:tgtEl>
                                        <p:attrNameLst>
                                          <p:attrName>style.visibility</p:attrName>
                                        </p:attrNameLst>
                                      </p:cBhvr>
                                      <p:to>
                                        <p:strVal val="visible"/>
                                      </p:to>
                                    </p:set>
                                    <p:animEffect transition="in" filter="wipe(left)">
                                      <p:cBhvr>
                                        <p:cTn id="25" dur="500"/>
                                        <p:tgtEl>
                                          <p:spTgt spid="34">
                                            <p:txEl>
                                              <p:pRg st="6" end="6"/>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4">
                                            <p:txEl>
                                              <p:pRg st="7" end="7"/>
                                            </p:txEl>
                                          </p:spTgt>
                                        </p:tgtEl>
                                        <p:attrNameLst>
                                          <p:attrName>style.visibility</p:attrName>
                                        </p:attrNameLst>
                                      </p:cBhvr>
                                      <p:to>
                                        <p:strVal val="visible"/>
                                      </p:to>
                                    </p:set>
                                    <p:animEffect transition="in" filter="wipe(left)">
                                      <p:cBhvr>
                                        <p:cTn id="28" dur="500"/>
                                        <p:tgtEl>
                                          <p:spTgt spid="34">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5124"/>
                                        </p:tgtEl>
                                        <p:attrNameLst>
                                          <p:attrName>style.visibility</p:attrName>
                                        </p:attrNameLst>
                                      </p:cBhvr>
                                      <p:to>
                                        <p:strVal val="visible"/>
                                      </p:to>
                                    </p:set>
                                    <p:animEffect transition="in" filter="fade">
                                      <p:cBhvr>
                                        <p:cTn id="33" dur="500"/>
                                        <p:tgtEl>
                                          <p:spTgt spid="5124"/>
                                        </p:tgtEl>
                                      </p:cBhvr>
                                    </p:animEffect>
                                  </p:childTnLst>
                                </p:cTn>
                              </p:par>
                              <p:par>
                                <p:cTn id="34" presetID="10" presetClass="entr" presetSubtype="0" fill="hold" nodeType="withEffect">
                                  <p:stCondLst>
                                    <p:cond delay="0"/>
                                  </p:stCondLst>
                                  <p:childTnLst>
                                    <p:set>
                                      <p:cBhvr>
                                        <p:cTn id="35" dur="1" fill="hold">
                                          <p:stCondLst>
                                            <p:cond delay="0"/>
                                          </p:stCondLst>
                                        </p:cTn>
                                        <p:tgtEl>
                                          <p:spTgt spid="5126"/>
                                        </p:tgtEl>
                                        <p:attrNameLst>
                                          <p:attrName>style.visibility</p:attrName>
                                        </p:attrNameLst>
                                      </p:cBhvr>
                                      <p:to>
                                        <p:strVal val="visible"/>
                                      </p:to>
                                    </p:set>
                                    <p:animEffect transition="in" filter="fade">
                                      <p:cBhvr>
                                        <p:cTn id="36" dur="500"/>
                                        <p:tgtEl>
                                          <p:spTgt spid="5126"/>
                                        </p:tgtEl>
                                      </p:cBhvr>
                                    </p:animEffect>
                                  </p:childTnLst>
                                </p:cTn>
                              </p:par>
                              <p:par>
                                <p:cTn id="37" presetID="10" presetClass="entr" presetSubtype="0" fill="hold" nodeType="withEffect">
                                  <p:stCondLst>
                                    <p:cond delay="0"/>
                                  </p:stCondLst>
                                  <p:childTnLst>
                                    <p:set>
                                      <p:cBhvr>
                                        <p:cTn id="38" dur="1" fill="hold">
                                          <p:stCondLst>
                                            <p:cond delay="0"/>
                                          </p:stCondLst>
                                        </p:cTn>
                                        <p:tgtEl>
                                          <p:spTgt spid="5125"/>
                                        </p:tgtEl>
                                        <p:attrNameLst>
                                          <p:attrName>style.visibility</p:attrName>
                                        </p:attrNameLst>
                                      </p:cBhvr>
                                      <p:to>
                                        <p:strVal val="visible"/>
                                      </p:to>
                                    </p:set>
                                    <p:animEffect transition="in" filter="fade">
                                      <p:cBhvr>
                                        <p:cTn id="39" dur="500"/>
                                        <p:tgtEl>
                                          <p:spTgt spid="5125"/>
                                        </p:tgtEl>
                                      </p:cBhvr>
                                    </p:animEffect>
                                  </p:childTnLst>
                                </p:cTn>
                              </p:par>
                            </p:childTnLst>
                          </p:cTn>
                        </p:par>
                        <p:par>
                          <p:cTn id="40" fill="hold">
                            <p:stCondLst>
                              <p:cond delay="500"/>
                            </p:stCondLst>
                            <p:childTnLst>
                              <p:par>
                                <p:cTn id="41" presetID="23" presetClass="entr" presetSubtype="32"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strVal val="4*#ppt_w"/>
                                          </p:val>
                                        </p:tav>
                                        <p:tav tm="100000">
                                          <p:val>
                                            <p:strVal val="#ppt_w"/>
                                          </p:val>
                                        </p:tav>
                                      </p:tavLst>
                                    </p:anim>
                                    <p:anim calcmode="lin" valueType="num">
                                      <p:cBhvr>
                                        <p:cTn id="44" dur="500" fill="hold"/>
                                        <p:tgtEl>
                                          <p:spTgt spid="31"/>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Accelerators</a:t>
            </a:r>
            <a:endParaRPr lang="en-US" dirty="0"/>
          </a:p>
        </p:txBody>
      </p:sp>
      <p:sp>
        <p:nvSpPr>
          <p:cNvPr id="4" name="Text Placeholder 3"/>
          <p:cNvSpPr>
            <a:spLocks noGrp="1"/>
          </p:cNvSpPr>
          <p:nvPr>
            <p:ph type="body" sz="quarter" idx="10"/>
          </p:nvPr>
        </p:nvSpPr>
        <p:spPr/>
        <p:txBody>
          <a:bodyPr/>
          <a:lstStyle/>
          <a:p>
            <a:r>
              <a:rPr lang="en-US" smtClean="0"/>
              <a:t>demo </a:t>
            </a:r>
            <a:endParaRPr lang="en-US" dirty="0"/>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pPr defTabSz="914363" eaLnBrk="1" fontAlgn="auto" hangingPunct="1">
              <a:spcAft>
                <a:spcPts val="0"/>
              </a:spcAft>
              <a:defRPr/>
            </a:pPr>
            <a:r>
              <a:rPr smtClean="0"/>
              <a:t>Web Slices</a:t>
            </a:r>
          </a:p>
        </p:txBody>
      </p:sp>
      <p:sp>
        <p:nvSpPr>
          <p:cNvPr id="41" name="Text Placeholder 2"/>
          <p:cNvSpPr txBox="1">
            <a:spLocks/>
          </p:cNvSpPr>
          <p:nvPr/>
        </p:nvSpPr>
        <p:spPr bwMode="auto">
          <a:xfrm>
            <a:off x="25400" y="850900"/>
            <a:ext cx="8915400" cy="3213100"/>
          </a:xfrm>
          <a:prstGeom prst="rect">
            <a:avLst/>
          </a:prstGeom>
          <a:noFill/>
          <a:ln w="9525">
            <a:noFill/>
            <a:miter lim="800000"/>
            <a:headEnd/>
            <a:tailEnd/>
          </a:ln>
        </p:spPr>
        <p:txBody>
          <a:bodyPr/>
          <a:lstStyle/>
          <a:p>
            <a:pPr marL="396875" indent="-396875">
              <a:lnSpc>
                <a:spcPct val="90000"/>
              </a:lnSpc>
              <a:spcBef>
                <a:spcPct val="20000"/>
              </a:spcBef>
              <a:buFontTx/>
              <a:buBlip>
                <a:blip r:embed="rId3"/>
              </a:buBlip>
            </a:pPr>
            <a:r>
              <a:rPr lang="en-US" sz="3200">
                <a:latin typeface="Segoe" pitchFamily="34" charset="0"/>
              </a:rPr>
              <a:t>Rich, Real-time Integration of Online Services</a:t>
            </a:r>
            <a:endParaRPr lang="en-US" sz="2800">
              <a:latin typeface="Segoe" pitchFamily="34" charset="0"/>
            </a:endParaRPr>
          </a:p>
        </p:txBody>
      </p:sp>
      <p:pic>
        <p:nvPicPr>
          <p:cNvPr id="7179" name="Picture 11" descr="C:\Users\Michael Cassens\Desktop\IE8 New\Ebay Web Slice\SearchPage.jpg"/>
          <p:cNvPicPr>
            <a:picLocks noChangeAspect="1" noChangeArrowheads="1"/>
          </p:cNvPicPr>
          <p:nvPr/>
        </p:nvPicPr>
        <p:blipFill>
          <a:blip r:embed="rId4"/>
          <a:srcRect/>
          <a:stretch>
            <a:fillRect/>
          </a:stretch>
        </p:blipFill>
        <p:spPr bwMode="auto">
          <a:xfrm>
            <a:off x="990600" y="1363663"/>
            <a:ext cx="7696200" cy="4810125"/>
          </a:xfrm>
          <a:prstGeom prst="rect">
            <a:avLst/>
          </a:prstGeom>
          <a:noFill/>
          <a:ln w="9525">
            <a:noFill/>
            <a:miter lim="800000"/>
            <a:headEnd/>
            <a:tailEnd/>
          </a:ln>
        </p:spPr>
      </p:pic>
      <p:sp>
        <p:nvSpPr>
          <p:cNvPr id="26" name="TextBox 25"/>
          <p:cNvSpPr txBox="1">
            <a:spLocks noChangeArrowheads="1"/>
          </p:cNvSpPr>
          <p:nvPr/>
        </p:nvSpPr>
        <p:spPr bwMode="auto">
          <a:xfrm>
            <a:off x="6894513" y="5386388"/>
            <a:ext cx="698500" cy="230187"/>
          </a:xfrm>
          <a:prstGeom prst="rect">
            <a:avLst/>
          </a:prstGeom>
          <a:noFill/>
          <a:ln w="9525">
            <a:noFill/>
            <a:miter lim="800000"/>
            <a:headEnd/>
            <a:tailEnd/>
          </a:ln>
        </p:spPr>
        <p:txBody>
          <a:bodyPr>
            <a:spAutoFit/>
          </a:bodyPr>
          <a:lstStyle/>
          <a:p>
            <a:r>
              <a:rPr lang="en-US" sz="900">
                <a:latin typeface="Segoe" pitchFamily="34" charset="0"/>
              </a:rPr>
              <a:t>Zune</a:t>
            </a:r>
          </a:p>
        </p:txBody>
      </p:sp>
      <p:sp>
        <p:nvSpPr>
          <p:cNvPr id="31" name="Rectangle 30"/>
          <p:cNvSpPr/>
          <p:nvPr/>
        </p:nvSpPr>
        <p:spPr bwMode="auto">
          <a:xfrm>
            <a:off x="7283395" y="5372100"/>
            <a:ext cx="381662" cy="254000"/>
          </a:xfrm>
          <a:prstGeom prst="rect">
            <a:avLst/>
          </a:prstGeom>
          <a:gradFill>
            <a:gsLst>
              <a:gs pos="0">
                <a:schemeClr val="accent2">
                  <a:shade val="51000"/>
                  <a:satMod val="130000"/>
                  <a:alpha val="15000"/>
                </a:schemeClr>
              </a:gs>
              <a:gs pos="80000">
                <a:schemeClr val="accent2">
                  <a:shade val="93000"/>
                  <a:satMod val="130000"/>
                  <a:alpha val="15000"/>
                </a:schemeClr>
              </a:gs>
              <a:gs pos="100000">
                <a:schemeClr val="accent2">
                  <a:shade val="94000"/>
                  <a:satMod val="135000"/>
                  <a:alpha val="15000"/>
                </a:schemeClr>
              </a:gs>
            </a:gsLst>
          </a:gradFill>
          <a:ln>
            <a:solidFill>
              <a:srgbClr val="3497AE"/>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4099">
              <a:defRPr/>
            </a:pPr>
            <a:endParaRPr lang="en-US" sz="2300" dirty="0">
              <a:solidFill>
                <a:schemeClr val="tx1"/>
              </a:solidFill>
            </a:endParaRPr>
          </a:p>
        </p:txBody>
      </p:sp>
      <p:pic>
        <p:nvPicPr>
          <p:cNvPr id="7180" name="Picture 12" descr="E:\Current Projects\3 Leaf\IE8-Beta2\docs\Fodder\Screenshots\Webslice - adding Ebay.png"/>
          <p:cNvPicPr>
            <a:picLocks noChangeAspect="1" noChangeArrowheads="1"/>
          </p:cNvPicPr>
          <p:nvPr/>
        </p:nvPicPr>
        <p:blipFill>
          <a:blip r:embed="rId5"/>
          <a:srcRect/>
          <a:stretch>
            <a:fillRect/>
          </a:stretch>
        </p:blipFill>
        <p:spPr bwMode="auto">
          <a:xfrm>
            <a:off x="981075" y="1425575"/>
            <a:ext cx="7759700" cy="4654550"/>
          </a:xfrm>
          <a:prstGeom prst="rect">
            <a:avLst/>
          </a:prstGeom>
          <a:noFill/>
          <a:ln w="9525">
            <a:noFill/>
            <a:miter lim="800000"/>
            <a:headEnd/>
            <a:tailEnd/>
          </a:ln>
        </p:spPr>
      </p:pic>
      <p:sp>
        <p:nvSpPr>
          <p:cNvPr id="30" name="Rectangle 29"/>
          <p:cNvSpPr/>
          <p:nvPr/>
        </p:nvSpPr>
        <p:spPr bwMode="auto">
          <a:xfrm>
            <a:off x="2576945" y="3538847"/>
            <a:ext cx="2363190" cy="627784"/>
          </a:xfrm>
          <a:prstGeom prst="rect">
            <a:avLst/>
          </a:prstGeom>
          <a:gradFill>
            <a:gsLst>
              <a:gs pos="0">
                <a:schemeClr val="accent2">
                  <a:shade val="51000"/>
                  <a:satMod val="130000"/>
                  <a:alpha val="15000"/>
                </a:schemeClr>
              </a:gs>
              <a:gs pos="80000">
                <a:schemeClr val="accent2">
                  <a:shade val="93000"/>
                  <a:satMod val="130000"/>
                  <a:alpha val="15000"/>
                </a:schemeClr>
              </a:gs>
              <a:gs pos="100000">
                <a:schemeClr val="accent2">
                  <a:shade val="94000"/>
                  <a:satMod val="135000"/>
                  <a:alpha val="15000"/>
                </a:schemeClr>
              </a:gs>
            </a:gsLst>
          </a:gradFill>
          <a:ln>
            <a:solidFill>
              <a:srgbClr val="3497AE"/>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4099">
              <a:defRPr/>
            </a:pPr>
            <a:endParaRPr lang="en-US" sz="2300" dirty="0">
              <a:solidFill>
                <a:schemeClr val="tx1"/>
              </a:solidFill>
            </a:endParaRPr>
          </a:p>
        </p:txBody>
      </p:sp>
      <p:pic>
        <p:nvPicPr>
          <p:cNvPr id="7181" name="Picture 13" descr="E:\Current Projects\3 Leaf\IE8-Beta2\docs\Fodder\Screenshots\Ebay Webslice Subscribe.png"/>
          <p:cNvPicPr>
            <a:picLocks noChangeAspect="1" noChangeArrowheads="1"/>
          </p:cNvPicPr>
          <p:nvPr/>
        </p:nvPicPr>
        <p:blipFill>
          <a:blip r:embed="rId6"/>
          <a:srcRect/>
          <a:stretch>
            <a:fillRect/>
          </a:stretch>
        </p:blipFill>
        <p:spPr bwMode="auto">
          <a:xfrm>
            <a:off x="2779713" y="1389063"/>
            <a:ext cx="5049837" cy="4738687"/>
          </a:xfrm>
          <a:prstGeom prst="rect">
            <a:avLst/>
          </a:prstGeom>
          <a:noFill/>
          <a:ln w="9525">
            <a:noFill/>
            <a:miter lim="800000"/>
            <a:headEnd/>
            <a:tailEnd/>
          </a:ln>
        </p:spPr>
      </p:pic>
      <p:sp>
        <p:nvSpPr>
          <p:cNvPr id="39" name="Rectangle 38"/>
          <p:cNvSpPr/>
          <p:nvPr/>
        </p:nvSpPr>
        <p:spPr bwMode="auto">
          <a:xfrm>
            <a:off x="4298867" y="3360717"/>
            <a:ext cx="1945573" cy="878773"/>
          </a:xfrm>
          <a:prstGeom prst="rect">
            <a:avLst/>
          </a:prstGeom>
          <a:gradFill>
            <a:gsLst>
              <a:gs pos="0">
                <a:schemeClr val="accent2">
                  <a:shade val="51000"/>
                  <a:satMod val="130000"/>
                  <a:alpha val="15000"/>
                </a:schemeClr>
              </a:gs>
              <a:gs pos="80000">
                <a:schemeClr val="accent2">
                  <a:shade val="93000"/>
                  <a:satMod val="130000"/>
                  <a:alpha val="15000"/>
                </a:schemeClr>
              </a:gs>
              <a:gs pos="100000">
                <a:schemeClr val="accent2">
                  <a:shade val="94000"/>
                  <a:satMod val="135000"/>
                  <a:alpha val="15000"/>
                </a:schemeClr>
              </a:gs>
            </a:gsLst>
          </a:gradFill>
          <a:ln>
            <a:solidFill>
              <a:srgbClr val="3497AE"/>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4099">
              <a:defRPr/>
            </a:pPr>
            <a:endParaRPr lang="en-US" sz="2300" dirty="0">
              <a:solidFill>
                <a:schemeClr val="tx1"/>
              </a:solidFill>
            </a:endParaRPr>
          </a:p>
        </p:txBody>
      </p:sp>
      <p:pic>
        <p:nvPicPr>
          <p:cNvPr id="7182" name="Picture 14" descr="E:\Current Projects\3 Leaf\IE8-Beta2\docs\Fodder\Screenshots\Webslice Ebay.png"/>
          <p:cNvPicPr>
            <a:picLocks noChangeAspect="1" noChangeArrowheads="1"/>
          </p:cNvPicPr>
          <p:nvPr/>
        </p:nvPicPr>
        <p:blipFill>
          <a:blip r:embed="rId7"/>
          <a:srcRect/>
          <a:stretch>
            <a:fillRect/>
          </a:stretch>
        </p:blipFill>
        <p:spPr bwMode="auto">
          <a:xfrm>
            <a:off x="847725" y="1401763"/>
            <a:ext cx="7737475" cy="4643437"/>
          </a:xfrm>
          <a:prstGeom prst="rect">
            <a:avLst/>
          </a:prstGeom>
          <a:noFill/>
          <a:ln w="9525">
            <a:noFill/>
            <a:miter lim="800000"/>
            <a:headEnd/>
            <a:tailEnd/>
          </a:ln>
        </p:spPr>
      </p:pic>
      <p:sp>
        <p:nvSpPr>
          <p:cNvPr id="46" name="Rectangle 45"/>
          <p:cNvSpPr/>
          <p:nvPr/>
        </p:nvSpPr>
        <p:spPr bwMode="auto">
          <a:xfrm>
            <a:off x="1529937" y="1739735"/>
            <a:ext cx="2638302" cy="1787236"/>
          </a:xfrm>
          <a:prstGeom prst="rect">
            <a:avLst/>
          </a:prstGeom>
          <a:gradFill>
            <a:gsLst>
              <a:gs pos="0">
                <a:schemeClr val="accent2">
                  <a:shade val="51000"/>
                  <a:satMod val="130000"/>
                  <a:alpha val="15000"/>
                </a:schemeClr>
              </a:gs>
              <a:gs pos="80000">
                <a:schemeClr val="accent2">
                  <a:shade val="93000"/>
                  <a:satMod val="130000"/>
                  <a:alpha val="15000"/>
                </a:schemeClr>
              </a:gs>
              <a:gs pos="100000">
                <a:schemeClr val="accent2">
                  <a:shade val="94000"/>
                  <a:satMod val="135000"/>
                  <a:alpha val="15000"/>
                </a:schemeClr>
              </a:gs>
            </a:gsLst>
          </a:gradFill>
          <a:ln>
            <a:solidFill>
              <a:srgbClr val="3497AE"/>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4099">
              <a:defRPr/>
            </a:pPr>
            <a:endParaRPr lang="en-US" sz="2300" dirty="0">
              <a:solidFill>
                <a:schemeClr val="tx1"/>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1">
                                            <p:txEl>
                                              <p:pRg st="0" end="0"/>
                                            </p:txEl>
                                          </p:spTgt>
                                        </p:tgtEl>
                                        <p:attrNameLst>
                                          <p:attrName>style.visibility</p:attrName>
                                        </p:attrNameLst>
                                      </p:cBhvr>
                                      <p:to>
                                        <p:strVal val="visible"/>
                                      </p:to>
                                    </p:set>
                                    <p:animEffect transition="in" filter="wipe(left)">
                                      <p:cBhvr>
                                        <p:cTn id="7" dur="500"/>
                                        <p:tgtEl>
                                          <p:spTgt spid="41">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179"/>
                                        </p:tgtEl>
                                        <p:attrNameLst>
                                          <p:attrName>style.visibility</p:attrName>
                                        </p:attrNameLst>
                                      </p:cBhvr>
                                      <p:to>
                                        <p:strVal val="visible"/>
                                      </p:to>
                                    </p:set>
                                    <p:animEffect transition="in" filter="fade">
                                      <p:cBhvr>
                                        <p:cTn id="11" dur="500"/>
                                        <p:tgtEl>
                                          <p:spTgt spid="7179"/>
                                        </p:tgtEl>
                                      </p:cBhvr>
                                    </p:animEffect>
                                  </p:childTnLst>
                                </p:cTn>
                              </p:par>
                            </p:childTnLst>
                          </p:cTn>
                        </p:par>
                        <p:par>
                          <p:cTn id="12" fill="hold">
                            <p:stCondLst>
                              <p:cond delay="1000"/>
                            </p:stCondLst>
                            <p:childTnLst>
                              <p:par>
                                <p:cTn id="13" presetID="27" presetClass="entr" presetSubtype="0" fill="hold" nodeType="afterEffect">
                                  <p:stCondLst>
                                    <p:cond delay="0"/>
                                  </p:stCondLst>
                                  <p:iterate type="lt">
                                    <p:tmPct val="50000"/>
                                  </p:iterate>
                                  <p:childTnLst>
                                    <p:set>
                                      <p:cBhvr>
                                        <p:cTn id="14" dur="1" fill="hold">
                                          <p:stCondLst>
                                            <p:cond delay="0"/>
                                          </p:stCondLst>
                                        </p:cTn>
                                        <p:tgtEl>
                                          <p:spTgt spid="26">
                                            <p:txEl>
                                              <p:pRg st="0" end="0"/>
                                            </p:txEl>
                                          </p:spTgt>
                                        </p:tgtEl>
                                        <p:attrNameLst>
                                          <p:attrName>style.visibility</p:attrName>
                                        </p:attrNameLst>
                                      </p:cBhvr>
                                      <p:to>
                                        <p:strVal val="visible"/>
                                      </p:to>
                                    </p:set>
                                    <p:anim calcmode="discrete" valueType="clr">
                                      <p:cBhvr override="childStyle">
                                        <p:cTn id="15" dur="500"/>
                                        <p:tgtEl>
                                          <p:spTgt spid="26">
                                            <p:txEl>
                                              <p:pRg st="0" end="0"/>
                                            </p:txEl>
                                          </p:spTgt>
                                        </p:tgtEl>
                                        <p:attrNameLst>
                                          <p:attrName>style.color</p:attrName>
                                        </p:attrNameLst>
                                      </p:cBhvr>
                                      <p:tavLst>
                                        <p:tav tm="0">
                                          <p:val>
                                            <p:clrVal>
                                              <a:schemeClr val="tx1"/>
                                            </p:clrVal>
                                          </p:val>
                                        </p:tav>
                                        <p:tav tm="50000">
                                          <p:val>
                                            <p:clrVal>
                                              <a:schemeClr val="tx1"/>
                                            </p:clrVal>
                                          </p:val>
                                        </p:tav>
                                      </p:tavLst>
                                    </p:anim>
                                    <p:anim calcmode="discrete" valueType="clr">
                                      <p:cBhvr>
                                        <p:cTn id="16" dur="500"/>
                                        <p:tgtEl>
                                          <p:spTgt spid="26">
                                            <p:txEl>
                                              <p:pRg st="0" end="0"/>
                                            </p:txEl>
                                          </p:spTgt>
                                        </p:tgtEl>
                                        <p:attrNameLst>
                                          <p:attrName>fillcolor</p:attrName>
                                        </p:attrNameLst>
                                      </p:cBhvr>
                                      <p:tavLst>
                                        <p:tav tm="0">
                                          <p:val>
                                            <p:clrVal>
                                              <a:schemeClr val="accent2"/>
                                            </p:clrVal>
                                          </p:val>
                                        </p:tav>
                                        <p:tav tm="50000">
                                          <p:val>
                                            <p:clrVal>
                                              <a:schemeClr val="hlink"/>
                                            </p:clrVal>
                                          </p:val>
                                        </p:tav>
                                      </p:tavLst>
                                    </p:anim>
                                    <p:set>
                                      <p:cBhvr>
                                        <p:cTn id="17" dur="500"/>
                                        <p:tgtEl>
                                          <p:spTgt spid="26">
                                            <p:txEl>
                                              <p:pRg st="0" end="0"/>
                                            </p:txEl>
                                          </p:spTgt>
                                        </p:tgtEl>
                                        <p:attrNameLst>
                                          <p:attrName>fill.type</p:attrName>
                                        </p:attrNameLst>
                                      </p:cBhvr>
                                      <p:to>
                                        <p:strVal val="solid"/>
                                      </p:to>
                                    </p:set>
                                  </p:childTnLst>
                                </p:cTn>
                              </p:par>
                            </p:childTnLst>
                          </p:cTn>
                        </p:par>
                        <p:par>
                          <p:cTn id="18" fill="hold">
                            <p:stCondLst>
                              <p:cond delay="2250"/>
                            </p:stCondLst>
                            <p:childTnLst>
                              <p:par>
                                <p:cTn id="19" presetID="23" presetClass="entr" presetSubtype="32"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p:cTn id="21" dur="500" fill="hold"/>
                                        <p:tgtEl>
                                          <p:spTgt spid="31"/>
                                        </p:tgtEl>
                                        <p:attrNameLst>
                                          <p:attrName>ppt_w</p:attrName>
                                        </p:attrNameLst>
                                      </p:cBhvr>
                                      <p:tavLst>
                                        <p:tav tm="0">
                                          <p:val>
                                            <p:strVal val="4*#ppt_w"/>
                                          </p:val>
                                        </p:tav>
                                        <p:tav tm="100000">
                                          <p:val>
                                            <p:strVal val="#ppt_w"/>
                                          </p:val>
                                        </p:tav>
                                      </p:tavLst>
                                    </p:anim>
                                    <p:anim calcmode="lin" valueType="num">
                                      <p:cBhvr>
                                        <p:cTn id="22" dur="500" fill="hold"/>
                                        <p:tgtEl>
                                          <p:spTgt spid="31"/>
                                        </p:tgtEl>
                                        <p:attrNameLst>
                                          <p:attrName>ppt_h</p:attrName>
                                        </p:attrNameLst>
                                      </p:cBhvr>
                                      <p:tavLst>
                                        <p:tav tm="0">
                                          <p:val>
                                            <p:strVal val="4*#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iterate type="lt">
                                    <p:tmAbs val="0"/>
                                  </p:iterate>
                                  <p:childTnLst>
                                    <p:set>
                                      <p:cBhvr>
                                        <p:cTn id="26" dur="1" fill="hold">
                                          <p:stCondLst>
                                            <p:cond delay="0"/>
                                          </p:stCondLst>
                                        </p:cTn>
                                        <p:tgtEl>
                                          <p:spTgt spid="26">
                                            <p:txEl>
                                              <p:pRg st="0" end="0"/>
                                            </p:txEl>
                                          </p:spTgt>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31"/>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7179"/>
                                        </p:tgtEl>
                                      </p:cBhvr>
                                    </p:animEffect>
                                    <p:set>
                                      <p:cBhvr>
                                        <p:cTn id="31" dur="1" fill="hold">
                                          <p:stCondLst>
                                            <p:cond delay="499"/>
                                          </p:stCondLst>
                                        </p:cTn>
                                        <p:tgtEl>
                                          <p:spTgt spid="7179"/>
                                        </p:tgtEl>
                                        <p:attrNameLst>
                                          <p:attrName>style.visibility</p:attrName>
                                        </p:attrNameLst>
                                      </p:cBhvr>
                                      <p:to>
                                        <p:strVal val="hidden"/>
                                      </p:to>
                                    </p:set>
                                  </p:childTnLst>
                                </p:cTn>
                              </p:par>
                            </p:childTnLst>
                          </p:cTn>
                        </p:par>
                        <p:par>
                          <p:cTn id="32" fill="hold">
                            <p:stCondLst>
                              <p:cond delay="500"/>
                            </p:stCondLst>
                            <p:childTnLst>
                              <p:par>
                                <p:cTn id="33" presetID="10" presetClass="entr" presetSubtype="0" fill="hold" nodeType="afterEffect">
                                  <p:stCondLst>
                                    <p:cond delay="0"/>
                                  </p:stCondLst>
                                  <p:childTnLst>
                                    <p:set>
                                      <p:cBhvr>
                                        <p:cTn id="34" dur="1" fill="hold">
                                          <p:stCondLst>
                                            <p:cond delay="0"/>
                                          </p:stCondLst>
                                        </p:cTn>
                                        <p:tgtEl>
                                          <p:spTgt spid="7180"/>
                                        </p:tgtEl>
                                        <p:attrNameLst>
                                          <p:attrName>style.visibility</p:attrName>
                                        </p:attrNameLst>
                                      </p:cBhvr>
                                      <p:to>
                                        <p:strVal val="visible"/>
                                      </p:to>
                                    </p:set>
                                    <p:animEffect transition="in" filter="fade">
                                      <p:cBhvr>
                                        <p:cTn id="35" dur="500"/>
                                        <p:tgtEl>
                                          <p:spTgt spid="7180"/>
                                        </p:tgtEl>
                                      </p:cBhvr>
                                    </p:animEffect>
                                  </p:childTnLst>
                                </p:cTn>
                              </p:par>
                            </p:childTnLst>
                          </p:cTn>
                        </p:par>
                        <p:par>
                          <p:cTn id="36" fill="hold">
                            <p:stCondLst>
                              <p:cond delay="1000"/>
                            </p:stCondLst>
                            <p:childTnLst>
                              <p:par>
                                <p:cTn id="37" presetID="23" presetClass="entr" presetSubtype="32" fill="hold" nodeType="afterEffect">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cBhvr>
                                        <p:cTn id="39" dur="500" fill="hold"/>
                                        <p:tgtEl>
                                          <p:spTgt spid="30"/>
                                        </p:tgtEl>
                                        <p:attrNameLst>
                                          <p:attrName>ppt_w</p:attrName>
                                        </p:attrNameLst>
                                      </p:cBhvr>
                                      <p:tavLst>
                                        <p:tav tm="0">
                                          <p:val>
                                            <p:strVal val="4*#ppt_w"/>
                                          </p:val>
                                        </p:tav>
                                        <p:tav tm="100000">
                                          <p:val>
                                            <p:strVal val="#ppt_w"/>
                                          </p:val>
                                        </p:tav>
                                      </p:tavLst>
                                    </p:anim>
                                    <p:anim calcmode="lin" valueType="num">
                                      <p:cBhvr>
                                        <p:cTn id="40" dur="500" fill="hold"/>
                                        <p:tgtEl>
                                          <p:spTgt spid="30"/>
                                        </p:tgtEl>
                                        <p:attrNameLst>
                                          <p:attrName>ppt_h</p:attrName>
                                        </p:attrNameLst>
                                      </p:cBhvr>
                                      <p:tavLst>
                                        <p:tav tm="0">
                                          <p:val>
                                            <p:strVal val="4*#ppt_h"/>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nodeType="clickEffect">
                                  <p:stCondLst>
                                    <p:cond delay="0"/>
                                  </p:stCondLst>
                                  <p:childTnLst>
                                    <p:animEffect transition="out" filter="fade">
                                      <p:cBhvr>
                                        <p:cTn id="44" dur="500"/>
                                        <p:tgtEl>
                                          <p:spTgt spid="7180"/>
                                        </p:tgtEl>
                                      </p:cBhvr>
                                    </p:animEffect>
                                    <p:set>
                                      <p:cBhvr>
                                        <p:cTn id="45" dur="1" fill="hold">
                                          <p:stCondLst>
                                            <p:cond delay="499"/>
                                          </p:stCondLst>
                                        </p:cTn>
                                        <p:tgtEl>
                                          <p:spTgt spid="7180"/>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30"/>
                                        </p:tgtEl>
                                      </p:cBhvr>
                                    </p:animEffect>
                                    <p:set>
                                      <p:cBhvr>
                                        <p:cTn id="48" dur="1" fill="hold">
                                          <p:stCondLst>
                                            <p:cond delay="499"/>
                                          </p:stCondLst>
                                        </p:cTn>
                                        <p:tgtEl>
                                          <p:spTgt spid="30"/>
                                        </p:tgtEl>
                                        <p:attrNameLst>
                                          <p:attrName>style.visibility</p:attrName>
                                        </p:attrNameLst>
                                      </p:cBhvr>
                                      <p:to>
                                        <p:strVal val="hidden"/>
                                      </p:to>
                                    </p:set>
                                  </p:childTnLst>
                                </p:cTn>
                              </p:par>
                              <p:par>
                                <p:cTn id="49" presetID="10" presetClass="entr" presetSubtype="0" fill="hold" nodeType="withEffect">
                                  <p:stCondLst>
                                    <p:cond delay="0"/>
                                  </p:stCondLst>
                                  <p:childTnLst>
                                    <p:set>
                                      <p:cBhvr>
                                        <p:cTn id="50" dur="1" fill="hold">
                                          <p:stCondLst>
                                            <p:cond delay="0"/>
                                          </p:stCondLst>
                                        </p:cTn>
                                        <p:tgtEl>
                                          <p:spTgt spid="7181"/>
                                        </p:tgtEl>
                                        <p:attrNameLst>
                                          <p:attrName>style.visibility</p:attrName>
                                        </p:attrNameLst>
                                      </p:cBhvr>
                                      <p:to>
                                        <p:strVal val="visible"/>
                                      </p:to>
                                    </p:set>
                                    <p:animEffect transition="in" filter="fade">
                                      <p:cBhvr>
                                        <p:cTn id="51" dur="500"/>
                                        <p:tgtEl>
                                          <p:spTgt spid="7181"/>
                                        </p:tgtEl>
                                      </p:cBhvr>
                                    </p:animEffect>
                                  </p:childTnLst>
                                </p:cTn>
                              </p:par>
                            </p:childTnLst>
                          </p:cTn>
                        </p:par>
                        <p:par>
                          <p:cTn id="52" fill="hold">
                            <p:stCondLst>
                              <p:cond delay="500"/>
                            </p:stCondLst>
                            <p:childTnLst>
                              <p:par>
                                <p:cTn id="53" presetID="23" presetClass="entr" presetSubtype="32" fill="hold" nodeType="after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p:cTn id="55" dur="500" fill="hold"/>
                                        <p:tgtEl>
                                          <p:spTgt spid="39"/>
                                        </p:tgtEl>
                                        <p:attrNameLst>
                                          <p:attrName>ppt_w</p:attrName>
                                        </p:attrNameLst>
                                      </p:cBhvr>
                                      <p:tavLst>
                                        <p:tav tm="0">
                                          <p:val>
                                            <p:strVal val="4*#ppt_w"/>
                                          </p:val>
                                        </p:tav>
                                        <p:tav tm="100000">
                                          <p:val>
                                            <p:strVal val="#ppt_w"/>
                                          </p:val>
                                        </p:tav>
                                      </p:tavLst>
                                    </p:anim>
                                    <p:anim calcmode="lin" valueType="num">
                                      <p:cBhvr>
                                        <p:cTn id="56" dur="500" fill="hold"/>
                                        <p:tgtEl>
                                          <p:spTgt spid="39"/>
                                        </p:tgtEl>
                                        <p:attrNameLst>
                                          <p:attrName>ppt_h</p:attrName>
                                        </p:attrNameLst>
                                      </p:cBhvr>
                                      <p:tavLst>
                                        <p:tav tm="0">
                                          <p:val>
                                            <p:strVal val="4*#ppt_h"/>
                                          </p:val>
                                        </p:tav>
                                        <p:tav tm="100000">
                                          <p:val>
                                            <p:strVal val="#ppt_h"/>
                                          </p:val>
                                        </p:tav>
                                      </p:tavLst>
                                    </p:anim>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nodeType="clickEffect">
                                  <p:stCondLst>
                                    <p:cond delay="0"/>
                                  </p:stCondLst>
                                  <p:childTnLst>
                                    <p:animEffect transition="out" filter="fade">
                                      <p:cBhvr>
                                        <p:cTn id="60" dur="500"/>
                                        <p:tgtEl>
                                          <p:spTgt spid="39"/>
                                        </p:tgtEl>
                                      </p:cBhvr>
                                    </p:animEffect>
                                    <p:set>
                                      <p:cBhvr>
                                        <p:cTn id="61" dur="1" fill="hold">
                                          <p:stCondLst>
                                            <p:cond delay="499"/>
                                          </p:stCondLst>
                                        </p:cTn>
                                        <p:tgtEl>
                                          <p:spTgt spid="39"/>
                                        </p:tgtEl>
                                        <p:attrNameLst>
                                          <p:attrName>style.visibility</p:attrName>
                                        </p:attrNameLst>
                                      </p:cBhvr>
                                      <p:to>
                                        <p:strVal val="hidden"/>
                                      </p:to>
                                    </p:set>
                                  </p:childTnLst>
                                </p:cTn>
                              </p:par>
                              <p:par>
                                <p:cTn id="62" presetID="10" presetClass="exit" presetSubtype="0" fill="hold" nodeType="withEffect">
                                  <p:stCondLst>
                                    <p:cond delay="0"/>
                                  </p:stCondLst>
                                  <p:childTnLst>
                                    <p:animEffect transition="out" filter="fade">
                                      <p:cBhvr>
                                        <p:cTn id="63" dur="500"/>
                                        <p:tgtEl>
                                          <p:spTgt spid="7181"/>
                                        </p:tgtEl>
                                      </p:cBhvr>
                                    </p:animEffect>
                                    <p:set>
                                      <p:cBhvr>
                                        <p:cTn id="64" dur="1" fill="hold">
                                          <p:stCondLst>
                                            <p:cond delay="499"/>
                                          </p:stCondLst>
                                        </p:cTn>
                                        <p:tgtEl>
                                          <p:spTgt spid="7181"/>
                                        </p:tgtEl>
                                        <p:attrNameLst>
                                          <p:attrName>style.visibility</p:attrName>
                                        </p:attrNameLst>
                                      </p:cBhvr>
                                      <p:to>
                                        <p:strVal val="hidden"/>
                                      </p:to>
                                    </p:set>
                                  </p:childTnLst>
                                </p:cTn>
                              </p:par>
                            </p:childTnLst>
                          </p:cTn>
                        </p:par>
                        <p:par>
                          <p:cTn id="65" fill="hold">
                            <p:stCondLst>
                              <p:cond delay="500"/>
                            </p:stCondLst>
                            <p:childTnLst>
                              <p:par>
                                <p:cTn id="66" presetID="10" presetClass="entr" presetSubtype="0" fill="hold" nodeType="afterEffect">
                                  <p:stCondLst>
                                    <p:cond delay="0"/>
                                  </p:stCondLst>
                                  <p:childTnLst>
                                    <p:set>
                                      <p:cBhvr>
                                        <p:cTn id="67" dur="1" fill="hold">
                                          <p:stCondLst>
                                            <p:cond delay="0"/>
                                          </p:stCondLst>
                                        </p:cTn>
                                        <p:tgtEl>
                                          <p:spTgt spid="7182"/>
                                        </p:tgtEl>
                                        <p:attrNameLst>
                                          <p:attrName>style.visibility</p:attrName>
                                        </p:attrNameLst>
                                      </p:cBhvr>
                                      <p:to>
                                        <p:strVal val="visible"/>
                                      </p:to>
                                    </p:set>
                                    <p:animEffect transition="in" filter="fade">
                                      <p:cBhvr>
                                        <p:cTn id="68" dur="500"/>
                                        <p:tgtEl>
                                          <p:spTgt spid="7182"/>
                                        </p:tgtEl>
                                      </p:cBhvr>
                                    </p:animEffect>
                                  </p:childTnLst>
                                </p:cTn>
                              </p:par>
                            </p:childTnLst>
                          </p:cTn>
                        </p:par>
                        <p:par>
                          <p:cTn id="69" fill="hold">
                            <p:stCondLst>
                              <p:cond delay="1000"/>
                            </p:stCondLst>
                            <p:childTnLst>
                              <p:par>
                                <p:cTn id="70" presetID="23" presetClass="entr" presetSubtype="32" fill="hold" nodeType="afterEffect">
                                  <p:stCondLst>
                                    <p:cond delay="0"/>
                                  </p:stCondLst>
                                  <p:childTnLst>
                                    <p:set>
                                      <p:cBhvr>
                                        <p:cTn id="71" dur="1" fill="hold">
                                          <p:stCondLst>
                                            <p:cond delay="0"/>
                                          </p:stCondLst>
                                        </p:cTn>
                                        <p:tgtEl>
                                          <p:spTgt spid="46"/>
                                        </p:tgtEl>
                                        <p:attrNameLst>
                                          <p:attrName>style.visibility</p:attrName>
                                        </p:attrNameLst>
                                      </p:cBhvr>
                                      <p:to>
                                        <p:strVal val="visible"/>
                                      </p:to>
                                    </p:set>
                                    <p:anim calcmode="lin" valueType="num">
                                      <p:cBhvr>
                                        <p:cTn id="72" dur="500" fill="hold"/>
                                        <p:tgtEl>
                                          <p:spTgt spid="46"/>
                                        </p:tgtEl>
                                        <p:attrNameLst>
                                          <p:attrName>ppt_w</p:attrName>
                                        </p:attrNameLst>
                                      </p:cBhvr>
                                      <p:tavLst>
                                        <p:tav tm="0">
                                          <p:val>
                                            <p:strVal val="4*#ppt_w"/>
                                          </p:val>
                                        </p:tav>
                                        <p:tav tm="100000">
                                          <p:val>
                                            <p:strVal val="#ppt_w"/>
                                          </p:val>
                                        </p:tav>
                                      </p:tavLst>
                                    </p:anim>
                                    <p:anim calcmode="lin" valueType="num">
                                      <p:cBhvr>
                                        <p:cTn id="73" dur="500" fill="hold"/>
                                        <p:tgtEl>
                                          <p:spTgt spid="4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Web Slices</a:t>
            </a:r>
            <a:endParaRPr lang="en-US" dirty="0"/>
          </a:p>
        </p:txBody>
      </p:sp>
      <p:sp>
        <p:nvSpPr>
          <p:cNvPr id="4" name="Text Placeholder 3"/>
          <p:cNvSpPr>
            <a:spLocks noGrp="1"/>
          </p:cNvSpPr>
          <p:nvPr>
            <p:ph type="body" sz="quarter" idx="10"/>
          </p:nvPr>
        </p:nvSpPr>
        <p:spPr/>
        <p:txBody>
          <a:bodyPr/>
          <a:lstStyle/>
          <a:p>
            <a:r>
              <a:rPr lang="en-US" smtClean="0"/>
              <a:t>demo </a:t>
            </a:r>
            <a:endParaRPr lang="en-US" dirty="0"/>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09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1_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TechEd09_Europe</Template>
  <TotalTime>593</TotalTime>
  <Words>2037</Words>
  <Application>Microsoft Office PowerPoint</Application>
  <PresentationFormat>On-screen Show (4:3)</PresentationFormat>
  <Paragraphs>462</Paragraphs>
  <Slides>59</Slides>
  <Notes>59</Notes>
  <HiddenSlides>0</HiddenSlides>
  <MMClips>0</MMClips>
  <ScaleCrop>false</ScaleCrop>
  <HeadingPairs>
    <vt:vector size="4" baseType="variant">
      <vt:variant>
        <vt:lpstr>Theme</vt:lpstr>
      </vt:variant>
      <vt:variant>
        <vt:i4>3</vt:i4>
      </vt:variant>
      <vt:variant>
        <vt:lpstr>Slide Titles</vt:lpstr>
      </vt:variant>
      <vt:variant>
        <vt:i4>59</vt:i4>
      </vt:variant>
    </vt:vector>
  </HeadingPairs>
  <TitlesOfParts>
    <vt:vector size="62" baseType="lpstr">
      <vt:lpstr>TechEd09_Europe</vt:lpstr>
      <vt:lpstr>TechEd09_Europe template</vt:lpstr>
      <vt:lpstr>1_TechEd09_Europe template</vt:lpstr>
      <vt:lpstr>Slide 1</vt:lpstr>
      <vt:lpstr>Windows Internet Explorer 8 in the Enterprise: Build, Deploy, and Manage Better Experiences</vt:lpstr>
      <vt:lpstr>New User Experiences for Internet Explorer 8</vt:lpstr>
      <vt:lpstr>Business is moving to Web Based Apps</vt:lpstr>
      <vt:lpstr>Increase user productivity with IE8 Make daily tasks faster and easier</vt:lpstr>
      <vt:lpstr>Accelerators Ready Access to Online Services You Use Most</vt:lpstr>
      <vt:lpstr>Accelerators</vt:lpstr>
      <vt:lpstr>Web Slices</vt:lpstr>
      <vt:lpstr>Web Slices</vt:lpstr>
      <vt:lpstr>Improved Search</vt:lpstr>
      <vt:lpstr>Visual Search</vt:lpstr>
      <vt:lpstr>Internet Explorer 8 Scenarios with Microsoft Applications</vt:lpstr>
      <vt:lpstr>Where can I hook into IE? The (simpler) integration points IE provides</vt:lpstr>
      <vt:lpstr>Internet Explorer 8 &amp;  Outlook Web Access</vt:lpstr>
      <vt:lpstr>OWA: Send Mail Accelerator http://tailspintoys.org/owa/accelerators/NewOwaMail.xml</vt:lpstr>
      <vt:lpstr>OWA: Send Mail Accelerator http://tailspintoys.org/owa/mailto.php.src</vt:lpstr>
      <vt:lpstr>Internet Explorer 8 &amp; IIS/SQL (Web Slice)</vt:lpstr>
      <vt:lpstr>IIS/SQL: Web Slice   http://ie8demos.com/northwind/intranet/resport.asp</vt:lpstr>
      <vt:lpstr>Internet Explorer 8 + Dynamics CRM Lower Data Entry Overhead - Better Data Quality</vt:lpstr>
      <vt:lpstr>Internet Explorer 8 &amp; Dynamics CRM</vt:lpstr>
      <vt:lpstr>Dynamics Lead Accelerator The approach</vt:lpstr>
      <vt:lpstr>Dynamics CRM: Lead Accelerator   http://tailspintoys.org/crm/lead_full.xml</vt:lpstr>
      <vt:lpstr>Dynamics CRM: Handler  http://tailspintoys.org/crm/actions.php.src</vt:lpstr>
      <vt:lpstr>Dynamics CRM: Handler  http://tailspintoys.org/crm/actions.php.src</vt:lpstr>
      <vt:lpstr>Dynamics CRM: Handler  http://tailspintoys.org/crm/actions.php.src</vt:lpstr>
      <vt:lpstr>Identifying Pre-Deployment Issues for Internet Explorer 8 </vt:lpstr>
      <vt:lpstr>Deployment Planning A simple three phase approach</vt:lpstr>
      <vt:lpstr>Top Compatibility Issues Something “broke” my app….</vt:lpstr>
      <vt:lpstr>Movin’ on up Upgrading (users and sites) from IE6</vt:lpstr>
      <vt:lpstr>Compatibility View</vt:lpstr>
      <vt:lpstr>Internet Explorer 8 Deployment</vt:lpstr>
      <vt:lpstr>Key Deployment Technologies</vt:lpstr>
      <vt:lpstr>Customization</vt:lpstr>
      <vt:lpstr>Internet Explorer Administration Kit</vt:lpstr>
      <vt:lpstr>Audience Types</vt:lpstr>
      <vt:lpstr>Configuring With The IEAK</vt:lpstr>
      <vt:lpstr>IEAK Customization Wizard</vt:lpstr>
      <vt:lpstr>Deployment</vt:lpstr>
      <vt:lpstr>Deployment Options</vt:lpstr>
      <vt:lpstr>Managed Deployment </vt:lpstr>
      <vt:lpstr>How to Slipstream</vt:lpstr>
      <vt:lpstr>Using PKGMGR</vt:lpstr>
      <vt:lpstr>Deployment versus Slipstreaming</vt:lpstr>
      <vt:lpstr>Deploy Phase</vt:lpstr>
      <vt:lpstr>Management</vt:lpstr>
      <vt:lpstr>Group Policy</vt:lpstr>
      <vt:lpstr>Group Policy</vt:lpstr>
      <vt:lpstr>Commonly Set Group Policies</vt:lpstr>
      <vt:lpstr>Updating</vt:lpstr>
      <vt:lpstr>Windows Update</vt:lpstr>
      <vt:lpstr>Update Management with WSUS</vt:lpstr>
      <vt:lpstr>Blocker Toolkit</vt:lpstr>
      <vt:lpstr>Slide 53</vt:lpstr>
      <vt:lpstr>Resources</vt:lpstr>
      <vt:lpstr>Related Content</vt:lpstr>
      <vt:lpstr>Internet Explorer Resources</vt:lpstr>
      <vt:lpstr>Slide 57</vt:lpstr>
      <vt:lpstr>Slide 58</vt:lpstr>
      <vt:lpstr>Slide 59</vt:lpstr>
    </vt:vector>
  </TitlesOfParts>
  <Manager>&lt;Content Manager Name Here&gt;</Manager>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tech·ed Europe 2009</dc:subject>
  <dc:creator>Matt Heller</dc:creator>
  <dc:description>tech·ed Europe 2009</dc:description>
  <cp:lastModifiedBy>cn_user</cp:lastModifiedBy>
  <cp:revision>28</cp:revision>
  <dcterms:created xsi:type="dcterms:W3CDTF">2009-11-05T13:35:20Z</dcterms:created>
  <dcterms:modified xsi:type="dcterms:W3CDTF">2009-11-11T12:01:12Z</dcterms:modified>
</cp:coreProperties>
</file>