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11"/>
  </p:notesMasterIdLst>
  <p:handoutMasterIdLst>
    <p:handoutMasterId r:id="rId12"/>
  </p:handoutMasterIdLst>
  <p:sldIdLst>
    <p:sldId id="256" r:id="rId3"/>
    <p:sldId id="257" r:id="rId4"/>
    <p:sldId id="283" r:id="rId5"/>
    <p:sldId id="264" r:id="rId6"/>
    <p:sldId id="285" r:id="rId7"/>
    <p:sldId id="282" r:id="rId8"/>
    <p:sldId id="286" r:id="rId9"/>
    <p:sldId id="280" r:id="rId1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90" d="100"/>
          <a:sy n="90" d="100"/>
        </p:scale>
        <p:origin x="-936" y="-54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cli309_margosis.pptx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ysinternals.com/"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blogs.technet.com/fdcc" TargetMode="External"/><Relationship Id="rId5" Type="http://schemas.openxmlformats.org/officeDocument/2006/relationships/hyperlink" Target="http://blogs.msdn.com/aaron_margosis" TargetMode="External"/><Relationship Id="rId4" Type="http://schemas.openxmlformats.org/officeDocument/2006/relationships/hyperlink" Target="http://blogs.technet.com/markrussinovich"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Sysinternals Tutorials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Aaron Margosis</a:t>
            </a:r>
          </a:p>
          <a:p>
            <a:r>
              <a:rPr lang="en-US" dirty="0" smtClean="0">
                <a:solidFill>
                  <a:schemeClr val="tx1"/>
                </a:solidFill>
              </a:rPr>
              <a:t>Principal Consultant</a:t>
            </a:r>
          </a:p>
          <a:p>
            <a:r>
              <a:rPr lang="en-US" dirty="0" smtClean="0">
                <a:solidFill>
                  <a:schemeClr val="tx1"/>
                </a:solidFill>
              </a:rPr>
              <a:t>Microsoft Consulting Services</a:t>
            </a:r>
          </a:p>
          <a:p>
            <a:r>
              <a:rPr lang="en-US" dirty="0" smtClean="0">
                <a:solidFill>
                  <a:schemeClr val="tx1"/>
                </a:solidFill>
              </a:rPr>
              <a:t>Session Code: CLI309</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ysint-book - Copy.jpg"/>
          <p:cNvPicPr>
            <a:picLocks noGrp="1" noChangeAspect="1"/>
          </p:cNvPicPr>
          <p:nvPr>
            <p:ph idx="1"/>
          </p:nvPr>
        </p:nvPicPr>
        <p:blipFill>
          <a:blip r:embed="rId3"/>
          <a:stretch>
            <a:fillRect/>
          </a:stretch>
        </p:blipFill>
        <p:spPr>
          <a:xfrm>
            <a:off x="1747714" y="0"/>
            <a:ext cx="5648573" cy="6858000"/>
          </a:xfrm>
        </p:spPr>
      </p:pic>
      <p:pic>
        <p:nvPicPr>
          <p:cNvPr id="1026" name="crayon"/>
          <p:cNvPicPr>
            <a:picLocks noChangeAspect="1" noChangeArrowheads="1"/>
          </p:cNvPicPr>
          <p:nvPr/>
        </p:nvPicPr>
        <p:blipFill>
          <a:blip r:embed="rId4"/>
          <a:srcRect/>
          <a:stretch>
            <a:fillRect/>
          </a:stretch>
        </p:blipFill>
        <p:spPr bwMode="auto">
          <a:xfrm>
            <a:off x="5528334" y="6401727"/>
            <a:ext cx="1819275" cy="419100"/>
          </a:xfrm>
          <a:prstGeom prst="rect">
            <a:avLst/>
          </a:prstGeom>
          <a:noFill/>
          <a:ln w="9525">
            <a:noFill/>
            <a:miter lim="800000"/>
            <a:headEnd/>
            <a:tailEnd/>
          </a:ln>
        </p:spPr>
      </p:pic>
      <p:sp>
        <p:nvSpPr>
          <p:cNvPr id="9" name="aaronmar"/>
          <p:cNvSpPr txBox="1"/>
          <p:nvPr/>
        </p:nvSpPr>
        <p:spPr>
          <a:xfrm>
            <a:off x="5345147" y="6377156"/>
            <a:ext cx="1888273" cy="400110"/>
          </a:xfrm>
          <a:prstGeom prst="rect">
            <a:avLst/>
          </a:prstGeom>
          <a:noFill/>
        </p:spPr>
        <p:txBody>
          <a:bodyPr wrap="square" rtlCol="0">
            <a:spAutoFit/>
          </a:bodyPr>
          <a:lstStyle/>
          <a:p>
            <a:r>
              <a:rPr lang="en-US" sz="2000" dirty="0" smtClean="0"/>
              <a:t>Aaron Margosis</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2000"/>
                                        <p:tgtEl>
                                          <p:spTgt spid="1026"/>
                                        </p:tgtEl>
                                      </p:cBhvr>
                                    </p:animEffect>
                                  </p:childTnLst>
                                </p:cTn>
                              </p:par>
                            </p:childTnLst>
                          </p:cTn>
                        </p:par>
                        <p:par>
                          <p:cTn id="8" fill="hold">
                            <p:stCondLst>
                              <p:cond delay="20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9"/>
                                        </p:tgtEl>
                                        <p:attrNameLst>
                                          <p:attrName>style.visibility</p:attrName>
                                        </p:attrNameLst>
                                      </p:cBhvr>
                                      <p:to>
                                        <p:strVal val="visible"/>
                                      </p:to>
                                    </p:set>
                                    <p:anim calcmode="discrete" valueType="clr">
                                      <p:cBhvr override="childStyle">
                                        <p:cTn id="11" dur="500"/>
                                        <p:tgtEl>
                                          <p:spTgt spid="9"/>
                                        </p:tgtEl>
                                        <p:attrNameLst>
                                          <p:attrName>style.color</p:attrName>
                                        </p:attrNameLst>
                                      </p:cBhvr>
                                      <p:tavLst>
                                        <p:tav tm="0">
                                          <p:val>
                                            <p:clrVal>
                                              <a:schemeClr val="tx1"/>
                                            </p:clrVal>
                                          </p:val>
                                        </p:tav>
                                        <p:tav tm="50000">
                                          <p:val>
                                            <p:clrVal>
                                              <a:schemeClr val="tx1"/>
                                            </p:clrVal>
                                          </p:val>
                                        </p:tav>
                                      </p:tavLst>
                                    </p:anim>
                                    <p:anim calcmode="discrete" valueType="clr">
                                      <p:cBhvr>
                                        <p:cTn id="12" dur="500"/>
                                        <p:tgtEl>
                                          <p:spTgt spid="9"/>
                                        </p:tgtEl>
                                        <p:attrNameLst>
                                          <p:attrName>fillcolor</p:attrName>
                                        </p:attrNameLst>
                                      </p:cBhvr>
                                      <p:tavLst>
                                        <p:tav tm="0">
                                          <p:val>
                                            <p:clrVal>
                                              <a:schemeClr val="accent2"/>
                                            </p:clrVal>
                                          </p:val>
                                        </p:tav>
                                        <p:tav tm="50000">
                                          <p:val>
                                            <p:clrVal>
                                              <a:schemeClr val="hlink"/>
                                            </p:clrVal>
                                          </p:val>
                                        </p:tav>
                                      </p:tavLst>
                                    </p:anim>
                                    <p:set>
                                      <p:cBhvr>
                                        <p:cTn id="13" dur="50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Sysinternals Tutorials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a:t>
            </a:r>
            <a:endParaRPr lang="en-US" dirty="0"/>
          </a:p>
        </p:txBody>
      </p:sp>
      <p:sp>
        <p:nvSpPr>
          <p:cNvPr id="3" name="Content Placeholder 2"/>
          <p:cNvSpPr>
            <a:spLocks noGrp="1"/>
          </p:cNvSpPr>
          <p:nvPr>
            <p:ph idx="1"/>
          </p:nvPr>
        </p:nvSpPr>
        <p:spPr/>
        <p:txBody>
          <a:bodyPr/>
          <a:lstStyle/>
          <a:p>
            <a:r>
              <a:rPr lang="en-US" dirty="0" smtClean="0"/>
              <a:t>Sysinternals web site:</a:t>
            </a:r>
          </a:p>
          <a:p>
            <a:pPr lvl="1"/>
            <a:r>
              <a:rPr lang="en-US" dirty="0" smtClean="0">
                <a:hlinkClick r:id="rId3"/>
              </a:rPr>
              <a:t>http://www.sysinternals.com</a:t>
            </a:r>
            <a:r>
              <a:rPr lang="en-US" dirty="0" smtClean="0"/>
              <a:t> </a:t>
            </a:r>
          </a:p>
          <a:p>
            <a:r>
              <a:rPr lang="en-US" dirty="0" smtClean="0"/>
              <a:t>Mark’s blog:</a:t>
            </a:r>
          </a:p>
          <a:p>
            <a:pPr lvl="1"/>
            <a:r>
              <a:rPr lang="en-US" dirty="0" smtClean="0">
                <a:hlinkClick r:id="rId4"/>
              </a:rPr>
              <a:t>http://blogs.technet.com/markrussinovich</a:t>
            </a:r>
            <a:r>
              <a:rPr lang="en-US" dirty="0" smtClean="0"/>
              <a:t> </a:t>
            </a:r>
          </a:p>
          <a:p>
            <a:r>
              <a:rPr lang="en-US" dirty="0" smtClean="0"/>
              <a:t>Blog posts and utilities by Aaron Margosis</a:t>
            </a:r>
          </a:p>
          <a:p>
            <a:pPr lvl="1"/>
            <a:r>
              <a:rPr lang="en-US" dirty="0" smtClean="0">
                <a:hlinkClick r:id="rId5"/>
              </a:rPr>
              <a:t>http://blogs.msdn.com/aaron_margosis</a:t>
            </a:r>
            <a:endParaRPr lang="en-US" dirty="0" smtClean="0"/>
          </a:p>
          <a:p>
            <a:pPr lvl="1"/>
            <a:r>
              <a:rPr lang="en-US" dirty="0" smtClean="0">
                <a:hlinkClick r:id="rId6"/>
              </a:rPr>
              <a:t>http://blogs.technet.com/fdcc</a:t>
            </a: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43</TotalTime>
  <Words>229</Words>
  <Application>Microsoft Office PowerPoint</Application>
  <PresentationFormat>On-screen Show (4:3)</PresentationFormat>
  <Paragraphs>39</Paragraphs>
  <Slides>8</Slides>
  <Notes>7</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TechEd09_Europe</vt:lpstr>
      <vt:lpstr>TechEd09_Europe template</vt:lpstr>
      <vt:lpstr>Slide 1</vt:lpstr>
      <vt:lpstr>Sysinternals Tutorials</vt:lpstr>
      <vt:lpstr>Slide 3</vt:lpstr>
      <vt:lpstr>Sysinternals Tutorials</vt:lpstr>
      <vt:lpstr>Links</vt:lpstr>
      <vt:lpstr>Resources</vt:lpstr>
      <vt:lpstr>Slide 7</vt:lpstr>
      <vt:lpstr>Slide 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Aaron Margosis</dc:creator>
  <dc:description>tech·ed Europe 2009</dc:description>
  <cp:lastModifiedBy>cn_user</cp:lastModifiedBy>
  <cp:revision>13</cp:revision>
  <dcterms:created xsi:type="dcterms:W3CDTF">2009-11-13T00:35:34Z</dcterms:created>
  <dcterms:modified xsi:type="dcterms:W3CDTF">2009-11-13T09:23:18Z</dcterms:modified>
</cp:coreProperties>
</file>