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diagrams/quickStyle2.xml" ContentType="application/vnd.openxmlformats-officedocument.drawingml.diagramStyle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diagrams/drawing7.xml" ContentType="application/vnd.ms-office.drawingml.diagramDrawing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diagrams/drawing3.xml" ContentType="application/vnd.ms-office.drawingml.diagramDrawing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Slides/notesSlide24.xml" ContentType="application/vnd.openxmlformats-officedocument.presentationml.notesSlide+xml"/>
  <Override PartName="/ppt/diagrams/layout6.xml" ContentType="application/vnd.openxmlformats-officedocument.drawingml.diagramLayout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31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25.xml" ContentType="application/vnd.openxmlformats-officedocument.presentationml.notesSlide+xml"/>
  <Override PartName="/ppt/diagrams/layout7.xml" ContentType="application/vnd.openxmlformats-officedocument.drawingml.diagram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iagrams/drawing5.xml" ContentType="application/vnd.ms-office.drawingml.diagramDrawing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notesSlides/notesSlide19.xml" ContentType="application/vnd.openxmlformats-officedocument.presentationml.notesSlide+xml"/>
  <Override PartName="/ppt/diagrams/drawing1.xml" ContentType="application/vnd.ms-office.drawingml.diagramDrawing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37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22.xml" ContentType="application/vnd.openxmlformats-officedocument.presentationml.notesSlide+xml"/>
  <Override PartName="/ppt/diagrams/layout4.xml" ContentType="application/vnd.openxmlformats-officedocument.drawingml.diagramLayout+xml"/>
  <Override PartName="/ppt/notesSlides/notesSlide33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notesSlides/notesSlide6.xml" ContentType="application/vnd.openxmlformats-officedocument.presentationml.notesSlide+xml"/>
  <Override PartName="/ppt/diagrams/drawing6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8" r:id="rId1"/>
    <p:sldMasterId id="2147483676" r:id="rId2"/>
    <p:sldMasterId id="2147483709" r:id="rId3"/>
    <p:sldMasterId id="2147483725" r:id="rId4"/>
    <p:sldMasterId id="2147483728" r:id="rId5"/>
  </p:sldMasterIdLst>
  <p:notesMasterIdLst>
    <p:notesMasterId r:id="rId46"/>
  </p:notesMasterIdLst>
  <p:handoutMasterIdLst>
    <p:handoutMasterId r:id="rId47"/>
  </p:handoutMasterIdLst>
  <p:sldIdLst>
    <p:sldId id="2362" r:id="rId6"/>
    <p:sldId id="2363" r:id="rId7"/>
    <p:sldId id="2365" r:id="rId8"/>
    <p:sldId id="2370" r:id="rId9"/>
    <p:sldId id="2371" r:id="rId10"/>
    <p:sldId id="2307" r:id="rId11"/>
    <p:sldId id="2267" r:id="rId12"/>
    <p:sldId id="2248" r:id="rId13"/>
    <p:sldId id="2291" r:id="rId14"/>
    <p:sldId id="2322" r:id="rId15"/>
    <p:sldId id="2317" r:id="rId16"/>
    <p:sldId id="2329" r:id="rId17"/>
    <p:sldId id="2312" r:id="rId18"/>
    <p:sldId id="2318" r:id="rId19"/>
    <p:sldId id="2313" r:id="rId20"/>
    <p:sldId id="2320" r:id="rId21"/>
    <p:sldId id="2314" r:id="rId22"/>
    <p:sldId id="2321" r:id="rId23"/>
    <p:sldId id="2340" r:id="rId24"/>
    <p:sldId id="2324" r:id="rId25"/>
    <p:sldId id="2325" r:id="rId26"/>
    <p:sldId id="2372" r:id="rId27"/>
    <p:sldId id="2396" r:id="rId28"/>
    <p:sldId id="2390" r:id="rId29"/>
    <p:sldId id="2391" r:id="rId30"/>
    <p:sldId id="2392" r:id="rId31"/>
    <p:sldId id="2393" r:id="rId32"/>
    <p:sldId id="2394" r:id="rId33"/>
    <p:sldId id="2395" r:id="rId34"/>
    <p:sldId id="2355" r:id="rId35"/>
    <p:sldId id="2357" r:id="rId36"/>
    <p:sldId id="2397" r:id="rId37"/>
    <p:sldId id="2398" r:id="rId38"/>
    <p:sldId id="2399" r:id="rId39"/>
    <p:sldId id="2368" r:id="rId40"/>
    <p:sldId id="2400" r:id="rId41"/>
    <p:sldId id="2366" r:id="rId42"/>
    <p:sldId id="2367" r:id="rId43"/>
    <p:sldId id="2401" r:id="rId44"/>
    <p:sldId id="2402" r:id="rId45"/>
  </p:sldIdLst>
  <p:sldSz cx="9144000" cy="6858000" type="screen4x3"/>
  <p:notesSz cx="6858000" cy="92964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tthias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385686"/>
    <a:srgbClr val="3F5C7F"/>
    <a:srgbClr val="5E89A6"/>
    <a:srgbClr val="242424"/>
    <a:srgbClr val="D42E12"/>
    <a:srgbClr val="CC1134"/>
    <a:srgbClr val="CC113E"/>
    <a:srgbClr val="D01C2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31" autoAdjust="0"/>
    <p:restoredTop sz="88084" autoAdjust="0"/>
  </p:normalViewPr>
  <p:slideViewPr>
    <p:cSldViewPr snapToObjects="1">
      <p:cViewPr varScale="1">
        <p:scale>
          <a:sx n="95" d="100"/>
          <a:sy n="95" d="100"/>
        </p:scale>
        <p:origin x="-306" y="-102"/>
      </p:cViewPr>
      <p:guideLst>
        <p:guide orient="horz" pos="2165"/>
        <p:guide pos="2760"/>
      </p:guideLst>
    </p:cSldViewPr>
  </p:slideViewPr>
  <p:outlineViewPr>
    <p:cViewPr>
      <p:scale>
        <a:sx n="66" d="100"/>
        <a:sy n="66" d="100"/>
      </p:scale>
      <p:origin x="0" y="45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1" d="100"/>
          <a:sy n="81" d="100"/>
        </p:scale>
        <p:origin x="-2040" y="-84"/>
      </p:cViewPr>
      <p:guideLst>
        <p:guide orient="horz" pos="2927"/>
        <p:guide pos="2159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handoutMaster" Target="handoutMasters/handoutMaster1.xml"/><Relationship Id="rId50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commentAuthors" Target="commentAuthors.xml"/><Relationship Id="rId8" Type="http://schemas.openxmlformats.org/officeDocument/2006/relationships/slide" Target="slides/slide3.xml"/><Relationship Id="rId5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title>
      <c:tx>
        <c:rich>
          <a:bodyPr/>
          <a:lstStyle/>
          <a:p>
            <a:pPr>
              <a:defRPr/>
            </a:pPr>
            <a:r>
              <a:rPr lang="en-US" dirty="0" smtClean="0">
                <a:solidFill>
                  <a:schemeClr val="bg2"/>
                </a:solidFill>
                <a:latin typeface="+mn-lt"/>
              </a:rPr>
              <a:t>List of Issues</a:t>
            </a:r>
            <a:endParaRPr lang="en-US" dirty="0">
              <a:solidFill>
                <a:schemeClr val="bg2"/>
              </a:solidFill>
              <a:latin typeface="+mn-lt"/>
            </a:endParaRP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Issues</c:v>
                </c:pt>
              </c:strCache>
            </c:strRef>
          </c:tx>
          <c:explosion val="32"/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7030A0"/>
              </a:solidFill>
            </c:spPr>
          </c:dPt>
          <c:dPt>
            <c:idx val="4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5"/>
            <c:spPr>
              <a:solidFill>
                <a:srgbClr val="C00000"/>
              </a:solidFill>
            </c:spPr>
          </c:dPt>
          <c:dPt>
            <c:idx val="6"/>
            <c:explosion val="48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7"/>
            <c:explosion val="50"/>
            <c:spPr>
              <a:solidFill>
                <a:srgbClr val="FFFF00"/>
              </a:solidFill>
            </c:spPr>
          </c:dPt>
          <c:dLbls>
            <c:dLbl>
              <c:idx val="0"/>
              <c:layout/>
              <c:showVal val="1"/>
            </c:dLbl>
            <c:dLbl>
              <c:idx val="1"/>
              <c:layout/>
              <c:dLblPos val="bestFit"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Lbl>
              <c:idx val="4"/>
              <c:layout/>
              <c:showVal val="1"/>
            </c:dLbl>
            <c:dLbl>
              <c:idx val="5"/>
              <c:layout/>
              <c:showVal val="1"/>
            </c:dLbl>
            <c:dLbl>
              <c:idx val="6"/>
              <c:layout/>
              <c:showVal val="1"/>
            </c:dLbl>
            <c:dLbl>
              <c:idx val="7"/>
              <c:layout/>
              <c:showVal val="1"/>
            </c:dLbl>
            <c:delete val="1"/>
          </c:dLbls>
          <c:cat>
            <c:strRef>
              <c:f>Sheet1!$A$2:$A$9</c:f>
              <c:strCache>
                <c:ptCount val="8"/>
                <c:pt idx="0">
                  <c:v>UAC</c:v>
                </c:pt>
                <c:pt idx="1">
                  <c:v>Driver Failures</c:v>
                </c:pt>
                <c:pt idx="2">
                  <c:v>Gina DLL</c:v>
                </c:pt>
                <c:pt idx="3">
                  <c:v>Session0</c:v>
                </c:pt>
                <c:pt idx="4">
                  <c:v>Control Panel (UAC)</c:v>
                </c:pt>
                <c:pt idx="5">
                  <c:v>Other</c:v>
                </c:pt>
                <c:pt idx="6">
                  <c:v>Missing Files</c:v>
                </c:pt>
                <c:pt idx="7">
                  <c:v>Networking</c:v>
                </c:pt>
              </c:strCache>
            </c:strRef>
          </c:cat>
          <c:val>
            <c:numRef>
              <c:f>Sheet1!$B$2:$B$9</c:f>
              <c:numCache>
                <c:formatCode>0%</c:formatCode>
                <c:ptCount val="8"/>
                <c:pt idx="0">
                  <c:v>0.30000000000000021</c:v>
                </c:pt>
                <c:pt idx="1">
                  <c:v>0.15000000000000011</c:v>
                </c:pt>
                <c:pt idx="2">
                  <c:v>2.0000000000000018E-2</c:v>
                </c:pt>
                <c:pt idx="3">
                  <c:v>0.1</c:v>
                </c:pt>
                <c:pt idx="4">
                  <c:v>0.15000000000000011</c:v>
                </c:pt>
                <c:pt idx="5">
                  <c:v>0.2</c:v>
                </c:pt>
                <c:pt idx="6">
                  <c:v>7.0000000000000034E-2</c:v>
                </c:pt>
                <c:pt idx="7">
                  <c:v>1.0000000000000009E-2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8650721344395849"/>
          <c:y val="7.7722159730033935E-2"/>
          <c:w val="0.30275453152248588"/>
          <c:h val="0.90079942593382933"/>
        </c:manualLayout>
      </c:layout>
      <c:txPr>
        <a:bodyPr/>
        <a:lstStyle/>
        <a:p>
          <a:pPr>
            <a:defRPr>
              <a:solidFill>
                <a:schemeClr val="bg2"/>
              </a:solidFill>
            </a:defRPr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EAC690-1B22-432A-9545-0E46E5BC506B}" type="doc">
      <dgm:prSet loTypeId="urn:microsoft.com/office/officeart/2005/8/layout/process4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0F37560C-B3CC-4658-9F41-513B47237684}">
      <dgm:prSet phldrT="[Text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sz="2000" b="1" dirty="0" smtClean="0">
              <a:solidFill>
                <a:schemeClr val="tx1"/>
              </a:solidFill>
            </a:rPr>
            <a:t>WHY APPLICATION COMPATIBILITY?</a:t>
          </a:r>
          <a:endParaRPr lang="en-US" sz="2000" b="1" dirty="0">
            <a:solidFill>
              <a:schemeClr val="tx1"/>
            </a:solidFill>
          </a:endParaRPr>
        </a:p>
      </dgm:t>
    </dgm:pt>
    <dgm:pt modelId="{AB1C06AD-3718-41C2-B4D8-6FFA4AC415F5}" type="parTrans" cxnId="{EAD83EE0-712B-4225-881A-C6598836E8C6}">
      <dgm:prSet/>
      <dgm:spPr/>
      <dgm:t>
        <a:bodyPr/>
        <a:lstStyle/>
        <a:p>
          <a:endParaRPr lang="en-US" sz="1200"/>
        </a:p>
      </dgm:t>
    </dgm:pt>
    <dgm:pt modelId="{A496095B-0EB2-4D62-BD7B-2243D1D1372D}" type="sibTrans" cxnId="{EAD83EE0-712B-4225-881A-C6598836E8C6}">
      <dgm:prSet/>
      <dgm:spPr/>
      <dgm:t>
        <a:bodyPr/>
        <a:lstStyle/>
        <a:p>
          <a:endParaRPr lang="en-US" sz="1200"/>
        </a:p>
      </dgm:t>
    </dgm:pt>
    <dgm:pt modelId="{3336ADC1-570C-4D98-916F-4E295E365C5B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sz="2000" dirty="0" smtClean="0">
              <a:solidFill>
                <a:schemeClr val="bg1"/>
              </a:solidFill>
            </a:rPr>
            <a:t>Changes in Windows 7</a:t>
          </a:r>
          <a:endParaRPr lang="en-US" sz="2000" dirty="0">
            <a:solidFill>
              <a:schemeClr val="bg1"/>
            </a:solidFill>
          </a:endParaRPr>
        </a:p>
      </dgm:t>
    </dgm:pt>
    <dgm:pt modelId="{B022FFDD-6393-43B5-9BE9-E87140EA66C4}" type="parTrans" cxnId="{487C169B-A7AE-494E-A1B3-4E1F710E4DC0}">
      <dgm:prSet/>
      <dgm:spPr/>
      <dgm:t>
        <a:bodyPr/>
        <a:lstStyle/>
        <a:p>
          <a:endParaRPr lang="en-US" sz="1200"/>
        </a:p>
      </dgm:t>
    </dgm:pt>
    <dgm:pt modelId="{2A9994BB-90EC-439E-BBAE-8D213353D63A}" type="sibTrans" cxnId="{487C169B-A7AE-494E-A1B3-4E1F710E4DC0}">
      <dgm:prSet/>
      <dgm:spPr/>
      <dgm:t>
        <a:bodyPr/>
        <a:lstStyle/>
        <a:p>
          <a:endParaRPr lang="en-US" sz="1200"/>
        </a:p>
      </dgm:t>
    </dgm:pt>
    <dgm:pt modelId="{D4CBC24C-34F8-4659-9A0B-C051FC3606A7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sz="2000" dirty="0" smtClean="0">
              <a:solidFill>
                <a:schemeClr val="bg1"/>
              </a:solidFill>
            </a:rPr>
            <a:t>Migrating to Windows 7</a:t>
          </a:r>
          <a:endParaRPr lang="en-US" sz="2000" dirty="0">
            <a:solidFill>
              <a:schemeClr val="bg1"/>
            </a:solidFill>
          </a:endParaRPr>
        </a:p>
      </dgm:t>
    </dgm:pt>
    <dgm:pt modelId="{DBB28F5F-AAAA-4422-8FDD-01AF12893898}" type="parTrans" cxnId="{CFE568AF-AA69-4457-A60A-6C5467D61B0F}">
      <dgm:prSet/>
      <dgm:spPr/>
      <dgm:t>
        <a:bodyPr/>
        <a:lstStyle/>
        <a:p>
          <a:endParaRPr lang="en-US" sz="1200"/>
        </a:p>
      </dgm:t>
    </dgm:pt>
    <dgm:pt modelId="{ECFE9B21-3A8A-476D-A009-90974C577F73}" type="sibTrans" cxnId="{CFE568AF-AA69-4457-A60A-6C5467D61B0F}">
      <dgm:prSet/>
      <dgm:spPr/>
      <dgm:t>
        <a:bodyPr/>
        <a:lstStyle/>
        <a:p>
          <a:endParaRPr lang="en-US" sz="1200"/>
        </a:p>
      </dgm:t>
    </dgm:pt>
    <dgm:pt modelId="{79DFF4DF-E0DB-4D55-BC35-AA22CFA37D21}">
      <dgm:prSet phldrT="[Text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GB" sz="2000" b="1" dirty="0" smtClean="0">
              <a:solidFill>
                <a:schemeClr val="tx1"/>
              </a:solidFill>
            </a:rPr>
            <a:t>APPLICATION COMPATIBILITY REPORTING</a:t>
          </a:r>
          <a:endParaRPr lang="en-US" sz="2000" b="1" dirty="0">
            <a:solidFill>
              <a:schemeClr val="tx1"/>
            </a:solidFill>
          </a:endParaRPr>
        </a:p>
      </dgm:t>
    </dgm:pt>
    <dgm:pt modelId="{1EA71845-57D3-4C88-8C70-C554999363CB}" type="parTrans" cxnId="{A8B600AE-96E1-4742-91A3-0566E3963043}">
      <dgm:prSet/>
      <dgm:spPr/>
      <dgm:t>
        <a:bodyPr/>
        <a:lstStyle/>
        <a:p>
          <a:endParaRPr lang="en-US" sz="1200"/>
        </a:p>
      </dgm:t>
    </dgm:pt>
    <dgm:pt modelId="{1DBD95F5-01F1-4632-927B-2B9A4EB1D2B4}" type="sibTrans" cxnId="{A8B600AE-96E1-4742-91A3-0566E3963043}">
      <dgm:prSet/>
      <dgm:spPr/>
      <dgm:t>
        <a:bodyPr/>
        <a:lstStyle/>
        <a:p>
          <a:endParaRPr lang="en-US" sz="1200"/>
        </a:p>
      </dgm:t>
    </dgm:pt>
    <dgm:pt modelId="{B6B15D28-3A22-48DD-B2AA-267900DF6BA2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sz="2000" dirty="0" smtClean="0">
              <a:solidFill>
                <a:schemeClr val="bg1"/>
              </a:solidFill>
            </a:rPr>
            <a:t>Tools used in ACR Process</a:t>
          </a:r>
          <a:endParaRPr lang="en-US" sz="2000" dirty="0">
            <a:solidFill>
              <a:schemeClr val="bg1"/>
            </a:solidFill>
          </a:endParaRPr>
        </a:p>
      </dgm:t>
    </dgm:pt>
    <dgm:pt modelId="{852E7247-627E-4559-BBFD-E9B67E0EE234}" type="parTrans" cxnId="{8AC16C88-C702-4592-A701-F764D43DB7E5}">
      <dgm:prSet/>
      <dgm:spPr/>
      <dgm:t>
        <a:bodyPr/>
        <a:lstStyle/>
        <a:p>
          <a:endParaRPr lang="en-US" sz="1200"/>
        </a:p>
      </dgm:t>
    </dgm:pt>
    <dgm:pt modelId="{39038D0C-C60E-4B2C-9462-0FAC28F6D5AF}" type="sibTrans" cxnId="{8AC16C88-C702-4592-A701-F764D43DB7E5}">
      <dgm:prSet/>
      <dgm:spPr/>
      <dgm:t>
        <a:bodyPr/>
        <a:lstStyle/>
        <a:p>
          <a:endParaRPr lang="en-US" sz="1200"/>
        </a:p>
      </dgm:t>
    </dgm:pt>
    <dgm:pt modelId="{ED537D57-363D-4480-8629-5AD2E6592C4E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sz="2000" dirty="0" smtClean="0">
              <a:solidFill>
                <a:schemeClr val="bg1"/>
              </a:solidFill>
            </a:rPr>
            <a:t>Dell’s ACR Process &amp; Test Cases</a:t>
          </a:r>
          <a:endParaRPr lang="en-US" sz="2000" dirty="0">
            <a:solidFill>
              <a:schemeClr val="bg1"/>
            </a:solidFill>
          </a:endParaRPr>
        </a:p>
      </dgm:t>
    </dgm:pt>
    <dgm:pt modelId="{C8DB6D6D-C5F1-41A5-8048-6505B82BB37A}" type="parTrans" cxnId="{4E97E781-B52A-43D3-B706-D7DA66E81372}">
      <dgm:prSet/>
      <dgm:spPr/>
      <dgm:t>
        <a:bodyPr/>
        <a:lstStyle/>
        <a:p>
          <a:endParaRPr lang="en-US" sz="1200"/>
        </a:p>
      </dgm:t>
    </dgm:pt>
    <dgm:pt modelId="{191E2BDF-6917-4A34-946E-AC44CA1D4B2A}" type="sibTrans" cxnId="{4E97E781-B52A-43D3-B706-D7DA66E81372}">
      <dgm:prSet/>
      <dgm:spPr/>
      <dgm:t>
        <a:bodyPr/>
        <a:lstStyle/>
        <a:p>
          <a:endParaRPr lang="en-US" sz="1200"/>
        </a:p>
      </dgm:t>
    </dgm:pt>
    <dgm:pt modelId="{98B3A5B8-6864-4E6B-9238-E969929AD2CB}">
      <dgm:prSet phldrT="[Text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chemeClr val="tx2">
            <a:lumMod val="25000"/>
          </a:schemeClr>
        </a:solidFill>
      </dgm:spPr>
      <dgm:t>
        <a:bodyPr/>
        <a:lstStyle/>
        <a:p>
          <a:r>
            <a:rPr lang="en-GB" sz="2000" b="1" dirty="0" smtClean="0">
              <a:solidFill>
                <a:schemeClr val="tx1"/>
              </a:solidFill>
            </a:rPr>
            <a:t>REMEDIATION</a:t>
          </a:r>
          <a:endParaRPr lang="en-US" sz="2000" b="1" dirty="0">
            <a:solidFill>
              <a:schemeClr val="tx1"/>
            </a:solidFill>
          </a:endParaRPr>
        </a:p>
      </dgm:t>
    </dgm:pt>
    <dgm:pt modelId="{FD34844E-F3EF-4F36-9C4C-A33201151193}" type="parTrans" cxnId="{AFDB114F-685D-454C-8B83-BCDDCD22ACE5}">
      <dgm:prSet/>
      <dgm:spPr/>
      <dgm:t>
        <a:bodyPr/>
        <a:lstStyle/>
        <a:p>
          <a:endParaRPr lang="en-US" sz="1200"/>
        </a:p>
      </dgm:t>
    </dgm:pt>
    <dgm:pt modelId="{BDDB48F2-1175-4B6C-981F-E900E896247E}" type="sibTrans" cxnId="{AFDB114F-685D-454C-8B83-BCDDCD22ACE5}">
      <dgm:prSet/>
      <dgm:spPr/>
      <dgm:t>
        <a:bodyPr/>
        <a:lstStyle/>
        <a:p>
          <a:endParaRPr lang="en-US" sz="1200"/>
        </a:p>
      </dgm:t>
    </dgm:pt>
    <dgm:pt modelId="{48DB924A-14DB-460A-9B28-E4700675C681}">
      <dgm:prSet phldrT="[Text]"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sz="2000" dirty="0" smtClean="0">
              <a:solidFill>
                <a:schemeClr val="tx1"/>
              </a:solidFill>
            </a:rPr>
            <a:t>Fix for AMBER apps</a:t>
          </a:r>
          <a:endParaRPr lang="en-US" sz="2000" dirty="0">
            <a:solidFill>
              <a:schemeClr val="tx1"/>
            </a:solidFill>
          </a:endParaRPr>
        </a:p>
      </dgm:t>
    </dgm:pt>
    <dgm:pt modelId="{7B132ECA-5D92-4D6F-AD3E-E673C345BB20}" type="parTrans" cxnId="{7EF174B7-E67D-413E-9F29-8C89CDCC1669}">
      <dgm:prSet/>
      <dgm:spPr/>
      <dgm:t>
        <a:bodyPr/>
        <a:lstStyle/>
        <a:p>
          <a:endParaRPr lang="en-US" sz="1200"/>
        </a:p>
      </dgm:t>
    </dgm:pt>
    <dgm:pt modelId="{BDD3FAB3-1966-4165-BC8E-195DB38D2362}" type="sibTrans" cxnId="{7EF174B7-E67D-413E-9F29-8C89CDCC1669}">
      <dgm:prSet/>
      <dgm:spPr/>
      <dgm:t>
        <a:bodyPr/>
        <a:lstStyle/>
        <a:p>
          <a:endParaRPr lang="en-US" sz="1200"/>
        </a:p>
      </dgm:t>
    </dgm:pt>
    <dgm:pt modelId="{B8664BA5-00CA-413E-8675-FFC3310C50D2}">
      <dgm:prSet phldrT="[Text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sz="2000" dirty="0" smtClean="0">
              <a:solidFill>
                <a:schemeClr val="tx1"/>
              </a:solidFill>
            </a:rPr>
            <a:t>What do we need to do for RED apps?</a:t>
          </a:r>
          <a:endParaRPr lang="en-US" sz="2000" dirty="0">
            <a:solidFill>
              <a:schemeClr val="tx1"/>
            </a:solidFill>
          </a:endParaRPr>
        </a:p>
      </dgm:t>
    </dgm:pt>
    <dgm:pt modelId="{1F3A43E7-42EF-4EB0-80D4-08813FE6952C}" type="parTrans" cxnId="{AE6C202F-C0F6-4862-B023-BBE95AE94AF5}">
      <dgm:prSet/>
      <dgm:spPr/>
      <dgm:t>
        <a:bodyPr/>
        <a:lstStyle/>
        <a:p>
          <a:endParaRPr lang="en-US" sz="1200"/>
        </a:p>
      </dgm:t>
    </dgm:pt>
    <dgm:pt modelId="{9095F6AE-1102-4536-932C-F2291A8D3EF1}" type="sibTrans" cxnId="{AE6C202F-C0F6-4862-B023-BBE95AE94AF5}">
      <dgm:prSet/>
      <dgm:spPr/>
      <dgm:t>
        <a:bodyPr/>
        <a:lstStyle/>
        <a:p>
          <a:endParaRPr lang="en-US" sz="1200"/>
        </a:p>
      </dgm:t>
    </dgm:pt>
    <dgm:pt modelId="{583AB846-160B-404F-837F-21B29CEF3060}" type="pres">
      <dgm:prSet presAssocID="{73EAC690-1B22-432A-9545-0E46E5BC506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6BCB528-B679-4268-B254-5F50D4370C61}" type="pres">
      <dgm:prSet presAssocID="{98B3A5B8-6864-4E6B-9238-E969929AD2CB}" presName="boxAndChildren" presStyleCnt="0"/>
      <dgm:spPr/>
    </dgm:pt>
    <dgm:pt modelId="{E5AC223C-B7B4-4F47-8085-379872F8B7B0}" type="pres">
      <dgm:prSet presAssocID="{98B3A5B8-6864-4E6B-9238-E969929AD2CB}" presName="parentTextBox" presStyleLbl="node1" presStyleIdx="0" presStyleCnt="3"/>
      <dgm:spPr/>
      <dgm:t>
        <a:bodyPr/>
        <a:lstStyle/>
        <a:p>
          <a:endParaRPr lang="en-US"/>
        </a:p>
      </dgm:t>
    </dgm:pt>
    <dgm:pt modelId="{3DCFDBD3-7254-4A4C-9472-F3225D3E6AC9}" type="pres">
      <dgm:prSet presAssocID="{98B3A5B8-6864-4E6B-9238-E969929AD2CB}" presName="entireBox" presStyleLbl="node1" presStyleIdx="0" presStyleCnt="3"/>
      <dgm:spPr/>
      <dgm:t>
        <a:bodyPr/>
        <a:lstStyle/>
        <a:p>
          <a:endParaRPr lang="en-US"/>
        </a:p>
      </dgm:t>
    </dgm:pt>
    <dgm:pt modelId="{2AAFCF8B-3730-47E2-BBC5-4354D8C5BCBA}" type="pres">
      <dgm:prSet presAssocID="{98B3A5B8-6864-4E6B-9238-E969929AD2CB}" presName="descendantBox" presStyleCnt="0"/>
      <dgm:spPr/>
    </dgm:pt>
    <dgm:pt modelId="{820D04DB-707B-400D-82D7-EC06109C49DF}" type="pres">
      <dgm:prSet presAssocID="{48DB924A-14DB-460A-9B28-E4700675C681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B23842-1E89-423A-9D3D-856D50CB2409}" type="pres">
      <dgm:prSet presAssocID="{B8664BA5-00CA-413E-8675-FFC3310C50D2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6DD3F1-DB07-4ADB-8F6D-5D4C830C66FE}" type="pres">
      <dgm:prSet presAssocID="{1DBD95F5-01F1-4632-927B-2B9A4EB1D2B4}" presName="sp" presStyleCnt="0"/>
      <dgm:spPr/>
    </dgm:pt>
    <dgm:pt modelId="{513C7B57-C683-4390-A8C1-4DDC24EA3E48}" type="pres">
      <dgm:prSet presAssocID="{79DFF4DF-E0DB-4D55-BC35-AA22CFA37D21}" presName="arrowAndChildren" presStyleCnt="0"/>
      <dgm:spPr/>
    </dgm:pt>
    <dgm:pt modelId="{51E0963A-E40F-44AD-8295-EDBD240F1949}" type="pres">
      <dgm:prSet presAssocID="{79DFF4DF-E0DB-4D55-BC35-AA22CFA37D21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2993B36C-72DD-471C-B00F-AC13FFBE8D2C}" type="pres">
      <dgm:prSet presAssocID="{79DFF4DF-E0DB-4D55-BC35-AA22CFA37D21}" presName="arrow" presStyleLbl="node1" presStyleIdx="1" presStyleCnt="3"/>
      <dgm:spPr/>
      <dgm:t>
        <a:bodyPr/>
        <a:lstStyle/>
        <a:p>
          <a:endParaRPr lang="en-US"/>
        </a:p>
      </dgm:t>
    </dgm:pt>
    <dgm:pt modelId="{D6355FAD-6FD7-4F8C-879B-DF8DC81E1D09}" type="pres">
      <dgm:prSet presAssocID="{79DFF4DF-E0DB-4D55-BC35-AA22CFA37D21}" presName="descendantArrow" presStyleCnt="0"/>
      <dgm:spPr/>
    </dgm:pt>
    <dgm:pt modelId="{6F152937-CC1A-474F-A520-EBDC6FD34286}" type="pres">
      <dgm:prSet presAssocID="{B6B15D28-3A22-48DD-B2AA-267900DF6BA2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0BB852-4578-4D29-9D42-E9AF9F523ED8}" type="pres">
      <dgm:prSet presAssocID="{ED537D57-363D-4480-8629-5AD2E6592C4E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659527-5C06-47B7-BBBB-52823BA908F8}" type="pres">
      <dgm:prSet presAssocID="{A496095B-0EB2-4D62-BD7B-2243D1D1372D}" presName="sp" presStyleCnt="0"/>
      <dgm:spPr/>
    </dgm:pt>
    <dgm:pt modelId="{EAABBEB1-7A48-4807-8C39-4DAC0482E37B}" type="pres">
      <dgm:prSet presAssocID="{0F37560C-B3CC-4658-9F41-513B47237684}" presName="arrowAndChildren" presStyleCnt="0"/>
      <dgm:spPr/>
    </dgm:pt>
    <dgm:pt modelId="{25845FED-4AD5-4545-9CE0-B408A97BFDE3}" type="pres">
      <dgm:prSet presAssocID="{0F37560C-B3CC-4658-9F41-513B47237684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0652EDE9-7839-45EF-AFA8-C6FBFBD9DE2E}" type="pres">
      <dgm:prSet presAssocID="{0F37560C-B3CC-4658-9F41-513B47237684}" presName="arrow" presStyleLbl="node1" presStyleIdx="2" presStyleCnt="3"/>
      <dgm:spPr/>
      <dgm:t>
        <a:bodyPr/>
        <a:lstStyle/>
        <a:p>
          <a:endParaRPr lang="en-US"/>
        </a:p>
      </dgm:t>
    </dgm:pt>
    <dgm:pt modelId="{E180E09E-D9B0-4869-A762-6B3242446119}" type="pres">
      <dgm:prSet presAssocID="{0F37560C-B3CC-4658-9F41-513B47237684}" presName="descendantArrow" presStyleCnt="0"/>
      <dgm:spPr/>
    </dgm:pt>
    <dgm:pt modelId="{C8489652-1C27-461E-BC27-AF875811A709}" type="pres">
      <dgm:prSet presAssocID="{3336ADC1-570C-4D98-916F-4E295E365C5B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A0549C-F64B-422D-A5AA-6EB459BDC2A9}" type="pres">
      <dgm:prSet presAssocID="{D4CBC24C-34F8-4659-9A0B-C051FC3606A7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0CF1725-4022-4E00-892D-2CF6C18B25DA}" type="presOf" srcId="{73EAC690-1B22-432A-9545-0E46E5BC506B}" destId="{583AB846-160B-404F-837F-21B29CEF3060}" srcOrd="0" destOrd="0" presId="urn:microsoft.com/office/officeart/2005/8/layout/process4"/>
    <dgm:cxn modelId="{7199AEDE-2221-402D-9101-7D9D4D07FE1B}" type="presOf" srcId="{79DFF4DF-E0DB-4D55-BC35-AA22CFA37D21}" destId="{2993B36C-72DD-471C-B00F-AC13FFBE8D2C}" srcOrd="1" destOrd="0" presId="urn:microsoft.com/office/officeart/2005/8/layout/process4"/>
    <dgm:cxn modelId="{6EBA8C8C-A9D0-481C-B1C7-4483B581E8ED}" type="presOf" srcId="{D4CBC24C-34F8-4659-9A0B-C051FC3606A7}" destId="{FCA0549C-F64B-422D-A5AA-6EB459BDC2A9}" srcOrd="0" destOrd="0" presId="urn:microsoft.com/office/officeart/2005/8/layout/process4"/>
    <dgm:cxn modelId="{4A7A66C6-6E00-400C-A0F3-A2FA43DEE333}" type="presOf" srcId="{ED537D57-363D-4480-8629-5AD2E6592C4E}" destId="{D10BB852-4578-4D29-9D42-E9AF9F523ED8}" srcOrd="0" destOrd="0" presId="urn:microsoft.com/office/officeart/2005/8/layout/process4"/>
    <dgm:cxn modelId="{4E97E781-B52A-43D3-B706-D7DA66E81372}" srcId="{79DFF4DF-E0DB-4D55-BC35-AA22CFA37D21}" destId="{ED537D57-363D-4480-8629-5AD2E6592C4E}" srcOrd="1" destOrd="0" parTransId="{C8DB6D6D-C5F1-41A5-8048-6505B82BB37A}" sibTransId="{191E2BDF-6917-4A34-946E-AC44CA1D4B2A}"/>
    <dgm:cxn modelId="{8AC16C88-C702-4592-A701-F764D43DB7E5}" srcId="{79DFF4DF-E0DB-4D55-BC35-AA22CFA37D21}" destId="{B6B15D28-3A22-48DD-B2AA-267900DF6BA2}" srcOrd="0" destOrd="0" parTransId="{852E7247-627E-4559-BBFD-E9B67E0EE234}" sibTransId="{39038D0C-C60E-4B2C-9462-0FAC28F6D5AF}"/>
    <dgm:cxn modelId="{AE6C202F-C0F6-4862-B023-BBE95AE94AF5}" srcId="{98B3A5B8-6864-4E6B-9238-E969929AD2CB}" destId="{B8664BA5-00CA-413E-8675-FFC3310C50D2}" srcOrd="1" destOrd="0" parTransId="{1F3A43E7-42EF-4EB0-80D4-08813FE6952C}" sibTransId="{9095F6AE-1102-4536-932C-F2291A8D3EF1}"/>
    <dgm:cxn modelId="{004B13C3-EABF-46D4-9F73-5FD19B61E034}" type="presOf" srcId="{B6B15D28-3A22-48DD-B2AA-267900DF6BA2}" destId="{6F152937-CC1A-474F-A520-EBDC6FD34286}" srcOrd="0" destOrd="0" presId="urn:microsoft.com/office/officeart/2005/8/layout/process4"/>
    <dgm:cxn modelId="{F962704A-6C98-4717-B0C0-26A64BD9A644}" type="presOf" srcId="{0F37560C-B3CC-4658-9F41-513B47237684}" destId="{25845FED-4AD5-4545-9CE0-B408A97BFDE3}" srcOrd="0" destOrd="0" presId="urn:microsoft.com/office/officeart/2005/8/layout/process4"/>
    <dgm:cxn modelId="{4528A141-0FB5-417A-B435-C39ECF4081FE}" type="presOf" srcId="{48DB924A-14DB-460A-9B28-E4700675C681}" destId="{820D04DB-707B-400D-82D7-EC06109C49DF}" srcOrd="0" destOrd="0" presId="urn:microsoft.com/office/officeart/2005/8/layout/process4"/>
    <dgm:cxn modelId="{55672178-7712-4819-A703-141B0C0CB293}" type="presOf" srcId="{98B3A5B8-6864-4E6B-9238-E969929AD2CB}" destId="{3DCFDBD3-7254-4A4C-9472-F3225D3E6AC9}" srcOrd="1" destOrd="0" presId="urn:microsoft.com/office/officeart/2005/8/layout/process4"/>
    <dgm:cxn modelId="{80F4C1B0-9CA8-4D16-B40C-963B0B73BBA6}" type="presOf" srcId="{98B3A5B8-6864-4E6B-9238-E969929AD2CB}" destId="{E5AC223C-B7B4-4F47-8085-379872F8B7B0}" srcOrd="0" destOrd="0" presId="urn:microsoft.com/office/officeart/2005/8/layout/process4"/>
    <dgm:cxn modelId="{AFDB114F-685D-454C-8B83-BCDDCD22ACE5}" srcId="{73EAC690-1B22-432A-9545-0E46E5BC506B}" destId="{98B3A5B8-6864-4E6B-9238-E969929AD2CB}" srcOrd="2" destOrd="0" parTransId="{FD34844E-F3EF-4F36-9C4C-A33201151193}" sibTransId="{BDDB48F2-1175-4B6C-981F-E900E896247E}"/>
    <dgm:cxn modelId="{CFCB502D-3867-4D66-9815-600BAFDA6E91}" type="presOf" srcId="{B8664BA5-00CA-413E-8675-FFC3310C50D2}" destId="{95B23842-1E89-423A-9D3D-856D50CB2409}" srcOrd="0" destOrd="0" presId="urn:microsoft.com/office/officeart/2005/8/layout/process4"/>
    <dgm:cxn modelId="{3DA60478-9FEE-4834-BF42-A88D4087D58F}" type="presOf" srcId="{79DFF4DF-E0DB-4D55-BC35-AA22CFA37D21}" destId="{51E0963A-E40F-44AD-8295-EDBD240F1949}" srcOrd="0" destOrd="0" presId="urn:microsoft.com/office/officeart/2005/8/layout/process4"/>
    <dgm:cxn modelId="{487C169B-A7AE-494E-A1B3-4E1F710E4DC0}" srcId="{0F37560C-B3CC-4658-9F41-513B47237684}" destId="{3336ADC1-570C-4D98-916F-4E295E365C5B}" srcOrd="0" destOrd="0" parTransId="{B022FFDD-6393-43B5-9BE9-E87140EA66C4}" sibTransId="{2A9994BB-90EC-439E-BBAE-8D213353D63A}"/>
    <dgm:cxn modelId="{A8B600AE-96E1-4742-91A3-0566E3963043}" srcId="{73EAC690-1B22-432A-9545-0E46E5BC506B}" destId="{79DFF4DF-E0DB-4D55-BC35-AA22CFA37D21}" srcOrd="1" destOrd="0" parTransId="{1EA71845-57D3-4C88-8C70-C554999363CB}" sibTransId="{1DBD95F5-01F1-4632-927B-2B9A4EB1D2B4}"/>
    <dgm:cxn modelId="{22D3ABA8-3C29-4F54-89F8-8BBCAA54E5DD}" type="presOf" srcId="{0F37560C-B3CC-4658-9F41-513B47237684}" destId="{0652EDE9-7839-45EF-AFA8-C6FBFBD9DE2E}" srcOrd="1" destOrd="0" presId="urn:microsoft.com/office/officeart/2005/8/layout/process4"/>
    <dgm:cxn modelId="{EAD83EE0-712B-4225-881A-C6598836E8C6}" srcId="{73EAC690-1B22-432A-9545-0E46E5BC506B}" destId="{0F37560C-B3CC-4658-9F41-513B47237684}" srcOrd="0" destOrd="0" parTransId="{AB1C06AD-3718-41C2-B4D8-6FFA4AC415F5}" sibTransId="{A496095B-0EB2-4D62-BD7B-2243D1D1372D}"/>
    <dgm:cxn modelId="{7EF174B7-E67D-413E-9F29-8C89CDCC1669}" srcId="{98B3A5B8-6864-4E6B-9238-E969929AD2CB}" destId="{48DB924A-14DB-460A-9B28-E4700675C681}" srcOrd="0" destOrd="0" parTransId="{7B132ECA-5D92-4D6F-AD3E-E673C345BB20}" sibTransId="{BDD3FAB3-1966-4165-BC8E-195DB38D2362}"/>
    <dgm:cxn modelId="{6C8A32A4-1A84-418E-A6B1-212975988EED}" type="presOf" srcId="{3336ADC1-570C-4D98-916F-4E295E365C5B}" destId="{C8489652-1C27-461E-BC27-AF875811A709}" srcOrd="0" destOrd="0" presId="urn:microsoft.com/office/officeart/2005/8/layout/process4"/>
    <dgm:cxn modelId="{CFE568AF-AA69-4457-A60A-6C5467D61B0F}" srcId="{0F37560C-B3CC-4658-9F41-513B47237684}" destId="{D4CBC24C-34F8-4659-9A0B-C051FC3606A7}" srcOrd="1" destOrd="0" parTransId="{DBB28F5F-AAAA-4422-8FDD-01AF12893898}" sibTransId="{ECFE9B21-3A8A-476D-A009-90974C577F73}"/>
    <dgm:cxn modelId="{6190A0B8-CF71-4997-8170-9F42B39734D3}" type="presParOf" srcId="{583AB846-160B-404F-837F-21B29CEF3060}" destId="{06BCB528-B679-4268-B254-5F50D4370C61}" srcOrd="0" destOrd="0" presId="urn:microsoft.com/office/officeart/2005/8/layout/process4"/>
    <dgm:cxn modelId="{D69DFE7C-CCEB-49A7-82CD-8184D4167D89}" type="presParOf" srcId="{06BCB528-B679-4268-B254-5F50D4370C61}" destId="{E5AC223C-B7B4-4F47-8085-379872F8B7B0}" srcOrd="0" destOrd="0" presId="urn:microsoft.com/office/officeart/2005/8/layout/process4"/>
    <dgm:cxn modelId="{6A278B01-A243-4D58-AF0B-91E5C1A3EDA7}" type="presParOf" srcId="{06BCB528-B679-4268-B254-5F50D4370C61}" destId="{3DCFDBD3-7254-4A4C-9472-F3225D3E6AC9}" srcOrd="1" destOrd="0" presId="urn:microsoft.com/office/officeart/2005/8/layout/process4"/>
    <dgm:cxn modelId="{426CD44C-59F4-4EC3-BB6F-22262F8EBCEF}" type="presParOf" srcId="{06BCB528-B679-4268-B254-5F50D4370C61}" destId="{2AAFCF8B-3730-47E2-BBC5-4354D8C5BCBA}" srcOrd="2" destOrd="0" presId="urn:microsoft.com/office/officeart/2005/8/layout/process4"/>
    <dgm:cxn modelId="{F1A265B6-13A8-476E-976B-E0F12D689A98}" type="presParOf" srcId="{2AAFCF8B-3730-47E2-BBC5-4354D8C5BCBA}" destId="{820D04DB-707B-400D-82D7-EC06109C49DF}" srcOrd="0" destOrd="0" presId="urn:microsoft.com/office/officeart/2005/8/layout/process4"/>
    <dgm:cxn modelId="{A31DBD49-92B8-4858-804F-C7A1172ECDAD}" type="presParOf" srcId="{2AAFCF8B-3730-47E2-BBC5-4354D8C5BCBA}" destId="{95B23842-1E89-423A-9D3D-856D50CB2409}" srcOrd="1" destOrd="0" presId="urn:microsoft.com/office/officeart/2005/8/layout/process4"/>
    <dgm:cxn modelId="{31DBBA29-7283-4D9F-8918-278517DAB19C}" type="presParOf" srcId="{583AB846-160B-404F-837F-21B29CEF3060}" destId="{416DD3F1-DB07-4ADB-8F6D-5D4C830C66FE}" srcOrd="1" destOrd="0" presId="urn:microsoft.com/office/officeart/2005/8/layout/process4"/>
    <dgm:cxn modelId="{A2172E44-5598-46BF-9502-7F1E47B12FCA}" type="presParOf" srcId="{583AB846-160B-404F-837F-21B29CEF3060}" destId="{513C7B57-C683-4390-A8C1-4DDC24EA3E48}" srcOrd="2" destOrd="0" presId="urn:microsoft.com/office/officeart/2005/8/layout/process4"/>
    <dgm:cxn modelId="{6107CC3A-BA57-443A-AA44-651F29AB2FC3}" type="presParOf" srcId="{513C7B57-C683-4390-A8C1-4DDC24EA3E48}" destId="{51E0963A-E40F-44AD-8295-EDBD240F1949}" srcOrd="0" destOrd="0" presId="urn:microsoft.com/office/officeart/2005/8/layout/process4"/>
    <dgm:cxn modelId="{77D233D5-1C3C-4A89-BCFC-39BD34CDBD93}" type="presParOf" srcId="{513C7B57-C683-4390-A8C1-4DDC24EA3E48}" destId="{2993B36C-72DD-471C-B00F-AC13FFBE8D2C}" srcOrd="1" destOrd="0" presId="urn:microsoft.com/office/officeart/2005/8/layout/process4"/>
    <dgm:cxn modelId="{6B427874-EEC5-42E0-9E0C-E63238110FB7}" type="presParOf" srcId="{513C7B57-C683-4390-A8C1-4DDC24EA3E48}" destId="{D6355FAD-6FD7-4F8C-879B-DF8DC81E1D09}" srcOrd="2" destOrd="0" presId="urn:microsoft.com/office/officeart/2005/8/layout/process4"/>
    <dgm:cxn modelId="{1BE13302-67BB-44E4-A75F-DD0D64547D7B}" type="presParOf" srcId="{D6355FAD-6FD7-4F8C-879B-DF8DC81E1D09}" destId="{6F152937-CC1A-474F-A520-EBDC6FD34286}" srcOrd="0" destOrd="0" presId="urn:microsoft.com/office/officeart/2005/8/layout/process4"/>
    <dgm:cxn modelId="{D70270F6-07A7-4018-8A71-23A6D2BBC02A}" type="presParOf" srcId="{D6355FAD-6FD7-4F8C-879B-DF8DC81E1D09}" destId="{D10BB852-4578-4D29-9D42-E9AF9F523ED8}" srcOrd="1" destOrd="0" presId="urn:microsoft.com/office/officeart/2005/8/layout/process4"/>
    <dgm:cxn modelId="{7659D99D-11E7-40CD-9FC6-49C393723BEE}" type="presParOf" srcId="{583AB846-160B-404F-837F-21B29CEF3060}" destId="{67659527-5C06-47B7-BBBB-52823BA908F8}" srcOrd="3" destOrd="0" presId="urn:microsoft.com/office/officeart/2005/8/layout/process4"/>
    <dgm:cxn modelId="{205CA85D-B382-48FE-AD57-5DE1A0231DB4}" type="presParOf" srcId="{583AB846-160B-404F-837F-21B29CEF3060}" destId="{EAABBEB1-7A48-4807-8C39-4DAC0482E37B}" srcOrd="4" destOrd="0" presId="urn:microsoft.com/office/officeart/2005/8/layout/process4"/>
    <dgm:cxn modelId="{38FC938E-1528-4549-8583-20D5FA252F8B}" type="presParOf" srcId="{EAABBEB1-7A48-4807-8C39-4DAC0482E37B}" destId="{25845FED-4AD5-4545-9CE0-B408A97BFDE3}" srcOrd="0" destOrd="0" presId="urn:microsoft.com/office/officeart/2005/8/layout/process4"/>
    <dgm:cxn modelId="{5861F111-1AB3-4286-9A4D-945D93AD45FA}" type="presParOf" srcId="{EAABBEB1-7A48-4807-8C39-4DAC0482E37B}" destId="{0652EDE9-7839-45EF-AFA8-C6FBFBD9DE2E}" srcOrd="1" destOrd="0" presId="urn:microsoft.com/office/officeart/2005/8/layout/process4"/>
    <dgm:cxn modelId="{793363DA-5B32-4F04-9F06-925833BF6826}" type="presParOf" srcId="{EAABBEB1-7A48-4807-8C39-4DAC0482E37B}" destId="{E180E09E-D9B0-4869-A762-6B3242446119}" srcOrd="2" destOrd="0" presId="urn:microsoft.com/office/officeart/2005/8/layout/process4"/>
    <dgm:cxn modelId="{091B9E8E-9F46-4A05-934D-1CAFD23D5FCD}" type="presParOf" srcId="{E180E09E-D9B0-4869-A762-6B3242446119}" destId="{C8489652-1C27-461E-BC27-AF875811A709}" srcOrd="0" destOrd="0" presId="urn:microsoft.com/office/officeart/2005/8/layout/process4"/>
    <dgm:cxn modelId="{925B5397-B3FE-426C-A18D-3B232F829F7B}" type="presParOf" srcId="{E180E09E-D9B0-4869-A762-6B3242446119}" destId="{FCA0549C-F64B-422D-A5AA-6EB459BDC2A9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A21BAE-ADD7-41D7-B5E5-0D72B860CD7C}" type="doc">
      <dgm:prSet loTypeId="urn:microsoft.com/office/officeart/2005/8/layout/pyramid2" loCatId="list" qsTypeId="urn:microsoft.com/office/officeart/2005/8/quickstyle/3d8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1BD3D93-DEF6-44FC-9027-7BDD45D25E53}">
      <dgm:prSet phldrT="[Text]" custT="1"/>
      <dgm:spPr>
        <a:solidFill>
          <a:srgbClr val="FF0000">
            <a:alpha val="90000"/>
          </a:srgbClr>
        </a:solidFill>
      </dgm:spPr>
      <dgm:t>
        <a:bodyPr/>
        <a:lstStyle/>
        <a:p>
          <a:r>
            <a:rPr lang="en-GB" sz="2400" b="1" dirty="0" smtClean="0">
              <a:solidFill>
                <a:srgbClr val="FFC000"/>
              </a:solidFill>
            </a:rPr>
            <a:t>Business Critical</a:t>
          </a:r>
          <a:endParaRPr lang="en-US" sz="2400" b="1" dirty="0">
            <a:solidFill>
              <a:srgbClr val="FFC000"/>
            </a:solidFill>
          </a:endParaRPr>
        </a:p>
      </dgm:t>
    </dgm:pt>
    <dgm:pt modelId="{B731F5E4-CD33-4E42-B08A-D45A038F0547}" type="parTrans" cxnId="{0C50CD82-3E64-4450-ABA5-3FBC8123FE08}">
      <dgm:prSet/>
      <dgm:spPr/>
      <dgm:t>
        <a:bodyPr/>
        <a:lstStyle/>
        <a:p>
          <a:endParaRPr lang="en-US"/>
        </a:p>
      </dgm:t>
    </dgm:pt>
    <dgm:pt modelId="{C90CC226-17DD-4956-A781-576F079F8BB9}" type="sibTrans" cxnId="{0C50CD82-3E64-4450-ABA5-3FBC8123FE08}">
      <dgm:prSet/>
      <dgm:spPr/>
      <dgm:t>
        <a:bodyPr/>
        <a:lstStyle/>
        <a:p>
          <a:endParaRPr lang="en-US"/>
        </a:p>
      </dgm:t>
    </dgm:pt>
    <dgm:pt modelId="{CC1C128A-6CCE-41F5-9C4A-39E458901739}">
      <dgm:prSet phldrT="[Text]" custT="1"/>
      <dgm:spPr>
        <a:solidFill>
          <a:srgbClr val="0070C0">
            <a:alpha val="90000"/>
          </a:srgbClr>
        </a:solidFill>
      </dgm:spPr>
      <dgm:t>
        <a:bodyPr/>
        <a:lstStyle/>
        <a:p>
          <a:r>
            <a:rPr lang="en-GB" sz="2400" b="1" dirty="0" smtClean="0">
              <a:solidFill>
                <a:srgbClr val="FFC000"/>
              </a:solidFill>
            </a:rPr>
            <a:t>Nice to Have</a:t>
          </a:r>
          <a:endParaRPr lang="en-US" sz="2400" b="1" dirty="0">
            <a:solidFill>
              <a:srgbClr val="FFC000"/>
            </a:solidFill>
          </a:endParaRPr>
        </a:p>
      </dgm:t>
    </dgm:pt>
    <dgm:pt modelId="{E629AB08-6F80-40E2-8340-B83E1630009B}" type="parTrans" cxnId="{68E1343C-5E25-40AB-B3A7-0E31511F9D16}">
      <dgm:prSet/>
      <dgm:spPr/>
      <dgm:t>
        <a:bodyPr/>
        <a:lstStyle/>
        <a:p>
          <a:endParaRPr lang="en-US"/>
        </a:p>
      </dgm:t>
    </dgm:pt>
    <dgm:pt modelId="{96601647-B298-4B8E-8612-F84624DC2891}" type="sibTrans" cxnId="{68E1343C-5E25-40AB-B3A7-0E31511F9D16}">
      <dgm:prSet/>
      <dgm:spPr/>
      <dgm:t>
        <a:bodyPr/>
        <a:lstStyle/>
        <a:p>
          <a:endParaRPr lang="en-US"/>
        </a:p>
      </dgm:t>
    </dgm:pt>
    <dgm:pt modelId="{6254DE13-30C0-4424-89FD-C07BEA0A1C6B}">
      <dgm:prSet phldrT="[Text]" custT="1"/>
      <dgm:spPr>
        <a:solidFill>
          <a:schemeClr val="tx1">
            <a:lumMod val="75000"/>
            <a:alpha val="90000"/>
          </a:schemeClr>
        </a:solidFill>
      </dgm:spPr>
      <dgm:t>
        <a:bodyPr/>
        <a:lstStyle/>
        <a:p>
          <a:r>
            <a:rPr lang="en-GB" sz="2400" b="1" dirty="0" smtClean="0">
              <a:solidFill>
                <a:schemeClr val="bg1"/>
              </a:solidFill>
            </a:rPr>
            <a:t>Unimportant</a:t>
          </a:r>
          <a:endParaRPr lang="en-US" sz="2400" b="1" dirty="0">
            <a:solidFill>
              <a:schemeClr val="bg1"/>
            </a:solidFill>
          </a:endParaRPr>
        </a:p>
      </dgm:t>
    </dgm:pt>
    <dgm:pt modelId="{A35918A1-3F3A-4038-94BE-AB7520949EDF}" type="parTrans" cxnId="{2E128A39-AE22-4688-B9CD-C9559B2A2989}">
      <dgm:prSet/>
      <dgm:spPr/>
      <dgm:t>
        <a:bodyPr/>
        <a:lstStyle/>
        <a:p>
          <a:endParaRPr lang="en-US"/>
        </a:p>
      </dgm:t>
    </dgm:pt>
    <dgm:pt modelId="{048F0B2C-904A-4983-96CA-9DE6E5FD6E34}" type="sibTrans" cxnId="{2E128A39-AE22-4688-B9CD-C9559B2A2989}">
      <dgm:prSet/>
      <dgm:spPr/>
      <dgm:t>
        <a:bodyPr/>
        <a:lstStyle/>
        <a:p>
          <a:endParaRPr lang="en-US"/>
        </a:p>
      </dgm:t>
    </dgm:pt>
    <dgm:pt modelId="{AEF9453F-9354-4A4B-ABDD-FE4850BD4A32}">
      <dgm:prSet phldrT="[Text]" custT="1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en-GB" sz="2400" b="1" dirty="0" smtClean="0">
              <a:solidFill>
                <a:schemeClr val="bg1"/>
              </a:solidFill>
            </a:rPr>
            <a:t>Important</a:t>
          </a:r>
          <a:endParaRPr lang="en-US" sz="2400" b="1" dirty="0">
            <a:solidFill>
              <a:schemeClr val="bg1"/>
            </a:solidFill>
          </a:endParaRPr>
        </a:p>
      </dgm:t>
    </dgm:pt>
    <dgm:pt modelId="{A2EA1184-806E-47F1-B490-03EF00529E0D}" type="parTrans" cxnId="{77BC6EAA-5955-4E96-B304-B96B2AF92DB7}">
      <dgm:prSet/>
      <dgm:spPr/>
      <dgm:t>
        <a:bodyPr/>
        <a:lstStyle/>
        <a:p>
          <a:endParaRPr lang="en-US"/>
        </a:p>
      </dgm:t>
    </dgm:pt>
    <dgm:pt modelId="{C811179C-FAEB-44C1-B9CA-98A08714E647}" type="sibTrans" cxnId="{77BC6EAA-5955-4E96-B304-B96B2AF92DB7}">
      <dgm:prSet/>
      <dgm:spPr/>
      <dgm:t>
        <a:bodyPr/>
        <a:lstStyle/>
        <a:p>
          <a:endParaRPr lang="en-US"/>
        </a:p>
      </dgm:t>
    </dgm:pt>
    <dgm:pt modelId="{E35618F1-679D-4395-AD77-F5424A9456BF}" type="pres">
      <dgm:prSet presAssocID="{14A21BAE-ADD7-41D7-B5E5-0D72B860CD7C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47C5FE36-757D-45DD-A62A-494F3F7D7AC1}" type="pres">
      <dgm:prSet presAssocID="{14A21BAE-ADD7-41D7-B5E5-0D72B860CD7C}" presName="pyramid" presStyleLbl="node1" presStyleIdx="0" presStyleCnt="1"/>
      <dgm:spPr/>
    </dgm:pt>
    <dgm:pt modelId="{46CCAB58-4DA5-459A-911D-05B688E344E3}" type="pres">
      <dgm:prSet presAssocID="{14A21BAE-ADD7-41D7-B5E5-0D72B860CD7C}" presName="theList" presStyleCnt="0"/>
      <dgm:spPr/>
    </dgm:pt>
    <dgm:pt modelId="{8EE5E3FA-1171-4BF4-9AC3-96828FC83E74}" type="pres">
      <dgm:prSet presAssocID="{C1BD3D93-DEF6-44FC-9027-7BDD45D25E53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4E1A43-7E62-450F-9FAD-6815B4DC67E8}" type="pres">
      <dgm:prSet presAssocID="{C1BD3D93-DEF6-44FC-9027-7BDD45D25E53}" presName="aSpace" presStyleCnt="0"/>
      <dgm:spPr/>
    </dgm:pt>
    <dgm:pt modelId="{B9C5CDDE-445C-40FB-9153-8C2AC44FFA56}" type="pres">
      <dgm:prSet presAssocID="{AEF9453F-9354-4A4B-ABDD-FE4850BD4A32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09EE41-FD45-45E1-A3A3-5D513887F4A0}" type="pres">
      <dgm:prSet presAssocID="{AEF9453F-9354-4A4B-ABDD-FE4850BD4A32}" presName="aSpace" presStyleCnt="0"/>
      <dgm:spPr/>
    </dgm:pt>
    <dgm:pt modelId="{C79D4D9F-0E44-44A9-9875-F01F9E2C3E34}" type="pres">
      <dgm:prSet presAssocID="{CC1C128A-6CCE-41F5-9C4A-39E458901739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C10773-146A-4271-AC0E-F4C07D856494}" type="pres">
      <dgm:prSet presAssocID="{CC1C128A-6CCE-41F5-9C4A-39E458901739}" presName="aSpace" presStyleCnt="0"/>
      <dgm:spPr/>
    </dgm:pt>
    <dgm:pt modelId="{1E100CFD-3815-4069-A8B8-7C3F64F8E0F9}" type="pres">
      <dgm:prSet presAssocID="{6254DE13-30C0-4424-89FD-C07BEA0A1C6B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5B71C6-E184-4407-BE8A-DF927628146C}" type="pres">
      <dgm:prSet presAssocID="{6254DE13-30C0-4424-89FD-C07BEA0A1C6B}" presName="aSpace" presStyleCnt="0"/>
      <dgm:spPr/>
    </dgm:pt>
  </dgm:ptLst>
  <dgm:cxnLst>
    <dgm:cxn modelId="{77BC6EAA-5955-4E96-B304-B96B2AF92DB7}" srcId="{14A21BAE-ADD7-41D7-B5E5-0D72B860CD7C}" destId="{AEF9453F-9354-4A4B-ABDD-FE4850BD4A32}" srcOrd="1" destOrd="0" parTransId="{A2EA1184-806E-47F1-B490-03EF00529E0D}" sibTransId="{C811179C-FAEB-44C1-B9CA-98A08714E647}"/>
    <dgm:cxn modelId="{1B5E7E60-6EB0-4F22-82C2-678FDDBFCE3C}" type="presOf" srcId="{AEF9453F-9354-4A4B-ABDD-FE4850BD4A32}" destId="{B9C5CDDE-445C-40FB-9153-8C2AC44FFA56}" srcOrd="0" destOrd="0" presId="urn:microsoft.com/office/officeart/2005/8/layout/pyramid2"/>
    <dgm:cxn modelId="{6057910A-6AA4-4407-93DC-E7B1FC2A8CCB}" type="presOf" srcId="{14A21BAE-ADD7-41D7-B5E5-0D72B860CD7C}" destId="{E35618F1-679D-4395-AD77-F5424A9456BF}" srcOrd="0" destOrd="0" presId="urn:microsoft.com/office/officeart/2005/8/layout/pyramid2"/>
    <dgm:cxn modelId="{47614167-8110-45B7-8D22-E437ED40FB2D}" type="presOf" srcId="{CC1C128A-6CCE-41F5-9C4A-39E458901739}" destId="{C79D4D9F-0E44-44A9-9875-F01F9E2C3E34}" srcOrd="0" destOrd="0" presId="urn:microsoft.com/office/officeart/2005/8/layout/pyramid2"/>
    <dgm:cxn modelId="{68E1343C-5E25-40AB-B3A7-0E31511F9D16}" srcId="{14A21BAE-ADD7-41D7-B5E5-0D72B860CD7C}" destId="{CC1C128A-6CCE-41F5-9C4A-39E458901739}" srcOrd="2" destOrd="0" parTransId="{E629AB08-6F80-40E2-8340-B83E1630009B}" sibTransId="{96601647-B298-4B8E-8612-F84624DC2891}"/>
    <dgm:cxn modelId="{2E128A39-AE22-4688-B9CD-C9559B2A2989}" srcId="{14A21BAE-ADD7-41D7-B5E5-0D72B860CD7C}" destId="{6254DE13-30C0-4424-89FD-C07BEA0A1C6B}" srcOrd="3" destOrd="0" parTransId="{A35918A1-3F3A-4038-94BE-AB7520949EDF}" sibTransId="{048F0B2C-904A-4983-96CA-9DE6E5FD6E34}"/>
    <dgm:cxn modelId="{2058930D-9FEA-4F8E-BFB0-BB3E89EE012D}" type="presOf" srcId="{C1BD3D93-DEF6-44FC-9027-7BDD45D25E53}" destId="{8EE5E3FA-1171-4BF4-9AC3-96828FC83E74}" srcOrd="0" destOrd="0" presId="urn:microsoft.com/office/officeart/2005/8/layout/pyramid2"/>
    <dgm:cxn modelId="{0C50CD82-3E64-4450-ABA5-3FBC8123FE08}" srcId="{14A21BAE-ADD7-41D7-B5E5-0D72B860CD7C}" destId="{C1BD3D93-DEF6-44FC-9027-7BDD45D25E53}" srcOrd="0" destOrd="0" parTransId="{B731F5E4-CD33-4E42-B08A-D45A038F0547}" sibTransId="{C90CC226-17DD-4956-A781-576F079F8BB9}"/>
    <dgm:cxn modelId="{56C40EF1-1D46-495D-BB17-0EDCC0B7C87D}" type="presOf" srcId="{6254DE13-30C0-4424-89FD-C07BEA0A1C6B}" destId="{1E100CFD-3815-4069-A8B8-7C3F64F8E0F9}" srcOrd="0" destOrd="0" presId="urn:microsoft.com/office/officeart/2005/8/layout/pyramid2"/>
    <dgm:cxn modelId="{15594893-25FF-4FC7-80CD-FC6789FEEF35}" type="presParOf" srcId="{E35618F1-679D-4395-AD77-F5424A9456BF}" destId="{47C5FE36-757D-45DD-A62A-494F3F7D7AC1}" srcOrd="0" destOrd="0" presId="urn:microsoft.com/office/officeart/2005/8/layout/pyramid2"/>
    <dgm:cxn modelId="{4FBD5CA6-6E21-40C6-8896-3F51E81A88CD}" type="presParOf" srcId="{E35618F1-679D-4395-AD77-F5424A9456BF}" destId="{46CCAB58-4DA5-459A-911D-05B688E344E3}" srcOrd="1" destOrd="0" presId="urn:microsoft.com/office/officeart/2005/8/layout/pyramid2"/>
    <dgm:cxn modelId="{E0A9B74B-CB18-4F5F-B70E-7D3E1FCBA9B9}" type="presParOf" srcId="{46CCAB58-4DA5-459A-911D-05B688E344E3}" destId="{8EE5E3FA-1171-4BF4-9AC3-96828FC83E74}" srcOrd="0" destOrd="0" presId="urn:microsoft.com/office/officeart/2005/8/layout/pyramid2"/>
    <dgm:cxn modelId="{E6628896-C5FE-43C5-B10C-644C9618F2A8}" type="presParOf" srcId="{46CCAB58-4DA5-459A-911D-05B688E344E3}" destId="{C44E1A43-7E62-450F-9FAD-6815B4DC67E8}" srcOrd="1" destOrd="0" presId="urn:microsoft.com/office/officeart/2005/8/layout/pyramid2"/>
    <dgm:cxn modelId="{B932F9CC-66B7-4E73-8BBB-5320E0F8A654}" type="presParOf" srcId="{46CCAB58-4DA5-459A-911D-05B688E344E3}" destId="{B9C5CDDE-445C-40FB-9153-8C2AC44FFA56}" srcOrd="2" destOrd="0" presId="urn:microsoft.com/office/officeart/2005/8/layout/pyramid2"/>
    <dgm:cxn modelId="{8C0AC7D7-5762-4461-9180-B49A78250F39}" type="presParOf" srcId="{46CCAB58-4DA5-459A-911D-05B688E344E3}" destId="{2A09EE41-FD45-45E1-A3A3-5D513887F4A0}" srcOrd="3" destOrd="0" presId="urn:microsoft.com/office/officeart/2005/8/layout/pyramid2"/>
    <dgm:cxn modelId="{7F5A66F5-6CD9-45F0-A44C-76129DE2A9DF}" type="presParOf" srcId="{46CCAB58-4DA5-459A-911D-05B688E344E3}" destId="{C79D4D9F-0E44-44A9-9875-F01F9E2C3E34}" srcOrd="4" destOrd="0" presId="urn:microsoft.com/office/officeart/2005/8/layout/pyramid2"/>
    <dgm:cxn modelId="{89AB0073-A9CF-4DA3-A402-DCE33C37ECEE}" type="presParOf" srcId="{46CCAB58-4DA5-459A-911D-05B688E344E3}" destId="{E3C10773-146A-4271-AC0E-F4C07D856494}" srcOrd="5" destOrd="0" presId="urn:microsoft.com/office/officeart/2005/8/layout/pyramid2"/>
    <dgm:cxn modelId="{48A25287-5880-4F1C-B857-9ECAE6F607ED}" type="presParOf" srcId="{46CCAB58-4DA5-459A-911D-05B688E344E3}" destId="{1E100CFD-3815-4069-A8B8-7C3F64F8E0F9}" srcOrd="6" destOrd="0" presId="urn:microsoft.com/office/officeart/2005/8/layout/pyramid2"/>
    <dgm:cxn modelId="{5E516509-AA63-417D-A6E1-E873195138C0}" type="presParOf" srcId="{46CCAB58-4DA5-459A-911D-05B688E344E3}" destId="{7D5B71C6-E184-4407-BE8A-DF927628146C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B13F5D0-94AC-43A6-A92A-4F510BA2774A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B0C69B4-19B3-42A3-9829-E7A99E36BFA7}">
      <dgm:prSet phldrT="[Text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sz="1600" dirty="0" smtClean="0"/>
            <a:t>Pre-Analysis</a:t>
          </a:r>
          <a:endParaRPr lang="en-US" sz="1600" dirty="0"/>
        </a:p>
      </dgm:t>
    </dgm:pt>
    <dgm:pt modelId="{F103C852-45B2-4757-8C69-690699EA1928}" type="parTrans" cxnId="{D7F14199-BD94-402E-B15D-527EF0ADB1B4}">
      <dgm:prSet/>
      <dgm:spPr/>
      <dgm:t>
        <a:bodyPr/>
        <a:lstStyle/>
        <a:p>
          <a:endParaRPr lang="en-US" sz="1600"/>
        </a:p>
      </dgm:t>
    </dgm:pt>
    <dgm:pt modelId="{CE826A1A-9EDE-4CF0-8F7D-4751A8ED9532}" type="sibTrans" cxnId="{D7F14199-BD94-402E-B15D-527EF0ADB1B4}">
      <dgm:prSet/>
      <dgm:spPr/>
      <dgm:t>
        <a:bodyPr/>
        <a:lstStyle/>
        <a:p>
          <a:endParaRPr lang="en-US" sz="1600"/>
        </a:p>
      </dgm:t>
    </dgm:pt>
    <dgm:pt modelId="{9F2C987B-1CA1-4E15-97A0-0D08E4D488C6}">
      <dgm:prSet phldrT="[Text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Verify Vendor Support</a:t>
          </a:r>
          <a:endParaRPr lang="en-US" sz="1200" dirty="0">
            <a:solidFill>
              <a:schemeClr val="bg1"/>
            </a:solidFill>
          </a:endParaRPr>
        </a:p>
      </dgm:t>
    </dgm:pt>
    <dgm:pt modelId="{9E9CA189-3F30-4109-B3FA-B8BE8E892D60}" type="parTrans" cxnId="{CF4DEEAD-C837-41B3-80D9-0A87C3811915}">
      <dgm:prSet/>
      <dgm:spPr/>
      <dgm:t>
        <a:bodyPr/>
        <a:lstStyle/>
        <a:p>
          <a:endParaRPr lang="en-US" sz="1600"/>
        </a:p>
      </dgm:t>
    </dgm:pt>
    <dgm:pt modelId="{C60197E4-6FB9-4F90-8178-300FD5E5BF87}" type="sibTrans" cxnId="{CF4DEEAD-C837-41B3-80D9-0A87C3811915}">
      <dgm:prSet/>
      <dgm:spPr/>
      <dgm:t>
        <a:bodyPr/>
        <a:lstStyle/>
        <a:p>
          <a:endParaRPr lang="en-US" sz="1600"/>
        </a:p>
      </dgm:t>
    </dgm:pt>
    <dgm:pt modelId="{33C133A8-A1F2-4C18-978E-9533B2D33786}">
      <dgm:prSet phldrT="[Text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Windows Logo Certification</a:t>
          </a:r>
          <a:endParaRPr lang="en-US" sz="1200" dirty="0">
            <a:solidFill>
              <a:schemeClr val="bg1"/>
            </a:solidFill>
          </a:endParaRPr>
        </a:p>
      </dgm:t>
    </dgm:pt>
    <dgm:pt modelId="{B5F24DCD-A8C7-493B-AFD7-1F7D0D30621D}" type="parTrans" cxnId="{63802F04-0683-4188-B550-6AD3D036EC32}">
      <dgm:prSet/>
      <dgm:spPr/>
      <dgm:t>
        <a:bodyPr/>
        <a:lstStyle/>
        <a:p>
          <a:endParaRPr lang="en-US" sz="1600"/>
        </a:p>
      </dgm:t>
    </dgm:pt>
    <dgm:pt modelId="{C83CF6A6-D720-4ABC-AC72-7D7998EE9213}" type="sibTrans" cxnId="{63802F04-0683-4188-B550-6AD3D036EC32}">
      <dgm:prSet/>
      <dgm:spPr/>
      <dgm:t>
        <a:bodyPr/>
        <a:lstStyle/>
        <a:p>
          <a:endParaRPr lang="en-US" sz="1600"/>
        </a:p>
      </dgm:t>
    </dgm:pt>
    <dgm:pt modelId="{23C7F3F3-6841-423B-AD76-8794DFF70320}">
      <dgm:prSet phldrT="[Text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sz="1600" dirty="0" smtClean="0"/>
            <a:t>Installation</a:t>
          </a:r>
          <a:endParaRPr lang="en-US" sz="1600" dirty="0"/>
        </a:p>
      </dgm:t>
    </dgm:pt>
    <dgm:pt modelId="{70B96DC4-D453-41E4-A4F5-9D8DC572864A}" type="parTrans" cxnId="{7E695510-440D-44BA-9D2A-E608978F5D7C}">
      <dgm:prSet/>
      <dgm:spPr/>
      <dgm:t>
        <a:bodyPr/>
        <a:lstStyle/>
        <a:p>
          <a:endParaRPr lang="en-US" sz="1600"/>
        </a:p>
      </dgm:t>
    </dgm:pt>
    <dgm:pt modelId="{AC9D088A-24B9-4663-BC2C-96B0194AC2E6}" type="sibTrans" cxnId="{7E695510-440D-44BA-9D2A-E608978F5D7C}">
      <dgm:prSet/>
      <dgm:spPr/>
      <dgm:t>
        <a:bodyPr/>
        <a:lstStyle/>
        <a:p>
          <a:endParaRPr lang="en-US" sz="1600"/>
        </a:p>
      </dgm:t>
    </dgm:pt>
    <dgm:pt modelId="{982A9AAC-C77C-4594-954C-8B9B417D3496}">
      <dgm:prSet phldrT="[Text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Side by Side install with Windows XP</a:t>
          </a:r>
          <a:endParaRPr lang="en-US" sz="1200" dirty="0">
            <a:solidFill>
              <a:schemeClr val="bg1"/>
            </a:solidFill>
          </a:endParaRPr>
        </a:p>
      </dgm:t>
    </dgm:pt>
    <dgm:pt modelId="{219D9F78-ACDE-4E3A-8C69-303D97ACD2EA}" type="parTrans" cxnId="{306A8ACA-1358-4DBA-A389-67EE3E754582}">
      <dgm:prSet/>
      <dgm:spPr/>
      <dgm:t>
        <a:bodyPr/>
        <a:lstStyle/>
        <a:p>
          <a:endParaRPr lang="en-US" sz="1600"/>
        </a:p>
      </dgm:t>
    </dgm:pt>
    <dgm:pt modelId="{F3463FFF-EFAC-48C1-A853-934D142DF55B}" type="sibTrans" cxnId="{306A8ACA-1358-4DBA-A389-67EE3E754582}">
      <dgm:prSet/>
      <dgm:spPr/>
      <dgm:t>
        <a:bodyPr/>
        <a:lstStyle/>
        <a:p>
          <a:endParaRPr lang="en-US" sz="1600"/>
        </a:p>
      </dgm:t>
    </dgm:pt>
    <dgm:pt modelId="{4F95259F-2ADD-4F9F-B236-B5D2ED8BC10D}">
      <dgm:prSet phldrT="[Text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Issues:</a:t>
          </a:r>
          <a:endParaRPr lang="en-US" sz="1200" dirty="0">
            <a:solidFill>
              <a:schemeClr val="bg1"/>
            </a:solidFill>
          </a:endParaRPr>
        </a:p>
      </dgm:t>
    </dgm:pt>
    <dgm:pt modelId="{F7B3F1B6-461C-4618-A4FF-A172D42CD6E6}" type="parTrans" cxnId="{C50C7301-AB89-4B2F-82A3-EB2792F939FC}">
      <dgm:prSet/>
      <dgm:spPr/>
      <dgm:t>
        <a:bodyPr/>
        <a:lstStyle/>
        <a:p>
          <a:endParaRPr lang="en-US" sz="1600"/>
        </a:p>
      </dgm:t>
    </dgm:pt>
    <dgm:pt modelId="{A88E4105-26EE-43AC-AA17-83137041EDBB}" type="sibTrans" cxnId="{C50C7301-AB89-4B2F-82A3-EB2792F939FC}">
      <dgm:prSet/>
      <dgm:spPr/>
      <dgm:t>
        <a:bodyPr/>
        <a:lstStyle/>
        <a:p>
          <a:endParaRPr lang="en-US" sz="1600"/>
        </a:p>
      </dgm:t>
    </dgm:pt>
    <dgm:pt modelId="{053C9C40-F8FA-4B5B-BFBB-D9105E2A23EE}">
      <dgm:prSet phldrT="[Text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sz="1600" dirty="0" smtClean="0"/>
            <a:t>Functional</a:t>
          </a:r>
          <a:endParaRPr lang="en-US" sz="1600" dirty="0"/>
        </a:p>
      </dgm:t>
    </dgm:pt>
    <dgm:pt modelId="{709A21A8-7168-49E9-8621-3B1D6E03B3B2}" type="parTrans" cxnId="{2D3C4840-2D87-4DB8-9538-E476146BC455}">
      <dgm:prSet/>
      <dgm:spPr/>
      <dgm:t>
        <a:bodyPr/>
        <a:lstStyle/>
        <a:p>
          <a:endParaRPr lang="en-US" sz="1600"/>
        </a:p>
      </dgm:t>
    </dgm:pt>
    <dgm:pt modelId="{46C01D7B-45E8-4E93-BC58-E75B073C1B19}" type="sibTrans" cxnId="{2D3C4840-2D87-4DB8-9538-E476146BC455}">
      <dgm:prSet/>
      <dgm:spPr/>
      <dgm:t>
        <a:bodyPr/>
        <a:lstStyle/>
        <a:p>
          <a:endParaRPr lang="en-US" sz="1600"/>
        </a:p>
      </dgm:t>
    </dgm:pt>
    <dgm:pt modelId="{0058ECE1-E2A1-4F79-8C94-CDEDF55183FE}">
      <dgm:prSet phldrT="[Text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Test Cases:</a:t>
          </a:r>
          <a:endParaRPr lang="en-US" sz="1200" dirty="0">
            <a:solidFill>
              <a:schemeClr val="bg1"/>
            </a:solidFill>
          </a:endParaRPr>
        </a:p>
      </dgm:t>
    </dgm:pt>
    <dgm:pt modelId="{0D722A21-0864-4337-8788-5992EC9907AE}" type="parTrans" cxnId="{83B4401E-1376-4484-A5CD-D5CCFFC4BC0E}">
      <dgm:prSet/>
      <dgm:spPr/>
      <dgm:t>
        <a:bodyPr/>
        <a:lstStyle/>
        <a:p>
          <a:endParaRPr lang="en-US" sz="1600"/>
        </a:p>
      </dgm:t>
    </dgm:pt>
    <dgm:pt modelId="{97AD8FF7-8FA1-4C3C-8D7D-C939C9632806}" type="sibTrans" cxnId="{83B4401E-1376-4484-A5CD-D5CCFFC4BC0E}">
      <dgm:prSet/>
      <dgm:spPr/>
      <dgm:t>
        <a:bodyPr/>
        <a:lstStyle/>
        <a:p>
          <a:endParaRPr lang="en-US" sz="1600"/>
        </a:p>
      </dgm:t>
    </dgm:pt>
    <dgm:pt modelId="{FAE45DB3-ADE2-4798-A143-8E283CA43A04}">
      <dgm:prSet phldrT="[Text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Test Cases:</a:t>
          </a:r>
          <a:endParaRPr lang="en-US" sz="1200" dirty="0">
            <a:solidFill>
              <a:schemeClr val="bg1"/>
            </a:solidFill>
          </a:endParaRPr>
        </a:p>
      </dgm:t>
    </dgm:pt>
    <dgm:pt modelId="{2D1EC5AB-31C5-422A-8846-C47F5FBBE9C4}" type="parTrans" cxnId="{4BE01A16-FC6F-436C-93CE-9E8DFFD7B6C9}">
      <dgm:prSet/>
      <dgm:spPr/>
      <dgm:t>
        <a:bodyPr/>
        <a:lstStyle/>
        <a:p>
          <a:endParaRPr lang="en-US" sz="1600"/>
        </a:p>
      </dgm:t>
    </dgm:pt>
    <dgm:pt modelId="{447EE3D9-B1F5-4C44-B5E5-66FB6C6FF59F}" type="sibTrans" cxnId="{4BE01A16-FC6F-436C-93CE-9E8DFFD7B6C9}">
      <dgm:prSet/>
      <dgm:spPr/>
      <dgm:t>
        <a:bodyPr/>
        <a:lstStyle/>
        <a:p>
          <a:endParaRPr lang="en-US" sz="1600"/>
        </a:p>
      </dgm:t>
    </dgm:pt>
    <dgm:pt modelId="{CA7EC54B-24A2-41EC-93C0-CFAFB9682CE9}">
      <dgm:prSet phldrT="[Text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Application Dependencies Compatibility Check</a:t>
          </a:r>
          <a:endParaRPr lang="en-US" sz="1200" dirty="0">
            <a:solidFill>
              <a:schemeClr val="bg1"/>
            </a:solidFill>
          </a:endParaRPr>
        </a:p>
      </dgm:t>
    </dgm:pt>
    <dgm:pt modelId="{0C3629F7-EE39-4B76-909D-22CAA511E1A6}" type="parTrans" cxnId="{9AB94D65-1919-4C0C-AB64-BDEE15B1D65A}">
      <dgm:prSet/>
      <dgm:spPr/>
      <dgm:t>
        <a:bodyPr/>
        <a:lstStyle/>
        <a:p>
          <a:endParaRPr lang="en-US"/>
        </a:p>
      </dgm:t>
    </dgm:pt>
    <dgm:pt modelId="{FCA63EA2-5838-4544-AE98-C850F9E00023}" type="sibTrans" cxnId="{9AB94D65-1919-4C0C-AB64-BDEE15B1D65A}">
      <dgm:prSet/>
      <dgm:spPr/>
      <dgm:t>
        <a:bodyPr/>
        <a:lstStyle/>
        <a:p>
          <a:endParaRPr lang="en-US"/>
        </a:p>
      </dgm:t>
    </dgm:pt>
    <dgm:pt modelId="{DB6B4F40-F142-42C7-BC79-E12AB3A625DC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Driver Failures</a:t>
          </a:r>
          <a:endParaRPr lang="en-US" sz="1200" dirty="0">
            <a:solidFill>
              <a:schemeClr val="bg1"/>
            </a:solidFill>
          </a:endParaRPr>
        </a:p>
      </dgm:t>
    </dgm:pt>
    <dgm:pt modelId="{E6F35A5D-6ADB-4894-82C1-D293793B4292}" type="parTrans" cxnId="{0AAF9746-C6D8-4127-AE28-B6B6EF39142C}">
      <dgm:prSet/>
      <dgm:spPr/>
      <dgm:t>
        <a:bodyPr/>
        <a:lstStyle/>
        <a:p>
          <a:endParaRPr lang="en-US"/>
        </a:p>
      </dgm:t>
    </dgm:pt>
    <dgm:pt modelId="{D04C89BD-4911-4126-AFAB-675A3F52B5D3}" type="sibTrans" cxnId="{0AAF9746-C6D8-4127-AE28-B6B6EF39142C}">
      <dgm:prSet/>
      <dgm:spPr/>
      <dgm:t>
        <a:bodyPr/>
        <a:lstStyle/>
        <a:p>
          <a:endParaRPr lang="en-US"/>
        </a:p>
      </dgm:t>
    </dgm:pt>
    <dgm:pt modelId="{6375CED7-E606-463D-ABEA-4D22C711A26D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WRP issues</a:t>
          </a:r>
          <a:endParaRPr lang="en-US" sz="1200" dirty="0">
            <a:solidFill>
              <a:schemeClr val="bg1"/>
            </a:solidFill>
          </a:endParaRPr>
        </a:p>
      </dgm:t>
    </dgm:pt>
    <dgm:pt modelId="{6B906473-B497-455E-8C63-D775FC80BDB8}" type="parTrans" cxnId="{AAA08E6B-DE49-4A2B-A8D4-04C936862340}">
      <dgm:prSet/>
      <dgm:spPr/>
      <dgm:t>
        <a:bodyPr/>
        <a:lstStyle/>
        <a:p>
          <a:endParaRPr lang="en-US"/>
        </a:p>
      </dgm:t>
    </dgm:pt>
    <dgm:pt modelId="{C8EFF6ED-C0B7-47F1-A072-D0AEE9380B67}" type="sibTrans" cxnId="{AAA08E6B-DE49-4A2B-A8D4-04C936862340}">
      <dgm:prSet/>
      <dgm:spPr/>
      <dgm:t>
        <a:bodyPr/>
        <a:lstStyle/>
        <a:p>
          <a:endParaRPr lang="en-US"/>
        </a:p>
      </dgm:t>
    </dgm:pt>
    <dgm:pt modelId="{F3A13DFB-754D-4E9C-8EE3-A6D6E6694A6D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1100" dirty="0" smtClean="0">
              <a:solidFill>
                <a:schemeClr val="bg1"/>
              </a:solidFill>
            </a:rPr>
            <a:t>SUA Test</a:t>
          </a:r>
          <a:endParaRPr lang="en-US" sz="1100" dirty="0">
            <a:solidFill>
              <a:schemeClr val="bg1"/>
            </a:solidFill>
          </a:endParaRPr>
        </a:p>
      </dgm:t>
    </dgm:pt>
    <dgm:pt modelId="{1AB38078-2A0E-4853-82F7-643E697E34DF}" type="parTrans" cxnId="{B514EB12-5D95-427B-80F7-8D783263D105}">
      <dgm:prSet/>
      <dgm:spPr/>
      <dgm:t>
        <a:bodyPr/>
        <a:lstStyle/>
        <a:p>
          <a:endParaRPr lang="en-US"/>
        </a:p>
      </dgm:t>
    </dgm:pt>
    <dgm:pt modelId="{E2912427-75D5-457A-BAC7-641E306CEDEE}" type="sibTrans" cxnId="{B514EB12-5D95-427B-80F7-8D783263D105}">
      <dgm:prSet/>
      <dgm:spPr/>
      <dgm:t>
        <a:bodyPr/>
        <a:lstStyle/>
        <a:p>
          <a:endParaRPr lang="en-US"/>
        </a:p>
      </dgm:t>
    </dgm:pt>
    <dgm:pt modelId="{74737C3D-CBDC-4FC0-8208-8EA8BF8B017A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1100" dirty="0" smtClean="0">
              <a:solidFill>
                <a:schemeClr val="bg1"/>
              </a:solidFill>
            </a:rPr>
            <a:t>High DPI test</a:t>
          </a:r>
          <a:endParaRPr lang="en-US" sz="1100" dirty="0">
            <a:solidFill>
              <a:schemeClr val="bg1"/>
            </a:solidFill>
          </a:endParaRPr>
        </a:p>
      </dgm:t>
    </dgm:pt>
    <dgm:pt modelId="{2632FB9E-7DC0-4331-A109-C1E46EBEFA2C}" type="parTrans" cxnId="{8646A440-2078-424E-B8D2-56C2FC5CE13D}">
      <dgm:prSet/>
      <dgm:spPr/>
      <dgm:t>
        <a:bodyPr/>
        <a:lstStyle/>
        <a:p>
          <a:endParaRPr lang="en-US"/>
        </a:p>
      </dgm:t>
    </dgm:pt>
    <dgm:pt modelId="{6B23142F-17C3-4253-9703-C6A2E27FB6FD}" type="sibTrans" cxnId="{8646A440-2078-424E-B8D2-56C2FC5CE13D}">
      <dgm:prSet/>
      <dgm:spPr/>
      <dgm:t>
        <a:bodyPr/>
        <a:lstStyle/>
        <a:p>
          <a:endParaRPr lang="en-US"/>
        </a:p>
      </dgm:t>
    </dgm:pt>
    <dgm:pt modelId="{DC2F6747-A4B0-4D6A-9BF2-A46698B6C97C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1100" dirty="0" smtClean="0">
              <a:solidFill>
                <a:schemeClr val="bg1"/>
              </a:solidFill>
            </a:rPr>
            <a:t>XP Verification Test</a:t>
          </a:r>
          <a:endParaRPr lang="en-US" sz="1100" dirty="0">
            <a:solidFill>
              <a:schemeClr val="bg1"/>
            </a:solidFill>
          </a:endParaRPr>
        </a:p>
      </dgm:t>
    </dgm:pt>
    <dgm:pt modelId="{822CD545-4C02-466E-9CB0-B32B36695D31}" type="parTrans" cxnId="{7765EA80-EB94-4B9F-8A1A-CF847C3FFBB8}">
      <dgm:prSet/>
      <dgm:spPr/>
      <dgm:t>
        <a:bodyPr/>
        <a:lstStyle/>
        <a:p>
          <a:endParaRPr lang="en-US"/>
        </a:p>
      </dgm:t>
    </dgm:pt>
    <dgm:pt modelId="{6966F52F-89B1-4980-B9CB-739D781D29BF}" type="sibTrans" cxnId="{7765EA80-EB94-4B9F-8A1A-CF847C3FFBB8}">
      <dgm:prSet/>
      <dgm:spPr/>
      <dgm:t>
        <a:bodyPr/>
        <a:lstStyle/>
        <a:p>
          <a:endParaRPr lang="en-US"/>
        </a:p>
      </dgm:t>
    </dgm:pt>
    <dgm:pt modelId="{95D834D3-F977-4A6A-BC69-159449A97C18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Session0 Test</a:t>
          </a:r>
          <a:endParaRPr lang="en-US" sz="1200" dirty="0">
            <a:solidFill>
              <a:schemeClr val="bg1"/>
            </a:solidFill>
          </a:endParaRPr>
        </a:p>
      </dgm:t>
    </dgm:pt>
    <dgm:pt modelId="{DBF6424C-2474-496D-A1FD-DBEEBF0D07D8}" type="parTrans" cxnId="{D918D4D0-07D8-4625-AB0F-FD10BB604294}">
      <dgm:prSet/>
      <dgm:spPr/>
      <dgm:t>
        <a:bodyPr/>
        <a:lstStyle/>
        <a:p>
          <a:endParaRPr lang="en-US"/>
        </a:p>
      </dgm:t>
    </dgm:pt>
    <dgm:pt modelId="{30DD9B9F-F1A4-4AD5-8865-D3E1BDBE231F}" type="sibTrans" cxnId="{D918D4D0-07D8-4625-AB0F-FD10BB604294}">
      <dgm:prSet/>
      <dgm:spPr/>
      <dgm:t>
        <a:bodyPr/>
        <a:lstStyle/>
        <a:p>
          <a:endParaRPr lang="en-US"/>
        </a:p>
      </dgm:t>
    </dgm:pt>
    <dgm:pt modelId="{8FAEE5B6-6425-4C7D-B1BE-10EFC7EB745A}">
      <dgm:prSet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sz="1200" dirty="0" smtClean="0">
              <a:solidFill>
                <a:schemeClr val="tx1"/>
              </a:solidFill>
            </a:rPr>
            <a:t>Remediation</a:t>
          </a:r>
          <a:endParaRPr lang="en-US" sz="1200" dirty="0">
            <a:solidFill>
              <a:schemeClr val="tx1"/>
            </a:solidFill>
          </a:endParaRPr>
        </a:p>
      </dgm:t>
    </dgm:pt>
    <dgm:pt modelId="{1B2058B6-3AB2-4336-909C-5034030678E3}" type="parTrans" cxnId="{015F9C73-0A9F-4F14-9AE1-29EA22A974F6}">
      <dgm:prSet/>
      <dgm:spPr/>
      <dgm:t>
        <a:bodyPr/>
        <a:lstStyle/>
        <a:p>
          <a:endParaRPr lang="en-US"/>
        </a:p>
      </dgm:t>
    </dgm:pt>
    <dgm:pt modelId="{DA2B38B1-BAFC-40E8-BB30-D808387CF061}" type="sibTrans" cxnId="{015F9C73-0A9F-4F14-9AE1-29EA22A974F6}">
      <dgm:prSet/>
      <dgm:spPr/>
      <dgm:t>
        <a:bodyPr/>
        <a:lstStyle/>
        <a:p>
          <a:endParaRPr lang="en-US"/>
        </a:p>
      </dgm:t>
    </dgm:pt>
    <dgm:pt modelId="{9700BE83-A620-42A4-BD2D-A046B74CE2C9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App Fixes:</a:t>
          </a:r>
          <a:endParaRPr lang="en-US" sz="1200" dirty="0">
            <a:solidFill>
              <a:schemeClr val="bg1"/>
            </a:solidFill>
          </a:endParaRPr>
        </a:p>
      </dgm:t>
    </dgm:pt>
    <dgm:pt modelId="{FE494D56-097F-4014-9412-3704304BCDAC}" type="parTrans" cxnId="{952949F2-974E-4569-B372-788614887628}">
      <dgm:prSet/>
      <dgm:spPr/>
      <dgm:t>
        <a:bodyPr/>
        <a:lstStyle/>
        <a:p>
          <a:endParaRPr lang="en-US"/>
        </a:p>
      </dgm:t>
    </dgm:pt>
    <dgm:pt modelId="{8FF14F9B-65AB-4677-86E2-274B9E76D9BA}" type="sibTrans" cxnId="{952949F2-974E-4569-B372-788614887628}">
      <dgm:prSet/>
      <dgm:spPr/>
      <dgm:t>
        <a:bodyPr/>
        <a:lstStyle/>
        <a:p>
          <a:endParaRPr lang="en-US"/>
        </a:p>
      </dgm:t>
    </dgm:pt>
    <dgm:pt modelId="{3E0E60EA-24A5-444E-90CF-AD47E318C2C8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App Fixes:</a:t>
          </a:r>
          <a:endParaRPr lang="en-US" sz="1200" dirty="0">
            <a:solidFill>
              <a:schemeClr val="bg1"/>
            </a:solidFill>
          </a:endParaRPr>
        </a:p>
      </dgm:t>
    </dgm:pt>
    <dgm:pt modelId="{76ED0C2F-3218-449C-9EC8-57EAF5C00E00}" type="parTrans" cxnId="{98CEE34E-945A-4542-85F6-74FD3067C703}">
      <dgm:prSet/>
      <dgm:spPr/>
      <dgm:t>
        <a:bodyPr/>
        <a:lstStyle/>
        <a:p>
          <a:endParaRPr lang="en-US"/>
        </a:p>
      </dgm:t>
    </dgm:pt>
    <dgm:pt modelId="{6A8FEA08-3443-4947-ACB3-5D2A28093C87}" type="sibTrans" cxnId="{98CEE34E-945A-4542-85F6-74FD3067C703}">
      <dgm:prSet/>
      <dgm:spPr/>
      <dgm:t>
        <a:bodyPr/>
        <a:lstStyle/>
        <a:p>
          <a:endParaRPr lang="en-US"/>
        </a:p>
      </dgm:t>
    </dgm:pt>
    <dgm:pt modelId="{4D8DD5CA-CEEC-4689-9E24-9B45BEC8B7D9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Fixes through SDB file</a:t>
          </a:r>
          <a:endParaRPr lang="en-US" sz="1200" dirty="0">
            <a:solidFill>
              <a:schemeClr val="bg1"/>
            </a:solidFill>
          </a:endParaRPr>
        </a:p>
      </dgm:t>
    </dgm:pt>
    <dgm:pt modelId="{42CDBA5A-D087-4766-B759-939319CCCE15}" type="parTrans" cxnId="{00B487DF-F626-4C5D-8E36-5CACC9AE1BF2}">
      <dgm:prSet/>
      <dgm:spPr/>
      <dgm:t>
        <a:bodyPr/>
        <a:lstStyle/>
        <a:p>
          <a:endParaRPr lang="en-US"/>
        </a:p>
      </dgm:t>
    </dgm:pt>
    <dgm:pt modelId="{7F8D35EE-B4EE-438B-8300-26FF3B0B3052}" type="sibTrans" cxnId="{00B487DF-F626-4C5D-8E36-5CACC9AE1BF2}">
      <dgm:prSet/>
      <dgm:spPr/>
      <dgm:t>
        <a:bodyPr/>
        <a:lstStyle/>
        <a:p>
          <a:endParaRPr lang="en-US"/>
        </a:p>
      </dgm:t>
    </dgm:pt>
    <dgm:pt modelId="{9FF419F7-496A-4729-91D3-6BF2ECA47D83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1200" dirty="0" err="1" smtClean="0">
              <a:solidFill>
                <a:schemeClr val="bg1"/>
              </a:solidFill>
            </a:rPr>
            <a:t>SetACLS</a:t>
          </a:r>
          <a:r>
            <a:rPr lang="en-GB" sz="1200" dirty="0" smtClean="0">
              <a:solidFill>
                <a:schemeClr val="bg1"/>
              </a:solidFill>
            </a:rPr>
            <a:t> Permissions</a:t>
          </a:r>
          <a:endParaRPr lang="en-US" sz="1200" dirty="0">
            <a:solidFill>
              <a:schemeClr val="bg1"/>
            </a:solidFill>
          </a:endParaRPr>
        </a:p>
      </dgm:t>
    </dgm:pt>
    <dgm:pt modelId="{EC31A0D4-EB87-4058-A6F1-EA6B169C99E1}" type="parTrans" cxnId="{77E5B1DB-142B-40A8-8061-3F0F66F90955}">
      <dgm:prSet/>
      <dgm:spPr/>
      <dgm:t>
        <a:bodyPr/>
        <a:lstStyle/>
        <a:p>
          <a:endParaRPr lang="en-US"/>
        </a:p>
      </dgm:t>
    </dgm:pt>
    <dgm:pt modelId="{ADDFD134-BFA3-4A92-BB16-4C186714177A}" type="sibTrans" cxnId="{77E5B1DB-142B-40A8-8061-3F0F66F90955}">
      <dgm:prSet/>
      <dgm:spPr/>
      <dgm:t>
        <a:bodyPr/>
        <a:lstStyle/>
        <a:p>
          <a:endParaRPr lang="en-US"/>
        </a:p>
      </dgm:t>
    </dgm:pt>
    <dgm:pt modelId="{D2B0D097-72B7-45BB-88FB-698C71ECD442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Registry based SHIMS</a:t>
          </a:r>
          <a:endParaRPr lang="en-US" sz="1200" dirty="0">
            <a:solidFill>
              <a:schemeClr val="bg1"/>
            </a:solidFill>
          </a:endParaRPr>
        </a:p>
      </dgm:t>
    </dgm:pt>
    <dgm:pt modelId="{90DEE46A-278F-4931-AE6B-C122260DE51C}" type="parTrans" cxnId="{4B969402-BAA0-4EA9-A6D4-0034153BC5EA}">
      <dgm:prSet/>
      <dgm:spPr/>
      <dgm:t>
        <a:bodyPr/>
        <a:lstStyle/>
        <a:p>
          <a:endParaRPr lang="en-US"/>
        </a:p>
      </dgm:t>
    </dgm:pt>
    <dgm:pt modelId="{B8BC69BC-2D2A-49DE-8455-6DF2E1D91D94}" type="sibTrans" cxnId="{4B969402-BAA0-4EA9-A6D4-0034153BC5EA}">
      <dgm:prSet/>
      <dgm:spPr/>
      <dgm:t>
        <a:bodyPr/>
        <a:lstStyle/>
        <a:p>
          <a:endParaRPr lang="en-US"/>
        </a:p>
      </dgm:t>
    </dgm:pt>
    <dgm:pt modelId="{F2347FFF-D5BD-4D00-95DF-F7840BDDCC34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All fixes are delivered through MSI</a:t>
          </a:r>
          <a:endParaRPr lang="en-US" sz="1200" dirty="0">
            <a:solidFill>
              <a:schemeClr val="bg1"/>
            </a:solidFill>
          </a:endParaRPr>
        </a:p>
      </dgm:t>
    </dgm:pt>
    <dgm:pt modelId="{AD9F39DD-0097-4443-91EA-4582382FD1E2}" type="parTrans" cxnId="{06C088A2-6811-4ADC-B04D-EA3CCA620C0D}">
      <dgm:prSet/>
      <dgm:spPr/>
      <dgm:t>
        <a:bodyPr/>
        <a:lstStyle/>
        <a:p>
          <a:endParaRPr lang="en-US"/>
        </a:p>
      </dgm:t>
    </dgm:pt>
    <dgm:pt modelId="{F3FB7F5B-A748-41EE-ADED-F2C5C88F0468}" type="sibTrans" cxnId="{06C088A2-6811-4ADC-B04D-EA3CCA620C0D}">
      <dgm:prSet/>
      <dgm:spPr/>
      <dgm:t>
        <a:bodyPr/>
        <a:lstStyle/>
        <a:p>
          <a:endParaRPr lang="en-US"/>
        </a:p>
      </dgm:t>
    </dgm:pt>
    <dgm:pt modelId="{BC3E875C-F346-4A34-B074-203B6F1AF090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sz="1200" b="1" dirty="0" smtClean="0">
              <a:solidFill>
                <a:schemeClr val="tx1"/>
              </a:solidFill>
            </a:rPr>
            <a:t>RAG Status</a:t>
          </a:r>
          <a:endParaRPr lang="en-US" sz="1200" dirty="0">
            <a:solidFill>
              <a:schemeClr val="tx1"/>
            </a:solidFill>
          </a:endParaRPr>
        </a:p>
      </dgm:t>
    </dgm:pt>
    <dgm:pt modelId="{C79ED2C9-9569-4BFE-84AD-8DD396412628}" type="parTrans" cxnId="{C95D5EEB-A05D-450B-B5C7-FFC3860BD177}">
      <dgm:prSet/>
      <dgm:spPr/>
      <dgm:t>
        <a:bodyPr/>
        <a:lstStyle/>
        <a:p>
          <a:endParaRPr lang="en-US"/>
        </a:p>
      </dgm:t>
    </dgm:pt>
    <dgm:pt modelId="{F8522671-69FD-4429-BE33-EF1BECCAB55B}" type="sibTrans" cxnId="{C95D5EEB-A05D-450B-B5C7-FFC3860BD177}">
      <dgm:prSet/>
      <dgm:spPr/>
      <dgm:t>
        <a:bodyPr/>
        <a:lstStyle/>
        <a:p>
          <a:endParaRPr lang="en-US"/>
        </a:p>
      </dgm:t>
    </dgm:pt>
    <dgm:pt modelId="{018D5ED0-9BC9-400D-B6F5-D2C8AA8A2AEA}">
      <dgm:prSet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>
              <a:solidFill>
                <a:schemeClr val="bg1"/>
              </a:solidFill>
            </a:rPr>
            <a:t>Not Compatible</a:t>
          </a:r>
        </a:p>
      </dgm:t>
    </dgm:pt>
    <dgm:pt modelId="{F368E511-9B4C-4B57-ACCF-78B9762C5E0D}" type="parTrans" cxnId="{DC67B112-EBDC-4CB3-B287-30BD342B2856}">
      <dgm:prSet/>
      <dgm:spPr/>
      <dgm:t>
        <a:bodyPr/>
        <a:lstStyle/>
        <a:p>
          <a:endParaRPr lang="en-US"/>
        </a:p>
      </dgm:t>
    </dgm:pt>
    <dgm:pt modelId="{1F1B4A9F-329F-47E8-958C-1195208C47E3}" type="sibTrans" cxnId="{DC67B112-EBDC-4CB3-B287-30BD342B2856}">
      <dgm:prSet/>
      <dgm:spPr/>
      <dgm:t>
        <a:bodyPr/>
        <a:lstStyle/>
        <a:p>
          <a:endParaRPr lang="en-US"/>
        </a:p>
      </dgm:t>
    </dgm:pt>
    <dgm:pt modelId="{5CA91A0A-C4BE-4005-8054-B11026B74AF1}">
      <dgm:prSet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>
              <a:solidFill>
                <a:schemeClr val="bg1"/>
              </a:solidFill>
            </a:rPr>
            <a:t>Compatible with Fixes</a:t>
          </a:r>
        </a:p>
      </dgm:t>
    </dgm:pt>
    <dgm:pt modelId="{E28353E2-76DC-4124-A0B2-A3AD8F2341D2}" type="parTrans" cxnId="{85ABB6F6-326F-4789-8C9F-D92853CD9A88}">
      <dgm:prSet/>
      <dgm:spPr/>
      <dgm:t>
        <a:bodyPr/>
        <a:lstStyle/>
        <a:p>
          <a:endParaRPr lang="en-US"/>
        </a:p>
      </dgm:t>
    </dgm:pt>
    <dgm:pt modelId="{ED5BD8CB-6EFA-4C17-9037-5F21DE04DEEE}" type="sibTrans" cxnId="{85ABB6F6-326F-4789-8C9F-D92853CD9A88}">
      <dgm:prSet/>
      <dgm:spPr/>
      <dgm:t>
        <a:bodyPr/>
        <a:lstStyle/>
        <a:p>
          <a:endParaRPr lang="en-US"/>
        </a:p>
      </dgm:t>
    </dgm:pt>
    <dgm:pt modelId="{027AA366-1E97-4795-BAE8-C30981705FE4}">
      <dgm:prSet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>
              <a:solidFill>
                <a:schemeClr val="bg1"/>
              </a:solidFill>
            </a:rPr>
            <a:t>Compatible (No changes to Package)</a:t>
          </a:r>
        </a:p>
      </dgm:t>
    </dgm:pt>
    <dgm:pt modelId="{473B35E4-BC09-4C71-83CF-D320A0D7D0B4}" type="parTrans" cxnId="{10F09953-F698-4CBA-8B1B-FACDBFAA02BC}">
      <dgm:prSet/>
      <dgm:spPr/>
      <dgm:t>
        <a:bodyPr/>
        <a:lstStyle/>
        <a:p>
          <a:endParaRPr lang="en-US"/>
        </a:p>
      </dgm:t>
    </dgm:pt>
    <dgm:pt modelId="{E607D191-9698-4E87-8C09-35B616CFA9FF}" type="sibTrans" cxnId="{10F09953-F698-4CBA-8B1B-FACDBFAA02BC}">
      <dgm:prSet/>
      <dgm:spPr/>
      <dgm:t>
        <a:bodyPr/>
        <a:lstStyle/>
        <a:p>
          <a:endParaRPr lang="en-US"/>
        </a:p>
      </dgm:t>
    </dgm:pt>
    <dgm:pt modelId="{A5C14EB6-17C9-4D98-95CC-964E8EB42BC6}" type="pres">
      <dgm:prSet presAssocID="{5B13F5D0-94AC-43A6-A92A-4F510BA2774A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688FAEB-956F-425B-A707-A4977C767D57}" type="pres">
      <dgm:prSet presAssocID="{DB0C69B4-19B3-42A3-9829-E7A99E36BFA7}" presName="horFlow" presStyleCnt="0"/>
      <dgm:spPr/>
    </dgm:pt>
    <dgm:pt modelId="{5EDF57C9-DA52-426B-B5A0-4AD6017657E0}" type="pres">
      <dgm:prSet presAssocID="{DB0C69B4-19B3-42A3-9829-E7A99E36BFA7}" presName="bigChev" presStyleLbl="node1" presStyleIdx="0" presStyleCnt="5"/>
      <dgm:spPr/>
      <dgm:t>
        <a:bodyPr/>
        <a:lstStyle/>
        <a:p>
          <a:endParaRPr lang="en-US"/>
        </a:p>
      </dgm:t>
    </dgm:pt>
    <dgm:pt modelId="{1D9EE3E6-1701-4240-9E58-529FDBABF02B}" type="pres">
      <dgm:prSet presAssocID="{9E9CA189-3F30-4109-B3FA-B8BE8E892D60}" presName="parTrans" presStyleCnt="0"/>
      <dgm:spPr/>
    </dgm:pt>
    <dgm:pt modelId="{0E477221-D178-4159-8D3C-735670E483D6}" type="pres">
      <dgm:prSet presAssocID="{9F2C987B-1CA1-4E15-97A0-0D08E4D488C6}" presName="node" presStyleLbl="alignAccFollowNode1" presStyleIdx="0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D4F087-3069-4B14-928B-29629C8E7EAD}" type="pres">
      <dgm:prSet presAssocID="{C60197E4-6FB9-4F90-8178-300FD5E5BF87}" presName="sibTrans" presStyleCnt="0"/>
      <dgm:spPr/>
    </dgm:pt>
    <dgm:pt modelId="{7406E4EF-BF65-4CAC-B3B3-C64472D1AF75}" type="pres">
      <dgm:prSet presAssocID="{33C133A8-A1F2-4C18-978E-9533B2D33786}" presName="node" presStyleLbl="alignAccFollowNode1" presStyleIdx="1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2967BA-1EEF-46AE-B3B6-A52A1CA218F1}" type="pres">
      <dgm:prSet presAssocID="{C83CF6A6-D720-4ABC-AC72-7D7998EE9213}" presName="sibTrans" presStyleCnt="0"/>
      <dgm:spPr/>
    </dgm:pt>
    <dgm:pt modelId="{40888331-84EF-485B-9872-7FB4DDD25908}" type="pres">
      <dgm:prSet presAssocID="{CA7EC54B-24A2-41EC-93C0-CFAFB9682CE9}" presName="node" presStyleLbl="alignAccFollowNode1" presStyleIdx="2" presStyleCnt="12" custScaleX="1166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3905A3-F36C-4691-946F-2B18D158FB62}" type="pres">
      <dgm:prSet presAssocID="{DB0C69B4-19B3-42A3-9829-E7A99E36BFA7}" presName="vSp" presStyleCnt="0"/>
      <dgm:spPr/>
    </dgm:pt>
    <dgm:pt modelId="{A0E68CDD-DAD3-4B7A-8CC1-9B22E0B3BD26}" type="pres">
      <dgm:prSet presAssocID="{23C7F3F3-6841-423B-AD76-8794DFF70320}" presName="horFlow" presStyleCnt="0"/>
      <dgm:spPr/>
    </dgm:pt>
    <dgm:pt modelId="{D83EBD67-9F20-4C44-99BB-CAC76C29E585}" type="pres">
      <dgm:prSet presAssocID="{23C7F3F3-6841-423B-AD76-8794DFF70320}" presName="bigChev" presStyleLbl="node1" presStyleIdx="1" presStyleCnt="5"/>
      <dgm:spPr/>
      <dgm:t>
        <a:bodyPr/>
        <a:lstStyle/>
        <a:p>
          <a:endParaRPr lang="en-US"/>
        </a:p>
      </dgm:t>
    </dgm:pt>
    <dgm:pt modelId="{61724925-DD08-46BD-979C-45278A07DACF}" type="pres">
      <dgm:prSet presAssocID="{219D9F78-ACDE-4E3A-8C69-303D97ACD2EA}" presName="parTrans" presStyleCnt="0"/>
      <dgm:spPr/>
    </dgm:pt>
    <dgm:pt modelId="{1EEB3532-7AC2-4B1C-AFD8-5623D00437E1}" type="pres">
      <dgm:prSet presAssocID="{982A9AAC-C77C-4594-954C-8B9B417D3496}" presName="node" presStyleLbl="alignAccFollowNode1" presStyleIdx="3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E17A55-1D1C-4C95-AD2A-7BCF835D943F}" type="pres">
      <dgm:prSet presAssocID="{F3463FFF-EFAC-48C1-A853-934D142DF55B}" presName="sibTrans" presStyleCnt="0"/>
      <dgm:spPr/>
    </dgm:pt>
    <dgm:pt modelId="{DE9412B6-6C26-4E94-87BD-285FD6CCE958}" type="pres">
      <dgm:prSet presAssocID="{4F95259F-2ADD-4F9F-B236-B5D2ED8BC10D}" presName="node" presStyleLbl="alignAccFollowNode1" presStyleIdx="4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5E62D7-81A2-49B8-ACF2-5506965FF5A6}" type="pres">
      <dgm:prSet presAssocID="{23C7F3F3-6841-423B-AD76-8794DFF70320}" presName="vSp" presStyleCnt="0"/>
      <dgm:spPr/>
    </dgm:pt>
    <dgm:pt modelId="{D38495FF-AC0A-4313-96B4-F81FC3E90792}" type="pres">
      <dgm:prSet presAssocID="{053C9C40-F8FA-4B5B-BFBB-D9105E2A23EE}" presName="horFlow" presStyleCnt="0"/>
      <dgm:spPr/>
    </dgm:pt>
    <dgm:pt modelId="{C5B024CD-B73C-490F-9025-3BE172DB4000}" type="pres">
      <dgm:prSet presAssocID="{053C9C40-F8FA-4B5B-BFBB-D9105E2A23EE}" presName="bigChev" presStyleLbl="node1" presStyleIdx="2" presStyleCnt="5"/>
      <dgm:spPr/>
      <dgm:t>
        <a:bodyPr/>
        <a:lstStyle/>
        <a:p>
          <a:endParaRPr lang="en-US"/>
        </a:p>
      </dgm:t>
    </dgm:pt>
    <dgm:pt modelId="{7C962127-A53A-45EA-9F01-BB4FBD8B0452}" type="pres">
      <dgm:prSet presAssocID="{0D722A21-0864-4337-8788-5992EC9907AE}" presName="parTrans" presStyleCnt="0"/>
      <dgm:spPr/>
    </dgm:pt>
    <dgm:pt modelId="{071C9D62-9F41-4510-BB39-3C1218A34588}" type="pres">
      <dgm:prSet presAssocID="{0058ECE1-E2A1-4F79-8C94-CDEDF55183FE}" presName="node" presStyleLbl="alignAccFollowNode1" presStyleIdx="5" presStyleCnt="12" custScaleX="1199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DB362F-4376-41FF-8CE0-04AF75D91479}" type="pres">
      <dgm:prSet presAssocID="{97AD8FF7-8FA1-4C3C-8D7D-C939C9632806}" presName="sibTrans" presStyleCnt="0"/>
      <dgm:spPr/>
    </dgm:pt>
    <dgm:pt modelId="{B67E2566-0BD1-4EF8-AED7-812AD9660CFF}" type="pres">
      <dgm:prSet presAssocID="{FAE45DB3-ADE2-4798-A143-8E283CA43A04}" presName="node" presStyleLbl="alignAccFollowNode1" presStyleIdx="6" presStyleCnt="12" custScaleX="1129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A13379-ABBE-4CA5-94B4-69083654D76F}" type="pres">
      <dgm:prSet presAssocID="{053C9C40-F8FA-4B5B-BFBB-D9105E2A23EE}" presName="vSp" presStyleCnt="0"/>
      <dgm:spPr/>
    </dgm:pt>
    <dgm:pt modelId="{3FD0076F-8E20-42D2-AFF6-16F84E30CA9F}" type="pres">
      <dgm:prSet presAssocID="{BC3E875C-F346-4A34-B074-203B6F1AF090}" presName="horFlow" presStyleCnt="0"/>
      <dgm:spPr/>
    </dgm:pt>
    <dgm:pt modelId="{7A7D4166-38E1-49DD-BEC6-65A1D1C2CDEE}" type="pres">
      <dgm:prSet presAssocID="{BC3E875C-F346-4A34-B074-203B6F1AF090}" presName="bigChev" presStyleLbl="node1" presStyleIdx="3" presStyleCnt="5"/>
      <dgm:spPr/>
      <dgm:t>
        <a:bodyPr/>
        <a:lstStyle/>
        <a:p>
          <a:endParaRPr lang="en-US"/>
        </a:p>
      </dgm:t>
    </dgm:pt>
    <dgm:pt modelId="{B77B39D5-E938-4635-903E-7EBDC7293596}" type="pres">
      <dgm:prSet presAssocID="{F368E511-9B4C-4B57-ACCF-78B9762C5E0D}" presName="parTrans" presStyleCnt="0"/>
      <dgm:spPr/>
    </dgm:pt>
    <dgm:pt modelId="{4ED40990-7FF0-4DED-BB9D-B0D0BE0D0B26}" type="pres">
      <dgm:prSet presAssocID="{018D5ED0-9BC9-400D-B6F5-D2C8AA8A2AEA}" presName="node" presStyleLbl="alignAccFollowNode1" presStyleIdx="7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4D888C-A847-4CC7-B17E-7883BECA7EAD}" type="pres">
      <dgm:prSet presAssocID="{1F1B4A9F-329F-47E8-958C-1195208C47E3}" presName="sibTrans" presStyleCnt="0"/>
      <dgm:spPr/>
    </dgm:pt>
    <dgm:pt modelId="{22A9AA4D-3C93-426D-AC3F-94DFADF4C084}" type="pres">
      <dgm:prSet presAssocID="{5CA91A0A-C4BE-4005-8054-B11026B74AF1}" presName="node" presStyleLbl="alignAccFollowNode1" presStyleIdx="8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0D45F2-E7B9-4EC5-BCAC-531B8AE710E2}" type="pres">
      <dgm:prSet presAssocID="{ED5BD8CB-6EFA-4C17-9037-5F21DE04DEEE}" presName="sibTrans" presStyleCnt="0"/>
      <dgm:spPr/>
    </dgm:pt>
    <dgm:pt modelId="{B7D6E679-22F0-4FF6-BE83-D98CA44DBD1A}" type="pres">
      <dgm:prSet presAssocID="{027AA366-1E97-4795-BAE8-C30981705FE4}" presName="node" presStyleLbl="alignAccFollowNode1" presStyleIdx="9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629F5C-A5D5-4DF6-8C53-295B7E357377}" type="pres">
      <dgm:prSet presAssocID="{BC3E875C-F346-4A34-B074-203B6F1AF090}" presName="vSp" presStyleCnt="0"/>
      <dgm:spPr/>
    </dgm:pt>
    <dgm:pt modelId="{DA31E1A3-E8C3-426B-81CC-CAE86FE1110A}" type="pres">
      <dgm:prSet presAssocID="{8FAEE5B6-6425-4C7D-B1BE-10EFC7EB745A}" presName="horFlow" presStyleCnt="0"/>
      <dgm:spPr/>
    </dgm:pt>
    <dgm:pt modelId="{F2CBE346-8C53-43D6-9421-2AB0EBD0C8BA}" type="pres">
      <dgm:prSet presAssocID="{8FAEE5B6-6425-4C7D-B1BE-10EFC7EB745A}" presName="bigChev" presStyleLbl="node1" presStyleIdx="4" presStyleCnt="5"/>
      <dgm:spPr/>
      <dgm:t>
        <a:bodyPr/>
        <a:lstStyle/>
        <a:p>
          <a:endParaRPr lang="en-US"/>
        </a:p>
      </dgm:t>
    </dgm:pt>
    <dgm:pt modelId="{3B73A02A-C739-4D4A-BBCA-11E872E5CA1B}" type="pres">
      <dgm:prSet presAssocID="{76ED0C2F-3218-449C-9EC8-57EAF5C00E00}" presName="parTrans" presStyleCnt="0"/>
      <dgm:spPr/>
    </dgm:pt>
    <dgm:pt modelId="{F3312875-D0C6-4A53-A7BB-A050D51AF398}" type="pres">
      <dgm:prSet presAssocID="{3E0E60EA-24A5-444E-90CF-AD47E318C2C8}" presName="node" presStyleLbl="alignAccFollowNode1" presStyleIdx="10" presStyleCnt="12" custScaleX="1481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05A49D-8252-4B68-97FC-99F4941995AB}" type="pres">
      <dgm:prSet presAssocID="{6A8FEA08-3443-4947-ACB3-5D2A28093C87}" presName="sibTrans" presStyleCnt="0"/>
      <dgm:spPr/>
    </dgm:pt>
    <dgm:pt modelId="{20B333BA-C7A2-4A53-AE56-B73AEFC25B8D}" type="pres">
      <dgm:prSet presAssocID="{9700BE83-A620-42A4-BD2D-A046B74CE2C9}" presName="node" presStyleLbl="alignAccFollowNode1" presStyleIdx="11" presStyleCnt="12" custScaleX="1491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FC0A53F-E7A3-41B7-8EF9-BE8866BC9111}" type="presOf" srcId="{F3A13DFB-754D-4E9C-8EE3-A6D6E6694A6D}" destId="{071C9D62-9F41-4510-BB39-3C1218A34588}" srcOrd="0" destOrd="1" presId="urn:microsoft.com/office/officeart/2005/8/layout/lProcess3"/>
    <dgm:cxn modelId="{5993DF1D-13A1-4B34-84C1-CE15473E414E}" type="presOf" srcId="{BC3E875C-F346-4A34-B074-203B6F1AF090}" destId="{7A7D4166-38E1-49DD-BEC6-65A1D1C2CDEE}" srcOrd="0" destOrd="0" presId="urn:microsoft.com/office/officeart/2005/8/layout/lProcess3"/>
    <dgm:cxn modelId="{4BE01A16-FC6F-436C-93CE-9E8DFFD7B6C9}" srcId="{053C9C40-F8FA-4B5B-BFBB-D9105E2A23EE}" destId="{FAE45DB3-ADE2-4798-A143-8E283CA43A04}" srcOrd="1" destOrd="0" parTransId="{2D1EC5AB-31C5-422A-8846-C47F5FBBE9C4}" sibTransId="{447EE3D9-B1F5-4C44-B5E5-66FB6C6FF59F}"/>
    <dgm:cxn modelId="{A7772E31-8431-4C70-96F5-F0768BF982EC}" type="presOf" srcId="{F2347FFF-D5BD-4D00-95DF-F7840BDDCC34}" destId="{20B333BA-C7A2-4A53-AE56-B73AEFC25B8D}" srcOrd="0" destOrd="2" presId="urn:microsoft.com/office/officeart/2005/8/layout/lProcess3"/>
    <dgm:cxn modelId="{CE462509-8531-4D01-9B6F-6F794DC7CFD2}" type="presOf" srcId="{3E0E60EA-24A5-444E-90CF-AD47E318C2C8}" destId="{F3312875-D0C6-4A53-A7BB-A050D51AF398}" srcOrd="0" destOrd="0" presId="urn:microsoft.com/office/officeart/2005/8/layout/lProcess3"/>
    <dgm:cxn modelId="{D918D4D0-07D8-4625-AB0F-FD10BB604294}" srcId="{FAE45DB3-ADE2-4798-A143-8E283CA43A04}" destId="{95D834D3-F977-4A6A-BC69-159449A97C18}" srcOrd="0" destOrd="0" parTransId="{DBF6424C-2474-496D-A1FD-DBEEBF0D07D8}" sibTransId="{30DD9B9F-F1A4-4AD5-8865-D3E1BDBE231F}"/>
    <dgm:cxn modelId="{B50E5E46-F478-450E-9323-DA4463A607EA}" type="presOf" srcId="{23C7F3F3-6841-423B-AD76-8794DFF70320}" destId="{D83EBD67-9F20-4C44-99BB-CAC76C29E585}" srcOrd="0" destOrd="0" presId="urn:microsoft.com/office/officeart/2005/8/layout/lProcess3"/>
    <dgm:cxn modelId="{98CEE34E-945A-4542-85F6-74FD3067C703}" srcId="{8FAEE5B6-6425-4C7D-B1BE-10EFC7EB745A}" destId="{3E0E60EA-24A5-444E-90CF-AD47E318C2C8}" srcOrd="0" destOrd="0" parTransId="{76ED0C2F-3218-449C-9EC8-57EAF5C00E00}" sibTransId="{6A8FEA08-3443-4947-ACB3-5D2A28093C87}"/>
    <dgm:cxn modelId="{77625D11-E1D6-4284-BD3A-ECB30B1B1777}" type="presOf" srcId="{8FAEE5B6-6425-4C7D-B1BE-10EFC7EB745A}" destId="{F2CBE346-8C53-43D6-9421-2AB0EBD0C8BA}" srcOrd="0" destOrd="0" presId="urn:microsoft.com/office/officeart/2005/8/layout/lProcess3"/>
    <dgm:cxn modelId="{C2979390-D6E1-49B2-A2C2-F430300BD742}" type="presOf" srcId="{0058ECE1-E2A1-4F79-8C94-CDEDF55183FE}" destId="{071C9D62-9F41-4510-BB39-3C1218A34588}" srcOrd="0" destOrd="0" presId="urn:microsoft.com/office/officeart/2005/8/layout/lProcess3"/>
    <dgm:cxn modelId="{B514EB12-5D95-427B-80F7-8D783263D105}" srcId="{0058ECE1-E2A1-4F79-8C94-CDEDF55183FE}" destId="{F3A13DFB-754D-4E9C-8EE3-A6D6E6694A6D}" srcOrd="0" destOrd="0" parTransId="{1AB38078-2A0E-4853-82F7-643E697E34DF}" sibTransId="{E2912427-75D5-457A-BAC7-641E306CEDEE}"/>
    <dgm:cxn modelId="{77E5B1DB-142B-40A8-8061-3F0F66F90955}" srcId="{3E0E60EA-24A5-444E-90CF-AD47E318C2C8}" destId="{9FF419F7-496A-4729-91D3-6BF2ECA47D83}" srcOrd="1" destOrd="0" parTransId="{EC31A0D4-EB87-4058-A6F1-EA6B169C99E1}" sibTransId="{ADDFD134-BFA3-4A92-BB16-4C186714177A}"/>
    <dgm:cxn modelId="{4C29F41C-AB00-4B97-B7AD-1E2CA4FC0C13}" type="presOf" srcId="{74737C3D-CBDC-4FC0-8208-8EA8BF8B017A}" destId="{071C9D62-9F41-4510-BB39-3C1218A34588}" srcOrd="0" destOrd="2" presId="urn:microsoft.com/office/officeart/2005/8/layout/lProcess3"/>
    <dgm:cxn modelId="{00B487DF-F626-4C5D-8E36-5CACC9AE1BF2}" srcId="{3E0E60EA-24A5-444E-90CF-AD47E318C2C8}" destId="{4D8DD5CA-CEEC-4689-9E24-9B45BEC8B7D9}" srcOrd="0" destOrd="0" parTransId="{42CDBA5A-D087-4766-B759-939319CCCE15}" sibTransId="{7F8D35EE-B4EE-438B-8300-26FF3B0B3052}"/>
    <dgm:cxn modelId="{AF5656A7-E740-4D26-BD19-D10F09D0AC03}" type="presOf" srcId="{4D8DD5CA-CEEC-4689-9E24-9B45BEC8B7D9}" destId="{F3312875-D0C6-4A53-A7BB-A050D51AF398}" srcOrd="0" destOrd="1" presId="urn:microsoft.com/office/officeart/2005/8/layout/lProcess3"/>
    <dgm:cxn modelId="{7765EA80-EB94-4B9F-8A1A-CF847C3FFBB8}" srcId="{0058ECE1-E2A1-4F79-8C94-CDEDF55183FE}" destId="{DC2F6747-A4B0-4D6A-9BF2-A46698B6C97C}" srcOrd="2" destOrd="0" parTransId="{822CD545-4C02-466E-9CB0-B32B36695D31}" sibTransId="{6966F52F-89B1-4980-B9CB-739D781D29BF}"/>
    <dgm:cxn modelId="{CF4DEEAD-C837-41B3-80D9-0A87C3811915}" srcId="{DB0C69B4-19B3-42A3-9829-E7A99E36BFA7}" destId="{9F2C987B-1CA1-4E15-97A0-0D08E4D488C6}" srcOrd="0" destOrd="0" parTransId="{9E9CA189-3F30-4109-B3FA-B8BE8E892D60}" sibTransId="{C60197E4-6FB9-4F90-8178-300FD5E5BF87}"/>
    <dgm:cxn modelId="{85ABB6F6-326F-4789-8C9F-D92853CD9A88}" srcId="{BC3E875C-F346-4A34-B074-203B6F1AF090}" destId="{5CA91A0A-C4BE-4005-8054-B11026B74AF1}" srcOrd="1" destOrd="0" parTransId="{E28353E2-76DC-4124-A0B2-A3AD8F2341D2}" sibTransId="{ED5BD8CB-6EFA-4C17-9037-5F21DE04DEEE}"/>
    <dgm:cxn modelId="{7E695510-440D-44BA-9D2A-E608978F5D7C}" srcId="{5B13F5D0-94AC-43A6-A92A-4F510BA2774A}" destId="{23C7F3F3-6841-423B-AD76-8794DFF70320}" srcOrd="1" destOrd="0" parTransId="{70B96DC4-D453-41E4-A4F5-9D8DC572864A}" sibTransId="{AC9D088A-24B9-4663-BC2C-96B0194AC2E6}"/>
    <dgm:cxn modelId="{BAC1EBEA-DDB2-4C99-B22A-B1C49028FB1B}" type="presOf" srcId="{33C133A8-A1F2-4C18-978E-9533B2D33786}" destId="{7406E4EF-BF65-4CAC-B3B3-C64472D1AF75}" srcOrd="0" destOrd="0" presId="urn:microsoft.com/office/officeart/2005/8/layout/lProcess3"/>
    <dgm:cxn modelId="{F37FC84A-F6DC-42D7-8669-E3A91EC45D45}" type="presOf" srcId="{6375CED7-E606-463D-ABEA-4D22C711A26D}" destId="{DE9412B6-6C26-4E94-87BD-285FD6CCE958}" srcOrd="0" destOrd="2" presId="urn:microsoft.com/office/officeart/2005/8/layout/lProcess3"/>
    <dgm:cxn modelId="{015F9C73-0A9F-4F14-9AE1-29EA22A974F6}" srcId="{5B13F5D0-94AC-43A6-A92A-4F510BA2774A}" destId="{8FAEE5B6-6425-4C7D-B1BE-10EFC7EB745A}" srcOrd="4" destOrd="0" parTransId="{1B2058B6-3AB2-4336-909C-5034030678E3}" sibTransId="{DA2B38B1-BAFC-40E8-BB30-D808387CF061}"/>
    <dgm:cxn modelId="{0AAF9746-C6D8-4127-AE28-B6B6EF39142C}" srcId="{4F95259F-2ADD-4F9F-B236-B5D2ED8BC10D}" destId="{DB6B4F40-F142-42C7-BC79-E12AB3A625DC}" srcOrd="0" destOrd="0" parTransId="{E6F35A5D-6ADB-4894-82C1-D293793B4292}" sibTransId="{D04C89BD-4911-4126-AFAB-675A3F52B5D3}"/>
    <dgm:cxn modelId="{DC67B112-EBDC-4CB3-B287-30BD342B2856}" srcId="{BC3E875C-F346-4A34-B074-203B6F1AF090}" destId="{018D5ED0-9BC9-400D-B6F5-D2C8AA8A2AEA}" srcOrd="0" destOrd="0" parTransId="{F368E511-9B4C-4B57-ACCF-78B9762C5E0D}" sibTransId="{1F1B4A9F-329F-47E8-958C-1195208C47E3}"/>
    <dgm:cxn modelId="{DD13758D-10A4-4B7C-A446-31439FD1B998}" type="presOf" srcId="{DB6B4F40-F142-42C7-BC79-E12AB3A625DC}" destId="{DE9412B6-6C26-4E94-87BD-285FD6CCE958}" srcOrd="0" destOrd="1" presId="urn:microsoft.com/office/officeart/2005/8/layout/lProcess3"/>
    <dgm:cxn modelId="{57AC45F3-7A89-44A2-9AEC-3EC6BC9B596C}" type="presOf" srcId="{053C9C40-F8FA-4B5B-BFBB-D9105E2A23EE}" destId="{C5B024CD-B73C-490F-9025-3BE172DB4000}" srcOrd="0" destOrd="0" presId="urn:microsoft.com/office/officeart/2005/8/layout/lProcess3"/>
    <dgm:cxn modelId="{03B80BD6-E11B-4DD4-BB25-1792E6763433}" type="presOf" srcId="{9700BE83-A620-42A4-BD2D-A046B74CE2C9}" destId="{20B333BA-C7A2-4A53-AE56-B73AEFC25B8D}" srcOrd="0" destOrd="0" presId="urn:microsoft.com/office/officeart/2005/8/layout/lProcess3"/>
    <dgm:cxn modelId="{FB8F4860-64A4-4679-8259-4F2506559BF8}" type="presOf" srcId="{D2B0D097-72B7-45BB-88FB-698C71ECD442}" destId="{20B333BA-C7A2-4A53-AE56-B73AEFC25B8D}" srcOrd="0" destOrd="1" presId="urn:microsoft.com/office/officeart/2005/8/layout/lProcess3"/>
    <dgm:cxn modelId="{306A8ACA-1358-4DBA-A389-67EE3E754582}" srcId="{23C7F3F3-6841-423B-AD76-8794DFF70320}" destId="{982A9AAC-C77C-4594-954C-8B9B417D3496}" srcOrd="0" destOrd="0" parTransId="{219D9F78-ACDE-4E3A-8C69-303D97ACD2EA}" sibTransId="{F3463FFF-EFAC-48C1-A853-934D142DF55B}"/>
    <dgm:cxn modelId="{952949F2-974E-4569-B372-788614887628}" srcId="{8FAEE5B6-6425-4C7D-B1BE-10EFC7EB745A}" destId="{9700BE83-A620-42A4-BD2D-A046B74CE2C9}" srcOrd="1" destOrd="0" parTransId="{FE494D56-097F-4014-9412-3704304BCDAC}" sibTransId="{8FF14F9B-65AB-4677-86E2-274B9E76D9BA}"/>
    <dgm:cxn modelId="{10F09953-F698-4CBA-8B1B-FACDBFAA02BC}" srcId="{BC3E875C-F346-4A34-B074-203B6F1AF090}" destId="{027AA366-1E97-4795-BAE8-C30981705FE4}" srcOrd="2" destOrd="0" parTransId="{473B35E4-BC09-4C71-83CF-D320A0D7D0B4}" sibTransId="{E607D191-9698-4E87-8C09-35B616CFA9FF}"/>
    <dgm:cxn modelId="{3275BFCC-F300-4CF0-973C-831D74B0DCE1}" type="presOf" srcId="{027AA366-1E97-4795-BAE8-C30981705FE4}" destId="{B7D6E679-22F0-4FF6-BE83-D98CA44DBD1A}" srcOrd="0" destOrd="0" presId="urn:microsoft.com/office/officeart/2005/8/layout/lProcess3"/>
    <dgm:cxn modelId="{4B969402-BAA0-4EA9-A6D4-0034153BC5EA}" srcId="{9700BE83-A620-42A4-BD2D-A046B74CE2C9}" destId="{D2B0D097-72B7-45BB-88FB-698C71ECD442}" srcOrd="0" destOrd="0" parTransId="{90DEE46A-278F-4931-AE6B-C122260DE51C}" sibTransId="{B8BC69BC-2D2A-49DE-8455-6DF2E1D91D94}"/>
    <dgm:cxn modelId="{C95D5EEB-A05D-450B-B5C7-FFC3860BD177}" srcId="{5B13F5D0-94AC-43A6-A92A-4F510BA2774A}" destId="{BC3E875C-F346-4A34-B074-203B6F1AF090}" srcOrd="3" destOrd="0" parTransId="{C79ED2C9-9569-4BFE-84AD-8DD396412628}" sibTransId="{F8522671-69FD-4429-BE33-EF1BECCAB55B}"/>
    <dgm:cxn modelId="{63802F04-0683-4188-B550-6AD3D036EC32}" srcId="{DB0C69B4-19B3-42A3-9829-E7A99E36BFA7}" destId="{33C133A8-A1F2-4C18-978E-9533B2D33786}" srcOrd="1" destOrd="0" parTransId="{B5F24DCD-A8C7-493B-AFD7-1F7D0D30621D}" sibTransId="{C83CF6A6-D720-4ABC-AC72-7D7998EE9213}"/>
    <dgm:cxn modelId="{BD3B4108-0336-4E3E-B939-21E77E140DCF}" type="presOf" srcId="{9FF419F7-496A-4729-91D3-6BF2ECA47D83}" destId="{F3312875-D0C6-4A53-A7BB-A050D51AF398}" srcOrd="0" destOrd="2" presId="urn:microsoft.com/office/officeart/2005/8/layout/lProcess3"/>
    <dgm:cxn modelId="{2D3C4840-2D87-4DB8-9538-E476146BC455}" srcId="{5B13F5D0-94AC-43A6-A92A-4F510BA2774A}" destId="{053C9C40-F8FA-4B5B-BFBB-D9105E2A23EE}" srcOrd="2" destOrd="0" parTransId="{709A21A8-7168-49E9-8621-3B1D6E03B3B2}" sibTransId="{46C01D7B-45E8-4E93-BC58-E75B073C1B19}"/>
    <dgm:cxn modelId="{33BC2E4E-4D2B-46BA-9F03-D751A26D0FCC}" type="presOf" srcId="{5CA91A0A-C4BE-4005-8054-B11026B74AF1}" destId="{22A9AA4D-3C93-426D-AC3F-94DFADF4C084}" srcOrd="0" destOrd="0" presId="urn:microsoft.com/office/officeart/2005/8/layout/lProcess3"/>
    <dgm:cxn modelId="{8ADFA45A-44CE-4175-8FF2-07FD1499CF03}" type="presOf" srcId="{018D5ED0-9BC9-400D-B6F5-D2C8AA8A2AEA}" destId="{4ED40990-7FF0-4DED-BB9D-B0D0BE0D0B26}" srcOrd="0" destOrd="0" presId="urn:microsoft.com/office/officeart/2005/8/layout/lProcess3"/>
    <dgm:cxn modelId="{C50C7301-AB89-4B2F-82A3-EB2792F939FC}" srcId="{23C7F3F3-6841-423B-AD76-8794DFF70320}" destId="{4F95259F-2ADD-4F9F-B236-B5D2ED8BC10D}" srcOrd="1" destOrd="0" parTransId="{F7B3F1B6-461C-4618-A4FF-A172D42CD6E6}" sibTransId="{A88E4105-26EE-43AC-AA17-83137041EDBB}"/>
    <dgm:cxn modelId="{8018BA68-03A1-48B2-B968-313C2D2A02EB}" type="presOf" srcId="{9F2C987B-1CA1-4E15-97A0-0D08E4D488C6}" destId="{0E477221-D178-4159-8D3C-735670E483D6}" srcOrd="0" destOrd="0" presId="urn:microsoft.com/office/officeart/2005/8/layout/lProcess3"/>
    <dgm:cxn modelId="{AD1885DB-343A-43EF-8048-E04E3B5B0020}" type="presOf" srcId="{DB0C69B4-19B3-42A3-9829-E7A99E36BFA7}" destId="{5EDF57C9-DA52-426B-B5A0-4AD6017657E0}" srcOrd="0" destOrd="0" presId="urn:microsoft.com/office/officeart/2005/8/layout/lProcess3"/>
    <dgm:cxn modelId="{AAA08E6B-DE49-4A2B-A8D4-04C936862340}" srcId="{4F95259F-2ADD-4F9F-B236-B5D2ED8BC10D}" destId="{6375CED7-E606-463D-ABEA-4D22C711A26D}" srcOrd="1" destOrd="0" parTransId="{6B906473-B497-455E-8C63-D775FC80BDB8}" sibTransId="{C8EFF6ED-C0B7-47F1-A072-D0AEE9380B67}"/>
    <dgm:cxn modelId="{439AF4BC-5CC0-429B-A141-87B9A63EF96D}" type="presOf" srcId="{5B13F5D0-94AC-43A6-A92A-4F510BA2774A}" destId="{A5C14EB6-17C9-4D98-95CC-964E8EB42BC6}" srcOrd="0" destOrd="0" presId="urn:microsoft.com/office/officeart/2005/8/layout/lProcess3"/>
    <dgm:cxn modelId="{83B4401E-1376-4484-A5CD-D5CCFFC4BC0E}" srcId="{053C9C40-F8FA-4B5B-BFBB-D9105E2A23EE}" destId="{0058ECE1-E2A1-4F79-8C94-CDEDF55183FE}" srcOrd="0" destOrd="0" parTransId="{0D722A21-0864-4337-8788-5992EC9907AE}" sibTransId="{97AD8FF7-8FA1-4C3C-8D7D-C939C9632806}"/>
    <dgm:cxn modelId="{76B17EF3-4A3C-43EE-ABE9-7D1265638BD2}" type="presOf" srcId="{4F95259F-2ADD-4F9F-B236-B5D2ED8BC10D}" destId="{DE9412B6-6C26-4E94-87BD-285FD6CCE958}" srcOrd="0" destOrd="0" presId="urn:microsoft.com/office/officeart/2005/8/layout/lProcess3"/>
    <dgm:cxn modelId="{3DCE5882-96F1-46BC-A91B-8C328EBC5C92}" type="presOf" srcId="{DC2F6747-A4B0-4D6A-9BF2-A46698B6C97C}" destId="{071C9D62-9F41-4510-BB39-3C1218A34588}" srcOrd="0" destOrd="3" presId="urn:microsoft.com/office/officeart/2005/8/layout/lProcess3"/>
    <dgm:cxn modelId="{6A6AB5FA-1AC9-4C49-A9A7-5D38B8E879F6}" type="presOf" srcId="{95D834D3-F977-4A6A-BC69-159449A97C18}" destId="{B67E2566-0BD1-4EF8-AED7-812AD9660CFF}" srcOrd="0" destOrd="1" presId="urn:microsoft.com/office/officeart/2005/8/layout/lProcess3"/>
    <dgm:cxn modelId="{AD11F39F-5EA2-4480-BE08-96A88FDE47AF}" type="presOf" srcId="{CA7EC54B-24A2-41EC-93C0-CFAFB9682CE9}" destId="{40888331-84EF-485B-9872-7FB4DDD25908}" srcOrd="0" destOrd="0" presId="urn:microsoft.com/office/officeart/2005/8/layout/lProcess3"/>
    <dgm:cxn modelId="{D7F14199-BD94-402E-B15D-527EF0ADB1B4}" srcId="{5B13F5D0-94AC-43A6-A92A-4F510BA2774A}" destId="{DB0C69B4-19B3-42A3-9829-E7A99E36BFA7}" srcOrd="0" destOrd="0" parTransId="{F103C852-45B2-4757-8C69-690699EA1928}" sibTransId="{CE826A1A-9EDE-4CF0-8F7D-4751A8ED9532}"/>
    <dgm:cxn modelId="{06C088A2-6811-4ADC-B04D-EA3CCA620C0D}" srcId="{9700BE83-A620-42A4-BD2D-A046B74CE2C9}" destId="{F2347FFF-D5BD-4D00-95DF-F7840BDDCC34}" srcOrd="1" destOrd="0" parTransId="{AD9F39DD-0097-4443-91EA-4582382FD1E2}" sibTransId="{F3FB7F5B-A748-41EE-ADED-F2C5C88F0468}"/>
    <dgm:cxn modelId="{8646A440-2078-424E-B8D2-56C2FC5CE13D}" srcId="{0058ECE1-E2A1-4F79-8C94-CDEDF55183FE}" destId="{74737C3D-CBDC-4FC0-8208-8EA8BF8B017A}" srcOrd="1" destOrd="0" parTransId="{2632FB9E-7DC0-4331-A109-C1E46EBEFA2C}" sibTransId="{6B23142F-17C3-4253-9703-C6A2E27FB6FD}"/>
    <dgm:cxn modelId="{C52CCE48-737F-4FD0-9A31-548998C0F9F6}" type="presOf" srcId="{FAE45DB3-ADE2-4798-A143-8E283CA43A04}" destId="{B67E2566-0BD1-4EF8-AED7-812AD9660CFF}" srcOrd="0" destOrd="0" presId="urn:microsoft.com/office/officeart/2005/8/layout/lProcess3"/>
    <dgm:cxn modelId="{27E35B3C-9BC9-4CCD-874A-F5C1AFFFA47F}" type="presOf" srcId="{982A9AAC-C77C-4594-954C-8B9B417D3496}" destId="{1EEB3532-7AC2-4B1C-AFD8-5623D00437E1}" srcOrd="0" destOrd="0" presId="urn:microsoft.com/office/officeart/2005/8/layout/lProcess3"/>
    <dgm:cxn modelId="{9AB94D65-1919-4C0C-AB64-BDEE15B1D65A}" srcId="{DB0C69B4-19B3-42A3-9829-E7A99E36BFA7}" destId="{CA7EC54B-24A2-41EC-93C0-CFAFB9682CE9}" srcOrd="2" destOrd="0" parTransId="{0C3629F7-EE39-4B76-909D-22CAA511E1A6}" sibTransId="{FCA63EA2-5838-4544-AE98-C850F9E00023}"/>
    <dgm:cxn modelId="{04182C6D-DD5E-43C2-B304-B6543D19F406}" type="presParOf" srcId="{A5C14EB6-17C9-4D98-95CC-964E8EB42BC6}" destId="{1688FAEB-956F-425B-A707-A4977C767D57}" srcOrd="0" destOrd="0" presId="urn:microsoft.com/office/officeart/2005/8/layout/lProcess3"/>
    <dgm:cxn modelId="{595919C8-5BF9-4DD5-A878-533329BBC3DB}" type="presParOf" srcId="{1688FAEB-956F-425B-A707-A4977C767D57}" destId="{5EDF57C9-DA52-426B-B5A0-4AD6017657E0}" srcOrd="0" destOrd="0" presId="urn:microsoft.com/office/officeart/2005/8/layout/lProcess3"/>
    <dgm:cxn modelId="{6632D88F-EDE2-4E0D-9B2F-D38EF75FC377}" type="presParOf" srcId="{1688FAEB-956F-425B-A707-A4977C767D57}" destId="{1D9EE3E6-1701-4240-9E58-529FDBABF02B}" srcOrd="1" destOrd="0" presId="urn:microsoft.com/office/officeart/2005/8/layout/lProcess3"/>
    <dgm:cxn modelId="{4E2AB0EA-0466-4C5C-97FB-E3DF862EE0D4}" type="presParOf" srcId="{1688FAEB-956F-425B-A707-A4977C767D57}" destId="{0E477221-D178-4159-8D3C-735670E483D6}" srcOrd="2" destOrd="0" presId="urn:microsoft.com/office/officeart/2005/8/layout/lProcess3"/>
    <dgm:cxn modelId="{04FAD683-A2E1-4C56-B397-C1DDA254F5FB}" type="presParOf" srcId="{1688FAEB-956F-425B-A707-A4977C767D57}" destId="{E1D4F087-3069-4B14-928B-29629C8E7EAD}" srcOrd="3" destOrd="0" presId="urn:microsoft.com/office/officeart/2005/8/layout/lProcess3"/>
    <dgm:cxn modelId="{AE581B6A-7F33-4A53-83D2-39A20200A2AA}" type="presParOf" srcId="{1688FAEB-956F-425B-A707-A4977C767D57}" destId="{7406E4EF-BF65-4CAC-B3B3-C64472D1AF75}" srcOrd="4" destOrd="0" presId="urn:microsoft.com/office/officeart/2005/8/layout/lProcess3"/>
    <dgm:cxn modelId="{CF4F5229-19C5-4859-815E-B77995E89A04}" type="presParOf" srcId="{1688FAEB-956F-425B-A707-A4977C767D57}" destId="{882967BA-1EEF-46AE-B3B6-A52A1CA218F1}" srcOrd="5" destOrd="0" presId="urn:microsoft.com/office/officeart/2005/8/layout/lProcess3"/>
    <dgm:cxn modelId="{D7D6BB97-12E0-4A6D-9D76-153DDAD97FE2}" type="presParOf" srcId="{1688FAEB-956F-425B-A707-A4977C767D57}" destId="{40888331-84EF-485B-9872-7FB4DDD25908}" srcOrd="6" destOrd="0" presId="urn:microsoft.com/office/officeart/2005/8/layout/lProcess3"/>
    <dgm:cxn modelId="{A6DC3886-BEC8-444D-B432-E936E098F4EA}" type="presParOf" srcId="{A5C14EB6-17C9-4D98-95CC-964E8EB42BC6}" destId="{3E3905A3-F36C-4691-946F-2B18D158FB62}" srcOrd="1" destOrd="0" presId="urn:microsoft.com/office/officeart/2005/8/layout/lProcess3"/>
    <dgm:cxn modelId="{C6CEB652-123F-4FA2-83C8-05025395256D}" type="presParOf" srcId="{A5C14EB6-17C9-4D98-95CC-964E8EB42BC6}" destId="{A0E68CDD-DAD3-4B7A-8CC1-9B22E0B3BD26}" srcOrd="2" destOrd="0" presId="urn:microsoft.com/office/officeart/2005/8/layout/lProcess3"/>
    <dgm:cxn modelId="{46E55C56-7246-424C-83F5-9D7BB4CFC9F3}" type="presParOf" srcId="{A0E68CDD-DAD3-4B7A-8CC1-9B22E0B3BD26}" destId="{D83EBD67-9F20-4C44-99BB-CAC76C29E585}" srcOrd="0" destOrd="0" presId="urn:microsoft.com/office/officeart/2005/8/layout/lProcess3"/>
    <dgm:cxn modelId="{658AF315-2FBA-4626-9E44-27988A770985}" type="presParOf" srcId="{A0E68CDD-DAD3-4B7A-8CC1-9B22E0B3BD26}" destId="{61724925-DD08-46BD-979C-45278A07DACF}" srcOrd="1" destOrd="0" presId="urn:microsoft.com/office/officeart/2005/8/layout/lProcess3"/>
    <dgm:cxn modelId="{1BDDB23B-90DF-4DA4-AC35-C896FF10BDDE}" type="presParOf" srcId="{A0E68CDD-DAD3-4B7A-8CC1-9B22E0B3BD26}" destId="{1EEB3532-7AC2-4B1C-AFD8-5623D00437E1}" srcOrd="2" destOrd="0" presId="urn:microsoft.com/office/officeart/2005/8/layout/lProcess3"/>
    <dgm:cxn modelId="{2BAD114F-FE3C-4EAF-A7FC-B14A93D63964}" type="presParOf" srcId="{A0E68CDD-DAD3-4B7A-8CC1-9B22E0B3BD26}" destId="{FAE17A55-1D1C-4C95-AD2A-7BCF835D943F}" srcOrd="3" destOrd="0" presId="urn:microsoft.com/office/officeart/2005/8/layout/lProcess3"/>
    <dgm:cxn modelId="{82D9D124-7DFC-4395-B7BF-C1187E89C396}" type="presParOf" srcId="{A0E68CDD-DAD3-4B7A-8CC1-9B22E0B3BD26}" destId="{DE9412B6-6C26-4E94-87BD-285FD6CCE958}" srcOrd="4" destOrd="0" presId="urn:microsoft.com/office/officeart/2005/8/layout/lProcess3"/>
    <dgm:cxn modelId="{E5554E46-641C-44FC-A89D-E9526A1D5404}" type="presParOf" srcId="{A5C14EB6-17C9-4D98-95CC-964E8EB42BC6}" destId="{0B5E62D7-81A2-49B8-ACF2-5506965FF5A6}" srcOrd="3" destOrd="0" presId="urn:microsoft.com/office/officeart/2005/8/layout/lProcess3"/>
    <dgm:cxn modelId="{71A95796-750F-45D5-884C-70DB51C5A96E}" type="presParOf" srcId="{A5C14EB6-17C9-4D98-95CC-964E8EB42BC6}" destId="{D38495FF-AC0A-4313-96B4-F81FC3E90792}" srcOrd="4" destOrd="0" presId="urn:microsoft.com/office/officeart/2005/8/layout/lProcess3"/>
    <dgm:cxn modelId="{C3C33870-FA1B-4F0B-86B7-E73EB57F0992}" type="presParOf" srcId="{D38495FF-AC0A-4313-96B4-F81FC3E90792}" destId="{C5B024CD-B73C-490F-9025-3BE172DB4000}" srcOrd="0" destOrd="0" presId="urn:microsoft.com/office/officeart/2005/8/layout/lProcess3"/>
    <dgm:cxn modelId="{F37426C7-81CE-404D-9C9A-059E4F342D4B}" type="presParOf" srcId="{D38495FF-AC0A-4313-96B4-F81FC3E90792}" destId="{7C962127-A53A-45EA-9F01-BB4FBD8B0452}" srcOrd="1" destOrd="0" presId="urn:microsoft.com/office/officeart/2005/8/layout/lProcess3"/>
    <dgm:cxn modelId="{5057FCF8-9118-4DFE-955E-CAADF739B649}" type="presParOf" srcId="{D38495FF-AC0A-4313-96B4-F81FC3E90792}" destId="{071C9D62-9F41-4510-BB39-3C1218A34588}" srcOrd="2" destOrd="0" presId="urn:microsoft.com/office/officeart/2005/8/layout/lProcess3"/>
    <dgm:cxn modelId="{4532424F-FE8A-42B9-A793-32F8800EBFE2}" type="presParOf" srcId="{D38495FF-AC0A-4313-96B4-F81FC3E90792}" destId="{DEDB362F-4376-41FF-8CE0-04AF75D91479}" srcOrd="3" destOrd="0" presId="urn:microsoft.com/office/officeart/2005/8/layout/lProcess3"/>
    <dgm:cxn modelId="{89E34D5D-17E0-4595-AB04-6EEDB508BEBA}" type="presParOf" srcId="{D38495FF-AC0A-4313-96B4-F81FC3E90792}" destId="{B67E2566-0BD1-4EF8-AED7-812AD9660CFF}" srcOrd="4" destOrd="0" presId="urn:microsoft.com/office/officeart/2005/8/layout/lProcess3"/>
    <dgm:cxn modelId="{BA9796D6-FB8C-4B94-B636-41FA75901417}" type="presParOf" srcId="{A5C14EB6-17C9-4D98-95CC-964E8EB42BC6}" destId="{D3A13379-ABBE-4CA5-94B4-69083654D76F}" srcOrd="5" destOrd="0" presId="urn:microsoft.com/office/officeart/2005/8/layout/lProcess3"/>
    <dgm:cxn modelId="{1B7E664C-447B-424A-AD75-EBFAB270D38C}" type="presParOf" srcId="{A5C14EB6-17C9-4D98-95CC-964E8EB42BC6}" destId="{3FD0076F-8E20-42D2-AFF6-16F84E30CA9F}" srcOrd="6" destOrd="0" presId="urn:microsoft.com/office/officeart/2005/8/layout/lProcess3"/>
    <dgm:cxn modelId="{BF35BCFD-D337-4ABE-B233-9EDB8DF8AD03}" type="presParOf" srcId="{3FD0076F-8E20-42D2-AFF6-16F84E30CA9F}" destId="{7A7D4166-38E1-49DD-BEC6-65A1D1C2CDEE}" srcOrd="0" destOrd="0" presId="urn:microsoft.com/office/officeart/2005/8/layout/lProcess3"/>
    <dgm:cxn modelId="{8C146EE6-9685-465F-A665-76468715685A}" type="presParOf" srcId="{3FD0076F-8E20-42D2-AFF6-16F84E30CA9F}" destId="{B77B39D5-E938-4635-903E-7EBDC7293596}" srcOrd="1" destOrd="0" presId="urn:microsoft.com/office/officeart/2005/8/layout/lProcess3"/>
    <dgm:cxn modelId="{A859F425-4C9C-4359-AE6B-3B44EE2C1428}" type="presParOf" srcId="{3FD0076F-8E20-42D2-AFF6-16F84E30CA9F}" destId="{4ED40990-7FF0-4DED-BB9D-B0D0BE0D0B26}" srcOrd="2" destOrd="0" presId="urn:microsoft.com/office/officeart/2005/8/layout/lProcess3"/>
    <dgm:cxn modelId="{56CC8B5E-1033-43E1-B6E6-9B2BFDC9DFFD}" type="presParOf" srcId="{3FD0076F-8E20-42D2-AFF6-16F84E30CA9F}" destId="{514D888C-A847-4CC7-B17E-7883BECA7EAD}" srcOrd="3" destOrd="0" presId="urn:microsoft.com/office/officeart/2005/8/layout/lProcess3"/>
    <dgm:cxn modelId="{B5E8202C-CCA4-4383-B04E-273D8534FA16}" type="presParOf" srcId="{3FD0076F-8E20-42D2-AFF6-16F84E30CA9F}" destId="{22A9AA4D-3C93-426D-AC3F-94DFADF4C084}" srcOrd="4" destOrd="0" presId="urn:microsoft.com/office/officeart/2005/8/layout/lProcess3"/>
    <dgm:cxn modelId="{307C2FA6-A4C8-4A3F-A9C2-F0CFB850E38B}" type="presParOf" srcId="{3FD0076F-8E20-42D2-AFF6-16F84E30CA9F}" destId="{2B0D45F2-E7B9-4EC5-BCAC-531B8AE710E2}" srcOrd="5" destOrd="0" presId="urn:microsoft.com/office/officeart/2005/8/layout/lProcess3"/>
    <dgm:cxn modelId="{640D169B-138E-441D-87F0-773A47CB6C5E}" type="presParOf" srcId="{3FD0076F-8E20-42D2-AFF6-16F84E30CA9F}" destId="{B7D6E679-22F0-4FF6-BE83-D98CA44DBD1A}" srcOrd="6" destOrd="0" presId="urn:microsoft.com/office/officeart/2005/8/layout/lProcess3"/>
    <dgm:cxn modelId="{366E65E3-F1DF-4A72-BDDA-6B7FD0F99289}" type="presParOf" srcId="{A5C14EB6-17C9-4D98-95CC-964E8EB42BC6}" destId="{56629F5C-A5D5-4DF6-8C53-295B7E357377}" srcOrd="7" destOrd="0" presId="urn:microsoft.com/office/officeart/2005/8/layout/lProcess3"/>
    <dgm:cxn modelId="{0048EC1D-C729-4EF5-B2AD-17328E75262D}" type="presParOf" srcId="{A5C14EB6-17C9-4D98-95CC-964E8EB42BC6}" destId="{DA31E1A3-E8C3-426B-81CC-CAE86FE1110A}" srcOrd="8" destOrd="0" presId="urn:microsoft.com/office/officeart/2005/8/layout/lProcess3"/>
    <dgm:cxn modelId="{19752B9A-A700-46D3-ADD2-6DAB4A961CFB}" type="presParOf" srcId="{DA31E1A3-E8C3-426B-81CC-CAE86FE1110A}" destId="{F2CBE346-8C53-43D6-9421-2AB0EBD0C8BA}" srcOrd="0" destOrd="0" presId="urn:microsoft.com/office/officeart/2005/8/layout/lProcess3"/>
    <dgm:cxn modelId="{0018354F-6619-4283-B950-2D4E136FA61D}" type="presParOf" srcId="{DA31E1A3-E8C3-426B-81CC-CAE86FE1110A}" destId="{3B73A02A-C739-4D4A-BBCA-11E872E5CA1B}" srcOrd="1" destOrd="0" presId="urn:microsoft.com/office/officeart/2005/8/layout/lProcess3"/>
    <dgm:cxn modelId="{3B3FFAFA-8F44-4669-BB04-20102EB0DF25}" type="presParOf" srcId="{DA31E1A3-E8C3-426B-81CC-CAE86FE1110A}" destId="{F3312875-D0C6-4A53-A7BB-A050D51AF398}" srcOrd="2" destOrd="0" presId="urn:microsoft.com/office/officeart/2005/8/layout/lProcess3"/>
    <dgm:cxn modelId="{897FF1B1-30C4-4C52-934C-39FE509CBF87}" type="presParOf" srcId="{DA31E1A3-E8C3-426B-81CC-CAE86FE1110A}" destId="{4405A49D-8252-4B68-97FC-99F4941995AB}" srcOrd="3" destOrd="0" presId="urn:microsoft.com/office/officeart/2005/8/layout/lProcess3"/>
    <dgm:cxn modelId="{05D2FBD2-3D43-43B3-B339-9D1E645317A4}" type="presParOf" srcId="{DA31E1A3-E8C3-426B-81CC-CAE86FE1110A}" destId="{20B333BA-C7A2-4A53-AE56-B73AEFC25B8D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6557E7F-EFB0-4E25-A389-7F81FE359EE8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80B7515-A0A4-4369-AD34-83C99CA53D0F}">
      <dgm:prSet phldrT="[Text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sz="1800" b="1" dirty="0" smtClean="0"/>
            <a:t>Launch App in SUA with Virtualisation and Elevation disabled</a:t>
          </a:r>
          <a:endParaRPr lang="en-US" sz="1800" b="1" dirty="0"/>
        </a:p>
      </dgm:t>
    </dgm:pt>
    <dgm:pt modelId="{69CBAC7A-DDD1-40E7-BCEA-ADFC82F8B7EB}" type="parTrans" cxnId="{4BE66005-1F59-4C7F-9ECE-EB15B2CCD996}">
      <dgm:prSet/>
      <dgm:spPr/>
      <dgm:t>
        <a:bodyPr/>
        <a:lstStyle/>
        <a:p>
          <a:endParaRPr lang="en-US" sz="1800" b="1"/>
        </a:p>
      </dgm:t>
    </dgm:pt>
    <dgm:pt modelId="{085D7F15-F176-4B49-9F64-B2C68F73EB13}" type="sibTrans" cxnId="{4BE66005-1F59-4C7F-9ECE-EB15B2CCD996}">
      <dgm:prSet/>
      <dgm:spPr/>
      <dgm:t>
        <a:bodyPr/>
        <a:lstStyle/>
        <a:p>
          <a:endParaRPr lang="en-US" sz="1800" b="1"/>
        </a:p>
      </dgm:t>
    </dgm:pt>
    <dgm:pt modelId="{1A1C4589-90BC-47DD-954B-85B6787FDCB3}">
      <dgm:prSet phldrT="[Text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GB" sz="1800" b="1" dirty="0" smtClean="0"/>
            <a:t>Launch with Elevated Privilege</a:t>
          </a:r>
          <a:endParaRPr lang="en-US" sz="1800" b="1" dirty="0"/>
        </a:p>
      </dgm:t>
    </dgm:pt>
    <dgm:pt modelId="{C92ECBC1-2830-4F8F-A693-FD8014D71656}" type="parTrans" cxnId="{2FE7813F-1B59-4527-AE1E-45F49B15D520}">
      <dgm:prSet/>
      <dgm:spPr/>
      <dgm:t>
        <a:bodyPr/>
        <a:lstStyle/>
        <a:p>
          <a:endParaRPr lang="en-US" sz="1800" b="1"/>
        </a:p>
      </dgm:t>
    </dgm:pt>
    <dgm:pt modelId="{1E0D60A6-AB6B-408F-83B3-BD09198EBC48}" type="sibTrans" cxnId="{2FE7813F-1B59-4527-AE1E-45F49B15D520}">
      <dgm:prSet/>
      <dgm:spPr/>
      <dgm:t>
        <a:bodyPr/>
        <a:lstStyle/>
        <a:p>
          <a:endParaRPr lang="en-US" sz="1800" b="1"/>
        </a:p>
      </dgm:t>
    </dgm:pt>
    <dgm:pt modelId="{C72696DB-7FE5-4B26-848E-6DB8D6E2EF8D}">
      <dgm:prSet phldrT="[Text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chemeClr val="tx2">
            <a:lumMod val="25000"/>
          </a:schemeClr>
        </a:solidFill>
      </dgm:spPr>
      <dgm:t>
        <a:bodyPr/>
        <a:lstStyle/>
        <a:p>
          <a:r>
            <a:rPr lang="en-GB" sz="1800" b="1" dirty="0" smtClean="0"/>
            <a:t>Demo of Palm Desktop Application</a:t>
          </a:r>
          <a:endParaRPr lang="en-US" sz="1800" b="1" dirty="0"/>
        </a:p>
      </dgm:t>
    </dgm:pt>
    <dgm:pt modelId="{3C081801-8B0A-442F-A9F6-44C037B6A0F3}" type="parTrans" cxnId="{84E89433-2F9B-4A16-9E48-A0A7F303ADE0}">
      <dgm:prSet/>
      <dgm:spPr/>
      <dgm:t>
        <a:bodyPr/>
        <a:lstStyle/>
        <a:p>
          <a:endParaRPr lang="en-US" sz="1800" b="1"/>
        </a:p>
      </dgm:t>
    </dgm:pt>
    <dgm:pt modelId="{174F5C16-1AC9-4F30-8E80-9CB1D56E5389}" type="sibTrans" cxnId="{84E89433-2F9B-4A16-9E48-A0A7F303ADE0}">
      <dgm:prSet/>
      <dgm:spPr/>
      <dgm:t>
        <a:bodyPr/>
        <a:lstStyle/>
        <a:p>
          <a:endParaRPr lang="en-US" sz="1800" b="1"/>
        </a:p>
      </dgm:t>
    </dgm:pt>
    <dgm:pt modelId="{FA74149D-37BC-44F5-AFDB-AFDC3D2EE090}">
      <dgm:prSet phldrT="[Text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GB" sz="1800" b="1" dirty="0" smtClean="0"/>
            <a:t>Launch with enabling Virtualisation</a:t>
          </a:r>
          <a:endParaRPr lang="en-US" sz="1800" b="1" dirty="0"/>
        </a:p>
      </dgm:t>
    </dgm:pt>
    <dgm:pt modelId="{4F629E64-FC5E-4C86-A6BF-DC3A84E27316}" type="parTrans" cxnId="{4E5BFCF0-4FD0-485A-9D67-6A509B505E0B}">
      <dgm:prSet/>
      <dgm:spPr/>
      <dgm:t>
        <a:bodyPr/>
        <a:lstStyle/>
        <a:p>
          <a:endParaRPr lang="en-US" sz="1800" b="1"/>
        </a:p>
      </dgm:t>
    </dgm:pt>
    <dgm:pt modelId="{CCCEDE71-1318-495C-9070-5381F350BCCB}" type="sibTrans" cxnId="{4E5BFCF0-4FD0-485A-9D67-6A509B505E0B}">
      <dgm:prSet/>
      <dgm:spPr/>
      <dgm:t>
        <a:bodyPr/>
        <a:lstStyle/>
        <a:p>
          <a:endParaRPr lang="en-US" sz="1800" b="1"/>
        </a:p>
      </dgm:t>
    </dgm:pt>
    <dgm:pt modelId="{0686959A-2DD2-4A7C-B6A9-301AA409D5CB}" type="pres">
      <dgm:prSet presAssocID="{36557E7F-EFB0-4E25-A389-7F81FE359EE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44B272E-2A06-48DE-BF36-DD2F2194BB58}" type="pres">
      <dgm:prSet presAssocID="{580B7515-A0A4-4369-AD34-83C99CA53D0F}" presName="parentLin" presStyleCnt="0"/>
      <dgm:spPr/>
    </dgm:pt>
    <dgm:pt modelId="{5BD438DD-46BD-4502-A613-C60AEFA6F61C}" type="pres">
      <dgm:prSet presAssocID="{580B7515-A0A4-4369-AD34-83C99CA53D0F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0EB577FA-F047-42D6-B2D7-DFDEC480176C}" type="pres">
      <dgm:prSet presAssocID="{580B7515-A0A4-4369-AD34-83C99CA53D0F}" presName="parentText" presStyleLbl="node1" presStyleIdx="0" presStyleCnt="4" custLinFactNeighborX="-11475" custLinFactNeighborY="-789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EE5906-1468-4656-BC32-6C13421C8B1D}" type="pres">
      <dgm:prSet presAssocID="{580B7515-A0A4-4369-AD34-83C99CA53D0F}" presName="negativeSpace" presStyleCnt="0"/>
      <dgm:spPr/>
    </dgm:pt>
    <dgm:pt modelId="{8D27C2B6-C62C-4FC1-AC25-38B090396D93}" type="pres">
      <dgm:prSet presAssocID="{580B7515-A0A4-4369-AD34-83C99CA53D0F}" presName="childText" presStyleLbl="conFgAcc1" presStyleIdx="0" presStyleCnt="4">
        <dgm:presLayoutVars>
          <dgm:bulletEnabled val="1"/>
        </dgm:presLayoutVars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9919629A-AB69-4882-8383-A043EB1FD2F8}" type="pres">
      <dgm:prSet presAssocID="{085D7F15-F176-4B49-9F64-B2C68F73EB13}" presName="spaceBetweenRectangles" presStyleCnt="0"/>
      <dgm:spPr/>
    </dgm:pt>
    <dgm:pt modelId="{61C2A2E1-8194-46D7-A185-C299AF167F9D}" type="pres">
      <dgm:prSet presAssocID="{FA74149D-37BC-44F5-AFDB-AFDC3D2EE090}" presName="parentLin" presStyleCnt="0"/>
      <dgm:spPr/>
    </dgm:pt>
    <dgm:pt modelId="{87A74712-704B-45C7-A579-CE001B421E05}" type="pres">
      <dgm:prSet presAssocID="{FA74149D-37BC-44F5-AFDB-AFDC3D2EE090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86FC2BC-3043-4E83-B66D-8DE36358617A}" type="pres">
      <dgm:prSet presAssocID="{FA74149D-37BC-44F5-AFDB-AFDC3D2EE090}" presName="parentText" presStyleLbl="node1" presStyleIdx="1" presStyleCnt="4" custLinFactNeighborX="-11475" custLinFactNeighborY="-789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851C8C-D824-417B-9F02-5A8B6C525F7B}" type="pres">
      <dgm:prSet presAssocID="{FA74149D-37BC-44F5-AFDB-AFDC3D2EE090}" presName="negativeSpace" presStyleCnt="0"/>
      <dgm:spPr/>
    </dgm:pt>
    <dgm:pt modelId="{A6D61206-B2D8-40F1-85EA-0E3ED82AFAB1}" type="pres">
      <dgm:prSet presAssocID="{FA74149D-37BC-44F5-AFDB-AFDC3D2EE090}" presName="childText" presStyleLbl="conFgAcc1" presStyleIdx="1" presStyleCnt="4">
        <dgm:presLayoutVars>
          <dgm:bulletEnabled val="1"/>
        </dgm:presLayoutVars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34C1933F-BF82-48AE-84C6-20E905F7E87D}" type="pres">
      <dgm:prSet presAssocID="{CCCEDE71-1318-495C-9070-5381F350BCCB}" presName="spaceBetweenRectangles" presStyleCnt="0"/>
      <dgm:spPr/>
    </dgm:pt>
    <dgm:pt modelId="{CF139466-9F2F-499A-A166-782AA38360DB}" type="pres">
      <dgm:prSet presAssocID="{1A1C4589-90BC-47DD-954B-85B6787FDCB3}" presName="parentLin" presStyleCnt="0"/>
      <dgm:spPr/>
    </dgm:pt>
    <dgm:pt modelId="{0479F29E-7DF6-4CF2-B3BC-2BBCA6964ED1}" type="pres">
      <dgm:prSet presAssocID="{1A1C4589-90BC-47DD-954B-85B6787FDCB3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BE5ED80A-8259-46B1-B8F3-7D264498BC2A}" type="pres">
      <dgm:prSet presAssocID="{1A1C4589-90BC-47DD-954B-85B6787FDCB3}" presName="parentText" presStyleLbl="node1" presStyleIdx="2" presStyleCnt="4" custLinFactNeighborX="-11475" custLinFactNeighborY="-789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2F19B1-CB4B-43FA-8505-5C86E485B29C}" type="pres">
      <dgm:prSet presAssocID="{1A1C4589-90BC-47DD-954B-85B6787FDCB3}" presName="negativeSpace" presStyleCnt="0"/>
      <dgm:spPr/>
    </dgm:pt>
    <dgm:pt modelId="{2CC7693C-D13E-45BA-8B0A-2ED6379BBC66}" type="pres">
      <dgm:prSet presAssocID="{1A1C4589-90BC-47DD-954B-85B6787FDCB3}" presName="childText" presStyleLbl="conFgAcc1" presStyleIdx="2" presStyleCnt="4">
        <dgm:presLayoutVars>
          <dgm:bulletEnabled val="1"/>
        </dgm:presLayoutVars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48F095E5-DFB1-40A8-9DE5-DCA68D9F6F5B}" type="pres">
      <dgm:prSet presAssocID="{1E0D60A6-AB6B-408F-83B3-BD09198EBC48}" presName="spaceBetweenRectangles" presStyleCnt="0"/>
      <dgm:spPr/>
    </dgm:pt>
    <dgm:pt modelId="{86C994DB-AE10-429A-A4C5-EC9D7979CB58}" type="pres">
      <dgm:prSet presAssocID="{C72696DB-7FE5-4B26-848E-6DB8D6E2EF8D}" presName="parentLin" presStyleCnt="0"/>
      <dgm:spPr/>
    </dgm:pt>
    <dgm:pt modelId="{01BD1015-7FE0-4911-81A7-D32FFF39669B}" type="pres">
      <dgm:prSet presAssocID="{C72696DB-7FE5-4B26-848E-6DB8D6E2EF8D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FDFC15B4-5873-4EA1-A155-523D26DF4CC4}" type="pres">
      <dgm:prSet presAssocID="{C72696DB-7FE5-4B26-848E-6DB8D6E2EF8D}" presName="parentText" presStyleLbl="node1" presStyleIdx="3" presStyleCnt="4" custLinFactNeighborX="-11475" custLinFactNeighborY="-789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73A3B6-1A46-4C33-892B-815F44B21BAD}" type="pres">
      <dgm:prSet presAssocID="{C72696DB-7FE5-4B26-848E-6DB8D6E2EF8D}" presName="negativeSpace" presStyleCnt="0"/>
      <dgm:spPr/>
    </dgm:pt>
    <dgm:pt modelId="{EE07C68F-8C28-4577-835E-62FCF109849E}" type="pres">
      <dgm:prSet presAssocID="{C72696DB-7FE5-4B26-848E-6DB8D6E2EF8D}" presName="childText" presStyleLbl="conFgAcc1" presStyleIdx="3" presStyleCnt="4">
        <dgm:presLayoutVars>
          <dgm:bulletEnabled val="1"/>
        </dgm:presLayoutVars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</dgm:ptLst>
  <dgm:cxnLst>
    <dgm:cxn modelId="{79580E4A-86E4-4313-9D99-8B621EAD03A1}" type="presOf" srcId="{C72696DB-7FE5-4B26-848E-6DB8D6E2EF8D}" destId="{01BD1015-7FE0-4911-81A7-D32FFF39669B}" srcOrd="0" destOrd="0" presId="urn:microsoft.com/office/officeart/2005/8/layout/list1"/>
    <dgm:cxn modelId="{46320263-372E-4E24-9FEB-C946A0720D4F}" type="presOf" srcId="{1A1C4589-90BC-47DD-954B-85B6787FDCB3}" destId="{BE5ED80A-8259-46B1-B8F3-7D264498BC2A}" srcOrd="1" destOrd="0" presId="urn:microsoft.com/office/officeart/2005/8/layout/list1"/>
    <dgm:cxn modelId="{CE2BE745-EF8A-4EB2-A026-1CA29C7E177F}" type="presOf" srcId="{36557E7F-EFB0-4E25-A389-7F81FE359EE8}" destId="{0686959A-2DD2-4A7C-B6A9-301AA409D5CB}" srcOrd="0" destOrd="0" presId="urn:microsoft.com/office/officeart/2005/8/layout/list1"/>
    <dgm:cxn modelId="{52F864FC-48E8-4EA4-9F98-8F7A081E4D6E}" type="presOf" srcId="{C72696DB-7FE5-4B26-848E-6DB8D6E2EF8D}" destId="{FDFC15B4-5873-4EA1-A155-523D26DF4CC4}" srcOrd="1" destOrd="0" presId="urn:microsoft.com/office/officeart/2005/8/layout/list1"/>
    <dgm:cxn modelId="{4DBCC9F6-BFF6-49EE-8B4A-5AC185AA7B47}" type="presOf" srcId="{FA74149D-37BC-44F5-AFDB-AFDC3D2EE090}" destId="{B86FC2BC-3043-4E83-B66D-8DE36358617A}" srcOrd="1" destOrd="0" presId="urn:microsoft.com/office/officeart/2005/8/layout/list1"/>
    <dgm:cxn modelId="{D61E0F5F-D5A4-4C4C-B1F9-99E439E34774}" type="presOf" srcId="{1A1C4589-90BC-47DD-954B-85B6787FDCB3}" destId="{0479F29E-7DF6-4CF2-B3BC-2BBCA6964ED1}" srcOrd="0" destOrd="0" presId="urn:microsoft.com/office/officeart/2005/8/layout/list1"/>
    <dgm:cxn modelId="{84E89433-2F9B-4A16-9E48-A0A7F303ADE0}" srcId="{36557E7F-EFB0-4E25-A389-7F81FE359EE8}" destId="{C72696DB-7FE5-4B26-848E-6DB8D6E2EF8D}" srcOrd="3" destOrd="0" parTransId="{3C081801-8B0A-442F-A9F6-44C037B6A0F3}" sibTransId="{174F5C16-1AC9-4F30-8E80-9CB1D56E5389}"/>
    <dgm:cxn modelId="{4E5BFCF0-4FD0-485A-9D67-6A509B505E0B}" srcId="{36557E7F-EFB0-4E25-A389-7F81FE359EE8}" destId="{FA74149D-37BC-44F5-AFDB-AFDC3D2EE090}" srcOrd="1" destOrd="0" parTransId="{4F629E64-FC5E-4C86-A6BF-DC3A84E27316}" sibTransId="{CCCEDE71-1318-495C-9070-5381F350BCCB}"/>
    <dgm:cxn modelId="{2FE7813F-1B59-4527-AE1E-45F49B15D520}" srcId="{36557E7F-EFB0-4E25-A389-7F81FE359EE8}" destId="{1A1C4589-90BC-47DD-954B-85B6787FDCB3}" srcOrd="2" destOrd="0" parTransId="{C92ECBC1-2830-4F8F-A693-FD8014D71656}" sibTransId="{1E0D60A6-AB6B-408F-83B3-BD09198EBC48}"/>
    <dgm:cxn modelId="{4CC7211C-F58E-4DCA-B4DE-5658BA181975}" type="presOf" srcId="{FA74149D-37BC-44F5-AFDB-AFDC3D2EE090}" destId="{87A74712-704B-45C7-A579-CE001B421E05}" srcOrd="0" destOrd="0" presId="urn:microsoft.com/office/officeart/2005/8/layout/list1"/>
    <dgm:cxn modelId="{4BE66005-1F59-4C7F-9ECE-EB15B2CCD996}" srcId="{36557E7F-EFB0-4E25-A389-7F81FE359EE8}" destId="{580B7515-A0A4-4369-AD34-83C99CA53D0F}" srcOrd="0" destOrd="0" parTransId="{69CBAC7A-DDD1-40E7-BCEA-ADFC82F8B7EB}" sibTransId="{085D7F15-F176-4B49-9F64-B2C68F73EB13}"/>
    <dgm:cxn modelId="{D75BDE4D-6601-497A-B5D8-8C91BDE5D3BC}" type="presOf" srcId="{580B7515-A0A4-4369-AD34-83C99CA53D0F}" destId="{5BD438DD-46BD-4502-A613-C60AEFA6F61C}" srcOrd="0" destOrd="0" presId="urn:microsoft.com/office/officeart/2005/8/layout/list1"/>
    <dgm:cxn modelId="{2B529A6B-27E3-403E-A2A6-0DF65428A52E}" type="presOf" srcId="{580B7515-A0A4-4369-AD34-83C99CA53D0F}" destId="{0EB577FA-F047-42D6-B2D7-DFDEC480176C}" srcOrd="1" destOrd="0" presId="urn:microsoft.com/office/officeart/2005/8/layout/list1"/>
    <dgm:cxn modelId="{FBD0E505-840A-4B23-A3C5-67F8B6CB1682}" type="presParOf" srcId="{0686959A-2DD2-4A7C-B6A9-301AA409D5CB}" destId="{144B272E-2A06-48DE-BF36-DD2F2194BB58}" srcOrd="0" destOrd="0" presId="urn:microsoft.com/office/officeart/2005/8/layout/list1"/>
    <dgm:cxn modelId="{282DDCAA-8B16-461C-BB0E-C70EF86DB51C}" type="presParOf" srcId="{144B272E-2A06-48DE-BF36-DD2F2194BB58}" destId="{5BD438DD-46BD-4502-A613-C60AEFA6F61C}" srcOrd="0" destOrd="0" presId="urn:microsoft.com/office/officeart/2005/8/layout/list1"/>
    <dgm:cxn modelId="{0F14B49D-B5A0-41E2-AEB3-5C5C969CBBE1}" type="presParOf" srcId="{144B272E-2A06-48DE-BF36-DD2F2194BB58}" destId="{0EB577FA-F047-42D6-B2D7-DFDEC480176C}" srcOrd="1" destOrd="0" presId="urn:microsoft.com/office/officeart/2005/8/layout/list1"/>
    <dgm:cxn modelId="{D24745AA-724C-4367-B649-63876C576026}" type="presParOf" srcId="{0686959A-2DD2-4A7C-B6A9-301AA409D5CB}" destId="{8FEE5906-1468-4656-BC32-6C13421C8B1D}" srcOrd="1" destOrd="0" presId="urn:microsoft.com/office/officeart/2005/8/layout/list1"/>
    <dgm:cxn modelId="{603A5910-7197-44C7-BE84-34766A2757B8}" type="presParOf" srcId="{0686959A-2DD2-4A7C-B6A9-301AA409D5CB}" destId="{8D27C2B6-C62C-4FC1-AC25-38B090396D93}" srcOrd="2" destOrd="0" presId="urn:microsoft.com/office/officeart/2005/8/layout/list1"/>
    <dgm:cxn modelId="{96A301EF-C55F-4A5B-B8F3-E02CD2FD63B0}" type="presParOf" srcId="{0686959A-2DD2-4A7C-B6A9-301AA409D5CB}" destId="{9919629A-AB69-4882-8383-A043EB1FD2F8}" srcOrd="3" destOrd="0" presId="urn:microsoft.com/office/officeart/2005/8/layout/list1"/>
    <dgm:cxn modelId="{E9A78365-F2C2-4BA6-9B54-6BF957758AE2}" type="presParOf" srcId="{0686959A-2DD2-4A7C-B6A9-301AA409D5CB}" destId="{61C2A2E1-8194-46D7-A185-C299AF167F9D}" srcOrd="4" destOrd="0" presId="urn:microsoft.com/office/officeart/2005/8/layout/list1"/>
    <dgm:cxn modelId="{02D69587-2C35-413F-9CE3-A01800DF6124}" type="presParOf" srcId="{61C2A2E1-8194-46D7-A185-C299AF167F9D}" destId="{87A74712-704B-45C7-A579-CE001B421E05}" srcOrd="0" destOrd="0" presId="urn:microsoft.com/office/officeart/2005/8/layout/list1"/>
    <dgm:cxn modelId="{A9D959F1-2707-45BC-936E-3986020C95D5}" type="presParOf" srcId="{61C2A2E1-8194-46D7-A185-C299AF167F9D}" destId="{B86FC2BC-3043-4E83-B66D-8DE36358617A}" srcOrd="1" destOrd="0" presId="urn:microsoft.com/office/officeart/2005/8/layout/list1"/>
    <dgm:cxn modelId="{A9E5AA18-4A6D-4A0A-9B30-8B8E37B45F74}" type="presParOf" srcId="{0686959A-2DD2-4A7C-B6A9-301AA409D5CB}" destId="{3C851C8C-D824-417B-9F02-5A8B6C525F7B}" srcOrd="5" destOrd="0" presId="urn:microsoft.com/office/officeart/2005/8/layout/list1"/>
    <dgm:cxn modelId="{3E0DCC7A-BBCC-4B8B-9E8F-1C3EAC28001B}" type="presParOf" srcId="{0686959A-2DD2-4A7C-B6A9-301AA409D5CB}" destId="{A6D61206-B2D8-40F1-85EA-0E3ED82AFAB1}" srcOrd="6" destOrd="0" presId="urn:microsoft.com/office/officeart/2005/8/layout/list1"/>
    <dgm:cxn modelId="{1E46C96E-AF4B-439E-9157-B7B660F6CC5F}" type="presParOf" srcId="{0686959A-2DD2-4A7C-B6A9-301AA409D5CB}" destId="{34C1933F-BF82-48AE-84C6-20E905F7E87D}" srcOrd="7" destOrd="0" presId="urn:microsoft.com/office/officeart/2005/8/layout/list1"/>
    <dgm:cxn modelId="{455DFE2E-F8BF-4DED-B6ED-DC6402C06127}" type="presParOf" srcId="{0686959A-2DD2-4A7C-B6A9-301AA409D5CB}" destId="{CF139466-9F2F-499A-A166-782AA38360DB}" srcOrd="8" destOrd="0" presId="urn:microsoft.com/office/officeart/2005/8/layout/list1"/>
    <dgm:cxn modelId="{DD58CB39-4188-4F04-8F63-98D06F500F71}" type="presParOf" srcId="{CF139466-9F2F-499A-A166-782AA38360DB}" destId="{0479F29E-7DF6-4CF2-B3BC-2BBCA6964ED1}" srcOrd="0" destOrd="0" presId="urn:microsoft.com/office/officeart/2005/8/layout/list1"/>
    <dgm:cxn modelId="{25FFC90B-CD83-490F-86A4-EBD99814D016}" type="presParOf" srcId="{CF139466-9F2F-499A-A166-782AA38360DB}" destId="{BE5ED80A-8259-46B1-B8F3-7D264498BC2A}" srcOrd="1" destOrd="0" presId="urn:microsoft.com/office/officeart/2005/8/layout/list1"/>
    <dgm:cxn modelId="{C45741B7-A442-4F4E-B9BA-C0E689BBB819}" type="presParOf" srcId="{0686959A-2DD2-4A7C-B6A9-301AA409D5CB}" destId="{B22F19B1-CB4B-43FA-8505-5C86E485B29C}" srcOrd="9" destOrd="0" presId="urn:microsoft.com/office/officeart/2005/8/layout/list1"/>
    <dgm:cxn modelId="{1EE02A3E-A821-46FE-9B4E-5439EEE99C64}" type="presParOf" srcId="{0686959A-2DD2-4A7C-B6A9-301AA409D5CB}" destId="{2CC7693C-D13E-45BA-8B0A-2ED6379BBC66}" srcOrd="10" destOrd="0" presId="urn:microsoft.com/office/officeart/2005/8/layout/list1"/>
    <dgm:cxn modelId="{53C5E367-FCFA-448E-9C34-C9B7C31095E6}" type="presParOf" srcId="{0686959A-2DD2-4A7C-B6A9-301AA409D5CB}" destId="{48F095E5-DFB1-40A8-9DE5-DCA68D9F6F5B}" srcOrd="11" destOrd="0" presId="urn:microsoft.com/office/officeart/2005/8/layout/list1"/>
    <dgm:cxn modelId="{DA24E0E3-830F-4D09-8E59-CDCFF55368CC}" type="presParOf" srcId="{0686959A-2DD2-4A7C-B6A9-301AA409D5CB}" destId="{86C994DB-AE10-429A-A4C5-EC9D7979CB58}" srcOrd="12" destOrd="0" presId="urn:microsoft.com/office/officeart/2005/8/layout/list1"/>
    <dgm:cxn modelId="{E1427119-14B4-4BAC-898E-4389BC0D3443}" type="presParOf" srcId="{86C994DB-AE10-429A-A4C5-EC9D7979CB58}" destId="{01BD1015-7FE0-4911-81A7-D32FFF39669B}" srcOrd="0" destOrd="0" presId="urn:microsoft.com/office/officeart/2005/8/layout/list1"/>
    <dgm:cxn modelId="{780431C4-947C-4810-ACA1-2CBBA8067713}" type="presParOf" srcId="{86C994DB-AE10-429A-A4C5-EC9D7979CB58}" destId="{FDFC15B4-5873-4EA1-A155-523D26DF4CC4}" srcOrd="1" destOrd="0" presId="urn:microsoft.com/office/officeart/2005/8/layout/list1"/>
    <dgm:cxn modelId="{D80476F1-9D47-4BCE-B4B6-D5D94EBC32D6}" type="presParOf" srcId="{0686959A-2DD2-4A7C-B6A9-301AA409D5CB}" destId="{3073A3B6-1A46-4C33-892B-815F44B21BAD}" srcOrd="13" destOrd="0" presId="urn:microsoft.com/office/officeart/2005/8/layout/list1"/>
    <dgm:cxn modelId="{F8D6DBE8-6712-4BB2-8C5F-864C57CE3A82}" type="presParOf" srcId="{0686959A-2DD2-4A7C-B6A9-301AA409D5CB}" destId="{EE07C68F-8C28-4577-835E-62FCF109849E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6557E7F-EFB0-4E25-A389-7F81FE359EE8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1C4589-90BC-47DD-954B-85B6787FDCB3}">
      <dgm:prSet phldrT="[Text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GB" sz="1800" b="1" dirty="0" smtClean="0"/>
            <a:t>Apply </a:t>
          </a:r>
          <a:r>
            <a:rPr lang="en-GB" sz="1800" b="1" dirty="0" err="1" smtClean="0"/>
            <a:t>HighDPIAware</a:t>
          </a:r>
          <a:r>
            <a:rPr lang="en-GB" sz="1800" b="1" dirty="0" smtClean="0"/>
            <a:t> SHIM to Application And Test again to check the Visual Effect is Normal</a:t>
          </a:r>
          <a:endParaRPr lang="en-US" sz="1800" b="1" dirty="0"/>
        </a:p>
      </dgm:t>
    </dgm:pt>
    <dgm:pt modelId="{C92ECBC1-2830-4F8F-A693-FD8014D71656}" type="parTrans" cxnId="{2FE7813F-1B59-4527-AE1E-45F49B15D520}">
      <dgm:prSet/>
      <dgm:spPr/>
      <dgm:t>
        <a:bodyPr/>
        <a:lstStyle/>
        <a:p>
          <a:endParaRPr lang="en-US" sz="1800" b="1"/>
        </a:p>
      </dgm:t>
    </dgm:pt>
    <dgm:pt modelId="{1E0D60A6-AB6B-408F-83B3-BD09198EBC48}" type="sibTrans" cxnId="{2FE7813F-1B59-4527-AE1E-45F49B15D520}">
      <dgm:prSet/>
      <dgm:spPr/>
      <dgm:t>
        <a:bodyPr/>
        <a:lstStyle/>
        <a:p>
          <a:endParaRPr lang="en-US" sz="1800" b="1"/>
        </a:p>
      </dgm:t>
    </dgm:pt>
    <dgm:pt modelId="{C72696DB-7FE5-4B26-848E-6DB8D6E2EF8D}">
      <dgm:prSet phldrT="[Text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chemeClr val="tx2">
            <a:lumMod val="25000"/>
          </a:schemeClr>
        </a:solidFill>
      </dgm:spPr>
      <dgm:t>
        <a:bodyPr/>
        <a:lstStyle/>
        <a:p>
          <a:r>
            <a:rPr lang="en-GB" sz="1800" b="1" dirty="0" smtClean="0"/>
            <a:t>Demo of High DPI-Aware Test</a:t>
          </a:r>
          <a:endParaRPr lang="en-US" sz="1800" b="1" dirty="0"/>
        </a:p>
      </dgm:t>
    </dgm:pt>
    <dgm:pt modelId="{3C081801-8B0A-442F-A9F6-44C037B6A0F3}" type="parTrans" cxnId="{84E89433-2F9B-4A16-9E48-A0A7F303ADE0}">
      <dgm:prSet/>
      <dgm:spPr/>
      <dgm:t>
        <a:bodyPr/>
        <a:lstStyle/>
        <a:p>
          <a:endParaRPr lang="en-US" sz="1800" b="1"/>
        </a:p>
      </dgm:t>
    </dgm:pt>
    <dgm:pt modelId="{174F5C16-1AC9-4F30-8E80-9CB1D56E5389}" type="sibTrans" cxnId="{84E89433-2F9B-4A16-9E48-A0A7F303ADE0}">
      <dgm:prSet/>
      <dgm:spPr/>
      <dgm:t>
        <a:bodyPr/>
        <a:lstStyle/>
        <a:p>
          <a:endParaRPr lang="en-US" sz="1800" b="1"/>
        </a:p>
      </dgm:t>
    </dgm:pt>
    <dgm:pt modelId="{FA74149D-37BC-44F5-AFDB-AFDC3D2EE090}">
      <dgm:prSet phldrT="[Text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GB" sz="1800" b="1" dirty="0" smtClean="0"/>
            <a:t>Launch Application and Check for any Visual Changes</a:t>
          </a:r>
          <a:endParaRPr lang="en-US" sz="1800" b="1" dirty="0"/>
        </a:p>
      </dgm:t>
    </dgm:pt>
    <dgm:pt modelId="{4F629E64-FC5E-4C86-A6BF-DC3A84E27316}" type="parTrans" cxnId="{4E5BFCF0-4FD0-485A-9D67-6A509B505E0B}">
      <dgm:prSet/>
      <dgm:spPr/>
      <dgm:t>
        <a:bodyPr/>
        <a:lstStyle/>
        <a:p>
          <a:endParaRPr lang="en-US" sz="1800" b="1"/>
        </a:p>
      </dgm:t>
    </dgm:pt>
    <dgm:pt modelId="{CCCEDE71-1318-495C-9070-5381F350BCCB}" type="sibTrans" cxnId="{4E5BFCF0-4FD0-485A-9D67-6A509B505E0B}">
      <dgm:prSet/>
      <dgm:spPr/>
      <dgm:t>
        <a:bodyPr/>
        <a:lstStyle/>
        <a:p>
          <a:endParaRPr lang="en-US" sz="1800" b="1"/>
        </a:p>
      </dgm:t>
    </dgm:pt>
    <dgm:pt modelId="{580B7515-A0A4-4369-AD34-83C99CA53D0F}">
      <dgm:prSet phldrT="[Text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sz="1800" b="1" dirty="0" smtClean="0"/>
            <a:t>Change DPI settings to 125 / 150%</a:t>
          </a:r>
          <a:endParaRPr lang="en-US" sz="1800" b="1" dirty="0"/>
        </a:p>
      </dgm:t>
    </dgm:pt>
    <dgm:pt modelId="{085D7F15-F176-4B49-9F64-B2C68F73EB13}" type="sibTrans" cxnId="{4BE66005-1F59-4C7F-9ECE-EB15B2CCD996}">
      <dgm:prSet/>
      <dgm:spPr/>
      <dgm:t>
        <a:bodyPr/>
        <a:lstStyle/>
        <a:p>
          <a:endParaRPr lang="en-US" sz="1800" b="1"/>
        </a:p>
      </dgm:t>
    </dgm:pt>
    <dgm:pt modelId="{69CBAC7A-DDD1-40E7-BCEA-ADFC82F8B7EB}" type="parTrans" cxnId="{4BE66005-1F59-4C7F-9ECE-EB15B2CCD996}">
      <dgm:prSet/>
      <dgm:spPr/>
      <dgm:t>
        <a:bodyPr/>
        <a:lstStyle/>
        <a:p>
          <a:endParaRPr lang="en-US" sz="1800" b="1"/>
        </a:p>
      </dgm:t>
    </dgm:pt>
    <dgm:pt modelId="{0686959A-2DD2-4A7C-B6A9-301AA409D5CB}" type="pres">
      <dgm:prSet presAssocID="{36557E7F-EFB0-4E25-A389-7F81FE359EE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44B272E-2A06-48DE-BF36-DD2F2194BB58}" type="pres">
      <dgm:prSet presAssocID="{580B7515-A0A4-4369-AD34-83C99CA53D0F}" presName="parentLin" presStyleCnt="0"/>
      <dgm:spPr/>
    </dgm:pt>
    <dgm:pt modelId="{5BD438DD-46BD-4502-A613-C60AEFA6F61C}" type="pres">
      <dgm:prSet presAssocID="{580B7515-A0A4-4369-AD34-83C99CA53D0F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0EB577FA-F047-42D6-B2D7-DFDEC480176C}" type="pres">
      <dgm:prSet presAssocID="{580B7515-A0A4-4369-AD34-83C99CA53D0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EE5906-1468-4656-BC32-6C13421C8B1D}" type="pres">
      <dgm:prSet presAssocID="{580B7515-A0A4-4369-AD34-83C99CA53D0F}" presName="negativeSpace" presStyleCnt="0"/>
      <dgm:spPr/>
    </dgm:pt>
    <dgm:pt modelId="{8D27C2B6-C62C-4FC1-AC25-38B090396D93}" type="pres">
      <dgm:prSet presAssocID="{580B7515-A0A4-4369-AD34-83C99CA53D0F}" presName="childText" presStyleLbl="conFgAcc1" presStyleIdx="0" presStyleCnt="4">
        <dgm:presLayoutVars>
          <dgm:bulletEnabled val="1"/>
        </dgm:presLayoutVars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9919629A-AB69-4882-8383-A043EB1FD2F8}" type="pres">
      <dgm:prSet presAssocID="{085D7F15-F176-4B49-9F64-B2C68F73EB13}" presName="spaceBetweenRectangles" presStyleCnt="0"/>
      <dgm:spPr/>
    </dgm:pt>
    <dgm:pt modelId="{61C2A2E1-8194-46D7-A185-C299AF167F9D}" type="pres">
      <dgm:prSet presAssocID="{FA74149D-37BC-44F5-AFDB-AFDC3D2EE090}" presName="parentLin" presStyleCnt="0"/>
      <dgm:spPr/>
    </dgm:pt>
    <dgm:pt modelId="{87A74712-704B-45C7-A579-CE001B421E05}" type="pres">
      <dgm:prSet presAssocID="{FA74149D-37BC-44F5-AFDB-AFDC3D2EE090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86FC2BC-3043-4E83-B66D-8DE36358617A}" type="pres">
      <dgm:prSet presAssocID="{FA74149D-37BC-44F5-AFDB-AFDC3D2EE090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851C8C-D824-417B-9F02-5A8B6C525F7B}" type="pres">
      <dgm:prSet presAssocID="{FA74149D-37BC-44F5-AFDB-AFDC3D2EE090}" presName="negativeSpace" presStyleCnt="0"/>
      <dgm:spPr/>
    </dgm:pt>
    <dgm:pt modelId="{A6D61206-B2D8-40F1-85EA-0E3ED82AFAB1}" type="pres">
      <dgm:prSet presAssocID="{FA74149D-37BC-44F5-AFDB-AFDC3D2EE090}" presName="childText" presStyleLbl="conFgAcc1" presStyleIdx="1" presStyleCnt="4">
        <dgm:presLayoutVars>
          <dgm:bulletEnabled val="1"/>
        </dgm:presLayoutVars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34C1933F-BF82-48AE-84C6-20E905F7E87D}" type="pres">
      <dgm:prSet presAssocID="{CCCEDE71-1318-495C-9070-5381F350BCCB}" presName="spaceBetweenRectangles" presStyleCnt="0"/>
      <dgm:spPr/>
    </dgm:pt>
    <dgm:pt modelId="{CF139466-9F2F-499A-A166-782AA38360DB}" type="pres">
      <dgm:prSet presAssocID="{1A1C4589-90BC-47DD-954B-85B6787FDCB3}" presName="parentLin" presStyleCnt="0"/>
      <dgm:spPr/>
    </dgm:pt>
    <dgm:pt modelId="{0479F29E-7DF6-4CF2-B3BC-2BBCA6964ED1}" type="pres">
      <dgm:prSet presAssocID="{1A1C4589-90BC-47DD-954B-85B6787FDCB3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BE5ED80A-8259-46B1-B8F3-7D264498BC2A}" type="pres">
      <dgm:prSet presAssocID="{1A1C4589-90BC-47DD-954B-85B6787FDCB3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2F19B1-CB4B-43FA-8505-5C86E485B29C}" type="pres">
      <dgm:prSet presAssocID="{1A1C4589-90BC-47DD-954B-85B6787FDCB3}" presName="negativeSpace" presStyleCnt="0"/>
      <dgm:spPr/>
    </dgm:pt>
    <dgm:pt modelId="{2CC7693C-D13E-45BA-8B0A-2ED6379BBC66}" type="pres">
      <dgm:prSet presAssocID="{1A1C4589-90BC-47DD-954B-85B6787FDCB3}" presName="childText" presStyleLbl="conFgAcc1" presStyleIdx="2" presStyleCnt="4">
        <dgm:presLayoutVars>
          <dgm:bulletEnabled val="1"/>
        </dgm:presLayoutVars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48F095E5-DFB1-40A8-9DE5-DCA68D9F6F5B}" type="pres">
      <dgm:prSet presAssocID="{1E0D60A6-AB6B-408F-83B3-BD09198EBC48}" presName="spaceBetweenRectangles" presStyleCnt="0"/>
      <dgm:spPr/>
    </dgm:pt>
    <dgm:pt modelId="{86C994DB-AE10-429A-A4C5-EC9D7979CB58}" type="pres">
      <dgm:prSet presAssocID="{C72696DB-7FE5-4B26-848E-6DB8D6E2EF8D}" presName="parentLin" presStyleCnt="0"/>
      <dgm:spPr/>
    </dgm:pt>
    <dgm:pt modelId="{01BD1015-7FE0-4911-81A7-D32FFF39669B}" type="pres">
      <dgm:prSet presAssocID="{C72696DB-7FE5-4B26-848E-6DB8D6E2EF8D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FDFC15B4-5873-4EA1-A155-523D26DF4CC4}" type="pres">
      <dgm:prSet presAssocID="{C72696DB-7FE5-4B26-848E-6DB8D6E2EF8D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73A3B6-1A46-4C33-892B-815F44B21BAD}" type="pres">
      <dgm:prSet presAssocID="{C72696DB-7FE5-4B26-848E-6DB8D6E2EF8D}" presName="negativeSpace" presStyleCnt="0"/>
      <dgm:spPr/>
    </dgm:pt>
    <dgm:pt modelId="{EE07C68F-8C28-4577-835E-62FCF109849E}" type="pres">
      <dgm:prSet presAssocID="{C72696DB-7FE5-4B26-848E-6DB8D6E2EF8D}" presName="childText" presStyleLbl="conFgAcc1" presStyleIdx="3" presStyleCnt="4">
        <dgm:presLayoutVars>
          <dgm:bulletEnabled val="1"/>
        </dgm:presLayoutVars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</dgm:ptLst>
  <dgm:cxnLst>
    <dgm:cxn modelId="{7FBE262C-1AEC-471F-B0BE-210200F59603}" type="presOf" srcId="{1A1C4589-90BC-47DD-954B-85B6787FDCB3}" destId="{BE5ED80A-8259-46B1-B8F3-7D264498BC2A}" srcOrd="1" destOrd="0" presId="urn:microsoft.com/office/officeart/2005/8/layout/list1"/>
    <dgm:cxn modelId="{8B7258BC-DC35-4CD3-9853-5FF1620C49C0}" type="presOf" srcId="{FA74149D-37BC-44F5-AFDB-AFDC3D2EE090}" destId="{B86FC2BC-3043-4E83-B66D-8DE36358617A}" srcOrd="1" destOrd="0" presId="urn:microsoft.com/office/officeart/2005/8/layout/list1"/>
    <dgm:cxn modelId="{CB7CB7D1-8207-49AF-81B6-5016BED510AF}" type="presOf" srcId="{36557E7F-EFB0-4E25-A389-7F81FE359EE8}" destId="{0686959A-2DD2-4A7C-B6A9-301AA409D5CB}" srcOrd="0" destOrd="0" presId="urn:microsoft.com/office/officeart/2005/8/layout/list1"/>
    <dgm:cxn modelId="{159557BD-4913-4FDE-B756-F406665C09C2}" type="presOf" srcId="{580B7515-A0A4-4369-AD34-83C99CA53D0F}" destId="{0EB577FA-F047-42D6-B2D7-DFDEC480176C}" srcOrd="1" destOrd="0" presId="urn:microsoft.com/office/officeart/2005/8/layout/list1"/>
    <dgm:cxn modelId="{F2EFF98A-F5DA-4ABB-8135-120A751A842E}" type="presOf" srcId="{FA74149D-37BC-44F5-AFDB-AFDC3D2EE090}" destId="{87A74712-704B-45C7-A579-CE001B421E05}" srcOrd="0" destOrd="0" presId="urn:microsoft.com/office/officeart/2005/8/layout/list1"/>
    <dgm:cxn modelId="{84E89433-2F9B-4A16-9E48-A0A7F303ADE0}" srcId="{36557E7F-EFB0-4E25-A389-7F81FE359EE8}" destId="{C72696DB-7FE5-4B26-848E-6DB8D6E2EF8D}" srcOrd="3" destOrd="0" parTransId="{3C081801-8B0A-442F-A9F6-44C037B6A0F3}" sibTransId="{174F5C16-1AC9-4F30-8E80-9CB1D56E5389}"/>
    <dgm:cxn modelId="{4E5BFCF0-4FD0-485A-9D67-6A509B505E0B}" srcId="{36557E7F-EFB0-4E25-A389-7F81FE359EE8}" destId="{FA74149D-37BC-44F5-AFDB-AFDC3D2EE090}" srcOrd="1" destOrd="0" parTransId="{4F629E64-FC5E-4C86-A6BF-DC3A84E27316}" sibTransId="{CCCEDE71-1318-495C-9070-5381F350BCCB}"/>
    <dgm:cxn modelId="{1873B800-4A84-4E9D-9B1B-EB169C5F28A4}" type="presOf" srcId="{C72696DB-7FE5-4B26-848E-6DB8D6E2EF8D}" destId="{01BD1015-7FE0-4911-81A7-D32FFF39669B}" srcOrd="0" destOrd="0" presId="urn:microsoft.com/office/officeart/2005/8/layout/list1"/>
    <dgm:cxn modelId="{2FE7813F-1B59-4527-AE1E-45F49B15D520}" srcId="{36557E7F-EFB0-4E25-A389-7F81FE359EE8}" destId="{1A1C4589-90BC-47DD-954B-85B6787FDCB3}" srcOrd="2" destOrd="0" parTransId="{C92ECBC1-2830-4F8F-A693-FD8014D71656}" sibTransId="{1E0D60A6-AB6B-408F-83B3-BD09198EBC48}"/>
    <dgm:cxn modelId="{5D107882-F641-40AC-8EFB-2755CB33D52A}" type="presOf" srcId="{580B7515-A0A4-4369-AD34-83C99CA53D0F}" destId="{5BD438DD-46BD-4502-A613-C60AEFA6F61C}" srcOrd="0" destOrd="0" presId="urn:microsoft.com/office/officeart/2005/8/layout/list1"/>
    <dgm:cxn modelId="{084D6584-5462-422A-9316-B64CB8797343}" type="presOf" srcId="{C72696DB-7FE5-4B26-848E-6DB8D6E2EF8D}" destId="{FDFC15B4-5873-4EA1-A155-523D26DF4CC4}" srcOrd="1" destOrd="0" presId="urn:microsoft.com/office/officeart/2005/8/layout/list1"/>
    <dgm:cxn modelId="{4BE66005-1F59-4C7F-9ECE-EB15B2CCD996}" srcId="{36557E7F-EFB0-4E25-A389-7F81FE359EE8}" destId="{580B7515-A0A4-4369-AD34-83C99CA53D0F}" srcOrd="0" destOrd="0" parTransId="{69CBAC7A-DDD1-40E7-BCEA-ADFC82F8B7EB}" sibTransId="{085D7F15-F176-4B49-9F64-B2C68F73EB13}"/>
    <dgm:cxn modelId="{47701859-AA21-44A4-87BF-125766D5A82B}" type="presOf" srcId="{1A1C4589-90BC-47DD-954B-85B6787FDCB3}" destId="{0479F29E-7DF6-4CF2-B3BC-2BBCA6964ED1}" srcOrd="0" destOrd="0" presId="urn:microsoft.com/office/officeart/2005/8/layout/list1"/>
    <dgm:cxn modelId="{B039DAAD-E505-4542-9A0F-80E1CBF9885C}" type="presParOf" srcId="{0686959A-2DD2-4A7C-B6A9-301AA409D5CB}" destId="{144B272E-2A06-48DE-BF36-DD2F2194BB58}" srcOrd="0" destOrd="0" presId="urn:microsoft.com/office/officeart/2005/8/layout/list1"/>
    <dgm:cxn modelId="{51FC8080-CA69-429B-A81D-006BD6CC9BBA}" type="presParOf" srcId="{144B272E-2A06-48DE-BF36-DD2F2194BB58}" destId="{5BD438DD-46BD-4502-A613-C60AEFA6F61C}" srcOrd="0" destOrd="0" presId="urn:microsoft.com/office/officeart/2005/8/layout/list1"/>
    <dgm:cxn modelId="{A0526B0E-22D2-40A0-BB1F-6342EF39DE66}" type="presParOf" srcId="{144B272E-2A06-48DE-BF36-DD2F2194BB58}" destId="{0EB577FA-F047-42D6-B2D7-DFDEC480176C}" srcOrd="1" destOrd="0" presId="urn:microsoft.com/office/officeart/2005/8/layout/list1"/>
    <dgm:cxn modelId="{55453B21-3FBE-4D1A-AC1C-6AF0CA10EC6C}" type="presParOf" srcId="{0686959A-2DD2-4A7C-B6A9-301AA409D5CB}" destId="{8FEE5906-1468-4656-BC32-6C13421C8B1D}" srcOrd="1" destOrd="0" presId="urn:microsoft.com/office/officeart/2005/8/layout/list1"/>
    <dgm:cxn modelId="{2BE3C23D-A553-4848-9815-51351338AC1E}" type="presParOf" srcId="{0686959A-2DD2-4A7C-B6A9-301AA409D5CB}" destId="{8D27C2B6-C62C-4FC1-AC25-38B090396D93}" srcOrd="2" destOrd="0" presId="urn:microsoft.com/office/officeart/2005/8/layout/list1"/>
    <dgm:cxn modelId="{C3FB6CAB-89CA-4DB2-B942-C4C881568760}" type="presParOf" srcId="{0686959A-2DD2-4A7C-B6A9-301AA409D5CB}" destId="{9919629A-AB69-4882-8383-A043EB1FD2F8}" srcOrd="3" destOrd="0" presId="urn:microsoft.com/office/officeart/2005/8/layout/list1"/>
    <dgm:cxn modelId="{E06A7449-AE90-47D3-B419-E44DE0B80E7A}" type="presParOf" srcId="{0686959A-2DD2-4A7C-B6A9-301AA409D5CB}" destId="{61C2A2E1-8194-46D7-A185-C299AF167F9D}" srcOrd="4" destOrd="0" presId="urn:microsoft.com/office/officeart/2005/8/layout/list1"/>
    <dgm:cxn modelId="{D98E0382-BAF4-4FBA-A818-E839992446E2}" type="presParOf" srcId="{61C2A2E1-8194-46D7-A185-C299AF167F9D}" destId="{87A74712-704B-45C7-A579-CE001B421E05}" srcOrd="0" destOrd="0" presId="urn:microsoft.com/office/officeart/2005/8/layout/list1"/>
    <dgm:cxn modelId="{CC798F1D-BB0F-4C70-B157-862665080C4C}" type="presParOf" srcId="{61C2A2E1-8194-46D7-A185-C299AF167F9D}" destId="{B86FC2BC-3043-4E83-B66D-8DE36358617A}" srcOrd="1" destOrd="0" presId="urn:microsoft.com/office/officeart/2005/8/layout/list1"/>
    <dgm:cxn modelId="{48882993-CC83-4E1A-8A61-E72B89EF6C48}" type="presParOf" srcId="{0686959A-2DD2-4A7C-B6A9-301AA409D5CB}" destId="{3C851C8C-D824-417B-9F02-5A8B6C525F7B}" srcOrd="5" destOrd="0" presId="urn:microsoft.com/office/officeart/2005/8/layout/list1"/>
    <dgm:cxn modelId="{51C2F701-AA3E-46C2-9505-CD752942FD00}" type="presParOf" srcId="{0686959A-2DD2-4A7C-B6A9-301AA409D5CB}" destId="{A6D61206-B2D8-40F1-85EA-0E3ED82AFAB1}" srcOrd="6" destOrd="0" presId="urn:microsoft.com/office/officeart/2005/8/layout/list1"/>
    <dgm:cxn modelId="{2E37DE4C-5931-487C-9587-B9193A7CE4E4}" type="presParOf" srcId="{0686959A-2DD2-4A7C-B6A9-301AA409D5CB}" destId="{34C1933F-BF82-48AE-84C6-20E905F7E87D}" srcOrd="7" destOrd="0" presId="urn:microsoft.com/office/officeart/2005/8/layout/list1"/>
    <dgm:cxn modelId="{D0DAF7B6-809B-4139-8CDF-2226292A073B}" type="presParOf" srcId="{0686959A-2DD2-4A7C-B6A9-301AA409D5CB}" destId="{CF139466-9F2F-499A-A166-782AA38360DB}" srcOrd="8" destOrd="0" presId="urn:microsoft.com/office/officeart/2005/8/layout/list1"/>
    <dgm:cxn modelId="{456A7188-3DF4-4F3D-8701-7775C3268537}" type="presParOf" srcId="{CF139466-9F2F-499A-A166-782AA38360DB}" destId="{0479F29E-7DF6-4CF2-B3BC-2BBCA6964ED1}" srcOrd="0" destOrd="0" presId="urn:microsoft.com/office/officeart/2005/8/layout/list1"/>
    <dgm:cxn modelId="{F6FC35A1-2CA2-49E1-A537-24762DF5CE32}" type="presParOf" srcId="{CF139466-9F2F-499A-A166-782AA38360DB}" destId="{BE5ED80A-8259-46B1-B8F3-7D264498BC2A}" srcOrd="1" destOrd="0" presId="urn:microsoft.com/office/officeart/2005/8/layout/list1"/>
    <dgm:cxn modelId="{1C734783-B061-4149-8335-41B182AB913D}" type="presParOf" srcId="{0686959A-2DD2-4A7C-B6A9-301AA409D5CB}" destId="{B22F19B1-CB4B-43FA-8505-5C86E485B29C}" srcOrd="9" destOrd="0" presId="urn:microsoft.com/office/officeart/2005/8/layout/list1"/>
    <dgm:cxn modelId="{04BD5116-C29D-414D-B42F-435C39A24944}" type="presParOf" srcId="{0686959A-2DD2-4A7C-B6A9-301AA409D5CB}" destId="{2CC7693C-D13E-45BA-8B0A-2ED6379BBC66}" srcOrd="10" destOrd="0" presId="urn:microsoft.com/office/officeart/2005/8/layout/list1"/>
    <dgm:cxn modelId="{2D0EA85C-C928-40A9-90AE-7A01896D9070}" type="presParOf" srcId="{0686959A-2DD2-4A7C-B6A9-301AA409D5CB}" destId="{48F095E5-DFB1-40A8-9DE5-DCA68D9F6F5B}" srcOrd="11" destOrd="0" presId="urn:microsoft.com/office/officeart/2005/8/layout/list1"/>
    <dgm:cxn modelId="{C2266A9B-ABDE-4AEC-B9C5-B0AD00F49EB3}" type="presParOf" srcId="{0686959A-2DD2-4A7C-B6A9-301AA409D5CB}" destId="{86C994DB-AE10-429A-A4C5-EC9D7979CB58}" srcOrd="12" destOrd="0" presId="urn:microsoft.com/office/officeart/2005/8/layout/list1"/>
    <dgm:cxn modelId="{ACC655E1-3879-4973-8947-9F6F8031B741}" type="presParOf" srcId="{86C994DB-AE10-429A-A4C5-EC9D7979CB58}" destId="{01BD1015-7FE0-4911-81A7-D32FFF39669B}" srcOrd="0" destOrd="0" presId="urn:microsoft.com/office/officeart/2005/8/layout/list1"/>
    <dgm:cxn modelId="{EF0F577B-5F38-421E-B53F-405D6128BAF7}" type="presParOf" srcId="{86C994DB-AE10-429A-A4C5-EC9D7979CB58}" destId="{FDFC15B4-5873-4EA1-A155-523D26DF4CC4}" srcOrd="1" destOrd="0" presId="urn:microsoft.com/office/officeart/2005/8/layout/list1"/>
    <dgm:cxn modelId="{97BF63DD-414B-4F77-B594-4DC3D5052D8E}" type="presParOf" srcId="{0686959A-2DD2-4A7C-B6A9-301AA409D5CB}" destId="{3073A3B6-1A46-4C33-892B-815F44B21BAD}" srcOrd="13" destOrd="0" presId="urn:microsoft.com/office/officeart/2005/8/layout/list1"/>
    <dgm:cxn modelId="{BC981E60-F318-4767-9854-59C15A5D2D70}" type="presParOf" srcId="{0686959A-2DD2-4A7C-B6A9-301AA409D5CB}" destId="{EE07C68F-8C28-4577-835E-62FCF109849E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6557E7F-EFB0-4E25-A389-7F81FE359EE8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1C4589-90BC-47DD-954B-85B6787FDCB3}">
      <dgm:prSet phldrT="[Text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GB" sz="1800" b="1" dirty="0" smtClean="0"/>
            <a:t>If application works normally, then it should work with Windows 7</a:t>
          </a:r>
          <a:endParaRPr lang="en-US" sz="1800" b="1" dirty="0"/>
        </a:p>
      </dgm:t>
    </dgm:pt>
    <dgm:pt modelId="{C92ECBC1-2830-4F8F-A693-FD8014D71656}" type="parTrans" cxnId="{2FE7813F-1B59-4527-AE1E-45F49B15D520}">
      <dgm:prSet/>
      <dgm:spPr/>
      <dgm:t>
        <a:bodyPr/>
        <a:lstStyle/>
        <a:p>
          <a:endParaRPr lang="en-US" sz="1800" b="1"/>
        </a:p>
      </dgm:t>
    </dgm:pt>
    <dgm:pt modelId="{1E0D60A6-AB6B-408F-83B3-BD09198EBC48}" type="sibTrans" cxnId="{2FE7813F-1B59-4527-AE1E-45F49B15D520}">
      <dgm:prSet/>
      <dgm:spPr/>
      <dgm:t>
        <a:bodyPr/>
        <a:lstStyle/>
        <a:p>
          <a:endParaRPr lang="en-US" sz="1800" b="1"/>
        </a:p>
      </dgm:t>
    </dgm:pt>
    <dgm:pt modelId="{C72696DB-7FE5-4B26-848E-6DB8D6E2EF8D}">
      <dgm:prSet phldrT="[Text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chemeClr val="tx2">
            <a:lumMod val="25000"/>
          </a:schemeClr>
        </a:solidFill>
      </dgm:spPr>
      <dgm:t>
        <a:bodyPr/>
        <a:lstStyle/>
        <a:p>
          <a:r>
            <a:rPr lang="en-GB" sz="1800" b="1" dirty="0" smtClean="0"/>
            <a:t>Demo of Session0 Isolation Test</a:t>
          </a:r>
          <a:endParaRPr lang="en-US" sz="1800" b="1" dirty="0"/>
        </a:p>
      </dgm:t>
    </dgm:pt>
    <dgm:pt modelId="{3C081801-8B0A-442F-A9F6-44C037B6A0F3}" type="parTrans" cxnId="{84E89433-2F9B-4A16-9E48-A0A7F303ADE0}">
      <dgm:prSet/>
      <dgm:spPr/>
      <dgm:t>
        <a:bodyPr/>
        <a:lstStyle/>
        <a:p>
          <a:endParaRPr lang="en-US" sz="1800" b="1"/>
        </a:p>
      </dgm:t>
    </dgm:pt>
    <dgm:pt modelId="{174F5C16-1AC9-4F30-8E80-9CB1D56E5389}" type="sibTrans" cxnId="{84E89433-2F9B-4A16-9E48-A0A7F303ADE0}">
      <dgm:prSet/>
      <dgm:spPr/>
      <dgm:t>
        <a:bodyPr/>
        <a:lstStyle/>
        <a:p>
          <a:endParaRPr lang="en-US" sz="1800" b="1"/>
        </a:p>
      </dgm:t>
    </dgm:pt>
    <dgm:pt modelId="{FA74149D-37BC-44F5-AFDB-AFDC3D2EE090}">
      <dgm:prSet phldrT="[Text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GB" sz="1800" b="1" dirty="0" smtClean="0"/>
            <a:t>Keep the application in Use and Switch to another User without Logging off</a:t>
          </a:r>
          <a:endParaRPr lang="en-US" sz="1800" b="1" dirty="0"/>
        </a:p>
      </dgm:t>
    </dgm:pt>
    <dgm:pt modelId="{4F629E64-FC5E-4C86-A6BF-DC3A84E27316}" type="parTrans" cxnId="{4E5BFCF0-4FD0-485A-9D67-6A509B505E0B}">
      <dgm:prSet/>
      <dgm:spPr/>
      <dgm:t>
        <a:bodyPr/>
        <a:lstStyle/>
        <a:p>
          <a:endParaRPr lang="en-US" sz="1800" b="1"/>
        </a:p>
      </dgm:t>
    </dgm:pt>
    <dgm:pt modelId="{CCCEDE71-1318-495C-9070-5381F350BCCB}" type="sibTrans" cxnId="{4E5BFCF0-4FD0-485A-9D67-6A509B505E0B}">
      <dgm:prSet/>
      <dgm:spPr/>
      <dgm:t>
        <a:bodyPr/>
        <a:lstStyle/>
        <a:p>
          <a:endParaRPr lang="en-US" sz="1800" b="1"/>
        </a:p>
      </dgm:t>
    </dgm:pt>
    <dgm:pt modelId="{580B7515-A0A4-4369-AD34-83C99CA53D0F}">
      <dgm:prSet phldrT="[Text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sz="1800" b="1" dirty="0" smtClean="0"/>
            <a:t>Launch Application in XP with FUS enabled</a:t>
          </a:r>
          <a:endParaRPr lang="en-US" sz="1800" b="1" dirty="0"/>
        </a:p>
      </dgm:t>
    </dgm:pt>
    <dgm:pt modelId="{085D7F15-F176-4B49-9F64-B2C68F73EB13}" type="sibTrans" cxnId="{4BE66005-1F59-4C7F-9ECE-EB15B2CCD996}">
      <dgm:prSet/>
      <dgm:spPr/>
      <dgm:t>
        <a:bodyPr/>
        <a:lstStyle/>
        <a:p>
          <a:endParaRPr lang="en-US" sz="1800" b="1"/>
        </a:p>
      </dgm:t>
    </dgm:pt>
    <dgm:pt modelId="{69CBAC7A-DDD1-40E7-BCEA-ADFC82F8B7EB}" type="parTrans" cxnId="{4BE66005-1F59-4C7F-9ECE-EB15B2CCD996}">
      <dgm:prSet/>
      <dgm:spPr/>
      <dgm:t>
        <a:bodyPr/>
        <a:lstStyle/>
        <a:p>
          <a:endParaRPr lang="en-US" sz="1800" b="1"/>
        </a:p>
      </dgm:t>
    </dgm:pt>
    <dgm:pt modelId="{0686959A-2DD2-4A7C-B6A9-301AA409D5CB}" type="pres">
      <dgm:prSet presAssocID="{36557E7F-EFB0-4E25-A389-7F81FE359EE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44B272E-2A06-48DE-BF36-DD2F2194BB58}" type="pres">
      <dgm:prSet presAssocID="{580B7515-A0A4-4369-AD34-83C99CA53D0F}" presName="parentLin" presStyleCnt="0"/>
      <dgm:spPr/>
    </dgm:pt>
    <dgm:pt modelId="{5BD438DD-46BD-4502-A613-C60AEFA6F61C}" type="pres">
      <dgm:prSet presAssocID="{580B7515-A0A4-4369-AD34-83C99CA53D0F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0EB577FA-F047-42D6-B2D7-DFDEC480176C}" type="pres">
      <dgm:prSet presAssocID="{580B7515-A0A4-4369-AD34-83C99CA53D0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EE5906-1468-4656-BC32-6C13421C8B1D}" type="pres">
      <dgm:prSet presAssocID="{580B7515-A0A4-4369-AD34-83C99CA53D0F}" presName="negativeSpace" presStyleCnt="0"/>
      <dgm:spPr/>
    </dgm:pt>
    <dgm:pt modelId="{8D27C2B6-C62C-4FC1-AC25-38B090396D93}" type="pres">
      <dgm:prSet presAssocID="{580B7515-A0A4-4369-AD34-83C99CA53D0F}" presName="childText" presStyleLbl="conFgAcc1" presStyleIdx="0" presStyleCnt="4">
        <dgm:presLayoutVars>
          <dgm:bulletEnabled val="1"/>
        </dgm:presLayoutVars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9919629A-AB69-4882-8383-A043EB1FD2F8}" type="pres">
      <dgm:prSet presAssocID="{085D7F15-F176-4B49-9F64-B2C68F73EB13}" presName="spaceBetweenRectangles" presStyleCnt="0"/>
      <dgm:spPr/>
    </dgm:pt>
    <dgm:pt modelId="{61C2A2E1-8194-46D7-A185-C299AF167F9D}" type="pres">
      <dgm:prSet presAssocID="{FA74149D-37BC-44F5-AFDB-AFDC3D2EE090}" presName="parentLin" presStyleCnt="0"/>
      <dgm:spPr/>
    </dgm:pt>
    <dgm:pt modelId="{87A74712-704B-45C7-A579-CE001B421E05}" type="pres">
      <dgm:prSet presAssocID="{FA74149D-37BC-44F5-AFDB-AFDC3D2EE090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86FC2BC-3043-4E83-B66D-8DE36358617A}" type="pres">
      <dgm:prSet presAssocID="{FA74149D-37BC-44F5-AFDB-AFDC3D2EE090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851C8C-D824-417B-9F02-5A8B6C525F7B}" type="pres">
      <dgm:prSet presAssocID="{FA74149D-37BC-44F5-AFDB-AFDC3D2EE090}" presName="negativeSpace" presStyleCnt="0"/>
      <dgm:spPr/>
    </dgm:pt>
    <dgm:pt modelId="{A6D61206-B2D8-40F1-85EA-0E3ED82AFAB1}" type="pres">
      <dgm:prSet presAssocID="{FA74149D-37BC-44F5-AFDB-AFDC3D2EE090}" presName="childText" presStyleLbl="conFgAcc1" presStyleIdx="1" presStyleCnt="4">
        <dgm:presLayoutVars>
          <dgm:bulletEnabled val="1"/>
        </dgm:presLayoutVars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34C1933F-BF82-48AE-84C6-20E905F7E87D}" type="pres">
      <dgm:prSet presAssocID="{CCCEDE71-1318-495C-9070-5381F350BCCB}" presName="spaceBetweenRectangles" presStyleCnt="0"/>
      <dgm:spPr/>
    </dgm:pt>
    <dgm:pt modelId="{CF139466-9F2F-499A-A166-782AA38360DB}" type="pres">
      <dgm:prSet presAssocID="{1A1C4589-90BC-47DD-954B-85B6787FDCB3}" presName="parentLin" presStyleCnt="0"/>
      <dgm:spPr/>
    </dgm:pt>
    <dgm:pt modelId="{0479F29E-7DF6-4CF2-B3BC-2BBCA6964ED1}" type="pres">
      <dgm:prSet presAssocID="{1A1C4589-90BC-47DD-954B-85B6787FDCB3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BE5ED80A-8259-46B1-B8F3-7D264498BC2A}" type="pres">
      <dgm:prSet presAssocID="{1A1C4589-90BC-47DD-954B-85B6787FDCB3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2F19B1-CB4B-43FA-8505-5C86E485B29C}" type="pres">
      <dgm:prSet presAssocID="{1A1C4589-90BC-47DD-954B-85B6787FDCB3}" presName="negativeSpace" presStyleCnt="0"/>
      <dgm:spPr/>
    </dgm:pt>
    <dgm:pt modelId="{2CC7693C-D13E-45BA-8B0A-2ED6379BBC66}" type="pres">
      <dgm:prSet presAssocID="{1A1C4589-90BC-47DD-954B-85B6787FDCB3}" presName="childText" presStyleLbl="conFgAcc1" presStyleIdx="2" presStyleCnt="4">
        <dgm:presLayoutVars>
          <dgm:bulletEnabled val="1"/>
        </dgm:presLayoutVars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48F095E5-DFB1-40A8-9DE5-DCA68D9F6F5B}" type="pres">
      <dgm:prSet presAssocID="{1E0D60A6-AB6B-408F-83B3-BD09198EBC48}" presName="spaceBetweenRectangles" presStyleCnt="0"/>
      <dgm:spPr/>
    </dgm:pt>
    <dgm:pt modelId="{86C994DB-AE10-429A-A4C5-EC9D7979CB58}" type="pres">
      <dgm:prSet presAssocID="{C72696DB-7FE5-4B26-848E-6DB8D6E2EF8D}" presName="parentLin" presStyleCnt="0"/>
      <dgm:spPr/>
    </dgm:pt>
    <dgm:pt modelId="{01BD1015-7FE0-4911-81A7-D32FFF39669B}" type="pres">
      <dgm:prSet presAssocID="{C72696DB-7FE5-4B26-848E-6DB8D6E2EF8D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FDFC15B4-5873-4EA1-A155-523D26DF4CC4}" type="pres">
      <dgm:prSet presAssocID="{C72696DB-7FE5-4B26-848E-6DB8D6E2EF8D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73A3B6-1A46-4C33-892B-815F44B21BAD}" type="pres">
      <dgm:prSet presAssocID="{C72696DB-7FE5-4B26-848E-6DB8D6E2EF8D}" presName="negativeSpace" presStyleCnt="0"/>
      <dgm:spPr/>
    </dgm:pt>
    <dgm:pt modelId="{EE07C68F-8C28-4577-835E-62FCF109849E}" type="pres">
      <dgm:prSet presAssocID="{C72696DB-7FE5-4B26-848E-6DB8D6E2EF8D}" presName="childText" presStyleLbl="conFgAcc1" presStyleIdx="3" presStyleCnt="4">
        <dgm:presLayoutVars>
          <dgm:bulletEnabled val="1"/>
        </dgm:presLayoutVars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</dgm:ptLst>
  <dgm:cxnLst>
    <dgm:cxn modelId="{BB850F2A-DF7D-474D-961E-03819D6CA0FB}" type="presOf" srcId="{FA74149D-37BC-44F5-AFDB-AFDC3D2EE090}" destId="{B86FC2BC-3043-4E83-B66D-8DE36358617A}" srcOrd="1" destOrd="0" presId="urn:microsoft.com/office/officeart/2005/8/layout/list1"/>
    <dgm:cxn modelId="{CC68BC78-E09A-42B0-B8FF-48EDF4811467}" type="presOf" srcId="{1A1C4589-90BC-47DD-954B-85B6787FDCB3}" destId="{BE5ED80A-8259-46B1-B8F3-7D264498BC2A}" srcOrd="1" destOrd="0" presId="urn:microsoft.com/office/officeart/2005/8/layout/list1"/>
    <dgm:cxn modelId="{61EA8E7D-2E54-4BA2-AFBC-527DF902D69E}" type="presOf" srcId="{FA74149D-37BC-44F5-AFDB-AFDC3D2EE090}" destId="{87A74712-704B-45C7-A579-CE001B421E05}" srcOrd="0" destOrd="0" presId="urn:microsoft.com/office/officeart/2005/8/layout/list1"/>
    <dgm:cxn modelId="{874F86B2-A6D6-4C6E-B5F2-92EC1A669F0D}" type="presOf" srcId="{C72696DB-7FE5-4B26-848E-6DB8D6E2EF8D}" destId="{FDFC15B4-5873-4EA1-A155-523D26DF4CC4}" srcOrd="1" destOrd="0" presId="urn:microsoft.com/office/officeart/2005/8/layout/list1"/>
    <dgm:cxn modelId="{5892E50B-13C5-49B0-8164-D06348D2CBF5}" type="presOf" srcId="{580B7515-A0A4-4369-AD34-83C99CA53D0F}" destId="{0EB577FA-F047-42D6-B2D7-DFDEC480176C}" srcOrd="1" destOrd="0" presId="urn:microsoft.com/office/officeart/2005/8/layout/list1"/>
    <dgm:cxn modelId="{30006370-8B39-4F19-8EDC-EC1739609FB1}" type="presOf" srcId="{1A1C4589-90BC-47DD-954B-85B6787FDCB3}" destId="{0479F29E-7DF6-4CF2-B3BC-2BBCA6964ED1}" srcOrd="0" destOrd="0" presId="urn:microsoft.com/office/officeart/2005/8/layout/list1"/>
    <dgm:cxn modelId="{84E89433-2F9B-4A16-9E48-A0A7F303ADE0}" srcId="{36557E7F-EFB0-4E25-A389-7F81FE359EE8}" destId="{C72696DB-7FE5-4B26-848E-6DB8D6E2EF8D}" srcOrd="3" destOrd="0" parTransId="{3C081801-8B0A-442F-A9F6-44C037B6A0F3}" sibTransId="{174F5C16-1AC9-4F30-8E80-9CB1D56E5389}"/>
    <dgm:cxn modelId="{4E5BFCF0-4FD0-485A-9D67-6A509B505E0B}" srcId="{36557E7F-EFB0-4E25-A389-7F81FE359EE8}" destId="{FA74149D-37BC-44F5-AFDB-AFDC3D2EE090}" srcOrd="1" destOrd="0" parTransId="{4F629E64-FC5E-4C86-A6BF-DC3A84E27316}" sibTransId="{CCCEDE71-1318-495C-9070-5381F350BCCB}"/>
    <dgm:cxn modelId="{2FE7813F-1B59-4527-AE1E-45F49B15D520}" srcId="{36557E7F-EFB0-4E25-A389-7F81FE359EE8}" destId="{1A1C4589-90BC-47DD-954B-85B6787FDCB3}" srcOrd="2" destOrd="0" parTransId="{C92ECBC1-2830-4F8F-A693-FD8014D71656}" sibTransId="{1E0D60A6-AB6B-408F-83B3-BD09198EBC48}"/>
    <dgm:cxn modelId="{4BE66005-1F59-4C7F-9ECE-EB15B2CCD996}" srcId="{36557E7F-EFB0-4E25-A389-7F81FE359EE8}" destId="{580B7515-A0A4-4369-AD34-83C99CA53D0F}" srcOrd="0" destOrd="0" parTransId="{69CBAC7A-DDD1-40E7-BCEA-ADFC82F8B7EB}" sibTransId="{085D7F15-F176-4B49-9F64-B2C68F73EB13}"/>
    <dgm:cxn modelId="{1D675CCB-1EAA-4D6C-A863-D8F2787DA1D2}" type="presOf" srcId="{C72696DB-7FE5-4B26-848E-6DB8D6E2EF8D}" destId="{01BD1015-7FE0-4911-81A7-D32FFF39669B}" srcOrd="0" destOrd="0" presId="urn:microsoft.com/office/officeart/2005/8/layout/list1"/>
    <dgm:cxn modelId="{E92550AF-DEFE-4D54-AB3E-8DA6D3046CA7}" type="presOf" srcId="{580B7515-A0A4-4369-AD34-83C99CA53D0F}" destId="{5BD438DD-46BD-4502-A613-C60AEFA6F61C}" srcOrd="0" destOrd="0" presId="urn:microsoft.com/office/officeart/2005/8/layout/list1"/>
    <dgm:cxn modelId="{0642B351-155E-45D4-B42B-962B9E072748}" type="presOf" srcId="{36557E7F-EFB0-4E25-A389-7F81FE359EE8}" destId="{0686959A-2DD2-4A7C-B6A9-301AA409D5CB}" srcOrd="0" destOrd="0" presId="urn:microsoft.com/office/officeart/2005/8/layout/list1"/>
    <dgm:cxn modelId="{526B21AF-20C6-4B2C-BE5C-CC07C95D93EC}" type="presParOf" srcId="{0686959A-2DD2-4A7C-B6A9-301AA409D5CB}" destId="{144B272E-2A06-48DE-BF36-DD2F2194BB58}" srcOrd="0" destOrd="0" presId="urn:microsoft.com/office/officeart/2005/8/layout/list1"/>
    <dgm:cxn modelId="{C9825A4A-BE9C-4693-9719-E1BE78136624}" type="presParOf" srcId="{144B272E-2A06-48DE-BF36-DD2F2194BB58}" destId="{5BD438DD-46BD-4502-A613-C60AEFA6F61C}" srcOrd="0" destOrd="0" presId="urn:microsoft.com/office/officeart/2005/8/layout/list1"/>
    <dgm:cxn modelId="{1B7EE274-AAB0-4BC0-9391-F066AC517BCC}" type="presParOf" srcId="{144B272E-2A06-48DE-BF36-DD2F2194BB58}" destId="{0EB577FA-F047-42D6-B2D7-DFDEC480176C}" srcOrd="1" destOrd="0" presId="urn:microsoft.com/office/officeart/2005/8/layout/list1"/>
    <dgm:cxn modelId="{F41D607E-0DDD-46AB-ADB2-98343FB421F9}" type="presParOf" srcId="{0686959A-2DD2-4A7C-B6A9-301AA409D5CB}" destId="{8FEE5906-1468-4656-BC32-6C13421C8B1D}" srcOrd="1" destOrd="0" presId="urn:microsoft.com/office/officeart/2005/8/layout/list1"/>
    <dgm:cxn modelId="{E0C76D51-A7DD-4A39-A748-7B6A2CA674F8}" type="presParOf" srcId="{0686959A-2DD2-4A7C-B6A9-301AA409D5CB}" destId="{8D27C2B6-C62C-4FC1-AC25-38B090396D93}" srcOrd="2" destOrd="0" presId="urn:microsoft.com/office/officeart/2005/8/layout/list1"/>
    <dgm:cxn modelId="{0496CBD5-91C7-4A74-A68C-836C9174BEA5}" type="presParOf" srcId="{0686959A-2DD2-4A7C-B6A9-301AA409D5CB}" destId="{9919629A-AB69-4882-8383-A043EB1FD2F8}" srcOrd="3" destOrd="0" presId="urn:microsoft.com/office/officeart/2005/8/layout/list1"/>
    <dgm:cxn modelId="{09DE286B-E455-49E7-B19B-BC273C23DCB3}" type="presParOf" srcId="{0686959A-2DD2-4A7C-B6A9-301AA409D5CB}" destId="{61C2A2E1-8194-46D7-A185-C299AF167F9D}" srcOrd="4" destOrd="0" presId="urn:microsoft.com/office/officeart/2005/8/layout/list1"/>
    <dgm:cxn modelId="{DE0E68A2-FC45-4717-B98D-ED5EDB6A66E8}" type="presParOf" srcId="{61C2A2E1-8194-46D7-A185-C299AF167F9D}" destId="{87A74712-704B-45C7-A579-CE001B421E05}" srcOrd="0" destOrd="0" presId="urn:microsoft.com/office/officeart/2005/8/layout/list1"/>
    <dgm:cxn modelId="{B08F021E-662A-4F20-BB8B-8720E621A390}" type="presParOf" srcId="{61C2A2E1-8194-46D7-A185-C299AF167F9D}" destId="{B86FC2BC-3043-4E83-B66D-8DE36358617A}" srcOrd="1" destOrd="0" presId="urn:microsoft.com/office/officeart/2005/8/layout/list1"/>
    <dgm:cxn modelId="{730C083B-C33A-4BD1-B39D-01628F823747}" type="presParOf" srcId="{0686959A-2DD2-4A7C-B6A9-301AA409D5CB}" destId="{3C851C8C-D824-417B-9F02-5A8B6C525F7B}" srcOrd="5" destOrd="0" presId="urn:microsoft.com/office/officeart/2005/8/layout/list1"/>
    <dgm:cxn modelId="{FB1336D6-871D-45F5-830C-9C85123C3D09}" type="presParOf" srcId="{0686959A-2DD2-4A7C-B6A9-301AA409D5CB}" destId="{A6D61206-B2D8-40F1-85EA-0E3ED82AFAB1}" srcOrd="6" destOrd="0" presId="urn:microsoft.com/office/officeart/2005/8/layout/list1"/>
    <dgm:cxn modelId="{AF79ABA3-C52F-4CE4-918E-A3C8D99EC447}" type="presParOf" srcId="{0686959A-2DD2-4A7C-B6A9-301AA409D5CB}" destId="{34C1933F-BF82-48AE-84C6-20E905F7E87D}" srcOrd="7" destOrd="0" presId="urn:microsoft.com/office/officeart/2005/8/layout/list1"/>
    <dgm:cxn modelId="{A8611440-3322-49F5-A3A7-C43147C8C35B}" type="presParOf" srcId="{0686959A-2DD2-4A7C-B6A9-301AA409D5CB}" destId="{CF139466-9F2F-499A-A166-782AA38360DB}" srcOrd="8" destOrd="0" presId="urn:microsoft.com/office/officeart/2005/8/layout/list1"/>
    <dgm:cxn modelId="{DEFBD2A3-0339-4E4D-A417-499D72943F81}" type="presParOf" srcId="{CF139466-9F2F-499A-A166-782AA38360DB}" destId="{0479F29E-7DF6-4CF2-B3BC-2BBCA6964ED1}" srcOrd="0" destOrd="0" presId="urn:microsoft.com/office/officeart/2005/8/layout/list1"/>
    <dgm:cxn modelId="{6C8FD810-792A-4F2A-A5ED-943995205652}" type="presParOf" srcId="{CF139466-9F2F-499A-A166-782AA38360DB}" destId="{BE5ED80A-8259-46B1-B8F3-7D264498BC2A}" srcOrd="1" destOrd="0" presId="urn:microsoft.com/office/officeart/2005/8/layout/list1"/>
    <dgm:cxn modelId="{70BFC7A8-BEB6-4707-B00D-23ED28FBC6F4}" type="presParOf" srcId="{0686959A-2DD2-4A7C-B6A9-301AA409D5CB}" destId="{B22F19B1-CB4B-43FA-8505-5C86E485B29C}" srcOrd="9" destOrd="0" presId="urn:microsoft.com/office/officeart/2005/8/layout/list1"/>
    <dgm:cxn modelId="{38258BB7-38C2-4B70-BA3F-435BFA967349}" type="presParOf" srcId="{0686959A-2DD2-4A7C-B6A9-301AA409D5CB}" destId="{2CC7693C-D13E-45BA-8B0A-2ED6379BBC66}" srcOrd="10" destOrd="0" presId="urn:microsoft.com/office/officeart/2005/8/layout/list1"/>
    <dgm:cxn modelId="{4F283983-1120-450C-9F64-8E3C41B13075}" type="presParOf" srcId="{0686959A-2DD2-4A7C-B6A9-301AA409D5CB}" destId="{48F095E5-DFB1-40A8-9DE5-DCA68D9F6F5B}" srcOrd="11" destOrd="0" presId="urn:microsoft.com/office/officeart/2005/8/layout/list1"/>
    <dgm:cxn modelId="{E7D44340-6A4B-4A9F-B74E-CD1FDC30F13A}" type="presParOf" srcId="{0686959A-2DD2-4A7C-B6A9-301AA409D5CB}" destId="{86C994DB-AE10-429A-A4C5-EC9D7979CB58}" srcOrd="12" destOrd="0" presId="urn:microsoft.com/office/officeart/2005/8/layout/list1"/>
    <dgm:cxn modelId="{5EE28783-678A-4C82-8A50-01F4BB7DE4C0}" type="presParOf" srcId="{86C994DB-AE10-429A-A4C5-EC9D7979CB58}" destId="{01BD1015-7FE0-4911-81A7-D32FFF39669B}" srcOrd="0" destOrd="0" presId="urn:microsoft.com/office/officeart/2005/8/layout/list1"/>
    <dgm:cxn modelId="{E1D2DADD-A710-4DE7-A4EE-246F4EB91FCB}" type="presParOf" srcId="{86C994DB-AE10-429A-A4C5-EC9D7979CB58}" destId="{FDFC15B4-5873-4EA1-A155-523D26DF4CC4}" srcOrd="1" destOrd="0" presId="urn:microsoft.com/office/officeart/2005/8/layout/list1"/>
    <dgm:cxn modelId="{739554DF-E0B4-4D95-936C-05CEB5848AE1}" type="presParOf" srcId="{0686959A-2DD2-4A7C-B6A9-301AA409D5CB}" destId="{3073A3B6-1A46-4C33-892B-815F44B21BAD}" srcOrd="13" destOrd="0" presId="urn:microsoft.com/office/officeart/2005/8/layout/list1"/>
    <dgm:cxn modelId="{F4E4BC71-034D-4557-8BC3-6303897DD051}" type="presParOf" srcId="{0686959A-2DD2-4A7C-B6A9-301AA409D5CB}" destId="{EE07C68F-8C28-4577-835E-62FCF109849E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6902A65-5258-4511-A7B9-F0495E3FAD68}" type="doc">
      <dgm:prSet loTypeId="urn:microsoft.com/office/officeart/2005/8/layout/cycle4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7B25326-C15C-45AA-B5AD-23440284C853}">
      <dgm:prSet phldrT="[Text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GB" dirty="0" smtClean="0"/>
            <a:t>Does Virtualisation with App-V or </a:t>
          </a:r>
          <a:r>
            <a:rPr lang="en-GB" dirty="0" err="1" smtClean="0"/>
            <a:t>ThinApp</a:t>
          </a:r>
          <a:r>
            <a:rPr lang="en-GB" dirty="0" smtClean="0"/>
            <a:t> resolve the Problem?</a:t>
          </a:r>
          <a:endParaRPr lang="en-US" dirty="0"/>
        </a:p>
      </dgm:t>
    </dgm:pt>
    <dgm:pt modelId="{07CE605C-4D9C-4938-96A0-5F58CB9AD9F0}" type="parTrans" cxnId="{895C055D-3280-435B-9CD0-D74CE13B1128}">
      <dgm:prSet/>
      <dgm:spPr/>
      <dgm:t>
        <a:bodyPr/>
        <a:lstStyle/>
        <a:p>
          <a:endParaRPr lang="en-US"/>
        </a:p>
      </dgm:t>
    </dgm:pt>
    <dgm:pt modelId="{FBCE42F3-A25A-4995-A2A1-BBC18E55CCBB}" type="sibTrans" cxnId="{895C055D-3280-435B-9CD0-D74CE13B1128}">
      <dgm:prSet/>
      <dgm:spPr/>
      <dgm:t>
        <a:bodyPr/>
        <a:lstStyle/>
        <a:p>
          <a:endParaRPr lang="en-US"/>
        </a:p>
      </dgm:t>
    </dgm:pt>
    <dgm:pt modelId="{E841A800-7BE8-44CB-9171-238235947145}">
      <dgm:prSet phldrT="[Text]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b="1" dirty="0" smtClean="0">
              <a:solidFill>
                <a:schemeClr val="bg1"/>
              </a:solidFill>
            </a:rPr>
            <a:t>Answer is No</a:t>
          </a:r>
          <a:endParaRPr lang="en-US" b="1" dirty="0">
            <a:solidFill>
              <a:schemeClr val="bg1"/>
            </a:solidFill>
          </a:endParaRPr>
        </a:p>
      </dgm:t>
    </dgm:pt>
    <dgm:pt modelId="{FD5E5C48-0EB1-4DA0-9769-6F0D8F8070EF}" type="parTrans" cxnId="{939C4DB4-0C77-4432-BEEF-FAB0EDE034F3}">
      <dgm:prSet/>
      <dgm:spPr/>
      <dgm:t>
        <a:bodyPr/>
        <a:lstStyle/>
        <a:p>
          <a:endParaRPr lang="en-US"/>
        </a:p>
      </dgm:t>
    </dgm:pt>
    <dgm:pt modelId="{2BB9B5CC-F0C2-49D0-BDE6-A88C18A5D721}" type="sibTrans" cxnId="{939C4DB4-0C77-4432-BEEF-FAB0EDE034F3}">
      <dgm:prSet/>
      <dgm:spPr/>
      <dgm:t>
        <a:bodyPr/>
        <a:lstStyle/>
        <a:p>
          <a:endParaRPr lang="en-US"/>
        </a:p>
      </dgm:t>
    </dgm:pt>
    <dgm:pt modelId="{6F336E2B-590E-49F2-878D-E77C30F080CE}">
      <dgm:prSet phldrT="[Text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GB" dirty="0" smtClean="0"/>
            <a:t>Is Virtual Desktop do the trick? </a:t>
          </a:r>
          <a:endParaRPr lang="en-US" dirty="0"/>
        </a:p>
      </dgm:t>
    </dgm:pt>
    <dgm:pt modelId="{39C2FB51-CC20-4539-9498-B0498E7CCFF3}" type="parTrans" cxnId="{FF4534E0-94FE-418A-A318-D48951CF594B}">
      <dgm:prSet/>
      <dgm:spPr/>
      <dgm:t>
        <a:bodyPr/>
        <a:lstStyle/>
        <a:p>
          <a:endParaRPr lang="en-US"/>
        </a:p>
      </dgm:t>
    </dgm:pt>
    <dgm:pt modelId="{C079FF2F-A7E9-4D71-9238-6FB5B103C765}" type="sibTrans" cxnId="{FF4534E0-94FE-418A-A318-D48951CF594B}">
      <dgm:prSet/>
      <dgm:spPr/>
      <dgm:t>
        <a:bodyPr/>
        <a:lstStyle/>
        <a:p>
          <a:endParaRPr lang="en-US"/>
        </a:p>
      </dgm:t>
    </dgm:pt>
    <dgm:pt modelId="{098646F8-3C35-4DEC-9CF6-29DB43D55545}">
      <dgm:prSet phldrT="[Text]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>
              <a:solidFill>
                <a:schemeClr val="bg1"/>
              </a:solidFill>
            </a:rPr>
            <a:t>Partial Yes and No</a:t>
          </a:r>
          <a:endParaRPr lang="en-US" dirty="0">
            <a:solidFill>
              <a:schemeClr val="bg1"/>
            </a:solidFill>
          </a:endParaRPr>
        </a:p>
      </dgm:t>
    </dgm:pt>
    <dgm:pt modelId="{793BC07A-6B5B-49BF-93AC-3A37B77C2A3A}" type="parTrans" cxnId="{1E3DF56D-47C9-47FA-A142-5A1BD3714D1E}">
      <dgm:prSet/>
      <dgm:spPr/>
      <dgm:t>
        <a:bodyPr/>
        <a:lstStyle/>
        <a:p>
          <a:endParaRPr lang="en-US"/>
        </a:p>
      </dgm:t>
    </dgm:pt>
    <dgm:pt modelId="{4239C923-4A10-472B-A194-E462C17B3B72}" type="sibTrans" cxnId="{1E3DF56D-47C9-47FA-A142-5A1BD3714D1E}">
      <dgm:prSet/>
      <dgm:spPr/>
      <dgm:t>
        <a:bodyPr/>
        <a:lstStyle/>
        <a:p>
          <a:endParaRPr lang="en-US"/>
        </a:p>
      </dgm:t>
    </dgm:pt>
    <dgm:pt modelId="{810EB9F0-53FF-436E-B946-F5E3BB776874}">
      <dgm:prSet phldrT="[Text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chemeClr val="tx2">
            <a:lumMod val="25000"/>
          </a:schemeClr>
        </a:solidFill>
      </dgm:spPr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Presentation Servers  and RDP Sessions</a:t>
          </a:r>
          <a:endParaRPr lang="en-US" dirty="0">
            <a:solidFill>
              <a:schemeClr val="tx1"/>
            </a:solidFill>
          </a:endParaRPr>
        </a:p>
      </dgm:t>
    </dgm:pt>
    <dgm:pt modelId="{96D0BCF6-5AB9-42E0-84ED-D97B4EDE64E1}" type="parTrans" cxnId="{C612D9BF-7EE6-4548-B866-72AD1C397378}">
      <dgm:prSet/>
      <dgm:spPr/>
      <dgm:t>
        <a:bodyPr/>
        <a:lstStyle/>
        <a:p>
          <a:endParaRPr lang="en-US"/>
        </a:p>
      </dgm:t>
    </dgm:pt>
    <dgm:pt modelId="{4929568D-7A4C-476C-9421-52AF1AF86C9A}" type="sibTrans" cxnId="{C612D9BF-7EE6-4548-B866-72AD1C397378}">
      <dgm:prSet/>
      <dgm:spPr/>
      <dgm:t>
        <a:bodyPr/>
        <a:lstStyle/>
        <a:p>
          <a:endParaRPr lang="en-US"/>
        </a:p>
      </dgm:t>
    </dgm:pt>
    <dgm:pt modelId="{CA6A597D-B5CD-4313-83D9-3188F517BB4C}">
      <dgm:prSet phldrT="[Text]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b="1" dirty="0" smtClean="0">
              <a:solidFill>
                <a:schemeClr val="bg1"/>
              </a:solidFill>
            </a:rPr>
            <a:t>Yes, If it runs in earlier versions of Windows Server</a:t>
          </a:r>
          <a:endParaRPr lang="en-US" b="1" dirty="0">
            <a:solidFill>
              <a:schemeClr val="bg1"/>
            </a:solidFill>
          </a:endParaRPr>
        </a:p>
      </dgm:t>
    </dgm:pt>
    <dgm:pt modelId="{0B04F570-B238-46C0-81D1-52528DBE2745}" type="parTrans" cxnId="{1C10C1C5-C3B1-45B4-AD7E-FC289D3482F9}">
      <dgm:prSet/>
      <dgm:spPr/>
      <dgm:t>
        <a:bodyPr/>
        <a:lstStyle/>
        <a:p>
          <a:endParaRPr lang="en-US"/>
        </a:p>
      </dgm:t>
    </dgm:pt>
    <dgm:pt modelId="{3A54E781-F99D-493A-98C0-7CB1E04A27A9}" type="sibTrans" cxnId="{1C10C1C5-C3B1-45B4-AD7E-FC289D3482F9}">
      <dgm:prSet/>
      <dgm:spPr/>
      <dgm:t>
        <a:bodyPr/>
        <a:lstStyle/>
        <a:p>
          <a:endParaRPr lang="en-US"/>
        </a:p>
      </dgm:t>
    </dgm:pt>
    <dgm:pt modelId="{EDA77910-6FC4-4FA4-8A8D-AD2787FF903C}">
      <dgm:prSet phldrT="[Text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/>
            <a:t>Solution?</a:t>
          </a:r>
          <a:endParaRPr lang="en-US" dirty="0"/>
        </a:p>
      </dgm:t>
    </dgm:pt>
    <dgm:pt modelId="{5FCDC717-5382-4D84-863B-9F192D68D94B}" type="parTrans" cxnId="{C3450E0F-5254-4000-A305-CC03D40AF59E}">
      <dgm:prSet/>
      <dgm:spPr/>
      <dgm:t>
        <a:bodyPr/>
        <a:lstStyle/>
        <a:p>
          <a:endParaRPr lang="en-US"/>
        </a:p>
      </dgm:t>
    </dgm:pt>
    <dgm:pt modelId="{F001969A-FF82-4004-976E-A17E8080AC8C}" type="sibTrans" cxnId="{C3450E0F-5254-4000-A305-CC03D40AF59E}">
      <dgm:prSet/>
      <dgm:spPr/>
      <dgm:t>
        <a:bodyPr/>
        <a:lstStyle/>
        <a:p>
          <a:endParaRPr lang="en-US"/>
        </a:p>
      </dgm:t>
    </dgm:pt>
    <dgm:pt modelId="{BEFAA1C2-53BA-46DE-A232-2B30BB5718C9}">
      <dgm:prSet phldrT="[Text]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b="1" dirty="0" smtClean="0">
              <a:solidFill>
                <a:schemeClr val="bg1"/>
              </a:solidFill>
            </a:rPr>
            <a:t>Upgrade to Newer Versions if possible.</a:t>
          </a:r>
          <a:endParaRPr lang="en-US" b="1" dirty="0">
            <a:solidFill>
              <a:schemeClr val="bg1"/>
            </a:solidFill>
          </a:endParaRPr>
        </a:p>
      </dgm:t>
    </dgm:pt>
    <dgm:pt modelId="{02F5552A-004D-4B03-B826-8A41FF92FE0B}" type="parTrans" cxnId="{022F6398-4CED-44BC-9A81-05D2ACFB9914}">
      <dgm:prSet/>
      <dgm:spPr/>
      <dgm:t>
        <a:bodyPr/>
        <a:lstStyle/>
        <a:p>
          <a:endParaRPr lang="en-US"/>
        </a:p>
      </dgm:t>
    </dgm:pt>
    <dgm:pt modelId="{A0123656-5377-4B62-8863-AC16CFE761C9}" type="sibTrans" cxnId="{022F6398-4CED-44BC-9A81-05D2ACFB9914}">
      <dgm:prSet/>
      <dgm:spPr/>
      <dgm:t>
        <a:bodyPr/>
        <a:lstStyle/>
        <a:p>
          <a:endParaRPr lang="en-US"/>
        </a:p>
      </dgm:t>
    </dgm:pt>
    <dgm:pt modelId="{D05FE378-42E6-4B8B-AFF5-44442EDF7751}">
      <dgm:prSet phldrT="[Text]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b="1" dirty="0" smtClean="0">
              <a:solidFill>
                <a:schemeClr val="bg1"/>
              </a:solidFill>
            </a:rPr>
            <a:t>No, If is delivered through Server 2008 and newer.</a:t>
          </a:r>
          <a:endParaRPr lang="en-US" b="1" dirty="0">
            <a:solidFill>
              <a:schemeClr val="bg1"/>
            </a:solidFill>
          </a:endParaRPr>
        </a:p>
      </dgm:t>
    </dgm:pt>
    <dgm:pt modelId="{F3DEDFD9-6837-49B7-B4FA-77F61E297F56}" type="parTrans" cxnId="{4D53A167-C15B-486C-90AD-389682F80094}">
      <dgm:prSet/>
      <dgm:spPr/>
      <dgm:t>
        <a:bodyPr/>
        <a:lstStyle/>
        <a:p>
          <a:endParaRPr lang="en-US"/>
        </a:p>
      </dgm:t>
    </dgm:pt>
    <dgm:pt modelId="{442B22EC-18A0-4725-A818-5DFBA70FBC3B}" type="sibTrans" cxnId="{4D53A167-C15B-486C-90AD-389682F80094}">
      <dgm:prSet/>
      <dgm:spPr/>
      <dgm:t>
        <a:bodyPr/>
        <a:lstStyle/>
        <a:p>
          <a:endParaRPr lang="en-US"/>
        </a:p>
      </dgm:t>
    </dgm:pt>
    <dgm:pt modelId="{9073A0B6-C521-45D2-AA46-4E467F3291DE}">
      <dgm:prSet phldrT="[Text]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b="1" dirty="0" smtClean="0">
              <a:solidFill>
                <a:schemeClr val="bg1"/>
              </a:solidFill>
            </a:rPr>
            <a:t>Rewrite the Code</a:t>
          </a:r>
          <a:endParaRPr lang="en-US" b="1" dirty="0">
            <a:solidFill>
              <a:schemeClr val="bg1"/>
            </a:solidFill>
          </a:endParaRPr>
        </a:p>
      </dgm:t>
    </dgm:pt>
    <dgm:pt modelId="{5B03DE11-AB2D-49B7-86A8-B35426A02F9B}" type="parTrans" cxnId="{7BEBB327-945D-4387-824C-E38DEA71D3B4}">
      <dgm:prSet/>
      <dgm:spPr/>
      <dgm:t>
        <a:bodyPr/>
        <a:lstStyle/>
        <a:p>
          <a:endParaRPr lang="en-US"/>
        </a:p>
      </dgm:t>
    </dgm:pt>
    <dgm:pt modelId="{45B14520-8957-4E74-BAF1-199A8C09C055}" type="sibTrans" cxnId="{7BEBB327-945D-4387-824C-E38DEA71D3B4}">
      <dgm:prSet/>
      <dgm:spPr/>
      <dgm:t>
        <a:bodyPr/>
        <a:lstStyle/>
        <a:p>
          <a:endParaRPr lang="en-US"/>
        </a:p>
      </dgm:t>
    </dgm:pt>
    <dgm:pt modelId="{B6AB6737-E99E-42C6-A204-1E550D770709}">
      <dgm:prSet phldrT="[Text]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b="1" dirty="0" smtClean="0">
              <a:solidFill>
                <a:schemeClr val="bg1"/>
              </a:solidFill>
            </a:rPr>
            <a:t>Migrate the application to </a:t>
          </a:r>
          <a:r>
            <a:rPr lang="en-GB" b="1" dirty="0" err="1" smtClean="0">
              <a:solidFill>
                <a:schemeClr val="bg1"/>
              </a:solidFill>
            </a:rPr>
            <a:t>.Net</a:t>
          </a:r>
          <a:r>
            <a:rPr lang="en-GB" b="1" dirty="0" smtClean="0">
              <a:solidFill>
                <a:schemeClr val="bg1"/>
              </a:solidFill>
            </a:rPr>
            <a:t> Framework</a:t>
          </a:r>
          <a:endParaRPr lang="en-US" b="1" dirty="0">
            <a:solidFill>
              <a:schemeClr val="bg1"/>
            </a:solidFill>
          </a:endParaRPr>
        </a:p>
      </dgm:t>
    </dgm:pt>
    <dgm:pt modelId="{891ADCD5-5E52-4F5F-91F0-9B9D7CED45EC}" type="parTrans" cxnId="{26D19756-BBE9-4CEA-9C1C-F3AF16A6E2F9}">
      <dgm:prSet/>
      <dgm:spPr/>
      <dgm:t>
        <a:bodyPr/>
        <a:lstStyle/>
        <a:p>
          <a:endParaRPr lang="en-US"/>
        </a:p>
      </dgm:t>
    </dgm:pt>
    <dgm:pt modelId="{2B5E3AAE-BF6E-456F-AA69-C4215087C81D}" type="sibTrans" cxnId="{26D19756-BBE9-4CEA-9C1C-F3AF16A6E2F9}">
      <dgm:prSet/>
      <dgm:spPr/>
      <dgm:t>
        <a:bodyPr/>
        <a:lstStyle/>
        <a:p>
          <a:endParaRPr lang="en-US"/>
        </a:p>
      </dgm:t>
    </dgm:pt>
    <dgm:pt modelId="{84B39A40-7762-493B-AE3B-C8528BBCFCBF}" type="pres">
      <dgm:prSet presAssocID="{86902A65-5258-4511-A7B9-F0495E3FAD68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CCB3D91-4A26-4D5E-BF61-EF4623AE3357}" type="pres">
      <dgm:prSet presAssocID="{86902A65-5258-4511-A7B9-F0495E3FAD68}" presName="children" presStyleCnt="0"/>
      <dgm:spPr/>
    </dgm:pt>
    <dgm:pt modelId="{FC668BE6-5C52-4218-AC2C-56506FB0430B}" type="pres">
      <dgm:prSet presAssocID="{86902A65-5258-4511-A7B9-F0495E3FAD68}" presName="child1group" presStyleCnt="0"/>
      <dgm:spPr/>
    </dgm:pt>
    <dgm:pt modelId="{9888CF70-30DA-4878-8497-E4254CE04CD5}" type="pres">
      <dgm:prSet presAssocID="{86902A65-5258-4511-A7B9-F0495E3FAD68}" presName="child1" presStyleLbl="bgAcc1" presStyleIdx="0" presStyleCnt="4" custLinFactNeighborX="-553"/>
      <dgm:spPr/>
      <dgm:t>
        <a:bodyPr/>
        <a:lstStyle/>
        <a:p>
          <a:endParaRPr lang="en-US"/>
        </a:p>
      </dgm:t>
    </dgm:pt>
    <dgm:pt modelId="{B9778BD5-1C63-457B-B7A4-749516A51016}" type="pres">
      <dgm:prSet presAssocID="{86902A65-5258-4511-A7B9-F0495E3FAD68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E8A69F-8703-49B1-8DC2-578FD91B1A1A}" type="pres">
      <dgm:prSet presAssocID="{86902A65-5258-4511-A7B9-F0495E3FAD68}" presName="child2group" presStyleCnt="0"/>
      <dgm:spPr/>
    </dgm:pt>
    <dgm:pt modelId="{CE227B4B-C0B8-4ABE-A46A-6826A0E6DD24}" type="pres">
      <dgm:prSet presAssocID="{86902A65-5258-4511-A7B9-F0495E3FAD68}" presName="child2" presStyleLbl="bgAcc1" presStyleIdx="1" presStyleCnt="4"/>
      <dgm:spPr/>
      <dgm:t>
        <a:bodyPr/>
        <a:lstStyle/>
        <a:p>
          <a:endParaRPr lang="en-US"/>
        </a:p>
      </dgm:t>
    </dgm:pt>
    <dgm:pt modelId="{7BAC08A8-5EF4-42BB-BDBB-43FCD81023A2}" type="pres">
      <dgm:prSet presAssocID="{86902A65-5258-4511-A7B9-F0495E3FAD68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764D93-5B76-4989-8C98-1614BF2A497F}" type="pres">
      <dgm:prSet presAssocID="{86902A65-5258-4511-A7B9-F0495E3FAD68}" presName="child3group" presStyleCnt="0"/>
      <dgm:spPr/>
    </dgm:pt>
    <dgm:pt modelId="{611E9842-528E-4AEC-9D4E-72131DF638DD}" type="pres">
      <dgm:prSet presAssocID="{86902A65-5258-4511-A7B9-F0495E3FAD68}" presName="child3" presStyleLbl="bgAcc1" presStyleIdx="2" presStyleCnt="4"/>
      <dgm:spPr/>
      <dgm:t>
        <a:bodyPr/>
        <a:lstStyle/>
        <a:p>
          <a:endParaRPr lang="en-US"/>
        </a:p>
      </dgm:t>
    </dgm:pt>
    <dgm:pt modelId="{59884D26-0969-4214-B6E7-678BFBA708A2}" type="pres">
      <dgm:prSet presAssocID="{86902A65-5258-4511-A7B9-F0495E3FAD68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54B5C7-96D1-4455-A0A5-ACA5CB740E8A}" type="pres">
      <dgm:prSet presAssocID="{86902A65-5258-4511-A7B9-F0495E3FAD68}" presName="child4group" presStyleCnt="0"/>
      <dgm:spPr/>
    </dgm:pt>
    <dgm:pt modelId="{7D78350D-43B0-4ADA-82BD-EE17416D9F2B}" type="pres">
      <dgm:prSet presAssocID="{86902A65-5258-4511-A7B9-F0495E3FAD68}" presName="child4" presStyleLbl="bgAcc1" presStyleIdx="3" presStyleCnt="4" custLinFactNeighborX="-553" custLinFactNeighborY="0"/>
      <dgm:spPr/>
      <dgm:t>
        <a:bodyPr/>
        <a:lstStyle/>
        <a:p>
          <a:endParaRPr lang="en-US"/>
        </a:p>
      </dgm:t>
    </dgm:pt>
    <dgm:pt modelId="{CA43A79F-FA41-4789-942A-739BC922DCF0}" type="pres">
      <dgm:prSet presAssocID="{86902A65-5258-4511-A7B9-F0495E3FAD68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8A584F-BEF7-47D1-A7F5-5AC6AA5C2433}" type="pres">
      <dgm:prSet presAssocID="{86902A65-5258-4511-A7B9-F0495E3FAD68}" presName="childPlaceholder" presStyleCnt="0"/>
      <dgm:spPr/>
    </dgm:pt>
    <dgm:pt modelId="{B7A0AA65-9606-41DC-9FD4-C501D7FC8CE6}" type="pres">
      <dgm:prSet presAssocID="{86902A65-5258-4511-A7B9-F0495E3FAD68}" presName="circle" presStyleCnt="0"/>
      <dgm:spPr/>
    </dgm:pt>
    <dgm:pt modelId="{B331FD93-2D16-4C7F-AF72-AED95A7AF0AE}" type="pres">
      <dgm:prSet presAssocID="{86902A65-5258-4511-A7B9-F0495E3FAD68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2BE06B-E292-4764-A527-3DBA4AF9CB55}" type="pres">
      <dgm:prSet presAssocID="{86902A65-5258-4511-A7B9-F0495E3FAD68}" presName="quadrant2" presStyleLbl="node1" presStyleIdx="1" presStyleCnt="4" custLinFactNeighborX="-723" custLinFactNeighborY="-46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65ABCC-F51A-4B6A-94BC-3636AB0CB12B}" type="pres">
      <dgm:prSet presAssocID="{86902A65-5258-4511-A7B9-F0495E3FAD68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403825-57C4-47F4-B704-1BFD17D38242}" type="pres">
      <dgm:prSet presAssocID="{86902A65-5258-4511-A7B9-F0495E3FAD68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4CD358-9BF9-4CBB-BF44-5BB3EE9E5693}" type="pres">
      <dgm:prSet presAssocID="{86902A65-5258-4511-A7B9-F0495E3FAD68}" presName="quadrantPlaceholder" presStyleCnt="0"/>
      <dgm:spPr/>
    </dgm:pt>
    <dgm:pt modelId="{6E713667-83D9-4BEA-AE02-B0F796946BF2}" type="pres">
      <dgm:prSet presAssocID="{86902A65-5258-4511-A7B9-F0495E3FAD68}" presName="center1" presStyleLbl="fgShp" presStyleIdx="0" presStyleCnt="2"/>
      <dgm:spPr/>
    </dgm:pt>
    <dgm:pt modelId="{1E113435-0893-4B5A-8222-B56584722DEF}" type="pres">
      <dgm:prSet presAssocID="{86902A65-5258-4511-A7B9-F0495E3FAD68}" presName="center2" presStyleLbl="fgShp" presStyleIdx="1" presStyleCnt="2"/>
      <dgm:spPr/>
    </dgm:pt>
  </dgm:ptLst>
  <dgm:cxnLst>
    <dgm:cxn modelId="{051480EF-6D75-433A-89C2-B340FD26A3F9}" type="presOf" srcId="{EDA77910-6FC4-4FA4-8A8D-AD2787FF903C}" destId="{F9403825-57C4-47F4-B704-1BFD17D38242}" srcOrd="0" destOrd="0" presId="urn:microsoft.com/office/officeart/2005/8/layout/cycle4"/>
    <dgm:cxn modelId="{BCB493C8-126C-4C7B-A0FE-88544A4DDC72}" type="presOf" srcId="{6F336E2B-590E-49F2-878D-E77C30F080CE}" destId="{AA2BE06B-E292-4764-A527-3DBA4AF9CB55}" srcOrd="0" destOrd="0" presId="urn:microsoft.com/office/officeart/2005/8/layout/cycle4"/>
    <dgm:cxn modelId="{7BB9B76D-6E6C-45C7-AEF8-EF7DBA95F570}" type="presOf" srcId="{27B25326-C15C-45AA-B5AD-23440284C853}" destId="{B331FD93-2D16-4C7F-AF72-AED95A7AF0AE}" srcOrd="0" destOrd="0" presId="urn:microsoft.com/office/officeart/2005/8/layout/cycle4"/>
    <dgm:cxn modelId="{CA3A5CE5-03C8-470B-9445-41FAE94C563F}" type="presOf" srcId="{86902A65-5258-4511-A7B9-F0495E3FAD68}" destId="{84B39A40-7762-493B-AE3B-C8528BBCFCBF}" srcOrd="0" destOrd="0" presId="urn:microsoft.com/office/officeart/2005/8/layout/cycle4"/>
    <dgm:cxn modelId="{26D19756-BBE9-4CEA-9C1C-F3AF16A6E2F9}" srcId="{EDA77910-6FC4-4FA4-8A8D-AD2787FF903C}" destId="{B6AB6737-E99E-42C6-A204-1E550D770709}" srcOrd="2" destOrd="0" parTransId="{891ADCD5-5E52-4F5F-91F0-9B9D7CED45EC}" sibTransId="{2B5E3AAE-BF6E-456F-AA69-C4215087C81D}"/>
    <dgm:cxn modelId="{C4A9C219-54DD-45E0-9EFD-EA0FF414B26E}" type="presOf" srcId="{810EB9F0-53FF-436E-B946-F5E3BB776874}" destId="{B365ABCC-F51A-4B6A-94BC-3636AB0CB12B}" srcOrd="0" destOrd="0" presId="urn:microsoft.com/office/officeart/2005/8/layout/cycle4"/>
    <dgm:cxn modelId="{1E3DF56D-47C9-47FA-A142-5A1BD3714D1E}" srcId="{6F336E2B-590E-49F2-878D-E77C30F080CE}" destId="{098646F8-3C35-4DEC-9CF6-29DB43D55545}" srcOrd="0" destOrd="0" parTransId="{793BC07A-6B5B-49BF-93AC-3A37B77C2A3A}" sibTransId="{4239C923-4A10-472B-A194-E462C17B3B72}"/>
    <dgm:cxn modelId="{89A90980-6423-4B4F-A6FA-A0B18D244173}" type="presOf" srcId="{9073A0B6-C521-45D2-AA46-4E467F3291DE}" destId="{CA43A79F-FA41-4789-942A-739BC922DCF0}" srcOrd="1" destOrd="1" presId="urn:microsoft.com/office/officeart/2005/8/layout/cycle4"/>
    <dgm:cxn modelId="{895C055D-3280-435B-9CD0-D74CE13B1128}" srcId="{86902A65-5258-4511-A7B9-F0495E3FAD68}" destId="{27B25326-C15C-45AA-B5AD-23440284C853}" srcOrd="0" destOrd="0" parTransId="{07CE605C-4D9C-4938-96A0-5F58CB9AD9F0}" sibTransId="{FBCE42F3-A25A-4995-A2A1-BBC18E55CCBB}"/>
    <dgm:cxn modelId="{9347C95E-C184-4B7D-A9BA-7CE6975D9806}" type="presOf" srcId="{E841A800-7BE8-44CB-9171-238235947145}" destId="{B9778BD5-1C63-457B-B7A4-749516A51016}" srcOrd="1" destOrd="0" presId="urn:microsoft.com/office/officeart/2005/8/layout/cycle4"/>
    <dgm:cxn modelId="{2ECD8F29-71BC-47D8-9124-914C3C213CBA}" type="presOf" srcId="{CA6A597D-B5CD-4313-83D9-3188F517BB4C}" destId="{59884D26-0969-4214-B6E7-678BFBA708A2}" srcOrd="1" destOrd="0" presId="urn:microsoft.com/office/officeart/2005/8/layout/cycle4"/>
    <dgm:cxn modelId="{C612D9BF-7EE6-4548-B866-72AD1C397378}" srcId="{86902A65-5258-4511-A7B9-F0495E3FAD68}" destId="{810EB9F0-53FF-436E-B946-F5E3BB776874}" srcOrd="2" destOrd="0" parTransId="{96D0BCF6-5AB9-42E0-84ED-D97B4EDE64E1}" sibTransId="{4929568D-7A4C-476C-9421-52AF1AF86C9A}"/>
    <dgm:cxn modelId="{E7A62376-9DCF-4803-B860-8592803D6B3B}" type="presOf" srcId="{B6AB6737-E99E-42C6-A204-1E550D770709}" destId="{CA43A79F-FA41-4789-942A-739BC922DCF0}" srcOrd="1" destOrd="2" presId="urn:microsoft.com/office/officeart/2005/8/layout/cycle4"/>
    <dgm:cxn modelId="{7895A5B4-6040-48E8-8AEC-9C7D700EF90D}" type="presOf" srcId="{098646F8-3C35-4DEC-9CF6-29DB43D55545}" destId="{CE227B4B-C0B8-4ABE-A46A-6826A0E6DD24}" srcOrd="0" destOrd="0" presId="urn:microsoft.com/office/officeart/2005/8/layout/cycle4"/>
    <dgm:cxn modelId="{3A4587CA-A702-42B5-AB33-0884D59278B8}" type="presOf" srcId="{CA6A597D-B5CD-4313-83D9-3188F517BB4C}" destId="{611E9842-528E-4AEC-9D4E-72131DF638DD}" srcOrd="0" destOrd="0" presId="urn:microsoft.com/office/officeart/2005/8/layout/cycle4"/>
    <dgm:cxn modelId="{88B6C3A3-7460-4BED-9EA5-B83F652BAD91}" type="presOf" srcId="{098646F8-3C35-4DEC-9CF6-29DB43D55545}" destId="{7BAC08A8-5EF4-42BB-BDBB-43FCD81023A2}" srcOrd="1" destOrd="0" presId="urn:microsoft.com/office/officeart/2005/8/layout/cycle4"/>
    <dgm:cxn modelId="{2BEEC225-B3C1-49EE-A47B-95C387842FCB}" type="presOf" srcId="{9073A0B6-C521-45D2-AA46-4E467F3291DE}" destId="{7D78350D-43B0-4ADA-82BD-EE17416D9F2B}" srcOrd="0" destOrd="1" presId="urn:microsoft.com/office/officeart/2005/8/layout/cycle4"/>
    <dgm:cxn modelId="{C3450E0F-5254-4000-A305-CC03D40AF59E}" srcId="{86902A65-5258-4511-A7B9-F0495E3FAD68}" destId="{EDA77910-6FC4-4FA4-8A8D-AD2787FF903C}" srcOrd="3" destOrd="0" parTransId="{5FCDC717-5382-4D84-863B-9F192D68D94B}" sibTransId="{F001969A-FF82-4004-976E-A17E8080AC8C}"/>
    <dgm:cxn modelId="{FF4534E0-94FE-418A-A318-D48951CF594B}" srcId="{86902A65-5258-4511-A7B9-F0495E3FAD68}" destId="{6F336E2B-590E-49F2-878D-E77C30F080CE}" srcOrd="1" destOrd="0" parTransId="{39C2FB51-CC20-4539-9498-B0498E7CCFF3}" sibTransId="{C079FF2F-A7E9-4D71-9238-6FB5B103C765}"/>
    <dgm:cxn modelId="{7BEBB327-945D-4387-824C-E38DEA71D3B4}" srcId="{EDA77910-6FC4-4FA4-8A8D-AD2787FF903C}" destId="{9073A0B6-C521-45D2-AA46-4E467F3291DE}" srcOrd="1" destOrd="0" parTransId="{5B03DE11-AB2D-49B7-86A8-B35426A02F9B}" sibTransId="{45B14520-8957-4E74-BAF1-199A8C09C055}"/>
    <dgm:cxn modelId="{C43A2259-90E3-408F-A817-828EB364D4FE}" type="presOf" srcId="{E841A800-7BE8-44CB-9171-238235947145}" destId="{9888CF70-30DA-4878-8497-E4254CE04CD5}" srcOrd="0" destOrd="0" presId="urn:microsoft.com/office/officeart/2005/8/layout/cycle4"/>
    <dgm:cxn modelId="{36741D86-58D2-45D6-ABB7-B12FACEAE2A6}" type="presOf" srcId="{D05FE378-42E6-4B8B-AFF5-44442EDF7751}" destId="{611E9842-528E-4AEC-9D4E-72131DF638DD}" srcOrd="0" destOrd="1" presId="urn:microsoft.com/office/officeart/2005/8/layout/cycle4"/>
    <dgm:cxn modelId="{47DB4A63-6FB1-410C-8247-643C3C036E47}" type="presOf" srcId="{BEFAA1C2-53BA-46DE-A232-2B30BB5718C9}" destId="{CA43A79F-FA41-4789-942A-739BC922DCF0}" srcOrd="1" destOrd="0" presId="urn:microsoft.com/office/officeart/2005/8/layout/cycle4"/>
    <dgm:cxn modelId="{4D53A167-C15B-486C-90AD-389682F80094}" srcId="{810EB9F0-53FF-436E-B946-F5E3BB776874}" destId="{D05FE378-42E6-4B8B-AFF5-44442EDF7751}" srcOrd="1" destOrd="0" parTransId="{F3DEDFD9-6837-49B7-B4FA-77F61E297F56}" sibTransId="{442B22EC-18A0-4725-A818-5DFBA70FBC3B}"/>
    <dgm:cxn modelId="{A375C5B9-CB63-465C-AE24-8EB1FA3CA635}" type="presOf" srcId="{B6AB6737-E99E-42C6-A204-1E550D770709}" destId="{7D78350D-43B0-4ADA-82BD-EE17416D9F2B}" srcOrd="0" destOrd="2" presId="urn:microsoft.com/office/officeart/2005/8/layout/cycle4"/>
    <dgm:cxn modelId="{4749898B-5253-49FC-ADCC-4B77322A705D}" type="presOf" srcId="{D05FE378-42E6-4B8B-AFF5-44442EDF7751}" destId="{59884D26-0969-4214-B6E7-678BFBA708A2}" srcOrd="1" destOrd="1" presId="urn:microsoft.com/office/officeart/2005/8/layout/cycle4"/>
    <dgm:cxn modelId="{67D77F7A-325A-4405-A507-4E9526AA1958}" type="presOf" srcId="{BEFAA1C2-53BA-46DE-A232-2B30BB5718C9}" destId="{7D78350D-43B0-4ADA-82BD-EE17416D9F2B}" srcOrd="0" destOrd="0" presId="urn:microsoft.com/office/officeart/2005/8/layout/cycle4"/>
    <dgm:cxn modelId="{1C10C1C5-C3B1-45B4-AD7E-FC289D3482F9}" srcId="{810EB9F0-53FF-436E-B946-F5E3BB776874}" destId="{CA6A597D-B5CD-4313-83D9-3188F517BB4C}" srcOrd="0" destOrd="0" parTransId="{0B04F570-B238-46C0-81D1-52528DBE2745}" sibTransId="{3A54E781-F99D-493A-98C0-7CB1E04A27A9}"/>
    <dgm:cxn modelId="{022F6398-4CED-44BC-9A81-05D2ACFB9914}" srcId="{EDA77910-6FC4-4FA4-8A8D-AD2787FF903C}" destId="{BEFAA1C2-53BA-46DE-A232-2B30BB5718C9}" srcOrd="0" destOrd="0" parTransId="{02F5552A-004D-4B03-B826-8A41FF92FE0B}" sibTransId="{A0123656-5377-4B62-8863-AC16CFE761C9}"/>
    <dgm:cxn modelId="{939C4DB4-0C77-4432-BEEF-FAB0EDE034F3}" srcId="{27B25326-C15C-45AA-B5AD-23440284C853}" destId="{E841A800-7BE8-44CB-9171-238235947145}" srcOrd="0" destOrd="0" parTransId="{FD5E5C48-0EB1-4DA0-9769-6F0D8F8070EF}" sibTransId="{2BB9B5CC-F0C2-49D0-BDE6-A88C18A5D721}"/>
    <dgm:cxn modelId="{5ECC9283-BE95-406A-84E1-FBD14A24F116}" type="presParOf" srcId="{84B39A40-7762-493B-AE3B-C8528BBCFCBF}" destId="{3CCB3D91-4A26-4D5E-BF61-EF4623AE3357}" srcOrd="0" destOrd="0" presId="urn:microsoft.com/office/officeart/2005/8/layout/cycle4"/>
    <dgm:cxn modelId="{346BC1A6-4764-4023-9249-A7AEB008EE04}" type="presParOf" srcId="{3CCB3D91-4A26-4D5E-BF61-EF4623AE3357}" destId="{FC668BE6-5C52-4218-AC2C-56506FB0430B}" srcOrd="0" destOrd="0" presId="urn:microsoft.com/office/officeart/2005/8/layout/cycle4"/>
    <dgm:cxn modelId="{0987B421-1A86-40D9-AA2E-491784BA5D17}" type="presParOf" srcId="{FC668BE6-5C52-4218-AC2C-56506FB0430B}" destId="{9888CF70-30DA-4878-8497-E4254CE04CD5}" srcOrd="0" destOrd="0" presId="urn:microsoft.com/office/officeart/2005/8/layout/cycle4"/>
    <dgm:cxn modelId="{BE04BE08-AA21-4634-BF17-BDEBFE2DD17A}" type="presParOf" srcId="{FC668BE6-5C52-4218-AC2C-56506FB0430B}" destId="{B9778BD5-1C63-457B-B7A4-749516A51016}" srcOrd="1" destOrd="0" presId="urn:microsoft.com/office/officeart/2005/8/layout/cycle4"/>
    <dgm:cxn modelId="{B47A2099-55DE-4616-B6CD-ABCCC00E2905}" type="presParOf" srcId="{3CCB3D91-4A26-4D5E-BF61-EF4623AE3357}" destId="{66E8A69F-8703-49B1-8DC2-578FD91B1A1A}" srcOrd="1" destOrd="0" presId="urn:microsoft.com/office/officeart/2005/8/layout/cycle4"/>
    <dgm:cxn modelId="{56E90A87-DDF4-4B32-94FF-51B01A46A2E8}" type="presParOf" srcId="{66E8A69F-8703-49B1-8DC2-578FD91B1A1A}" destId="{CE227B4B-C0B8-4ABE-A46A-6826A0E6DD24}" srcOrd="0" destOrd="0" presId="urn:microsoft.com/office/officeart/2005/8/layout/cycle4"/>
    <dgm:cxn modelId="{B622A871-90D1-486F-B64B-FFBF1FA49A61}" type="presParOf" srcId="{66E8A69F-8703-49B1-8DC2-578FD91B1A1A}" destId="{7BAC08A8-5EF4-42BB-BDBB-43FCD81023A2}" srcOrd="1" destOrd="0" presId="urn:microsoft.com/office/officeart/2005/8/layout/cycle4"/>
    <dgm:cxn modelId="{6F9CDAB9-5478-4491-A66D-42900BA77340}" type="presParOf" srcId="{3CCB3D91-4A26-4D5E-BF61-EF4623AE3357}" destId="{D2764D93-5B76-4989-8C98-1614BF2A497F}" srcOrd="2" destOrd="0" presId="urn:microsoft.com/office/officeart/2005/8/layout/cycle4"/>
    <dgm:cxn modelId="{0F3CDFFB-0644-42EF-8241-713029D155DF}" type="presParOf" srcId="{D2764D93-5B76-4989-8C98-1614BF2A497F}" destId="{611E9842-528E-4AEC-9D4E-72131DF638DD}" srcOrd="0" destOrd="0" presId="urn:microsoft.com/office/officeart/2005/8/layout/cycle4"/>
    <dgm:cxn modelId="{79F4AD44-962F-4767-AACD-B27751430057}" type="presParOf" srcId="{D2764D93-5B76-4989-8C98-1614BF2A497F}" destId="{59884D26-0969-4214-B6E7-678BFBA708A2}" srcOrd="1" destOrd="0" presId="urn:microsoft.com/office/officeart/2005/8/layout/cycle4"/>
    <dgm:cxn modelId="{3ED26D30-8B70-4B11-B5C3-2D70224AB662}" type="presParOf" srcId="{3CCB3D91-4A26-4D5E-BF61-EF4623AE3357}" destId="{1954B5C7-96D1-4455-A0A5-ACA5CB740E8A}" srcOrd="3" destOrd="0" presId="urn:microsoft.com/office/officeart/2005/8/layout/cycle4"/>
    <dgm:cxn modelId="{0B5FF1EC-7AB7-42FE-951D-A0B4E2020206}" type="presParOf" srcId="{1954B5C7-96D1-4455-A0A5-ACA5CB740E8A}" destId="{7D78350D-43B0-4ADA-82BD-EE17416D9F2B}" srcOrd="0" destOrd="0" presId="urn:microsoft.com/office/officeart/2005/8/layout/cycle4"/>
    <dgm:cxn modelId="{91077C94-9574-4D03-8719-227FD58AB0CD}" type="presParOf" srcId="{1954B5C7-96D1-4455-A0A5-ACA5CB740E8A}" destId="{CA43A79F-FA41-4789-942A-739BC922DCF0}" srcOrd="1" destOrd="0" presId="urn:microsoft.com/office/officeart/2005/8/layout/cycle4"/>
    <dgm:cxn modelId="{E303087D-F613-43D2-9F7B-C23A06AB227A}" type="presParOf" srcId="{3CCB3D91-4A26-4D5E-BF61-EF4623AE3357}" destId="{128A584F-BEF7-47D1-A7F5-5AC6AA5C2433}" srcOrd="4" destOrd="0" presId="urn:microsoft.com/office/officeart/2005/8/layout/cycle4"/>
    <dgm:cxn modelId="{DD56DE82-8B53-4E5B-944A-4E598BB098E3}" type="presParOf" srcId="{84B39A40-7762-493B-AE3B-C8528BBCFCBF}" destId="{B7A0AA65-9606-41DC-9FD4-C501D7FC8CE6}" srcOrd="1" destOrd="0" presId="urn:microsoft.com/office/officeart/2005/8/layout/cycle4"/>
    <dgm:cxn modelId="{EB640BA7-17E1-42DA-A579-41698494CFA0}" type="presParOf" srcId="{B7A0AA65-9606-41DC-9FD4-C501D7FC8CE6}" destId="{B331FD93-2D16-4C7F-AF72-AED95A7AF0AE}" srcOrd="0" destOrd="0" presId="urn:microsoft.com/office/officeart/2005/8/layout/cycle4"/>
    <dgm:cxn modelId="{F2546407-E7B1-46ED-89C7-96E9353BC5F8}" type="presParOf" srcId="{B7A0AA65-9606-41DC-9FD4-C501D7FC8CE6}" destId="{AA2BE06B-E292-4764-A527-3DBA4AF9CB55}" srcOrd="1" destOrd="0" presId="urn:microsoft.com/office/officeart/2005/8/layout/cycle4"/>
    <dgm:cxn modelId="{E8596DFE-4D30-48A7-AF4E-6F9CBB1EB34E}" type="presParOf" srcId="{B7A0AA65-9606-41DC-9FD4-C501D7FC8CE6}" destId="{B365ABCC-F51A-4B6A-94BC-3636AB0CB12B}" srcOrd="2" destOrd="0" presId="urn:microsoft.com/office/officeart/2005/8/layout/cycle4"/>
    <dgm:cxn modelId="{4D0DAAB8-C0CD-4D75-9ECD-D3E50A2FAA25}" type="presParOf" srcId="{B7A0AA65-9606-41DC-9FD4-C501D7FC8CE6}" destId="{F9403825-57C4-47F4-B704-1BFD17D38242}" srcOrd="3" destOrd="0" presId="urn:microsoft.com/office/officeart/2005/8/layout/cycle4"/>
    <dgm:cxn modelId="{F5119DD5-D61B-4CFF-A5EA-0E506641DA53}" type="presParOf" srcId="{B7A0AA65-9606-41DC-9FD4-C501D7FC8CE6}" destId="{284CD358-9BF9-4CBB-BF44-5BB3EE9E5693}" srcOrd="4" destOrd="0" presId="urn:microsoft.com/office/officeart/2005/8/layout/cycle4"/>
    <dgm:cxn modelId="{C615D287-BA34-4883-8821-E105998E1E83}" type="presParOf" srcId="{84B39A40-7762-493B-AE3B-C8528BBCFCBF}" destId="{6E713667-83D9-4BEA-AE02-B0F796946BF2}" srcOrd="2" destOrd="0" presId="urn:microsoft.com/office/officeart/2005/8/layout/cycle4"/>
    <dgm:cxn modelId="{6BA4997E-120F-47D8-A15D-A8113BACA1A7}" type="presParOf" srcId="{84B39A40-7762-493B-AE3B-C8528BBCFCBF}" destId="{1E113435-0893-4B5A-8222-B56584722DEF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CFDBD3-7254-4A4C-9472-F3225D3E6AC9}">
      <dsp:nvSpPr>
        <dsp:cNvPr id="0" name=""/>
        <dsp:cNvSpPr/>
      </dsp:nvSpPr>
      <dsp:spPr>
        <a:xfrm>
          <a:off x="0" y="3767834"/>
          <a:ext cx="7707337" cy="1236687"/>
        </a:xfrm>
        <a:prstGeom prst="rect">
          <a:avLst/>
        </a:prstGeom>
        <a:solidFill>
          <a:schemeClr val="tx2">
            <a:lumMod val="25000"/>
          </a:schemeClr>
        </a:soli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contourW="1000" prstMaterial="flat">
          <a:bevelT w="95250" h="101600"/>
          <a:contourClr>
            <a:schemeClr val="accent2">
              <a:satMod val="30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>
              <a:solidFill>
                <a:schemeClr val="tx1"/>
              </a:solidFill>
            </a:rPr>
            <a:t>REMEDIATION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0" y="3767834"/>
        <a:ext cx="7707337" cy="667811"/>
      </dsp:txXfrm>
    </dsp:sp>
    <dsp:sp modelId="{820D04DB-707B-400D-82D7-EC06109C49DF}">
      <dsp:nvSpPr>
        <dsp:cNvPr id="0" name=""/>
        <dsp:cNvSpPr/>
      </dsp:nvSpPr>
      <dsp:spPr>
        <a:xfrm>
          <a:off x="0" y="4410911"/>
          <a:ext cx="3853668" cy="568876"/>
        </a:xfrm>
        <a:prstGeom prst="rect">
          <a:avLst/>
        </a:prstGeom>
        <a:gradFill rotWithShape="1">
          <a:gsLst>
            <a:gs pos="0">
              <a:schemeClr val="accent4">
                <a:shade val="15000"/>
                <a:satMod val="180000"/>
              </a:schemeClr>
            </a:gs>
            <a:gs pos="50000">
              <a:schemeClr val="accent4">
                <a:shade val="45000"/>
                <a:satMod val="170000"/>
              </a:schemeClr>
            </a:gs>
            <a:gs pos="70000">
              <a:schemeClr val="accent4">
                <a:tint val="99000"/>
                <a:shade val="65000"/>
                <a:satMod val="155000"/>
              </a:schemeClr>
            </a:gs>
            <a:gs pos="100000">
              <a:schemeClr val="accent4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contourW="1000" prstMaterial="flat">
          <a:bevelT w="95250" h="101600"/>
          <a:contourClr>
            <a:schemeClr val="accent4">
              <a:satMod val="300000"/>
            </a:schemeClr>
          </a:contourClr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solidFill>
                <a:schemeClr val="tx1"/>
              </a:solidFill>
            </a:rPr>
            <a:t>Fix for AMBER apps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0" y="4410911"/>
        <a:ext cx="3853668" cy="568876"/>
      </dsp:txXfrm>
    </dsp:sp>
    <dsp:sp modelId="{95B23842-1E89-423A-9D3D-856D50CB2409}">
      <dsp:nvSpPr>
        <dsp:cNvPr id="0" name=""/>
        <dsp:cNvSpPr/>
      </dsp:nvSpPr>
      <dsp:spPr>
        <a:xfrm>
          <a:off x="3853668" y="4410911"/>
          <a:ext cx="3853668" cy="568876"/>
        </a:xfrm>
        <a:prstGeom prst="rect">
          <a:avLst/>
        </a:prstGeom>
        <a:gradFill rotWithShape="1">
          <a:gsLst>
            <a:gs pos="0">
              <a:schemeClr val="accent6">
                <a:shade val="15000"/>
                <a:satMod val="180000"/>
              </a:schemeClr>
            </a:gs>
            <a:gs pos="50000">
              <a:schemeClr val="accent6">
                <a:shade val="45000"/>
                <a:satMod val="170000"/>
              </a:schemeClr>
            </a:gs>
            <a:gs pos="70000">
              <a:schemeClr val="accent6">
                <a:tint val="99000"/>
                <a:shade val="65000"/>
                <a:satMod val="155000"/>
              </a:schemeClr>
            </a:gs>
            <a:gs pos="100000">
              <a:schemeClr val="accent6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contourW="1000" prstMaterial="flat">
          <a:bevelT w="95250" h="101600"/>
          <a:contourClr>
            <a:schemeClr val="accent6">
              <a:satMod val="300000"/>
            </a:schemeClr>
          </a:contourClr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solidFill>
                <a:schemeClr val="tx1"/>
              </a:solidFill>
            </a:rPr>
            <a:t>What do we need to do for RED apps?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3853668" y="4410911"/>
        <a:ext cx="3853668" cy="568876"/>
      </dsp:txXfrm>
    </dsp:sp>
    <dsp:sp modelId="{2993B36C-72DD-471C-B00F-AC13FFBE8D2C}">
      <dsp:nvSpPr>
        <dsp:cNvPr id="0" name=""/>
        <dsp:cNvSpPr/>
      </dsp:nvSpPr>
      <dsp:spPr>
        <a:xfrm rot="10800000">
          <a:off x="0" y="1884359"/>
          <a:ext cx="7707337" cy="1902024"/>
        </a:xfrm>
        <a:prstGeom prst="upArrowCallou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contourW="1000" prstMaterial="flat">
          <a:bevelT w="95250" h="101600"/>
          <a:contourClr>
            <a:schemeClr val="accent2">
              <a:satMod val="30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>
              <a:solidFill>
                <a:schemeClr val="tx1"/>
              </a:solidFill>
            </a:rPr>
            <a:t>APPLICATION COMPATIBILITY REPORTING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0" y="1884359"/>
        <a:ext cx="7707337" cy="667610"/>
      </dsp:txXfrm>
    </dsp:sp>
    <dsp:sp modelId="{6F152937-CC1A-474F-A520-EBDC6FD34286}">
      <dsp:nvSpPr>
        <dsp:cNvPr id="0" name=""/>
        <dsp:cNvSpPr/>
      </dsp:nvSpPr>
      <dsp:spPr>
        <a:xfrm>
          <a:off x="0" y="2551970"/>
          <a:ext cx="3853668" cy="568705"/>
        </a:xfrm>
        <a:prstGeom prst="rect">
          <a:avLst/>
        </a:prstGeom>
        <a:gradFill rotWithShape="1">
          <a:gsLst>
            <a:gs pos="0">
              <a:schemeClr val="accent1">
                <a:shade val="15000"/>
                <a:satMod val="180000"/>
              </a:schemeClr>
            </a:gs>
            <a:gs pos="50000">
              <a:schemeClr val="accent1">
                <a:shade val="45000"/>
                <a:satMod val="170000"/>
              </a:schemeClr>
            </a:gs>
            <a:gs pos="70000">
              <a:schemeClr val="accent1">
                <a:tint val="99000"/>
                <a:shade val="65000"/>
                <a:satMod val="155000"/>
              </a:schemeClr>
            </a:gs>
            <a:gs pos="100000">
              <a:schemeClr val="accent1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contourW="1000" prstMaterial="flat">
          <a:bevelT w="95250" h="101600"/>
          <a:contourClr>
            <a:schemeClr val="accent1">
              <a:satMod val="30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solidFill>
                <a:schemeClr val="bg1"/>
              </a:solidFill>
            </a:rPr>
            <a:t>Tools used in ACR Process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0" y="2551970"/>
        <a:ext cx="3853668" cy="568705"/>
      </dsp:txXfrm>
    </dsp:sp>
    <dsp:sp modelId="{D10BB852-4578-4D29-9D42-E9AF9F523ED8}">
      <dsp:nvSpPr>
        <dsp:cNvPr id="0" name=""/>
        <dsp:cNvSpPr/>
      </dsp:nvSpPr>
      <dsp:spPr>
        <a:xfrm>
          <a:off x="3853668" y="2551970"/>
          <a:ext cx="3853668" cy="568705"/>
        </a:xfrm>
        <a:prstGeom prst="rect">
          <a:avLst/>
        </a:prstGeom>
        <a:gradFill rotWithShape="1">
          <a:gsLst>
            <a:gs pos="0">
              <a:schemeClr val="accent1">
                <a:shade val="15000"/>
                <a:satMod val="180000"/>
              </a:schemeClr>
            </a:gs>
            <a:gs pos="50000">
              <a:schemeClr val="accent1">
                <a:shade val="45000"/>
                <a:satMod val="170000"/>
              </a:schemeClr>
            </a:gs>
            <a:gs pos="70000">
              <a:schemeClr val="accent1">
                <a:tint val="99000"/>
                <a:shade val="65000"/>
                <a:satMod val="155000"/>
              </a:schemeClr>
            </a:gs>
            <a:gs pos="100000">
              <a:schemeClr val="accent1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contourW="1000" prstMaterial="flat">
          <a:bevelT w="95250" h="101600"/>
          <a:contourClr>
            <a:schemeClr val="accent1">
              <a:satMod val="30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solidFill>
                <a:schemeClr val="bg1"/>
              </a:solidFill>
            </a:rPr>
            <a:t>Dell’s ACR Process &amp; Test Cases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3853668" y="2551970"/>
        <a:ext cx="3853668" cy="568705"/>
      </dsp:txXfrm>
    </dsp:sp>
    <dsp:sp modelId="{0652EDE9-7839-45EF-AFA8-C6FBFBD9DE2E}">
      <dsp:nvSpPr>
        <dsp:cNvPr id="0" name=""/>
        <dsp:cNvSpPr/>
      </dsp:nvSpPr>
      <dsp:spPr>
        <a:xfrm rot="10800000">
          <a:off x="0" y="884"/>
          <a:ext cx="7707337" cy="1902024"/>
        </a:xfrm>
        <a:prstGeom prst="upArrowCallout">
          <a:avLst/>
        </a:prstGeom>
        <a:gradFill rotWithShape="1">
          <a:gsLst>
            <a:gs pos="0">
              <a:schemeClr val="accent2">
                <a:shade val="15000"/>
                <a:satMod val="180000"/>
              </a:schemeClr>
            </a:gs>
            <a:gs pos="50000">
              <a:schemeClr val="accent2">
                <a:shade val="45000"/>
                <a:satMod val="170000"/>
              </a:schemeClr>
            </a:gs>
            <a:gs pos="70000">
              <a:schemeClr val="accent2">
                <a:tint val="99000"/>
                <a:shade val="65000"/>
                <a:satMod val="155000"/>
              </a:schemeClr>
            </a:gs>
            <a:gs pos="100000">
              <a:schemeClr val="accent2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contourW="1000" prstMaterial="flat">
          <a:bevelT w="95250" h="101600"/>
          <a:contourClr>
            <a:schemeClr val="accent2">
              <a:satMod val="30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>
              <a:solidFill>
                <a:schemeClr val="tx1"/>
              </a:solidFill>
            </a:rPr>
            <a:t>WHY APPLICATION COMPATIBILITY?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0" y="884"/>
        <a:ext cx="7707337" cy="667610"/>
      </dsp:txXfrm>
    </dsp:sp>
    <dsp:sp modelId="{C8489652-1C27-461E-BC27-AF875811A709}">
      <dsp:nvSpPr>
        <dsp:cNvPr id="0" name=""/>
        <dsp:cNvSpPr/>
      </dsp:nvSpPr>
      <dsp:spPr>
        <a:xfrm>
          <a:off x="0" y="668495"/>
          <a:ext cx="3853668" cy="568705"/>
        </a:xfrm>
        <a:prstGeom prst="rect">
          <a:avLst/>
        </a:prstGeom>
        <a:gradFill rotWithShape="1">
          <a:gsLst>
            <a:gs pos="0">
              <a:schemeClr val="accent1">
                <a:shade val="15000"/>
                <a:satMod val="180000"/>
              </a:schemeClr>
            </a:gs>
            <a:gs pos="50000">
              <a:schemeClr val="accent1">
                <a:shade val="45000"/>
                <a:satMod val="170000"/>
              </a:schemeClr>
            </a:gs>
            <a:gs pos="70000">
              <a:schemeClr val="accent1">
                <a:tint val="99000"/>
                <a:shade val="65000"/>
                <a:satMod val="155000"/>
              </a:schemeClr>
            </a:gs>
            <a:gs pos="100000">
              <a:schemeClr val="accent1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contourW="1000" prstMaterial="flat">
          <a:bevelT w="95250" h="101600"/>
          <a:contourClr>
            <a:schemeClr val="accent1">
              <a:satMod val="30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solidFill>
                <a:schemeClr val="bg1"/>
              </a:solidFill>
            </a:rPr>
            <a:t>Changes in Windows 7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0" y="668495"/>
        <a:ext cx="3853668" cy="568705"/>
      </dsp:txXfrm>
    </dsp:sp>
    <dsp:sp modelId="{FCA0549C-F64B-422D-A5AA-6EB459BDC2A9}">
      <dsp:nvSpPr>
        <dsp:cNvPr id="0" name=""/>
        <dsp:cNvSpPr/>
      </dsp:nvSpPr>
      <dsp:spPr>
        <a:xfrm>
          <a:off x="3853668" y="668495"/>
          <a:ext cx="3853668" cy="568705"/>
        </a:xfrm>
        <a:prstGeom prst="rect">
          <a:avLst/>
        </a:prstGeom>
        <a:gradFill rotWithShape="1">
          <a:gsLst>
            <a:gs pos="0">
              <a:schemeClr val="accent1">
                <a:shade val="15000"/>
                <a:satMod val="180000"/>
              </a:schemeClr>
            </a:gs>
            <a:gs pos="50000">
              <a:schemeClr val="accent1">
                <a:shade val="45000"/>
                <a:satMod val="170000"/>
              </a:schemeClr>
            </a:gs>
            <a:gs pos="70000">
              <a:schemeClr val="accent1">
                <a:tint val="99000"/>
                <a:shade val="65000"/>
                <a:satMod val="155000"/>
              </a:schemeClr>
            </a:gs>
            <a:gs pos="100000">
              <a:schemeClr val="accent1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contourW="1000" prstMaterial="flat">
          <a:bevelT w="95250" h="101600"/>
          <a:contourClr>
            <a:schemeClr val="accent1">
              <a:satMod val="30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solidFill>
                <a:schemeClr val="bg1"/>
              </a:solidFill>
            </a:rPr>
            <a:t>Migrating to Windows 7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3853668" y="668495"/>
        <a:ext cx="3853668" cy="56870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7C5FE36-757D-45DD-A62A-494F3F7D7AC1}">
      <dsp:nvSpPr>
        <dsp:cNvPr id="0" name=""/>
        <dsp:cNvSpPr/>
      </dsp:nvSpPr>
      <dsp:spPr>
        <a:xfrm>
          <a:off x="114299" y="0"/>
          <a:ext cx="4572000" cy="4572000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EE5E3FA-1171-4BF4-9AC3-96828FC83E74}">
      <dsp:nvSpPr>
        <dsp:cNvPr id="0" name=""/>
        <dsp:cNvSpPr/>
      </dsp:nvSpPr>
      <dsp:spPr>
        <a:xfrm>
          <a:off x="2400299" y="457646"/>
          <a:ext cx="2971800" cy="812601"/>
        </a:xfrm>
        <a:prstGeom prst="roundRect">
          <a:avLst/>
        </a:prstGeom>
        <a:solidFill>
          <a:srgbClr val="FF0000">
            <a:alpha val="90000"/>
          </a:srgb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 smtClean="0">
              <a:solidFill>
                <a:srgbClr val="FFC000"/>
              </a:solidFill>
            </a:rPr>
            <a:t>Business Critical</a:t>
          </a:r>
          <a:endParaRPr lang="en-US" sz="2400" b="1" kern="1200" dirty="0">
            <a:solidFill>
              <a:srgbClr val="FFC000"/>
            </a:solidFill>
          </a:endParaRPr>
        </a:p>
      </dsp:txBody>
      <dsp:txXfrm>
        <a:off x="2400299" y="457646"/>
        <a:ext cx="2971800" cy="812601"/>
      </dsp:txXfrm>
    </dsp:sp>
    <dsp:sp modelId="{B9C5CDDE-445C-40FB-9153-8C2AC44FFA56}">
      <dsp:nvSpPr>
        <dsp:cNvPr id="0" name=""/>
        <dsp:cNvSpPr/>
      </dsp:nvSpPr>
      <dsp:spPr>
        <a:xfrm>
          <a:off x="2400299" y="1371823"/>
          <a:ext cx="2971800" cy="812601"/>
        </a:xfrm>
        <a:prstGeom prst="roundRect">
          <a:avLst/>
        </a:prstGeom>
        <a:solidFill>
          <a:srgbClr val="FFC000">
            <a:alpha val="90000"/>
          </a:srgb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 smtClean="0">
              <a:solidFill>
                <a:schemeClr val="bg1"/>
              </a:solidFill>
            </a:rPr>
            <a:t>Important</a:t>
          </a:r>
          <a:endParaRPr lang="en-US" sz="2400" b="1" kern="1200" dirty="0">
            <a:solidFill>
              <a:schemeClr val="bg1"/>
            </a:solidFill>
          </a:endParaRPr>
        </a:p>
      </dsp:txBody>
      <dsp:txXfrm>
        <a:off x="2400299" y="1371823"/>
        <a:ext cx="2971800" cy="812601"/>
      </dsp:txXfrm>
    </dsp:sp>
    <dsp:sp modelId="{C79D4D9F-0E44-44A9-9875-F01F9E2C3E34}">
      <dsp:nvSpPr>
        <dsp:cNvPr id="0" name=""/>
        <dsp:cNvSpPr/>
      </dsp:nvSpPr>
      <dsp:spPr>
        <a:xfrm>
          <a:off x="2400299" y="2286000"/>
          <a:ext cx="2971800" cy="812601"/>
        </a:xfrm>
        <a:prstGeom prst="roundRect">
          <a:avLst/>
        </a:prstGeom>
        <a:solidFill>
          <a:srgbClr val="0070C0">
            <a:alpha val="90000"/>
          </a:srgb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 smtClean="0">
              <a:solidFill>
                <a:srgbClr val="FFC000"/>
              </a:solidFill>
            </a:rPr>
            <a:t>Nice to Have</a:t>
          </a:r>
          <a:endParaRPr lang="en-US" sz="2400" b="1" kern="1200" dirty="0">
            <a:solidFill>
              <a:srgbClr val="FFC000"/>
            </a:solidFill>
          </a:endParaRPr>
        </a:p>
      </dsp:txBody>
      <dsp:txXfrm>
        <a:off x="2400299" y="2286000"/>
        <a:ext cx="2971800" cy="812601"/>
      </dsp:txXfrm>
    </dsp:sp>
    <dsp:sp modelId="{1E100CFD-3815-4069-A8B8-7C3F64F8E0F9}">
      <dsp:nvSpPr>
        <dsp:cNvPr id="0" name=""/>
        <dsp:cNvSpPr/>
      </dsp:nvSpPr>
      <dsp:spPr>
        <a:xfrm>
          <a:off x="2400299" y="3200176"/>
          <a:ext cx="2971800" cy="812601"/>
        </a:xfrm>
        <a:prstGeom prst="roundRect">
          <a:avLst/>
        </a:prstGeom>
        <a:solidFill>
          <a:schemeClr val="tx1">
            <a:lumMod val="75000"/>
            <a:alpha val="9000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 smtClean="0">
              <a:solidFill>
                <a:schemeClr val="bg1"/>
              </a:solidFill>
            </a:rPr>
            <a:t>Unimportant</a:t>
          </a:r>
          <a:endParaRPr lang="en-US" sz="2400" b="1" kern="1200" dirty="0">
            <a:solidFill>
              <a:schemeClr val="bg1"/>
            </a:solidFill>
          </a:endParaRPr>
        </a:p>
      </dsp:txBody>
      <dsp:txXfrm>
        <a:off x="2400299" y="3200176"/>
        <a:ext cx="2971800" cy="81260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DF57C9-DA52-426B-B5A0-4AD6017657E0}">
      <dsp:nvSpPr>
        <dsp:cNvPr id="0" name=""/>
        <dsp:cNvSpPr/>
      </dsp:nvSpPr>
      <dsp:spPr>
        <a:xfrm>
          <a:off x="286012" y="1844"/>
          <a:ext cx="2111201" cy="844480"/>
        </a:xfrm>
        <a:prstGeom prst="chevron">
          <a:avLst/>
        </a:prstGeom>
        <a:gradFill rotWithShape="1">
          <a:gsLst>
            <a:gs pos="0">
              <a:schemeClr val="accent2">
                <a:shade val="15000"/>
                <a:satMod val="180000"/>
              </a:schemeClr>
            </a:gs>
            <a:gs pos="50000">
              <a:schemeClr val="accent2">
                <a:shade val="45000"/>
                <a:satMod val="170000"/>
              </a:schemeClr>
            </a:gs>
            <a:gs pos="70000">
              <a:schemeClr val="accent2">
                <a:tint val="99000"/>
                <a:shade val="65000"/>
                <a:satMod val="155000"/>
              </a:schemeClr>
            </a:gs>
            <a:gs pos="100000">
              <a:schemeClr val="accent2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2">
              <a:satMod val="30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Pre-Analysis</a:t>
          </a:r>
          <a:endParaRPr lang="en-US" sz="1600" kern="1200" dirty="0"/>
        </a:p>
      </dsp:txBody>
      <dsp:txXfrm>
        <a:off x="286012" y="1844"/>
        <a:ext cx="2111201" cy="844480"/>
      </dsp:txXfrm>
    </dsp:sp>
    <dsp:sp modelId="{0E477221-D178-4159-8D3C-735670E483D6}">
      <dsp:nvSpPr>
        <dsp:cNvPr id="0" name=""/>
        <dsp:cNvSpPr/>
      </dsp:nvSpPr>
      <dsp:spPr>
        <a:xfrm>
          <a:off x="2122757" y="73624"/>
          <a:ext cx="1752297" cy="700918"/>
        </a:xfrm>
        <a:prstGeom prst="chevron">
          <a:avLst/>
        </a:prstGeom>
        <a:gradFill rotWithShape="1">
          <a:gsLst>
            <a:gs pos="0">
              <a:schemeClr val="accent1">
                <a:tint val="62000"/>
                <a:satMod val="180000"/>
              </a:schemeClr>
            </a:gs>
            <a:gs pos="65000">
              <a:schemeClr val="accent1">
                <a:tint val="32000"/>
                <a:satMod val="250000"/>
              </a:schemeClr>
            </a:gs>
            <a:gs pos="100000">
              <a:schemeClr val="accent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Verify Vendor Support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2122757" y="73624"/>
        <a:ext cx="1752297" cy="700918"/>
      </dsp:txXfrm>
    </dsp:sp>
    <dsp:sp modelId="{7406E4EF-BF65-4CAC-B3B3-C64472D1AF75}">
      <dsp:nvSpPr>
        <dsp:cNvPr id="0" name=""/>
        <dsp:cNvSpPr/>
      </dsp:nvSpPr>
      <dsp:spPr>
        <a:xfrm>
          <a:off x="3629733" y="73624"/>
          <a:ext cx="1752297" cy="700918"/>
        </a:xfrm>
        <a:prstGeom prst="chevron">
          <a:avLst/>
        </a:prstGeom>
        <a:gradFill rotWithShape="1">
          <a:gsLst>
            <a:gs pos="0">
              <a:schemeClr val="accent1">
                <a:tint val="62000"/>
                <a:satMod val="180000"/>
              </a:schemeClr>
            </a:gs>
            <a:gs pos="65000">
              <a:schemeClr val="accent1">
                <a:tint val="32000"/>
                <a:satMod val="250000"/>
              </a:schemeClr>
            </a:gs>
            <a:gs pos="100000">
              <a:schemeClr val="accent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Windows Logo Certification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3629733" y="73624"/>
        <a:ext cx="1752297" cy="700918"/>
      </dsp:txXfrm>
    </dsp:sp>
    <dsp:sp modelId="{40888331-84EF-485B-9872-7FB4DDD25908}">
      <dsp:nvSpPr>
        <dsp:cNvPr id="0" name=""/>
        <dsp:cNvSpPr/>
      </dsp:nvSpPr>
      <dsp:spPr>
        <a:xfrm>
          <a:off x="5136709" y="73624"/>
          <a:ext cx="2044878" cy="700918"/>
        </a:xfrm>
        <a:prstGeom prst="chevron">
          <a:avLst/>
        </a:prstGeom>
        <a:gradFill rotWithShape="1">
          <a:gsLst>
            <a:gs pos="0">
              <a:schemeClr val="accent1">
                <a:tint val="62000"/>
                <a:satMod val="180000"/>
              </a:schemeClr>
            </a:gs>
            <a:gs pos="65000">
              <a:schemeClr val="accent1">
                <a:tint val="32000"/>
                <a:satMod val="250000"/>
              </a:schemeClr>
            </a:gs>
            <a:gs pos="100000">
              <a:schemeClr val="accent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Application Dependencies Compatibility Check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5136709" y="73624"/>
        <a:ext cx="2044878" cy="700918"/>
      </dsp:txXfrm>
    </dsp:sp>
    <dsp:sp modelId="{D83EBD67-9F20-4C44-99BB-CAC76C29E585}">
      <dsp:nvSpPr>
        <dsp:cNvPr id="0" name=""/>
        <dsp:cNvSpPr/>
      </dsp:nvSpPr>
      <dsp:spPr>
        <a:xfrm>
          <a:off x="286012" y="964551"/>
          <a:ext cx="2111201" cy="844480"/>
        </a:xfrm>
        <a:prstGeom prst="chevron">
          <a:avLst/>
        </a:prstGeom>
        <a:gradFill rotWithShape="1">
          <a:gsLst>
            <a:gs pos="0">
              <a:schemeClr val="accent2">
                <a:shade val="15000"/>
                <a:satMod val="180000"/>
              </a:schemeClr>
            </a:gs>
            <a:gs pos="50000">
              <a:schemeClr val="accent2">
                <a:shade val="45000"/>
                <a:satMod val="170000"/>
              </a:schemeClr>
            </a:gs>
            <a:gs pos="70000">
              <a:schemeClr val="accent2">
                <a:tint val="99000"/>
                <a:shade val="65000"/>
                <a:satMod val="155000"/>
              </a:schemeClr>
            </a:gs>
            <a:gs pos="100000">
              <a:schemeClr val="accent2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2">
              <a:satMod val="30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Installation</a:t>
          </a:r>
          <a:endParaRPr lang="en-US" sz="1600" kern="1200" dirty="0"/>
        </a:p>
      </dsp:txBody>
      <dsp:txXfrm>
        <a:off x="286012" y="964551"/>
        <a:ext cx="2111201" cy="844480"/>
      </dsp:txXfrm>
    </dsp:sp>
    <dsp:sp modelId="{1EEB3532-7AC2-4B1C-AFD8-5623D00437E1}">
      <dsp:nvSpPr>
        <dsp:cNvPr id="0" name=""/>
        <dsp:cNvSpPr/>
      </dsp:nvSpPr>
      <dsp:spPr>
        <a:xfrm>
          <a:off x="2122757" y="1036332"/>
          <a:ext cx="1752297" cy="700918"/>
        </a:xfrm>
        <a:prstGeom prst="chevron">
          <a:avLst/>
        </a:prstGeom>
        <a:gradFill rotWithShape="1">
          <a:gsLst>
            <a:gs pos="0">
              <a:schemeClr val="accent1">
                <a:tint val="62000"/>
                <a:satMod val="180000"/>
              </a:schemeClr>
            </a:gs>
            <a:gs pos="65000">
              <a:schemeClr val="accent1">
                <a:tint val="32000"/>
                <a:satMod val="250000"/>
              </a:schemeClr>
            </a:gs>
            <a:gs pos="100000">
              <a:schemeClr val="accent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Side by Side install with Windows XP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2122757" y="1036332"/>
        <a:ext cx="1752297" cy="700918"/>
      </dsp:txXfrm>
    </dsp:sp>
    <dsp:sp modelId="{DE9412B6-6C26-4E94-87BD-285FD6CCE958}">
      <dsp:nvSpPr>
        <dsp:cNvPr id="0" name=""/>
        <dsp:cNvSpPr/>
      </dsp:nvSpPr>
      <dsp:spPr>
        <a:xfrm>
          <a:off x="3629733" y="1036332"/>
          <a:ext cx="1752297" cy="700918"/>
        </a:xfrm>
        <a:prstGeom prst="chevron">
          <a:avLst/>
        </a:prstGeom>
        <a:gradFill rotWithShape="1">
          <a:gsLst>
            <a:gs pos="0">
              <a:schemeClr val="accent1">
                <a:tint val="62000"/>
                <a:satMod val="180000"/>
              </a:schemeClr>
            </a:gs>
            <a:gs pos="65000">
              <a:schemeClr val="accent1">
                <a:tint val="32000"/>
                <a:satMod val="250000"/>
              </a:schemeClr>
            </a:gs>
            <a:gs pos="100000">
              <a:schemeClr val="accent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5240" tIns="7620" rIns="0" bIns="76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Issues:</a:t>
          </a:r>
          <a:endParaRPr lang="en-US" sz="1200" kern="1200" dirty="0">
            <a:solidFill>
              <a:schemeClr val="bg1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>
              <a:solidFill>
                <a:schemeClr val="bg1"/>
              </a:solidFill>
            </a:rPr>
            <a:t>Driver Failures</a:t>
          </a:r>
          <a:endParaRPr lang="en-US" sz="1200" kern="1200" dirty="0">
            <a:solidFill>
              <a:schemeClr val="bg1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>
              <a:solidFill>
                <a:schemeClr val="bg1"/>
              </a:solidFill>
            </a:rPr>
            <a:t>WRP issues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3629733" y="1036332"/>
        <a:ext cx="1752297" cy="700918"/>
      </dsp:txXfrm>
    </dsp:sp>
    <dsp:sp modelId="{C5B024CD-B73C-490F-9025-3BE172DB4000}">
      <dsp:nvSpPr>
        <dsp:cNvPr id="0" name=""/>
        <dsp:cNvSpPr/>
      </dsp:nvSpPr>
      <dsp:spPr>
        <a:xfrm>
          <a:off x="286012" y="1927259"/>
          <a:ext cx="2111201" cy="844480"/>
        </a:xfrm>
        <a:prstGeom prst="chevron">
          <a:avLst/>
        </a:prstGeom>
        <a:gradFill rotWithShape="1">
          <a:gsLst>
            <a:gs pos="0">
              <a:schemeClr val="accent2">
                <a:shade val="15000"/>
                <a:satMod val="180000"/>
              </a:schemeClr>
            </a:gs>
            <a:gs pos="50000">
              <a:schemeClr val="accent2">
                <a:shade val="45000"/>
                <a:satMod val="170000"/>
              </a:schemeClr>
            </a:gs>
            <a:gs pos="70000">
              <a:schemeClr val="accent2">
                <a:tint val="99000"/>
                <a:shade val="65000"/>
                <a:satMod val="155000"/>
              </a:schemeClr>
            </a:gs>
            <a:gs pos="100000">
              <a:schemeClr val="accent2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2">
              <a:satMod val="30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Functional</a:t>
          </a:r>
          <a:endParaRPr lang="en-US" sz="1600" kern="1200" dirty="0"/>
        </a:p>
      </dsp:txBody>
      <dsp:txXfrm>
        <a:off x="286012" y="1927259"/>
        <a:ext cx="2111201" cy="844480"/>
      </dsp:txXfrm>
    </dsp:sp>
    <dsp:sp modelId="{071C9D62-9F41-4510-BB39-3C1218A34588}">
      <dsp:nvSpPr>
        <dsp:cNvPr id="0" name=""/>
        <dsp:cNvSpPr/>
      </dsp:nvSpPr>
      <dsp:spPr>
        <a:xfrm>
          <a:off x="2122757" y="1999040"/>
          <a:ext cx="2101354" cy="700918"/>
        </a:xfrm>
        <a:prstGeom prst="chevron">
          <a:avLst/>
        </a:prstGeom>
        <a:gradFill rotWithShape="1">
          <a:gsLst>
            <a:gs pos="0">
              <a:schemeClr val="accent1">
                <a:tint val="62000"/>
                <a:satMod val="180000"/>
              </a:schemeClr>
            </a:gs>
            <a:gs pos="65000">
              <a:schemeClr val="accent1">
                <a:tint val="32000"/>
                <a:satMod val="250000"/>
              </a:schemeClr>
            </a:gs>
            <a:gs pos="100000">
              <a:schemeClr val="accent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5240" tIns="7620" rIns="0" bIns="76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Test Cases:</a:t>
          </a:r>
          <a:endParaRPr lang="en-US" sz="1200" kern="1200" dirty="0">
            <a:solidFill>
              <a:schemeClr val="bg1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>
              <a:solidFill>
                <a:schemeClr val="bg1"/>
              </a:solidFill>
            </a:rPr>
            <a:t>SUA Test</a:t>
          </a:r>
          <a:endParaRPr lang="en-US" sz="1100" kern="1200" dirty="0">
            <a:solidFill>
              <a:schemeClr val="bg1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>
              <a:solidFill>
                <a:schemeClr val="bg1"/>
              </a:solidFill>
            </a:rPr>
            <a:t>High DPI test</a:t>
          </a:r>
          <a:endParaRPr lang="en-US" sz="1100" kern="1200" dirty="0">
            <a:solidFill>
              <a:schemeClr val="bg1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>
              <a:solidFill>
                <a:schemeClr val="bg1"/>
              </a:solidFill>
            </a:rPr>
            <a:t>XP Verification Test</a:t>
          </a:r>
          <a:endParaRPr lang="en-US" sz="1100" kern="1200" dirty="0">
            <a:solidFill>
              <a:schemeClr val="bg1"/>
            </a:solidFill>
          </a:endParaRPr>
        </a:p>
      </dsp:txBody>
      <dsp:txXfrm>
        <a:off x="2122757" y="1999040"/>
        <a:ext cx="2101354" cy="700918"/>
      </dsp:txXfrm>
    </dsp:sp>
    <dsp:sp modelId="{B67E2566-0BD1-4EF8-AED7-812AD9660CFF}">
      <dsp:nvSpPr>
        <dsp:cNvPr id="0" name=""/>
        <dsp:cNvSpPr/>
      </dsp:nvSpPr>
      <dsp:spPr>
        <a:xfrm>
          <a:off x="3978791" y="1999040"/>
          <a:ext cx="1979710" cy="700918"/>
        </a:xfrm>
        <a:prstGeom prst="chevron">
          <a:avLst/>
        </a:prstGeom>
        <a:gradFill rotWithShape="1">
          <a:gsLst>
            <a:gs pos="0">
              <a:schemeClr val="accent1">
                <a:tint val="62000"/>
                <a:satMod val="180000"/>
              </a:schemeClr>
            </a:gs>
            <a:gs pos="65000">
              <a:schemeClr val="accent1">
                <a:tint val="32000"/>
                <a:satMod val="250000"/>
              </a:schemeClr>
            </a:gs>
            <a:gs pos="100000">
              <a:schemeClr val="accent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5240" tIns="7620" rIns="0" bIns="76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Test Cases:</a:t>
          </a:r>
          <a:endParaRPr lang="en-US" sz="1200" kern="1200" dirty="0">
            <a:solidFill>
              <a:schemeClr val="bg1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>
              <a:solidFill>
                <a:schemeClr val="bg1"/>
              </a:solidFill>
            </a:rPr>
            <a:t>Session0 Test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3978791" y="1999040"/>
        <a:ext cx="1979710" cy="700918"/>
      </dsp:txXfrm>
    </dsp:sp>
    <dsp:sp modelId="{7A7D4166-38E1-49DD-BEC6-65A1D1C2CDEE}">
      <dsp:nvSpPr>
        <dsp:cNvPr id="0" name=""/>
        <dsp:cNvSpPr/>
      </dsp:nvSpPr>
      <dsp:spPr>
        <a:xfrm>
          <a:off x="286012" y="2889967"/>
          <a:ext cx="2111201" cy="844480"/>
        </a:xfrm>
        <a:prstGeom prst="chevron">
          <a:avLst/>
        </a:prstGeom>
        <a:gradFill rotWithShape="1">
          <a:gsLst>
            <a:gs pos="0">
              <a:schemeClr val="accent2">
                <a:shade val="15000"/>
                <a:satMod val="180000"/>
              </a:schemeClr>
            </a:gs>
            <a:gs pos="50000">
              <a:schemeClr val="accent2">
                <a:shade val="45000"/>
                <a:satMod val="170000"/>
              </a:schemeClr>
            </a:gs>
            <a:gs pos="70000">
              <a:schemeClr val="accent2">
                <a:tint val="99000"/>
                <a:shade val="65000"/>
                <a:satMod val="155000"/>
              </a:schemeClr>
            </a:gs>
            <a:gs pos="100000">
              <a:schemeClr val="accent2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2">
              <a:satMod val="30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>
              <a:solidFill>
                <a:schemeClr val="tx1"/>
              </a:solidFill>
            </a:rPr>
            <a:t>RAG Status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286012" y="2889967"/>
        <a:ext cx="2111201" cy="844480"/>
      </dsp:txXfrm>
    </dsp:sp>
    <dsp:sp modelId="{4ED40990-7FF0-4DED-BB9D-B0D0BE0D0B26}">
      <dsp:nvSpPr>
        <dsp:cNvPr id="0" name=""/>
        <dsp:cNvSpPr/>
      </dsp:nvSpPr>
      <dsp:spPr>
        <a:xfrm>
          <a:off x="2122757" y="2961748"/>
          <a:ext cx="1752297" cy="700918"/>
        </a:xfrm>
        <a:prstGeom prst="chevron">
          <a:avLst/>
        </a:prstGeom>
        <a:gradFill rotWithShape="1">
          <a:gsLst>
            <a:gs pos="0">
              <a:schemeClr val="accent6">
                <a:shade val="15000"/>
                <a:satMod val="180000"/>
              </a:schemeClr>
            </a:gs>
            <a:gs pos="50000">
              <a:schemeClr val="accent6">
                <a:shade val="45000"/>
                <a:satMod val="170000"/>
              </a:schemeClr>
            </a:gs>
            <a:gs pos="70000">
              <a:schemeClr val="accent6">
                <a:tint val="99000"/>
                <a:shade val="65000"/>
                <a:satMod val="155000"/>
              </a:schemeClr>
            </a:gs>
            <a:gs pos="100000">
              <a:schemeClr val="accent6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6">
              <a:satMod val="300000"/>
            </a:schemeClr>
          </a:contourClr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bg1"/>
              </a:solidFill>
            </a:rPr>
            <a:t>Not Compatible</a:t>
          </a:r>
        </a:p>
      </dsp:txBody>
      <dsp:txXfrm>
        <a:off x="2122757" y="2961748"/>
        <a:ext cx="1752297" cy="700918"/>
      </dsp:txXfrm>
    </dsp:sp>
    <dsp:sp modelId="{22A9AA4D-3C93-426D-AC3F-94DFADF4C084}">
      <dsp:nvSpPr>
        <dsp:cNvPr id="0" name=""/>
        <dsp:cNvSpPr/>
      </dsp:nvSpPr>
      <dsp:spPr>
        <a:xfrm>
          <a:off x="3629733" y="2961748"/>
          <a:ext cx="1752297" cy="700918"/>
        </a:xfrm>
        <a:prstGeom prst="chevron">
          <a:avLst/>
        </a:prstGeom>
        <a:gradFill rotWithShape="1">
          <a:gsLst>
            <a:gs pos="0">
              <a:schemeClr val="accent4">
                <a:shade val="15000"/>
                <a:satMod val="180000"/>
              </a:schemeClr>
            </a:gs>
            <a:gs pos="50000">
              <a:schemeClr val="accent4">
                <a:shade val="45000"/>
                <a:satMod val="170000"/>
              </a:schemeClr>
            </a:gs>
            <a:gs pos="70000">
              <a:schemeClr val="accent4">
                <a:tint val="99000"/>
                <a:shade val="65000"/>
                <a:satMod val="155000"/>
              </a:schemeClr>
            </a:gs>
            <a:gs pos="100000">
              <a:schemeClr val="accent4"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4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bg1"/>
              </a:solidFill>
            </a:rPr>
            <a:t>Compatible with Fixes</a:t>
          </a:r>
        </a:p>
      </dsp:txBody>
      <dsp:txXfrm>
        <a:off x="3629733" y="2961748"/>
        <a:ext cx="1752297" cy="700918"/>
      </dsp:txXfrm>
    </dsp:sp>
    <dsp:sp modelId="{B7D6E679-22F0-4FF6-BE83-D98CA44DBD1A}">
      <dsp:nvSpPr>
        <dsp:cNvPr id="0" name=""/>
        <dsp:cNvSpPr/>
      </dsp:nvSpPr>
      <dsp:spPr>
        <a:xfrm>
          <a:off x="5136709" y="2961748"/>
          <a:ext cx="1752297" cy="700918"/>
        </a:xfrm>
        <a:prstGeom prst="chevron">
          <a:avLst/>
        </a:prstGeom>
        <a:gradFill rotWithShape="1">
          <a:gsLst>
            <a:gs pos="0">
              <a:schemeClr val="accent2">
                <a:shade val="15000"/>
                <a:satMod val="180000"/>
              </a:schemeClr>
            </a:gs>
            <a:gs pos="50000">
              <a:schemeClr val="accent2">
                <a:shade val="45000"/>
                <a:satMod val="170000"/>
              </a:schemeClr>
            </a:gs>
            <a:gs pos="70000">
              <a:schemeClr val="accent2">
                <a:tint val="99000"/>
                <a:shade val="65000"/>
                <a:satMod val="155000"/>
              </a:schemeClr>
            </a:gs>
            <a:gs pos="100000">
              <a:schemeClr val="accent2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2">
              <a:satMod val="30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bg1"/>
              </a:solidFill>
            </a:rPr>
            <a:t>Compatible (No changes to Package)</a:t>
          </a:r>
        </a:p>
      </dsp:txBody>
      <dsp:txXfrm>
        <a:off x="5136709" y="2961748"/>
        <a:ext cx="1752297" cy="700918"/>
      </dsp:txXfrm>
    </dsp:sp>
    <dsp:sp modelId="{F2CBE346-8C53-43D6-9421-2AB0EBD0C8BA}">
      <dsp:nvSpPr>
        <dsp:cNvPr id="0" name=""/>
        <dsp:cNvSpPr/>
      </dsp:nvSpPr>
      <dsp:spPr>
        <a:xfrm>
          <a:off x="286012" y="3852675"/>
          <a:ext cx="2111201" cy="844480"/>
        </a:xfrm>
        <a:prstGeom prst="chevron">
          <a:avLst/>
        </a:prstGeom>
        <a:gradFill rotWithShape="1">
          <a:gsLst>
            <a:gs pos="0">
              <a:schemeClr val="accent2">
                <a:shade val="15000"/>
                <a:satMod val="180000"/>
              </a:schemeClr>
            </a:gs>
            <a:gs pos="50000">
              <a:schemeClr val="accent2">
                <a:shade val="45000"/>
                <a:satMod val="170000"/>
              </a:schemeClr>
            </a:gs>
            <a:gs pos="70000">
              <a:schemeClr val="accent2">
                <a:tint val="99000"/>
                <a:shade val="65000"/>
                <a:satMod val="155000"/>
              </a:schemeClr>
            </a:gs>
            <a:gs pos="100000">
              <a:schemeClr val="accent2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2">
              <a:satMod val="30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1"/>
              </a:solidFill>
            </a:rPr>
            <a:t>Remediation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286012" y="3852675"/>
        <a:ext cx="2111201" cy="844480"/>
      </dsp:txXfrm>
    </dsp:sp>
    <dsp:sp modelId="{F3312875-D0C6-4A53-A7BB-A050D51AF398}">
      <dsp:nvSpPr>
        <dsp:cNvPr id="0" name=""/>
        <dsp:cNvSpPr/>
      </dsp:nvSpPr>
      <dsp:spPr>
        <a:xfrm>
          <a:off x="2122757" y="3924456"/>
          <a:ext cx="2595660" cy="700918"/>
        </a:xfrm>
        <a:prstGeom prst="chevron">
          <a:avLst/>
        </a:prstGeom>
        <a:gradFill rotWithShape="1">
          <a:gsLst>
            <a:gs pos="0">
              <a:schemeClr val="accent1">
                <a:tint val="62000"/>
                <a:satMod val="180000"/>
              </a:schemeClr>
            </a:gs>
            <a:gs pos="65000">
              <a:schemeClr val="accent1">
                <a:tint val="32000"/>
                <a:satMod val="250000"/>
              </a:schemeClr>
            </a:gs>
            <a:gs pos="100000">
              <a:schemeClr val="accent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5240" tIns="7620" rIns="0" bIns="76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App Fixes:</a:t>
          </a:r>
          <a:endParaRPr lang="en-US" sz="1200" kern="1200" dirty="0">
            <a:solidFill>
              <a:schemeClr val="bg1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>
              <a:solidFill>
                <a:schemeClr val="bg1"/>
              </a:solidFill>
            </a:rPr>
            <a:t>Fixes through SDB file</a:t>
          </a:r>
          <a:endParaRPr lang="en-US" sz="1200" kern="1200" dirty="0">
            <a:solidFill>
              <a:schemeClr val="bg1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err="1" smtClean="0">
              <a:solidFill>
                <a:schemeClr val="bg1"/>
              </a:solidFill>
            </a:rPr>
            <a:t>SetACLS</a:t>
          </a:r>
          <a:r>
            <a:rPr lang="en-GB" sz="1200" kern="1200" dirty="0" smtClean="0">
              <a:solidFill>
                <a:schemeClr val="bg1"/>
              </a:solidFill>
            </a:rPr>
            <a:t> Permissions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2122757" y="3924456"/>
        <a:ext cx="2595660" cy="700918"/>
      </dsp:txXfrm>
    </dsp:sp>
    <dsp:sp modelId="{20B333BA-C7A2-4A53-AE56-B73AEFC25B8D}">
      <dsp:nvSpPr>
        <dsp:cNvPr id="0" name=""/>
        <dsp:cNvSpPr/>
      </dsp:nvSpPr>
      <dsp:spPr>
        <a:xfrm>
          <a:off x="4473096" y="3924456"/>
          <a:ext cx="2613428" cy="700918"/>
        </a:xfrm>
        <a:prstGeom prst="chevron">
          <a:avLst/>
        </a:prstGeom>
        <a:gradFill rotWithShape="1">
          <a:gsLst>
            <a:gs pos="0">
              <a:schemeClr val="accent1">
                <a:tint val="62000"/>
                <a:satMod val="180000"/>
              </a:schemeClr>
            </a:gs>
            <a:gs pos="65000">
              <a:schemeClr val="accent1">
                <a:tint val="32000"/>
                <a:satMod val="250000"/>
              </a:schemeClr>
            </a:gs>
            <a:gs pos="100000">
              <a:schemeClr val="accent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5240" tIns="7620" rIns="0" bIns="76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App Fixes:</a:t>
          </a:r>
          <a:endParaRPr lang="en-US" sz="1200" kern="1200" dirty="0">
            <a:solidFill>
              <a:schemeClr val="bg1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>
              <a:solidFill>
                <a:schemeClr val="bg1"/>
              </a:solidFill>
            </a:rPr>
            <a:t>Registry based SHIMS</a:t>
          </a:r>
          <a:endParaRPr lang="en-US" sz="1200" kern="1200" dirty="0">
            <a:solidFill>
              <a:schemeClr val="bg1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>
              <a:solidFill>
                <a:schemeClr val="bg1"/>
              </a:solidFill>
            </a:rPr>
            <a:t>All fixes are delivered through MSI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4473096" y="3924456"/>
        <a:ext cx="2613428" cy="70091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D27C2B6-C62C-4FC1-AC25-38B090396D93}">
      <dsp:nvSpPr>
        <dsp:cNvPr id="0" name=""/>
        <dsp:cNvSpPr/>
      </dsp:nvSpPr>
      <dsp:spPr>
        <a:xfrm>
          <a:off x="0" y="481820"/>
          <a:ext cx="7707337" cy="680400"/>
        </a:xfrm>
        <a:prstGeom prst="rect">
          <a:avLst/>
        </a:prstGeom>
        <a:solidFill>
          <a:schemeClr val="accent1"/>
        </a:solidFill>
        <a:ln w="55000" cap="flat" cmpd="thickThin" algn="ctr">
          <a:solidFill>
            <a:schemeClr val="accent1">
              <a:shade val="5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  <dsp:sp modelId="{0EB577FA-F047-42D6-B2D7-DFDEC480176C}">
      <dsp:nvSpPr>
        <dsp:cNvPr id="0" name=""/>
        <dsp:cNvSpPr/>
      </dsp:nvSpPr>
      <dsp:spPr>
        <a:xfrm>
          <a:off x="341146" y="20374"/>
          <a:ext cx="5395135" cy="797040"/>
        </a:xfrm>
        <a:prstGeom prst="roundRect">
          <a:avLst/>
        </a:prstGeom>
        <a:gradFill rotWithShape="1">
          <a:gsLst>
            <a:gs pos="0">
              <a:schemeClr val="accent2">
                <a:shade val="15000"/>
                <a:satMod val="180000"/>
              </a:schemeClr>
            </a:gs>
            <a:gs pos="50000">
              <a:schemeClr val="accent2">
                <a:shade val="45000"/>
                <a:satMod val="170000"/>
              </a:schemeClr>
            </a:gs>
            <a:gs pos="70000">
              <a:schemeClr val="accent2">
                <a:tint val="99000"/>
                <a:shade val="65000"/>
                <a:satMod val="155000"/>
              </a:schemeClr>
            </a:gs>
            <a:gs pos="100000">
              <a:schemeClr val="accent2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000" prstMaterial="flat">
          <a:bevelT w="95250" h="101600"/>
          <a:contourClr>
            <a:schemeClr val="accent2">
              <a:satMod val="30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03923" tIns="0" rIns="20392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Launch App in SUA with Virtualisation and Elevation disabled</a:t>
          </a:r>
          <a:endParaRPr lang="en-US" sz="1800" b="1" kern="1200" dirty="0"/>
        </a:p>
      </dsp:txBody>
      <dsp:txXfrm>
        <a:off x="341146" y="20374"/>
        <a:ext cx="5395135" cy="797040"/>
      </dsp:txXfrm>
    </dsp:sp>
    <dsp:sp modelId="{A6D61206-B2D8-40F1-85EA-0E3ED82AFAB1}">
      <dsp:nvSpPr>
        <dsp:cNvPr id="0" name=""/>
        <dsp:cNvSpPr/>
      </dsp:nvSpPr>
      <dsp:spPr>
        <a:xfrm>
          <a:off x="0" y="1706540"/>
          <a:ext cx="7707337" cy="680400"/>
        </a:xfrm>
        <a:prstGeom prst="rect">
          <a:avLst/>
        </a:prstGeom>
        <a:solidFill>
          <a:schemeClr val="accent1"/>
        </a:solidFill>
        <a:ln w="55000" cap="flat" cmpd="thickThin" algn="ctr">
          <a:solidFill>
            <a:schemeClr val="accent1">
              <a:shade val="5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  <dsp:sp modelId="{B86FC2BC-3043-4E83-B66D-8DE36358617A}">
      <dsp:nvSpPr>
        <dsp:cNvPr id="0" name=""/>
        <dsp:cNvSpPr/>
      </dsp:nvSpPr>
      <dsp:spPr>
        <a:xfrm>
          <a:off x="341146" y="1245094"/>
          <a:ext cx="5395135" cy="797040"/>
        </a:xfrm>
        <a:prstGeom prst="round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000" prstMaterial="flat">
          <a:bevelT w="95250" h="101600"/>
          <a:contourClr>
            <a:schemeClr val="accent2">
              <a:satMod val="30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03923" tIns="0" rIns="20392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Launch with enabling Virtualisation</a:t>
          </a:r>
          <a:endParaRPr lang="en-US" sz="1800" b="1" kern="1200" dirty="0"/>
        </a:p>
      </dsp:txBody>
      <dsp:txXfrm>
        <a:off x="341146" y="1245094"/>
        <a:ext cx="5395135" cy="797040"/>
      </dsp:txXfrm>
    </dsp:sp>
    <dsp:sp modelId="{2CC7693C-D13E-45BA-8B0A-2ED6379BBC66}">
      <dsp:nvSpPr>
        <dsp:cNvPr id="0" name=""/>
        <dsp:cNvSpPr/>
      </dsp:nvSpPr>
      <dsp:spPr>
        <a:xfrm>
          <a:off x="0" y="2931261"/>
          <a:ext cx="7707337" cy="680400"/>
        </a:xfrm>
        <a:prstGeom prst="rect">
          <a:avLst/>
        </a:prstGeom>
        <a:solidFill>
          <a:schemeClr val="accent1"/>
        </a:solidFill>
        <a:ln w="55000" cap="flat" cmpd="thickThin" algn="ctr">
          <a:solidFill>
            <a:schemeClr val="accent1">
              <a:shade val="5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  <dsp:sp modelId="{BE5ED80A-8259-46B1-B8F3-7D264498BC2A}">
      <dsp:nvSpPr>
        <dsp:cNvPr id="0" name=""/>
        <dsp:cNvSpPr/>
      </dsp:nvSpPr>
      <dsp:spPr>
        <a:xfrm>
          <a:off x="341146" y="2469814"/>
          <a:ext cx="5395135" cy="797040"/>
        </a:xfrm>
        <a:prstGeom prst="round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000" prstMaterial="flat">
          <a:bevelT w="95250" h="101600"/>
          <a:contourClr>
            <a:schemeClr val="accent2">
              <a:satMod val="30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03923" tIns="0" rIns="20392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Launch with Elevated Privilege</a:t>
          </a:r>
          <a:endParaRPr lang="en-US" sz="1800" b="1" kern="1200" dirty="0"/>
        </a:p>
      </dsp:txBody>
      <dsp:txXfrm>
        <a:off x="341146" y="2469814"/>
        <a:ext cx="5395135" cy="797040"/>
      </dsp:txXfrm>
    </dsp:sp>
    <dsp:sp modelId="{EE07C68F-8C28-4577-835E-62FCF109849E}">
      <dsp:nvSpPr>
        <dsp:cNvPr id="0" name=""/>
        <dsp:cNvSpPr/>
      </dsp:nvSpPr>
      <dsp:spPr>
        <a:xfrm>
          <a:off x="0" y="4155981"/>
          <a:ext cx="7707337" cy="680400"/>
        </a:xfrm>
        <a:prstGeom prst="rect">
          <a:avLst/>
        </a:prstGeom>
        <a:solidFill>
          <a:schemeClr val="accent1"/>
        </a:solidFill>
        <a:ln w="55000" cap="flat" cmpd="thickThin" algn="ctr">
          <a:solidFill>
            <a:schemeClr val="accent1">
              <a:shade val="5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  <dsp:sp modelId="{FDFC15B4-5873-4EA1-A155-523D26DF4CC4}">
      <dsp:nvSpPr>
        <dsp:cNvPr id="0" name=""/>
        <dsp:cNvSpPr/>
      </dsp:nvSpPr>
      <dsp:spPr>
        <a:xfrm>
          <a:off x="341146" y="3694534"/>
          <a:ext cx="5395135" cy="797040"/>
        </a:xfrm>
        <a:prstGeom prst="roundRect">
          <a:avLst/>
        </a:prstGeom>
        <a:solidFill>
          <a:schemeClr val="tx2">
            <a:lumMod val="25000"/>
          </a:schemeClr>
        </a:soli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000" prstMaterial="flat">
          <a:bevelT w="95250" h="101600"/>
          <a:contourClr>
            <a:schemeClr val="accent2">
              <a:satMod val="30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03923" tIns="0" rIns="20392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Demo of Palm Desktop Application</a:t>
          </a:r>
          <a:endParaRPr lang="en-US" sz="1800" b="1" kern="1200" dirty="0"/>
        </a:p>
      </dsp:txBody>
      <dsp:txXfrm>
        <a:off x="341146" y="3694534"/>
        <a:ext cx="5395135" cy="79704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D27C2B6-C62C-4FC1-AC25-38B090396D93}">
      <dsp:nvSpPr>
        <dsp:cNvPr id="0" name=""/>
        <dsp:cNvSpPr/>
      </dsp:nvSpPr>
      <dsp:spPr>
        <a:xfrm>
          <a:off x="0" y="446101"/>
          <a:ext cx="7564461" cy="680400"/>
        </a:xfrm>
        <a:prstGeom prst="rect">
          <a:avLst/>
        </a:prstGeom>
        <a:solidFill>
          <a:schemeClr val="accent1"/>
        </a:solidFill>
        <a:ln w="55000" cap="flat" cmpd="thickThin" algn="ctr">
          <a:solidFill>
            <a:schemeClr val="accent1">
              <a:shade val="5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  <dsp:sp modelId="{0EB577FA-F047-42D6-B2D7-DFDEC480176C}">
      <dsp:nvSpPr>
        <dsp:cNvPr id="0" name=""/>
        <dsp:cNvSpPr/>
      </dsp:nvSpPr>
      <dsp:spPr>
        <a:xfrm>
          <a:off x="378223" y="47581"/>
          <a:ext cx="5295122" cy="797040"/>
        </a:xfrm>
        <a:prstGeom prst="roundRect">
          <a:avLst/>
        </a:prstGeom>
        <a:gradFill rotWithShape="1">
          <a:gsLst>
            <a:gs pos="0">
              <a:schemeClr val="accent2">
                <a:shade val="15000"/>
                <a:satMod val="180000"/>
              </a:schemeClr>
            </a:gs>
            <a:gs pos="50000">
              <a:schemeClr val="accent2">
                <a:shade val="45000"/>
                <a:satMod val="170000"/>
              </a:schemeClr>
            </a:gs>
            <a:gs pos="70000">
              <a:schemeClr val="accent2">
                <a:tint val="99000"/>
                <a:shade val="65000"/>
                <a:satMod val="155000"/>
              </a:schemeClr>
            </a:gs>
            <a:gs pos="100000">
              <a:schemeClr val="accent2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000" prstMaterial="flat">
          <a:bevelT w="95250" h="101600"/>
          <a:contourClr>
            <a:schemeClr val="accent2">
              <a:satMod val="30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00143" tIns="0" rIns="20014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Change DPI settings to 125 / 150%</a:t>
          </a:r>
          <a:endParaRPr lang="en-US" sz="1800" b="1" kern="1200" dirty="0"/>
        </a:p>
      </dsp:txBody>
      <dsp:txXfrm>
        <a:off x="378223" y="47581"/>
        <a:ext cx="5295122" cy="797040"/>
      </dsp:txXfrm>
    </dsp:sp>
    <dsp:sp modelId="{A6D61206-B2D8-40F1-85EA-0E3ED82AFAB1}">
      <dsp:nvSpPr>
        <dsp:cNvPr id="0" name=""/>
        <dsp:cNvSpPr/>
      </dsp:nvSpPr>
      <dsp:spPr>
        <a:xfrm>
          <a:off x="0" y="1670821"/>
          <a:ext cx="7564461" cy="680400"/>
        </a:xfrm>
        <a:prstGeom prst="rect">
          <a:avLst/>
        </a:prstGeom>
        <a:solidFill>
          <a:schemeClr val="accent1"/>
        </a:solidFill>
        <a:ln w="55000" cap="flat" cmpd="thickThin" algn="ctr">
          <a:solidFill>
            <a:schemeClr val="accent1">
              <a:shade val="5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  <dsp:sp modelId="{B86FC2BC-3043-4E83-B66D-8DE36358617A}">
      <dsp:nvSpPr>
        <dsp:cNvPr id="0" name=""/>
        <dsp:cNvSpPr/>
      </dsp:nvSpPr>
      <dsp:spPr>
        <a:xfrm>
          <a:off x="378223" y="1272301"/>
          <a:ext cx="5295122" cy="797040"/>
        </a:xfrm>
        <a:prstGeom prst="round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000" prstMaterial="flat">
          <a:bevelT w="95250" h="101600"/>
          <a:contourClr>
            <a:schemeClr val="accent2">
              <a:satMod val="30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00143" tIns="0" rIns="20014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Launch Application and Check for any Visual Changes</a:t>
          </a:r>
          <a:endParaRPr lang="en-US" sz="1800" b="1" kern="1200" dirty="0"/>
        </a:p>
      </dsp:txBody>
      <dsp:txXfrm>
        <a:off x="378223" y="1272301"/>
        <a:ext cx="5295122" cy="797040"/>
      </dsp:txXfrm>
    </dsp:sp>
    <dsp:sp modelId="{2CC7693C-D13E-45BA-8B0A-2ED6379BBC66}">
      <dsp:nvSpPr>
        <dsp:cNvPr id="0" name=""/>
        <dsp:cNvSpPr/>
      </dsp:nvSpPr>
      <dsp:spPr>
        <a:xfrm>
          <a:off x="0" y="2895541"/>
          <a:ext cx="7564461" cy="680400"/>
        </a:xfrm>
        <a:prstGeom prst="rect">
          <a:avLst/>
        </a:prstGeom>
        <a:solidFill>
          <a:schemeClr val="accent1"/>
        </a:solidFill>
        <a:ln w="55000" cap="flat" cmpd="thickThin" algn="ctr">
          <a:solidFill>
            <a:schemeClr val="accent1">
              <a:shade val="5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  <dsp:sp modelId="{BE5ED80A-8259-46B1-B8F3-7D264498BC2A}">
      <dsp:nvSpPr>
        <dsp:cNvPr id="0" name=""/>
        <dsp:cNvSpPr/>
      </dsp:nvSpPr>
      <dsp:spPr>
        <a:xfrm>
          <a:off x="378223" y="2497021"/>
          <a:ext cx="5295122" cy="797040"/>
        </a:xfrm>
        <a:prstGeom prst="round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000" prstMaterial="flat">
          <a:bevelT w="95250" h="101600"/>
          <a:contourClr>
            <a:schemeClr val="accent2">
              <a:satMod val="30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00143" tIns="0" rIns="20014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Apply </a:t>
          </a:r>
          <a:r>
            <a:rPr lang="en-GB" sz="1800" b="1" kern="1200" dirty="0" err="1" smtClean="0"/>
            <a:t>HighDPIAware</a:t>
          </a:r>
          <a:r>
            <a:rPr lang="en-GB" sz="1800" b="1" kern="1200" dirty="0" smtClean="0"/>
            <a:t> SHIM to Application And Test again to check the Visual Effect is Normal</a:t>
          </a:r>
          <a:endParaRPr lang="en-US" sz="1800" b="1" kern="1200" dirty="0"/>
        </a:p>
      </dsp:txBody>
      <dsp:txXfrm>
        <a:off x="378223" y="2497021"/>
        <a:ext cx="5295122" cy="797040"/>
      </dsp:txXfrm>
    </dsp:sp>
    <dsp:sp modelId="{EE07C68F-8C28-4577-835E-62FCF109849E}">
      <dsp:nvSpPr>
        <dsp:cNvPr id="0" name=""/>
        <dsp:cNvSpPr/>
      </dsp:nvSpPr>
      <dsp:spPr>
        <a:xfrm>
          <a:off x="0" y="4120262"/>
          <a:ext cx="7564461" cy="680400"/>
        </a:xfrm>
        <a:prstGeom prst="rect">
          <a:avLst/>
        </a:prstGeom>
        <a:solidFill>
          <a:schemeClr val="accent1"/>
        </a:solidFill>
        <a:ln w="55000" cap="flat" cmpd="thickThin" algn="ctr">
          <a:solidFill>
            <a:schemeClr val="accent1">
              <a:shade val="5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  <dsp:sp modelId="{FDFC15B4-5873-4EA1-A155-523D26DF4CC4}">
      <dsp:nvSpPr>
        <dsp:cNvPr id="0" name=""/>
        <dsp:cNvSpPr/>
      </dsp:nvSpPr>
      <dsp:spPr>
        <a:xfrm>
          <a:off x="378223" y="3721742"/>
          <a:ext cx="5295122" cy="797040"/>
        </a:xfrm>
        <a:prstGeom prst="roundRect">
          <a:avLst/>
        </a:prstGeom>
        <a:solidFill>
          <a:schemeClr val="tx2">
            <a:lumMod val="25000"/>
          </a:schemeClr>
        </a:soli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000" prstMaterial="flat">
          <a:bevelT w="95250" h="101600"/>
          <a:contourClr>
            <a:schemeClr val="accent2">
              <a:satMod val="30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00143" tIns="0" rIns="20014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Demo of High DPI-Aware Test</a:t>
          </a:r>
          <a:endParaRPr lang="en-US" sz="1800" b="1" kern="1200" dirty="0"/>
        </a:p>
      </dsp:txBody>
      <dsp:txXfrm>
        <a:off x="378223" y="3721742"/>
        <a:ext cx="5295122" cy="79704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D27C2B6-C62C-4FC1-AC25-38B090396D93}">
      <dsp:nvSpPr>
        <dsp:cNvPr id="0" name=""/>
        <dsp:cNvSpPr/>
      </dsp:nvSpPr>
      <dsp:spPr>
        <a:xfrm>
          <a:off x="0" y="481820"/>
          <a:ext cx="7707337" cy="680400"/>
        </a:xfrm>
        <a:prstGeom prst="rect">
          <a:avLst/>
        </a:prstGeom>
        <a:solidFill>
          <a:schemeClr val="accent1"/>
        </a:solidFill>
        <a:ln w="55000" cap="flat" cmpd="thickThin" algn="ctr">
          <a:solidFill>
            <a:schemeClr val="accent1">
              <a:shade val="5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  <dsp:sp modelId="{0EB577FA-F047-42D6-B2D7-DFDEC480176C}">
      <dsp:nvSpPr>
        <dsp:cNvPr id="0" name=""/>
        <dsp:cNvSpPr/>
      </dsp:nvSpPr>
      <dsp:spPr>
        <a:xfrm>
          <a:off x="385366" y="83300"/>
          <a:ext cx="5395135" cy="797040"/>
        </a:xfrm>
        <a:prstGeom prst="roundRect">
          <a:avLst/>
        </a:prstGeom>
        <a:gradFill rotWithShape="1">
          <a:gsLst>
            <a:gs pos="0">
              <a:schemeClr val="accent2">
                <a:shade val="15000"/>
                <a:satMod val="180000"/>
              </a:schemeClr>
            </a:gs>
            <a:gs pos="50000">
              <a:schemeClr val="accent2">
                <a:shade val="45000"/>
                <a:satMod val="170000"/>
              </a:schemeClr>
            </a:gs>
            <a:gs pos="70000">
              <a:schemeClr val="accent2">
                <a:tint val="99000"/>
                <a:shade val="65000"/>
                <a:satMod val="155000"/>
              </a:schemeClr>
            </a:gs>
            <a:gs pos="100000">
              <a:schemeClr val="accent2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000" prstMaterial="flat">
          <a:bevelT w="95250" h="101600"/>
          <a:contourClr>
            <a:schemeClr val="accent2">
              <a:satMod val="30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03923" tIns="0" rIns="20392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Launch Application in XP with FUS enabled</a:t>
          </a:r>
          <a:endParaRPr lang="en-US" sz="1800" b="1" kern="1200" dirty="0"/>
        </a:p>
      </dsp:txBody>
      <dsp:txXfrm>
        <a:off x="385366" y="83300"/>
        <a:ext cx="5395135" cy="797040"/>
      </dsp:txXfrm>
    </dsp:sp>
    <dsp:sp modelId="{A6D61206-B2D8-40F1-85EA-0E3ED82AFAB1}">
      <dsp:nvSpPr>
        <dsp:cNvPr id="0" name=""/>
        <dsp:cNvSpPr/>
      </dsp:nvSpPr>
      <dsp:spPr>
        <a:xfrm>
          <a:off x="0" y="1706540"/>
          <a:ext cx="7707337" cy="680400"/>
        </a:xfrm>
        <a:prstGeom prst="rect">
          <a:avLst/>
        </a:prstGeom>
        <a:solidFill>
          <a:schemeClr val="accent1"/>
        </a:solidFill>
        <a:ln w="55000" cap="flat" cmpd="thickThin" algn="ctr">
          <a:solidFill>
            <a:schemeClr val="accent1">
              <a:shade val="5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  <dsp:sp modelId="{B86FC2BC-3043-4E83-B66D-8DE36358617A}">
      <dsp:nvSpPr>
        <dsp:cNvPr id="0" name=""/>
        <dsp:cNvSpPr/>
      </dsp:nvSpPr>
      <dsp:spPr>
        <a:xfrm>
          <a:off x="385366" y="1308020"/>
          <a:ext cx="5395135" cy="797040"/>
        </a:xfrm>
        <a:prstGeom prst="round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000" prstMaterial="flat">
          <a:bevelT w="95250" h="101600"/>
          <a:contourClr>
            <a:schemeClr val="accent2">
              <a:satMod val="30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03923" tIns="0" rIns="20392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Keep the application in Use and Switch to another User without Logging off</a:t>
          </a:r>
          <a:endParaRPr lang="en-US" sz="1800" b="1" kern="1200" dirty="0"/>
        </a:p>
      </dsp:txBody>
      <dsp:txXfrm>
        <a:off x="385366" y="1308020"/>
        <a:ext cx="5395135" cy="797040"/>
      </dsp:txXfrm>
    </dsp:sp>
    <dsp:sp modelId="{2CC7693C-D13E-45BA-8B0A-2ED6379BBC66}">
      <dsp:nvSpPr>
        <dsp:cNvPr id="0" name=""/>
        <dsp:cNvSpPr/>
      </dsp:nvSpPr>
      <dsp:spPr>
        <a:xfrm>
          <a:off x="0" y="2931261"/>
          <a:ext cx="7707337" cy="680400"/>
        </a:xfrm>
        <a:prstGeom prst="rect">
          <a:avLst/>
        </a:prstGeom>
        <a:solidFill>
          <a:schemeClr val="accent1"/>
        </a:solidFill>
        <a:ln w="55000" cap="flat" cmpd="thickThin" algn="ctr">
          <a:solidFill>
            <a:schemeClr val="accent1">
              <a:shade val="5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  <dsp:sp modelId="{BE5ED80A-8259-46B1-B8F3-7D264498BC2A}">
      <dsp:nvSpPr>
        <dsp:cNvPr id="0" name=""/>
        <dsp:cNvSpPr/>
      </dsp:nvSpPr>
      <dsp:spPr>
        <a:xfrm>
          <a:off x="385366" y="2532740"/>
          <a:ext cx="5395135" cy="797040"/>
        </a:xfrm>
        <a:prstGeom prst="round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000" prstMaterial="flat">
          <a:bevelT w="95250" h="101600"/>
          <a:contourClr>
            <a:schemeClr val="accent2">
              <a:satMod val="30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03923" tIns="0" rIns="20392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If application works normally, then it should work with Windows 7</a:t>
          </a:r>
          <a:endParaRPr lang="en-US" sz="1800" b="1" kern="1200" dirty="0"/>
        </a:p>
      </dsp:txBody>
      <dsp:txXfrm>
        <a:off x="385366" y="2532740"/>
        <a:ext cx="5395135" cy="797040"/>
      </dsp:txXfrm>
    </dsp:sp>
    <dsp:sp modelId="{EE07C68F-8C28-4577-835E-62FCF109849E}">
      <dsp:nvSpPr>
        <dsp:cNvPr id="0" name=""/>
        <dsp:cNvSpPr/>
      </dsp:nvSpPr>
      <dsp:spPr>
        <a:xfrm>
          <a:off x="0" y="4155981"/>
          <a:ext cx="7707337" cy="680400"/>
        </a:xfrm>
        <a:prstGeom prst="rect">
          <a:avLst/>
        </a:prstGeom>
        <a:solidFill>
          <a:schemeClr val="accent1"/>
        </a:solidFill>
        <a:ln w="55000" cap="flat" cmpd="thickThin" algn="ctr">
          <a:solidFill>
            <a:schemeClr val="accent1">
              <a:shade val="5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  <dsp:sp modelId="{FDFC15B4-5873-4EA1-A155-523D26DF4CC4}">
      <dsp:nvSpPr>
        <dsp:cNvPr id="0" name=""/>
        <dsp:cNvSpPr/>
      </dsp:nvSpPr>
      <dsp:spPr>
        <a:xfrm>
          <a:off x="385366" y="3757461"/>
          <a:ext cx="5395135" cy="797040"/>
        </a:xfrm>
        <a:prstGeom prst="roundRect">
          <a:avLst/>
        </a:prstGeom>
        <a:solidFill>
          <a:schemeClr val="tx2">
            <a:lumMod val="25000"/>
          </a:schemeClr>
        </a:soli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000" prstMaterial="flat">
          <a:bevelT w="95250" h="101600"/>
          <a:contourClr>
            <a:schemeClr val="accent2">
              <a:satMod val="30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03923" tIns="0" rIns="20392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Demo of Session0 Isolation Test</a:t>
          </a:r>
          <a:endParaRPr lang="en-US" sz="1800" b="1" kern="1200" dirty="0"/>
        </a:p>
      </dsp:txBody>
      <dsp:txXfrm>
        <a:off x="385366" y="3757461"/>
        <a:ext cx="5395135" cy="79704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1E9842-528E-4AEC-9D4E-72131DF638DD}">
      <dsp:nvSpPr>
        <dsp:cNvPr id="0" name=""/>
        <dsp:cNvSpPr/>
      </dsp:nvSpPr>
      <dsp:spPr>
        <a:xfrm>
          <a:off x="4693262" y="3504069"/>
          <a:ext cx="2545603" cy="1648974"/>
        </a:xfrm>
        <a:prstGeom prst="roundRect">
          <a:avLst>
            <a:gd name="adj" fmla="val 10000"/>
          </a:avLst>
        </a:prstGeom>
        <a:solidFill>
          <a:schemeClr val="accent1"/>
        </a:solidFill>
        <a:ln w="55000" cap="flat" cmpd="thickThin" algn="ctr">
          <a:solidFill>
            <a:schemeClr val="accent1">
              <a:shade val="5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1" kern="1200" dirty="0" smtClean="0">
              <a:solidFill>
                <a:schemeClr val="bg1"/>
              </a:solidFill>
            </a:rPr>
            <a:t>Yes, If it runs in earlier versions of Windows Server</a:t>
          </a:r>
          <a:endParaRPr lang="en-US" sz="1200" b="1" kern="1200" dirty="0">
            <a:solidFill>
              <a:schemeClr val="bg1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1" kern="1200" dirty="0" smtClean="0">
              <a:solidFill>
                <a:schemeClr val="bg1"/>
              </a:solidFill>
            </a:rPr>
            <a:t>No, If is delivered through Server 2008 and newer.</a:t>
          </a:r>
          <a:endParaRPr lang="en-US" sz="1200" b="1" kern="1200" dirty="0">
            <a:solidFill>
              <a:schemeClr val="bg1"/>
            </a:solidFill>
          </a:endParaRPr>
        </a:p>
      </dsp:txBody>
      <dsp:txXfrm>
        <a:off x="5456943" y="3916313"/>
        <a:ext cx="1781922" cy="1236730"/>
      </dsp:txXfrm>
    </dsp:sp>
    <dsp:sp modelId="{7D78350D-43B0-4ADA-82BD-EE17416D9F2B}">
      <dsp:nvSpPr>
        <dsp:cNvPr id="0" name=""/>
        <dsp:cNvSpPr/>
      </dsp:nvSpPr>
      <dsp:spPr>
        <a:xfrm>
          <a:off x="525831" y="3504069"/>
          <a:ext cx="2545603" cy="1648974"/>
        </a:xfrm>
        <a:prstGeom prst="roundRect">
          <a:avLst>
            <a:gd name="adj" fmla="val 10000"/>
          </a:avLst>
        </a:prstGeom>
        <a:solidFill>
          <a:schemeClr val="accent1"/>
        </a:solidFill>
        <a:ln w="55000" cap="flat" cmpd="thickThin" algn="ctr">
          <a:solidFill>
            <a:schemeClr val="accent1">
              <a:shade val="5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1" kern="1200" dirty="0" smtClean="0">
              <a:solidFill>
                <a:schemeClr val="bg1"/>
              </a:solidFill>
            </a:rPr>
            <a:t>Upgrade to Newer Versions if possible.</a:t>
          </a:r>
          <a:endParaRPr lang="en-US" sz="1200" b="1" kern="1200" dirty="0">
            <a:solidFill>
              <a:schemeClr val="bg1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1" kern="1200" dirty="0" smtClean="0">
              <a:solidFill>
                <a:schemeClr val="bg1"/>
              </a:solidFill>
            </a:rPr>
            <a:t>Rewrite the Code</a:t>
          </a:r>
          <a:endParaRPr lang="en-US" sz="1200" b="1" kern="1200" dirty="0">
            <a:solidFill>
              <a:schemeClr val="bg1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1" kern="1200" dirty="0" smtClean="0">
              <a:solidFill>
                <a:schemeClr val="bg1"/>
              </a:solidFill>
            </a:rPr>
            <a:t>Migrate the application to </a:t>
          </a:r>
          <a:r>
            <a:rPr lang="en-GB" sz="1200" b="1" kern="1200" dirty="0" err="1" smtClean="0">
              <a:solidFill>
                <a:schemeClr val="bg1"/>
              </a:solidFill>
            </a:rPr>
            <a:t>.Net</a:t>
          </a:r>
          <a:r>
            <a:rPr lang="en-GB" sz="1200" b="1" kern="1200" dirty="0" smtClean="0">
              <a:solidFill>
                <a:schemeClr val="bg1"/>
              </a:solidFill>
            </a:rPr>
            <a:t> Framework</a:t>
          </a:r>
          <a:endParaRPr lang="en-US" sz="1200" b="1" kern="1200" dirty="0">
            <a:solidFill>
              <a:schemeClr val="bg1"/>
            </a:solidFill>
          </a:endParaRPr>
        </a:p>
      </dsp:txBody>
      <dsp:txXfrm>
        <a:off x="525831" y="3916313"/>
        <a:ext cx="1781922" cy="1236730"/>
      </dsp:txXfrm>
    </dsp:sp>
    <dsp:sp modelId="{CE227B4B-C0B8-4ABE-A46A-6826A0E6DD24}">
      <dsp:nvSpPr>
        <dsp:cNvPr id="0" name=""/>
        <dsp:cNvSpPr/>
      </dsp:nvSpPr>
      <dsp:spPr>
        <a:xfrm>
          <a:off x="4693262" y="0"/>
          <a:ext cx="2545603" cy="1648974"/>
        </a:xfrm>
        <a:prstGeom prst="roundRect">
          <a:avLst>
            <a:gd name="adj" fmla="val 10000"/>
          </a:avLst>
        </a:prstGeom>
        <a:solidFill>
          <a:schemeClr val="accent1"/>
        </a:solidFill>
        <a:ln w="55000" cap="flat" cmpd="thickThin" algn="ctr">
          <a:solidFill>
            <a:schemeClr val="accent1">
              <a:shade val="5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>
              <a:solidFill>
                <a:schemeClr val="bg1"/>
              </a:solidFill>
            </a:rPr>
            <a:t>Partial Yes and No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5456943" y="0"/>
        <a:ext cx="1781922" cy="1236730"/>
      </dsp:txXfrm>
    </dsp:sp>
    <dsp:sp modelId="{9888CF70-30DA-4878-8497-E4254CE04CD5}">
      <dsp:nvSpPr>
        <dsp:cNvPr id="0" name=""/>
        <dsp:cNvSpPr/>
      </dsp:nvSpPr>
      <dsp:spPr>
        <a:xfrm>
          <a:off x="525831" y="0"/>
          <a:ext cx="2545603" cy="1648974"/>
        </a:xfrm>
        <a:prstGeom prst="roundRect">
          <a:avLst>
            <a:gd name="adj" fmla="val 10000"/>
          </a:avLst>
        </a:prstGeom>
        <a:solidFill>
          <a:schemeClr val="accent1"/>
        </a:solidFill>
        <a:ln w="55000" cap="flat" cmpd="thickThin" algn="ctr">
          <a:solidFill>
            <a:schemeClr val="accent1">
              <a:shade val="5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1" kern="1200" dirty="0" smtClean="0">
              <a:solidFill>
                <a:schemeClr val="bg1"/>
              </a:solidFill>
            </a:rPr>
            <a:t>Answer is No</a:t>
          </a:r>
          <a:endParaRPr lang="en-US" sz="1200" b="1" kern="1200" dirty="0">
            <a:solidFill>
              <a:schemeClr val="bg1"/>
            </a:solidFill>
          </a:endParaRPr>
        </a:p>
      </dsp:txBody>
      <dsp:txXfrm>
        <a:off x="525831" y="0"/>
        <a:ext cx="1781922" cy="1236730"/>
      </dsp:txXfrm>
    </dsp:sp>
    <dsp:sp modelId="{B331FD93-2D16-4C7F-AF72-AED95A7AF0AE}">
      <dsp:nvSpPr>
        <dsp:cNvPr id="0" name=""/>
        <dsp:cNvSpPr/>
      </dsp:nvSpPr>
      <dsp:spPr>
        <a:xfrm>
          <a:off x="1606589" y="293723"/>
          <a:ext cx="2231268" cy="2231268"/>
        </a:xfrm>
        <a:prstGeom prst="pieWedge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000" prstMaterial="flat">
          <a:bevelT w="95250" h="101600"/>
          <a:contourClr>
            <a:schemeClr val="accent2">
              <a:satMod val="30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Does Virtualisation with App-V or </a:t>
          </a:r>
          <a:r>
            <a:rPr lang="en-GB" sz="1600" kern="1200" dirty="0" err="1" smtClean="0"/>
            <a:t>ThinApp</a:t>
          </a:r>
          <a:r>
            <a:rPr lang="en-GB" sz="1600" kern="1200" dirty="0" smtClean="0"/>
            <a:t> resolve the Problem?</a:t>
          </a:r>
          <a:endParaRPr lang="en-US" sz="1600" kern="1200" dirty="0"/>
        </a:p>
      </dsp:txBody>
      <dsp:txXfrm>
        <a:off x="1606589" y="293723"/>
        <a:ext cx="2231268" cy="2231268"/>
      </dsp:txXfrm>
    </dsp:sp>
    <dsp:sp modelId="{AA2BE06B-E292-4764-A527-3DBA4AF9CB55}">
      <dsp:nvSpPr>
        <dsp:cNvPr id="0" name=""/>
        <dsp:cNvSpPr/>
      </dsp:nvSpPr>
      <dsp:spPr>
        <a:xfrm rot="5400000">
          <a:off x="3924785" y="283258"/>
          <a:ext cx="2231268" cy="2231268"/>
        </a:xfrm>
        <a:prstGeom prst="pieWedge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000" prstMaterial="flat">
          <a:bevelT w="95250" h="101600"/>
          <a:contourClr>
            <a:schemeClr val="accent2">
              <a:satMod val="30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Is Virtual Desktop do the trick? </a:t>
          </a:r>
          <a:endParaRPr lang="en-US" sz="1600" kern="1200" dirty="0"/>
        </a:p>
      </dsp:txBody>
      <dsp:txXfrm rot="5400000">
        <a:off x="3924785" y="283258"/>
        <a:ext cx="2231268" cy="2231268"/>
      </dsp:txXfrm>
    </dsp:sp>
    <dsp:sp modelId="{B365ABCC-F51A-4B6A-94BC-3636AB0CB12B}">
      <dsp:nvSpPr>
        <dsp:cNvPr id="0" name=""/>
        <dsp:cNvSpPr/>
      </dsp:nvSpPr>
      <dsp:spPr>
        <a:xfrm rot="10800000">
          <a:off x="3940917" y="2628052"/>
          <a:ext cx="2231268" cy="2231268"/>
        </a:xfrm>
        <a:prstGeom prst="pieWedge">
          <a:avLst/>
        </a:prstGeom>
        <a:solidFill>
          <a:schemeClr val="tx2">
            <a:lumMod val="25000"/>
          </a:schemeClr>
        </a:soli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000" prstMaterial="flat">
          <a:bevelT w="95250" h="101600"/>
          <a:contourClr>
            <a:schemeClr val="accent2">
              <a:satMod val="30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Presentation Servers  and RDP Sessions</a:t>
          </a:r>
          <a:endParaRPr lang="en-US" sz="1600" kern="1200" dirty="0">
            <a:solidFill>
              <a:schemeClr val="tx1"/>
            </a:solidFill>
          </a:endParaRPr>
        </a:p>
      </dsp:txBody>
      <dsp:txXfrm rot="10800000">
        <a:off x="3940917" y="2628052"/>
        <a:ext cx="2231268" cy="2231268"/>
      </dsp:txXfrm>
    </dsp:sp>
    <dsp:sp modelId="{F9403825-57C4-47F4-B704-1BFD17D38242}">
      <dsp:nvSpPr>
        <dsp:cNvPr id="0" name=""/>
        <dsp:cNvSpPr/>
      </dsp:nvSpPr>
      <dsp:spPr>
        <a:xfrm rot="16200000">
          <a:off x="1606589" y="2628052"/>
          <a:ext cx="2231268" cy="2231268"/>
        </a:xfrm>
        <a:prstGeom prst="pieWedge">
          <a:avLst/>
        </a:prstGeom>
        <a:gradFill rotWithShape="1">
          <a:gsLst>
            <a:gs pos="0">
              <a:schemeClr val="accent2">
                <a:shade val="15000"/>
                <a:satMod val="180000"/>
              </a:schemeClr>
            </a:gs>
            <a:gs pos="50000">
              <a:schemeClr val="accent2">
                <a:shade val="45000"/>
                <a:satMod val="170000"/>
              </a:schemeClr>
            </a:gs>
            <a:gs pos="70000">
              <a:schemeClr val="accent2">
                <a:tint val="99000"/>
                <a:shade val="65000"/>
                <a:satMod val="155000"/>
              </a:schemeClr>
            </a:gs>
            <a:gs pos="100000">
              <a:schemeClr val="accent2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000" prstMaterial="flat">
          <a:bevelT w="95250" h="101600"/>
          <a:contourClr>
            <a:schemeClr val="accent2">
              <a:satMod val="30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Solution?</a:t>
          </a:r>
          <a:endParaRPr lang="en-US" sz="1600" kern="1200" dirty="0"/>
        </a:p>
      </dsp:txBody>
      <dsp:txXfrm rot="16200000">
        <a:off x="1606589" y="2628052"/>
        <a:ext cx="2231268" cy="2231268"/>
      </dsp:txXfrm>
    </dsp:sp>
    <dsp:sp modelId="{6E713667-83D9-4BEA-AE02-B0F796946BF2}">
      <dsp:nvSpPr>
        <dsp:cNvPr id="0" name=""/>
        <dsp:cNvSpPr/>
      </dsp:nvSpPr>
      <dsp:spPr>
        <a:xfrm>
          <a:off x="3504197" y="2112748"/>
          <a:ext cx="770380" cy="669895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113435-0893-4B5A-8222-B56584722DEF}">
      <dsp:nvSpPr>
        <dsp:cNvPr id="0" name=""/>
        <dsp:cNvSpPr/>
      </dsp:nvSpPr>
      <dsp:spPr>
        <a:xfrm rot="10800000">
          <a:off x="3504197" y="2370400"/>
          <a:ext cx="770380" cy="669895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53" tIns="45328" rIns="90653" bIns="45328" numCol="1" anchor="t" anchorCtr="0" compatLnSpc="1">
            <a:prstTxWarp prst="textNoShape">
              <a:avLst/>
            </a:prstTxWarp>
          </a:bodyPr>
          <a:lstStyle>
            <a:lvl1pPr algn="l" defTabSz="906463" eaLnBrk="0" hangingPunct="0">
              <a:lnSpc>
                <a:spcPct val="100000"/>
              </a:lnSpc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z="1400" smtClean="0"/>
              <a:t>Tech·Ed Europe 2009</a:t>
            </a:r>
            <a:endParaRPr lang="en-US" sz="1400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14775" y="0"/>
            <a:ext cx="29352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53" tIns="45328" rIns="90653" bIns="45328" numCol="1" anchor="t" anchorCtr="0" compatLnSpc="1">
            <a:prstTxWarp prst="textNoShape">
              <a:avLst/>
            </a:prstTxWarp>
          </a:bodyPr>
          <a:lstStyle>
            <a:lvl1pPr algn="r" defTabSz="906463" eaLnBrk="0" hangingPunct="0">
              <a:lnSpc>
                <a:spcPct val="100000"/>
              </a:lnSpc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z="1400" smtClean="0"/>
              <a:t>09/11/2009</a:t>
            </a:r>
            <a:endParaRPr lang="en-US" sz="1400"/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96338"/>
            <a:ext cx="2933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53" tIns="45328" rIns="90653" bIns="45328" numCol="1" anchor="b" anchorCtr="0" compatLnSpc="1">
            <a:prstTxWarp prst="textNoShape">
              <a:avLst/>
            </a:prstTxWarp>
          </a:bodyPr>
          <a:lstStyle>
            <a:lvl1pPr algn="l" defTabSz="906463" eaLnBrk="0" hangingPunct="0">
              <a:lnSpc>
                <a:spcPct val="100000"/>
              </a:lnSpc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z="1400" smtClean="0"/>
              <a:t>cli203_gomez.pptx</a:t>
            </a:r>
            <a:endParaRPr lang="en-US" sz="1400"/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14775" y="8796338"/>
            <a:ext cx="293528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53" tIns="45328" rIns="90653" bIns="45328" numCol="1" anchor="b" anchorCtr="0" compatLnSpc="1">
            <a:prstTxWarp prst="textNoShape">
              <a:avLst/>
            </a:prstTxWarp>
          </a:bodyPr>
          <a:lstStyle>
            <a:lvl1pPr algn="r" defTabSz="906463" eaLnBrk="0" hangingPunct="0">
              <a:lnSpc>
                <a:spcPct val="100000"/>
              </a:lnSpc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4AC92F4C-CCBD-4888-804B-14D506810D29}" type="slidenum">
              <a:rPr lang="en-US" sz="1400"/>
              <a:pPr>
                <a:defRPr/>
              </a:pPr>
              <a:t>‹#›</a:t>
            </a:fld>
            <a:endParaRPr lang="en-US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53" tIns="45328" rIns="90653" bIns="45328" numCol="1" anchor="t" anchorCtr="0" compatLnSpc="1">
            <a:prstTxWarp prst="textNoShape">
              <a:avLst/>
            </a:prstTxWarp>
          </a:bodyPr>
          <a:lstStyle>
            <a:lvl1pPr algn="l" defTabSz="906463" eaLnBrk="0" hangingPunct="0">
              <a:lnSpc>
                <a:spcPct val="100000"/>
              </a:lnSpc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14775" y="0"/>
            <a:ext cx="29352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53" tIns="45328" rIns="90653" bIns="45328" numCol="1" anchor="t" anchorCtr="0" compatLnSpc="1">
            <a:prstTxWarp prst="textNoShape">
              <a:avLst/>
            </a:prstTxWarp>
          </a:bodyPr>
          <a:lstStyle>
            <a:lvl1pPr algn="r" defTabSz="906463" eaLnBrk="0" hangingPunct="0">
              <a:lnSpc>
                <a:spcPct val="100000"/>
              </a:lnSpc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79500" y="687388"/>
            <a:ext cx="4692650" cy="35194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435475"/>
            <a:ext cx="5043487" cy="412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53" tIns="45328" rIns="90653" bIns="453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96338"/>
            <a:ext cx="2933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53" tIns="45328" rIns="90653" bIns="45328" numCol="1" anchor="b" anchorCtr="0" compatLnSpc="1">
            <a:prstTxWarp prst="textNoShape">
              <a:avLst/>
            </a:prstTxWarp>
          </a:bodyPr>
          <a:lstStyle>
            <a:lvl1pPr algn="l" defTabSz="906463" eaLnBrk="0" hangingPunct="0">
              <a:lnSpc>
                <a:spcPct val="100000"/>
              </a:lnSpc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14775" y="8796338"/>
            <a:ext cx="293528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53" tIns="45328" rIns="90653" bIns="45328" numCol="1" anchor="b" anchorCtr="0" compatLnSpc="1">
            <a:prstTxWarp prst="textNoShape">
              <a:avLst/>
            </a:prstTxWarp>
          </a:bodyPr>
          <a:lstStyle>
            <a:lvl1pPr algn="r" defTabSz="906463" eaLnBrk="0" hangingPunct="0">
              <a:lnSpc>
                <a:spcPct val="100000"/>
              </a:lnSpc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5DC0C0D2-D480-418B-9C06-9475FCE1EF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Image Placeholder 11"/>
          <p:cNvSpPr>
            <a:spLocks noGrp="1" noRot="1" noChangeAspect="1"/>
          </p:cNvSpPr>
          <p:nvPr>
            <p:ph type="sldImg"/>
          </p:nvPr>
        </p:nvSpPr>
        <p:spPr>
          <a:xfrm>
            <a:off x="1504950" y="465138"/>
            <a:ext cx="3797300" cy="2847975"/>
          </a:xfrm>
        </p:spPr>
      </p:sp>
      <p:sp>
        <p:nvSpPr>
          <p:cNvPr id="13" name="Notes Placeholder 1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9500" y="687388"/>
            <a:ext cx="4692650" cy="3519487"/>
          </a:xfrm>
          <a:ln/>
        </p:spPr>
      </p:sp>
      <p:sp>
        <p:nvSpPr>
          <p:cNvPr id="282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646" tIns="45324" rIns="90646" bIns="45324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9500" y="687388"/>
            <a:ext cx="4692650" cy="3519487"/>
          </a:xfrm>
          <a:ln/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4900" y="696913"/>
            <a:ext cx="4649788" cy="3486150"/>
          </a:xfrm>
          <a:ln/>
        </p:spPr>
      </p:sp>
      <p:sp>
        <p:nvSpPr>
          <p:cNvPr id="291842" name="Notes Placeholder 2"/>
          <p:cNvSpPr>
            <a:spLocks noGrp="1"/>
          </p:cNvSpPr>
          <p:nvPr>
            <p:ph type="body" idx="1"/>
          </p:nvPr>
        </p:nvSpPr>
        <p:spPr>
          <a:xfrm>
            <a:off x="686591" y="4415790"/>
            <a:ext cx="5486400" cy="4183380"/>
          </a:xfrm>
          <a:noFill/>
          <a:ln/>
        </p:spPr>
        <p:txBody>
          <a:bodyPr lIns="92304" tIns="46152" rIns="92304" bIns="46152"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291843" name="Header Placeholder 3"/>
          <p:cNvSpPr txBox="1">
            <a:spLocks noGrp="1"/>
          </p:cNvSpPr>
          <p:nvPr/>
        </p:nvSpPr>
        <p:spPr bwMode="auto">
          <a:xfrm>
            <a:off x="1" y="0"/>
            <a:ext cx="2972591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4" tIns="46152" rIns="92304" bIns="46152"/>
          <a:lstStyle/>
          <a:p>
            <a:pPr defTabSz="922605"/>
            <a:endParaRPr lang="en-US" sz="13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91844" name="Date Placeholder 4"/>
          <p:cNvSpPr txBox="1">
            <a:spLocks noGrp="1"/>
          </p:cNvSpPr>
          <p:nvPr/>
        </p:nvSpPr>
        <p:spPr bwMode="auto">
          <a:xfrm>
            <a:off x="3883827" y="0"/>
            <a:ext cx="297259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4" tIns="46152" rIns="92304" bIns="46152"/>
          <a:lstStyle/>
          <a:p>
            <a:pPr algn="r" defTabSz="922605"/>
            <a:endParaRPr lang="en-US" sz="13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91845" name="Footer Placeholder 5"/>
          <p:cNvSpPr txBox="1">
            <a:spLocks noGrp="1"/>
          </p:cNvSpPr>
          <p:nvPr/>
        </p:nvSpPr>
        <p:spPr bwMode="auto">
          <a:xfrm>
            <a:off x="1" y="8830091"/>
            <a:ext cx="2972591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4" tIns="46152" rIns="92304" bIns="46152" anchor="b"/>
          <a:lstStyle/>
          <a:p>
            <a:pPr defTabSz="922605"/>
            <a:endParaRPr lang="en-US" sz="13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91846" name="Slide Number Placeholder 6"/>
          <p:cNvSpPr txBox="1">
            <a:spLocks noGrp="1"/>
          </p:cNvSpPr>
          <p:nvPr/>
        </p:nvSpPr>
        <p:spPr bwMode="auto">
          <a:xfrm>
            <a:off x="3883827" y="8830091"/>
            <a:ext cx="297259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4" tIns="46152" rIns="92304" bIns="46152" anchor="b"/>
          <a:lstStyle/>
          <a:p>
            <a:pPr algn="r" defTabSz="922605"/>
            <a:endParaRPr lang="en-US" sz="1300" dirty="0"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09" name="Rectangle 7"/>
          <p:cNvSpPr txBox="1">
            <a:spLocks noGrp="1" noChangeArrowheads="1"/>
          </p:cNvSpPr>
          <p:nvPr/>
        </p:nvSpPr>
        <p:spPr bwMode="auto">
          <a:xfrm>
            <a:off x="3915467" y="8795825"/>
            <a:ext cx="2934622" cy="533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646" tIns="45324" rIns="90646" bIns="45324" anchor="b"/>
          <a:lstStyle/>
          <a:p>
            <a:pPr algn="r" defTabSz="905804" eaLnBrk="0" hangingPunct="0"/>
            <a:endParaRPr lang="en-US" sz="1200" dirty="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7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9500" y="687388"/>
            <a:ext cx="4692650" cy="3519487"/>
          </a:xfrm>
          <a:ln/>
        </p:spPr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646" tIns="45324" rIns="90646" bIns="45324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Image Placeholder 11"/>
          <p:cNvSpPr>
            <a:spLocks noGrp="1" noRot="1" noChangeAspect="1"/>
          </p:cNvSpPr>
          <p:nvPr>
            <p:ph type="sldImg"/>
          </p:nvPr>
        </p:nvSpPr>
        <p:spPr>
          <a:xfrm>
            <a:off x="1504950" y="465138"/>
            <a:ext cx="3797300" cy="2847975"/>
          </a:xfrm>
        </p:spPr>
      </p:sp>
      <p:sp>
        <p:nvSpPr>
          <p:cNvPr id="13" name="Notes Placeholder 1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Image Placeholder 11"/>
          <p:cNvSpPr>
            <a:spLocks noGrp="1" noRot="1" noChangeAspect="1"/>
          </p:cNvSpPr>
          <p:nvPr>
            <p:ph type="sldImg"/>
          </p:nvPr>
        </p:nvSpPr>
        <p:spPr>
          <a:xfrm>
            <a:off x="1504950" y="465138"/>
            <a:ext cx="3797300" cy="2847975"/>
          </a:xfrm>
        </p:spPr>
      </p:sp>
      <p:sp>
        <p:nvSpPr>
          <p:cNvPr id="13" name="Notes Placeholder 1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Image Placeholder 11"/>
          <p:cNvSpPr>
            <a:spLocks noGrp="1" noRot="1" noChangeAspect="1"/>
          </p:cNvSpPr>
          <p:nvPr>
            <p:ph type="sldImg"/>
          </p:nvPr>
        </p:nvSpPr>
        <p:spPr>
          <a:xfrm>
            <a:off x="1504950" y="465138"/>
            <a:ext cx="3797300" cy="2847975"/>
          </a:xfrm>
        </p:spPr>
      </p:sp>
      <p:sp>
        <p:nvSpPr>
          <p:cNvPr id="13" name="Notes Placeholder 1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Image Placeholder 11"/>
          <p:cNvSpPr>
            <a:spLocks noGrp="1" noRot="1" noChangeAspect="1"/>
          </p:cNvSpPr>
          <p:nvPr>
            <p:ph type="sldImg"/>
          </p:nvPr>
        </p:nvSpPr>
        <p:spPr>
          <a:xfrm>
            <a:off x="1504950" y="465138"/>
            <a:ext cx="3797300" cy="2847975"/>
          </a:xfrm>
        </p:spPr>
      </p:sp>
      <p:sp>
        <p:nvSpPr>
          <p:cNvPr id="13" name="Notes Placeholder 1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547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77800" defTabSz="723900">
              <a:lnSpc>
                <a:spcPct val="90000"/>
              </a:lnSpc>
            </a:pPr>
            <a:endParaRPr lang="en-GB" dirty="0" smtClean="0"/>
          </a:p>
        </p:txBody>
      </p:sp>
      <p:sp>
        <p:nvSpPr>
          <p:cNvPr id="1054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493570" name="Rectangle 7"/>
          <p:cNvSpPr txBox="1">
            <a:spLocks noGrp="1" noChangeArrowheads="1"/>
          </p:cNvSpPr>
          <p:nvPr/>
        </p:nvSpPr>
        <p:spPr bwMode="auto">
          <a:xfrm>
            <a:off x="3884122" y="8829990"/>
            <a:ext cx="297232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5" rIns="91428" bIns="45715" anchor="b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endParaRPr lang="en-US" sz="1200" b="0"/>
          </a:p>
        </p:txBody>
      </p:sp>
      <p:sp>
        <p:nvSpPr>
          <p:cNvPr id="493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35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5791"/>
            <a:ext cx="5486400" cy="4183380"/>
          </a:xfrm>
        </p:spPr>
        <p:txBody>
          <a:bodyPr lIns="91428" tIns="45715" rIns="91428" bIns="45715"/>
          <a:lstStyle/>
          <a:p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DELL CONFIDENTIAL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EE23AFA-9524-4EA3-937F-E6ED3DC929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DELL CONFIDENTIAL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19618D-B590-4D08-A2DA-87EB596A72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6375" y="368300"/>
            <a:ext cx="2038350" cy="616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368300"/>
            <a:ext cx="5967412" cy="616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DELL CONFIDENTIAL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A7B63E7-F1D1-4647-AD53-3CD58253EE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DELL CONFIDENTIAL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1EC2777-C8F1-42B0-B28F-229A37E6FF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DELL CONFIDENTIAL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C53004D-5CE2-482A-BC59-7F53780E32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DELL CONFIDENTIAL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1FA9CF9-8239-40C3-B018-7FEE10707E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847850"/>
            <a:ext cx="3868737" cy="4687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57700" y="1847850"/>
            <a:ext cx="3868738" cy="4687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DELL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02BED9B-0B41-4903-B8A4-4252751AB0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DELL CONFIDENTIAL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96E6842-CD3D-479D-B5AA-5BAADFB3E2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DELL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83971E-4FD2-43F7-8D71-79FB39A7D0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DELL CONFIDENTIAL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38D3E42-3899-4A89-A82E-98BFBE03A3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DELL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1BA661C-E2EE-44C3-A7D0-167586A5BF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DELL CONFIDENTIAL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46A30D5-D75E-4AD7-B343-763C79EF1F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DELL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A00F80B-49D6-4471-83C5-7615CFA42B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DELL CONFIDENTIAL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ADEB167-76DF-4836-8071-5671B0013A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7463" y="368300"/>
            <a:ext cx="1976437" cy="616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368300"/>
            <a:ext cx="5778500" cy="616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DELL CONFIDENTIAL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0DEC475-5DEE-4B89-BAE3-EA74636CEC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lt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490251" y="3929349"/>
            <a:ext cx="7921912" cy="1337595"/>
          </a:xfrm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000" b="1" kern="1200" cap="none" spc="-15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white">
          <a:xfrm>
            <a:off x="4475221" y="5341785"/>
            <a:ext cx="381244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4" name="Picture 36" descr="black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00350" y="2052638"/>
            <a:ext cx="3048000" cy="304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bg bwMode="lt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730249" y="4992403"/>
            <a:ext cx="7651245" cy="752822"/>
          </a:xfrm>
        </p:spPr>
        <p:txBody>
          <a:bodyPr vert="horz" wrap="square" lIns="0" tIns="0" rIns="0" bIns="0" rtlCol="0" anchor="t"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0" kern="1200" cap="none" spc="-150" dirty="0">
                <a:ln w="3175">
                  <a:noFill/>
                </a:ln>
                <a:solidFill>
                  <a:schemeClr val="bg1"/>
                </a:solidFill>
                <a:effectLst/>
                <a:latin typeface="+mn-lt"/>
                <a:ea typeface="+mn-ea"/>
                <a:cs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white">
          <a:xfrm>
            <a:off x="730249" y="5746265"/>
            <a:ext cx="6803209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510793" y="3813437"/>
            <a:ext cx="7681913" cy="1059925"/>
          </a:xfrm>
        </p:spPr>
        <p:txBody>
          <a:bodyPr anchor="t" anchorCtr="0">
            <a:noAutofit/>
          </a:bodyPr>
          <a:lstStyle>
            <a:lvl1pPr marL="0" indent="0" algn="l">
              <a:buFont typeface="Arial" pitchFamily="34" charset="0"/>
              <a:buNone/>
              <a:defRPr kumimoji="0" lang="en-US" sz="8000" b="1" i="0" u="none" strike="noStrike" kern="1200" cap="none" spc="-560" normalizeH="0" baseline="0" noProof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  <p:hf hd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>
                <a:latin typeface="+mn-lt"/>
              </a:defRPr>
            </a:lvl1pPr>
            <a:lvl2pPr>
              <a:lnSpc>
                <a:spcPct val="90000"/>
              </a:lnSpc>
              <a:defRPr>
                <a:latin typeface="+mn-lt"/>
              </a:defRPr>
            </a:lvl2pPr>
            <a:lvl3pPr>
              <a:lnSpc>
                <a:spcPct val="90000"/>
              </a:lnSpc>
              <a:defRPr>
                <a:latin typeface="+mn-lt"/>
              </a:defRPr>
            </a:lvl3pPr>
            <a:lvl4pPr>
              <a:lnSpc>
                <a:spcPct val="90000"/>
              </a:lnSpc>
              <a:defRPr>
                <a:latin typeface="+mn-lt"/>
              </a:defRPr>
            </a:lvl4pPr>
            <a:lvl5pPr>
              <a:lnSpc>
                <a:spcPct val="90000"/>
              </a:lnSpc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  <p:hf hd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4"/>
            <a:ext cx="8382000" cy="456120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  <p:hf hd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  <p:hf hd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DELL CONFIDENTIAL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437F17-7FD1-4D8D-B493-D770FD0486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bg bwMode="lt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hf hd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100000"/>
              <a:buFontTx/>
              <a:buBlip>
                <a:blip r:embed="rId2"/>
              </a:buBlip>
              <a:defRPr/>
            </a:lvl1pPr>
            <a:lvl2pPr>
              <a:buClr>
                <a:schemeClr val="tx1"/>
              </a:buClr>
              <a:buSzPct val="90000"/>
              <a:buFontTx/>
              <a:buBlip>
                <a:blip r:embed="rId3"/>
              </a:buBlip>
              <a:defRPr/>
            </a:lvl2pPr>
            <a:lvl3pPr>
              <a:buClr>
                <a:schemeClr val="tx1"/>
              </a:buClr>
              <a:buSzPct val="90000"/>
              <a:buFontTx/>
              <a:buBlip>
                <a:blip r:embed="rId3"/>
              </a:buBlip>
              <a:defRPr/>
            </a:lvl3pPr>
            <a:lvl4pPr>
              <a:buClr>
                <a:schemeClr val="tx1"/>
              </a:buClr>
              <a:buSzPct val="90000"/>
              <a:buFontTx/>
              <a:buBlip>
                <a:blip r:embed="rId3"/>
              </a:buBlip>
              <a:defRPr/>
            </a:lvl4pPr>
            <a:lvl5pPr>
              <a:buClr>
                <a:schemeClr val="tx1"/>
              </a:buClr>
              <a:buSzPct val="90000"/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  <p:hf hd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OTE layout - user must hide slide"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black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 bwMode="gray">
          <a:xfrm>
            <a:off x="1" y="6238877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  <p:hf hd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ight background developer co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hite-green code shap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white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87055" y="1572364"/>
            <a:ext cx="8346073" cy="1698927"/>
          </a:xfrm>
        </p:spPr>
        <p:txBody>
          <a:bodyPr/>
          <a:lstStyle>
            <a:lvl1pPr marL="0" indent="0">
              <a:lnSpc>
                <a:spcPct val="80000"/>
              </a:lnSpc>
              <a:buFontTx/>
              <a:buNone/>
              <a:defRPr sz="2800" b="0">
                <a:solidFill>
                  <a:srgbClr val="000000"/>
                </a:solidFill>
                <a:latin typeface="Consolas" pitchFamily="49" charset="0"/>
                <a:cs typeface="Courier New" pitchFamily="49" charset="0"/>
              </a:defRPr>
            </a:lvl1pPr>
            <a:lvl2pPr marL="457200" indent="6350">
              <a:lnSpc>
                <a:spcPct val="80000"/>
              </a:lnSpc>
              <a:buFontTx/>
              <a:buNone/>
              <a:defRPr sz="2400" b="0">
                <a:solidFill>
                  <a:srgbClr val="000000"/>
                </a:solidFill>
                <a:latin typeface="Consolas" pitchFamily="49" charset="0"/>
                <a:cs typeface="Courier New" pitchFamily="49" charset="0"/>
              </a:defRPr>
            </a:lvl2pPr>
            <a:lvl3pPr marL="796925" indent="0">
              <a:lnSpc>
                <a:spcPct val="80000"/>
              </a:lnSpc>
              <a:buFontTx/>
              <a:buNone/>
              <a:defRPr sz="2000" b="0">
                <a:solidFill>
                  <a:srgbClr val="000000"/>
                </a:solidFill>
                <a:latin typeface="Consolas" pitchFamily="49" charset="0"/>
                <a:cs typeface="Courier New" pitchFamily="49" charset="0"/>
              </a:defRPr>
            </a:lvl3pPr>
            <a:lvl4pPr marL="1147763" indent="20638">
              <a:lnSpc>
                <a:spcPct val="80000"/>
              </a:lnSpc>
              <a:buFontTx/>
              <a:buNone/>
              <a:defRPr sz="2000" b="0">
                <a:solidFill>
                  <a:srgbClr val="000000"/>
                </a:solidFill>
                <a:latin typeface="Consolas" pitchFamily="49" charset="0"/>
                <a:cs typeface="Courier New" pitchFamily="49" charset="0"/>
              </a:defRPr>
            </a:lvl4pPr>
            <a:lvl5pPr marL="1489075" indent="0">
              <a:lnSpc>
                <a:spcPct val="80000"/>
              </a:lnSpc>
              <a:buFontTx/>
              <a:buNone/>
              <a:defRPr sz="2000" b="0">
                <a:solidFill>
                  <a:srgbClr val="000000"/>
                </a:solidFill>
                <a:latin typeface="Consolas" pitchFamily="49" charset="0"/>
                <a:cs typeface="Courier New" pitchFamily="49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  <p:hf hd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Related Content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228600"/>
            <a:ext cx="8375946" cy="664797"/>
          </a:xfrm>
        </p:spPr>
        <p:txBody>
          <a:bodyPr/>
          <a:lstStyle>
            <a:lvl1pPr marL="0" marR="0" indent="0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tabLst/>
              <a:defRPr baseline="0">
                <a:latin typeface="+mj-lt"/>
              </a:defRPr>
            </a:lvl1pPr>
          </a:lstStyle>
          <a:p>
            <a:pPr marL="0" marR="0" lvl="0" indent="0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tabLst/>
              <a:defRPr/>
            </a:pPr>
            <a:r>
              <a:rPr kumimoji="0" lang="en-US" sz="4800" b="0" i="0" u="none" strike="noStrike" kern="1200" cap="none" spc="-100" normalizeH="0" baseline="0" noProof="0" dirty="0" smtClean="0">
                <a:ln w="3175"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Related Content</a:t>
            </a:r>
            <a:endParaRPr kumimoji="0" lang="en-US" sz="4800" b="0" i="0" u="none" strike="noStrike" kern="1200" cap="none" spc="-100" normalizeH="0" baseline="0" noProof="0" dirty="0">
              <a:ln w="3175"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0" hasCustomPrompt="1"/>
          </p:nvPr>
        </p:nvSpPr>
        <p:spPr>
          <a:xfrm>
            <a:off x="381000" y="1414460"/>
            <a:ext cx="8385048" cy="685800"/>
          </a:xfrm>
          <a:prstGeom prst="roundRect">
            <a:avLst>
              <a:gd name="adj" fmla="val 26651"/>
            </a:avLst>
          </a:prstGeom>
          <a:gradFill rotWithShape="1">
            <a:gsLst>
              <a:gs pos="0">
                <a:schemeClr val="tx1">
                  <a:alpha val="18000"/>
                </a:schemeClr>
              </a:gs>
              <a:gs pos="100000">
                <a:srgbClr val="000000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anchor="ctr" anchorCtr="0"/>
          <a:lstStyle>
            <a:lvl1pPr marL="0" algn="l" defTabSz="914099" rtl="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en-US" sz="18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defTabSz="91409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Breakout Sessions (session codes and titles)</a:t>
            </a:r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1" hasCustomPrompt="1"/>
          </p:nvPr>
        </p:nvSpPr>
        <p:spPr>
          <a:xfrm>
            <a:off x="381000" y="2347420"/>
            <a:ext cx="8385048" cy="685800"/>
          </a:xfrm>
          <a:prstGeom prst="roundRect">
            <a:avLst>
              <a:gd name="adj" fmla="val 26651"/>
            </a:avLst>
          </a:prstGeom>
          <a:gradFill rotWithShape="1">
            <a:gsLst>
              <a:gs pos="0">
                <a:schemeClr val="tx1">
                  <a:alpha val="18000"/>
                </a:schemeClr>
              </a:gs>
              <a:gs pos="100000">
                <a:srgbClr val="000000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anchor="ctr" anchorCtr="0"/>
          <a:lstStyle>
            <a:lvl1pPr marL="0" algn="l" defTabSz="914099" rtl="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en-US" sz="18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Interactive Theater Sessions (session codes and titles)</a:t>
            </a:r>
          </a:p>
        </p:txBody>
      </p:sp>
      <p:sp>
        <p:nvSpPr>
          <p:cNvPr id="13" name="Content Placeholder 10"/>
          <p:cNvSpPr>
            <a:spLocks noGrp="1"/>
          </p:cNvSpPr>
          <p:nvPr>
            <p:ph sz="quarter" idx="12" hasCustomPrompt="1"/>
          </p:nvPr>
        </p:nvSpPr>
        <p:spPr>
          <a:xfrm>
            <a:off x="381000" y="3280383"/>
            <a:ext cx="8385048" cy="685800"/>
          </a:xfrm>
          <a:prstGeom prst="roundRect">
            <a:avLst>
              <a:gd name="adj" fmla="val 26651"/>
            </a:avLst>
          </a:prstGeom>
          <a:gradFill rotWithShape="1">
            <a:gsLst>
              <a:gs pos="0">
                <a:schemeClr val="tx1">
                  <a:alpha val="18000"/>
                </a:schemeClr>
              </a:gs>
              <a:gs pos="100000">
                <a:srgbClr val="000000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anchor="ctr" anchorCtr="0"/>
          <a:lstStyle>
            <a:lvl1pPr marL="0" algn="l" defTabSz="914099" rtl="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en-US" sz="18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defTabSz="91409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Hands-on Labs (session codes and titles)</a:t>
            </a:r>
            <a:endParaRPr lang="en-US" sz="16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4" name="Content Placeholder 10"/>
          <p:cNvSpPr>
            <a:spLocks noGrp="1"/>
          </p:cNvSpPr>
          <p:nvPr>
            <p:ph sz="quarter" idx="13" hasCustomPrompt="1"/>
          </p:nvPr>
        </p:nvSpPr>
        <p:spPr>
          <a:xfrm>
            <a:off x="381000" y="4213345"/>
            <a:ext cx="8385048" cy="685800"/>
          </a:xfrm>
          <a:prstGeom prst="roundRect">
            <a:avLst>
              <a:gd name="adj" fmla="val 26651"/>
            </a:avLst>
          </a:prstGeom>
          <a:gradFill rotWithShape="1">
            <a:gsLst>
              <a:gs pos="0">
                <a:schemeClr val="tx1">
                  <a:alpha val="18000"/>
                </a:schemeClr>
              </a:gs>
              <a:gs pos="100000">
                <a:srgbClr val="000000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anchor="ctr" anchorCtr="0"/>
          <a:lstStyle>
            <a:lvl1pPr marL="0" algn="l" defTabSz="914099" rtl="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en-US" sz="18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defTabSz="91409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Hands-on Labs (session codes and titles)</a:t>
            </a:r>
          </a:p>
        </p:txBody>
      </p:sp>
    </p:spTree>
  </p:cSld>
  <p:clrMapOvr>
    <a:masterClrMapping/>
  </p:clrMapOvr>
  <p:transition>
    <p:fade/>
  </p:transition>
  <p:hf hd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rack Resource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228600"/>
            <a:ext cx="8375946" cy="664797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Track Resources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0" hasCustomPrompt="1"/>
          </p:nvPr>
        </p:nvSpPr>
        <p:spPr>
          <a:xfrm>
            <a:off x="381000" y="1414461"/>
            <a:ext cx="8385048" cy="685800"/>
          </a:xfrm>
          <a:prstGeom prst="roundRect">
            <a:avLst>
              <a:gd name="adj" fmla="val 26651"/>
            </a:avLst>
          </a:prstGeom>
          <a:gradFill rotWithShape="1">
            <a:gsLst>
              <a:gs pos="0">
                <a:schemeClr val="tx1">
                  <a:alpha val="18000"/>
                </a:schemeClr>
              </a:gs>
              <a:gs pos="100000">
                <a:srgbClr val="000000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anchor="ctr" anchorCtr="0"/>
          <a:lstStyle>
            <a:lvl1pPr marL="0" algn="l" defTabSz="914099" rtl="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en-US" sz="1800" kern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Resource 1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1" hasCustomPrompt="1"/>
          </p:nvPr>
        </p:nvSpPr>
        <p:spPr>
          <a:xfrm>
            <a:off x="381000" y="2347422"/>
            <a:ext cx="8385048" cy="685800"/>
          </a:xfrm>
          <a:prstGeom prst="roundRect">
            <a:avLst>
              <a:gd name="adj" fmla="val 26651"/>
            </a:avLst>
          </a:prstGeom>
          <a:gradFill rotWithShape="1">
            <a:gsLst>
              <a:gs pos="0">
                <a:schemeClr val="tx1">
                  <a:alpha val="18000"/>
                </a:schemeClr>
              </a:gs>
              <a:gs pos="100000">
                <a:srgbClr val="000000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anchor="ctr" anchorCtr="0"/>
          <a:lstStyle>
            <a:lvl1pPr marL="0" algn="l" defTabSz="914099" rtl="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en-US" sz="1800" kern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Resource 2</a:t>
            </a:r>
            <a:endParaRPr lang="en-US" dirty="0"/>
          </a:p>
        </p:txBody>
      </p:sp>
      <p:sp>
        <p:nvSpPr>
          <p:cNvPr id="13" name="Content Placeholder 10"/>
          <p:cNvSpPr>
            <a:spLocks noGrp="1"/>
          </p:cNvSpPr>
          <p:nvPr>
            <p:ph sz="quarter" idx="12" hasCustomPrompt="1"/>
          </p:nvPr>
        </p:nvSpPr>
        <p:spPr>
          <a:xfrm>
            <a:off x="381000" y="3280384"/>
            <a:ext cx="8385048" cy="685800"/>
          </a:xfrm>
          <a:prstGeom prst="roundRect">
            <a:avLst>
              <a:gd name="adj" fmla="val 26651"/>
            </a:avLst>
          </a:prstGeom>
          <a:gradFill rotWithShape="1">
            <a:gsLst>
              <a:gs pos="0">
                <a:schemeClr val="tx1">
                  <a:alpha val="18000"/>
                </a:schemeClr>
              </a:gs>
              <a:gs pos="100000">
                <a:srgbClr val="000000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anchor="ctr" anchorCtr="0"/>
          <a:lstStyle>
            <a:lvl1pPr marL="0" algn="l" defTabSz="914099" rtl="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en-US" sz="1800" kern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Resource 3</a:t>
            </a:r>
            <a:endParaRPr lang="en-US" dirty="0"/>
          </a:p>
        </p:txBody>
      </p:sp>
      <p:sp>
        <p:nvSpPr>
          <p:cNvPr id="14" name="Content Placeholder 10"/>
          <p:cNvSpPr>
            <a:spLocks noGrp="1"/>
          </p:cNvSpPr>
          <p:nvPr>
            <p:ph sz="quarter" idx="13" hasCustomPrompt="1"/>
          </p:nvPr>
        </p:nvSpPr>
        <p:spPr>
          <a:xfrm>
            <a:off x="381000" y="4213346"/>
            <a:ext cx="8385048" cy="685800"/>
          </a:xfrm>
          <a:prstGeom prst="roundRect">
            <a:avLst>
              <a:gd name="adj" fmla="val 26651"/>
            </a:avLst>
          </a:prstGeom>
          <a:gradFill rotWithShape="1">
            <a:gsLst>
              <a:gs pos="0">
                <a:schemeClr val="tx1">
                  <a:alpha val="18000"/>
                </a:schemeClr>
              </a:gs>
              <a:gs pos="100000">
                <a:srgbClr val="000000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anchor="ctr" anchorCtr="0"/>
          <a:lstStyle>
            <a:lvl1pPr marL="0" algn="l" defTabSz="914099" rtl="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en-US" sz="1800" kern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Resource 4</a:t>
            </a:r>
            <a:endParaRPr lang="en-US" dirty="0"/>
          </a:p>
        </p:txBody>
      </p:sp>
    </p:spTree>
  </p:cSld>
  <p:clrMapOvr>
    <a:masterClrMapping/>
  </p:clrMapOvr>
  <p:transition>
    <p:fade/>
  </p:transition>
  <p:hf hd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019" y="264424"/>
            <a:ext cx="8229600" cy="1162050"/>
          </a:xfrm>
        </p:spPr>
        <p:txBody>
          <a:bodyPr/>
          <a:lstStyle>
            <a:lvl1pPr algn="l">
              <a:buNone/>
              <a:defRPr sz="36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0"/>
          </p:nvPr>
        </p:nvSpPr>
        <p:spPr>
          <a:xfrm>
            <a:off x="371475" y="6353175"/>
            <a:ext cx="2290763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620125" y="6373813"/>
            <a:ext cx="481013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282C3-B8C5-4E02-82ED-7F41D67E86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S889_New_Efficiency_Insert_r02_v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143" y="0"/>
            <a:ext cx="9142856" cy="6857142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847850"/>
            <a:ext cx="3994150" cy="4687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3113" y="1847850"/>
            <a:ext cx="3994150" cy="4687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DELL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CAAAC8C-53A3-4055-8799-69EC77958C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S889_New_Efficiency_Insert_r02_v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" y="0"/>
            <a:ext cx="9142856" cy="6857142"/>
          </a:xfrm>
          <a:prstGeom prst="rect">
            <a:avLst/>
          </a:prstGeom>
        </p:spPr>
      </p:pic>
      <p:pic>
        <p:nvPicPr>
          <p:cNvPr id="4" name="Picture 3" descr="MS889_New_Efficiency_Insert_r02_v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143" y="0"/>
            <a:ext cx="9142856" cy="6857142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DELL CONFIDENTIAL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9D54250-6FF8-449D-9002-D0D4271E2E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DELL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88ED68D-6A47-4CA3-A50D-4A59C34C91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DELL CONFIDENTIAL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86BCC2E-F840-4F45-B8CD-727887F28B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DELL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3577C08-D9D5-4AAC-921D-C0DAE7A822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DELL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0F04F97-B9D1-4DA4-AB84-F1E8714FDA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2.jpeg"/><Relationship Id="rId7" Type="http://schemas.openxmlformats.org/officeDocument/2006/relationships/image" Target="NULL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9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2.jpeg"/><Relationship Id="rId7" Type="http://schemas.openxmlformats.org/officeDocument/2006/relationships/image" Target="NULL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40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368300"/>
            <a:ext cx="8158162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6924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36563" y="1847850"/>
            <a:ext cx="8140700" cy="468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6927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1475" y="6353175"/>
            <a:ext cx="22907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rgbClr val="1C6DA4"/>
                </a:solidFill>
                <a:cs typeface="Arial" charset="0"/>
              </a:defRPr>
            </a:lvl1pPr>
          </a:lstStyle>
          <a:p>
            <a:r>
              <a:rPr lang="en-US"/>
              <a:t>DELL CONFIDENTIAL</a:t>
            </a:r>
          </a:p>
        </p:txBody>
      </p:sp>
      <p:sp>
        <p:nvSpPr>
          <p:cNvPr id="166928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0125" y="6373813"/>
            <a:ext cx="4810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defRPr sz="1000">
                <a:cs typeface="Arial" charset="0"/>
              </a:defRPr>
            </a:lvl1pPr>
          </a:lstStyle>
          <a:p>
            <a:fld id="{2157538E-08B7-4358-92DC-9F83C1B8786E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6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69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69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69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69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6692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69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6692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69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6692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69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6692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69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6692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69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6692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 Black" pitchFamily="34" charset="0"/>
        </a:defRPr>
      </a:lvl5pPr>
      <a:lvl6pPr marL="4572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 Black" pitchFamily="34" charset="0"/>
        </a:defRPr>
      </a:lvl6pPr>
      <a:lvl7pPr marL="9144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 Black" pitchFamily="34" charset="0"/>
        </a:defRPr>
      </a:lvl7pPr>
      <a:lvl8pPr marL="13716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 Black" pitchFamily="34" charset="0"/>
        </a:defRPr>
      </a:lvl8pPr>
      <a:lvl9pPr marL="18288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 Black" pitchFamily="34" charset="0"/>
        </a:defRPr>
      </a:lvl9pPr>
    </p:titleStyle>
    <p:bodyStyle>
      <a:lvl1pPr marL="2365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tx1"/>
        </a:buClr>
        <a:buFont typeface="Wingdings" pitchFamily="2" charset="2"/>
        <a:buChar char="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2238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tx1"/>
        </a:buClr>
        <a:buFont typeface="Arial" charset="0"/>
        <a:buChar char="–"/>
        <a:defRPr sz="2200">
          <a:solidFill>
            <a:schemeClr val="tx1"/>
          </a:solidFill>
          <a:latin typeface="+mn-lt"/>
        </a:defRPr>
      </a:lvl2pPr>
      <a:lvl3pPr marL="909638" indent="-220663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tx1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3pPr>
      <a:lvl4pPr marL="1246188" indent="-222250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tx1"/>
        </a:buClr>
        <a:buFont typeface="Arial" charset="0"/>
        <a:buChar char="–"/>
        <a:defRPr>
          <a:solidFill>
            <a:schemeClr val="tx1"/>
          </a:solidFill>
          <a:latin typeface="+mn-lt"/>
        </a:defRPr>
      </a:lvl4pPr>
      <a:lvl5pPr marL="16081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5pPr>
      <a:lvl6pPr marL="20653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6pPr>
      <a:lvl7pPr marL="25225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7pPr>
      <a:lvl8pPr marL="29797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8pPr>
      <a:lvl9pPr marL="34369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70" name="Rectangle 6"/>
          <p:cNvSpPr>
            <a:spLocks noChangeArrowheads="1"/>
          </p:cNvSpPr>
          <p:nvPr/>
        </p:nvSpPr>
        <p:spPr bwMode="black">
          <a:xfrm>
            <a:off x="8593138" y="0"/>
            <a:ext cx="550862" cy="6858000"/>
          </a:xfrm>
          <a:prstGeom prst="rect">
            <a:avLst/>
          </a:prstGeom>
          <a:solidFill>
            <a:schemeClr val="accent1"/>
          </a:solidFill>
          <a:ln w="381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4871" name="Oval 7"/>
          <p:cNvSpPr>
            <a:spLocks noChangeArrowheads="1"/>
          </p:cNvSpPr>
          <p:nvPr/>
        </p:nvSpPr>
        <p:spPr bwMode="black">
          <a:xfrm>
            <a:off x="8258175" y="5838825"/>
            <a:ext cx="714375" cy="714375"/>
          </a:xfrm>
          <a:prstGeom prst="ellipse">
            <a:avLst/>
          </a:prstGeom>
          <a:solidFill>
            <a:schemeClr val="accent1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368300"/>
            <a:ext cx="7907337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487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36563" y="1847850"/>
            <a:ext cx="7889875" cy="468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488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1475" y="6353175"/>
            <a:ext cx="22907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cs typeface="Arial" charset="0"/>
              </a:defRPr>
            </a:lvl1pPr>
          </a:lstStyle>
          <a:p>
            <a:r>
              <a:rPr lang="en-US"/>
              <a:t>DELL CONFIDENTIAL</a:t>
            </a:r>
          </a:p>
        </p:txBody>
      </p:sp>
      <p:sp>
        <p:nvSpPr>
          <p:cNvPr id="164883" name="Rectangle 19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20125" y="6373813"/>
            <a:ext cx="4810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defRPr sz="1000">
                <a:cs typeface="Arial" charset="0"/>
              </a:defRPr>
            </a:lvl1pPr>
          </a:lstStyle>
          <a:p>
            <a:fld id="{1B363A35-B90D-49D2-8E77-DBAD35CB0DB1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64884" name="Picture 20" descr="flatlogoV2_black-shadow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13738" y="5886450"/>
            <a:ext cx="657225" cy="657225"/>
          </a:xfrm>
          <a:prstGeom prst="rect">
            <a:avLst/>
          </a:prstGeom>
          <a:noFill/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48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48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48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48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48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6487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48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6487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48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6487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48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6487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48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6487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48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6487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5pPr>
      <a:lvl6pPr marL="4572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6pPr>
      <a:lvl7pPr marL="9144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7pPr>
      <a:lvl8pPr marL="13716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8pPr>
      <a:lvl9pPr marL="18288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9pPr>
    </p:titleStyle>
    <p:bodyStyle>
      <a:lvl1pPr marL="2365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400">
          <a:solidFill>
            <a:schemeClr val="accent1"/>
          </a:solidFill>
          <a:latin typeface="+mn-lt"/>
          <a:ea typeface="+mn-ea"/>
          <a:cs typeface="+mn-cs"/>
        </a:defRPr>
      </a:lvl1pPr>
      <a:lvl2pPr marL="574675" indent="-2238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2200">
          <a:solidFill>
            <a:schemeClr val="accent1"/>
          </a:solidFill>
          <a:latin typeface="+mn-lt"/>
        </a:defRPr>
      </a:lvl2pPr>
      <a:lvl3pPr marL="909638" indent="-220663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2000">
          <a:solidFill>
            <a:schemeClr val="accent1"/>
          </a:solidFill>
          <a:latin typeface="+mn-lt"/>
        </a:defRPr>
      </a:lvl3pPr>
      <a:lvl4pPr marL="1246188" indent="-222250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>
          <a:solidFill>
            <a:schemeClr val="accent1"/>
          </a:solidFill>
          <a:latin typeface="+mn-lt"/>
        </a:defRPr>
      </a:lvl4pPr>
      <a:lvl5pPr marL="16081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5pPr>
      <a:lvl6pPr marL="20653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6pPr>
      <a:lvl7pPr marL="25225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7pPr>
      <a:lvl8pPr marL="29797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8pPr>
      <a:lvl9pPr marL="34369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blipFill dpi="0" rotWithShape="1">
          <a:blip r:embed="rId1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1999" cy="213596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  <p:sldLayoutId id="2147483724" r:id="rId15"/>
    <p:sldLayoutId id="2147483727" r:id="rId16"/>
  </p:sldLayoutIdLst>
  <p:transition>
    <p:fade/>
  </p:transition>
  <p:hf hdr="0" dt="0"/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solidFill>
            <a:srgbClr val="CCFFCC"/>
          </a:solidFill>
          <a:effectLst/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9"/>
        </a:buBlip>
        <a:defRPr sz="3200" kern="1200">
          <a:solidFill>
            <a:srgbClr val="99CC99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SzPct val="90000"/>
        <a:buFontTx/>
        <a:buBlip>
          <a:blip r:embed="rId20"/>
        </a:buBlip>
        <a:defRPr sz="2800" kern="1200">
          <a:solidFill>
            <a:srgbClr val="99CC99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SzPct val="90000"/>
        <a:buFontTx/>
        <a:buBlip>
          <a:blip r:embed="rId20"/>
        </a:buBlip>
        <a:defRPr sz="2400" kern="1200">
          <a:solidFill>
            <a:srgbClr val="99CC99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SzPct val="90000"/>
        <a:buFontTx/>
        <a:buBlip>
          <a:blip r:embed="rId20"/>
        </a:buBlip>
        <a:defRPr sz="2400" kern="1200">
          <a:solidFill>
            <a:srgbClr val="99CC99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SzPct val="90000"/>
        <a:buFontTx/>
        <a:buBlip>
          <a:blip r:embed="rId20"/>
        </a:buBlip>
        <a:defRPr sz="2400" kern="1200">
          <a:solidFill>
            <a:srgbClr val="99CC99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1999" cy="213596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6" r:id="rId1"/>
  </p:sldLayoutIdLst>
  <p:transition>
    <p:fade/>
  </p:transition>
  <p:hf hdr="0" dt="0"/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solidFill>
            <a:srgbClr val="CCFFCC"/>
          </a:solidFill>
          <a:effectLst/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4"/>
        </a:buBlip>
        <a:defRPr sz="3200" kern="1200">
          <a:solidFill>
            <a:srgbClr val="99CC99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SzPct val="90000"/>
        <a:buFontTx/>
        <a:buBlip>
          <a:blip r:embed="rId5"/>
        </a:buBlip>
        <a:defRPr sz="2800" kern="1200">
          <a:solidFill>
            <a:srgbClr val="99CC99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SzPct val="90000"/>
        <a:buFontTx/>
        <a:buBlip>
          <a:blip r:embed="rId6"/>
        </a:buBlip>
        <a:defRPr sz="2400" kern="1200">
          <a:solidFill>
            <a:srgbClr val="99CC99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SzPct val="90000"/>
        <a:buFontTx/>
        <a:buBlip>
          <a:blip r:embed="rId7"/>
        </a:buBlip>
        <a:defRPr sz="2400" kern="1200">
          <a:solidFill>
            <a:srgbClr val="99CC99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SzPct val="90000"/>
        <a:buFontTx/>
        <a:buBlip>
          <a:blip r:embed="rId8"/>
        </a:buBlip>
        <a:defRPr sz="2400" kern="1200">
          <a:solidFill>
            <a:srgbClr val="99CC99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1999" cy="213596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9" r:id="rId1"/>
  </p:sldLayoutIdLst>
  <p:transition>
    <p:fade/>
  </p:transition>
  <p:hf hdr="0" dt="0"/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solidFill>
            <a:srgbClr val="CCFFCC"/>
          </a:solidFill>
          <a:effectLst/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4"/>
        </a:buBlip>
        <a:defRPr sz="3200" kern="1200">
          <a:solidFill>
            <a:srgbClr val="99CC99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SzPct val="90000"/>
        <a:buFontTx/>
        <a:buBlip>
          <a:blip r:embed="rId5"/>
        </a:buBlip>
        <a:defRPr sz="2800" kern="1200">
          <a:solidFill>
            <a:srgbClr val="99CC99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SzPct val="90000"/>
        <a:buFontTx/>
        <a:buBlip>
          <a:blip r:embed="rId6"/>
        </a:buBlip>
        <a:defRPr sz="2400" kern="1200">
          <a:solidFill>
            <a:srgbClr val="99CC99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SzPct val="90000"/>
        <a:buFontTx/>
        <a:buBlip>
          <a:blip r:embed="rId7"/>
        </a:buBlip>
        <a:defRPr sz="2400" kern="1200">
          <a:solidFill>
            <a:srgbClr val="99CC99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SzPct val="90000"/>
        <a:buFontTx/>
        <a:buBlip>
          <a:blip r:embed="rId8"/>
        </a:buBlip>
        <a:defRPr sz="2400" kern="1200">
          <a:solidFill>
            <a:srgbClr val="99CC99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0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13" Type="http://schemas.openxmlformats.org/officeDocument/2006/relationships/image" Target="../media/image46.emf"/><Relationship Id="rId18" Type="http://schemas.openxmlformats.org/officeDocument/2006/relationships/image" Target="../media/image51.emf"/><Relationship Id="rId26" Type="http://schemas.openxmlformats.org/officeDocument/2006/relationships/image" Target="../media/image59.jpeg"/><Relationship Id="rId3" Type="http://schemas.openxmlformats.org/officeDocument/2006/relationships/image" Target="../media/image36.png"/><Relationship Id="rId21" Type="http://schemas.openxmlformats.org/officeDocument/2006/relationships/image" Target="../media/image54.emf"/><Relationship Id="rId7" Type="http://schemas.openxmlformats.org/officeDocument/2006/relationships/image" Target="../media/image40.emf"/><Relationship Id="rId12" Type="http://schemas.openxmlformats.org/officeDocument/2006/relationships/image" Target="../media/image45.emf"/><Relationship Id="rId17" Type="http://schemas.openxmlformats.org/officeDocument/2006/relationships/image" Target="../media/image50.emf"/><Relationship Id="rId25" Type="http://schemas.openxmlformats.org/officeDocument/2006/relationships/image" Target="../media/image58.png"/><Relationship Id="rId2" Type="http://schemas.openxmlformats.org/officeDocument/2006/relationships/notesSlide" Target="../notesSlides/notesSlide19.xml"/><Relationship Id="rId16" Type="http://schemas.openxmlformats.org/officeDocument/2006/relationships/image" Target="../media/image49.emf"/><Relationship Id="rId20" Type="http://schemas.openxmlformats.org/officeDocument/2006/relationships/image" Target="../media/image53.emf"/><Relationship Id="rId29" Type="http://schemas.openxmlformats.org/officeDocument/2006/relationships/image" Target="../media/image62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39.emf"/><Relationship Id="rId11" Type="http://schemas.openxmlformats.org/officeDocument/2006/relationships/image" Target="../media/image44.emf"/><Relationship Id="rId24" Type="http://schemas.openxmlformats.org/officeDocument/2006/relationships/image" Target="../media/image57.emf"/><Relationship Id="rId5" Type="http://schemas.openxmlformats.org/officeDocument/2006/relationships/image" Target="../media/image38.emf"/><Relationship Id="rId15" Type="http://schemas.openxmlformats.org/officeDocument/2006/relationships/image" Target="../media/image48.emf"/><Relationship Id="rId23" Type="http://schemas.openxmlformats.org/officeDocument/2006/relationships/image" Target="../media/image56.emf"/><Relationship Id="rId28" Type="http://schemas.openxmlformats.org/officeDocument/2006/relationships/image" Target="../media/image61.wmf"/><Relationship Id="rId10" Type="http://schemas.openxmlformats.org/officeDocument/2006/relationships/image" Target="../media/image43.emf"/><Relationship Id="rId19" Type="http://schemas.openxmlformats.org/officeDocument/2006/relationships/image" Target="../media/image52.emf"/><Relationship Id="rId4" Type="http://schemas.openxmlformats.org/officeDocument/2006/relationships/image" Target="../media/image37.png"/><Relationship Id="rId9" Type="http://schemas.openxmlformats.org/officeDocument/2006/relationships/image" Target="../media/image42.emf"/><Relationship Id="rId14" Type="http://schemas.openxmlformats.org/officeDocument/2006/relationships/image" Target="../media/image47.emf"/><Relationship Id="rId22" Type="http://schemas.openxmlformats.org/officeDocument/2006/relationships/image" Target="../media/image55.emf"/><Relationship Id="rId27" Type="http://schemas.openxmlformats.org/officeDocument/2006/relationships/image" Target="../media/image60.jpeg"/><Relationship Id="rId30" Type="http://schemas.openxmlformats.org/officeDocument/2006/relationships/image" Target="../media/image6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9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6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6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6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 smtClean="0"/>
              <a:t>TechNet App Migration Walkthrough</a:t>
            </a:r>
            <a:br>
              <a:rPr lang="en-US" sz="3200" dirty="0" smtClean="0"/>
            </a:br>
            <a:r>
              <a:rPr lang="en-US" sz="3200" dirty="0" smtClean="0"/>
              <a:t>Windows XP to Windows 7</a:t>
            </a:r>
            <a:endParaRPr lang="en-US" sz="3200" dirty="0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786314"/>
            <a:ext cx="6943758" cy="4339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 smtClean="0"/>
              <a:t>TechNet App Migration Walkthrough</a:t>
            </a:r>
            <a:br>
              <a:rPr lang="en-US" sz="3200" dirty="0" smtClean="0"/>
            </a:br>
            <a:r>
              <a:rPr lang="en-US" sz="3200" dirty="0" smtClean="0"/>
              <a:t>Windows XP to Windows 7</a:t>
            </a:r>
            <a:endParaRPr lang="en-US" sz="3200" dirty="0"/>
          </a:p>
        </p:txBody>
      </p:sp>
      <p:pic>
        <p:nvPicPr>
          <p:cNvPr id="53250" name="Picture 2"/>
          <p:cNvPicPr>
            <a:picLocks noGrp="1" noChangeAspect="1" noChangeArrowheads="1"/>
          </p:cNvPicPr>
          <p:nvPr>
            <p:ph type="tbl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106" y="1643063"/>
            <a:ext cx="3505200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790920" y="264318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en-GB" sz="2000" b="1" dirty="0" smtClean="0">
                <a:solidFill>
                  <a:schemeClr val="bg2"/>
                </a:solidFill>
                <a:latin typeface="+mn-lt"/>
              </a:rPr>
              <a:t> Dell Software Inventory &amp; Usage (SUIM)</a:t>
            </a:r>
            <a:endParaRPr lang="en-GB" sz="2000" b="1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43306" y="492919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en-GB" sz="2000" b="1" dirty="0" smtClean="0">
                <a:solidFill>
                  <a:schemeClr val="bg2"/>
                </a:solidFill>
              </a:rPr>
              <a:t> </a:t>
            </a:r>
            <a:r>
              <a:rPr lang="en-GB" sz="2000" b="1" dirty="0" smtClean="0">
                <a:solidFill>
                  <a:schemeClr val="bg2"/>
                </a:solidFill>
                <a:latin typeface="+mn-lt"/>
              </a:rPr>
              <a:t>Dell Application Compatibility Reporting (ACR)</a:t>
            </a:r>
            <a:endParaRPr lang="en-GB" sz="2000" b="1" dirty="0">
              <a:solidFill>
                <a:schemeClr val="bg2"/>
              </a:solidFill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8446" name="Object 94"/>
          <p:cNvGraphicFramePr>
            <a:graphicFrameLocks noChangeAspect="1"/>
          </p:cNvGraphicFramePr>
          <p:nvPr/>
        </p:nvGraphicFramePr>
        <p:xfrm>
          <a:off x="3215755" y="1168400"/>
          <a:ext cx="4872558" cy="4975244"/>
        </p:xfrm>
        <a:graphic>
          <a:graphicData uri="http://schemas.openxmlformats.org/presentationml/2006/ole">
            <p:oleObj spid="_x0000_s86018" name="Visio" r:id="rId4" imgW="7102890" imgH="7262094" progId="">
              <p:embed/>
            </p:oleObj>
          </a:graphicData>
        </a:graphic>
      </p:graphicFrame>
      <p:sp>
        <p:nvSpPr>
          <p:cNvPr id="228448" name="Rectangle 2"/>
          <p:cNvSpPr>
            <a:spLocks/>
          </p:cNvSpPr>
          <p:nvPr/>
        </p:nvSpPr>
        <p:spPr bwMode="auto">
          <a:xfrm>
            <a:off x="222250" y="71438"/>
            <a:ext cx="8255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ct val="80000"/>
              </a:lnSpc>
            </a:pPr>
            <a:endParaRPr lang="en-US" sz="2000" b="1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sp>
        <p:nvSpPr>
          <p:cNvPr id="293901" name="Text Box 13"/>
          <p:cNvSpPr txBox="1">
            <a:spLocks noChangeArrowheads="1"/>
          </p:cNvSpPr>
          <p:nvPr/>
        </p:nvSpPr>
        <p:spPr bwMode="auto">
          <a:xfrm>
            <a:off x="7134725" y="1335088"/>
            <a:ext cx="18473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endParaRPr lang="en-IE" sz="1400" b="1" dirty="0" smtClean="0"/>
          </a:p>
          <a:p>
            <a:endParaRPr lang="en-US" sz="1400" b="1" dirty="0"/>
          </a:p>
        </p:txBody>
      </p:sp>
      <p:sp>
        <p:nvSpPr>
          <p:cNvPr id="293904" name="Text Box 16"/>
          <p:cNvSpPr txBox="1">
            <a:spLocks noChangeArrowheads="1"/>
          </p:cNvSpPr>
          <p:nvPr/>
        </p:nvSpPr>
        <p:spPr bwMode="auto">
          <a:xfrm>
            <a:off x="119063" y="3786190"/>
            <a:ext cx="279082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l"/>
            <a:r>
              <a:rPr lang="en-GB" sz="2000" b="1" dirty="0">
                <a:solidFill>
                  <a:schemeClr val="accent2"/>
                </a:solidFill>
                <a:latin typeface="+mj-lt"/>
              </a:rPr>
              <a:t>GREEN</a:t>
            </a:r>
            <a:r>
              <a:rPr lang="en-GB" sz="1400" b="1" dirty="0">
                <a:latin typeface="+mj-lt"/>
              </a:rPr>
              <a:t> </a:t>
            </a:r>
            <a:r>
              <a:rPr lang="en-GB" sz="1400" b="1" dirty="0">
                <a:solidFill>
                  <a:schemeClr val="bg2"/>
                </a:solidFill>
                <a:latin typeface="+mj-lt"/>
              </a:rPr>
              <a:t>– Application is compatible with Windows 7</a:t>
            </a:r>
          </a:p>
          <a:p>
            <a:pPr algn="l"/>
            <a:r>
              <a:rPr lang="en-GB" sz="2000" b="1" dirty="0">
                <a:solidFill>
                  <a:srgbClr val="FFCC00"/>
                </a:solidFill>
                <a:latin typeface="+mj-lt"/>
              </a:rPr>
              <a:t>AMBER</a:t>
            </a:r>
            <a:r>
              <a:rPr lang="en-GB" sz="1400" b="1" dirty="0">
                <a:latin typeface="+mj-lt"/>
              </a:rPr>
              <a:t> </a:t>
            </a:r>
            <a:r>
              <a:rPr lang="en-GB" sz="1400" b="1" dirty="0">
                <a:solidFill>
                  <a:schemeClr val="bg2"/>
                </a:solidFill>
                <a:latin typeface="+mj-lt"/>
              </a:rPr>
              <a:t>– Application requires some level of remediation or packaging</a:t>
            </a:r>
          </a:p>
          <a:p>
            <a:pPr algn="l"/>
            <a:r>
              <a:rPr lang="en-GB" sz="2000" b="1" dirty="0">
                <a:solidFill>
                  <a:srgbClr val="FF3300"/>
                </a:solidFill>
                <a:latin typeface="+mj-lt"/>
              </a:rPr>
              <a:t>RED</a:t>
            </a:r>
            <a:r>
              <a:rPr lang="en-GB" sz="1400" b="1" dirty="0">
                <a:latin typeface="+mj-lt"/>
              </a:rPr>
              <a:t> </a:t>
            </a:r>
            <a:r>
              <a:rPr lang="en-GB" sz="1400" b="1" dirty="0">
                <a:solidFill>
                  <a:schemeClr val="bg2"/>
                </a:solidFill>
                <a:latin typeface="+mj-lt"/>
              </a:rPr>
              <a:t>– Application is </a:t>
            </a:r>
            <a:r>
              <a:rPr lang="en-GB" sz="1400" b="1" dirty="0" smtClean="0">
                <a:solidFill>
                  <a:schemeClr val="bg2"/>
                </a:solidFill>
                <a:latin typeface="+mj-lt"/>
              </a:rPr>
              <a:t>incompatible with Windows 7.  Consider alternative deployment methods.</a:t>
            </a:r>
            <a:endParaRPr lang="en-US" sz="1400" b="1" dirty="0">
              <a:solidFill>
                <a:schemeClr val="bg2"/>
              </a:solidFill>
              <a:latin typeface="+mj-lt"/>
            </a:endParaRPr>
          </a:p>
          <a:p>
            <a:pPr algn="l"/>
            <a:endParaRPr lang="en-US" sz="1400" b="1" dirty="0">
              <a:latin typeface="+mj-lt"/>
            </a:endParaRPr>
          </a:p>
        </p:txBody>
      </p:sp>
      <p:sp>
        <p:nvSpPr>
          <p:cNvPr id="228452" name="Footer Placeholder 3"/>
          <p:cNvSpPr txBox="1">
            <a:spLocks noGrp="1"/>
          </p:cNvSpPr>
          <p:nvPr/>
        </p:nvSpPr>
        <p:spPr bwMode="auto">
          <a:xfrm>
            <a:off x="-14288" y="6489700"/>
            <a:ext cx="1528763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sz="1000">
                <a:cs typeface="Arial" pitchFamily="34" charset="0"/>
              </a:rPr>
              <a:t>DELL CONFIDENTIAL </a:t>
            </a:r>
          </a:p>
        </p:txBody>
      </p:sp>
      <p:sp>
        <p:nvSpPr>
          <p:cNvPr id="12" name="Rectangle 2"/>
          <p:cNvSpPr>
            <a:spLocks/>
          </p:cNvSpPr>
          <p:nvPr/>
        </p:nvSpPr>
        <p:spPr bwMode="auto">
          <a:xfrm>
            <a:off x="374650" y="223838"/>
            <a:ext cx="8255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0" hangingPunct="0">
              <a:lnSpc>
                <a:spcPct val="80000"/>
              </a:lnSpc>
            </a:pPr>
            <a:r>
              <a:rPr lang="en-GB" sz="3600" b="1" dirty="0" smtClean="0">
                <a:solidFill>
                  <a:schemeClr val="bg2"/>
                </a:solidFill>
                <a:latin typeface="+mn-lt"/>
              </a:rPr>
              <a:t>Application Compatibility</a:t>
            </a:r>
          </a:p>
          <a:p>
            <a:pPr algn="l" eaLnBrk="0" hangingPunct="0">
              <a:lnSpc>
                <a:spcPct val="80000"/>
              </a:lnSpc>
            </a:pPr>
            <a:r>
              <a:rPr lang="en-GB" sz="2000" b="1" dirty="0" smtClean="0">
                <a:solidFill>
                  <a:schemeClr val="bg2"/>
                </a:solidFill>
                <a:latin typeface="+mn-lt"/>
              </a:rPr>
              <a:t>MIGRATE </a:t>
            </a:r>
            <a:r>
              <a:rPr lang="en-GB" sz="2000" b="1" dirty="0">
                <a:solidFill>
                  <a:schemeClr val="bg2"/>
                </a:solidFill>
                <a:latin typeface="+mn-lt"/>
              </a:rPr>
              <a:t>APPLICATIONS TO WINDOWS 7</a:t>
            </a:r>
            <a:endParaRPr lang="en-US" sz="2000" b="1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9062" y="1102579"/>
            <a:ext cx="44529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600" b="1" u="sng" dirty="0" smtClean="0">
                <a:solidFill>
                  <a:schemeClr val="bg2"/>
                </a:solidFill>
                <a:latin typeface="+mj-lt"/>
              </a:rPr>
              <a:t>OFFERS</a:t>
            </a:r>
            <a:r>
              <a:rPr lang="en-GB" sz="1600" b="1" dirty="0" smtClean="0">
                <a:solidFill>
                  <a:schemeClr val="bg2"/>
                </a:solidFill>
                <a:latin typeface="+mj-lt"/>
              </a:rPr>
              <a:t> </a:t>
            </a:r>
          </a:p>
          <a:p>
            <a:pPr algn="l">
              <a:buFontTx/>
              <a:buChar char="•"/>
            </a:pPr>
            <a:r>
              <a:rPr lang="en-GB" sz="1600" b="1" dirty="0" smtClean="0">
                <a:solidFill>
                  <a:schemeClr val="bg2"/>
                </a:solidFill>
                <a:latin typeface="+mj-lt"/>
              </a:rPr>
              <a:t> Windows 7 MSI Packaging</a:t>
            </a:r>
          </a:p>
          <a:p>
            <a:pPr algn="l">
              <a:buFontTx/>
              <a:buChar char="•"/>
            </a:pPr>
            <a:r>
              <a:rPr lang="en-GB" sz="1600" b="1" dirty="0" smtClean="0">
                <a:solidFill>
                  <a:schemeClr val="bg2"/>
                </a:solidFill>
                <a:latin typeface="+mj-lt"/>
              </a:rPr>
              <a:t> Application Compatibility Reporting (ACR)</a:t>
            </a:r>
          </a:p>
          <a:p>
            <a:pPr algn="l">
              <a:buFontTx/>
              <a:buChar char="•"/>
            </a:pPr>
            <a:r>
              <a:rPr lang="en-GB" sz="1600" b="1" dirty="0" smtClean="0">
                <a:solidFill>
                  <a:schemeClr val="bg2"/>
                </a:solidFill>
                <a:latin typeface="+mj-lt"/>
              </a:rPr>
              <a:t> Application Remediation</a:t>
            </a:r>
          </a:p>
          <a:p>
            <a:pPr algn="l">
              <a:buFontTx/>
              <a:buChar char="•"/>
            </a:pPr>
            <a:r>
              <a:rPr lang="en-GB" sz="1600" b="1" dirty="0" smtClean="0">
                <a:solidFill>
                  <a:schemeClr val="bg2"/>
                </a:solidFill>
                <a:latin typeface="+mj-lt"/>
              </a:rPr>
              <a:t> Application Sequencing (App-V)</a:t>
            </a:r>
          </a:p>
          <a:p>
            <a:pPr algn="l">
              <a:buFontTx/>
              <a:buChar char="•"/>
            </a:pPr>
            <a:r>
              <a:rPr lang="en-GB" sz="1600" b="1" dirty="0" smtClean="0">
                <a:solidFill>
                  <a:schemeClr val="bg2"/>
                </a:solidFill>
                <a:latin typeface="+mj-lt"/>
              </a:rPr>
              <a:t> Client Hosted Virtualisation (Med-V)</a:t>
            </a:r>
            <a:endParaRPr lang="en-GB" sz="1600" b="1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1" name="Rectangle 2"/>
          <p:cNvSpPr>
            <a:spLocks noChangeArrowheads="1"/>
          </p:cNvSpPr>
          <p:nvPr/>
        </p:nvSpPr>
        <p:spPr bwMode="auto">
          <a:xfrm>
            <a:off x="217488" y="487363"/>
            <a:ext cx="822960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lnSpc>
                <a:spcPct val="80000"/>
              </a:lnSpc>
            </a:pPr>
            <a:r>
              <a:rPr lang="en-GB" sz="3200" b="1" dirty="0" smtClean="0">
                <a:solidFill>
                  <a:schemeClr val="bg2"/>
                </a:solidFill>
                <a:latin typeface="+mn-lt"/>
                <a:cs typeface="Arial" pitchFamily="34" charset="0"/>
              </a:rPr>
              <a:t>Application Compatibility Reporting</a:t>
            </a:r>
            <a:endParaRPr lang="en-GB" sz="3200" b="1" dirty="0">
              <a:solidFill>
                <a:schemeClr val="bg2"/>
              </a:solidFill>
              <a:latin typeface="+mn-lt"/>
              <a:cs typeface="Arial" pitchFamily="34" charset="0"/>
            </a:endParaRPr>
          </a:p>
          <a:p>
            <a:pPr algn="l" eaLnBrk="0" hangingPunct="0">
              <a:lnSpc>
                <a:spcPct val="80000"/>
              </a:lnSpc>
            </a:pPr>
            <a:r>
              <a:rPr lang="en-GB" sz="2000" b="1" dirty="0">
                <a:solidFill>
                  <a:schemeClr val="accent1"/>
                </a:solidFill>
                <a:latin typeface="+mn-lt"/>
              </a:rPr>
              <a:t>DETERMINES AN APPLICATION PORTFOLIOS COMPATIBILITY WITH WINDOWS 7</a:t>
            </a:r>
            <a:endParaRPr lang="en-US" sz="2000" b="1" dirty="0">
              <a:solidFill>
                <a:schemeClr val="accent1"/>
              </a:solidFill>
              <a:latin typeface="+mn-lt"/>
            </a:endParaRPr>
          </a:p>
          <a:p>
            <a:pPr algn="l">
              <a:lnSpc>
                <a:spcPct val="80000"/>
              </a:lnSpc>
            </a:pPr>
            <a:endParaRPr lang="en-US" sz="2000" b="1" dirty="0">
              <a:solidFill>
                <a:srgbClr val="FFCC0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81602" name="Content Placeholder 2"/>
          <p:cNvSpPr>
            <a:spLocks/>
          </p:cNvSpPr>
          <p:nvPr/>
        </p:nvSpPr>
        <p:spPr bwMode="auto">
          <a:xfrm>
            <a:off x="1692275" y="1268413"/>
            <a:ext cx="6878638" cy="248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36538" indent="-236538" algn="l" eaLnBrk="0" hangingPunct="0">
              <a:lnSpc>
                <a:spcPct val="95000"/>
              </a:lnSpc>
              <a:spcBef>
                <a:spcPts val="600"/>
              </a:spcBef>
              <a:buClr>
                <a:schemeClr val="tx1"/>
              </a:buClr>
              <a:buFont typeface="Arial" pitchFamily="34" charset="0"/>
              <a:buChar char="–"/>
            </a:pPr>
            <a:r>
              <a:rPr lang="en-US" sz="1800" dirty="0" smtClean="0">
                <a:solidFill>
                  <a:schemeClr val="bg2"/>
                </a:solidFill>
                <a:latin typeface="+mj-lt"/>
                <a:cs typeface="Arial" pitchFamily="34" charset="0"/>
              </a:rPr>
              <a:t>Uses </a:t>
            </a:r>
            <a:r>
              <a:rPr lang="en-US" sz="1800" dirty="0">
                <a:solidFill>
                  <a:schemeClr val="bg2"/>
                </a:solidFill>
                <a:latin typeface="+mj-lt"/>
                <a:cs typeface="Arial" pitchFamily="34" charset="0"/>
              </a:rPr>
              <a:t>both automated and manual processes for highest degree of accuracy</a:t>
            </a:r>
          </a:p>
          <a:p>
            <a:pPr marL="236538" indent="-236538" algn="l" eaLnBrk="0" hangingPunct="0">
              <a:lnSpc>
                <a:spcPct val="95000"/>
              </a:lnSpc>
              <a:spcBef>
                <a:spcPts val="600"/>
              </a:spcBef>
              <a:buClr>
                <a:schemeClr val="tx1"/>
              </a:buClr>
              <a:buFont typeface="Arial" pitchFamily="34" charset="0"/>
              <a:buChar char="–"/>
            </a:pPr>
            <a:r>
              <a:rPr lang="en-US" sz="1800" dirty="0">
                <a:solidFill>
                  <a:schemeClr val="bg2"/>
                </a:solidFill>
                <a:latin typeface="+mj-lt"/>
                <a:cs typeface="Arial" pitchFamily="34" charset="0"/>
              </a:rPr>
              <a:t>Determines installation and functional characteristics of each application</a:t>
            </a:r>
          </a:p>
          <a:p>
            <a:pPr marL="236538" indent="-236538" algn="l" eaLnBrk="0" hangingPunct="0">
              <a:lnSpc>
                <a:spcPct val="95000"/>
              </a:lnSpc>
              <a:spcBef>
                <a:spcPts val="600"/>
              </a:spcBef>
              <a:buClr>
                <a:schemeClr val="tx1"/>
              </a:buClr>
              <a:buFont typeface="Arial" pitchFamily="34" charset="0"/>
              <a:buChar char="–"/>
            </a:pPr>
            <a:r>
              <a:rPr lang="en-US" sz="1800" dirty="0">
                <a:solidFill>
                  <a:schemeClr val="bg2"/>
                </a:solidFill>
                <a:latin typeface="+mj-lt"/>
                <a:cs typeface="Arial" pitchFamily="34" charset="0"/>
              </a:rPr>
              <a:t>Supports MSI packaged and unpackaged applications</a:t>
            </a:r>
          </a:p>
          <a:p>
            <a:pPr marL="236538" indent="-236538" algn="l" eaLnBrk="0" hangingPunct="0">
              <a:lnSpc>
                <a:spcPct val="95000"/>
              </a:lnSpc>
              <a:spcBef>
                <a:spcPts val="600"/>
              </a:spcBef>
              <a:buClr>
                <a:schemeClr val="tx1"/>
              </a:buClr>
              <a:buFont typeface="Arial" pitchFamily="34" charset="0"/>
              <a:buChar char="–"/>
            </a:pPr>
            <a:r>
              <a:rPr lang="en-US" sz="1800" dirty="0">
                <a:solidFill>
                  <a:schemeClr val="bg2"/>
                </a:solidFill>
                <a:latin typeface="+mj-lt"/>
                <a:cs typeface="Arial" pitchFamily="34" charset="0"/>
              </a:rPr>
              <a:t>Either feeds directly into remediation/packaging or </a:t>
            </a:r>
            <a:r>
              <a:rPr lang="en-US" sz="1800" dirty="0" smtClean="0">
                <a:solidFill>
                  <a:schemeClr val="bg2"/>
                </a:solidFill>
                <a:latin typeface="+mj-lt"/>
                <a:cs typeface="Arial" pitchFamily="34" charset="0"/>
              </a:rPr>
              <a:t>provides detailed remediation recommendations</a:t>
            </a:r>
            <a:endParaRPr lang="en-US" sz="1800" dirty="0">
              <a:solidFill>
                <a:schemeClr val="bg2"/>
              </a:solidFill>
              <a:latin typeface="+mj-lt"/>
              <a:cs typeface="Arial" pitchFamily="34" charset="0"/>
            </a:endParaRPr>
          </a:p>
          <a:p>
            <a:pPr marL="236538" indent="-236538" algn="l" eaLnBrk="0" hangingPunct="0">
              <a:lnSpc>
                <a:spcPct val="95000"/>
              </a:lnSpc>
              <a:spcBef>
                <a:spcPts val="600"/>
              </a:spcBef>
              <a:buClr>
                <a:schemeClr val="accent1"/>
              </a:buClr>
              <a:buFont typeface="Wingdings" pitchFamily="2" charset="2"/>
              <a:buNone/>
            </a:pPr>
            <a:endParaRPr lang="en-GB" sz="1800" dirty="0">
              <a:solidFill>
                <a:schemeClr val="bg2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281603" name="Picture 3" descr="C:\Documents and Settings\paul_manson\Local Settings\Temporary Internet Files\Content.IE5\CVQL6VEF\MCj0432549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79600"/>
            <a:ext cx="1512887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2456" name="Rectangle 8"/>
          <p:cNvSpPr>
            <a:spLocks noChangeArrowheads="1"/>
          </p:cNvSpPr>
          <p:nvPr/>
        </p:nvSpPr>
        <p:spPr bwMode="auto">
          <a:xfrm>
            <a:off x="0" y="2066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2457" name="Rectangle 9"/>
          <p:cNvSpPr>
            <a:spLocks noChangeArrowheads="1"/>
          </p:cNvSpPr>
          <p:nvPr/>
        </p:nvSpPr>
        <p:spPr bwMode="auto">
          <a:xfrm>
            <a:off x="0" y="479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281606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1813" y="3857628"/>
            <a:ext cx="3816350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1607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92675" y="3871915"/>
            <a:ext cx="2914650" cy="217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 smtClean="0"/>
              <a:t>TechNet App Migration Walkthrough</a:t>
            </a:r>
            <a:br>
              <a:rPr lang="en-US" sz="3200" dirty="0" smtClean="0"/>
            </a:br>
            <a:r>
              <a:rPr lang="en-US" sz="3200" dirty="0" smtClean="0"/>
              <a:t>Windows XP to Windows 7</a:t>
            </a:r>
            <a:endParaRPr lang="en-US" sz="3200" dirty="0"/>
          </a:p>
        </p:txBody>
      </p:sp>
      <p:pic>
        <p:nvPicPr>
          <p:cNvPr id="55298" name="Picture 2"/>
          <p:cNvPicPr>
            <a:picLocks noGrp="1" noChangeAspect="1" noChangeArrowheads="1"/>
          </p:cNvPicPr>
          <p:nvPr>
            <p:ph type="tbl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44" y="2228863"/>
            <a:ext cx="350520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3714776" y="321468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en-GB" sz="2000" b="1" dirty="0" smtClean="0">
                <a:solidFill>
                  <a:schemeClr val="bg2"/>
                </a:solidFill>
                <a:latin typeface="+mn-lt"/>
              </a:rPr>
              <a:t> Dell Application Compatibility Reporting (ACR)</a:t>
            </a:r>
            <a:endParaRPr lang="en-GB" sz="2000" b="1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714744" y="457850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en-GB" sz="2000" b="1" dirty="0" smtClean="0">
                <a:solidFill>
                  <a:schemeClr val="bg2"/>
                </a:solidFill>
                <a:latin typeface="+mj-lt"/>
              </a:rPr>
              <a:t> Dell Application Packaging and Remediation</a:t>
            </a:r>
            <a:endParaRPr lang="en-GB" sz="2000" b="1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649" name="Picture 34" descr="disk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9976" y="3192462"/>
            <a:ext cx="395287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3650" name="Picture 22" descr="effort icon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7663" y="2263775"/>
            <a:ext cx="1443038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3651" name="Rectangle 24"/>
          <p:cNvSpPr>
            <a:spLocks noChangeArrowheads="1"/>
          </p:cNvSpPr>
          <p:nvPr/>
        </p:nvSpPr>
        <p:spPr bwMode="auto">
          <a:xfrm>
            <a:off x="3152776" y="2263775"/>
            <a:ext cx="2192337" cy="1527175"/>
          </a:xfrm>
          <a:prstGeom prst="rect">
            <a:avLst/>
          </a:prstGeom>
          <a:solidFill>
            <a:schemeClr val="bg1">
              <a:alpha val="59999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2400">
              <a:cs typeface="Arial" pitchFamily="34" charset="0"/>
            </a:endParaRPr>
          </a:p>
        </p:txBody>
      </p:sp>
      <p:pic>
        <p:nvPicPr>
          <p:cNvPr id="283652" name="Picture 33" descr="buildings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24226" y="2400300"/>
            <a:ext cx="1930400" cy="127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9271" name="Text Box 7"/>
          <p:cNvSpPr txBox="1">
            <a:spLocks noChangeArrowheads="1"/>
          </p:cNvSpPr>
          <p:nvPr/>
        </p:nvSpPr>
        <p:spPr bwMode="auto">
          <a:xfrm>
            <a:off x="169863" y="1219200"/>
            <a:ext cx="8402637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l"/>
            <a:r>
              <a:rPr lang="en-GB" sz="1800" i="1" dirty="0">
                <a:solidFill>
                  <a:schemeClr val="bg2"/>
                </a:solidFill>
                <a:latin typeface="+mj-lt"/>
                <a:cs typeface="Arial" pitchFamily="34" charset="0"/>
              </a:rPr>
              <a:t>“Dell’s Application Packaging </a:t>
            </a:r>
            <a:r>
              <a:rPr lang="en-GB" sz="1800" i="1" dirty="0" smtClean="0">
                <a:solidFill>
                  <a:schemeClr val="bg2"/>
                </a:solidFill>
                <a:latin typeface="+mj-lt"/>
                <a:cs typeface="Arial" pitchFamily="34" charset="0"/>
              </a:rPr>
              <a:t>and Remediation Services </a:t>
            </a:r>
            <a:r>
              <a:rPr lang="en-GB" sz="1800" i="1" dirty="0">
                <a:solidFill>
                  <a:schemeClr val="bg2"/>
                </a:solidFill>
                <a:latin typeface="+mj-lt"/>
                <a:cs typeface="Arial" pitchFamily="34" charset="0"/>
              </a:rPr>
              <a:t>enable applications to be distributed automatically without user intervention, with the assurance that they will coexist smoothly with existing installed software”</a:t>
            </a:r>
            <a:endParaRPr lang="en-US" sz="1800" i="1" dirty="0">
              <a:solidFill>
                <a:schemeClr val="bg2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283654" name="Picture 15" descr="systemduo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99376" y="4805362"/>
            <a:ext cx="798512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3655" name="Picture 15" descr="systemduo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71751" y="4854575"/>
            <a:ext cx="798512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3656" name="Picture 15" descr="systemduo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59176" y="4843462"/>
            <a:ext cx="798512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3657" name="Picture 15" descr="systemduo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08513" y="4833937"/>
            <a:ext cx="798513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3658" name="Picture 15" descr="systemduo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34038" y="4824412"/>
            <a:ext cx="798513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3659" name="Picture 15" descr="systemduo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54801" y="4814887"/>
            <a:ext cx="798512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3660" name="Picture 29" descr="productionline.png"/>
          <p:cNvPicPr>
            <a:picLocks noChangeAspect="1"/>
          </p:cNvPicPr>
          <p:nvPr/>
        </p:nvPicPr>
        <p:blipFill>
          <a:blip r:embed="rId7" cstate="print"/>
          <a:srcRect l="89412"/>
          <a:stretch>
            <a:fillRect/>
          </a:stretch>
        </p:blipFill>
        <p:spPr bwMode="auto">
          <a:xfrm>
            <a:off x="7710488" y="4797425"/>
            <a:ext cx="796925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3661" name="Picture 29" descr="productionline.png"/>
          <p:cNvPicPr>
            <a:picLocks noChangeAspect="1"/>
          </p:cNvPicPr>
          <p:nvPr/>
        </p:nvPicPr>
        <p:blipFill>
          <a:blip r:embed="rId7" cstate="print"/>
          <a:srcRect l="89273"/>
          <a:stretch>
            <a:fillRect/>
          </a:stretch>
        </p:blipFill>
        <p:spPr bwMode="auto">
          <a:xfrm>
            <a:off x="2571751" y="4846637"/>
            <a:ext cx="808037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3662" name="Picture 29" descr="productionline.png"/>
          <p:cNvPicPr>
            <a:picLocks noChangeAspect="1"/>
          </p:cNvPicPr>
          <p:nvPr/>
        </p:nvPicPr>
        <p:blipFill>
          <a:blip r:embed="rId7" cstate="print"/>
          <a:srcRect l="89273"/>
          <a:stretch>
            <a:fillRect/>
          </a:stretch>
        </p:blipFill>
        <p:spPr bwMode="auto">
          <a:xfrm>
            <a:off x="3559176" y="4835525"/>
            <a:ext cx="808037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3663" name="Picture 29" descr="productionline.png"/>
          <p:cNvPicPr>
            <a:picLocks noChangeAspect="1"/>
          </p:cNvPicPr>
          <p:nvPr/>
        </p:nvPicPr>
        <p:blipFill>
          <a:blip r:embed="rId7" cstate="print"/>
          <a:srcRect l="89273"/>
          <a:stretch>
            <a:fillRect/>
          </a:stretch>
        </p:blipFill>
        <p:spPr bwMode="auto">
          <a:xfrm>
            <a:off x="4608513" y="4826000"/>
            <a:ext cx="808038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3664" name="Picture 29" descr="productionline.png"/>
          <p:cNvPicPr>
            <a:picLocks noChangeAspect="1"/>
          </p:cNvPicPr>
          <p:nvPr/>
        </p:nvPicPr>
        <p:blipFill>
          <a:blip r:embed="rId7" cstate="print"/>
          <a:srcRect l="89273"/>
          <a:stretch>
            <a:fillRect/>
          </a:stretch>
        </p:blipFill>
        <p:spPr bwMode="auto">
          <a:xfrm>
            <a:off x="5634038" y="4816475"/>
            <a:ext cx="808038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3665" name="Picture 29" descr="productionline.png"/>
          <p:cNvPicPr>
            <a:picLocks noChangeAspect="1"/>
          </p:cNvPicPr>
          <p:nvPr/>
        </p:nvPicPr>
        <p:blipFill>
          <a:blip r:embed="rId7" cstate="print"/>
          <a:srcRect l="89273"/>
          <a:stretch>
            <a:fillRect/>
          </a:stretch>
        </p:blipFill>
        <p:spPr bwMode="auto">
          <a:xfrm>
            <a:off x="6654801" y="4806950"/>
            <a:ext cx="808037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3666" name="Picture 38" descr="check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84463" y="4273550"/>
            <a:ext cx="5715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3667" name="Picture 38" descr="check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21088" y="4319587"/>
            <a:ext cx="5715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3668" name="Picture 38" descr="check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64076" y="4319587"/>
            <a:ext cx="5715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3669" name="Picture 38" descr="check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89738" y="4319587"/>
            <a:ext cx="5715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3670" name="Picture 38" descr="check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32726" y="4319587"/>
            <a:ext cx="5715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3671" name="Picture 38" descr="check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08651" y="4297362"/>
            <a:ext cx="5715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3672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6426" y="4635500"/>
            <a:ext cx="119697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3673" name="Picture 39" descr="arrow.pn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803401" y="4854575"/>
            <a:ext cx="703262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9311" name="Text Box 47"/>
          <p:cNvSpPr txBox="1">
            <a:spLocks noChangeArrowheads="1"/>
          </p:cNvSpPr>
          <p:nvPr/>
        </p:nvSpPr>
        <p:spPr bwMode="auto">
          <a:xfrm>
            <a:off x="5196331" y="2263775"/>
            <a:ext cx="204222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chemeClr val="bg2"/>
                </a:solidFill>
                <a:latin typeface="+mj-lt"/>
                <a:cs typeface="Arial" pitchFamily="34" charset="0"/>
              </a:rPr>
              <a:t>Dell Application </a:t>
            </a:r>
          </a:p>
          <a:p>
            <a:r>
              <a:rPr lang="en-GB" sz="2000" dirty="0">
                <a:solidFill>
                  <a:schemeClr val="bg2"/>
                </a:solidFill>
                <a:latin typeface="+mj-lt"/>
                <a:cs typeface="Arial" pitchFamily="34" charset="0"/>
              </a:rPr>
              <a:t>Packaging Factory</a:t>
            </a:r>
            <a:endParaRPr lang="en-US" sz="2000" dirty="0">
              <a:solidFill>
                <a:schemeClr val="bg2"/>
              </a:solidFill>
              <a:latin typeface="+mj-lt"/>
              <a:cs typeface="Arial" pitchFamily="34" charset="0"/>
            </a:endParaRPr>
          </a:p>
        </p:txBody>
      </p:sp>
      <p:sp>
        <p:nvSpPr>
          <p:cNvPr id="139312" name="Text Box 48"/>
          <p:cNvSpPr txBox="1">
            <a:spLocks noChangeArrowheads="1"/>
          </p:cNvSpPr>
          <p:nvPr/>
        </p:nvSpPr>
        <p:spPr bwMode="auto">
          <a:xfrm>
            <a:off x="434976" y="5630862"/>
            <a:ext cx="2717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r>
              <a:rPr lang="en-GB" sz="2000" dirty="0">
                <a:solidFill>
                  <a:schemeClr val="bg2"/>
                </a:solidFill>
                <a:latin typeface="+mj-lt"/>
                <a:cs typeface="Arial" pitchFamily="34" charset="0"/>
              </a:rPr>
              <a:t>Distribution Server</a:t>
            </a:r>
            <a:endParaRPr lang="en-US" sz="2000" dirty="0">
              <a:solidFill>
                <a:schemeClr val="bg2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283676" name="Picture 39" descr="arrow.pn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654176" y="3192462"/>
            <a:ext cx="167005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3677" name="Picture 39" descr="arrow.pn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8925563">
            <a:off x="1601788" y="4054475"/>
            <a:ext cx="180975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3679" name="Rectangle 34"/>
          <p:cNvSpPr>
            <a:spLocks/>
          </p:cNvSpPr>
          <p:nvPr/>
        </p:nvSpPr>
        <p:spPr bwMode="auto">
          <a:xfrm>
            <a:off x="147637" y="833436"/>
            <a:ext cx="47339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0" hangingPunct="0">
              <a:lnSpc>
                <a:spcPct val="80000"/>
              </a:lnSpc>
            </a:pPr>
            <a:r>
              <a:rPr lang="en-GB" sz="1800" b="1" dirty="0" smtClean="0">
                <a:solidFill>
                  <a:schemeClr val="bg2"/>
                </a:solidFill>
                <a:latin typeface="+mn-lt"/>
                <a:cs typeface="Arial" pitchFamily="34" charset="0"/>
              </a:rPr>
              <a:t>UTILISE </a:t>
            </a:r>
            <a:r>
              <a:rPr lang="en-GB" sz="1800" b="1" dirty="0">
                <a:solidFill>
                  <a:schemeClr val="bg2"/>
                </a:solidFill>
                <a:latin typeface="+mn-lt"/>
                <a:cs typeface="Arial" pitchFamily="34" charset="0"/>
              </a:rPr>
              <a:t>THE FACTORY TO DRIVE DOWN COST</a:t>
            </a:r>
            <a:endParaRPr lang="en-US" sz="1800" b="1" dirty="0">
              <a:solidFill>
                <a:schemeClr val="bg2"/>
              </a:solidFill>
              <a:latin typeface="+mn-lt"/>
              <a:cs typeface="Arial" pitchFamily="34" charset="0"/>
            </a:endParaRPr>
          </a:p>
        </p:txBody>
      </p:sp>
      <p:sp>
        <p:nvSpPr>
          <p:cNvPr id="283680" name="Footer Placeholder 3"/>
          <p:cNvSpPr txBox="1">
            <a:spLocks noGrp="1"/>
          </p:cNvSpPr>
          <p:nvPr/>
        </p:nvSpPr>
        <p:spPr bwMode="auto">
          <a:xfrm>
            <a:off x="90615" y="6438900"/>
            <a:ext cx="1528763" cy="29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sz="1000" dirty="0">
                <a:solidFill>
                  <a:schemeClr val="bg2"/>
                </a:solidFill>
                <a:latin typeface="+mj-lt"/>
                <a:cs typeface="Arial" pitchFamily="34" charset="0"/>
              </a:rPr>
              <a:t>DELL CONFIDENTIAL</a:t>
            </a:r>
          </a:p>
        </p:txBody>
      </p:sp>
      <p:pic>
        <p:nvPicPr>
          <p:cNvPr id="283681" name="Picture 14" descr="C:\Users\jchapman\Pictures\Artwork_Imagery\Icons - Illustrations\_WINDOWS SERVER ICONS\Misc\box open shipping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345113" y="2965450"/>
            <a:ext cx="1309688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3682" name="Picture 14" descr="C:\Users\jchapman\Pictures\Artwork_Imagery\Icons - Illustrations\_WINDOWS SERVER ICONS\Misc\box open shipping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935663" y="3276600"/>
            <a:ext cx="1012825" cy="61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itle 3"/>
          <p:cNvSpPr txBox="1">
            <a:spLocks/>
          </p:cNvSpPr>
          <p:nvPr/>
        </p:nvSpPr>
        <p:spPr>
          <a:xfrm>
            <a:off x="486296" y="11478"/>
            <a:ext cx="8382000" cy="66479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-150" normalizeH="0" baseline="0" noProof="0" dirty="0" smtClean="0">
                <a:ln w="3175"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+mj-lt"/>
                <a:ea typeface="+mn-ea"/>
                <a:cs typeface="Arial" charset="0"/>
              </a:rPr>
              <a:t>Application Packaging</a:t>
            </a:r>
          </a:p>
        </p:txBody>
      </p:sp>
    </p:spTree>
  </p:cSld>
  <p:clrMapOvr>
    <a:masterClrMapping/>
  </p:clrMapOvr>
  <p:transition spd="med" advClick="0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 smtClean="0"/>
              <a:t>TechNet App Migration Walkthrough</a:t>
            </a:r>
            <a:br>
              <a:rPr lang="en-US" sz="3200" dirty="0" smtClean="0"/>
            </a:br>
            <a:r>
              <a:rPr lang="en-US" sz="3200" dirty="0" smtClean="0"/>
              <a:t>Windows XP to Windows 7</a:t>
            </a:r>
            <a:endParaRPr lang="en-US" sz="3200" dirty="0"/>
          </a:p>
        </p:txBody>
      </p:sp>
      <p:pic>
        <p:nvPicPr>
          <p:cNvPr id="56322" name="Picture 2"/>
          <p:cNvPicPr>
            <a:picLocks noGrp="1" noChangeAspect="1" noChangeArrowheads="1"/>
          </p:cNvPicPr>
          <p:nvPr>
            <p:ph type="tbl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262188"/>
            <a:ext cx="344170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3929090" y="3100328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en-GB" sz="2000" b="1" dirty="0" smtClean="0">
                <a:solidFill>
                  <a:schemeClr val="bg2"/>
                </a:solidFill>
                <a:latin typeface="+mj-lt"/>
              </a:rPr>
              <a:t> Dell Flexible Computing Solutions</a:t>
            </a:r>
            <a:endParaRPr lang="en-GB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786214" y="400699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en-GB" sz="2000" b="1" dirty="0" smtClean="0">
                <a:solidFill>
                  <a:schemeClr val="bg2"/>
                </a:solidFill>
                <a:latin typeface="+mj-lt"/>
              </a:rPr>
              <a:t> Dell Application Packaging and Virtualisation</a:t>
            </a:r>
            <a:endParaRPr lang="en-GB" sz="2000" b="1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817" name="Picture 5"/>
          <p:cNvPicPr>
            <a:picLocks noChangeAspect="1" noChangeArrowheads="1"/>
          </p:cNvPicPr>
          <p:nvPr/>
        </p:nvPicPr>
        <p:blipFill>
          <a:blip r:embed="rId3" cstate="print"/>
          <a:srcRect l="11765" t="18428" r="23137" b="10027"/>
          <a:stretch>
            <a:fillRect/>
          </a:stretch>
        </p:blipFill>
        <p:spPr bwMode="auto">
          <a:xfrm>
            <a:off x="427038" y="2406631"/>
            <a:ext cx="3405187" cy="270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0818" name="Picture 6"/>
          <p:cNvPicPr>
            <a:picLocks noChangeAspect="1" noChangeArrowheads="1"/>
          </p:cNvPicPr>
          <p:nvPr/>
        </p:nvPicPr>
        <p:blipFill>
          <a:blip r:embed="rId4" cstate="print"/>
          <a:srcRect l="15491" t="14227" r="30392" b="6641"/>
          <a:stretch>
            <a:fillRect/>
          </a:stretch>
        </p:blipFill>
        <p:spPr bwMode="auto">
          <a:xfrm>
            <a:off x="4276725" y="2406631"/>
            <a:ext cx="35433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8603" name="Text Box 11"/>
          <p:cNvSpPr txBox="1">
            <a:spLocks noChangeArrowheads="1"/>
          </p:cNvSpPr>
          <p:nvPr/>
        </p:nvSpPr>
        <p:spPr bwMode="auto">
          <a:xfrm>
            <a:off x="203200" y="785794"/>
            <a:ext cx="77819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GB" sz="1800" dirty="0">
                <a:solidFill>
                  <a:schemeClr val="bg2"/>
                </a:solidFill>
                <a:latin typeface="+mj-lt"/>
              </a:rPr>
              <a:t> Application Virtualization solutions allow you to provision, upgrade, and </a:t>
            </a:r>
          </a:p>
          <a:p>
            <a:pPr algn="l"/>
            <a:r>
              <a:rPr lang="en-GB" sz="1800" dirty="0">
                <a:solidFill>
                  <a:schemeClr val="bg2"/>
                </a:solidFill>
                <a:latin typeface="+mj-lt"/>
              </a:rPr>
              <a:t>  remove applications, without impacting the integrity of the target platform.  </a:t>
            </a:r>
          </a:p>
          <a:p>
            <a:pPr algn="l">
              <a:buFontTx/>
              <a:buChar char="•"/>
            </a:pPr>
            <a:r>
              <a:rPr lang="en-GB" sz="1800" dirty="0">
                <a:solidFill>
                  <a:schemeClr val="bg2"/>
                </a:solidFill>
                <a:latin typeface="+mj-lt"/>
              </a:rPr>
              <a:t> Applications are stored in separate protected environments which  </a:t>
            </a:r>
          </a:p>
          <a:p>
            <a:pPr algn="l"/>
            <a:r>
              <a:rPr lang="en-GB" sz="1800" dirty="0">
                <a:solidFill>
                  <a:schemeClr val="bg2"/>
                </a:solidFill>
                <a:latin typeface="+mj-lt"/>
              </a:rPr>
              <a:t>  prevents conflicts between applications.</a:t>
            </a:r>
            <a:endParaRPr lang="en-US" sz="1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8604" name="Text Box 12"/>
          <p:cNvSpPr txBox="1">
            <a:spLocks noChangeArrowheads="1"/>
          </p:cNvSpPr>
          <p:nvPr/>
        </p:nvSpPr>
        <p:spPr bwMode="auto">
          <a:xfrm>
            <a:off x="352425" y="1987531"/>
            <a:ext cx="3587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en-GB" sz="1800" dirty="0">
                <a:solidFill>
                  <a:schemeClr val="accent1"/>
                </a:solidFill>
                <a:latin typeface="Arial Black" pitchFamily="34" charset="0"/>
              </a:rPr>
              <a:t>TRADITIONAL COMPUTING</a:t>
            </a:r>
            <a:endParaRPr lang="en-US" sz="18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sp>
        <p:nvSpPr>
          <p:cNvPr id="238605" name="Text Box 13"/>
          <p:cNvSpPr txBox="1">
            <a:spLocks noChangeArrowheads="1"/>
          </p:cNvSpPr>
          <p:nvPr/>
        </p:nvSpPr>
        <p:spPr bwMode="auto">
          <a:xfrm>
            <a:off x="4213225" y="1987531"/>
            <a:ext cx="41953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en-GB" sz="1800" dirty="0" smtClean="0">
                <a:solidFill>
                  <a:schemeClr val="accent1"/>
                </a:solidFill>
                <a:latin typeface="Arial Black" pitchFamily="34" charset="0"/>
              </a:rPr>
              <a:t>APPLICATION VIRTUALIZATION</a:t>
            </a:r>
            <a:endParaRPr lang="en-US" sz="18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486296" y="11478"/>
            <a:ext cx="8382000" cy="66479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-150" normalizeH="0" baseline="0" noProof="0" dirty="0" smtClean="0">
                <a:ln w="3175"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+mj-lt"/>
                <a:ea typeface="+mn-ea"/>
                <a:cs typeface="Arial" charset="0"/>
              </a:rPr>
              <a:t>Application Virtualization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 smtClean="0"/>
              <a:t>TechNet App Migration Walkthrough</a:t>
            </a:r>
            <a:br>
              <a:rPr lang="en-US" sz="3200" dirty="0" smtClean="0"/>
            </a:br>
            <a:r>
              <a:rPr lang="en-US" sz="3200" dirty="0" smtClean="0"/>
              <a:t>Windows XP to Windows 7</a:t>
            </a:r>
            <a:endParaRPr lang="en-US" sz="3200" dirty="0"/>
          </a:p>
        </p:txBody>
      </p:sp>
      <p:sp>
        <p:nvSpPr>
          <p:cNvPr id="8" name="Rectangle 7"/>
          <p:cNvSpPr/>
          <p:nvPr/>
        </p:nvSpPr>
        <p:spPr>
          <a:xfrm>
            <a:off x="3571900" y="2643182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en-GB" sz="2000" b="1" dirty="0" smtClean="0">
                <a:solidFill>
                  <a:schemeClr val="bg2"/>
                </a:solidFill>
                <a:latin typeface="+mj-lt"/>
              </a:rPr>
              <a:t> Dell Image Management</a:t>
            </a:r>
          </a:p>
          <a:p>
            <a:pPr>
              <a:buFontTx/>
              <a:buChar char="•"/>
              <a:defRPr/>
            </a:pPr>
            <a:r>
              <a:rPr lang="en-GB" sz="2000" b="1" dirty="0" err="1" smtClean="0">
                <a:solidFill>
                  <a:schemeClr val="bg2"/>
                </a:solidFill>
                <a:latin typeface="+mj-lt"/>
              </a:rPr>
              <a:t>ImageDirect</a:t>
            </a:r>
            <a:endParaRPr lang="en-GB" sz="2000" b="1" dirty="0" smtClean="0">
              <a:solidFill>
                <a:schemeClr val="bg2"/>
              </a:solidFill>
              <a:latin typeface="+mj-lt"/>
            </a:endParaRPr>
          </a:p>
          <a:p>
            <a:pPr>
              <a:buFontTx/>
              <a:buChar char="•"/>
              <a:defRPr/>
            </a:pPr>
            <a:r>
              <a:rPr lang="en-GB" sz="2000" b="1" dirty="0" smtClean="0">
                <a:solidFill>
                  <a:schemeClr val="bg2"/>
                </a:solidFill>
                <a:latin typeface="+mj-lt"/>
              </a:rPr>
              <a:t>XIMAGE</a:t>
            </a:r>
            <a:endParaRPr lang="en-GB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786214" y="4171898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en-GB" sz="2000" b="1" dirty="0" smtClean="0">
                <a:solidFill>
                  <a:schemeClr val="bg2"/>
                </a:solidFill>
                <a:latin typeface="+mj-lt"/>
              </a:rPr>
              <a:t> Dell Optimized Deployment</a:t>
            </a:r>
            <a:endParaRPr lang="en-GB" sz="2000" b="1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743090"/>
            <a:ext cx="35052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464" y="3689350"/>
            <a:ext cx="421957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14"/>
          <p:cNvGrpSpPr>
            <a:grpSpLocks/>
          </p:cNvGrpSpPr>
          <p:nvPr/>
        </p:nvGrpSpPr>
        <p:grpSpPr bwMode="auto">
          <a:xfrm>
            <a:off x="2357438" y="2736850"/>
            <a:ext cx="488950" cy="528638"/>
            <a:chOff x="2071670" y="5042745"/>
            <a:chExt cx="489422" cy="529395"/>
          </a:xfrm>
        </p:grpSpPr>
        <p:pic>
          <p:nvPicPr>
            <p:cNvPr id="272487" name="Picture 1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71670" y="5042745"/>
              <a:ext cx="489422" cy="529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4" name="Rectangle 513"/>
            <p:cNvSpPr/>
            <p:nvPr/>
          </p:nvSpPr>
          <p:spPr>
            <a:xfrm>
              <a:off x="2097095" y="5079310"/>
              <a:ext cx="432217" cy="35451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GB" sz="2400">
                <a:solidFill>
                  <a:srgbClr val="FFFFFF"/>
                </a:solidFill>
              </a:endParaRPr>
            </a:p>
          </p:txBody>
        </p:sp>
      </p:grpSp>
      <p:sp>
        <p:nvSpPr>
          <p:cNvPr id="272386" name="Rectangle 327"/>
          <p:cNvSpPr>
            <a:spLocks noChangeArrowheads="1"/>
          </p:cNvSpPr>
          <p:nvPr/>
        </p:nvSpPr>
        <p:spPr bwMode="auto">
          <a:xfrm>
            <a:off x="5340189" y="3451225"/>
            <a:ext cx="525785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 dirty="0">
                <a:solidFill>
                  <a:schemeClr val="bg2"/>
                </a:solidFill>
                <a:cs typeface="Arial" pitchFamily="34" charset="0"/>
              </a:rPr>
              <a:t>New PC</a:t>
            </a:r>
            <a:endParaRPr lang="en-US" sz="1800" dirty="0">
              <a:solidFill>
                <a:schemeClr val="bg2"/>
              </a:solidFill>
              <a:cs typeface="Arial" pitchFamily="34" charset="0"/>
            </a:endParaRPr>
          </a:p>
        </p:txBody>
      </p:sp>
      <p:sp>
        <p:nvSpPr>
          <p:cNvPr id="272387" name="Freeform 334"/>
          <p:cNvSpPr>
            <a:spLocks/>
          </p:cNvSpPr>
          <p:nvPr/>
        </p:nvSpPr>
        <p:spPr bwMode="auto">
          <a:xfrm>
            <a:off x="1603375" y="2776538"/>
            <a:ext cx="325438" cy="325437"/>
          </a:xfrm>
          <a:custGeom>
            <a:avLst/>
            <a:gdLst>
              <a:gd name="T0" fmla="*/ 2147483647 w 614"/>
              <a:gd name="T1" fmla="*/ 2147483647 h 614"/>
              <a:gd name="T2" fmla="*/ 2147483647 w 614"/>
              <a:gd name="T3" fmla="*/ 2147483647 h 614"/>
              <a:gd name="T4" fmla="*/ 0 w 614"/>
              <a:gd name="T5" fmla="*/ 2147483647 h 614"/>
              <a:gd name="T6" fmla="*/ 0 w 614"/>
              <a:gd name="T7" fmla="*/ 2147483647 h 614"/>
              <a:gd name="T8" fmla="*/ 2147483647 w 614"/>
              <a:gd name="T9" fmla="*/ 0 h 614"/>
              <a:gd name="T10" fmla="*/ 2147483647 w 614"/>
              <a:gd name="T11" fmla="*/ 2147483647 h 61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14"/>
              <a:gd name="T19" fmla="*/ 0 h 614"/>
              <a:gd name="T20" fmla="*/ 614 w 614"/>
              <a:gd name="T21" fmla="*/ 614 h 61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14" h="614">
                <a:moveTo>
                  <a:pt x="614" y="307"/>
                </a:moveTo>
                <a:cubicBezTo>
                  <a:pt x="614" y="477"/>
                  <a:pt x="477" y="614"/>
                  <a:pt x="307" y="614"/>
                </a:cubicBezTo>
                <a:cubicBezTo>
                  <a:pt x="137" y="614"/>
                  <a:pt x="0" y="477"/>
                  <a:pt x="0" y="307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137"/>
                  <a:pt x="137" y="0"/>
                  <a:pt x="307" y="0"/>
                </a:cubicBezTo>
                <a:cubicBezTo>
                  <a:pt x="477" y="0"/>
                  <a:pt x="614" y="137"/>
                  <a:pt x="614" y="307"/>
                </a:cubicBezTo>
              </a:path>
            </a:pathLst>
          </a:custGeom>
          <a:solidFill>
            <a:srgbClr val="0000FF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sp>
        <p:nvSpPr>
          <p:cNvPr id="272388" name="Freeform 335"/>
          <p:cNvSpPr>
            <a:spLocks/>
          </p:cNvSpPr>
          <p:nvPr/>
        </p:nvSpPr>
        <p:spPr bwMode="auto">
          <a:xfrm>
            <a:off x="1619250" y="2792413"/>
            <a:ext cx="293688" cy="293687"/>
          </a:xfrm>
          <a:custGeom>
            <a:avLst/>
            <a:gdLst>
              <a:gd name="T0" fmla="*/ 2147483647 w 185"/>
              <a:gd name="T1" fmla="*/ 2147483647 h 185"/>
              <a:gd name="T2" fmla="*/ 2147483647 w 185"/>
              <a:gd name="T3" fmla="*/ 2147483647 h 185"/>
              <a:gd name="T4" fmla="*/ 0 w 185"/>
              <a:gd name="T5" fmla="*/ 2147483647 h 185"/>
              <a:gd name="T6" fmla="*/ 0 w 185"/>
              <a:gd name="T7" fmla="*/ 2147483647 h 185"/>
              <a:gd name="T8" fmla="*/ 2147483647 w 185"/>
              <a:gd name="T9" fmla="*/ 0 h 185"/>
              <a:gd name="T10" fmla="*/ 2147483647 w 185"/>
              <a:gd name="T11" fmla="*/ 2147483647 h 18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5"/>
              <a:gd name="T19" fmla="*/ 0 h 185"/>
              <a:gd name="T20" fmla="*/ 185 w 185"/>
              <a:gd name="T21" fmla="*/ 185 h 18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5" h="185">
                <a:moveTo>
                  <a:pt x="185" y="92"/>
                </a:moveTo>
                <a:cubicBezTo>
                  <a:pt x="185" y="143"/>
                  <a:pt x="144" y="185"/>
                  <a:pt x="92" y="185"/>
                </a:cubicBezTo>
                <a:cubicBezTo>
                  <a:pt x="41" y="185"/>
                  <a:pt x="0" y="143"/>
                  <a:pt x="0" y="92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41"/>
                  <a:pt x="41" y="0"/>
                  <a:pt x="92" y="0"/>
                </a:cubicBezTo>
                <a:cubicBezTo>
                  <a:pt x="144" y="0"/>
                  <a:pt x="185" y="41"/>
                  <a:pt x="185" y="92"/>
                </a:cubicBezTo>
              </a:path>
            </a:pathLst>
          </a:custGeom>
          <a:noFill/>
          <a:ln w="2" cap="rnd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sp>
        <p:nvSpPr>
          <p:cNvPr id="272389" name="Freeform 336"/>
          <p:cNvSpPr>
            <a:spLocks/>
          </p:cNvSpPr>
          <p:nvPr/>
        </p:nvSpPr>
        <p:spPr bwMode="auto">
          <a:xfrm>
            <a:off x="1635125" y="2863850"/>
            <a:ext cx="261938" cy="150813"/>
          </a:xfrm>
          <a:custGeom>
            <a:avLst/>
            <a:gdLst>
              <a:gd name="T0" fmla="*/ 2147483647 w 165"/>
              <a:gd name="T1" fmla="*/ 2147483647 h 95"/>
              <a:gd name="T2" fmla="*/ 2147483647 w 165"/>
              <a:gd name="T3" fmla="*/ 2147483647 h 95"/>
              <a:gd name="T4" fmla="*/ 2147483647 w 165"/>
              <a:gd name="T5" fmla="*/ 2147483647 h 95"/>
              <a:gd name="T6" fmla="*/ 0 w 165"/>
              <a:gd name="T7" fmla="*/ 2147483647 h 95"/>
              <a:gd name="T8" fmla="*/ 0 w 165"/>
              <a:gd name="T9" fmla="*/ 2147483647 h 95"/>
              <a:gd name="T10" fmla="*/ 2147483647 w 165"/>
              <a:gd name="T11" fmla="*/ 2147483647 h 95"/>
              <a:gd name="T12" fmla="*/ 2147483647 w 165"/>
              <a:gd name="T13" fmla="*/ 0 h 95"/>
              <a:gd name="T14" fmla="*/ 2147483647 w 165"/>
              <a:gd name="T15" fmla="*/ 2147483647 h 9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65"/>
              <a:gd name="T25" fmla="*/ 0 h 95"/>
              <a:gd name="T26" fmla="*/ 165 w 165"/>
              <a:gd name="T27" fmla="*/ 95 h 9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65" h="95">
                <a:moveTo>
                  <a:pt x="165" y="47"/>
                </a:moveTo>
                <a:lnTo>
                  <a:pt x="110" y="95"/>
                </a:lnTo>
                <a:lnTo>
                  <a:pt x="114" y="59"/>
                </a:lnTo>
                <a:lnTo>
                  <a:pt x="0" y="71"/>
                </a:lnTo>
                <a:lnTo>
                  <a:pt x="0" y="24"/>
                </a:lnTo>
                <a:lnTo>
                  <a:pt x="114" y="36"/>
                </a:lnTo>
                <a:lnTo>
                  <a:pt x="110" y="0"/>
                </a:lnTo>
                <a:lnTo>
                  <a:pt x="165" y="47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sp>
        <p:nvSpPr>
          <p:cNvPr id="272390" name="Freeform 337"/>
          <p:cNvSpPr>
            <a:spLocks/>
          </p:cNvSpPr>
          <p:nvPr/>
        </p:nvSpPr>
        <p:spPr bwMode="auto">
          <a:xfrm>
            <a:off x="1635125" y="2863850"/>
            <a:ext cx="261938" cy="150813"/>
          </a:xfrm>
          <a:custGeom>
            <a:avLst/>
            <a:gdLst>
              <a:gd name="T0" fmla="*/ 2147483647 w 165"/>
              <a:gd name="T1" fmla="*/ 2147483647 h 95"/>
              <a:gd name="T2" fmla="*/ 2147483647 w 165"/>
              <a:gd name="T3" fmla="*/ 2147483647 h 95"/>
              <a:gd name="T4" fmla="*/ 2147483647 w 165"/>
              <a:gd name="T5" fmla="*/ 2147483647 h 95"/>
              <a:gd name="T6" fmla="*/ 0 w 165"/>
              <a:gd name="T7" fmla="*/ 2147483647 h 95"/>
              <a:gd name="T8" fmla="*/ 0 w 165"/>
              <a:gd name="T9" fmla="*/ 2147483647 h 95"/>
              <a:gd name="T10" fmla="*/ 2147483647 w 165"/>
              <a:gd name="T11" fmla="*/ 2147483647 h 95"/>
              <a:gd name="T12" fmla="*/ 2147483647 w 165"/>
              <a:gd name="T13" fmla="*/ 0 h 95"/>
              <a:gd name="T14" fmla="*/ 2147483647 w 165"/>
              <a:gd name="T15" fmla="*/ 2147483647 h 9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65"/>
              <a:gd name="T25" fmla="*/ 0 h 95"/>
              <a:gd name="T26" fmla="*/ 165 w 165"/>
              <a:gd name="T27" fmla="*/ 95 h 9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65" h="95">
                <a:moveTo>
                  <a:pt x="165" y="47"/>
                </a:moveTo>
                <a:lnTo>
                  <a:pt x="110" y="95"/>
                </a:lnTo>
                <a:lnTo>
                  <a:pt x="114" y="59"/>
                </a:lnTo>
                <a:lnTo>
                  <a:pt x="0" y="71"/>
                </a:lnTo>
                <a:lnTo>
                  <a:pt x="0" y="24"/>
                </a:lnTo>
                <a:lnTo>
                  <a:pt x="114" y="36"/>
                </a:lnTo>
                <a:lnTo>
                  <a:pt x="110" y="0"/>
                </a:lnTo>
                <a:lnTo>
                  <a:pt x="165" y="47"/>
                </a:lnTo>
                <a:close/>
              </a:path>
            </a:pathLst>
          </a:custGeom>
          <a:noFill/>
          <a:ln w="2" cap="rnd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sp>
        <p:nvSpPr>
          <p:cNvPr id="272391" name="Freeform 338"/>
          <p:cNvSpPr>
            <a:spLocks/>
          </p:cNvSpPr>
          <p:nvPr/>
        </p:nvSpPr>
        <p:spPr bwMode="auto">
          <a:xfrm>
            <a:off x="3068638" y="2776538"/>
            <a:ext cx="323850" cy="325437"/>
          </a:xfrm>
          <a:custGeom>
            <a:avLst/>
            <a:gdLst>
              <a:gd name="T0" fmla="*/ 2147483647 w 614"/>
              <a:gd name="T1" fmla="*/ 2147483647 h 614"/>
              <a:gd name="T2" fmla="*/ 2147483647 w 614"/>
              <a:gd name="T3" fmla="*/ 2147483647 h 614"/>
              <a:gd name="T4" fmla="*/ 0 w 614"/>
              <a:gd name="T5" fmla="*/ 2147483647 h 614"/>
              <a:gd name="T6" fmla="*/ 0 w 614"/>
              <a:gd name="T7" fmla="*/ 2147483647 h 614"/>
              <a:gd name="T8" fmla="*/ 2147483647 w 614"/>
              <a:gd name="T9" fmla="*/ 0 h 614"/>
              <a:gd name="T10" fmla="*/ 2147483647 w 614"/>
              <a:gd name="T11" fmla="*/ 2147483647 h 61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14"/>
              <a:gd name="T19" fmla="*/ 0 h 614"/>
              <a:gd name="T20" fmla="*/ 614 w 614"/>
              <a:gd name="T21" fmla="*/ 614 h 61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14" h="614">
                <a:moveTo>
                  <a:pt x="614" y="307"/>
                </a:moveTo>
                <a:cubicBezTo>
                  <a:pt x="614" y="477"/>
                  <a:pt x="477" y="614"/>
                  <a:pt x="307" y="614"/>
                </a:cubicBezTo>
                <a:cubicBezTo>
                  <a:pt x="137" y="614"/>
                  <a:pt x="0" y="477"/>
                  <a:pt x="0" y="307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137"/>
                  <a:pt x="137" y="0"/>
                  <a:pt x="307" y="0"/>
                </a:cubicBezTo>
                <a:cubicBezTo>
                  <a:pt x="477" y="0"/>
                  <a:pt x="614" y="137"/>
                  <a:pt x="614" y="307"/>
                </a:cubicBezTo>
              </a:path>
            </a:pathLst>
          </a:custGeom>
          <a:solidFill>
            <a:srgbClr val="0000FF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sp>
        <p:nvSpPr>
          <p:cNvPr id="272392" name="Freeform 339"/>
          <p:cNvSpPr>
            <a:spLocks/>
          </p:cNvSpPr>
          <p:nvPr/>
        </p:nvSpPr>
        <p:spPr bwMode="auto">
          <a:xfrm>
            <a:off x="3084513" y="2792413"/>
            <a:ext cx="292100" cy="293687"/>
          </a:xfrm>
          <a:custGeom>
            <a:avLst/>
            <a:gdLst>
              <a:gd name="T0" fmla="*/ 2147483647 w 184"/>
              <a:gd name="T1" fmla="*/ 2147483647 h 185"/>
              <a:gd name="T2" fmla="*/ 2147483647 w 184"/>
              <a:gd name="T3" fmla="*/ 2147483647 h 185"/>
              <a:gd name="T4" fmla="*/ 0 w 184"/>
              <a:gd name="T5" fmla="*/ 2147483647 h 185"/>
              <a:gd name="T6" fmla="*/ 0 w 184"/>
              <a:gd name="T7" fmla="*/ 2147483647 h 185"/>
              <a:gd name="T8" fmla="*/ 2147483647 w 184"/>
              <a:gd name="T9" fmla="*/ 0 h 185"/>
              <a:gd name="T10" fmla="*/ 2147483647 w 184"/>
              <a:gd name="T11" fmla="*/ 2147483647 h 18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4"/>
              <a:gd name="T19" fmla="*/ 0 h 185"/>
              <a:gd name="T20" fmla="*/ 184 w 184"/>
              <a:gd name="T21" fmla="*/ 185 h 18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4" h="185">
                <a:moveTo>
                  <a:pt x="184" y="92"/>
                </a:moveTo>
                <a:cubicBezTo>
                  <a:pt x="184" y="143"/>
                  <a:pt x="143" y="185"/>
                  <a:pt x="92" y="185"/>
                </a:cubicBezTo>
                <a:cubicBezTo>
                  <a:pt x="41" y="185"/>
                  <a:pt x="0" y="143"/>
                  <a:pt x="0" y="92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41"/>
                  <a:pt x="41" y="0"/>
                  <a:pt x="92" y="0"/>
                </a:cubicBezTo>
                <a:cubicBezTo>
                  <a:pt x="143" y="0"/>
                  <a:pt x="184" y="41"/>
                  <a:pt x="184" y="92"/>
                </a:cubicBezTo>
              </a:path>
            </a:pathLst>
          </a:custGeom>
          <a:noFill/>
          <a:ln w="2" cap="rnd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sp>
        <p:nvSpPr>
          <p:cNvPr id="272393" name="Freeform 348"/>
          <p:cNvSpPr>
            <a:spLocks/>
          </p:cNvSpPr>
          <p:nvPr/>
        </p:nvSpPr>
        <p:spPr bwMode="auto">
          <a:xfrm>
            <a:off x="4675188" y="2817813"/>
            <a:ext cx="325437" cy="323850"/>
          </a:xfrm>
          <a:custGeom>
            <a:avLst/>
            <a:gdLst>
              <a:gd name="T0" fmla="*/ 2147483647 w 614"/>
              <a:gd name="T1" fmla="*/ 2147483647 h 614"/>
              <a:gd name="T2" fmla="*/ 2147483647 w 614"/>
              <a:gd name="T3" fmla="*/ 2147483647 h 614"/>
              <a:gd name="T4" fmla="*/ 0 w 614"/>
              <a:gd name="T5" fmla="*/ 2147483647 h 614"/>
              <a:gd name="T6" fmla="*/ 0 w 614"/>
              <a:gd name="T7" fmla="*/ 2147483647 h 614"/>
              <a:gd name="T8" fmla="*/ 2147483647 w 614"/>
              <a:gd name="T9" fmla="*/ 0 h 614"/>
              <a:gd name="T10" fmla="*/ 2147483647 w 614"/>
              <a:gd name="T11" fmla="*/ 2147483647 h 61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14"/>
              <a:gd name="T19" fmla="*/ 0 h 614"/>
              <a:gd name="T20" fmla="*/ 614 w 614"/>
              <a:gd name="T21" fmla="*/ 614 h 61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14" h="614">
                <a:moveTo>
                  <a:pt x="614" y="307"/>
                </a:moveTo>
                <a:cubicBezTo>
                  <a:pt x="614" y="476"/>
                  <a:pt x="477" y="614"/>
                  <a:pt x="307" y="614"/>
                </a:cubicBezTo>
                <a:cubicBezTo>
                  <a:pt x="137" y="614"/>
                  <a:pt x="0" y="476"/>
                  <a:pt x="0" y="307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137"/>
                  <a:pt x="137" y="0"/>
                  <a:pt x="307" y="0"/>
                </a:cubicBezTo>
                <a:cubicBezTo>
                  <a:pt x="477" y="0"/>
                  <a:pt x="614" y="137"/>
                  <a:pt x="614" y="307"/>
                </a:cubicBezTo>
              </a:path>
            </a:pathLst>
          </a:custGeom>
          <a:solidFill>
            <a:srgbClr val="0000FF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sp>
        <p:nvSpPr>
          <p:cNvPr id="272394" name="Freeform 349"/>
          <p:cNvSpPr>
            <a:spLocks/>
          </p:cNvSpPr>
          <p:nvPr/>
        </p:nvSpPr>
        <p:spPr bwMode="auto">
          <a:xfrm>
            <a:off x="4691063" y="2833688"/>
            <a:ext cx="293687" cy="292100"/>
          </a:xfrm>
          <a:custGeom>
            <a:avLst/>
            <a:gdLst>
              <a:gd name="T0" fmla="*/ 2147483647 w 185"/>
              <a:gd name="T1" fmla="*/ 2147483647 h 184"/>
              <a:gd name="T2" fmla="*/ 2147483647 w 185"/>
              <a:gd name="T3" fmla="*/ 2147483647 h 184"/>
              <a:gd name="T4" fmla="*/ 0 w 185"/>
              <a:gd name="T5" fmla="*/ 2147483647 h 184"/>
              <a:gd name="T6" fmla="*/ 0 w 185"/>
              <a:gd name="T7" fmla="*/ 2147483647 h 184"/>
              <a:gd name="T8" fmla="*/ 2147483647 w 185"/>
              <a:gd name="T9" fmla="*/ 0 h 184"/>
              <a:gd name="T10" fmla="*/ 2147483647 w 185"/>
              <a:gd name="T11" fmla="*/ 2147483647 h 18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5"/>
              <a:gd name="T19" fmla="*/ 0 h 184"/>
              <a:gd name="T20" fmla="*/ 185 w 185"/>
              <a:gd name="T21" fmla="*/ 184 h 18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5" h="184">
                <a:moveTo>
                  <a:pt x="185" y="92"/>
                </a:moveTo>
                <a:cubicBezTo>
                  <a:pt x="185" y="143"/>
                  <a:pt x="143" y="184"/>
                  <a:pt x="92" y="184"/>
                </a:cubicBezTo>
                <a:cubicBezTo>
                  <a:pt x="41" y="184"/>
                  <a:pt x="0" y="143"/>
                  <a:pt x="0" y="92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41"/>
                  <a:pt x="41" y="0"/>
                  <a:pt x="92" y="0"/>
                </a:cubicBezTo>
                <a:cubicBezTo>
                  <a:pt x="143" y="0"/>
                  <a:pt x="185" y="41"/>
                  <a:pt x="185" y="92"/>
                </a:cubicBezTo>
              </a:path>
            </a:pathLst>
          </a:custGeom>
          <a:noFill/>
          <a:ln w="2" cap="rnd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sp>
        <p:nvSpPr>
          <p:cNvPr id="272395" name="Freeform 350"/>
          <p:cNvSpPr>
            <a:spLocks/>
          </p:cNvSpPr>
          <p:nvPr/>
        </p:nvSpPr>
        <p:spPr bwMode="auto">
          <a:xfrm>
            <a:off x="4705350" y="2905125"/>
            <a:ext cx="263525" cy="149225"/>
          </a:xfrm>
          <a:custGeom>
            <a:avLst/>
            <a:gdLst>
              <a:gd name="T0" fmla="*/ 2147483647 w 166"/>
              <a:gd name="T1" fmla="*/ 2147483647 h 94"/>
              <a:gd name="T2" fmla="*/ 2147483647 w 166"/>
              <a:gd name="T3" fmla="*/ 2147483647 h 94"/>
              <a:gd name="T4" fmla="*/ 2147483647 w 166"/>
              <a:gd name="T5" fmla="*/ 2147483647 h 94"/>
              <a:gd name="T6" fmla="*/ 0 w 166"/>
              <a:gd name="T7" fmla="*/ 2147483647 h 94"/>
              <a:gd name="T8" fmla="*/ 0 w 166"/>
              <a:gd name="T9" fmla="*/ 2147483647 h 94"/>
              <a:gd name="T10" fmla="*/ 2147483647 w 166"/>
              <a:gd name="T11" fmla="*/ 2147483647 h 94"/>
              <a:gd name="T12" fmla="*/ 2147483647 w 166"/>
              <a:gd name="T13" fmla="*/ 0 h 94"/>
              <a:gd name="T14" fmla="*/ 2147483647 w 166"/>
              <a:gd name="T15" fmla="*/ 2147483647 h 9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66"/>
              <a:gd name="T25" fmla="*/ 0 h 94"/>
              <a:gd name="T26" fmla="*/ 166 w 166"/>
              <a:gd name="T27" fmla="*/ 94 h 9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66" h="94">
                <a:moveTo>
                  <a:pt x="166" y="47"/>
                </a:moveTo>
                <a:lnTo>
                  <a:pt x="111" y="94"/>
                </a:lnTo>
                <a:lnTo>
                  <a:pt x="115" y="59"/>
                </a:lnTo>
                <a:lnTo>
                  <a:pt x="0" y="71"/>
                </a:lnTo>
                <a:lnTo>
                  <a:pt x="0" y="23"/>
                </a:lnTo>
                <a:lnTo>
                  <a:pt x="115" y="35"/>
                </a:lnTo>
                <a:lnTo>
                  <a:pt x="111" y="0"/>
                </a:lnTo>
                <a:lnTo>
                  <a:pt x="166" y="47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sp>
        <p:nvSpPr>
          <p:cNvPr id="272396" name="Freeform 351"/>
          <p:cNvSpPr>
            <a:spLocks/>
          </p:cNvSpPr>
          <p:nvPr/>
        </p:nvSpPr>
        <p:spPr bwMode="auto">
          <a:xfrm>
            <a:off x="4705350" y="2905125"/>
            <a:ext cx="263525" cy="149225"/>
          </a:xfrm>
          <a:custGeom>
            <a:avLst/>
            <a:gdLst>
              <a:gd name="T0" fmla="*/ 2147483647 w 166"/>
              <a:gd name="T1" fmla="*/ 2147483647 h 94"/>
              <a:gd name="T2" fmla="*/ 2147483647 w 166"/>
              <a:gd name="T3" fmla="*/ 2147483647 h 94"/>
              <a:gd name="T4" fmla="*/ 2147483647 w 166"/>
              <a:gd name="T5" fmla="*/ 2147483647 h 94"/>
              <a:gd name="T6" fmla="*/ 0 w 166"/>
              <a:gd name="T7" fmla="*/ 2147483647 h 94"/>
              <a:gd name="T8" fmla="*/ 0 w 166"/>
              <a:gd name="T9" fmla="*/ 2147483647 h 94"/>
              <a:gd name="T10" fmla="*/ 2147483647 w 166"/>
              <a:gd name="T11" fmla="*/ 2147483647 h 94"/>
              <a:gd name="T12" fmla="*/ 2147483647 w 166"/>
              <a:gd name="T13" fmla="*/ 0 h 94"/>
              <a:gd name="T14" fmla="*/ 2147483647 w 166"/>
              <a:gd name="T15" fmla="*/ 2147483647 h 9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66"/>
              <a:gd name="T25" fmla="*/ 0 h 94"/>
              <a:gd name="T26" fmla="*/ 166 w 166"/>
              <a:gd name="T27" fmla="*/ 94 h 9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66" h="94">
                <a:moveTo>
                  <a:pt x="166" y="47"/>
                </a:moveTo>
                <a:lnTo>
                  <a:pt x="111" y="94"/>
                </a:lnTo>
                <a:lnTo>
                  <a:pt x="115" y="59"/>
                </a:lnTo>
                <a:lnTo>
                  <a:pt x="0" y="71"/>
                </a:lnTo>
                <a:lnTo>
                  <a:pt x="0" y="23"/>
                </a:lnTo>
                <a:lnTo>
                  <a:pt x="115" y="35"/>
                </a:lnTo>
                <a:lnTo>
                  <a:pt x="111" y="0"/>
                </a:lnTo>
                <a:lnTo>
                  <a:pt x="166" y="47"/>
                </a:lnTo>
                <a:close/>
              </a:path>
            </a:pathLst>
          </a:custGeom>
          <a:noFill/>
          <a:ln w="2" cap="rnd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sp>
        <p:nvSpPr>
          <p:cNvPr id="272397" name="Rectangle 352"/>
          <p:cNvSpPr>
            <a:spLocks noChangeArrowheads="1"/>
          </p:cNvSpPr>
          <p:nvPr/>
        </p:nvSpPr>
        <p:spPr bwMode="auto">
          <a:xfrm>
            <a:off x="6046788" y="3081338"/>
            <a:ext cx="231775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Arial Black" pitchFamily="34" charset="0"/>
                <a:cs typeface="Arial" pitchFamily="34" charset="0"/>
              </a:rPr>
              <a:t>3</a:t>
            </a:r>
            <a:endParaRPr lang="en-US" sz="1800">
              <a:cs typeface="Arial" pitchFamily="34" charset="0"/>
            </a:endParaRPr>
          </a:p>
        </p:txBody>
      </p:sp>
      <p:sp>
        <p:nvSpPr>
          <p:cNvPr id="272398" name="Rectangle 353"/>
          <p:cNvSpPr>
            <a:spLocks noChangeArrowheads="1"/>
          </p:cNvSpPr>
          <p:nvPr/>
        </p:nvSpPr>
        <p:spPr bwMode="auto">
          <a:xfrm>
            <a:off x="6024563" y="3059113"/>
            <a:ext cx="231775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66"/>
                </a:solidFill>
                <a:latin typeface="Arial Black" pitchFamily="34" charset="0"/>
                <a:cs typeface="Arial" pitchFamily="34" charset="0"/>
              </a:rPr>
              <a:t>3</a:t>
            </a:r>
            <a:endParaRPr lang="en-US" sz="1800">
              <a:cs typeface="Arial" pitchFamily="34" charset="0"/>
            </a:endParaRPr>
          </a:p>
        </p:txBody>
      </p:sp>
      <p:sp>
        <p:nvSpPr>
          <p:cNvPr id="272399" name="Rectangle 354"/>
          <p:cNvSpPr>
            <a:spLocks noChangeArrowheads="1"/>
          </p:cNvSpPr>
          <p:nvPr/>
        </p:nvSpPr>
        <p:spPr bwMode="auto">
          <a:xfrm>
            <a:off x="6483350" y="2212975"/>
            <a:ext cx="1019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8CCC"/>
                </a:solidFill>
                <a:cs typeface="Arial" pitchFamily="34" charset="0"/>
              </a:rPr>
              <a:t>Deployment</a:t>
            </a:r>
            <a:endParaRPr lang="en-US" sz="1800">
              <a:cs typeface="Arial" pitchFamily="34" charset="0"/>
            </a:endParaRPr>
          </a:p>
        </p:txBody>
      </p:sp>
      <p:sp>
        <p:nvSpPr>
          <p:cNvPr id="272400" name="Rectangle 356"/>
          <p:cNvSpPr>
            <a:spLocks noChangeArrowheads="1"/>
          </p:cNvSpPr>
          <p:nvPr/>
        </p:nvSpPr>
        <p:spPr bwMode="auto">
          <a:xfrm>
            <a:off x="6046788" y="3081338"/>
            <a:ext cx="231775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Arial Black" pitchFamily="34" charset="0"/>
                <a:cs typeface="Arial" pitchFamily="34" charset="0"/>
              </a:rPr>
              <a:t>3</a:t>
            </a:r>
            <a:endParaRPr lang="en-US" sz="1800">
              <a:cs typeface="Arial" pitchFamily="34" charset="0"/>
            </a:endParaRPr>
          </a:p>
        </p:txBody>
      </p:sp>
      <p:sp>
        <p:nvSpPr>
          <p:cNvPr id="272401" name="Rectangle 357"/>
          <p:cNvSpPr>
            <a:spLocks noChangeArrowheads="1"/>
          </p:cNvSpPr>
          <p:nvPr/>
        </p:nvSpPr>
        <p:spPr bwMode="auto">
          <a:xfrm>
            <a:off x="6024563" y="3059113"/>
            <a:ext cx="231775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66"/>
                </a:solidFill>
                <a:latin typeface="Arial Black" pitchFamily="34" charset="0"/>
                <a:cs typeface="Arial" pitchFamily="34" charset="0"/>
              </a:rPr>
              <a:t>3</a:t>
            </a:r>
            <a:endParaRPr lang="en-US" sz="1800">
              <a:cs typeface="Arial" pitchFamily="34" charset="0"/>
            </a:endParaRPr>
          </a:p>
        </p:txBody>
      </p:sp>
      <p:sp>
        <p:nvSpPr>
          <p:cNvPr id="272402" name="Rectangle 358"/>
          <p:cNvSpPr>
            <a:spLocks noChangeArrowheads="1"/>
          </p:cNvSpPr>
          <p:nvPr/>
        </p:nvSpPr>
        <p:spPr bwMode="auto">
          <a:xfrm>
            <a:off x="6483350" y="2212975"/>
            <a:ext cx="1019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8CCC"/>
                </a:solidFill>
                <a:cs typeface="Arial" pitchFamily="34" charset="0"/>
              </a:rPr>
              <a:t>Deployment</a:t>
            </a:r>
            <a:endParaRPr lang="en-US" sz="1800">
              <a:cs typeface="Arial" pitchFamily="34" charset="0"/>
            </a:endParaRPr>
          </a:p>
        </p:txBody>
      </p:sp>
      <p:sp>
        <p:nvSpPr>
          <p:cNvPr id="272403" name="Rectangle 359"/>
          <p:cNvSpPr>
            <a:spLocks noChangeArrowheads="1"/>
          </p:cNvSpPr>
          <p:nvPr/>
        </p:nvSpPr>
        <p:spPr bwMode="auto">
          <a:xfrm>
            <a:off x="6510338" y="3476625"/>
            <a:ext cx="145732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8CCC"/>
                </a:solidFill>
                <a:cs typeface="Arial" pitchFamily="34" charset="0"/>
              </a:rPr>
              <a:t>Command Center</a:t>
            </a:r>
            <a:endParaRPr lang="en-US" sz="1800">
              <a:cs typeface="Arial" pitchFamily="34" charset="0"/>
            </a:endParaRPr>
          </a:p>
        </p:txBody>
      </p:sp>
      <p:sp>
        <p:nvSpPr>
          <p:cNvPr id="272404" name="Freeform 361"/>
          <p:cNvSpPr>
            <a:spLocks/>
          </p:cNvSpPr>
          <p:nvPr/>
        </p:nvSpPr>
        <p:spPr bwMode="auto">
          <a:xfrm>
            <a:off x="6103938" y="2857500"/>
            <a:ext cx="325437" cy="325438"/>
          </a:xfrm>
          <a:custGeom>
            <a:avLst/>
            <a:gdLst>
              <a:gd name="T0" fmla="*/ 2147483647 w 615"/>
              <a:gd name="T1" fmla="*/ 2147483647 h 615"/>
              <a:gd name="T2" fmla="*/ 2147483647 w 615"/>
              <a:gd name="T3" fmla="*/ 2147483647 h 615"/>
              <a:gd name="T4" fmla="*/ 0 w 615"/>
              <a:gd name="T5" fmla="*/ 2147483647 h 615"/>
              <a:gd name="T6" fmla="*/ 0 w 615"/>
              <a:gd name="T7" fmla="*/ 2147483647 h 615"/>
              <a:gd name="T8" fmla="*/ 2147483647 w 615"/>
              <a:gd name="T9" fmla="*/ 0 h 615"/>
              <a:gd name="T10" fmla="*/ 2147483647 w 615"/>
              <a:gd name="T11" fmla="*/ 2147483647 h 61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15"/>
              <a:gd name="T19" fmla="*/ 0 h 615"/>
              <a:gd name="T20" fmla="*/ 615 w 615"/>
              <a:gd name="T21" fmla="*/ 615 h 61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15" h="615">
                <a:moveTo>
                  <a:pt x="615" y="308"/>
                </a:moveTo>
                <a:cubicBezTo>
                  <a:pt x="615" y="477"/>
                  <a:pt x="477" y="615"/>
                  <a:pt x="307" y="615"/>
                </a:cubicBezTo>
                <a:cubicBezTo>
                  <a:pt x="138" y="615"/>
                  <a:pt x="0" y="477"/>
                  <a:pt x="0" y="308"/>
                </a:cubicBezTo>
                <a:cubicBezTo>
                  <a:pt x="0" y="308"/>
                  <a:pt x="0" y="308"/>
                  <a:pt x="0" y="308"/>
                </a:cubicBezTo>
                <a:cubicBezTo>
                  <a:pt x="0" y="138"/>
                  <a:pt x="138" y="0"/>
                  <a:pt x="307" y="0"/>
                </a:cubicBezTo>
                <a:cubicBezTo>
                  <a:pt x="477" y="0"/>
                  <a:pt x="615" y="138"/>
                  <a:pt x="615" y="308"/>
                </a:cubicBezTo>
              </a:path>
            </a:pathLst>
          </a:custGeom>
          <a:solidFill>
            <a:srgbClr val="0000FF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sp>
        <p:nvSpPr>
          <p:cNvPr id="272405" name="Freeform 362"/>
          <p:cNvSpPr>
            <a:spLocks/>
          </p:cNvSpPr>
          <p:nvPr/>
        </p:nvSpPr>
        <p:spPr bwMode="auto">
          <a:xfrm>
            <a:off x="6121400" y="2873375"/>
            <a:ext cx="292100" cy="293688"/>
          </a:xfrm>
          <a:custGeom>
            <a:avLst/>
            <a:gdLst>
              <a:gd name="T0" fmla="*/ 2147483647 w 184"/>
              <a:gd name="T1" fmla="*/ 2147483647 h 185"/>
              <a:gd name="T2" fmla="*/ 2147483647 w 184"/>
              <a:gd name="T3" fmla="*/ 2147483647 h 185"/>
              <a:gd name="T4" fmla="*/ 0 w 184"/>
              <a:gd name="T5" fmla="*/ 2147483647 h 185"/>
              <a:gd name="T6" fmla="*/ 0 w 184"/>
              <a:gd name="T7" fmla="*/ 2147483647 h 185"/>
              <a:gd name="T8" fmla="*/ 2147483647 w 184"/>
              <a:gd name="T9" fmla="*/ 0 h 185"/>
              <a:gd name="T10" fmla="*/ 2147483647 w 184"/>
              <a:gd name="T11" fmla="*/ 2147483647 h 18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4"/>
              <a:gd name="T19" fmla="*/ 0 h 185"/>
              <a:gd name="T20" fmla="*/ 184 w 184"/>
              <a:gd name="T21" fmla="*/ 185 h 18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4" h="185">
                <a:moveTo>
                  <a:pt x="184" y="93"/>
                </a:moveTo>
                <a:cubicBezTo>
                  <a:pt x="184" y="144"/>
                  <a:pt x="143" y="185"/>
                  <a:pt x="92" y="185"/>
                </a:cubicBezTo>
                <a:cubicBezTo>
                  <a:pt x="41" y="185"/>
                  <a:pt x="0" y="144"/>
                  <a:pt x="0" y="93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42"/>
                  <a:pt x="41" y="0"/>
                  <a:pt x="92" y="0"/>
                </a:cubicBezTo>
                <a:cubicBezTo>
                  <a:pt x="143" y="0"/>
                  <a:pt x="184" y="42"/>
                  <a:pt x="184" y="93"/>
                </a:cubicBezTo>
              </a:path>
            </a:pathLst>
          </a:custGeom>
          <a:noFill/>
          <a:ln w="2" cap="rnd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sp>
        <p:nvSpPr>
          <p:cNvPr id="272406" name="Freeform 363"/>
          <p:cNvSpPr>
            <a:spLocks/>
          </p:cNvSpPr>
          <p:nvPr/>
        </p:nvSpPr>
        <p:spPr bwMode="auto">
          <a:xfrm>
            <a:off x="6135688" y="2944813"/>
            <a:ext cx="263525" cy="150812"/>
          </a:xfrm>
          <a:custGeom>
            <a:avLst/>
            <a:gdLst>
              <a:gd name="T0" fmla="*/ 2147483647 w 166"/>
              <a:gd name="T1" fmla="*/ 2147483647 h 95"/>
              <a:gd name="T2" fmla="*/ 2147483647 w 166"/>
              <a:gd name="T3" fmla="*/ 2147483647 h 95"/>
              <a:gd name="T4" fmla="*/ 2147483647 w 166"/>
              <a:gd name="T5" fmla="*/ 2147483647 h 95"/>
              <a:gd name="T6" fmla="*/ 0 w 166"/>
              <a:gd name="T7" fmla="*/ 2147483647 h 95"/>
              <a:gd name="T8" fmla="*/ 0 w 166"/>
              <a:gd name="T9" fmla="*/ 2147483647 h 95"/>
              <a:gd name="T10" fmla="*/ 2147483647 w 166"/>
              <a:gd name="T11" fmla="*/ 2147483647 h 95"/>
              <a:gd name="T12" fmla="*/ 2147483647 w 166"/>
              <a:gd name="T13" fmla="*/ 0 h 95"/>
              <a:gd name="T14" fmla="*/ 2147483647 w 166"/>
              <a:gd name="T15" fmla="*/ 2147483647 h 9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66"/>
              <a:gd name="T25" fmla="*/ 0 h 95"/>
              <a:gd name="T26" fmla="*/ 166 w 166"/>
              <a:gd name="T27" fmla="*/ 95 h 9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66" h="95">
                <a:moveTo>
                  <a:pt x="166" y="48"/>
                </a:moveTo>
                <a:lnTo>
                  <a:pt x="110" y="95"/>
                </a:lnTo>
                <a:lnTo>
                  <a:pt x="114" y="59"/>
                </a:lnTo>
                <a:lnTo>
                  <a:pt x="0" y="71"/>
                </a:lnTo>
                <a:lnTo>
                  <a:pt x="0" y="24"/>
                </a:lnTo>
                <a:lnTo>
                  <a:pt x="114" y="36"/>
                </a:lnTo>
                <a:lnTo>
                  <a:pt x="110" y="0"/>
                </a:lnTo>
                <a:lnTo>
                  <a:pt x="166" y="48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sp>
        <p:nvSpPr>
          <p:cNvPr id="272407" name="Freeform 364"/>
          <p:cNvSpPr>
            <a:spLocks/>
          </p:cNvSpPr>
          <p:nvPr/>
        </p:nvSpPr>
        <p:spPr bwMode="auto">
          <a:xfrm>
            <a:off x="6135688" y="2944813"/>
            <a:ext cx="263525" cy="150812"/>
          </a:xfrm>
          <a:custGeom>
            <a:avLst/>
            <a:gdLst>
              <a:gd name="T0" fmla="*/ 2147483647 w 166"/>
              <a:gd name="T1" fmla="*/ 2147483647 h 95"/>
              <a:gd name="T2" fmla="*/ 2147483647 w 166"/>
              <a:gd name="T3" fmla="*/ 2147483647 h 95"/>
              <a:gd name="T4" fmla="*/ 2147483647 w 166"/>
              <a:gd name="T5" fmla="*/ 2147483647 h 95"/>
              <a:gd name="T6" fmla="*/ 0 w 166"/>
              <a:gd name="T7" fmla="*/ 2147483647 h 95"/>
              <a:gd name="T8" fmla="*/ 0 w 166"/>
              <a:gd name="T9" fmla="*/ 2147483647 h 95"/>
              <a:gd name="T10" fmla="*/ 2147483647 w 166"/>
              <a:gd name="T11" fmla="*/ 2147483647 h 95"/>
              <a:gd name="T12" fmla="*/ 2147483647 w 166"/>
              <a:gd name="T13" fmla="*/ 0 h 95"/>
              <a:gd name="T14" fmla="*/ 2147483647 w 166"/>
              <a:gd name="T15" fmla="*/ 2147483647 h 9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66"/>
              <a:gd name="T25" fmla="*/ 0 h 95"/>
              <a:gd name="T26" fmla="*/ 166 w 166"/>
              <a:gd name="T27" fmla="*/ 95 h 9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66" h="95">
                <a:moveTo>
                  <a:pt x="166" y="48"/>
                </a:moveTo>
                <a:lnTo>
                  <a:pt x="110" y="95"/>
                </a:lnTo>
                <a:lnTo>
                  <a:pt x="114" y="59"/>
                </a:lnTo>
                <a:lnTo>
                  <a:pt x="0" y="71"/>
                </a:lnTo>
                <a:lnTo>
                  <a:pt x="0" y="24"/>
                </a:lnTo>
                <a:lnTo>
                  <a:pt x="114" y="36"/>
                </a:lnTo>
                <a:lnTo>
                  <a:pt x="110" y="0"/>
                </a:lnTo>
                <a:lnTo>
                  <a:pt x="166" y="48"/>
                </a:lnTo>
                <a:close/>
              </a:path>
            </a:pathLst>
          </a:custGeom>
          <a:noFill/>
          <a:ln w="2" cap="rnd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sp>
        <p:nvSpPr>
          <p:cNvPr id="272408" name="Rectangle 373"/>
          <p:cNvSpPr>
            <a:spLocks noChangeArrowheads="1"/>
          </p:cNvSpPr>
          <p:nvPr/>
        </p:nvSpPr>
        <p:spPr bwMode="auto">
          <a:xfrm>
            <a:off x="468313" y="1350963"/>
            <a:ext cx="1412875" cy="10652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sp>
        <p:nvSpPr>
          <p:cNvPr id="272409" name="Rectangle 374"/>
          <p:cNvSpPr>
            <a:spLocks noChangeArrowheads="1"/>
          </p:cNvSpPr>
          <p:nvPr/>
        </p:nvSpPr>
        <p:spPr bwMode="auto">
          <a:xfrm>
            <a:off x="506413" y="1500188"/>
            <a:ext cx="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endParaRPr lang="en-US" sz="1800">
              <a:cs typeface="Arial" pitchFamily="34" charset="0"/>
            </a:endParaRPr>
          </a:p>
        </p:txBody>
      </p:sp>
      <p:pic>
        <p:nvPicPr>
          <p:cNvPr id="272410" name="Picture 37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0538" y="1160463"/>
            <a:ext cx="4000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2411" name="Picture 37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0538" y="1160463"/>
            <a:ext cx="4000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2412" name="Picture 38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9588" y="1187450"/>
            <a:ext cx="361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2413" name="Picture 38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9588" y="1187450"/>
            <a:ext cx="361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2414" name="Freeform 382"/>
          <p:cNvSpPr>
            <a:spLocks/>
          </p:cNvSpPr>
          <p:nvPr/>
        </p:nvSpPr>
        <p:spPr bwMode="auto">
          <a:xfrm>
            <a:off x="473075" y="1143000"/>
            <a:ext cx="371475" cy="354013"/>
          </a:xfrm>
          <a:custGeom>
            <a:avLst/>
            <a:gdLst>
              <a:gd name="T0" fmla="*/ 0 w 640"/>
              <a:gd name="T1" fmla="*/ 2147483647 h 640"/>
              <a:gd name="T2" fmla="*/ 2147483647 w 640"/>
              <a:gd name="T3" fmla="*/ 0 h 640"/>
              <a:gd name="T4" fmla="*/ 2147483647 w 640"/>
              <a:gd name="T5" fmla="*/ 0 h 640"/>
              <a:gd name="T6" fmla="*/ 2147483647 w 640"/>
              <a:gd name="T7" fmla="*/ 0 h 640"/>
              <a:gd name="T8" fmla="*/ 2147483647 w 640"/>
              <a:gd name="T9" fmla="*/ 2147483647 h 640"/>
              <a:gd name="T10" fmla="*/ 2147483647 w 640"/>
              <a:gd name="T11" fmla="*/ 2147483647 h 640"/>
              <a:gd name="T12" fmla="*/ 2147483647 w 640"/>
              <a:gd name="T13" fmla="*/ 2147483647 h 640"/>
              <a:gd name="T14" fmla="*/ 2147483647 w 640"/>
              <a:gd name="T15" fmla="*/ 2147483647 h 640"/>
              <a:gd name="T16" fmla="*/ 2147483647 w 640"/>
              <a:gd name="T17" fmla="*/ 2147483647 h 640"/>
              <a:gd name="T18" fmla="*/ 2147483647 w 640"/>
              <a:gd name="T19" fmla="*/ 2147483647 h 640"/>
              <a:gd name="T20" fmla="*/ 0 w 640"/>
              <a:gd name="T21" fmla="*/ 2147483647 h 640"/>
              <a:gd name="T22" fmla="*/ 0 w 640"/>
              <a:gd name="T23" fmla="*/ 2147483647 h 64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40"/>
              <a:gd name="T37" fmla="*/ 0 h 640"/>
              <a:gd name="T38" fmla="*/ 640 w 640"/>
              <a:gd name="T39" fmla="*/ 640 h 64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40" h="640">
                <a:moveTo>
                  <a:pt x="0" y="320"/>
                </a:moveTo>
                <a:cubicBezTo>
                  <a:pt x="0" y="144"/>
                  <a:pt x="144" y="0"/>
                  <a:pt x="320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497" y="0"/>
                  <a:pt x="640" y="144"/>
                  <a:pt x="640" y="320"/>
                </a:cubicBezTo>
                <a:cubicBezTo>
                  <a:pt x="640" y="320"/>
                  <a:pt x="640" y="320"/>
                  <a:pt x="640" y="320"/>
                </a:cubicBezTo>
                <a:cubicBezTo>
                  <a:pt x="640" y="497"/>
                  <a:pt x="497" y="640"/>
                  <a:pt x="320" y="640"/>
                </a:cubicBezTo>
                <a:cubicBezTo>
                  <a:pt x="320" y="640"/>
                  <a:pt x="320" y="640"/>
                  <a:pt x="320" y="640"/>
                </a:cubicBezTo>
                <a:cubicBezTo>
                  <a:pt x="144" y="640"/>
                  <a:pt x="0" y="497"/>
                  <a:pt x="0" y="320"/>
                </a:cubicBezTo>
                <a:cubicBezTo>
                  <a:pt x="0" y="320"/>
                  <a:pt x="0" y="320"/>
                  <a:pt x="0" y="320"/>
                </a:cubicBezTo>
                <a:close/>
              </a:path>
            </a:pathLst>
          </a:custGeom>
          <a:solidFill>
            <a:srgbClr val="E6EAEA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sp>
        <p:nvSpPr>
          <p:cNvPr id="272415" name="Freeform 383"/>
          <p:cNvSpPr>
            <a:spLocks noEditPoints="1"/>
          </p:cNvSpPr>
          <p:nvPr/>
        </p:nvSpPr>
        <p:spPr bwMode="auto">
          <a:xfrm>
            <a:off x="458788" y="1128713"/>
            <a:ext cx="400050" cy="382587"/>
          </a:xfrm>
          <a:custGeom>
            <a:avLst/>
            <a:gdLst>
              <a:gd name="T0" fmla="*/ 2147483647 w 689"/>
              <a:gd name="T1" fmla="*/ 2147483647 h 689"/>
              <a:gd name="T2" fmla="*/ 2147483647 w 689"/>
              <a:gd name="T3" fmla="*/ 2147483647 h 689"/>
              <a:gd name="T4" fmla="*/ 2147483647 w 689"/>
              <a:gd name="T5" fmla="*/ 2147483647 h 689"/>
              <a:gd name="T6" fmla="*/ 2147483647 w 689"/>
              <a:gd name="T7" fmla="*/ 2147483647 h 689"/>
              <a:gd name="T8" fmla="*/ 2147483647 w 689"/>
              <a:gd name="T9" fmla="*/ 2147483647 h 689"/>
              <a:gd name="T10" fmla="*/ 2147483647 w 689"/>
              <a:gd name="T11" fmla="*/ 2147483647 h 689"/>
              <a:gd name="T12" fmla="*/ 2147483647 w 689"/>
              <a:gd name="T13" fmla="*/ 2147483647 h 689"/>
              <a:gd name="T14" fmla="*/ 2147483647 w 689"/>
              <a:gd name="T15" fmla="*/ 2147483647 h 689"/>
              <a:gd name="T16" fmla="*/ 2147483647 w 689"/>
              <a:gd name="T17" fmla="*/ 2147483647 h 689"/>
              <a:gd name="T18" fmla="*/ 2147483647 w 689"/>
              <a:gd name="T19" fmla="*/ 2147483647 h 689"/>
              <a:gd name="T20" fmla="*/ 2147483647 w 689"/>
              <a:gd name="T21" fmla="*/ 2147483647 h 689"/>
              <a:gd name="T22" fmla="*/ 2147483647 w 689"/>
              <a:gd name="T23" fmla="*/ 2147483647 h 689"/>
              <a:gd name="T24" fmla="*/ 2147483647 w 689"/>
              <a:gd name="T25" fmla="*/ 2147483647 h 689"/>
              <a:gd name="T26" fmla="*/ 2147483647 w 689"/>
              <a:gd name="T27" fmla="*/ 2147483647 h 689"/>
              <a:gd name="T28" fmla="*/ 2147483647 w 689"/>
              <a:gd name="T29" fmla="*/ 2147483647 h 689"/>
              <a:gd name="T30" fmla="*/ 2147483647 w 689"/>
              <a:gd name="T31" fmla="*/ 2147483647 h 689"/>
              <a:gd name="T32" fmla="*/ 2147483647 w 689"/>
              <a:gd name="T33" fmla="*/ 2147483647 h 689"/>
              <a:gd name="T34" fmla="*/ 2147483647 w 689"/>
              <a:gd name="T35" fmla="*/ 2147483647 h 689"/>
              <a:gd name="T36" fmla="*/ 2147483647 w 689"/>
              <a:gd name="T37" fmla="*/ 2147483647 h 689"/>
              <a:gd name="T38" fmla="*/ 2147483647 w 689"/>
              <a:gd name="T39" fmla="*/ 2147483647 h 689"/>
              <a:gd name="T40" fmla="*/ 2147483647 w 689"/>
              <a:gd name="T41" fmla="*/ 2147483647 h 689"/>
              <a:gd name="T42" fmla="*/ 2147483647 w 689"/>
              <a:gd name="T43" fmla="*/ 2147483647 h 689"/>
              <a:gd name="T44" fmla="*/ 2147483647 w 689"/>
              <a:gd name="T45" fmla="*/ 2147483647 h 689"/>
              <a:gd name="T46" fmla="*/ 2147483647 w 689"/>
              <a:gd name="T47" fmla="*/ 2147483647 h 689"/>
              <a:gd name="T48" fmla="*/ 2147483647 w 689"/>
              <a:gd name="T49" fmla="*/ 2147483647 h 689"/>
              <a:gd name="T50" fmla="*/ 2147483647 w 689"/>
              <a:gd name="T51" fmla="*/ 2147483647 h 689"/>
              <a:gd name="T52" fmla="*/ 2147483647 w 689"/>
              <a:gd name="T53" fmla="*/ 2147483647 h 689"/>
              <a:gd name="T54" fmla="*/ 2147483647 w 689"/>
              <a:gd name="T55" fmla="*/ 2147483647 h 689"/>
              <a:gd name="T56" fmla="*/ 2147483647 w 689"/>
              <a:gd name="T57" fmla="*/ 2147483647 h 689"/>
              <a:gd name="T58" fmla="*/ 2147483647 w 689"/>
              <a:gd name="T59" fmla="*/ 2147483647 h 689"/>
              <a:gd name="T60" fmla="*/ 2147483647 w 689"/>
              <a:gd name="T61" fmla="*/ 2147483647 h 689"/>
              <a:gd name="T62" fmla="*/ 2147483647 w 689"/>
              <a:gd name="T63" fmla="*/ 2147483647 h 689"/>
              <a:gd name="T64" fmla="*/ 2147483647 w 689"/>
              <a:gd name="T65" fmla="*/ 2147483647 h 689"/>
              <a:gd name="T66" fmla="*/ 2147483647 w 689"/>
              <a:gd name="T67" fmla="*/ 2147483647 h 689"/>
              <a:gd name="T68" fmla="*/ 2147483647 w 689"/>
              <a:gd name="T69" fmla="*/ 2147483647 h 689"/>
              <a:gd name="T70" fmla="*/ 2147483647 w 689"/>
              <a:gd name="T71" fmla="*/ 2147483647 h 689"/>
              <a:gd name="T72" fmla="*/ 2147483647 w 689"/>
              <a:gd name="T73" fmla="*/ 2147483647 h 689"/>
              <a:gd name="T74" fmla="*/ 2147483647 w 689"/>
              <a:gd name="T75" fmla="*/ 2147483647 h 689"/>
              <a:gd name="T76" fmla="*/ 2147483647 w 689"/>
              <a:gd name="T77" fmla="*/ 2147483647 h 689"/>
              <a:gd name="T78" fmla="*/ 2147483647 w 689"/>
              <a:gd name="T79" fmla="*/ 2147483647 h 689"/>
              <a:gd name="T80" fmla="*/ 2147483647 w 689"/>
              <a:gd name="T81" fmla="*/ 2147483647 h 689"/>
              <a:gd name="T82" fmla="*/ 2147483647 w 689"/>
              <a:gd name="T83" fmla="*/ 2147483647 h 689"/>
              <a:gd name="T84" fmla="*/ 2147483647 w 689"/>
              <a:gd name="T85" fmla="*/ 2147483647 h 689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689"/>
              <a:gd name="T130" fmla="*/ 0 h 689"/>
              <a:gd name="T131" fmla="*/ 689 w 689"/>
              <a:gd name="T132" fmla="*/ 689 h 689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689" h="689">
                <a:moveTo>
                  <a:pt x="1" y="347"/>
                </a:moveTo>
                <a:cubicBezTo>
                  <a:pt x="0" y="345"/>
                  <a:pt x="0" y="344"/>
                  <a:pt x="1" y="342"/>
                </a:cubicBezTo>
                <a:lnTo>
                  <a:pt x="8" y="278"/>
                </a:lnTo>
                <a:cubicBezTo>
                  <a:pt x="8" y="276"/>
                  <a:pt x="8" y="275"/>
                  <a:pt x="8" y="274"/>
                </a:cubicBezTo>
                <a:lnTo>
                  <a:pt x="26" y="214"/>
                </a:lnTo>
                <a:cubicBezTo>
                  <a:pt x="27" y="212"/>
                  <a:pt x="28" y="210"/>
                  <a:pt x="28" y="209"/>
                </a:cubicBezTo>
                <a:lnTo>
                  <a:pt x="58" y="154"/>
                </a:lnTo>
                <a:cubicBezTo>
                  <a:pt x="59" y="153"/>
                  <a:pt x="60" y="151"/>
                  <a:pt x="61" y="150"/>
                </a:cubicBezTo>
                <a:lnTo>
                  <a:pt x="100" y="103"/>
                </a:lnTo>
                <a:cubicBezTo>
                  <a:pt x="101" y="102"/>
                  <a:pt x="102" y="101"/>
                  <a:pt x="103" y="100"/>
                </a:cubicBezTo>
                <a:lnTo>
                  <a:pt x="150" y="61"/>
                </a:lnTo>
                <a:cubicBezTo>
                  <a:pt x="151" y="60"/>
                  <a:pt x="153" y="59"/>
                  <a:pt x="154" y="58"/>
                </a:cubicBezTo>
                <a:lnTo>
                  <a:pt x="209" y="28"/>
                </a:lnTo>
                <a:cubicBezTo>
                  <a:pt x="210" y="28"/>
                  <a:pt x="212" y="27"/>
                  <a:pt x="214" y="26"/>
                </a:cubicBezTo>
                <a:lnTo>
                  <a:pt x="274" y="8"/>
                </a:lnTo>
                <a:cubicBezTo>
                  <a:pt x="275" y="8"/>
                  <a:pt x="276" y="8"/>
                  <a:pt x="278" y="8"/>
                </a:cubicBezTo>
                <a:lnTo>
                  <a:pt x="342" y="1"/>
                </a:lnTo>
                <a:cubicBezTo>
                  <a:pt x="344" y="0"/>
                  <a:pt x="345" y="0"/>
                  <a:pt x="347" y="1"/>
                </a:cubicBezTo>
                <a:lnTo>
                  <a:pt x="412" y="8"/>
                </a:lnTo>
                <a:cubicBezTo>
                  <a:pt x="414" y="8"/>
                  <a:pt x="415" y="8"/>
                  <a:pt x="416" y="8"/>
                </a:cubicBezTo>
                <a:lnTo>
                  <a:pt x="476" y="26"/>
                </a:lnTo>
                <a:cubicBezTo>
                  <a:pt x="478" y="27"/>
                  <a:pt x="480" y="28"/>
                  <a:pt x="481" y="28"/>
                </a:cubicBezTo>
                <a:lnTo>
                  <a:pt x="535" y="58"/>
                </a:lnTo>
                <a:cubicBezTo>
                  <a:pt x="536" y="59"/>
                  <a:pt x="538" y="60"/>
                  <a:pt x="539" y="61"/>
                </a:cubicBezTo>
                <a:lnTo>
                  <a:pt x="586" y="100"/>
                </a:lnTo>
                <a:cubicBezTo>
                  <a:pt x="587" y="101"/>
                  <a:pt x="588" y="102"/>
                  <a:pt x="589" y="103"/>
                </a:cubicBezTo>
                <a:lnTo>
                  <a:pt x="628" y="150"/>
                </a:lnTo>
                <a:cubicBezTo>
                  <a:pt x="629" y="151"/>
                  <a:pt x="630" y="153"/>
                  <a:pt x="631" y="154"/>
                </a:cubicBezTo>
                <a:lnTo>
                  <a:pt x="661" y="209"/>
                </a:lnTo>
                <a:cubicBezTo>
                  <a:pt x="661" y="210"/>
                  <a:pt x="662" y="212"/>
                  <a:pt x="662" y="213"/>
                </a:cubicBezTo>
                <a:lnTo>
                  <a:pt x="681" y="273"/>
                </a:lnTo>
                <a:cubicBezTo>
                  <a:pt x="682" y="275"/>
                  <a:pt x="682" y="277"/>
                  <a:pt x="682" y="278"/>
                </a:cubicBezTo>
                <a:lnTo>
                  <a:pt x="688" y="342"/>
                </a:lnTo>
                <a:cubicBezTo>
                  <a:pt x="689" y="344"/>
                  <a:pt x="689" y="345"/>
                  <a:pt x="688" y="347"/>
                </a:cubicBezTo>
                <a:lnTo>
                  <a:pt x="682" y="412"/>
                </a:lnTo>
                <a:cubicBezTo>
                  <a:pt x="682" y="413"/>
                  <a:pt x="682" y="415"/>
                  <a:pt x="681" y="417"/>
                </a:cubicBezTo>
                <a:lnTo>
                  <a:pt x="662" y="477"/>
                </a:lnTo>
                <a:cubicBezTo>
                  <a:pt x="662" y="478"/>
                  <a:pt x="661" y="480"/>
                  <a:pt x="660" y="481"/>
                </a:cubicBezTo>
                <a:lnTo>
                  <a:pt x="630" y="535"/>
                </a:lnTo>
                <a:cubicBezTo>
                  <a:pt x="630" y="536"/>
                  <a:pt x="629" y="538"/>
                  <a:pt x="628" y="539"/>
                </a:cubicBezTo>
                <a:lnTo>
                  <a:pt x="589" y="586"/>
                </a:lnTo>
                <a:cubicBezTo>
                  <a:pt x="588" y="587"/>
                  <a:pt x="587" y="588"/>
                  <a:pt x="586" y="589"/>
                </a:cubicBezTo>
                <a:lnTo>
                  <a:pt x="539" y="628"/>
                </a:lnTo>
                <a:cubicBezTo>
                  <a:pt x="538" y="629"/>
                  <a:pt x="536" y="630"/>
                  <a:pt x="535" y="630"/>
                </a:cubicBezTo>
                <a:lnTo>
                  <a:pt x="481" y="660"/>
                </a:lnTo>
                <a:cubicBezTo>
                  <a:pt x="480" y="661"/>
                  <a:pt x="478" y="662"/>
                  <a:pt x="477" y="662"/>
                </a:cubicBezTo>
                <a:lnTo>
                  <a:pt x="417" y="681"/>
                </a:lnTo>
                <a:cubicBezTo>
                  <a:pt x="415" y="682"/>
                  <a:pt x="413" y="682"/>
                  <a:pt x="412" y="682"/>
                </a:cubicBezTo>
                <a:lnTo>
                  <a:pt x="347" y="688"/>
                </a:lnTo>
                <a:cubicBezTo>
                  <a:pt x="345" y="689"/>
                  <a:pt x="344" y="689"/>
                  <a:pt x="342" y="688"/>
                </a:cubicBezTo>
                <a:lnTo>
                  <a:pt x="278" y="682"/>
                </a:lnTo>
                <a:cubicBezTo>
                  <a:pt x="277" y="682"/>
                  <a:pt x="275" y="682"/>
                  <a:pt x="273" y="681"/>
                </a:cubicBezTo>
                <a:lnTo>
                  <a:pt x="213" y="662"/>
                </a:lnTo>
                <a:cubicBezTo>
                  <a:pt x="212" y="662"/>
                  <a:pt x="210" y="661"/>
                  <a:pt x="209" y="661"/>
                </a:cubicBezTo>
                <a:lnTo>
                  <a:pt x="154" y="631"/>
                </a:lnTo>
                <a:cubicBezTo>
                  <a:pt x="153" y="630"/>
                  <a:pt x="151" y="629"/>
                  <a:pt x="150" y="628"/>
                </a:cubicBezTo>
                <a:lnTo>
                  <a:pt x="103" y="589"/>
                </a:lnTo>
                <a:cubicBezTo>
                  <a:pt x="102" y="588"/>
                  <a:pt x="101" y="587"/>
                  <a:pt x="100" y="586"/>
                </a:cubicBezTo>
                <a:lnTo>
                  <a:pt x="61" y="539"/>
                </a:lnTo>
                <a:cubicBezTo>
                  <a:pt x="60" y="538"/>
                  <a:pt x="59" y="536"/>
                  <a:pt x="58" y="535"/>
                </a:cubicBezTo>
                <a:lnTo>
                  <a:pt x="28" y="481"/>
                </a:lnTo>
                <a:cubicBezTo>
                  <a:pt x="28" y="480"/>
                  <a:pt x="27" y="478"/>
                  <a:pt x="26" y="476"/>
                </a:cubicBezTo>
                <a:lnTo>
                  <a:pt x="8" y="416"/>
                </a:lnTo>
                <a:cubicBezTo>
                  <a:pt x="8" y="415"/>
                  <a:pt x="8" y="414"/>
                  <a:pt x="8" y="412"/>
                </a:cubicBezTo>
                <a:lnTo>
                  <a:pt x="1" y="347"/>
                </a:lnTo>
                <a:close/>
                <a:moveTo>
                  <a:pt x="55" y="407"/>
                </a:moveTo>
                <a:lnTo>
                  <a:pt x="54" y="403"/>
                </a:lnTo>
                <a:lnTo>
                  <a:pt x="72" y="463"/>
                </a:lnTo>
                <a:lnTo>
                  <a:pt x="70" y="458"/>
                </a:lnTo>
                <a:lnTo>
                  <a:pt x="100" y="512"/>
                </a:lnTo>
                <a:lnTo>
                  <a:pt x="98" y="508"/>
                </a:lnTo>
                <a:lnTo>
                  <a:pt x="137" y="555"/>
                </a:lnTo>
                <a:lnTo>
                  <a:pt x="134" y="552"/>
                </a:lnTo>
                <a:lnTo>
                  <a:pt x="181" y="591"/>
                </a:lnTo>
                <a:lnTo>
                  <a:pt x="177" y="588"/>
                </a:lnTo>
                <a:lnTo>
                  <a:pt x="232" y="618"/>
                </a:lnTo>
                <a:lnTo>
                  <a:pt x="228" y="617"/>
                </a:lnTo>
                <a:lnTo>
                  <a:pt x="288" y="636"/>
                </a:lnTo>
                <a:lnTo>
                  <a:pt x="283" y="635"/>
                </a:lnTo>
                <a:lnTo>
                  <a:pt x="347" y="641"/>
                </a:lnTo>
                <a:lnTo>
                  <a:pt x="342" y="641"/>
                </a:lnTo>
                <a:lnTo>
                  <a:pt x="407" y="635"/>
                </a:lnTo>
                <a:lnTo>
                  <a:pt x="402" y="636"/>
                </a:lnTo>
                <a:lnTo>
                  <a:pt x="462" y="617"/>
                </a:lnTo>
                <a:lnTo>
                  <a:pt x="458" y="618"/>
                </a:lnTo>
                <a:lnTo>
                  <a:pt x="512" y="588"/>
                </a:lnTo>
                <a:lnTo>
                  <a:pt x="508" y="591"/>
                </a:lnTo>
                <a:lnTo>
                  <a:pt x="555" y="552"/>
                </a:lnTo>
                <a:lnTo>
                  <a:pt x="552" y="555"/>
                </a:lnTo>
                <a:lnTo>
                  <a:pt x="591" y="508"/>
                </a:lnTo>
                <a:lnTo>
                  <a:pt x="588" y="512"/>
                </a:lnTo>
                <a:lnTo>
                  <a:pt x="618" y="458"/>
                </a:lnTo>
                <a:lnTo>
                  <a:pt x="617" y="462"/>
                </a:lnTo>
                <a:lnTo>
                  <a:pt x="636" y="402"/>
                </a:lnTo>
                <a:lnTo>
                  <a:pt x="635" y="407"/>
                </a:lnTo>
                <a:lnTo>
                  <a:pt x="641" y="342"/>
                </a:lnTo>
                <a:lnTo>
                  <a:pt x="641" y="347"/>
                </a:lnTo>
                <a:lnTo>
                  <a:pt x="635" y="283"/>
                </a:lnTo>
                <a:lnTo>
                  <a:pt x="636" y="288"/>
                </a:lnTo>
                <a:lnTo>
                  <a:pt x="617" y="228"/>
                </a:lnTo>
                <a:lnTo>
                  <a:pt x="618" y="232"/>
                </a:lnTo>
                <a:lnTo>
                  <a:pt x="588" y="177"/>
                </a:lnTo>
                <a:lnTo>
                  <a:pt x="591" y="181"/>
                </a:lnTo>
                <a:lnTo>
                  <a:pt x="552" y="134"/>
                </a:lnTo>
                <a:lnTo>
                  <a:pt x="555" y="137"/>
                </a:lnTo>
                <a:lnTo>
                  <a:pt x="508" y="98"/>
                </a:lnTo>
                <a:lnTo>
                  <a:pt x="512" y="100"/>
                </a:lnTo>
                <a:lnTo>
                  <a:pt x="458" y="70"/>
                </a:lnTo>
                <a:lnTo>
                  <a:pt x="463" y="72"/>
                </a:lnTo>
                <a:lnTo>
                  <a:pt x="403" y="54"/>
                </a:lnTo>
                <a:lnTo>
                  <a:pt x="407" y="55"/>
                </a:lnTo>
                <a:lnTo>
                  <a:pt x="342" y="48"/>
                </a:lnTo>
                <a:lnTo>
                  <a:pt x="347" y="48"/>
                </a:lnTo>
                <a:lnTo>
                  <a:pt x="283" y="55"/>
                </a:lnTo>
                <a:lnTo>
                  <a:pt x="287" y="54"/>
                </a:lnTo>
                <a:lnTo>
                  <a:pt x="227" y="72"/>
                </a:lnTo>
                <a:lnTo>
                  <a:pt x="232" y="71"/>
                </a:lnTo>
                <a:lnTo>
                  <a:pt x="177" y="101"/>
                </a:lnTo>
                <a:lnTo>
                  <a:pt x="181" y="98"/>
                </a:lnTo>
                <a:lnTo>
                  <a:pt x="134" y="137"/>
                </a:lnTo>
                <a:lnTo>
                  <a:pt x="137" y="134"/>
                </a:lnTo>
                <a:lnTo>
                  <a:pt x="98" y="181"/>
                </a:lnTo>
                <a:lnTo>
                  <a:pt x="101" y="177"/>
                </a:lnTo>
                <a:lnTo>
                  <a:pt x="71" y="232"/>
                </a:lnTo>
                <a:lnTo>
                  <a:pt x="72" y="227"/>
                </a:lnTo>
                <a:lnTo>
                  <a:pt x="54" y="287"/>
                </a:lnTo>
                <a:lnTo>
                  <a:pt x="55" y="283"/>
                </a:lnTo>
                <a:lnTo>
                  <a:pt x="48" y="347"/>
                </a:lnTo>
                <a:lnTo>
                  <a:pt x="48" y="342"/>
                </a:lnTo>
                <a:lnTo>
                  <a:pt x="55" y="407"/>
                </a:lnTo>
                <a:close/>
              </a:path>
            </a:pathLst>
          </a:custGeom>
          <a:solidFill>
            <a:srgbClr val="000066"/>
          </a:solidFill>
          <a:ln w="0">
            <a:solidFill>
              <a:srgbClr val="000066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sp>
        <p:nvSpPr>
          <p:cNvPr id="272416" name="Rectangle 384"/>
          <p:cNvSpPr>
            <a:spLocks noChangeArrowheads="1"/>
          </p:cNvSpPr>
          <p:nvPr/>
        </p:nvSpPr>
        <p:spPr bwMode="auto">
          <a:xfrm>
            <a:off x="595313" y="1179513"/>
            <a:ext cx="12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>
                <a:solidFill>
                  <a:srgbClr val="000066"/>
                </a:solidFill>
                <a:latin typeface="Arial Black" pitchFamily="34" charset="0"/>
                <a:cs typeface="Arial" pitchFamily="34" charset="0"/>
              </a:rPr>
              <a:t>1</a:t>
            </a:r>
            <a:endParaRPr lang="en-US" sz="1800">
              <a:cs typeface="Arial" pitchFamily="34" charset="0"/>
            </a:endParaRPr>
          </a:p>
        </p:txBody>
      </p:sp>
      <p:sp>
        <p:nvSpPr>
          <p:cNvPr id="272417" name="Rectangle 385"/>
          <p:cNvSpPr>
            <a:spLocks noChangeArrowheads="1"/>
          </p:cNvSpPr>
          <p:nvPr/>
        </p:nvSpPr>
        <p:spPr bwMode="auto">
          <a:xfrm>
            <a:off x="1954213" y="1350963"/>
            <a:ext cx="1487487" cy="10652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sp>
        <p:nvSpPr>
          <p:cNvPr id="272418" name="Rectangle 386"/>
          <p:cNvSpPr>
            <a:spLocks noChangeArrowheads="1"/>
          </p:cNvSpPr>
          <p:nvPr/>
        </p:nvSpPr>
        <p:spPr bwMode="auto">
          <a:xfrm>
            <a:off x="1993900" y="1536700"/>
            <a:ext cx="139065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cs typeface="Arial" pitchFamily="34" charset="0"/>
              </a:rPr>
              <a:t>Connect old and new PC for secure data &amp; settings transfer</a:t>
            </a:r>
          </a:p>
        </p:txBody>
      </p:sp>
      <p:pic>
        <p:nvPicPr>
          <p:cNvPr id="272419" name="Picture 39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78025" y="1160463"/>
            <a:ext cx="4000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2420" name="Picture 39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78025" y="1160463"/>
            <a:ext cx="4000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2421" name="Picture 39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97075" y="1187450"/>
            <a:ext cx="361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2422" name="Picture 39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997075" y="1187450"/>
            <a:ext cx="361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2423" name="Freeform 394"/>
          <p:cNvSpPr>
            <a:spLocks/>
          </p:cNvSpPr>
          <p:nvPr/>
        </p:nvSpPr>
        <p:spPr bwMode="auto">
          <a:xfrm>
            <a:off x="1958975" y="1143000"/>
            <a:ext cx="373063" cy="354013"/>
          </a:xfrm>
          <a:custGeom>
            <a:avLst/>
            <a:gdLst>
              <a:gd name="T0" fmla="*/ 0 w 640"/>
              <a:gd name="T1" fmla="*/ 2147483647 h 640"/>
              <a:gd name="T2" fmla="*/ 2147483647 w 640"/>
              <a:gd name="T3" fmla="*/ 0 h 640"/>
              <a:gd name="T4" fmla="*/ 2147483647 w 640"/>
              <a:gd name="T5" fmla="*/ 0 h 640"/>
              <a:gd name="T6" fmla="*/ 2147483647 w 640"/>
              <a:gd name="T7" fmla="*/ 0 h 640"/>
              <a:gd name="T8" fmla="*/ 2147483647 w 640"/>
              <a:gd name="T9" fmla="*/ 2147483647 h 640"/>
              <a:gd name="T10" fmla="*/ 2147483647 w 640"/>
              <a:gd name="T11" fmla="*/ 2147483647 h 640"/>
              <a:gd name="T12" fmla="*/ 2147483647 w 640"/>
              <a:gd name="T13" fmla="*/ 2147483647 h 640"/>
              <a:gd name="T14" fmla="*/ 2147483647 w 640"/>
              <a:gd name="T15" fmla="*/ 2147483647 h 640"/>
              <a:gd name="T16" fmla="*/ 2147483647 w 640"/>
              <a:gd name="T17" fmla="*/ 2147483647 h 640"/>
              <a:gd name="T18" fmla="*/ 2147483647 w 640"/>
              <a:gd name="T19" fmla="*/ 2147483647 h 640"/>
              <a:gd name="T20" fmla="*/ 0 w 640"/>
              <a:gd name="T21" fmla="*/ 2147483647 h 640"/>
              <a:gd name="T22" fmla="*/ 0 w 640"/>
              <a:gd name="T23" fmla="*/ 2147483647 h 64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40"/>
              <a:gd name="T37" fmla="*/ 0 h 640"/>
              <a:gd name="T38" fmla="*/ 640 w 640"/>
              <a:gd name="T39" fmla="*/ 640 h 64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40" h="640">
                <a:moveTo>
                  <a:pt x="0" y="320"/>
                </a:moveTo>
                <a:cubicBezTo>
                  <a:pt x="0" y="144"/>
                  <a:pt x="144" y="0"/>
                  <a:pt x="320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497" y="0"/>
                  <a:pt x="640" y="144"/>
                  <a:pt x="640" y="320"/>
                </a:cubicBezTo>
                <a:cubicBezTo>
                  <a:pt x="640" y="320"/>
                  <a:pt x="640" y="320"/>
                  <a:pt x="640" y="320"/>
                </a:cubicBezTo>
                <a:cubicBezTo>
                  <a:pt x="640" y="497"/>
                  <a:pt x="497" y="640"/>
                  <a:pt x="320" y="640"/>
                </a:cubicBezTo>
                <a:cubicBezTo>
                  <a:pt x="320" y="640"/>
                  <a:pt x="320" y="640"/>
                  <a:pt x="320" y="640"/>
                </a:cubicBezTo>
                <a:cubicBezTo>
                  <a:pt x="144" y="640"/>
                  <a:pt x="0" y="497"/>
                  <a:pt x="0" y="320"/>
                </a:cubicBezTo>
                <a:cubicBezTo>
                  <a:pt x="0" y="320"/>
                  <a:pt x="0" y="320"/>
                  <a:pt x="0" y="320"/>
                </a:cubicBezTo>
                <a:close/>
              </a:path>
            </a:pathLst>
          </a:custGeom>
          <a:solidFill>
            <a:srgbClr val="E6EAEA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sp>
        <p:nvSpPr>
          <p:cNvPr id="272424" name="Freeform 395"/>
          <p:cNvSpPr>
            <a:spLocks noEditPoints="1"/>
          </p:cNvSpPr>
          <p:nvPr/>
        </p:nvSpPr>
        <p:spPr bwMode="auto">
          <a:xfrm>
            <a:off x="1946275" y="1128713"/>
            <a:ext cx="400050" cy="382587"/>
          </a:xfrm>
          <a:custGeom>
            <a:avLst/>
            <a:gdLst>
              <a:gd name="T0" fmla="*/ 2147483647 w 689"/>
              <a:gd name="T1" fmla="*/ 2147483647 h 689"/>
              <a:gd name="T2" fmla="*/ 2147483647 w 689"/>
              <a:gd name="T3" fmla="*/ 2147483647 h 689"/>
              <a:gd name="T4" fmla="*/ 2147483647 w 689"/>
              <a:gd name="T5" fmla="*/ 2147483647 h 689"/>
              <a:gd name="T6" fmla="*/ 2147483647 w 689"/>
              <a:gd name="T7" fmla="*/ 2147483647 h 689"/>
              <a:gd name="T8" fmla="*/ 2147483647 w 689"/>
              <a:gd name="T9" fmla="*/ 2147483647 h 689"/>
              <a:gd name="T10" fmla="*/ 2147483647 w 689"/>
              <a:gd name="T11" fmla="*/ 2147483647 h 689"/>
              <a:gd name="T12" fmla="*/ 2147483647 w 689"/>
              <a:gd name="T13" fmla="*/ 2147483647 h 689"/>
              <a:gd name="T14" fmla="*/ 2147483647 w 689"/>
              <a:gd name="T15" fmla="*/ 2147483647 h 689"/>
              <a:gd name="T16" fmla="*/ 2147483647 w 689"/>
              <a:gd name="T17" fmla="*/ 2147483647 h 689"/>
              <a:gd name="T18" fmla="*/ 2147483647 w 689"/>
              <a:gd name="T19" fmla="*/ 2147483647 h 689"/>
              <a:gd name="T20" fmla="*/ 2147483647 w 689"/>
              <a:gd name="T21" fmla="*/ 2147483647 h 689"/>
              <a:gd name="T22" fmla="*/ 2147483647 w 689"/>
              <a:gd name="T23" fmla="*/ 2147483647 h 689"/>
              <a:gd name="T24" fmla="*/ 2147483647 w 689"/>
              <a:gd name="T25" fmla="*/ 2147483647 h 689"/>
              <a:gd name="T26" fmla="*/ 2147483647 w 689"/>
              <a:gd name="T27" fmla="*/ 2147483647 h 689"/>
              <a:gd name="T28" fmla="*/ 2147483647 w 689"/>
              <a:gd name="T29" fmla="*/ 2147483647 h 689"/>
              <a:gd name="T30" fmla="*/ 2147483647 w 689"/>
              <a:gd name="T31" fmla="*/ 2147483647 h 689"/>
              <a:gd name="T32" fmla="*/ 2147483647 w 689"/>
              <a:gd name="T33" fmla="*/ 2147483647 h 689"/>
              <a:gd name="T34" fmla="*/ 2147483647 w 689"/>
              <a:gd name="T35" fmla="*/ 2147483647 h 689"/>
              <a:gd name="T36" fmla="*/ 2147483647 w 689"/>
              <a:gd name="T37" fmla="*/ 2147483647 h 689"/>
              <a:gd name="T38" fmla="*/ 2147483647 w 689"/>
              <a:gd name="T39" fmla="*/ 2147483647 h 689"/>
              <a:gd name="T40" fmla="*/ 2147483647 w 689"/>
              <a:gd name="T41" fmla="*/ 2147483647 h 689"/>
              <a:gd name="T42" fmla="*/ 2147483647 w 689"/>
              <a:gd name="T43" fmla="*/ 2147483647 h 689"/>
              <a:gd name="T44" fmla="*/ 2147483647 w 689"/>
              <a:gd name="T45" fmla="*/ 2147483647 h 689"/>
              <a:gd name="T46" fmla="*/ 2147483647 w 689"/>
              <a:gd name="T47" fmla="*/ 2147483647 h 689"/>
              <a:gd name="T48" fmla="*/ 2147483647 w 689"/>
              <a:gd name="T49" fmla="*/ 2147483647 h 689"/>
              <a:gd name="T50" fmla="*/ 2147483647 w 689"/>
              <a:gd name="T51" fmla="*/ 2147483647 h 689"/>
              <a:gd name="T52" fmla="*/ 2147483647 w 689"/>
              <a:gd name="T53" fmla="*/ 2147483647 h 689"/>
              <a:gd name="T54" fmla="*/ 2147483647 w 689"/>
              <a:gd name="T55" fmla="*/ 2147483647 h 689"/>
              <a:gd name="T56" fmla="*/ 2147483647 w 689"/>
              <a:gd name="T57" fmla="*/ 2147483647 h 689"/>
              <a:gd name="T58" fmla="*/ 2147483647 w 689"/>
              <a:gd name="T59" fmla="*/ 2147483647 h 689"/>
              <a:gd name="T60" fmla="*/ 2147483647 w 689"/>
              <a:gd name="T61" fmla="*/ 2147483647 h 689"/>
              <a:gd name="T62" fmla="*/ 2147483647 w 689"/>
              <a:gd name="T63" fmla="*/ 2147483647 h 689"/>
              <a:gd name="T64" fmla="*/ 2147483647 w 689"/>
              <a:gd name="T65" fmla="*/ 2147483647 h 689"/>
              <a:gd name="T66" fmla="*/ 2147483647 w 689"/>
              <a:gd name="T67" fmla="*/ 2147483647 h 689"/>
              <a:gd name="T68" fmla="*/ 2147483647 w 689"/>
              <a:gd name="T69" fmla="*/ 2147483647 h 689"/>
              <a:gd name="T70" fmla="*/ 2147483647 w 689"/>
              <a:gd name="T71" fmla="*/ 2147483647 h 689"/>
              <a:gd name="T72" fmla="*/ 2147483647 w 689"/>
              <a:gd name="T73" fmla="*/ 2147483647 h 689"/>
              <a:gd name="T74" fmla="*/ 2147483647 w 689"/>
              <a:gd name="T75" fmla="*/ 2147483647 h 689"/>
              <a:gd name="T76" fmla="*/ 2147483647 w 689"/>
              <a:gd name="T77" fmla="*/ 2147483647 h 689"/>
              <a:gd name="T78" fmla="*/ 2147483647 w 689"/>
              <a:gd name="T79" fmla="*/ 2147483647 h 689"/>
              <a:gd name="T80" fmla="*/ 2147483647 w 689"/>
              <a:gd name="T81" fmla="*/ 2147483647 h 689"/>
              <a:gd name="T82" fmla="*/ 2147483647 w 689"/>
              <a:gd name="T83" fmla="*/ 2147483647 h 689"/>
              <a:gd name="T84" fmla="*/ 2147483647 w 689"/>
              <a:gd name="T85" fmla="*/ 2147483647 h 689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689"/>
              <a:gd name="T130" fmla="*/ 0 h 689"/>
              <a:gd name="T131" fmla="*/ 689 w 689"/>
              <a:gd name="T132" fmla="*/ 689 h 689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689" h="689">
                <a:moveTo>
                  <a:pt x="1" y="347"/>
                </a:moveTo>
                <a:cubicBezTo>
                  <a:pt x="0" y="345"/>
                  <a:pt x="0" y="344"/>
                  <a:pt x="1" y="342"/>
                </a:cubicBezTo>
                <a:lnTo>
                  <a:pt x="8" y="278"/>
                </a:lnTo>
                <a:cubicBezTo>
                  <a:pt x="8" y="276"/>
                  <a:pt x="8" y="275"/>
                  <a:pt x="8" y="274"/>
                </a:cubicBezTo>
                <a:lnTo>
                  <a:pt x="26" y="214"/>
                </a:lnTo>
                <a:cubicBezTo>
                  <a:pt x="27" y="212"/>
                  <a:pt x="28" y="210"/>
                  <a:pt x="28" y="209"/>
                </a:cubicBezTo>
                <a:lnTo>
                  <a:pt x="58" y="154"/>
                </a:lnTo>
                <a:cubicBezTo>
                  <a:pt x="59" y="153"/>
                  <a:pt x="60" y="151"/>
                  <a:pt x="61" y="150"/>
                </a:cubicBezTo>
                <a:lnTo>
                  <a:pt x="100" y="103"/>
                </a:lnTo>
                <a:cubicBezTo>
                  <a:pt x="101" y="102"/>
                  <a:pt x="102" y="101"/>
                  <a:pt x="103" y="100"/>
                </a:cubicBezTo>
                <a:lnTo>
                  <a:pt x="150" y="61"/>
                </a:lnTo>
                <a:cubicBezTo>
                  <a:pt x="151" y="60"/>
                  <a:pt x="153" y="59"/>
                  <a:pt x="154" y="58"/>
                </a:cubicBezTo>
                <a:lnTo>
                  <a:pt x="209" y="28"/>
                </a:lnTo>
                <a:cubicBezTo>
                  <a:pt x="210" y="28"/>
                  <a:pt x="212" y="27"/>
                  <a:pt x="214" y="26"/>
                </a:cubicBezTo>
                <a:lnTo>
                  <a:pt x="274" y="8"/>
                </a:lnTo>
                <a:cubicBezTo>
                  <a:pt x="275" y="8"/>
                  <a:pt x="276" y="8"/>
                  <a:pt x="278" y="8"/>
                </a:cubicBezTo>
                <a:lnTo>
                  <a:pt x="342" y="1"/>
                </a:lnTo>
                <a:cubicBezTo>
                  <a:pt x="344" y="0"/>
                  <a:pt x="345" y="0"/>
                  <a:pt x="347" y="1"/>
                </a:cubicBezTo>
                <a:lnTo>
                  <a:pt x="412" y="8"/>
                </a:lnTo>
                <a:cubicBezTo>
                  <a:pt x="414" y="8"/>
                  <a:pt x="415" y="8"/>
                  <a:pt x="416" y="8"/>
                </a:cubicBezTo>
                <a:lnTo>
                  <a:pt x="476" y="26"/>
                </a:lnTo>
                <a:cubicBezTo>
                  <a:pt x="478" y="27"/>
                  <a:pt x="480" y="28"/>
                  <a:pt x="481" y="28"/>
                </a:cubicBezTo>
                <a:lnTo>
                  <a:pt x="535" y="58"/>
                </a:lnTo>
                <a:cubicBezTo>
                  <a:pt x="536" y="59"/>
                  <a:pt x="538" y="60"/>
                  <a:pt x="539" y="61"/>
                </a:cubicBezTo>
                <a:lnTo>
                  <a:pt x="586" y="100"/>
                </a:lnTo>
                <a:cubicBezTo>
                  <a:pt x="587" y="101"/>
                  <a:pt x="588" y="102"/>
                  <a:pt x="589" y="103"/>
                </a:cubicBezTo>
                <a:lnTo>
                  <a:pt x="628" y="150"/>
                </a:lnTo>
                <a:cubicBezTo>
                  <a:pt x="629" y="151"/>
                  <a:pt x="630" y="153"/>
                  <a:pt x="631" y="154"/>
                </a:cubicBezTo>
                <a:lnTo>
                  <a:pt x="661" y="209"/>
                </a:lnTo>
                <a:cubicBezTo>
                  <a:pt x="661" y="210"/>
                  <a:pt x="662" y="212"/>
                  <a:pt x="662" y="213"/>
                </a:cubicBezTo>
                <a:lnTo>
                  <a:pt x="681" y="273"/>
                </a:lnTo>
                <a:cubicBezTo>
                  <a:pt x="682" y="275"/>
                  <a:pt x="682" y="277"/>
                  <a:pt x="682" y="278"/>
                </a:cubicBezTo>
                <a:lnTo>
                  <a:pt x="688" y="342"/>
                </a:lnTo>
                <a:cubicBezTo>
                  <a:pt x="689" y="344"/>
                  <a:pt x="689" y="345"/>
                  <a:pt x="688" y="347"/>
                </a:cubicBezTo>
                <a:lnTo>
                  <a:pt x="682" y="412"/>
                </a:lnTo>
                <a:cubicBezTo>
                  <a:pt x="682" y="413"/>
                  <a:pt x="682" y="415"/>
                  <a:pt x="681" y="417"/>
                </a:cubicBezTo>
                <a:lnTo>
                  <a:pt x="662" y="477"/>
                </a:lnTo>
                <a:cubicBezTo>
                  <a:pt x="662" y="478"/>
                  <a:pt x="661" y="480"/>
                  <a:pt x="660" y="481"/>
                </a:cubicBezTo>
                <a:lnTo>
                  <a:pt x="630" y="535"/>
                </a:lnTo>
                <a:cubicBezTo>
                  <a:pt x="630" y="536"/>
                  <a:pt x="629" y="538"/>
                  <a:pt x="628" y="539"/>
                </a:cubicBezTo>
                <a:lnTo>
                  <a:pt x="589" y="586"/>
                </a:lnTo>
                <a:cubicBezTo>
                  <a:pt x="588" y="587"/>
                  <a:pt x="587" y="588"/>
                  <a:pt x="586" y="589"/>
                </a:cubicBezTo>
                <a:lnTo>
                  <a:pt x="539" y="628"/>
                </a:lnTo>
                <a:cubicBezTo>
                  <a:pt x="538" y="629"/>
                  <a:pt x="536" y="630"/>
                  <a:pt x="535" y="630"/>
                </a:cubicBezTo>
                <a:lnTo>
                  <a:pt x="481" y="660"/>
                </a:lnTo>
                <a:cubicBezTo>
                  <a:pt x="480" y="661"/>
                  <a:pt x="478" y="662"/>
                  <a:pt x="477" y="662"/>
                </a:cubicBezTo>
                <a:lnTo>
                  <a:pt x="417" y="681"/>
                </a:lnTo>
                <a:cubicBezTo>
                  <a:pt x="415" y="682"/>
                  <a:pt x="413" y="682"/>
                  <a:pt x="412" y="682"/>
                </a:cubicBezTo>
                <a:lnTo>
                  <a:pt x="347" y="688"/>
                </a:lnTo>
                <a:cubicBezTo>
                  <a:pt x="345" y="689"/>
                  <a:pt x="344" y="689"/>
                  <a:pt x="342" y="688"/>
                </a:cubicBezTo>
                <a:lnTo>
                  <a:pt x="278" y="682"/>
                </a:lnTo>
                <a:cubicBezTo>
                  <a:pt x="277" y="682"/>
                  <a:pt x="275" y="682"/>
                  <a:pt x="273" y="681"/>
                </a:cubicBezTo>
                <a:lnTo>
                  <a:pt x="213" y="662"/>
                </a:lnTo>
                <a:cubicBezTo>
                  <a:pt x="212" y="662"/>
                  <a:pt x="210" y="661"/>
                  <a:pt x="209" y="661"/>
                </a:cubicBezTo>
                <a:lnTo>
                  <a:pt x="154" y="631"/>
                </a:lnTo>
                <a:cubicBezTo>
                  <a:pt x="153" y="630"/>
                  <a:pt x="151" y="629"/>
                  <a:pt x="150" y="628"/>
                </a:cubicBezTo>
                <a:lnTo>
                  <a:pt x="103" y="589"/>
                </a:lnTo>
                <a:cubicBezTo>
                  <a:pt x="102" y="588"/>
                  <a:pt x="101" y="587"/>
                  <a:pt x="100" y="586"/>
                </a:cubicBezTo>
                <a:lnTo>
                  <a:pt x="61" y="539"/>
                </a:lnTo>
                <a:cubicBezTo>
                  <a:pt x="60" y="538"/>
                  <a:pt x="59" y="536"/>
                  <a:pt x="58" y="535"/>
                </a:cubicBezTo>
                <a:lnTo>
                  <a:pt x="28" y="481"/>
                </a:lnTo>
                <a:cubicBezTo>
                  <a:pt x="28" y="480"/>
                  <a:pt x="27" y="478"/>
                  <a:pt x="26" y="476"/>
                </a:cubicBezTo>
                <a:lnTo>
                  <a:pt x="8" y="416"/>
                </a:lnTo>
                <a:cubicBezTo>
                  <a:pt x="8" y="415"/>
                  <a:pt x="8" y="414"/>
                  <a:pt x="8" y="412"/>
                </a:cubicBezTo>
                <a:lnTo>
                  <a:pt x="1" y="347"/>
                </a:lnTo>
                <a:close/>
                <a:moveTo>
                  <a:pt x="55" y="407"/>
                </a:moveTo>
                <a:lnTo>
                  <a:pt x="54" y="403"/>
                </a:lnTo>
                <a:lnTo>
                  <a:pt x="72" y="463"/>
                </a:lnTo>
                <a:lnTo>
                  <a:pt x="70" y="458"/>
                </a:lnTo>
                <a:lnTo>
                  <a:pt x="100" y="512"/>
                </a:lnTo>
                <a:lnTo>
                  <a:pt x="98" y="508"/>
                </a:lnTo>
                <a:lnTo>
                  <a:pt x="137" y="555"/>
                </a:lnTo>
                <a:lnTo>
                  <a:pt x="134" y="552"/>
                </a:lnTo>
                <a:lnTo>
                  <a:pt x="181" y="591"/>
                </a:lnTo>
                <a:lnTo>
                  <a:pt x="177" y="588"/>
                </a:lnTo>
                <a:lnTo>
                  <a:pt x="232" y="618"/>
                </a:lnTo>
                <a:lnTo>
                  <a:pt x="228" y="617"/>
                </a:lnTo>
                <a:lnTo>
                  <a:pt x="288" y="636"/>
                </a:lnTo>
                <a:lnTo>
                  <a:pt x="283" y="635"/>
                </a:lnTo>
                <a:lnTo>
                  <a:pt x="347" y="641"/>
                </a:lnTo>
                <a:lnTo>
                  <a:pt x="342" y="641"/>
                </a:lnTo>
                <a:lnTo>
                  <a:pt x="407" y="635"/>
                </a:lnTo>
                <a:lnTo>
                  <a:pt x="402" y="636"/>
                </a:lnTo>
                <a:lnTo>
                  <a:pt x="462" y="617"/>
                </a:lnTo>
                <a:lnTo>
                  <a:pt x="458" y="618"/>
                </a:lnTo>
                <a:lnTo>
                  <a:pt x="512" y="588"/>
                </a:lnTo>
                <a:lnTo>
                  <a:pt x="508" y="591"/>
                </a:lnTo>
                <a:lnTo>
                  <a:pt x="555" y="552"/>
                </a:lnTo>
                <a:lnTo>
                  <a:pt x="552" y="555"/>
                </a:lnTo>
                <a:lnTo>
                  <a:pt x="591" y="508"/>
                </a:lnTo>
                <a:lnTo>
                  <a:pt x="588" y="512"/>
                </a:lnTo>
                <a:lnTo>
                  <a:pt x="618" y="458"/>
                </a:lnTo>
                <a:lnTo>
                  <a:pt x="617" y="462"/>
                </a:lnTo>
                <a:lnTo>
                  <a:pt x="636" y="402"/>
                </a:lnTo>
                <a:lnTo>
                  <a:pt x="635" y="407"/>
                </a:lnTo>
                <a:lnTo>
                  <a:pt x="641" y="342"/>
                </a:lnTo>
                <a:lnTo>
                  <a:pt x="641" y="347"/>
                </a:lnTo>
                <a:lnTo>
                  <a:pt x="635" y="283"/>
                </a:lnTo>
                <a:lnTo>
                  <a:pt x="636" y="288"/>
                </a:lnTo>
                <a:lnTo>
                  <a:pt x="617" y="228"/>
                </a:lnTo>
                <a:lnTo>
                  <a:pt x="618" y="232"/>
                </a:lnTo>
                <a:lnTo>
                  <a:pt x="588" y="177"/>
                </a:lnTo>
                <a:lnTo>
                  <a:pt x="591" y="181"/>
                </a:lnTo>
                <a:lnTo>
                  <a:pt x="552" y="134"/>
                </a:lnTo>
                <a:lnTo>
                  <a:pt x="555" y="137"/>
                </a:lnTo>
                <a:lnTo>
                  <a:pt x="508" y="98"/>
                </a:lnTo>
                <a:lnTo>
                  <a:pt x="512" y="100"/>
                </a:lnTo>
                <a:lnTo>
                  <a:pt x="458" y="70"/>
                </a:lnTo>
                <a:lnTo>
                  <a:pt x="463" y="72"/>
                </a:lnTo>
                <a:lnTo>
                  <a:pt x="403" y="54"/>
                </a:lnTo>
                <a:lnTo>
                  <a:pt x="407" y="55"/>
                </a:lnTo>
                <a:lnTo>
                  <a:pt x="342" y="48"/>
                </a:lnTo>
                <a:lnTo>
                  <a:pt x="347" y="48"/>
                </a:lnTo>
                <a:lnTo>
                  <a:pt x="283" y="55"/>
                </a:lnTo>
                <a:lnTo>
                  <a:pt x="287" y="54"/>
                </a:lnTo>
                <a:lnTo>
                  <a:pt x="227" y="72"/>
                </a:lnTo>
                <a:lnTo>
                  <a:pt x="232" y="71"/>
                </a:lnTo>
                <a:lnTo>
                  <a:pt x="177" y="101"/>
                </a:lnTo>
                <a:lnTo>
                  <a:pt x="181" y="98"/>
                </a:lnTo>
                <a:lnTo>
                  <a:pt x="134" y="137"/>
                </a:lnTo>
                <a:lnTo>
                  <a:pt x="137" y="134"/>
                </a:lnTo>
                <a:lnTo>
                  <a:pt x="98" y="181"/>
                </a:lnTo>
                <a:lnTo>
                  <a:pt x="101" y="177"/>
                </a:lnTo>
                <a:lnTo>
                  <a:pt x="71" y="232"/>
                </a:lnTo>
                <a:lnTo>
                  <a:pt x="72" y="227"/>
                </a:lnTo>
                <a:lnTo>
                  <a:pt x="54" y="287"/>
                </a:lnTo>
                <a:lnTo>
                  <a:pt x="55" y="283"/>
                </a:lnTo>
                <a:lnTo>
                  <a:pt x="48" y="347"/>
                </a:lnTo>
                <a:lnTo>
                  <a:pt x="48" y="342"/>
                </a:lnTo>
                <a:lnTo>
                  <a:pt x="55" y="407"/>
                </a:lnTo>
                <a:close/>
              </a:path>
            </a:pathLst>
          </a:custGeom>
          <a:solidFill>
            <a:srgbClr val="000066"/>
          </a:solidFill>
          <a:ln w="0">
            <a:solidFill>
              <a:srgbClr val="000066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sp>
        <p:nvSpPr>
          <p:cNvPr id="272425" name="Rectangle 396"/>
          <p:cNvSpPr>
            <a:spLocks noChangeArrowheads="1"/>
          </p:cNvSpPr>
          <p:nvPr/>
        </p:nvSpPr>
        <p:spPr bwMode="auto">
          <a:xfrm>
            <a:off x="2081213" y="1179513"/>
            <a:ext cx="12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>
                <a:solidFill>
                  <a:srgbClr val="000066"/>
                </a:solidFill>
                <a:latin typeface="Arial Black" pitchFamily="34" charset="0"/>
                <a:cs typeface="Arial" pitchFamily="34" charset="0"/>
              </a:rPr>
              <a:t>2</a:t>
            </a:r>
            <a:endParaRPr lang="en-US" sz="1800">
              <a:cs typeface="Arial" pitchFamily="34" charset="0"/>
            </a:endParaRPr>
          </a:p>
        </p:txBody>
      </p:sp>
      <p:sp>
        <p:nvSpPr>
          <p:cNvPr id="272426" name="Rectangle 397"/>
          <p:cNvSpPr>
            <a:spLocks noChangeArrowheads="1"/>
          </p:cNvSpPr>
          <p:nvPr/>
        </p:nvSpPr>
        <p:spPr bwMode="auto">
          <a:xfrm>
            <a:off x="3516313" y="1350963"/>
            <a:ext cx="1412875" cy="10652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sp>
        <p:nvSpPr>
          <p:cNvPr id="272427" name="Rectangle 398"/>
          <p:cNvSpPr>
            <a:spLocks noChangeArrowheads="1"/>
          </p:cNvSpPr>
          <p:nvPr/>
        </p:nvSpPr>
        <p:spPr bwMode="auto">
          <a:xfrm>
            <a:off x="3540125" y="1535113"/>
            <a:ext cx="135572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cs typeface="Arial" pitchFamily="34" charset="0"/>
              </a:rPr>
              <a:t>Complete One Touch interview &amp; select the profile 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  <a:cs typeface="Arial" pitchFamily="34" charset="0"/>
              </a:rPr>
              <a:t>for deployment</a:t>
            </a:r>
          </a:p>
        </p:txBody>
      </p:sp>
      <p:pic>
        <p:nvPicPr>
          <p:cNvPr id="272428" name="Picture 40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540125" y="1160463"/>
            <a:ext cx="398463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2429" name="Picture 40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540125" y="1160463"/>
            <a:ext cx="398463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2430" name="Picture 404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557588" y="1187450"/>
            <a:ext cx="3635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2431" name="Picture 405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557588" y="1187450"/>
            <a:ext cx="3635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2432" name="Freeform 406"/>
          <p:cNvSpPr>
            <a:spLocks/>
          </p:cNvSpPr>
          <p:nvPr/>
        </p:nvSpPr>
        <p:spPr bwMode="auto">
          <a:xfrm>
            <a:off x="3521075" y="1143000"/>
            <a:ext cx="371475" cy="354013"/>
          </a:xfrm>
          <a:custGeom>
            <a:avLst/>
            <a:gdLst>
              <a:gd name="T0" fmla="*/ 0 w 640"/>
              <a:gd name="T1" fmla="*/ 2147483647 h 640"/>
              <a:gd name="T2" fmla="*/ 2147483647 w 640"/>
              <a:gd name="T3" fmla="*/ 0 h 640"/>
              <a:gd name="T4" fmla="*/ 2147483647 w 640"/>
              <a:gd name="T5" fmla="*/ 0 h 640"/>
              <a:gd name="T6" fmla="*/ 2147483647 w 640"/>
              <a:gd name="T7" fmla="*/ 0 h 640"/>
              <a:gd name="T8" fmla="*/ 2147483647 w 640"/>
              <a:gd name="T9" fmla="*/ 2147483647 h 640"/>
              <a:gd name="T10" fmla="*/ 2147483647 w 640"/>
              <a:gd name="T11" fmla="*/ 2147483647 h 640"/>
              <a:gd name="T12" fmla="*/ 2147483647 w 640"/>
              <a:gd name="T13" fmla="*/ 2147483647 h 640"/>
              <a:gd name="T14" fmla="*/ 2147483647 w 640"/>
              <a:gd name="T15" fmla="*/ 2147483647 h 640"/>
              <a:gd name="T16" fmla="*/ 2147483647 w 640"/>
              <a:gd name="T17" fmla="*/ 2147483647 h 640"/>
              <a:gd name="T18" fmla="*/ 2147483647 w 640"/>
              <a:gd name="T19" fmla="*/ 2147483647 h 640"/>
              <a:gd name="T20" fmla="*/ 0 w 640"/>
              <a:gd name="T21" fmla="*/ 2147483647 h 640"/>
              <a:gd name="T22" fmla="*/ 0 w 640"/>
              <a:gd name="T23" fmla="*/ 2147483647 h 64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40"/>
              <a:gd name="T37" fmla="*/ 0 h 640"/>
              <a:gd name="T38" fmla="*/ 640 w 640"/>
              <a:gd name="T39" fmla="*/ 640 h 64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40" h="640">
                <a:moveTo>
                  <a:pt x="0" y="320"/>
                </a:moveTo>
                <a:cubicBezTo>
                  <a:pt x="0" y="144"/>
                  <a:pt x="144" y="0"/>
                  <a:pt x="320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497" y="0"/>
                  <a:pt x="640" y="144"/>
                  <a:pt x="640" y="320"/>
                </a:cubicBezTo>
                <a:cubicBezTo>
                  <a:pt x="640" y="320"/>
                  <a:pt x="640" y="320"/>
                  <a:pt x="640" y="320"/>
                </a:cubicBezTo>
                <a:cubicBezTo>
                  <a:pt x="640" y="497"/>
                  <a:pt x="497" y="640"/>
                  <a:pt x="320" y="640"/>
                </a:cubicBezTo>
                <a:cubicBezTo>
                  <a:pt x="320" y="640"/>
                  <a:pt x="320" y="640"/>
                  <a:pt x="320" y="640"/>
                </a:cubicBezTo>
                <a:cubicBezTo>
                  <a:pt x="144" y="640"/>
                  <a:pt x="0" y="497"/>
                  <a:pt x="0" y="320"/>
                </a:cubicBezTo>
                <a:cubicBezTo>
                  <a:pt x="0" y="320"/>
                  <a:pt x="0" y="320"/>
                  <a:pt x="0" y="320"/>
                </a:cubicBezTo>
                <a:close/>
              </a:path>
            </a:pathLst>
          </a:custGeom>
          <a:solidFill>
            <a:srgbClr val="E6EAEA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sp>
        <p:nvSpPr>
          <p:cNvPr id="272433" name="Freeform 407"/>
          <p:cNvSpPr>
            <a:spLocks noEditPoints="1"/>
          </p:cNvSpPr>
          <p:nvPr/>
        </p:nvSpPr>
        <p:spPr bwMode="auto">
          <a:xfrm>
            <a:off x="3506788" y="1128713"/>
            <a:ext cx="400050" cy="382587"/>
          </a:xfrm>
          <a:custGeom>
            <a:avLst/>
            <a:gdLst>
              <a:gd name="T0" fmla="*/ 2147483647 w 689"/>
              <a:gd name="T1" fmla="*/ 2147483647 h 689"/>
              <a:gd name="T2" fmla="*/ 2147483647 w 689"/>
              <a:gd name="T3" fmla="*/ 2147483647 h 689"/>
              <a:gd name="T4" fmla="*/ 2147483647 w 689"/>
              <a:gd name="T5" fmla="*/ 2147483647 h 689"/>
              <a:gd name="T6" fmla="*/ 2147483647 w 689"/>
              <a:gd name="T7" fmla="*/ 2147483647 h 689"/>
              <a:gd name="T8" fmla="*/ 2147483647 w 689"/>
              <a:gd name="T9" fmla="*/ 2147483647 h 689"/>
              <a:gd name="T10" fmla="*/ 2147483647 w 689"/>
              <a:gd name="T11" fmla="*/ 2147483647 h 689"/>
              <a:gd name="T12" fmla="*/ 2147483647 w 689"/>
              <a:gd name="T13" fmla="*/ 2147483647 h 689"/>
              <a:gd name="T14" fmla="*/ 2147483647 w 689"/>
              <a:gd name="T15" fmla="*/ 2147483647 h 689"/>
              <a:gd name="T16" fmla="*/ 2147483647 w 689"/>
              <a:gd name="T17" fmla="*/ 2147483647 h 689"/>
              <a:gd name="T18" fmla="*/ 2147483647 w 689"/>
              <a:gd name="T19" fmla="*/ 2147483647 h 689"/>
              <a:gd name="T20" fmla="*/ 2147483647 w 689"/>
              <a:gd name="T21" fmla="*/ 2147483647 h 689"/>
              <a:gd name="T22" fmla="*/ 2147483647 w 689"/>
              <a:gd name="T23" fmla="*/ 2147483647 h 689"/>
              <a:gd name="T24" fmla="*/ 2147483647 w 689"/>
              <a:gd name="T25" fmla="*/ 2147483647 h 689"/>
              <a:gd name="T26" fmla="*/ 2147483647 w 689"/>
              <a:gd name="T27" fmla="*/ 2147483647 h 689"/>
              <a:gd name="T28" fmla="*/ 2147483647 w 689"/>
              <a:gd name="T29" fmla="*/ 2147483647 h 689"/>
              <a:gd name="T30" fmla="*/ 2147483647 w 689"/>
              <a:gd name="T31" fmla="*/ 2147483647 h 689"/>
              <a:gd name="T32" fmla="*/ 2147483647 w 689"/>
              <a:gd name="T33" fmla="*/ 2147483647 h 689"/>
              <a:gd name="T34" fmla="*/ 2147483647 w 689"/>
              <a:gd name="T35" fmla="*/ 2147483647 h 689"/>
              <a:gd name="T36" fmla="*/ 2147483647 w 689"/>
              <a:gd name="T37" fmla="*/ 2147483647 h 689"/>
              <a:gd name="T38" fmla="*/ 2147483647 w 689"/>
              <a:gd name="T39" fmla="*/ 2147483647 h 689"/>
              <a:gd name="T40" fmla="*/ 2147483647 w 689"/>
              <a:gd name="T41" fmla="*/ 2147483647 h 689"/>
              <a:gd name="T42" fmla="*/ 2147483647 w 689"/>
              <a:gd name="T43" fmla="*/ 2147483647 h 689"/>
              <a:gd name="T44" fmla="*/ 2147483647 w 689"/>
              <a:gd name="T45" fmla="*/ 2147483647 h 689"/>
              <a:gd name="T46" fmla="*/ 2147483647 w 689"/>
              <a:gd name="T47" fmla="*/ 2147483647 h 689"/>
              <a:gd name="T48" fmla="*/ 2147483647 w 689"/>
              <a:gd name="T49" fmla="*/ 2147483647 h 689"/>
              <a:gd name="T50" fmla="*/ 2147483647 w 689"/>
              <a:gd name="T51" fmla="*/ 2147483647 h 689"/>
              <a:gd name="T52" fmla="*/ 2147483647 w 689"/>
              <a:gd name="T53" fmla="*/ 2147483647 h 689"/>
              <a:gd name="T54" fmla="*/ 2147483647 w 689"/>
              <a:gd name="T55" fmla="*/ 2147483647 h 689"/>
              <a:gd name="T56" fmla="*/ 2147483647 w 689"/>
              <a:gd name="T57" fmla="*/ 2147483647 h 689"/>
              <a:gd name="T58" fmla="*/ 2147483647 w 689"/>
              <a:gd name="T59" fmla="*/ 2147483647 h 689"/>
              <a:gd name="T60" fmla="*/ 2147483647 w 689"/>
              <a:gd name="T61" fmla="*/ 2147483647 h 689"/>
              <a:gd name="T62" fmla="*/ 2147483647 w 689"/>
              <a:gd name="T63" fmla="*/ 2147483647 h 689"/>
              <a:gd name="T64" fmla="*/ 2147483647 w 689"/>
              <a:gd name="T65" fmla="*/ 2147483647 h 689"/>
              <a:gd name="T66" fmla="*/ 2147483647 w 689"/>
              <a:gd name="T67" fmla="*/ 2147483647 h 689"/>
              <a:gd name="T68" fmla="*/ 2147483647 w 689"/>
              <a:gd name="T69" fmla="*/ 2147483647 h 689"/>
              <a:gd name="T70" fmla="*/ 2147483647 w 689"/>
              <a:gd name="T71" fmla="*/ 2147483647 h 689"/>
              <a:gd name="T72" fmla="*/ 2147483647 w 689"/>
              <a:gd name="T73" fmla="*/ 2147483647 h 689"/>
              <a:gd name="T74" fmla="*/ 2147483647 w 689"/>
              <a:gd name="T75" fmla="*/ 2147483647 h 689"/>
              <a:gd name="T76" fmla="*/ 2147483647 w 689"/>
              <a:gd name="T77" fmla="*/ 2147483647 h 689"/>
              <a:gd name="T78" fmla="*/ 2147483647 w 689"/>
              <a:gd name="T79" fmla="*/ 2147483647 h 689"/>
              <a:gd name="T80" fmla="*/ 2147483647 w 689"/>
              <a:gd name="T81" fmla="*/ 2147483647 h 689"/>
              <a:gd name="T82" fmla="*/ 2147483647 w 689"/>
              <a:gd name="T83" fmla="*/ 2147483647 h 689"/>
              <a:gd name="T84" fmla="*/ 2147483647 w 689"/>
              <a:gd name="T85" fmla="*/ 2147483647 h 689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689"/>
              <a:gd name="T130" fmla="*/ 0 h 689"/>
              <a:gd name="T131" fmla="*/ 689 w 689"/>
              <a:gd name="T132" fmla="*/ 689 h 689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689" h="689">
                <a:moveTo>
                  <a:pt x="1" y="347"/>
                </a:moveTo>
                <a:cubicBezTo>
                  <a:pt x="0" y="345"/>
                  <a:pt x="0" y="344"/>
                  <a:pt x="1" y="342"/>
                </a:cubicBezTo>
                <a:lnTo>
                  <a:pt x="8" y="278"/>
                </a:lnTo>
                <a:cubicBezTo>
                  <a:pt x="8" y="276"/>
                  <a:pt x="8" y="275"/>
                  <a:pt x="8" y="274"/>
                </a:cubicBezTo>
                <a:lnTo>
                  <a:pt x="26" y="214"/>
                </a:lnTo>
                <a:cubicBezTo>
                  <a:pt x="27" y="212"/>
                  <a:pt x="28" y="210"/>
                  <a:pt x="28" y="209"/>
                </a:cubicBezTo>
                <a:lnTo>
                  <a:pt x="58" y="154"/>
                </a:lnTo>
                <a:cubicBezTo>
                  <a:pt x="59" y="153"/>
                  <a:pt x="60" y="151"/>
                  <a:pt x="61" y="150"/>
                </a:cubicBezTo>
                <a:lnTo>
                  <a:pt x="100" y="103"/>
                </a:lnTo>
                <a:cubicBezTo>
                  <a:pt x="101" y="102"/>
                  <a:pt x="102" y="101"/>
                  <a:pt x="103" y="100"/>
                </a:cubicBezTo>
                <a:lnTo>
                  <a:pt x="150" y="61"/>
                </a:lnTo>
                <a:cubicBezTo>
                  <a:pt x="151" y="60"/>
                  <a:pt x="153" y="59"/>
                  <a:pt x="154" y="58"/>
                </a:cubicBezTo>
                <a:lnTo>
                  <a:pt x="209" y="28"/>
                </a:lnTo>
                <a:cubicBezTo>
                  <a:pt x="210" y="28"/>
                  <a:pt x="212" y="27"/>
                  <a:pt x="214" y="26"/>
                </a:cubicBezTo>
                <a:lnTo>
                  <a:pt x="274" y="8"/>
                </a:lnTo>
                <a:cubicBezTo>
                  <a:pt x="275" y="8"/>
                  <a:pt x="276" y="8"/>
                  <a:pt x="278" y="8"/>
                </a:cubicBezTo>
                <a:lnTo>
                  <a:pt x="342" y="1"/>
                </a:lnTo>
                <a:cubicBezTo>
                  <a:pt x="344" y="0"/>
                  <a:pt x="345" y="0"/>
                  <a:pt x="347" y="1"/>
                </a:cubicBezTo>
                <a:lnTo>
                  <a:pt x="412" y="8"/>
                </a:lnTo>
                <a:cubicBezTo>
                  <a:pt x="414" y="8"/>
                  <a:pt x="415" y="8"/>
                  <a:pt x="416" y="8"/>
                </a:cubicBezTo>
                <a:lnTo>
                  <a:pt x="476" y="26"/>
                </a:lnTo>
                <a:cubicBezTo>
                  <a:pt x="478" y="27"/>
                  <a:pt x="480" y="28"/>
                  <a:pt x="481" y="28"/>
                </a:cubicBezTo>
                <a:lnTo>
                  <a:pt x="535" y="58"/>
                </a:lnTo>
                <a:cubicBezTo>
                  <a:pt x="536" y="59"/>
                  <a:pt x="538" y="60"/>
                  <a:pt x="539" y="61"/>
                </a:cubicBezTo>
                <a:lnTo>
                  <a:pt x="586" y="100"/>
                </a:lnTo>
                <a:cubicBezTo>
                  <a:pt x="587" y="101"/>
                  <a:pt x="588" y="102"/>
                  <a:pt x="589" y="103"/>
                </a:cubicBezTo>
                <a:lnTo>
                  <a:pt x="628" y="150"/>
                </a:lnTo>
                <a:cubicBezTo>
                  <a:pt x="629" y="151"/>
                  <a:pt x="630" y="153"/>
                  <a:pt x="631" y="154"/>
                </a:cubicBezTo>
                <a:lnTo>
                  <a:pt x="661" y="209"/>
                </a:lnTo>
                <a:cubicBezTo>
                  <a:pt x="661" y="210"/>
                  <a:pt x="662" y="212"/>
                  <a:pt x="662" y="213"/>
                </a:cubicBezTo>
                <a:lnTo>
                  <a:pt x="681" y="273"/>
                </a:lnTo>
                <a:cubicBezTo>
                  <a:pt x="682" y="275"/>
                  <a:pt x="682" y="277"/>
                  <a:pt x="682" y="278"/>
                </a:cubicBezTo>
                <a:lnTo>
                  <a:pt x="688" y="342"/>
                </a:lnTo>
                <a:cubicBezTo>
                  <a:pt x="688" y="344"/>
                  <a:pt x="689" y="345"/>
                  <a:pt x="688" y="347"/>
                </a:cubicBezTo>
                <a:lnTo>
                  <a:pt x="682" y="412"/>
                </a:lnTo>
                <a:cubicBezTo>
                  <a:pt x="682" y="413"/>
                  <a:pt x="682" y="415"/>
                  <a:pt x="681" y="417"/>
                </a:cubicBezTo>
                <a:lnTo>
                  <a:pt x="662" y="477"/>
                </a:lnTo>
                <a:cubicBezTo>
                  <a:pt x="662" y="478"/>
                  <a:pt x="661" y="480"/>
                  <a:pt x="660" y="481"/>
                </a:cubicBezTo>
                <a:lnTo>
                  <a:pt x="630" y="535"/>
                </a:lnTo>
                <a:cubicBezTo>
                  <a:pt x="630" y="536"/>
                  <a:pt x="629" y="538"/>
                  <a:pt x="628" y="539"/>
                </a:cubicBezTo>
                <a:lnTo>
                  <a:pt x="589" y="586"/>
                </a:lnTo>
                <a:cubicBezTo>
                  <a:pt x="588" y="587"/>
                  <a:pt x="587" y="588"/>
                  <a:pt x="586" y="589"/>
                </a:cubicBezTo>
                <a:lnTo>
                  <a:pt x="539" y="628"/>
                </a:lnTo>
                <a:cubicBezTo>
                  <a:pt x="538" y="629"/>
                  <a:pt x="536" y="630"/>
                  <a:pt x="535" y="630"/>
                </a:cubicBezTo>
                <a:lnTo>
                  <a:pt x="481" y="660"/>
                </a:lnTo>
                <a:cubicBezTo>
                  <a:pt x="480" y="661"/>
                  <a:pt x="478" y="662"/>
                  <a:pt x="477" y="662"/>
                </a:cubicBezTo>
                <a:lnTo>
                  <a:pt x="417" y="681"/>
                </a:lnTo>
                <a:cubicBezTo>
                  <a:pt x="415" y="682"/>
                  <a:pt x="413" y="682"/>
                  <a:pt x="412" y="682"/>
                </a:cubicBezTo>
                <a:lnTo>
                  <a:pt x="347" y="688"/>
                </a:lnTo>
                <a:cubicBezTo>
                  <a:pt x="345" y="689"/>
                  <a:pt x="344" y="689"/>
                  <a:pt x="342" y="688"/>
                </a:cubicBezTo>
                <a:lnTo>
                  <a:pt x="278" y="682"/>
                </a:lnTo>
                <a:cubicBezTo>
                  <a:pt x="277" y="682"/>
                  <a:pt x="275" y="682"/>
                  <a:pt x="273" y="681"/>
                </a:cubicBezTo>
                <a:lnTo>
                  <a:pt x="213" y="662"/>
                </a:lnTo>
                <a:cubicBezTo>
                  <a:pt x="212" y="662"/>
                  <a:pt x="210" y="661"/>
                  <a:pt x="209" y="661"/>
                </a:cubicBezTo>
                <a:lnTo>
                  <a:pt x="154" y="631"/>
                </a:lnTo>
                <a:cubicBezTo>
                  <a:pt x="153" y="630"/>
                  <a:pt x="151" y="629"/>
                  <a:pt x="150" y="628"/>
                </a:cubicBezTo>
                <a:lnTo>
                  <a:pt x="103" y="589"/>
                </a:lnTo>
                <a:cubicBezTo>
                  <a:pt x="102" y="588"/>
                  <a:pt x="101" y="587"/>
                  <a:pt x="100" y="586"/>
                </a:cubicBezTo>
                <a:lnTo>
                  <a:pt x="61" y="539"/>
                </a:lnTo>
                <a:cubicBezTo>
                  <a:pt x="60" y="538"/>
                  <a:pt x="59" y="536"/>
                  <a:pt x="58" y="535"/>
                </a:cubicBezTo>
                <a:lnTo>
                  <a:pt x="28" y="481"/>
                </a:lnTo>
                <a:cubicBezTo>
                  <a:pt x="28" y="480"/>
                  <a:pt x="27" y="478"/>
                  <a:pt x="26" y="476"/>
                </a:cubicBezTo>
                <a:lnTo>
                  <a:pt x="8" y="416"/>
                </a:lnTo>
                <a:cubicBezTo>
                  <a:pt x="8" y="415"/>
                  <a:pt x="8" y="414"/>
                  <a:pt x="8" y="412"/>
                </a:cubicBezTo>
                <a:lnTo>
                  <a:pt x="1" y="347"/>
                </a:lnTo>
                <a:close/>
                <a:moveTo>
                  <a:pt x="55" y="407"/>
                </a:moveTo>
                <a:lnTo>
                  <a:pt x="54" y="403"/>
                </a:lnTo>
                <a:lnTo>
                  <a:pt x="72" y="463"/>
                </a:lnTo>
                <a:lnTo>
                  <a:pt x="70" y="458"/>
                </a:lnTo>
                <a:lnTo>
                  <a:pt x="100" y="512"/>
                </a:lnTo>
                <a:lnTo>
                  <a:pt x="98" y="508"/>
                </a:lnTo>
                <a:lnTo>
                  <a:pt x="137" y="555"/>
                </a:lnTo>
                <a:lnTo>
                  <a:pt x="134" y="552"/>
                </a:lnTo>
                <a:lnTo>
                  <a:pt x="181" y="591"/>
                </a:lnTo>
                <a:lnTo>
                  <a:pt x="177" y="588"/>
                </a:lnTo>
                <a:lnTo>
                  <a:pt x="232" y="618"/>
                </a:lnTo>
                <a:lnTo>
                  <a:pt x="228" y="617"/>
                </a:lnTo>
                <a:lnTo>
                  <a:pt x="288" y="636"/>
                </a:lnTo>
                <a:lnTo>
                  <a:pt x="283" y="635"/>
                </a:lnTo>
                <a:lnTo>
                  <a:pt x="347" y="641"/>
                </a:lnTo>
                <a:lnTo>
                  <a:pt x="342" y="641"/>
                </a:lnTo>
                <a:lnTo>
                  <a:pt x="407" y="635"/>
                </a:lnTo>
                <a:lnTo>
                  <a:pt x="402" y="636"/>
                </a:lnTo>
                <a:lnTo>
                  <a:pt x="462" y="617"/>
                </a:lnTo>
                <a:lnTo>
                  <a:pt x="458" y="618"/>
                </a:lnTo>
                <a:lnTo>
                  <a:pt x="512" y="588"/>
                </a:lnTo>
                <a:lnTo>
                  <a:pt x="508" y="591"/>
                </a:lnTo>
                <a:lnTo>
                  <a:pt x="555" y="552"/>
                </a:lnTo>
                <a:lnTo>
                  <a:pt x="552" y="555"/>
                </a:lnTo>
                <a:lnTo>
                  <a:pt x="591" y="508"/>
                </a:lnTo>
                <a:lnTo>
                  <a:pt x="588" y="512"/>
                </a:lnTo>
                <a:lnTo>
                  <a:pt x="618" y="458"/>
                </a:lnTo>
                <a:lnTo>
                  <a:pt x="617" y="462"/>
                </a:lnTo>
                <a:lnTo>
                  <a:pt x="636" y="402"/>
                </a:lnTo>
                <a:lnTo>
                  <a:pt x="635" y="407"/>
                </a:lnTo>
                <a:lnTo>
                  <a:pt x="641" y="342"/>
                </a:lnTo>
                <a:lnTo>
                  <a:pt x="641" y="347"/>
                </a:lnTo>
                <a:lnTo>
                  <a:pt x="635" y="283"/>
                </a:lnTo>
                <a:lnTo>
                  <a:pt x="636" y="288"/>
                </a:lnTo>
                <a:lnTo>
                  <a:pt x="617" y="228"/>
                </a:lnTo>
                <a:lnTo>
                  <a:pt x="618" y="232"/>
                </a:lnTo>
                <a:lnTo>
                  <a:pt x="588" y="177"/>
                </a:lnTo>
                <a:lnTo>
                  <a:pt x="591" y="181"/>
                </a:lnTo>
                <a:lnTo>
                  <a:pt x="552" y="134"/>
                </a:lnTo>
                <a:lnTo>
                  <a:pt x="555" y="137"/>
                </a:lnTo>
                <a:lnTo>
                  <a:pt x="508" y="98"/>
                </a:lnTo>
                <a:lnTo>
                  <a:pt x="512" y="100"/>
                </a:lnTo>
                <a:lnTo>
                  <a:pt x="458" y="70"/>
                </a:lnTo>
                <a:lnTo>
                  <a:pt x="463" y="72"/>
                </a:lnTo>
                <a:lnTo>
                  <a:pt x="403" y="54"/>
                </a:lnTo>
                <a:lnTo>
                  <a:pt x="407" y="55"/>
                </a:lnTo>
                <a:lnTo>
                  <a:pt x="342" y="48"/>
                </a:lnTo>
                <a:lnTo>
                  <a:pt x="347" y="48"/>
                </a:lnTo>
                <a:lnTo>
                  <a:pt x="283" y="55"/>
                </a:lnTo>
                <a:lnTo>
                  <a:pt x="287" y="54"/>
                </a:lnTo>
                <a:lnTo>
                  <a:pt x="227" y="72"/>
                </a:lnTo>
                <a:lnTo>
                  <a:pt x="232" y="71"/>
                </a:lnTo>
                <a:lnTo>
                  <a:pt x="177" y="101"/>
                </a:lnTo>
                <a:lnTo>
                  <a:pt x="181" y="98"/>
                </a:lnTo>
                <a:lnTo>
                  <a:pt x="134" y="137"/>
                </a:lnTo>
                <a:lnTo>
                  <a:pt x="137" y="134"/>
                </a:lnTo>
                <a:lnTo>
                  <a:pt x="98" y="181"/>
                </a:lnTo>
                <a:lnTo>
                  <a:pt x="101" y="177"/>
                </a:lnTo>
                <a:lnTo>
                  <a:pt x="71" y="232"/>
                </a:lnTo>
                <a:lnTo>
                  <a:pt x="72" y="227"/>
                </a:lnTo>
                <a:lnTo>
                  <a:pt x="54" y="287"/>
                </a:lnTo>
                <a:lnTo>
                  <a:pt x="55" y="283"/>
                </a:lnTo>
                <a:lnTo>
                  <a:pt x="48" y="347"/>
                </a:lnTo>
                <a:lnTo>
                  <a:pt x="48" y="342"/>
                </a:lnTo>
                <a:lnTo>
                  <a:pt x="55" y="407"/>
                </a:lnTo>
                <a:close/>
              </a:path>
            </a:pathLst>
          </a:custGeom>
          <a:solidFill>
            <a:srgbClr val="000066"/>
          </a:solidFill>
          <a:ln w="0">
            <a:solidFill>
              <a:srgbClr val="000066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sp>
        <p:nvSpPr>
          <p:cNvPr id="272434" name="Rectangle 408"/>
          <p:cNvSpPr>
            <a:spLocks noChangeArrowheads="1"/>
          </p:cNvSpPr>
          <p:nvPr/>
        </p:nvSpPr>
        <p:spPr bwMode="auto">
          <a:xfrm>
            <a:off x="3643313" y="1179513"/>
            <a:ext cx="12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>
                <a:solidFill>
                  <a:srgbClr val="000066"/>
                </a:solidFill>
                <a:latin typeface="Arial Black" pitchFamily="34" charset="0"/>
                <a:cs typeface="Arial" pitchFamily="34" charset="0"/>
              </a:rPr>
              <a:t>3</a:t>
            </a:r>
            <a:endParaRPr lang="en-US" sz="1800">
              <a:cs typeface="Arial" pitchFamily="34" charset="0"/>
            </a:endParaRPr>
          </a:p>
        </p:txBody>
      </p:sp>
      <p:sp>
        <p:nvSpPr>
          <p:cNvPr id="272435" name="Rectangle 409"/>
          <p:cNvSpPr>
            <a:spLocks noChangeArrowheads="1"/>
          </p:cNvSpPr>
          <p:nvPr/>
        </p:nvSpPr>
        <p:spPr bwMode="auto">
          <a:xfrm>
            <a:off x="5003800" y="1368425"/>
            <a:ext cx="1412875" cy="10652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sp>
        <p:nvSpPr>
          <p:cNvPr id="272436" name="Rectangle 410"/>
          <p:cNvSpPr>
            <a:spLocks noChangeArrowheads="1"/>
          </p:cNvSpPr>
          <p:nvPr/>
        </p:nvSpPr>
        <p:spPr bwMode="auto">
          <a:xfrm>
            <a:off x="5045075" y="1558925"/>
            <a:ext cx="135413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cs typeface="Arial" pitchFamily="34" charset="0"/>
              </a:rPr>
              <a:t>Automatically  install image, data, applications, </a:t>
            </a:r>
            <a:br>
              <a:rPr lang="en-US" sz="1200" dirty="0">
                <a:solidFill>
                  <a:schemeClr val="bg1"/>
                </a:solidFill>
                <a:cs typeface="Arial" pitchFamily="34" charset="0"/>
              </a:rPr>
            </a:br>
            <a:r>
              <a:rPr lang="en-US" sz="1200" dirty="0">
                <a:solidFill>
                  <a:schemeClr val="bg1"/>
                </a:solidFill>
                <a:cs typeface="Arial" pitchFamily="34" charset="0"/>
              </a:rPr>
              <a:t>&amp; settings</a:t>
            </a:r>
          </a:p>
        </p:txBody>
      </p:sp>
      <p:pic>
        <p:nvPicPr>
          <p:cNvPr id="272437" name="Picture 415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027613" y="1177925"/>
            <a:ext cx="398462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2438" name="Picture 416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027613" y="1177925"/>
            <a:ext cx="398462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2439" name="Picture 417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045075" y="1195388"/>
            <a:ext cx="3635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2440" name="Picture 418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5045075" y="1195388"/>
            <a:ext cx="3635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2441" name="Freeform 419"/>
          <p:cNvSpPr>
            <a:spLocks/>
          </p:cNvSpPr>
          <p:nvPr/>
        </p:nvSpPr>
        <p:spPr bwMode="auto">
          <a:xfrm>
            <a:off x="5008563" y="1160463"/>
            <a:ext cx="371475" cy="355600"/>
          </a:xfrm>
          <a:custGeom>
            <a:avLst/>
            <a:gdLst>
              <a:gd name="T0" fmla="*/ 0 w 640"/>
              <a:gd name="T1" fmla="*/ 2147483647 h 640"/>
              <a:gd name="T2" fmla="*/ 2147483647 w 640"/>
              <a:gd name="T3" fmla="*/ 0 h 640"/>
              <a:gd name="T4" fmla="*/ 2147483647 w 640"/>
              <a:gd name="T5" fmla="*/ 0 h 640"/>
              <a:gd name="T6" fmla="*/ 2147483647 w 640"/>
              <a:gd name="T7" fmla="*/ 0 h 640"/>
              <a:gd name="T8" fmla="*/ 2147483647 w 640"/>
              <a:gd name="T9" fmla="*/ 2147483647 h 640"/>
              <a:gd name="T10" fmla="*/ 2147483647 w 640"/>
              <a:gd name="T11" fmla="*/ 2147483647 h 640"/>
              <a:gd name="T12" fmla="*/ 2147483647 w 640"/>
              <a:gd name="T13" fmla="*/ 2147483647 h 640"/>
              <a:gd name="T14" fmla="*/ 2147483647 w 640"/>
              <a:gd name="T15" fmla="*/ 2147483647 h 640"/>
              <a:gd name="T16" fmla="*/ 2147483647 w 640"/>
              <a:gd name="T17" fmla="*/ 2147483647 h 640"/>
              <a:gd name="T18" fmla="*/ 2147483647 w 640"/>
              <a:gd name="T19" fmla="*/ 2147483647 h 640"/>
              <a:gd name="T20" fmla="*/ 0 w 640"/>
              <a:gd name="T21" fmla="*/ 2147483647 h 640"/>
              <a:gd name="T22" fmla="*/ 0 w 640"/>
              <a:gd name="T23" fmla="*/ 2147483647 h 64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40"/>
              <a:gd name="T37" fmla="*/ 0 h 640"/>
              <a:gd name="T38" fmla="*/ 640 w 640"/>
              <a:gd name="T39" fmla="*/ 640 h 64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40" h="640">
                <a:moveTo>
                  <a:pt x="0" y="320"/>
                </a:moveTo>
                <a:cubicBezTo>
                  <a:pt x="0" y="144"/>
                  <a:pt x="144" y="0"/>
                  <a:pt x="320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497" y="0"/>
                  <a:pt x="640" y="144"/>
                  <a:pt x="640" y="320"/>
                </a:cubicBezTo>
                <a:cubicBezTo>
                  <a:pt x="640" y="320"/>
                  <a:pt x="640" y="320"/>
                  <a:pt x="640" y="320"/>
                </a:cubicBezTo>
                <a:cubicBezTo>
                  <a:pt x="640" y="497"/>
                  <a:pt x="497" y="640"/>
                  <a:pt x="320" y="640"/>
                </a:cubicBezTo>
                <a:cubicBezTo>
                  <a:pt x="320" y="640"/>
                  <a:pt x="320" y="640"/>
                  <a:pt x="320" y="640"/>
                </a:cubicBezTo>
                <a:cubicBezTo>
                  <a:pt x="144" y="640"/>
                  <a:pt x="0" y="497"/>
                  <a:pt x="0" y="320"/>
                </a:cubicBezTo>
                <a:cubicBezTo>
                  <a:pt x="0" y="320"/>
                  <a:pt x="0" y="320"/>
                  <a:pt x="0" y="320"/>
                </a:cubicBezTo>
                <a:close/>
              </a:path>
            </a:pathLst>
          </a:custGeom>
          <a:solidFill>
            <a:srgbClr val="E6EAEA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sp>
        <p:nvSpPr>
          <p:cNvPr id="272442" name="Freeform 420"/>
          <p:cNvSpPr>
            <a:spLocks noEditPoints="1"/>
          </p:cNvSpPr>
          <p:nvPr/>
        </p:nvSpPr>
        <p:spPr bwMode="auto">
          <a:xfrm>
            <a:off x="4994275" y="1147763"/>
            <a:ext cx="400050" cy="381000"/>
          </a:xfrm>
          <a:custGeom>
            <a:avLst/>
            <a:gdLst>
              <a:gd name="T0" fmla="*/ 2147483647 w 688"/>
              <a:gd name="T1" fmla="*/ 2147483647 h 689"/>
              <a:gd name="T2" fmla="*/ 2147483647 w 688"/>
              <a:gd name="T3" fmla="*/ 2147483647 h 689"/>
              <a:gd name="T4" fmla="*/ 2147483647 w 688"/>
              <a:gd name="T5" fmla="*/ 2147483647 h 689"/>
              <a:gd name="T6" fmla="*/ 2147483647 w 688"/>
              <a:gd name="T7" fmla="*/ 2147483647 h 689"/>
              <a:gd name="T8" fmla="*/ 2147483647 w 688"/>
              <a:gd name="T9" fmla="*/ 2147483647 h 689"/>
              <a:gd name="T10" fmla="*/ 2147483647 w 688"/>
              <a:gd name="T11" fmla="*/ 2147483647 h 689"/>
              <a:gd name="T12" fmla="*/ 2147483647 w 688"/>
              <a:gd name="T13" fmla="*/ 2147483647 h 689"/>
              <a:gd name="T14" fmla="*/ 2147483647 w 688"/>
              <a:gd name="T15" fmla="*/ 2147483647 h 689"/>
              <a:gd name="T16" fmla="*/ 2147483647 w 688"/>
              <a:gd name="T17" fmla="*/ 2147483647 h 689"/>
              <a:gd name="T18" fmla="*/ 2147483647 w 688"/>
              <a:gd name="T19" fmla="*/ 2147483647 h 689"/>
              <a:gd name="T20" fmla="*/ 2147483647 w 688"/>
              <a:gd name="T21" fmla="*/ 2147483647 h 689"/>
              <a:gd name="T22" fmla="*/ 2147483647 w 688"/>
              <a:gd name="T23" fmla="*/ 2147483647 h 689"/>
              <a:gd name="T24" fmla="*/ 2147483647 w 688"/>
              <a:gd name="T25" fmla="*/ 2147483647 h 689"/>
              <a:gd name="T26" fmla="*/ 2147483647 w 688"/>
              <a:gd name="T27" fmla="*/ 2147483647 h 689"/>
              <a:gd name="T28" fmla="*/ 2147483647 w 688"/>
              <a:gd name="T29" fmla="*/ 2147483647 h 689"/>
              <a:gd name="T30" fmla="*/ 2147483647 w 688"/>
              <a:gd name="T31" fmla="*/ 2147483647 h 689"/>
              <a:gd name="T32" fmla="*/ 2147483647 w 688"/>
              <a:gd name="T33" fmla="*/ 2147483647 h 689"/>
              <a:gd name="T34" fmla="*/ 2147483647 w 688"/>
              <a:gd name="T35" fmla="*/ 2147483647 h 689"/>
              <a:gd name="T36" fmla="*/ 2147483647 w 688"/>
              <a:gd name="T37" fmla="*/ 2147483647 h 689"/>
              <a:gd name="T38" fmla="*/ 2147483647 w 688"/>
              <a:gd name="T39" fmla="*/ 2147483647 h 689"/>
              <a:gd name="T40" fmla="*/ 2147483647 w 688"/>
              <a:gd name="T41" fmla="*/ 2147483647 h 689"/>
              <a:gd name="T42" fmla="*/ 2147483647 w 688"/>
              <a:gd name="T43" fmla="*/ 2147483647 h 689"/>
              <a:gd name="T44" fmla="*/ 2147483647 w 688"/>
              <a:gd name="T45" fmla="*/ 2147483647 h 689"/>
              <a:gd name="T46" fmla="*/ 2147483647 w 688"/>
              <a:gd name="T47" fmla="*/ 2147483647 h 689"/>
              <a:gd name="T48" fmla="*/ 2147483647 w 688"/>
              <a:gd name="T49" fmla="*/ 2147483647 h 689"/>
              <a:gd name="T50" fmla="*/ 2147483647 w 688"/>
              <a:gd name="T51" fmla="*/ 2147483647 h 689"/>
              <a:gd name="T52" fmla="*/ 2147483647 w 688"/>
              <a:gd name="T53" fmla="*/ 2147483647 h 689"/>
              <a:gd name="T54" fmla="*/ 2147483647 w 688"/>
              <a:gd name="T55" fmla="*/ 2147483647 h 689"/>
              <a:gd name="T56" fmla="*/ 2147483647 w 688"/>
              <a:gd name="T57" fmla="*/ 2147483647 h 689"/>
              <a:gd name="T58" fmla="*/ 2147483647 w 688"/>
              <a:gd name="T59" fmla="*/ 2147483647 h 689"/>
              <a:gd name="T60" fmla="*/ 2147483647 w 688"/>
              <a:gd name="T61" fmla="*/ 2147483647 h 689"/>
              <a:gd name="T62" fmla="*/ 2147483647 w 688"/>
              <a:gd name="T63" fmla="*/ 2147483647 h 689"/>
              <a:gd name="T64" fmla="*/ 2147483647 w 688"/>
              <a:gd name="T65" fmla="*/ 2147483647 h 689"/>
              <a:gd name="T66" fmla="*/ 2147483647 w 688"/>
              <a:gd name="T67" fmla="*/ 2147483647 h 689"/>
              <a:gd name="T68" fmla="*/ 2147483647 w 688"/>
              <a:gd name="T69" fmla="*/ 2147483647 h 689"/>
              <a:gd name="T70" fmla="*/ 2147483647 w 688"/>
              <a:gd name="T71" fmla="*/ 2147483647 h 689"/>
              <a:gd name="T72" fmla="*/ 2147483647 w 688"/>
              <a:gd name="T73" fmla="*/ 2147483647 h 689"/>
              <a:gd name="T74" fmla="*/ 2147483647 w 688"/>
              <a:gd name="T75" fmla="*/ 2147483647 h 689"/>
              <a:gd name="T76" fmla="*/ 2147483647 w 688"/>
              <a:gd name="T77" fmla="*/ 2147483647 h 689"/>
              <a:gd name="T78" fmla="*/ 2147483647 w 688"/>
              <a:gd name="T79" fmla="*/ 2147483647 h 689"/>
              <a:gd name="T80" fmla="*/ 2147483647 w 688"/>
              <a:gd name="T81" fmla="*/ 2147483647 h 689"/>
              <a:gd name="T82" fmla="*/ 2147483647 w 688"/>
              <a:gd name="T83" fmla="*/ 2147483647 h 689"/>
              <a:gd name="T84" fmla="*/ 2147483647 w 688"/>
              <a:gd name="T85" fmla="*/ 2147483647 h 689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688"/>
              <a:gd name="T130" fmla="*/ 0 h 689"/>
              <a:gd name="T131" fmla="*/ 688 w 688"/>
              <a:gd name="T132" fmla="*/ 689 h 689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688" h="689">
                <a:moveTo>
                  <a:pt x="1" y="347"/>
                </a:moveTo>
                <a:cubicBezTo>
                  <a:pt x="0" y="345"/>
                  <a:pt x="0" y="344"/>
                  <a:pt x="1" y="342"/>
                </a:cubicBezTo>
                <a:lnTo>
                  <a:pt x="8" y="278"/>
                </a:lnTo>
                <a:cubicBezTo>
                  <a:pt x="8" y="276"/>
                  <a:pt x="8" y="275"/>
                  <a:pt x="8" y="274"/>
                </a:cubicBezTo>
                <a:lnTo>
                  <a:pt x="26" y="214"/>
                </a:lnTo>
                <a:cubicBezTo>
                  <a:pt x="27" y="212"/>
                  <a:pt x="28" y="210"/>
                  <a:pt x="28" y="209"/>
                </a:cubicBezTo>
                <a:lnTo>
                  <a:pt x="58" y="154"/>
                </a:lnTo>
                <a:cubicBezTo>
                  <a:pt x="59" y="153"/>
                  <a:pt x="60" y="151"/>
                  <a:pt x="61" y="150"/>
                </a:cubicBezTo>
                <a:lnTo>
                  <a:pt x="100" y="103"/>
                </a:lnTo>
                <a:cubicBezTo>
                  <a:pt x="101" y="102"/>
                  <a:pt x="102" y="101"/>
                  <a:pt x="103" y="100"/>
                </a:cubicBezTo>
                <a:lnTo>
                  <a:pt x="150" y="61"/>
                </a:lnTo>
                <a:cubicBezTo>
                  <a:pt x="151" y="60"/>
                  <a:pt x="153" y="59"/>
                  <a:pt x="154" y="58"/>
                </a:cubicBezTo>
                <a:lnTo>
                  <a:pt x="209" y="28"/>
                </a:lnTo>
                <a:cubicBezTo>
                  <a:pt x="210" y="28"/>
                  <a:pt x="212" y="27"/>
                  <a:pt x="214" y="26"/>
                </a:cubicBezTo>
                <a:lnTo>
                  <a:pt x="274" y="8"/>
                </a:lnTo>
                <a:cubicBezTo>
                  <a:pt x="275" y="8"/>
                  <a:pt x="276" y="8"/>
                  <a:pt x="278" y="8"/>
                </a:cubicBezTo>
                <a:lnTo>
                  <a:pt x="342" y="1"/>
                </a:lnTo>
                <a:cubicBezTo>
                  <a:pt x="344" y="0"/>
                  <a:pt x="345" y="0"/>
                  <a:pt x="347" y="1"/>
                </a:cubicBezTo>
                <a:lnTo>
                  <a:pt x="412" y="8"/>
                </a:lnTo>
                <a:cubicBezTo>
                  <a:pt x="413" y="8"/>
                  <a:pt x="415" y="8"/>
                  <a:pt x="416" y="8"/>
                </a:cubicBezTo>
                <a:lnTo>
                  <a:pt x="476" y="26"/>
                </a:lnTo>
                <a:cubicBezTo>
                  <a:pt x="478" y="27"/>
                  <a:pt x="480" y="28"/>
                  <a:pt x="481" y="28"/>
                </a:cubicBezTo>
                <a:lnTo>
                  <a:pt x="535" y="58"/>
                </a:lnTo>
                <a:cubicBezTo>
                  <a:pt x="536" y="59"/>
                  <a:pt x="538" y="60"/>
                  <a:pt x="539" y="61"/>
                </a:cubicBezTo>
                <a:lnTo>
                  <a:pt x="586" y="100"/>
                </a:lnTo>
                <a:cubicBezTo>
                  <a:pt x="587" y="101"/>
                  <a:pt x="588" y="102"/>
                  <a:pt x="589" y="103"/>
                </a:cubicBezTo>
                <a:lnTo>
                  <a:pt x="628" y="150"/>
                </a:lnTo>
                <a:cubicBezTo>
                  <a:pt x="629" y="151"/>
                  <a:pt x="630" y="153"/>
                  <a:pt x="631" y="154"/>
                </a:cubicBezTo>
                <a:lnTo>
                  <a:pt x="661" y="209"/>
                </a:lnTo>
                <a:cubicBezTo>
                  <a:pt x="661" y="210"/>
                  <a:pt x="662" y="212"/>
                  <a:pt x="662" y="213"/>
                </a:cubicBezTo>
                <a:lnTo>
                  <a:pt x="681" y="273"/>
                </a:lnTo>
                <a:cubicBezTo>
                  <a:pt x="682" y="275"/>
                  <a:pt x="682" y="277"/>
                  <a:pt x="682" y="278"/>
                </a:cubicBezTo>
                <a:lnTo>
                  <a:pt x="688" y="342"/>
                </a:lnTo>
                <a:cubicBezTo>
                  <a:pt x="688" y="344"/>
                  <a:pt x="688" y="345"/>
                  <a:pt x="688" y="347"/>
                </a:cubicBezTo>
                <a:lnTo>
                  <a:pt x="682" y="412"/>
                </a:lnTo>
                <a:cubicBezTo>
                  <a:pt x="682" y="413"/>
                  <a:pt x="682" y="415"/>
                  <a:pt x="681" y="417"/>
                </a:cubicBezTo>
                <a:lnTo>
                  <a:pt x="662" y="477"/>
                </a:lnTo>
                <a:cubicBezTo>
                  <a:pt x="662" y="478"/>
                  <a:pt x="661" y="480"/>
                  <a:pt x="660" y="481"/>
                </a:cubicBezTo>
                <a:lnTo>
                  <a:pt x="630" y="535"/>
                </a:lnTo>
                <a:cubicBezTo>
                  <a:pt x="630" y="536"/>
                  <a:pt x="629" y="538"/>
                  <a:pt x="628" y="539"/>
                </a:cubicBezTo>
                <a:lnTo>
                  <a:pt x="589" y="586"/>
                </a:lnTo>
                <a:cubicBezTo>
                  <a:pt x="588" y="587"/>
                  <a:pt x="587" y="588"/>
                  <a:pt x="586" y="589"/>
                </a:cubicBezTo>
                <a:lnTo>
                  <a:pt x="539" y="628"/>
                </a:lnTo>
                <a:cubicBezTo>
                  <a:pt x="538" y="629"/>
                  <a:pt x="536" y="630"/>
                  <a:pt x="535" y="630"/>
                </a:cubicBezTo>
                <a:lnTo>
                  <a:pt x="481" y="660"/>
                </a:lnTo>
                <a:cubicBezTo>
                  <a:pt x="480" y="661"/>
                  <a:pt x="478" y="662"/>
                  <a:pt x="477" y="662"/>
                </a:cubicBezTo>
                <a:lnTo>
                  <a:pt x="417" y="681"/>
                </a:lnTo>
                <a:cubicBezTo>
                  <a:pt x="415" y="682"/>
                  <a:pt x="413" y="682"/>
                  <a:pt x="412" y="682"/>
                </a:cubicBezTo>
                <a:lnTo>
                  <a:pt x="347" y="688"/>
                </a:lnTo>
                <a:cubicBezTo>
                  <a:pt x="345" y="689"/>
                  <a:pt x="344" y="689"/>
                  <a:pt x="342" y="688"/>
                </a:cubicBezTo>
                <a:lnTo>
                  <a:pt x="278" y="682"/>
                </a:lnTo>
                <a:cubicBezTo>
                  <a:pt x="277" y="682"/>
                  <a:pt x="275" y="682"/>
                  <a:pt x="273" y="681"/>
                </a:cubicBezTo>
                <a:lnTo>
                  <a:pt x="213" y="662"/>
                </a:lnTo>
                <a:cubicBezTo>
                  <a:pt x="212" y="662"/>
                  <a:pt x="210" y="661"/>
                  <a:pt x="209" y="661"/>
                </a:cubicBezTo>
                <a:lnTo>
                  <a:pt x="154" y="631"/>
                </a:lnTo>
                <a:cubicBezTo>
                  <a:pt x="153" y="630"/>
                  <a:pt x="151" y="629"/>
                  <a:pt x="150" y="628"/>
                </a:cubicBezTo>
                <a:lnTo>
                  <a:pt x="103" y="589"/>
                </a:lnTo>
                <a:cubicBezTo>
                  <a:pt x="102" y="588"/>
                  <a:pt x="101" y="587"/>
                  <a:pt x="100" y="586"/>
                </a:cubicBezTo>
                <a:lnTo>
                  <a:pt x="61" y="539"/>
                </a:lnTo>
                <a:cubicBezTo>
                  <a:pt x="60" y="538"/>
                  <a:pt x="59" y="536"/>
                  <a:pt x="58" y="535"/>
                </a:cubicBezTo>
                <a:lnTo>
                  <a:pt x="28" y="481"/>
                </a:lnTo>
                <a:cubicBezTo>
                  <a:pt x="28" y="480"/>
                  <a:pt x="27" y="478"/>
                  <a:pt x="26" y="476"/>
                </a:cubicBezTo>
                <a:lnTo>
                  <a:pt x="8" y="416"/>
                </a:lnTo>
                <a:cubicBezTo>
                  <a:pt x="8" y="415"/>
                  <a:pt x="8" y="413"/>
                  <a:pt x="8" y="412"/>
                </a:cubicBezTo>
                <a:lnTo>
                  <a:pt x="1" y="347"/>
                </a:lnTo>
                <a:close/>
                <a:moveTo>
                  <a:pt x="55" y="407"/>
                </a:moveTo>
                <a:lnTo>
                  <a:pt x="54" y="403"/>
                </a:lnTo>
                <a:lnTo>
                  <a:pt x="72" y="463"/>
                </a:lnTo>
                <a:lnTo>
                  <a:pt x="70" y="458"/>
                </a:lnTo>
                <a:lnTo>
                  <a:pt x="100" y="512"/>
                </a:lnTo>
                <a:lnTo>
                  <a:pt x="98" y="508"/>
                </a:lnTo>
                <a:lnTo>
                  <a:pt x="137" y="555"/>
                </a:lnTo>
                <a:lnTo>
                  <a:pt x="134" y="552"/>
                </a:lnTo>
                <a:lnTo>
                  <a:pt x="181" y="591"/>
                </a:lnTo>
                <a:lnTo>
                  <a:pt x="177" y="588"/>
                </a:lnTo>
                <a:lnTo>
                  <a:pt x="232" y="618"/>
                </a:lnTo>
                <a:lnTo>
                  <a:pt x="228" y="617"/>
                </a:lnTo>
                <a:lnTo>
                  <a:pt x="288" y="636"/>
                </a:lnTo>
                <a:lnTo>
                  <a:pt x="283" y="635"/>
                </a:lnTo>
                <a:lnTo>
                  <a:pt x="347" y="641"/>
                </a:lnTo>
                <a:lnTo>
                  <a:pt x="342" y="641"/>
                </a:lnTo>
                <a:lnTo>
                  <a:pt x="407" y="635"/>
                </a:lnTo>
                <a:lnTo>
                  <a:pt x="402" y="636"/>
                </a:lnTo>
                <a:lnTo>
                  <a:pt x="462" y="617"/>
                </a:lnTo>
                <a:lnTo>
                  <a:pt x="458" y="618"/>
                </a:lnTo>
                <a:lnTo>
                  <a:pt x="512" y="588"/>
                </a:lnTo>
                <a:lnTo>
                  <a:pt x="508" y="591"/>
                </a:lnTo>
                <a:lnTo>
                  <a:pt x="555" y="552"/>
                </a:lnTo>
                <a:lnTo>
                  <a:pt x="552" y="555"/>
                </a:lnTo>
                <a:lnTo>
                  <a:pt x="591" y="508"/>
                </a:lnTo>
                <a:lnTo>
                  <a:pt x="588" y="512"/>
                </a:lnTo>
                <a:lnTo>
                  <a:pt x="618" y="458"/>
                </a:lnTo>
                <a:lnTo>
                  <a:pt x="617" y="462"/>
                </a:lnTo>
                <a:lnTo>
                  <a:pt x="636" y="402"/>
                </a:lnTo>
                <a:lnTo>
                  <a:pt x="635" y="407"/>
                </a:lnTo>
                <a:lnTo>
                  <a:pt x="641" y="342"/>
                </a:lnTo>
                <a:lnTo>
                  <a:pt x="641" y="347"/>
                </a:lnTo>
                <a:lnTo>
                  <a:pt x="635" y="283"/>
                </a:lnTo>
                <a:lnTo>
                  <a:pt x="636" y="288"/>
                </a:lnTo>
                <a:lnTo>
                  <a:pt x="617" y="228"/>
                </a:lnTo>
                <a:lnTo>
                  <a:pt x="618" y="232"/>
                </a:lnTo>
                <a:lnTo>
                  <a:pt x="588" y="177"/>
                </a:lnTo>
                <a:lnTo>
                  <a:pt x="591" y="181"/>
                </a:lnTo>
                <a:lnTo>
                  <a:pt x="552" y="134"/>
                </a:lnTo>
                <a:lnTo>
                  <a:pt x="555" y="137"/>
                </a:lnTo>
                <a:lnTo>
                  <a:pt x="508" y="98"/>
                </a:lnTo>
                <a:lnTo>
                  <a:pt x="512" y="100"/>
                </a:lnTo>
                <a:lnTo>
                  <a:pt x="458" y="70"/>
                </a:lnTo>
                <a:lnTo>
                  <a:pt x="463" y="72"/>
                </a:lnTo>
                <a:lnTo>
                  <a:pt x="403" y="54"/>
                </a:lnTo>
                <a:lnTo>
                  <a:pt x="407" y="55"/>
                </a:lnTo>
                <a:lnTo>
                  <a:pt x="342" y="48"/>
                </a:lnTo>
                <a:lnTo>
                  <a:pt x="347" y="48"/>
                </a:lnTo>
                <a:lnTo>
                  <a:pt x="283" y="55"/>
                </a:lnTo>
                <a:lnTo>
                  <a:pt x="287" y="54"/>
                </a:lnTo>
                <a:lnTo>
                  <a:pt x="227" y="72"/>
                </a:lnTo>
                <a:lnTo>
                  <a:pt x="232" y="71"/>
                </a:lnTo>
                <a:lnTo>
                  <a:pt x="177" y="101"/>
                </a:lnTo>
                <a:lnTo>
                  <a:pt x="181" y="98"/>
                </a:lnTo>
                <a:lnTo>
                  <a:pt x="134" y="137"/>
                </a:lnTo>
                <a:lnTo>
                  <a:pt x="137" y="134"/>
                </a:lnTo>
                <a:lnTo>
                  <a:pt x="98" y="181"/>
                </a:lnTo>
                <a:lnTo>
                  <a:pt x="101" y="177"/>
                </a:lnTo>
                <a:lnTo>
                  <a:pt x="71" y="232"/>
                </a:lnTo>
                <a:lnTo>
                  <a:pt x="72" y="227"/>
                </a:lnTo>
                <a:lnTo>
                  <a:pt x="54" y="287"/>
                </a:lnTo>
                <a:lnTo>
                  <a:pt x="55" y="283"/>
                </a:lnTo>
                <a:lnTo>
                  <a:pt x="48" y="347"/>
                </a:lnTo>
                <a:lnTo>
                  <a:pt x="48" y="342"/>
                </a:lnTo>
                <a:lnTo>
                  <a:pt x="55" y="407"/>
                </a:lnTo>
                <a:close/>
              </a:path>
            </a:pathLst>
          </a:custGeom>
          <a:solidFill>
            <a:srgbClr val="000066"/>
          </a:solidFill>
          <a:ln w="0">
            <a:solidFill>
              <a:srgbClr val="000066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sp>
        <p:nvSpPr>
          <p:cNvPr id="272443" name="Rectangle 421"/>
          <p:cNvSpPr>
            <a:spLocks noChangeArrowheads="1"/>
          </p:cNvSpPr>
          <p:nvPr/>
        </p:nvSpPr>
        <p:spPr bwMode="auto">
          <a:xfrm>
            <a:off x="5132388" y="1193800"/>
            <a:ext cx="12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>
                <a:solidFill>
                  <a:srgbClr val="000066"/>
                </a:solidFill>
                <a:latin typeface="Arial Black" pitchFamily="34" charset="0"/>
                <a:cs typeface="Arial" pitchFamily="34" charset="0"/>
              </a:rPr>
              <a:t>4</a:t>
            </a:r>
            <a:endParaRPr lang="en-US" sz="1800">
              <a:cs typeface="Arial" pitchFamily="34" charset="0"/>
            </a:endParaRPr>
          </a:p>
        </p:txBody>
      </p:sp>
      <p:sp>
        <p:nvSpPr>
          <p:cNvPr id="272444" name="Rectangle 422"/>
          <p:cNvSpPr>
            <a:spLocks noChangeArrowheads="1"/>
          </p:cNvSpPr>
          <p:nvPr/>
        </p:nvSpPr>
        <p:spPr bwMode="auto">
          <a:xfrm>
            <a:off x="6462713" y="1368425"/>
            <a:ext cx="1412875" cy="10652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sp>
        <p:nvSpPr>
          <p:cNvPr id="272445" name="Rectangle 423"/>
          <p:cNvSpPr>
            <a:spLocks noChangeArrowheads="1"/>
          </p:cNvSpPr>
          <p:nvPr/>
        </p:nvSpPr>
        <p:spPr bwMode="auto">
          <a:xfrm>
            <a:off x="6714347" y="1612900"/>
            <a:ext cx="81753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cs typeface="Arial" pitchFamily="34" charset="0"/>
              </a:rPr>
              <a:t>Centralized </a:t>
            </a:r>
          </a:p>
        </p:txBody>
      </p:sp>
      <p:sp>
        <p:nvSpPr>
          <p:cNvPr id="272446" name="Rectangle 424"/>
          <p:cNvSpPr>
            <a:spLocks noChangeArrowheads="1"/>
          </p:cNvSpPr>
          <p:nvPr/>
        </p:nvSpPr>
        <p:spPr bwMode="auto">
          <a:xfrm>
            <a:off x="6563269" y="1816100"/>
            <a:ext cx="12006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cs typeface="Arial" pitchFamily="34" charset="0"/>
              </a:rPr>
              <a:t>Monitoring inside </a:t>
            </a:r>
          </a:p>
        </p:txBody>
      </p:sp>
      <p:sp>
        <p:nvSpPr>
          <p:cNvPr id="272447" name="Rectangle 425"/>
          <p:cNvSpPr>
            <a:spLocks noChangeArrowheads="1"/>
          </p:cNvSpPr>
          <p:nvPr/>
        </p:nvSpPr>
        <p:spPr bwMode="auto">
          <a:xfrm>
            <a:off x="6892211" y="2011363"/>
            <a:ext cx="47609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cs typeface="Arial" pitchFamily="34" charset="0"/>
              </a:rPr>
              <a:t>firewall</a:t>
            </a:r>
          </a:p>
        </p:txBody>
      </p:sp>
      <p:pic>
        <p:nvPicPr>
          <p:cNvPr id="272448" name="Picture 426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6486525" y="1177925"/>
            <a:ext cx="400050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2449" name="Picture 427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6486525" y="1177925"/>
            <a:ext cx="400050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2450" name="Picture 428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6505575" y="1195388"/>
            <a:ext cx="3619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2451" name="Picture 429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6505575" y="1195388"/>
            <a:ext cx="3619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2452" name="Freeform 430"/>
          <p:cNvSpPr>
            <a:spLocks/>
          </p:cNvSpPr>
          <p:nvPr/>
        </p:nvSpPr>
        <p:spPr bwMode="auto">
          <a:xfrm>
            <a:off x="6467475" y="1160463"/>
            <a:ext cx="371475" cy="355600"/>
          </a:xfrm>
          <a:custGeom>
            <a:avLst/>
            <a:gdLst>
              <a:gd name="T0" fmla="*/ 0 w 640"/>
              <a:gd name="T1" fmla="*/ 2147483647 h 640"/>
              <a:gd name="T2" fmla="*/ 2147483647 w 640"/>
              <a:gd name="T3" fmla="*/ 0 h 640"/>
              <a:gd name="T4" fmla="*/ 2147483647 w 640"/>
              <a:gd name="T5" fmla="*/ 0 h 640"/>
              <a:gd name="T6" fmla="*/ 2147483647 w 640"/>
              <a:gd name="T7" fmla="*/ 0 h 640"/>
              <a:gd name="T8" fmla="*/ 2147483647 w 640"/>
              <a:gd name="T9" fmla="*/ 2147483647 h 640"/>
              <a:gd name="T10" fmla="*/ 2147483647 w 640"/>
              <a:gd name="T11" fmla="*/ 2147483647 h 640"/>
              <a:gd name="T12" fmla="*/ 2147483647 w 640"/>
              <a:gd name="T13" fmla="*/ 2147483647 h 640"/>
              <a:gd name="T14" fmla="*/ 2147483647 w 640"/>
              <a:gd name="T15" fmla="*/ 2147483647 h 640"/>
              <a:gd name="T16" fmla="*/ 2147483647 w 640"/>
              <a:gd name="T17" fmla="*/ 2147483647 h 640"/>
              <a:gd name="T18" fmla="*/ 2147483647 w 640"/>
              <a:gd name="T19" fmla="*/ 2147483647 h 640"/>
              <a:gd name="T20" fmla="*/ 0 w 640"/>
              <a:gd name="T21" fmla="*/ 2147483647 h 640"/>
              <a:gd name="T22" fmla="*/ 0 w 640"/>
              <a:gd name="T23" fmla="*/ 2147483647 h 64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40"/>
              <a:gd name="T37" fmla="*/ 0 h 640"/>
              <a:gd name="T38" fmla="*/ 640 w 640"/>
              <a:gd name="T39" fmla="*/ 640 h 64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40" h="640">
                <a:moveTo>
                  <a:pt x="0" y="320"/>
                </a:moveTo>
                <a:cubicBezTo>
                  <a:pt x="0" y="144"/>
                  <a:pt x="144" y="0"/>
                  <a:pt x="320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497" y="0"/>
                  <a:pt x="640" y="144"/>
                  <a:pt x="640" y="320"/>
                </a:cubicBezTo>
                <a:cubicBezTo>
                  <a:pt x="640" y="320"/>
                  <a:pt x="640" y="320"/>
                  <a:pt x="640" y="320"/>
                </a:cubicBezTo>
                <a:cubicBezTo>
                  <a:pt x="640" y="497"/>
                  <a:pt x="497" y="640"/>
                  <a:pt x="320" y="640"/>
                </a:cubicBezTo>
                <a:cubicBezTo>
                  <a:pt x="320" y="640"/>
                  <a:pt x="320" y="640"/>
                  <a:pt x="320" y="640"/>
                </a:cubicBezTo>
                <a:cubicBezTo>
                  <a:pt x="144" y="640"/>
                  <a:pt x="0" y="497"/>
                  <a:pt x="0" y="320"/>
                </a:cubicBezTo>
                <a:cubicBezTo>
                  <a:pt x="0" y="320"/>
                  <a:pt x="0" y="320"/>
                  <a:pt x="0" y="320"/>
                </a:cubicBezTo>
                <a:close/>
              </a:path>
            </a:pathLst>
          </a:custGeom>
          <a:solidFill>
            <a:srgbClr val="E6EAEA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sp>
        <p:nvSpPr>
          <p:cNvPr id="272453" name="Freeform 431"/>
          <p:cNvSpPr>
            <a:spLocks noEditPoints="1"/>
          </p:cNvSpPr>
          <p:nvPr/>
        </p:nvSpPr>
        <p:spPr bwMode="auto">
          <a:xfrm>
            <a:off x="6453188" y="1147763"/>
            <a:ext cx="400050" cy="381000"/>
          </a:xfrm>
          <a:custGeom>
            <a:avLst/>
            <a:gdLst>
              <a:gd name="T0" fmla="*/ 2147483647 w 688"/>
              <a:gd name="T1" fmla="*/ 2147483647 h 689"/>
              <a:gd name="T2" fmla="*/ 2147483647 w 688"/>
              <a:gd name="T3" fmla="*/ 2147483647 h 689"/>
              <a:gd name="T4" fmla="*/ 2147483647 w 688"/>
              <a:gd name="T5" fmla="*/ 2147483647 h 689"/>
              <a:gd name="T6" fmla="*/ 2147483647 w 688"/>
              <a:gd name="T7" fmla="*/ 2147483647 h 689"/>
              <a:gd name="T8" fmla="*/ 2147483647 w 688"/>
              <a:gd name="T9" fmla="*/ 2147483647 h 689"/>
              <a:gd name="T10" fmla="*/ 2147483647 w 688"/>
              <a:gd name="T11" fmla="*/ 2147483647 h 689"/>
              <a:gd name="T12" fmla="*/ 2147483647 w 688"/>
              <a:gd name="T13" fmla="*/ 2147483647 h 689"/>
              <a:gd name="T14" fmla="*/ 2147483647 w 688"/>
              <a:gd name="T15" fmla="*/ 2147483647 h 689"/>
              <a:gd name="T16" fmla="*/ 2147483647 w 688"/>
              <a:gd name="T17" fmla="*/ 2147483647 h 689"/>
              <a:gd name="T18" fmla="*/ 2147483647 w 688"/>
              <a:gd name="T19" fmla="*/ 2147483647 h 689"/>
              <a:gd name="T20" fmla="*/ 2147483647 w 688"/>
              <a:gd name="T21" fmla="*/ 2147483647 h 689"/>
              <a:gd name="T22" fmla="*/ 2147483647 w 688"/>
              <a:gd name="T23" fmla="*/ 2147483647 h 689"/>
              <a:gd name="T24" fmla="*/ 2147483647 w 688"/>
              <a:gd name="T25" fmla="*/ 2147483647 h 689"/>
              <a:gd name="T26" fmla="*/ 2147483647 w 688"/>
              <a:gd name="T27" fmla="*/ 2147483647 h 689"/>
              <a:gd name="T28" fmla="*/ 2147483647 w 688"/>
              <a:gd name="T29" fmla="*/ 2147483647 h 689"/>
              <a:gd name="T30" fmla="*/ 2147483647 w 688"/>
              <a:gd name="T31" fmla="*/ 2147483647 h 689"/>
              <a:gd name="T32" fmla="*/ 2147483647 w 688"/>
              <a:gd name="T33" fmla="*/ 2147483647 h 689"/>
              <a:gd name="T34" fmla="*/ 2147483647 w 688"/>
              <a:gd name="T35" fmla="*/ 2147483647 h 689"/>
              <a:gd name="T36" fmla="*/ 2147483647 w 688"/>
              <a:gd name="T37" fmla="*/ 2147483647 h 689"/>
              <a:gd name="T38" fmla="*/ 2147483647 w 688"/>
              <a:gd name="T39" fmla="*/ 2147483647 h 689"/>
              <a:gd name="T40" fmla="*/ 2147483647 w 688"/>
              <a:gd name="T41" fmla="*/ 2147483647 h 689"/>
              <a:gd name="T42" fmla="*/ 2147483647 w 688"/>
              <a:gd name="T43" fmla="*/ 2147483647 h 689"/>
              <a:gd name="T44" fmla="*/ 2147483647 w 688"/>
              <a:gd name="T45" fmla="*/ 2147483647 h 689"/>
              <a:gd name="T46" fmla="*/ 2147483647 w 688"/>
              <a:gd name="T47" fmla="*/ 2147483647 h 689"/>
              <a:gd name="T48" fmla="*/ 2147483647 w 688"/>
              <a:gd name="T49" fmla="*/ 2147483647 h 689"/>
              <a:gd name="T50" fmla="*/ 2147483647 w 688"/>
              <a:gd name="T51" fmla="*/ 2147483647 h 689"/>
              <a:gd name="T52" fmla="*/ 2147483647 w 688"/>
              <a:gd name="T53" fmla="*/ 2147483647 h 689"/>
              <a:gd name="T54" fmla="*/ 2147483647 w 688"/>
              <a:gd name="T55" fmla="*/ 2147483647 h 689"/>
              <a:gd name="T56" fmla="*/ 2147483647 w 688"/>
              <a:gd name="T57" fmla="*/ 2147483647 h 689"/>
              <a:gd name="T58" fmla="*/ 2147483647 w 688"/>
              <a:gd name="T59" fmla="*/ 2147483647 h 689"/>
              <a:gd name="T60" fmla="*/ 2147483647 w 688"/>
              <a:gd name="T61" fmla="*/ 2147483647 h 689"/>
              <a:gd name="T62" fmla="*/ 2147483647 w 688"/>
              <a:gd name="T63" fmla="*/ 2147483647 h 689"/>
              <a:gd name="T64" fmla="*/ 2147483647 w 688"/>
              <a:gd name="T65" fmla="*/ 2147483647 h 689"/>
              <a:gd name="T66" fmla="*/ 2147483647 w 688"/>
              <a:gd name="T67" fmla="*/ 2147483647 h 689"/>
              <a:gd name="T68" fmla="*/ 2147483647 w 688"/>
              <a:gd name="T69" fmla="*/ 2147483647 h 689"/>
              <a:gd name="T70" fmla="*/ 2147483647 w 688"/>
              <a:gd name="T71" fmla="*/ 2147483647 h 689"/>
              <a:gd name="T72" fmla="*/ 2147483647 w 688"/>
              <a:gd name="T73" fmla="*/ 2147483647 h 689"/>
              <a:gd name="T74" fmla="*/ 2147483647 w 688"/>
              <a:gd name="T75" fmla="*/ 2147483647 h 689"/>
              <a:gd name="T76" fmla="*/ 2147483647 w 688"/>
              <a:gd name="T77" fmla="*/ 2147483647 h 689"/>
              <a:gd name="T78" fmla="*/ 2147483647 w 688"/>
              <a:gd name="T79" fmla="*/ 2147483647 h 689"/>
              <a:gd name="T80" fmla="*/ 2147483647 w 688"/>
              <a:gd name="T81" fmla="*/ 2147483647 h 689"/>
              <a:gd name="T82" fmla="*/ 2147483647 w 688"/>
              <a:gd name="T83" fmla="*/ 2147483647 h 689"/>
              <a:gd name="T84" fmla="*/ 2147483647 w 688"/>
              <a:gd name="T85" fmla="*/ 2147483647 h 689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688"/>
              <a:gd name="T130" fmla="*/ 0 h 689"/>
              <a:gd name="T131" fmla="*/ 688 w 688"/>
              <a:gd name="T132" fmla="*/ 689 h 689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688" h="689">
                <a:moveTo>
                  <a:pt x="1" y="347"/>
                </a:moveTo>
                <a:cubicBezTo>
                  <a:pt x="0" y="345"/>
                  <a:pt x="0" y="344"/>
                  <a:pt x="1" y="342"/>
                </a:cubicBezTo>
                <a:lnTo>
                  <a:pt x="8" y="278"/>
                </a:lnTo>
                <a:cubicBezTo>
                  <a:pt x="8" y="276"/>
                  <a:pt x="8" y="275"/>
                  <a:pt x="8" y="274"/>
                </a:cubicBezTo>
                <a:lnTo>
                  <a:pt x="26" y="214"/>
                </a:lnTo>
                <a:cubicBezTo>
                  <a:pt x="27" y="212"/>
                  <a:pt x="28" y="210"/>
                  <a:pt x="28" y="209"/>
                </a:cubicBezTo>
                <a:lnTo>
                  <a:pt x="58" y="154"/>
                </a:lnTo>
                <a:cubicBezTo>
                  <a:pt x="59" y="153"/>
                  <a:pt x="60" y="151"/>
                  <a:pt x="61" y="150"/>
                </a:cubicBezTo>
                <a:lnTo>
                  <a:pt x="100" y="103"/>
                </a:lnTo>
                <a:cubicBezTo>
                  <a:pt x="101" y="102"/>
                  <a:pt x="102" y="101"/>
                  <a:pt x="103" y="100"/>
                </a:cubicBezTo>
                <a:lnTo>
                  <a:pt x="150" y="61"/>
                </a:lnTo>
                <a:cubicBezTo>
                  <a:pt x="151" y="60"/>
                  <a:pt x="153" y="59"/>
                  <a:pt x="154" y="58"/>
                </a:cubicBezTo>
                <a:lnTo>
                  <a:pt x="209" y="28"/>
                </a:lnTo>
                <a:cubicBezTo>
                  <a:pt x="210" y="28"/>
                  <a:pt x="212" y="27"/>
                  <a:pt x="214" y="26"/>
                </a:cubicBezTo>
                <a:lnTo>
                  <a:pt x="274" y="8"/>
                </a:lnTo>
                <a:cubicBezTo>
                  <a:pt x="275" y="8"/>
                  <a:pt x="276" y="8"/>
                  <a:pt x="278" y="8"/>
                </a:cubicBezTo>
                <a:lnTo>
                  <a:pt x="342" y="1"/>
                </a:lnTo>
                <a:cubicBezTo>
                  <a:pt x="344" y="0"/>
                  <a:pt x="345" y="0"/>
                  <a:pt x="347" y="1"/>
                </a:cubicBezTo>
                <a:lnTo>
                  <a:pt x="412" y="8"/>
                </a:lnTo>
                <a:cubicBezTo>
                  <a:pt x="413" y="8"/>
                  <a:pt x="415" y="8"/>
                  <a:pt x="416" y="8"/>
                </a:cubicBezTo>
                <a:lnTo>
                  <a:pt x="476" y="26"/>
                </a:lnTo>
                <a:cubicBezTo>
                  <a:pt x="478" y="27"/>
                  <a:pt x="480" y="28"/>
                  <a:pt x="481" y="28"/>
                </a:cubicBezTo>
                <a:lnTo>
                  <a:pt x="535" y="58"/>
                </a:lnTo>
                <a:cubicBezTo>
                  <a:pt x="536" y="59"/>
                  <a:pt x="538" y="60"/>
                  <a:pt x="539" y="61"/>
                </a:cubicBezTo>
                <a:lnTo>
                  <a:pt x="586" y="100"/>
                </a:lnTo>
                <a:cubicBezTo>
                  <a:pt x="587" y="101"/>
                  <a:pt x="588" y="102"/>
                  <a:pt x="589" y="103"/>
                </a:cubicBezTo>
                <a:lnTo>
                  <a:pt x="628" y="150"/>
                </a:lnTo>
                <a:cubicBezTo>
                  <a:pt x="629" y="151"/>
                  <a:pt x="630" y="153"/>
                  <a:pt x="631" y="154"/>
                </a:cubicBezTo>
                <a:lnTo>
                  <a:pt x="661" y="209"/>
                </a:lnTo>
                <a:cubicBezTo>
                  <a:pt x="661" y="210"/>
                  <a:pt x="662" y="212"/>
                  <a:pt x="662" y="213"/>
                </a:cubicBezTo>
                <a:lnTo>
                  <a:pt x="681" y="273"/>
                </a:lnTo>
                <a:cubicBezTo>
                  <a:pt x="682" y="275"/>
                  <a:pt x="682" y="277"/>
                  <a:pt x="682" y="278"/>
                </a:cubicBezTo>
                <a:lnTo>
                  <a:pt x="688" y="342"/>
                </a:lnTo>
                <a:cubicBezTo>
                  <a:pt x="688" y="344"/>
                  <a:pt x="688" y="345"/>
                  <a:pt x="688" y="347"/>
                </a:cubicBezTo>
                <a:lnTo>
                  <a:pt x="682" y="412"/>
                </a:lnTo>
                <a:cubicBezTo>
                  <a:pt x="682" y="413"/>
                  <a:pt x="682" y="415"/>
                  <a:pt x="681" y="417"/>
                </a:cubicBezTo>
                <a:lnTo>
                  <a:pt x="662" y="477"/>
                </a:lnTo>
                <a:cubicBezTo>
                  <a:pt x="662" y="478"/>
                  <a:pt x="661" y="480"/>
                  <a:pt x="660" y="481"/>
                </a:cubicBezTo>
                <a:lnTo>
                  <a:pt x="630" y="535"/>
                </a:lnTo>
                <a:cubicBezTo>
                  <a:pt x="630" y="536"/>
                  <a:pt x="629" y="538"/>
                  <a:pt x="628" y="539"/>
                </a:cubicBezTo>
                <a:lnTo>
                  <a:pt x="589" y="586"/>
                </a:lnTo>
                <a:cubicBezTo>
                  <a:pt x="588" y="587"/>
                  <a:pt x="587" y="588"/>
                  <a:pt x="586" y="589"/>
                </a:cubicBezTo>
                <a:lnTo>
                  <a:pt x="539" y="628"/>
                </a:lnTo>
                <a:cubicBezTo>
                  <a:pt x="538" y="629"/>
                  <a:pt x="536" y="630"/>
                  <a:pt x="535" y="630"/>
                </a:cubicBezTo>
                <a:lnTo>
                  <a:pt x="481" y="660"/>
                </a:lnTo>
                <a:cubicBezTo>
                  <a:pt x="480" y="661"/>
                  <a:pt x="478" y="662"/>
                  <a:pt x="477" y="662"/>
                </a:cubicBezTo>
                <a:lnTo>
                  <a:pt x="417" y="681"/>
                </a:lnTo>
                <a:cubicBezTo>
                  <a:pt x="415" y="682"/>
                  <a:pt x="413" y="682"/>
                  <a:pt x="412" y="682"/>
                </a:cubicBezTo>
                <a:lnTo>
                  <a:pt x="347" y="688"/>
                </a:lnTo>
                <a:cubicBezTo>
                  <a:pt x="345" y="689"/>
                  <a:pt x="344" y="689"/>
                  <a:pt x="342" y="688"/>
                </a:cubicBezTo>
                <a:lnTo>
                  <a:pt x="278" y="682"/>
                </a:lnTo>
                <a:cubicBezTo>
                  <a:pt x="277" y="682"/>
                  <a:pt x="275" y="682"/>
                  <a:pt x="273" y="681"/>
                </a:cubicBezTo>
                <a:lnTo>
                  <a:pt x="213" y="662"/>
                </a:lnTo>
                <a:cubicBezTo>
                  <a:pt x="212" y="662"/>
                  <a:pt x="210" y="661"/>
                  <a:pt x="209" y="661"/>
                </a:cubicBezTo>
                <a:lnTo>
                  <a:pt x="154" y="631"/>
                </a:lnTo>
                <a:cubicBezTo>
                  <a:pt x="153" y="630"/>
                  <a:pt x="151" y="629"/>
                  <a:pt x="150" y="628"/>
                </a:cubicBezTo>
                <a:lnTo>
                  <a:pt x="103" y="589"/>
                </a:lnTo>
                <a:cubicBezTo>
                  <a:pt x="102" y="588"/>
                  <a:pt x="101" y="587"/>
                  <a:pt x="100" y="586"/>
                </a:cubicBezTo>
                <a:lnTo>
                  <a:pt x="61" y="539"/>
                </a:lnTo>
                <a:cubicBezTo>
                  <a:pt x="60" y="538"/>
                  <a:pt x="59" y="536"/>
                  <a:pt x="58" y="535"/>
                </a:cubicBezTo>
                <a:lnTo>
                  <a:pt x="28" y="481"/>
                </a:lnTo>
                <a:cubicBezTo>
                  <a:pt x="28" y="480"/>
                  <a:pt x="27" y="478"/>
                  <a:pt x="26" y="476"/>
                </a:cubicBezTo>
                <a:lnTo>
                  <a:pt x="8" y="416"/>
                </a:lnTo>
                <a:cubicBezTo>
                  <a:pt x="8" y="415"/>
                  <a:pt x="8" y="413"/>
                  <a:pt x="8" y="412"/>
                </a:cubicBezTo>
                <a:lnTo>
                  <a:pt x="1" y="347"/>
                </a:lnTo>
                <a:close/>
                <a:moveTo>
                  <a:pt x="55" y="407"/>
                </a:moveTo>
                <a:lnTo>
                  <a:pt x="54" y="403"/>
                </a:lnTo>
                <a:lnTo>
                  <a:pt x="72" y="463"/>
                </a:lnTo>
                <a:lnTo>
                  <a:pt x="70" y="458"/>
                </a:lnTo>
                <a:lnTo>
                  <a:pt x="100" y="512"/>
                </a:lnTo>
                <a:lnTo>
                  <a:pt x="98" y="508"/>
                </a:lnTo>
                <a:lnTo>
                  <a:pt x="137" y="555"/>
                </a:lnTo>
                <a:lnTo>
                  <a:pt x="134" y="552"/>
                </a:lnTo>
                <a:lnTo>
                  <a:pt x="181" y="591"/>
                </a:lnTo>
                <a:lnTo>
                  <a:pt x="177" y="588"/>
                </a:lnTo>
                <a:lnTo>
                  <a:pt x="232" y="618"/>
                </a:lnTo>
                <a:lnTo>
                  <a:pt x="228" y="617"/>
                </a:lnTo>
                <a:lnTo>
                  <a:pt x="288" y="636"/>
                </a:lnTo>
                <a:lnTo>
                  <a:pt x="283" y="635"/>
                </a:lnTo>
                <a:lnTo>
                  <a:pt x="347" y="641"/>
                </a:lnTo>
                <a:lnTo>
                  <a:pt x="342" y="641"/>
                </a:lnTo>
                <a:lnTo>
                  <a:pt x="407" y="635"/>
                </a:lnTo>
                <a:lnTo>
                  <a:pt x="402" y="636"/>
                </a:lnTo>
                <a:lnTo>
                  <a:pt x="462" y="617"/>
                </a:lnTo>
                <a:lnTo>
                  <a:pt x="458" y="618"/>
                </a:lnTo>
                <a:lnTo>
                  <a:pt x="512" y="588"/>
                </a:lnTo>
                <a:lnTo>
                  <a:pt x="508" y="591"/>
                </a:lnTo>
                <a:lnTo>
                  <a:pt x="555" y="552"/>
                </a:lnTo>
                <a:lnTo>
                  <a:pt x="552" y="555"/>
                </a:lnTo>
                <a:lnTo>
                  <a:pt x="591" y="508"/>
                </a:lnTo>
                <a:lnTo>
                  <a:pt x="588" y="512"/>
                </a:lnTo>
                <a:lnTo>
                  <a:pt x="618" y="458"/>
                </a:lnTo>
                <a:lnTo>
                  <a:pt x="617" y="462"/>
                </a:lnTo>
                <a:lnTo>
                  <a:pt x="636" y="402"/>
                </a:lnTo>
                <a:lnTo>
                  <a:pt x="635" y="407"/>
                </a:lnTo>
                <a:lnTo>
                  <a:pt x="641" y="342"/>
                </a:lnTo>
                <a:lnTo>
                  <a:pt x="641" y="347"/>
                </a:lnTo>
                <a:lnTo>
                  <a:pt x="635" y="283"/>
                </a:lnTo>
                <a:lnTo>
                  <a:pt x="636" y="288"/>
                </a:lnTo>
                <a:lnTo>
                  <a:pt x="617" y="228"/>
                </a:lnTo>
                <a:lnTo>
                  <a:pt x="618" y="232"/>
                </a:lnTo>
                <a:lnTo>
                  <a:pt x="588" y="177"/>
                </a:lnTo>
                <a:lnTo>
                  <a:pt x="591" y="181"/>
                </a:lnTo>
                <a:lnTo>
                  <a:pt x="552" y="134"/>
                </a:lnTo>
                <a:lnTo>
                  <a:pt x="555" y="137"/>
                </a:lnTo>
                <a:lnTo>
                  <a:pt x="508" y="98"/>
                </a:lnTo>
                <a:lnTo>
                  <a:pt x="512" y="100"/>
                </a:lnTo>
                <a:lnTo>
                  <a:pt x="458" y="70"/>
                </a:lnTo>
                <a:lnTo>
                  <a:pt x="463" y="72"/>
                </a:lnTo>
                <a:lnTo>
                  <a:pt x="403" y="54"/>
                </a:lnTo>
                <a:lnTo>
                  <a:pt x="407" y="55"/>
                </a:lnTo>
                <a:lnTo>
                  <a:pt x="342" y="48"/>
                </a:lnTo>
                <a:lnTo>
                  <a:pt x="347" y="48"/>
                </a:lnTo>
                <a:lnTo>
                  <a:pt x="283" y="55"/>
                </a:lnTo>
                <a:lnTo>
                  <a:pt x="287" y="54"/>
                </a:lnTo>
                <a:lnTo>
                  <a:pt x="227" y="72"/>
                </a:lnTo>
                <a:lnTo>
                  <a:pt x="232" y="71"/>
                </a:lnTo>
                <a:lnTo>
                  <a:pt x="177" y="101"/>
                </a:lnTo>
                <a:lnTo>
                  <a:pt x="181" y="98"/>
                </a:lnTo>
                <a:lnTo>
                  <a:pt x="134" y="137"/>
                </a:lnTo>
                <a:lnTo>
                  <a:pt x="137" y="134"/>
                </a:lnTo>
                <a:lnTo>
                  <a:pt x="98" y="181"/>
                </a:lnTo>
                <a:lnTo>
                  <a:pt x="101" y="177"/>
                </a:lnTo>
                <a:lnTo>
                  <a:pt x="71" y="232"/>
                </a:lnTo>
                <a:lnTo>
                  <a:pt x="72" y="227"/>
                </a:lnTo>
                <a:lnTo>
                  <a:pt x="54" y="287"/>
                </a:lnTo>
                <a:lnTo>
                  <a:pt x="55" y="283"/>
                </a:lnTo>
                <a:lnTo>
                  <a:pt x="48" y="347"/>
                </a:lnTo>
                <a:lnTo>
                  <a:pt x="48" y="342"/>
                </a:lnTo>
                <a:lnTo>
                  <a:pt x="55" y="407"/>
                </a:lnTo>
                <a:close/>
              </a:path>
            </a:pathLst>
          </a:custGeom>
          <a:solidFill>
            <a:srgbClr val="000066"/>
          </a:solidFill>
          <a:ln w="0">
            <a:solidFill>
              <a:srgbClr val="000066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sp>
        <p:nvSpPr>
          <p:cNvPr id="272454" name="Rectangle 432"/>
          <p:cNvSpPr>
            <a:spLocks noChangeArrowheads="1"/>
          </p:cNvSpPr>
          <p:nvPr/>
        </p:nvSpPr>
        <p:spPr bwMode="auto">
          <a:xfrm>
            <a:off x="6592888" y="1193800"/>
            <a:ext cx="12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>
                <a:solidFill>
                  <a:srgbClr val="000066"/>
                </a:solidFill>
                <a:latin typeface="Arial Black" pitchFamily="34" charset="0"/>
                <a:cs typeface="Arial" pitchFamily="34" charset="0"/>
              </a:rPr>
              <a:t>5</a:t>
            </a:r>
            <a:endParaRPr lang="en-US" sz="1800">
              <a:cs typeface="Arial" pitchFamily="34" charset="0"/>
            </a:endParaRPr>
          </a:p>
        </p:txBody>
      </p:sp>
      <p:sp>
        <p:nvSpPr>
          <p:cNvPr id="272455" name="Rectangle 327"/>
          <p:cNvSpPr>
            <a:spLocks noChangeArrowheads="1"/>
          </p:cNvSpPr>
          <p:nvPr/>
        </p:nvSpPr>
        <p:spPr bwMode="auto">
          <a:xfrm>
            <a:off x="2320925" y="3384550"/>
            <a:ext cx="469900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 dirty="0">
                <a:solidFill>
                  <a:schemeClr val="bg2"/>
                </a:solidFill>
                <a:cs typeface="Arial" pitchFamily="34" charset="0"/>
              </a:rPr>
              <a:t>Old PC</a:t>
            </a:r>
            <a:endParaRPr lang="en-US" sz="1800" dirty="0">
              <a:solidFill>
                <a:schemeClr val="bg2"/>
              </a:solidFill>
              <a:cs typeface="Arial" pitchFamily="34" charset="0"/>
            </a:endParaRPr>
          </a:p>
        </p:txBody>
      </p:sp>
      <p:grpSp>
        <p:nvGrpSpPr>
          <p:cNvPr id="3" name="Group 436"/>
          <p:cNvGrpSpPr>
            <a:grpSpLocks/>
          </p:cNvGrpSpPr>
          <p:nvPr/>
        </p:nvGrpSpPr>
        <p:grpSpPr bwMode="auto">
          <a:xfrm>
            <a:off x="946150" y="2989263"/>
            <a:ext cx="625475" cy="571500"/>
            <a:chOff x="1013054" y="526494"/>
            <a:chExt cx="643493" cy="643493"/>
          </a:xfrm>
        </p:grpSpPr>
        <p:sp>
          <p:nvSpPr>
            <p:cNvPr id="469" name=" 3"/>
            <p:cNvSpPr/>
            <p:nvPr/>
          </p:nvSpPr>
          <p:spPr>
            <a:xfrm>
              <a:off x="1013054" y="526494"/>
              <a:ext cx="643493" cy="643493"/>
            </a:xfrm>
            <a:prstGeom prst="gear9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70" name=" 4"/>
            <p:cNvSpPr/>
            <p:nvPr/>
          </p:nvSpPr>
          <p:spPr>
            <a:xfrm>
              <a:off x="1142080" y="676642"/>
              <a:ext cx="385443" cy="3306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970" tIns="13970" rIns="13970" bIns="13970" anchor="ctr"/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endParaRPr lang="en-GB" sz="1100">
                <a:solidFill>
                  <a:srgbClr val="FFFFFF"/>
                </a:solidFill>
              </a:endParaRPr>
            </a:p>
          </p:txBody>
        </p:sp>
      </p:grpSp>
      <p:grpSp>
        <p:nvGrpSpPr>
          <p:cNvPr id="4" name="Group 437"/>
          <p:cNvGrpSpPr>
            <a:grpSpLocks/>
          </p:cNvGrpSpPr>
          <p:nvPr/>
        </p:nvGrpSpPr>
        <p:grpSpPr bwMode="auto">
          <a:xfrm>
            <a:off x="571500" y="2836863"/>
            <a:ext cx="455613" cy="415925"/>
            <a:chOff x="638658" y="374396"/>
            <a:chExt cx="467995" cy="467995"/>
          </a:xfrm>
        </p:grpSpPr>
        <p:sp>
          <p:nvSpPr>
            <p:cNvPr id="472" name=" 5"/>
            <p:cNvSpPr/>
            <p:nvPr/>
          </p:nvSpPr>
          <p:spPr>
            <a:xfrm>
              <a:off x="638658" y="374396"/>
              <a:ext cx="467995" cy="467995"/>
            </a:xfrm>
            <a:prstGeom prst="gear6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73" name=" 6"/>
            <p:cNvSpPr/>
            <p:nvPr/>
          </p:nvSpPr>
          <p:spPr>
            <a:xfrm>
              <a:off x="756064" y="492288"/>
              <a:ext cx="233182" cy="23221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" tIns="7620" rIns="7620" bIns="7620" anchor="ctr"/>
            <a:lstStyle/>
            <a:p>
              <a:pPr algn="ctr" defTabSz="266700">
                <a:lnSpc>
                  <a:spcPct val="90000"/>
                </a:lnSpc>
                <a:spcAft>
                  <a:spcPct val="35000"/>
                </a:spcAft>
              </a:pPr>
              <a:endParaRPr lang="en-GB" sz="60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Group 438"/>
          <p:cNvGrpSpPr>
            <a:grpSpLocks/>
          </p:cNvGrpSpPr>
          <p:nvPr/>
        </p:nvGrpSpPr>
        <p:grpSpPr bwMode="auto">
          <a:xfrm>
            <a:off x="833438" y="2513013"/>
            <a:ext cx="446087" cy="407987"/>
            <a:chOff x="900783" y="51527"/>
            <a:chExt cx="458539" cy="458539"/>
          </a:xfrm>
        </p:grpSpPr>
        <p:sp>
          <p:nvSpPr>
            <p:cNvPr id="475" name=" 7"/>
            <p:cNvSpPr/>
            <p:nvPr/>
          </p:nvSpPr>
          <p:spPr>
            <a:xfrm rot="20700000">
              <a:off x="900783" y="51527"/>
              <a:ext cx="458539" cy="458539"/>
            </a:xfrm>
            <a:prstGeom prst="gear6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76" name=" 8"/>
            <p:cNvSpPr/>
            <p:nvPr/>
          </p:nvSpPr>
          <p:spPr>
            <a:xfrm>
              <a:off x="1001955" y="151442"/>
              <a:ext cx="256194" cy="2587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890" tIns="8890" rIns="8890" bIns="8890" anchor="ctr"/>
            <a:lstStyle/>
            <a:p>
              <a:pPr algn="ctr" defTabSz="311150">
                <a:lnSpc>
                  <a:spcPct val="90000"/>
                </a:lnSpc>
                <a:spcAft>
                  <a:spcPct val="35000"/>
                </a:spcAft>
              </a:pPr>
              <a:endParaRPr lang="en-GB" sz="700">
                <a:solidFill>
                  <a:srgbClr val="FFFFFF"/>
                </a:solidFill>
              </a:endParaRPr>
            </a:p>
          </p:txBody>
        </p:sp>
      </p:grpSp>
      <p:pic>
        <p:nvPicPr>
          <p:cNvPr id="272459" name="Picture 1"/>
          <p:cNvPicPr>
            <a:picLocks noChangeAspect="1" noChangeArrowheads="1"/>
          </p:cNvPicPr>
          <p:nvPr/>
        </p:nvPicPr>
        <p:blipFill>
          <a:blip r:embed="rId2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0025" y="2632075"/>
            <a:ext cx="649288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9" name="Picture 478" descr="SNAG-0015.jpg"/>
          <p:cNvPicPr>
            <a:picLocks/>
          </p:cNvPicPr>
          <p:nvPr/>
        </p:nvPicPr>
        <p:blipFill>
          <a:blip r:embed="rId26" cstate="print"/>
          <a:stretch>
            <a:fillRect/>
          </a:stretch>
        </p:blipFill>
        <p:spPr>
          <a:xfrm>
            <a:off x="2392363" y="2744788"/>
            <a:ext cx="407987" cy="3714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80" name="Picture 479" descr="SNAG-0000.jpg"/>
          <p:cNvPicPr>
            <a:picLocks/>
          </p:cNvPicPr>
          <p:nvPr/>
        </p:nvPicPr>
        <p:blipFill>
          <a:blip r:embed="rId27" cstate="print"/>
          <a:stretch>
            <a:fillRect/>
          </a:stretch>
        </p:blipFill>
        <p:spPr>
          <a:xfrm>
            <a:off x="5294313" y="2674938"/>
            <a:ext cx="593725" cy="4937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72462" name="Freeform 334"/>
          <p:cNvSpPr>
            <a:spLocks/>
          </p:cNvSpPr>
          <p:nvPr/>
        </p:nvSpPr>
        <p:spPr bwMode="auto">
          <a:xfrm>
            <a:off x="3074988" y="2789238"/>
            <a:ext cx="325437" cy="325437"/>
          </a:xfrm>
          <a:custGeom>
            <a:avLst/>
            <a:gdLst>
              <a:gd name="T0" fmla="*/ 2147483647 w 614"/>
              <a:gd name="T1" fmla="*/ 2147483647 h 614"/>
              <a:gd name="T2" fmla="*/ 2147483647 w 614"/>
              <a:gd name="T3" fmla="*/ 2147483647 h 614"/>
              <a:gd name="T4" fmla="*/ 0 w 614"/>
              <a:gd name="T5" fmla="*/ 2147483647 h 614"/>
              <a:gd name="T6" fmla="*/ 0 w 614"/>
              <a:gd name="T7" fmla="*/ 2147483647 h 614"/>
              <a:gd name="T8" fmla="*/ 2147483647 w 614"/>
              <a:gd name="T9" fmla="*/ 0 h 614"/>
              <a:gd name="T10" fmla="*/ 2147483647 w 614"/>
              <a:gd name="T11" fmla="*/ 2147483647 h 61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14"/>
              <a:gd name="T19" fmla="*/ 0 h 614"/>
              <a:gd name="T20" fmla="*/ 614 w 614"/>
              <a:gd name="T21" fmla="*/ 614 h 61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14" h="614">
                <a:moveTo>
                  <a:pt x="614" y="307"/>
                </a:moveTo>
                <a:cubicBezTo>
                  <a:pt x="614" y="477"/>
                  <a:pt x="477" y="614"/>
                  <a:pt x="307" y="614"/>
                </a:cubicBezTo>
                <a:cubicBezTo>
                  <a:pt x="137" y="614"/>
                  <a:pt x="0" y="477"/>
                  <a:pt x="0" y="307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137"/>
                  <a:pt x="137" y="0"/>
                  <a:pt x="307" y="0"/>
                </a:cubicBezTo>
                <a:cubicBezTo>
                  <a:pt x="477" y="0"/>
                  <a:pt x="614" y="137"/>
                  <a:pt x="614" y="307"/>
                </a:cubicBezTo>
              </a:path>
            </a:pathLst>
          </a:custGeom>
          <a:solidFill>
            <a:srgbClr val="0000FF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sp>
        <p:nvSpPr>
          <p:cNvPr id="272463" name="Freeform 335"/>
          <p:cNvSpPr>
            <a:spLocks/>
          </p:cNvSpPr>
          <p:nvPr/>
        </p:nvSpPr>
        <p:spPr bwMode="auto">
          <a:xfrm>
            <a:off x="3090863" y="2805113"/>
            <a:ext cx="293687" cy="293687"/>
          </a:xfrm>
          <a:custGeom>
            <a:avLst/>
            <a:gdLst>
              <a:gd name="T0" fmla="*/ 2147483647 w 185"/>
              <a:gd name="T1" fmla="*/ 2147483647 h 185"/>
              <a:gd name="T2" fmla="*/ 2147483647 w 185"/>
              <a:gd name="T3" fmla="*/ 2147483647 h 185"/>
              <a:gd name="T4" fmla="*/ 0 w 185"/>
              <a:gd name="T5" fmla="*/ 2147483647 h 185"/>
              <a:gd name="T6" fmla="*/ 0 w 185"/>
              <a:gd name="T7" fmla="*/ 2147483647 h 185"/>
              <a:gd name="T8" fmla="*/ 2147483647 w 185"/>
              <a:gd name="T9" fmla="*/ 0 h 185"/>
              <a:gd name="T10" fmla="*/ 2147483647 w 185"/>
              <a:gd name="T11" fmla="*/ 2147483647 h 18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5"/>
              <a:gd name="T19" fmla="*/ 0 h 185"/>
              <a:gd name="T20" fmla="*/ 185 w 185"/>
              <a:gd name="T21" fmla="*/ 185 h 18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5" h="185">
                <a:moveTo>
                  <a:pt x="185" y="92"/>
                </a:moveTo>
                <a:cubicBezTo>
                  <a:pt x="185" y="143"/>
                  <a:pt x="144" y="185"/>
                  <a:pt x="92" y="185"/>
                </a:cubicBezTo>
                <a:cubicBezTo>
                  <a:pt x="41" y="185"/>
                  <a:pt x="0" y="143"/>
                  <a:pt x="0" y="92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41"/>
                  <a:pt x="41" y="0"/>
                  <a:pt x="92" y="0"/>
                </a:cubicBezTo>
                <a:cubicBezTo>
                  <a:pt x="144" y="0"/>
                  <a:pt x="185" y="41"/>
                  <a:pt x="185" y="92"/>
                </a:cubicBezTo>
              </a:path>
            </a:pathLst>
          </a:custGeom>
          <a:noFill/>
          <a:ln w="2" cap="rnd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sp>
        <p:nvSpPr>
          <p:cNvPr id="272464" name="Freeform 336"/>
          <p:cNvSpPr>
            <a:spLocks/>
          </p:cNvSpPr>
          <p:nvPr/>
        </p:nvSpPr>
        <p:spPr bwMode="auto">
          <a:xfrm>
            <a:off x="3106738" y="2876550"/>
            <a:ext cx="261937" cy="150813"/>
          </a:xfrm>
          <a:custGeom>
            <a:avLst/>
            <a:gdLst>
              <a:gd name="T0" fmla="*/ 2147483647 w 165"/>
              <a:gd name="T1" fmla="*/ 2147483647 h 95"/>
              <a:gd name="T2" fmla="*/ 2147483647 w 165"/>
              <a:gd name="T3" fmla="*/ 2147483647 h 95"/>
              <a:gd name="T4" fmla="*/ 2147483647 w 165"/>
              <a:gd name="T5" fmla="*/ 2147483647 h 95"/>
              <a:gd name="T6" fmla="*/ 0 w 165"/>
              <a:gd name="T7" fmla="*/ 2147483647 h 95"/>
              <a:gd name="T8" fmla="*/ 0 w 165"/>
              <a:gd name="T9" fmla="*/ 2147483647 h 95"/>
              <a:gd name="T10" fmla="*/ 2147483647 w 165"/>
              <a:gd name="T11" fmla="*/ 2147483647 h 95"/>
              <a:gd name="T12" fmla="*/ 2147483647 w 165"/>
              <a:gd name="T13" fmla="*/ 0 h 95"/>
              <a:gd name="T14" fmla="*/ 2147483647 w 165"/>
              <a:gd name="T15" fmla="*/ 2147483647 h 9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65"/>
              <a:gd name="T25" fmla="*/ 0 h 95"/>
              <a:gd name="T26" fmla="*/ 165 w 165"/>
              <a:gd name="T27" fmla="*/ 95 h 9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65" h="95">
                <a:moveTo>
                  <a:pt x="165" y="47"/>
                </a:moveTo>
                <a:lnTo>
                  <a:pt x="110" y="95"/>
                </a:lnTo>
                <a:lnTo>
                  <a:pt x="114" y="59"/>
                </a:lnTo>
                <a:lnTo>
                  <a:pt x="0" y="71"/>
                </a:lnTo>
                <a:lnTo>
                  <a:pt x="0" y="24"/>
                </a:lnTo>
                <a:lnTo>
                  <a:pt x="114" y="36"/>
                </a:lnTo>
                <a:lnTo>
                  <a:pt x="110" y="0"/>
                </a:lnTo>
                <a:lnTo>
                  <a:pt x="165" y="47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sp>
        <p:nvSpPr>
          <p:cNvPr id="272465" name="Freeform 337"/>
          <p:cNvSpPr>
            <a:spLocks/>
          </p:cNvSpPr>
          <p:nvPr/>
        </p:nvSpPr>
        <p:spPr bwMode="auto">
          <a:xfrm>
            <a:off x="3106738" y="2876550"/>
            <a:ext cx="261937" cy="150813"/>
          </a:xfrm>
          <a:custGeom>
            <a:avLst/>
            <a:gdLst>
              <a:gd name="T0" fmla="*/ 2147483647 w 165"/>
              <a:gd name="T1" fmla="*/ 2147483647 h 95"/>
              <a:gd name="T2" fmla="*/ 2147483647 w 165"/>
              <a:gd name="T3" fmla="*/ 2147483647 h 95"/>
              <a:gd name="T4" fmla="*/ 2147483647 w 165"/>
              <a:gd name="T5" fmla="*/ 2147483647 h 95"/>
              <a:gd name="T6" fmla="*/ 0 w 165"/>
              <a:gd name="T7" fmla="*/ 2147483647 h 95"/>
              <a:gd name="T8" fmla="*/ 0 w 165"/>
              <a:gd name="T9" fmla="*/ 2147483647 h 95"/>
              <a:gd name="T10" fmla="*/ 2147483647 w 165"/>
              <a:gd name="T11" fmla="*/ 2147483647 h 95"/>
              <a:gd name="T12" fmla="*/ 2147483647 w 165"/>
              <a:gd name="T13" fmla="*/ 0 h 95"/>
              <a:gd name="T14" fmla="*/ 2147483647 w 165"/>
              <a:gd name="T15" fmla="*/ 2147483647 h 9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65"/>
              <a:gd name="T25" fmla="*/ 0 h 95"/>
              <a:gd name="T26" fmla="*/ 165 w 165"/>
              <a:gd name="T27" fmla="*/ 95 h 9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65" h="95">
                <a:moveTo>
                  <a:pt x="165" y="47"/>
                </a:moveTo>
                <a:lnTo>
                  <a:pt x="110" y="95"/>
                </a:lnTo>
                <a:lnTo>
                  <a:pt x="114" y="59"/>
                </a:lnTo>
                <a:lnTo>
                  <a:pt x="0" y="71"/>
                </a:lnTo>
                <a:lnTo>
                  <a:pt x="0" y="24"/>
                </a:lnTo>
                <a:lnTo>
                  <a:pt x="114" y="36"/>
                </a:lnTo>
                <a:lnTo>
                  <a:pt x="110" y="0"/>
                </a:lnTo>
                <a:lnTo>
                  <a:pt x="165" y="47"/>
                </a:lnTo>
                <a:close/>
              </a:path>
            </a:pathLst>
          </a:custGeom>
          <a:noFill/>
          <a:ln w="2" cap="rnd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cs typeface="Arial" pitchFamily="34" charset="0"/>
            </a:endParaRPr>
          </a:p>
        </p:txBody>
      </p:sp>
      <p:pic>
        <p:nvPicPr>
          <p:cNvPr id="186802" name="Picture 434"/>
          <p:cNvPicPr>
            <a:picLocks noChangeAspect="1" noChangeArrowheads="1"/>
          </p:cNvPicPr>
          <p:nvPr/>
        </p:nvPicPr>
        <p:blipFill>
          <a:blip r:embed="rId28" cstate="print"/>
          <a:srcRect b="9290"/>
          <a:stretch>
            <a:fillRect/>
          </a:stretch>
        </p:blipFill>
        <p:spPr bwMode="auto">
          <a:xfrm>
            <a:off x="3695700" y="2517775"/>
            <a:ext cx="1019175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8" name="Picture 4" descr="C:\Documents and Settings\matthew_evans-jones\Local Settings\Temporary Internet Files\Content.IE5\9MH31182\MCj04337980000[1].png"/>
          <p:cNvPicPr>
            <a:picLocks noChangeAspect="1" noChangeArrowheads="1"/>
          </p:cNvPicPr>
          <p:nvPr/>
        </p:nvPicPr>
        <p:blipFill>
          <a:blip r:embed="rId29" cstate="print">
            <a:duotone>
              <a:prstClr val="black"/>
              <a:srgbClr val="00CC00">
                <a:tint val="45000"/>
                <a:satMod val="400000"/>
              </a:srgbClr>
            </a:duotone>
          </a:blip>
          <a:srcRect r="12457" b="12076"/>
          <a:stretch>
            <a:fillRect/>
          </a:stretch>
        </p:blipFill>
        <p:spPr bwMode="auto">
          <a:xfrm>
            <a:off x="2222252" y="2630953"/>
            <a:ext cx="706674" cy="709751"/>
          </a:xfrm>
          <a:prstGeom prst="rect">
            <a:avLst/>
          </a:prstGeom>
          <a:noFill/>
        </p:spPr>
      </p:pic>
      <p:sp>
        <p:nvSpPr>
          <p:cNvPr id="120" name="Rectangle 119"/>
          <p:cNvSpPr/>
          <p:nvPr/>
        </p:nvSpPr>
        <p:spPr>
          <a:xfrm>
            <a:off x="4714875" y="3871913"/>
            <a:ext cx="3983038" cy="30781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2800" b="1" u="sng" dirty="0">
                <a:solidFill>
                  <a:schemeClr val="accent2"/>
                </a:solidFill>
                <a:cs typeface="Arial" pitchFamily="34" charset="0"/>
              </a:rPr>
              <a:t>Key Benefits</a:t>
            </a:r>
            <a:r>
              <a:rPr lang="en-US" sz="2800" b="1" dirty="0">
                <a:solidFill>
                  <a:schemeClr val="accent2"/>
                </a:solidFill>
                <a:cs typeface="Arial" pitchFamily="34" charset="0"/>
              </a:rPr>
              <a:t> </a:t>
            </a:r>
          </a:p>
          <a:p>
            <a:pPr algn="l">
              <a:buFont typeface="Arial" pitchFamily="34" charset="0"/>
              <a:buChar char="•"/>
            </a:pPr>
            <a:r>
              <a:rPr lang="en-US" sz="1700" dirty="0">
                <a:cs typeface="Arial" pitchFamily="34" charset="0"/>
              </a:rPr>
              <a:t> </a:t>
            </a:r>
            <a:r>
              <a:rPr lang="en-US" sz="1700" dirty="0">
                <a:solidFill>
                  <a:schemeClr val="bg2"/>
                </a:solidFill>
                <a:cs typeface="Arial" pitchFamily="34" charset="0"/>
              </a:rPr>
              <a:t>Maximize Technician Multitasking</a:t>
            </a:r>
          </a:p>
          <a:p>
            <a:pPr algn="l">
              <a:buFont typeface="Arial" pitchFamily="34" charset="0"/>
              <a:buChar char="•"/>
            </a:pPr>
            <a:r>
              <a:rPr lang="en-US" sz="1700" dirty="0">
                <a:solidFill>
                  <a:schemeClr val="bg2"/>
                </a:solidFill>
                <a:cs typeface="Arial" pitchFamily="34" charset="0"/>
              </a:rPr>
              <a:t> Reduce Network Traffic</a:t>
            </a:r>
          </a:p>
          <a:p>
            <a:pPr algn="l">
              <a:buFont typeface="Arial" pitchFamily="34" charset="0"/>
              <a:buChar char="•"/>
            </a:pPr>
            <a:r>
              <a:rPr lang="en-US" sz="1700" dirty="0">
                <a:solidFill>
                  <a:schemeClr val="bg2"/>
                </a:solidFill>
                <a:cs typeface="Arial" pitchFamily="34" charset="0"/>
              </a:rPr>
              <a:t> Customize @ Destination</a:t>
            </a:r>
          </a:p>
          <a:p>
            <a:pPr algn="l">
              <a:buFont typeface="Arial" pitchFamily="34" charset="0"/>
              <a:buChar char="•"/>
            </a:pPr>
            <a:r>
              <a:rPr lang="en-US" sz="1700" dirty="0">
                <a:solidFill>
                  <a:schemeClr val="bg2"/>
                </a:solidFill>
                <a:cs typeface="Arial" pitchFamily="34" charset="0"/>
              </a:rPr>
              <a:t> Automate Decision Steps</a:t>
            </a:r>
          </a:p>
          <a:p>
            <a:pPr algn="l">
              <a:buFont typeface="Arial" pitchFamily="34" charset="0"/>
              <a:buChar char="•"/>
            </a:pPr>
            <a:r>
              <a:rPr lang="en-US" sz="1700" dirty="0">
                <a:solidFill>
                  <a:schemeClr val="bg2"/>
                </a:solidFill>
                <a:cs typeface="Arial" pitchFamily="34" charset="0"/>
              </a:rPr>
              <a:t> Eliminate Infrastructure Dependency</a:t>
            </a:r>
          </a:p>
          <a:p>
            <a:pPr algn="l">
              <a:buFont typeface="Arial" pitchFamily="34" charset="0"/>
              <a:buChar char="•"/>
            </a:pPr>
            <a:r>
              <a:rPr lang="en-US" sz="1700" dirty="0">
                <a:solidFill>
                  <a:schemeClr val="bg2"/>
                </a:solidFill>
                <a:cs typeface="Arial" pitchFamily="34" charset="0"/>
              </a:rPr>
              <a:t> Remote Management</a:t>
            </a:r>
          </a:p>
          <a:p>
            <a:pPr algn="l"/>
            <a:endParaRPr lang="en-US" sz="1600" dirty="0">
              <a:solidFill>
                <a:srgbClr val="AAAAAA"/>
              </a:solidFill>
              <a:cs typeface="Arial" pitchFamily="34" charset="0"/>
            </a:endParaRPr>
          </a:p>
          <a:p>
            <a:pPr algn="l">
              <a:buFont typeface="Arial" pitchFamily="34" charset="0"/>
              <a:buChar char="•"/>
            </a:pPr>
            <a:endParaRPr lang="en-US" sz="1600" dirty="0">
              <a:solidFill>
                <a:srgbClr val="AAAAAA"/>
              </a:solidFill>
              <a:cs typeface="Arial" pitchFamily="34" charset="0"/>
            </a:endParaRPr>
          </a:p>
          <a:p>
            <a:pPr algn="l">
              <a:buFont typeface="Arial" pitchFamily="34" charset="0"/>
              <a:buChar char="•"/>
            </a:pPr>
            <a:endParaRPr lang="en-US" sz="1600" dirty="0">
              <a:solidFill>
                <a:srgbClr val="AAAAAA"/>
              </a:solidFill>
              <a:cs typeface="Arial" pitchFamily="34" charset="0"/>
            </a:endParaRPr>
          </a:p>
          <a:p>
            <a:pPr algn="l">
              <a:buFont typeface="Arial" pitchFamily="34" charset="0"/>
              <a:buChar char="•"/>
            </a:pPr>
            <a:endParaRPr lang="en-US" sz="1600" dirty="0">
              <a:solidFill>
                <a:srgbClr val="AAAAAA"/>
              </a:solidFill>
              <a:cs typeface="Arial" pitchFamily="34" charset="0"/>
            </a:endParaRPr>
          </a:p>
        </p:txBody>
      </p:sp>
      <p:sp>
        <p:nvSpPr>
          <p:cNvPr id="122" name="Oval 121"/>
          <p:cNvSpPr/>
          <p:nvPr/>
        </p:nvSpPr>
        <p:spPr>
          <a:xfrm>
            <a:off x="2820987" y="5572140"/>
            <a:ext cx="627062" cy="49846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123" name="Down Arrow 122"/>
          <p:cNvSpPr/>
          <p:nvPr/>
        </p:nvSpPr>
        <p:spPr>
          <a:xfrm>
            <a:off x="2820987" y="3871913"/>
            <a:ext cx="620713" cy="1236662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GOAL</a:t>
            </a:r>
          </a:p>
        </p:txBody>
      </p:sp>
      <p:sp>
        <p:nvSpPr>
          <p:cNvPr id="272472" name="Rectangle 386"/>
          <p:cNvSpPr>
            <a:spLocks noChangeArrowheads="1"/>
          </p:cNvSpPr>
          <p:nvPr/>
        </p:nvSpPr>
        <p:spPr bwMode="auto">
          <a:xfrm>
            <a:off x="485775" y="1560513"/>
            <a:ext cx="139065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cs typeface="Arial" pitchFamily="34" charset="0"/>
              </a:rPr>
              <a:t>Pre-Stage images </a:t>
            </a:r>
            <a:br>
              <a:rPr lang="en-US" sz="1200" dirty="0">
                <a:solidFill>
                  <a:schemeClr val="bg1"/>
                </a:solidFill>
                <a:cs typeface="Arial" pitchFamily="34" charset="0"/>
              </a:rPr>
            </a:br>
            <a:r>
              <a:rPr lang="en-US" sz="1200" dirty="0">
                <a:solidFill>
                  <a:schemeClr val="bg1"/>
                </a:solidFill>
                <a:cs typeface="Arial" pitchFamily="34" charset="0"/>
              </a:rPr>
              <a:t>&amp; applications on hard drive in the factory</a:t>
            </a:r>
          </a:p>
        </p:txBody>
      </p:sp>
      <p:sp>
        <p:nvSpPr>
          <p:cNvPr id="272473" name="Rectangle 2"/>
          <p:cNvSpPr>
            <a:spLocks/>
          </p:cNvSpPr>
          <p:nvPr/>
        </p:nvSpPr>
        <p:spPr bwMode="auto">
          <a:xfrm>
            <a:off x="428596" y="714356"/>
            <a:ext cx="8255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0" hangingPunct="0">
              <a:lnSpc>
                <a:spcPct val="80000"/>
              </a:lnSpc>
            </a:pPr>
            <a:r>
              <a:rPr lang="en-GB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DELL </a:t>
            </a:r>
            <a:r>
              <a:rPr lang="en-GB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Automated Deployment (DAD)</a:t>
            </a:r>
            <a:r>
              <a:rPr lang="en-GB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/>
            </a:r>
            <a:br>
              <a:rPr lang="en-GB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endParaRPr lang="en-US" b="1" dirty="0">
              <a:solidFill>
                <a:schemeClr val="accent1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72474" name="Picture 45" descr="pro_gcc.jpg"/>
          <p:cNvPicPr>
            <a:picLocks noChangeAspect="1"/>
          </p:cNvPicPr>
          <p:nvPr/>
        </p:nvPicPr>
        <p:blipFill>
          <a:blip r:embed="rId30" cstate="print"/>
          <a:srcRect t="14612" r="58044"/>
          <a:stretch>
            <a:fillRect/>
          </a:stretch>
        </p:blipFill>
        <p:spPr bwMode="auto">
          <a:xfrm>
            <a:off x="6505575" y="2690813"/>
            <a:ext cx="15240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Windows 7 Services from Dell</a:t>
            </a:r>
            <a:endParaRPr kumimoji="0" lang="en-GB" sz="3800" b="1" i="0" u="none" strike="noStrike" kern="1200" cap="none" spc="-10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16667E-6 -1.18409E-6 L 0.32639 -0.0002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868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30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" grpId="0" animBg="1"/>
      <p:bldP spid="1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3786190"/>
            <a:ext cx="7651245" cy="752822"/>
          </a:xfrm>
        </p:spPr>
        <p:txBody>
          <a:bodyPr/>
          <a:lstStyle/>
          <a:p>
            <a:r>
              <a:rPr lang="en-US" sz="6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Application Migration to Windows 7 With Dell</a:t>
            </a:r>
            <a:endParaRPr sz="6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cs typeface="+mn-cs"/>
            </a:endParaRPr>
          </a:p>
        </p:txBody>
      </p:sp>
      <p:sp>
        <p:nvSpPr>
          <p:cNvPr id="4" name="Subtitle 6"/>
          <p:cNvSpPr txBox="1">
            <a:spLocks/>
          </p:cNvSpPr>
          <p:nvPr/>
        </p:nvSpPr>
        <p:spPr bwMode="white">
          <a:xfrm>
            <a:off x="217872" y="5286388"/>
            <a:ext cx="8640408" cy="13843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Pádraic Waters</a:t>
            </a:r>
          </a:p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SME </a:t>
            </a:r>
            <a:r>
              <a:rPr kumimoji="0" 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</a:t>
            </a:r>
            <a:r>
              <a:rPr kumimoji="0" lang="en-GB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Application Management</a:t>
            </a:r>
          </a:p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Sengole Gomez</a:t>
            </a:r>
          </a:p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SME – Windows 7 Apps Compatibility and Packaging		</a:t>
            </a:r>
            <a:r>
              <a:rPr kumimoji="0" lang="en-US" sz="18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Session Code: CLI203</a:t>
            </a:r>
          </a:p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9728" name="Object 48"/>
          <p:cNvGraphicFramePr>
            <a:graphicFrameLocks noChangeAspect="1"/>
          </p:cNvGraphicFramePr>
          <p:nvPr/>
        </p:nvGraphicFramePr>
        <p:xfrm>
          <a:off x="223838" y="1643050"/>
          <a:ext cx="8143875" cy="4513262"/>
        </p:xfrm>
        <a:graphic>
          <a:graphicData uri="http://schemas.openxmlformats.org/presentationml/2006/ole">
            <p:oleObj spid="_x0000_s60418" name="Visio" r:id="rId4" imgW="8456504" imgH="4528134" progId="">
              <p:embed/>
            </p:oleObj>
          </a:graphicData>
        </a:graphic>
      </p:graphicFrame>
      <p:sp>
        <p:nvSpPr>
          <p:cNvPr id="199730" name="Line 15"/>
          <p:cNvSpPr>
            <a:spLocks noChangeShapeType="1"/>
          </p:cNvSpPr>
          <p:nvPr/>
        </p:nvSpPr>
        <p:spPr bwMode="auto">
          <a:xfrm>
            <a:off x="3698875" y="1203312"/>
            <a:ext cx="0" cy="3656013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9731" name="Line 17"/>
          <p:cNvSpPr>
            <a:spLocks noChangeShapeType="1"/>
          </p:cNvSpPr>
          <p:nvPr/>
        </p:nvSpPr>
        <p:spPr bwMode="auto">
          <a:xfrm flipH="1">
            <a:off x="5821363" y="1217600"/>
            <a:ext cx="31750" cy="3606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5954" name="Text Box 18"/>
          <p:cNvSpPr txBox="1">
            <a:spLocks noChangeArrowheads="1"/>
          </p:cNvSpPr>
          <p:nvPr/>
        </p:nvSpPr>
        <p:spPr bwMode="auto">
          <a:xfrm>
            <a:off x="5891213" y="817550"/>
            <a:ext cx="3252787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r"/>
            <a:r>
              <a:rPr lang="en-GB" sz="1600" b="1" dirty="0">
                <a:solidFill>
                  <a:schemeClr val="bg2"/>
                </a:solidFill>
              </a:rPr>
              <a:t>SUPPORT </a:t>
            </a:r>
            <a:r>
              <a:rPr lang="en-GB" sz="1600" b="1" dirty="0" smtClean="0">
                <a:solidFill>
                  <a:schemeClr val="bg2"/>
                </a:solidFill>
              </a:rPr>
              <a:t>ISSUES FROM </a:t>
            </a:r>
            <a:r>
              <a:rPr lang="en-GB" sz="1600" b="1" dirty="0">
                <a:solidFill>
                  <a:schemeClr val="bg2"/>
                </a:solidFill>
              </a:rPr>
              <a:t>ISVs AND OEMs FOR WINDOWS XP COMMONPLACE</a:t>
            </a:r>
            <a:endParaRPr lang="en-US" sz="1600" b="1" dirty="0">
              <a:solidFill>
                <a:schemeClr val="bg2"/>
              </a:solidFill>
            </a:endParaRPr>
          </a:p>
        </p:txBody>
      </p:sp>
      <p:sp>
        <p:nvSpPr>
          <p:cNvPr id="295958" name="Text Box 22"/>
          <p:cNvSpPr txBox="1">
            <a:spLocks noChangeArrowheads="1"/>
          </p:cNvSpPr>
          <p:nvPr/>
        </p:nvSpPr>
        <p:spPr bwMode="auto">
          <a:xfrm>
            <a:off x="4513263" y="5195875"/>
            <a:ext cx="2498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en-GB" sz="1200" b="1" dirty="0">
                <a:solidFill>
                  <a:schemeClr val="bg2"/>
                </a:solidFill>
              </a:rPr>
              <a:t>END OF MICROSOFT SUPPORT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295959" name="Line 23"/>
          <p:cNvSpPr>
            <a:spLocks noChangeShapeType="1"/>
          </p:cNvSpPr>
          <p:nvPr/>
        </p:nvSpPr>
        <p:spPr bwMode="auto">
          <a:xfrm>
            <a:off x="7196138" y="5470512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/>
          <a:lstStyle/>
          <a:p>
            <a:pPr>
              <a:defRPr/>
            </a:pPr>
            <a:endParaRPr lang="en-US">
              <a:latin typeface="Arial Black" pitchFamily="34" charset="0"/>
            </a:endParaRPr>
          </a:p>
        </p:txBody>
      </p:sp>
      <p:sp>
        <p:nvSpPr>
          <p:cNvPr id="295960" name="Line 24"/>
          <p:cNvSpPr>
            <a:spLocks noChangeShapeType="1"/>
          </p:cNvSpPr>
          <p:nvPr/>
        </p:nvSpPr>
        <p:spPr bwMode="auto">
          <a:xfrm>
            <a:off x="7053263" y="5349862"/>
            <a:ext cx="334962" cy="2397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/>
          <a:lstStyle/>
          <a:p>
            <a:pPr>
              <a:defRPr/>
            </a:pPr>
            <a:endParaRPr lang="en-US">
              <a:latin typeface="Arial Black" pitchFamily="34" charset="0"/>
            </a:endParaRPr>
          </a:p>
        </p:txBody>
      </p:sp>
      <p:sp>
        <p:nvSpPr>
          <p:cNvPr id="199736" name="Line 25"/>
          <p:cNvSpPr>
            <a:spLocks noChangeShapeType="1"/>
          </p:cNvSpPr>
          <p:nvPr/>
        </p:nvSpPr>
        <p:spPr bwMode="auto">
          <a:xfrm flipH="1">
            <a:off x="4408488" y="1223950"/>
            <a:ext cx="14287" cy="36147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5962" name="Text Box 26"/>
          <p:cNvSpPr txBox="1">
            <a:spLocks noChangeArrowheads="1"/>
          </p:cNvSpPr>
          <p:nvPr/>
        </p:nvSpPr>
        <p:spPr bwMode="auto">
          <a:xfrm>
            <a:off x="412750" y="4859325"/>
            <a:ext cx="33940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r>
              <a:rPr lang="en-GB" sz="1600" b="1" dirty="0">
                <a:solidFill>
                  <a:schemeClr val="bg2"/>
                </a:solidFill>
              </a:rPr>
              <a:t>EARLIEST TIME FOR MOST ORGANISATIONS TO DEPLOY</a:t>
            </a:r>
            <a:endParaRPr lang="en-US" sz="1600" b="1" dirty="0">
              <a:solidFill>
                <a:schemeClr val="bg2"/>
              </a:solidFill>
            </a:endParaRPr>
          </a:p>
        </p:txBody>
      </p:sp>
      <p:sp>
        <p:nvSpPr>
          <p:cNvPr id="199740" name="Footer Placeholder 3"/>
          <p:cNvSpPr txBox="1">
            <a:spLocks noGrp="1"/>
          </p:cNvSpPr>
          <p:nvPr/>
        </p:nvSpPr>
        <p:spPr bwMode="auto">
          <a:xfrm>
            <a:off x="-14288" y="6489700"/>
            <a:ext cx="1528763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sz="1000" dirty="0">
                <a:solidFill>
                  <a:schemeClr val="bg2"/>
                </a:solidFill>
                <a:cs typeface="Arial" pitchFamily="34" charset="0"/>
              </a:rPr>
              <a:t>DELL CONFIDENTIAL </a:t>
            </a:r>
          </a:p>
        </p:txBody>
      </p:sp>
      <p:sp>
        <p:nvSpPr>
          <p:cNvPr id="199742" name="Line 35"/>
          <p:cNvSpPr>
            <a:spLocks noChangeShapeType="1"/>
          </p:cNvSpPr>
          <p:nvPr/>
        </p:nvSpPr>
        <p:spPr bwMode="auto">
          <a:xfrm flipH="1">
            <a:off x="5891213" y="1412862"/>
            <a:ext cx="423862" cy="2301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7" dist="17961" dir="2700000">
              <a:srgbClr val="000000"/>
            </a:prstShdw>
          </a:effectLst>
        </p:spPr>
        <p:txBody>
          <a:bodyPr/>
          <a:lstStyle/>
          <a:p>
            <a:endParaRPr lang="en-US"/>
          </a:p>
        </p:txBody>
      </p:sp>
      <p:sp>
        <p:nvSpPr>
          <p:cNvPr id="199743" name="Line 36"/>
          <p:cNvSpPr>
            <a:spLocks noChangeShapeType="1"/>
          </p:cNvSpPr>
          <p:nvPr/>
        </p:nvSpPr>
        <p:spPr bwMode="auto">
          <a:xfrm flipV="1">
            <a:off x="3541713" y="4859325"/>
            <a:ext cx="706437" cy="2587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7" dist="17961" dir="2700000">
              <a:srgbClr val="000000"/>
            </a:prstShdw>
          </a:effectLst>
        </p:spPr>
        <p:txBody>
          <a:bodyPr/>
          <a:lstStyle/>
          <a:p>
            <a:endParaRPr lang="en-US"/>
          </a:p>
        </p:txBody>
      </p:sp>
      <p:sp>
        <p:nvSpPr>
          <p:cNvPr id="199705" name="Text Box 25"/>
          <p:cNvSpPr txBox="1">
            <a:spLocks noChangeArrowheads="1"/>
          </p:cNvSpPr>
          <p:nvPr/>
        </p:nvSpPr>
        <p:spPr bwMode="auto">
          <a:xfrm>
            <a:off x="6057900" y="6510338"/>
            <a:ext cx="2197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Source:  Gartner 2009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7" name="Title 3"/>
          <p:cNvSpPr txBox="1">
            <a:spLocks/>
          </p:cNvSpPr>
          <p:nvPr/>
        </p:nvSpPr>
        <p:spPr>
          <a:xfrm>
            <a:off x="486296" y="11478"/>
            <a:ext cx="8382000" cy="66479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-150" normalizeH="0" baseline="0" noProof="0" dirty="0" smtClean="0">
                <a:ln w="3175"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+mj-lt"/>
                <a:ea typeface="+mn-ea"/>
                <a:cs typeface="Arial" charset="0"/>
              </a:rPr>
              <a:t>Holistic</a:t>
            </a:r>
            <a:r>
              <a:rPr kumimoji="0" lang="en-US" sz="4800" b="0" i="0" u="none" strike="noStrike" kern="1200" cap="none" spc="-150" normalizeH="0" noProof="0" dirty="0" smtClean="0">
                <a:ln w="3175"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+mj-lt"/>
                <a:ea typeface="+mn-ea"/>
                <a:cs typeface="Arial" charset="0"/>
              </a:rPr>
              <a:t> Deployment Timeline</a:t>
            </a:r>
            <a:endParaRPr kumimoji="0" lang="en-US" sz="4800" b="0" i="0" u="none" strike="noStrike" kern="1200" cap="none" spc="-150" normalizeH="0" baseline="0" noProof="0" dirty="0" smtClean="0">
              <a:ln w="3175">
                <a:noFill/>
              </a:ln>
              <a:solidFill>
                <a:srgbClr val="CCFFCC"/>
              </a:solidFill>
              <a:effectLst/>
              <a:uLnTx/>
              <a:uFillTx/>
              <a:latin typeface="+mj-lt"/>
              <a:ea typeface="+mn-ea"/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9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9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9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95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5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5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95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9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5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9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9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9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730" grpId="0" animBg="1"/>
      <p:bldP spid="199731" grpId="0" animBg="1"/>
      <p:bldP spid="295954" grpId="0"/>
      <p:bldP spid="295958" grpId="0"/>
      <p:bldP spid="295959" grpId="0" animBg="1"/>
      <p:bldP spid="295960" grpId="0" animBg="1"/>
      <p:bldP spid="199736" grpId="0" animBg="1"/>
      <p:bldP spid="295962" grpId="0"/>
      <p:bldP spid="199740" grpId="0"/>
      <p:bldP spid="199742" grpId="0" animBg="1"/>
      <p:bldP spid="199743" grpId="0" animBg="1"/>
      <p:bldP spid="19970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9728" name="Object 48"/>
          <p:cNvGraphicFramePr>
            <a:graphicFrameLocks noChangeAspect="1"/>
          </p:cNvGraphicFramePr>
          <p:nvPr/>
        </p:nvGraphicFramePr>
        <p:xfrm>
          <a:off x="223838" y="1643050"/>
          <a:ext cx="8143875" cy="4513262"/>
        </p:xfrm>
        <a:graphic>
          <a:graphicData uri="http://schemas.openxmlformats.org/presentationml/2006/ole">
            <p:oleObj spid="_x0000_s62466" name="Visio" r:id="rId4" imgW="8456504" imgH="4528134" progId="">
              <p:embed/>
            </p:oleObj>
          </a:graphicData>
        </a:graphic>
      </p:graphicFrame>
      <p:sp>
        <p:nvSpPr>
          <p:cNvPr id="199730" name="Line 15"/>
          <p:cNvSpPr>
            <a:spLocks noChangeShapeType="1"/>
          </p:cNvSpPr>
          <p:nvPr/>
        </p:nvSpPr>
        <p:spPr bwMode="auto">
          <a:xfrm>
            <a:off x="3698875" y="1203312"/>
            <a:ext cx="0" cy="3656013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9731" name="Line 17"/>
          <p:cNvSpPr>
            <a:spLocks noChangeShapeType="1"/>
          </p:cNvSpPr>
          <p:nvPr/>
        </p:nvSpPr>
        <p:spPr bwMode="auto">
          <a:xfrm flipH="1">
            <a:off x="5821363" y="1217600"/>
            <a:ext cx="31750" cy="3606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5954" name="Text Box 18"/>
          <p:cNvSpPr txBox="1">
            <a:spLocks noChangeArrowheads="1"/>
          </p:cNvSpPr>
          <p:nvPr/>
        </p:nvSpPr>
        <p:spPr bwMode="auto">
          <a:xfrm>
            <a:off x="5891213" y="817550"/>
            <a:ext cx="3252787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r"/>
            <a:r>
              <a:rPr lang="en-GB" sz="1600" b="1" dirty="0">
                <a:solidFill>
                  <a:schemeClr val="bg2"/>
                </a:solidFill>
              </a:rPr>
              <a:t>SUPPORT </a:t>
            </a:r>
            <a:r>
              <a:rPr lang="en-GB" sz="1600" b="1" dirty="0" smtClean="0">
                <a:solidFill>
                  <a:schemeClr val="bg2"/>
                </a:solidFill>
              </a:rPr>
              <a:t>ISSUES FROM </a:t>
            </a:r>
            <a:r>
              <a:rPr lang="en-GB" sz="1600" b="1" dirty="0">
                <a:solidFill>
                  <a:schemeClr val="bg2"/>
                </a:solidFill>
              </a:rPr>
              <a:t>ISVs AND OEMs FOR WINDOWS XP COMMONPLACE</a:t>
            </a:r>
            <a:endParaRPr lang="en-US" sz="1600" b="1" dirty="0">
              <a:solidFill>
                <a:schemeClr val="bg2"/>
              </a:solidFill>
            </a:endParaRPr>
          </a:p>
        </p:txBody>
      </p:sp>
      <p:sp>
        <p:nvSpPr>
          <p:cNvPr id="295958" name="Text Box 22"/>
          <p:cNvSpPr txBox="1">
            <a:spLocks noChangeArrowheads="1"/>
          </p:cNvSpPr>
          <p:nvPr/>
        </p:nvSpPr>
        <p:spPr bwMode="auto">
          <a:xfrm>
            <a:off x="4513263" y="5195875"/>
            <a:ext cx="2498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en-GB" sz="1200" b="1" dirty="0">
                <a:solidFill>
                  <a:schemeClr val="bg2"/>
                </a:solidFill>
              </a:rPr>
              <a:t>END OF MICROSOFT SUPPORT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295959" name="Line 23"/>
          <p:cNvSpPr>
            <a:spLocks noChangeShapeType="1"/>
          </p:cNvSpPr>
          <p:nvPr/>
        </p:nvSpPr>
        <p:spPr bwMode="auto">
          <a:xfrm>
            <a:off x="7196138" y="5470512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/>
          <a:lstStyle/>
          <a:p>
            <a:pPr>
              <a:defRPr/>
            </a:pPr>
            <a:endParaRPr lang="en-US">
              <a:latin typeface="Arial Black" pitchFamily="34" charset="0"/>
            </a:endParaRPr>
          </a:p>
        </p:txBody>
      </p:sp>
      <p:sp>
        <p:nvSpPr>
          <p:cNvPr id="295960" name="Line 24"/>
          <p:cNvSpPr>
            <a:spLocks noChangeShapeType="1"/>
          </p:cNvSpPr>
          <p:nvPr/>
        </p:nvSpPr>
        <p:spPr bwMode="auto">
          <a:xfrm>
            <a:off x="7053263" y="5349862"/>
            <a:ext cx="334962" cy="2397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/>
          <a:lstStyle/>
          <a:p>
            <a:pPr>
              <a:defRPr/>
            </a:pPr>
            <a:endParaRPr lang="en-US">
              <a:latin typeface="Arial Black" pitchFamily="34" charset="0"/>
            </a:endParaRPr>
          </a:p>
        </p:txBody>
      </p:sp>
      <p:sp>
        <p:nvSpPr>
          <p:cNvPr id="199736" name="Line 25"/>
          <p:cNvSpPr>
            <a:spLocks noChangeShapeType="1"/>
          </p:cNvSpPr>
          <p:nvPr/>
        </p:nvSpPr>
        <p:spPr bwMode="auto">
          <a:xfrm flipH="1">
            <a:off x="4408488" y="1223950"/>
            <a:ext cx="14287" cy="36147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5962" name="Text Box 26"/>
          <p:cNvSpPr txBox="1">
            <a:spLocks noChangeArrowheads="1"/>
          </p:cNvSpPr>
          <p:nvPr/>
        </p:nvSpPr>
        <p:spPr bwMode="auto">
          <a:xfrm>
            <a:off x="412750" y="4859325"/>
            <a:ext cx="33940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r>
              <a:rPr lang="en-GB" sz="1600" b="1" dirty="0">
                <a:solidFill>
                  <a:schemeClr val="bg2"/>
                </a:solidFill>
              </a:rPr>
              <a:t>EARLIEST TIME FOR MOST ORGANISATIONS TO DEPLOY</a:t>
            </a:r>
            <a:endParaRPr lang="en-US" sz="1600" b="1" dirty="0">
              <a:solidFill>
                <a:schemeClr val="bg2"/>
              </a:solidFill>
            </a:endParaRPr>
          </a:p>
        </p:txBody>
      </p:sp>
      <p:sp>
        <p:nvSpPr>
          <p:cNvPr id="199740" name="Footer Placeholder 3"/>
          <p:cNvSpPr txBox="1">
            <a:spLocks noGrp="1"/>
          </p:cNvSpPr>
          <p:nvPr/>
        </p:nvSpPr>
        <p:spPr bwMode="auto">
          <a:xfrm>
            <a:off x="-14288" y="6489700"/>
            <a:ext cx="1528763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sz="1000" dirty="0">
                <a:solidFill>
                  <a:schemeClr val="bg2"/>
                </a:solidFill>
                <a:cs typeface="Arial" pitchFamily="34" charset="0"/>
              </a:rPr>
              <a:t>DELL CONFIDENTIAL </a:t>
            </a:r>
          </a:p>
        </p:txBody>
      </p:sp>
      <p:sp>
        <p:nvSpPr>
          <p:cNvPr id="199742" name="Line 35"/>
          <p:cNvSpPr>
            <a:spLocks noChangeShapeType="1"/>
          </p:cNvSpPr>
          <p:nvPr/>
        </p:nvSpPr>
        <p:spPr bwMode="auto">
          <a:xfrm flipH="1">
            <a:off x="5891213" y="1412862"/>
            <a:ext cx="423862" cy="2301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7" dist="17961" dir="2700000">
              <a:srgbClr val="000000"/>
            </a:prstShdw>
          </a:effectLst>
        </p:spPr>
        <p:txBody>
          <a:bodyPr/>
          <a:lstStyle/>
          <a:p>
            <a:endParaRPr lang="en-US"/>
          </a:p>
        </p:txBody>
      </p:sp>
      <p:sp>
        <p:nvSpPr>
          <p:cNvPr id="199743" name="Line 36"/>
          <p:cNvSpPr>
            <a:spLocks noChangeShapeType="1"/>
          </p:cNvSpPr>
          <p:nvPr/>
        </p:nvSpPr>
        <p:spPr bwMode="auto">
          <a:xfrm flipV="1">
            <a:off x="3541713" y="4859325"/>
            <a:ext cx="706437" cy="2587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7" dist="17961" dir="2700000">
              <a:srgbClr val="000000"/>
            </a:prstShdw>
          </a:effectLst>
        </p:spPr>
        <p:txBody>
          <a:bodyPr/>
          <a:lstStyle/>
          <a:p>
            <a:endParaRPr lang="en-US"/>
          </a:p>
        </p:txBody>
      </p:sp>
      <p:sp>
        <p:nvSpPr>
          <p:cNvPr id="199705" name="Text Box 25"/>
          <p:cNvSpPr txBox="1">
            <a:spLocks noChangeArrowheads="1"/>
          </p:cNvSpPr>
          <p:nvPr/>
        </p:nvSpPr>
        <p:spPr bwMode="auto">
          <a:xfrm>
            <a:off x="6057900" y="6510338"/>
            <a:ext cx="2197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Source:  Gartner 2009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7" name="Title 3"/>
          <p:cNvSpPr txBox="1">
            <a:spLocks/>
          </p:cNvSpPr>
          <p:nvPr/>
        </p:nvSpPr>
        <p:spPr>
          <a:xfrm>
            <a:off x="486296" y="11478"/>
            <a:ext cx="8382000" cy="66479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-150" normalizeH="0" baseline="0" noProof="0" dirty="0" smtClean="0">
                <a:ln w="3175"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+mj-lt"/>
                <a:ea typeface="+mn-ea"/>
                <a:cs typeface="Arial" charset="0"/>
              </a:rPr>
              <a:t>Holistic</a:t>
            </a:r>
            <a:r>
              <a:rPr kumimoji="0" lang="en-US" sz="4800" b="0" i="0" u="none" strike="noStrike" kern="1200" cap="none" spc="-150" normalizeH="0" noProof="0" dirty="0" smtClean="0">
                <a:ln w="3175"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+mj-lt"/>
                <a:ea typeface="+mn-ea"/>
                <a:cs typeface="Arial" charset="0"/>
              </a:rPr>
              <a:t> Deployment Timeline</a:t>
            </a:r>
            <a:endParaRPr kumimoji="0" lang="en-US" sz="4800" b="0" i="0" u="none" strike="noStrike" kern="1200" cap="none" spc="-150" normalizeH="0" baseline="0" noProof="0" dirty="0" smtClean="0">
              <a:ln w="3175">
                <a:noFill/>
              </a:ln>
              <a:solidFill>
                <a:srgbClr val="CCFFCC"/>
              </a:solidFill>
              <a:effectLst/>
              <a:uLnTx/>
              <a:uFillTx/>
              <a:latin typeface="+mj-lt"/>
              <a:ea typeface="+mn-ea"/>
              <a:cs typeface="Arial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Planning Considerations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Client Architecture</a:t>
            </a:r>
          </a:p>
          <a:p>
            <a:endParaRPr lang="en-US" dirty="0" smtClean="0"/>
          </a:p>
          <a:p>
            <a:r>
              <a:rPr lang="en-US" dirty="0" smtClean="0"/>
              <a:t>Deployment Methodology</a:t>
            </a:r>
          </a:p>
          <a:p>
            <a:endParaRPr lang="en-US" dirty="0" smtClean="0"/>
          </a:p>
          <a:p>
            <a:r>
              <a:rPr lang="en-US" dirty="0" smtClean="0"/>
              <a:t>Application Migration</a:t>
            </a:r>
          </a:p>
          <a:p>
            <a:endParaRPr lang="en-US" dirty="0" smtClean="0"/>
          </a:p>
          <a:p>
            <a:r>
              <a:rPr lang="en-US" dirty="0" smtClean="0"/>
              <a:t>Timing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5746265"/>
            <a:ext cx="6803209" cy="897445"/>
          </a:xfrm>
        </p:spPr>
        <p:txBody>
          <a:bodyPr/>
          <a:lstStyle/>
          <a:p>
            <a:r>
              <a:rPr lang="en-US" dirty="0" smtClean="0"/>
              <a:t>Sengole Gomez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SME </a:t>
            </a:r>
            <a:r>
              <a:rPr lang="en-US" dirty="0" smtClean="0">
                <a:solidFill>
                  <a:schemeClr val="tx1"/>
                </a:solidFill>
              </a:rPr>
              <a:t>– </a:t>
            </a:r>
            <a:r>
              <a:rPr lang="en-GB" dirty="0" smtClean="0">
                <a:solidFill>
                  <a:schemeClr val="tx1"/>
                </a:solidFill>
              </a:rPr>
              <a:t>Application Management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Dell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ACR Deep Dive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36563" y="1066800"/>
          <a:ext cx="7707337" cy="50054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652EDE9-7839-45EF-AFA8-C6FBFBD9DE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graphicEl>
                                              <a:dgm id="{0652EDE9-7839-45EF-AFA8-C6FBFBD9DE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993B36C-72DD-471C-B00F-AC13FFBE8D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graphicEl>
                                              <a:dgm id="{2993B36C-72DD-471C-B00F-AC13FFBE8D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DCFDBD3-7254-4A4C-9472-F3225D3E6A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graphicEl>
                                              <a:dgm id="{3DCFDBD3-7254-4A4C-9472-F3225D3E6A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8489652-1C27-461E-BC27-AF875811A7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graphicEl>
                                              <a:dgm id="{C8489652-1C27-461E-BC27-AF875811A7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CA0549C-F64B-422D-A5AA-6EB459BDC2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graphicEl>
                                              <a:dgm id="{FCA0549C-F64B-422D-A5AA-6EB459BDC2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F152937-CC1A-474F-A520-EBDC6FD342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>
                                            <p:graphicEl>
                                              <a:dgm id="{6F152937-CC1A-474F-A520-EBDC6FD342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10BB852-4578-4D29-9D42-E9AF9F523E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>
                                            <p:graphicEl>
                                              <a:dgm id="{D10BB852-4578-4D29-9D42-E9AF9F523ED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20D04DB-707B-400D-82D7-EC06109C49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">
                                            <p:graphicEl>
                                              <a:dgm id="{820D04DB-707B-400D-82D7-EC06109C49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5B23842-1E89-423A-9D3D-856D50CB24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">
                                            <p:graphicEl>
                                              <a:dgm id="{95B23842-1E89-423A-9D3D-856D50CB24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lvlOne"/>
        </p:bldSub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bg2"/>
                </a:solidFill>
              </a:rPr>
              <a:t>User Account Control (UAC)</a:t>
            </a:r>
            <a:endParaRPr lang="en-US" sz="2800" dirty="0">
              <a:solidFill>
                <a:schemeClr val="bg2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380999" y="2174874"/>
            <a:ext cx="4114800" cy="3040075"/>
          </a:xfrm>
        </p:spPr>
        <p:txBody>
          <a:bodyPr/>
          <a:lstStyle/>
          <a:p>
            <a:r>
              <a:rPr lang="en-US" sz="2000" dirty="0" smtClean="0"/>
              <a:t>Running an Application which requires elevated Privilege</a:t>
            </a:r>
          </a:p>
          <a:p>
            <a:r>
              <a:rPr lang="en-US" sz="2000" dirty="0" smtClean="0"/>
              <a:t>Changes to system-wide settings or to files</a:t>
            </a:r>
          </a:p>
          <a:p>
            <a:r>
              <a:rPr lang="en-US" sz="2000" dirty="0" smtClean="0"/>
              <a:t>Installing and uninstalling applications</a:t>
            </a:r>
          </a:p>
          <a:p>
            <a:r>
              <a:rPr lang="en-US" sz="2000" dirty="0" smtClean="0"/>
              <a:t>Installing device drivers</a:t>
            </a:r>
          </a:p>
          <a:p>
            <a:r>
              <a:rPr lang="en-US" sz="2000" dirty="0" smtClean="0"/>
              <a:t>Installing ActiveX controls</a:t>
            </a:r>
          </a:p>
          <a:p>
            <a:pPr>
              <a:buNone/>
            </a:pPr>
            <a:endParaRPr lang="en-US" sz="20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2"/>
                </a:solidFill>
              </a:rPr>
              <a:t>Session0 Isolation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Printer drivers, which are loaded by the spooler service</a:t>
            </a:r>
          </a:p>
          <a:p>
            <a:r>
              <a:rPr lang="en-US" sz="2000" dirty="0" smtClean="0"/>
              <a:t>All drivers authored with the User Mode Driver Framework (UMDF)</a:t>
            </a:r>
          </a:p>
          <a:p>
            <a:r>
              <a:rPr lang="en-US" sz="2000" dirty="0" smtClean="0"/>
              <a:t>Services that create a UI </a:t>
            </a:r>
          </a:p>
          <a:p>
            <a:r>
              <a:rPr lang="en-US" sz="2000" dirty="0" smtClean="0"/>
              <a:t>A service that tries to use window message functions such as </a:t>
            </a:r>
            <a:r>
              <a:rPr lang="en-US" sz="2000" dirty="0" err="1" smtClean="0"/>
              <a:t>SendMessage</a:t>
            </a:r>
            <a:r>
              <a:rPr lang="en-US" sz="2000" dirty="0" smtClean="0"/>
              <a:t> and </a:t>
            </a:r>
            <a:r>
              <a:rPr lang="en-US" sz="2000" dirty="0" err="1" smtClean="0"/>
              <a:t>PostMessage</a:t>
            </a:r>
            <a:r>
              <a:rPr lang="en-US" sz="2000" dirty="0" smtClean="0"/>
              <a:t> to communicate with an application </a:t>
            </a:r>
          </a:p>
          <a:p>
            <a:r>
              <a:rPr lang="en-US" sz="2000" dirty="0" smtClean="0"/>
              <a:t>Applications creating globally named objects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848380"/>
            <a:ext cx="716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b="1" dirty="0" smtClean="0">
                <a:solidFill>
                  <a:schemeClr val="bg2"/>
                </a:solidFill>
                <a:latin typeface="+mj-lt"/>
              </a:rPr>
              <a:t>How does it Affect?</a:t>
            </a:r>
            <a:endParaRPr lang="en-US" sz="2800" b="1" dirty="0" smtClean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itle 3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</p:spPr>
        <p:txBody>
          <a:bodyPr/>
          <a:lstStyle/>
          <a:p>
            <a:r>
              <a:rPr lang="en-IE" dirty="0" smtClean="0"/>
              <a:t>Changes in Windows 7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half" idx="1"/>
          </p:nvPr>
        </p:nvSpPr>
        <p:spPr>
          <a:xfrm>
            <a:off x="371475" y="1357298"/>
            <a:ext cx="8419381" cy="2755900"/>
          </a:xfrm>
        </p:spPr>
        <p:txBody>
          <a:bodyPr/>
          <a:lstStyle/>
          <a:p>
            <a:r>
              <a:rPr lang="en-GB" sz="2400" dirty="0" smtClean="0"/>
              <a:t>Removal of Windows Mail</a:t>
            </a:r>
          </a:p>
          <a:p>
            <a:r>
              <a:rPr lang="en-GB" sz="2400" dirty="0" smtClean="0"/>
              <a:t>IPX/SPX  Deprecation</a:t>
            </a:r>
          </a:p>
          <a:p>
            <a:r>
              <a:rPr lang="en-GB" sz="2400" dirty="0" smtClean="0"/>
              <a:t>Removal of Microsoft Agent 2.0 Technology</a:t>
            </a:r>
          </a:p>
          <a:p>
            <a:r>
              <a:rPr lang="en-GB" sz="2400" dirty="0" smtClean="0"/>
              <a:t>Deprecation of Windows NetMeeting</a:t>
            </a:r>
          </a:p>
          <a:p>
            <a:r>
              <a:rPr lang="en-GB" sz="2400" dirty="0" smtClean="0"/>
              <a:t>Kernel Changes in Windows 7</a:t>
            </a:r>
          </a:p>
          <a:p>
            <a:r>
              <a:rPr lang="en-GB" sz="2400" dirty="0" smtClean="0"/>
              <a:t>GINA Deprecation</a:t>
            </a:r>
          </a:p>
          <a:p>
            <a:endParaRPr lang="en-US" sz="2400" dirty="0"/>
          </a:p>
        </p:txBody>
      </p:sp>
      <p:sp>
        <p:nvSpPr>
          <p:cNvPr id="9" name="Title 3"/>
          <p:cNvSpPr txBox="1">
            <a:spLocks/>
          </p:cNvSpPr>
          <p:nvPr/>
        </p:nvSpPr>
        <p:spPr>
          <a:xfrm>
            <a:off x="381000" y="230188"/>
            <a:ext cx="8382000" cy="4985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-150" normalizeH="0" baseline="0" noProof="0" dirty="0" smtClean="0">
                <a:ln w="3175"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+mj-lt"/>
                <a:ea typeface="+mn-ea"/>
                <a:cs typeface="Arial" charset="0"/>
              </a:rPr>
              <a:t>Changes in Windows 7 </a:t>
            </a:r>
            <a:endParaRPr kumimoji="0" lang="en-US" sz="3600" b="0" i="0" u="none" strike="noStrike" kern="1200" cap="none" spc="-150" normalizeH="0" baseline="0" noProof="0" dirty="0">
              <a:ln w="3175">
                <a:noFill/>
              </a:ln>
              <a:solidFill>
                <a:srgbClr val="CCFFCC"/>
              </a:solidFill>
              <a:effectLst/>
              <a:uLnTx/>
              <a:uFillTx/>
              <a:latin typeface="+mj-lt"/>
              <a:ea typeface="+mn-ea"/>
              <a:cs typeface="Arial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Migrating Apps to Windows 7</a:t>
            </a:r>
            <a:endParaRPr lang="en-US" sz="32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3619496" cy="2169848"/>
          </a:xfrm>
        </p:spPr>
        <p:txBody>
          <a:bodyPr/>
          <a:lstStyle/>
          <a:p>
            <a:r>
              <a:rPr lang="en-US" sz="2400" dirty="0" smtClean="0"/>
              <a:t>Application Inventory</a:t>
            </a:r>
          </a:p>
          <a:p>
            <a:r>
              <a:rPr lang="en-US" sz="2400" dirty="0" smtClean="0"/>
              <a:t>Prioritize the Apps</a:t>
            </a:r>
          </a:p>
          <a:p>
            <a:r>
              <a:rPr lang="en-US" sz="2400" dirty="0" smtClean="0"/>
              <a:t>Run Application Compatibility Test</a:t>
            </a:r>
          </a:p>
          <a:p>
            <a:endParaRPr lang="en-US" sz="24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4294967295"/>
          </p:nvPr>
        </p:nvGraphicFramePr>
        <p:xfrm>
          <a:off x="3657600" y="1435100"/>
          <a:ext cx="5486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 descr="C:\Program Files\Microsoft Office\MEDIA\CAGCAT10\j0291984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43000" y="3581400"/>
            <a:ext cx="1807769" cy="191383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Vista </a:t>
            </a:r>
          </a:p>
          <a:p>
            <a:pPr lvl="1"/>
            <a:r>
              <a:rPr lang="en-US" sz="2000" dirty="0" smtClean="0"/>
              <a:t>In our testing Windows Vista compatible applications are 98% compatible with Windows 7.</a:t>
            </a:r>
          </a:p>
          <a:p>
            <a:pPr lvl="1"/>
            <a:r>
              <a:rPr lang="en-US" sz="2000" dirty="0" smtClean="0"/>
              <a:t>Applications will require re-testing.</a:t>
            </a:r>
          </a:p>
          <a:p>
            <a:endParaRPr lang="en-US" sz="2000" dirty="0" smtClean="0"/>
          </a:p>
          <a:p>
            <a:r>
              <a:rPr lang="en-US" sz="2000" dirty="0" smtClean="0"/>
              <a:t>XP</a:t>
            </a:r>
          </a:p>
          <a:p>
            <a:pPr lvl="1"/>
            <a:r>
              <a:rPr lang="en-US" sz="2000" dirty="0" smtClean="0"/>
              <a:t>Must test 100% of application portfolio </a:t>
            </a:r>
          </a:p>
          <a:p>
            <a:pPr lvl="1"/>
            <a:r>
              <a:rPr lang="en-US" sz="2000" dirty="0" smtClean="0"/>
              <a:t>Migrating from XP to Windows 7 is the same as </a:t>
            </a:r>
            <a:r>
              <a:rPr lang="en-US" sz="2000" b="1" i="1" dirty="0" smtClean="0">
                <a:solidFill>
                  <a:schemeClr val="accent2"/>
                </a:solidFill>
              </a:rPr>
              <a:t>XP to Windows Vista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</p:spPr>
        <p:txBody>
          <a:bodyPr/>
          <a:lstStyle/>
          <a:p>
            <a:r>
              <a:rPr lang="en-GB" sz="3200" dirty="0" smtClean="0"/>
              <a:t>Migrating Apps to Windows 7</a:t>
            </a:r>
            <a:endParaRPr lang="en-US" sz="3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368300"/>
            <a:ext cx="7907337" cy="1003300"/>
          </a:xfrm>
        </p:spPr>
        <p:txBody>
          <a:bodyPr/>
          <a:lstStyle/>
          <a:p>
            <a:r>
              <a:rPr lang="en-GB" sz="3200" dirty="0" smtClean="0"/>
              <a:t>Application Compatibility Reporting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563" y="1371600"/>
            <a:ext cx="7889875" cy="5164138"/>
          </a:xfrm>
        </p:spPr>
        <p:txBody>
          <a:bodyPr/>
          <a:lstStyle/>
          <a:p>
            <a:r>
              <a:rPr lang="en-GB" sz="2000" dirty="0" smtClean="0">
                <a:solidFill>
                  <a:schemeClr val="bg2"/>
                </a:solidFill>
              </a:rPr>
              <a:t>In Dell Global Apps Packaging Factory</a:t>
            </a:r>
          </a:p>
          <a:p>
            <a:pPr lvl="1"/>
            <a:r>
              <a:rPr lang="en-GB" sz="2000" dirty="0" smtClean="0">
                <a:solidFill>
                  <a:schemeClr val="bg2"/>
                </a:solidFill>
              </a:rPr>
              <a:t>Conducted test around 1500 apps on Windows Vista</a:t>
            </a:r>
          </a:p>
          <a:p>
            <a:pPr lvl="1"/>
            <a:r>
              <a:rPr lang="en-GB" sz="2000" dirty="0" smtClean="0">
                <a:solidFill>
                  <a:schemeClr val="bg2"/>
                </a:solidFill>
              </a:rPr>
              <a:t>Around 200-300 apps on Windows 7 Release Build</a:t>
            </a:r>
          </a:p>
          <a:p>
            <a:pPr lvl="1"/>
            <a:endParaRPr lang="en-GB" sz="2000" dirty="0" smtClean="0">
              <a:solidFill>
                <a:schemeClr val="bg2"/>
              </a:solidFill>
            </a:endParaRPr>
          </a:p>
          <a:p>
            <a:r>
              <a:rPr lang="en-GB" sz="2000" dirty="0" smtClean="0">
                <a:solidFill>
                  <a:schemeClr val="bg2"/>
                </a:solidFill>
              </a:rPr>
              <a:t>Static Analysis Tools</a:t>
            </a:r>
          </a:p>
          <a:p>
            <a:pPr lvl="1"/>
            <a:r>
              <a:rPr lang="en-GB" sz="2000" dirty="0" smtClean="0">
                <a:solidFill>
                  <a:schemeClr val="bg2"/>
                </a:solidFill>
              </a:rPr>
              <a:t>ACA Management Server</a:t>
            </a:r>
          </a:p>
          <a:p>
            <a:pPr lvl="1"/>
            <a:r>
              <a:rPr lang="en-GB" sz="2000" dirty="0" smtClean="0">
                <a:solidFill>
                  <a:schemeClr val="bg2"/>
                </a:solidFill>
              </a:rPr>
              <a:t>Depends (Dependency Walker)</a:t>
            </a:r>
          </a:p>
          <a:p>
            <a:pPr lvl="1"/>
            <a:endParaRPr lang="en-GB" sz="2000" dirty="0" smtClean="0">
              <a:solidFill>
                <a:schemeClr val="bg2"/>
              </a:solidFill>
            </a:endParaRPr>
          </a:p>
          <a:p>
            <a:r>
              <a:rPr lang="en-GB" sz="2000" dirty="0" smtClean="0">
                <a:solidFill>
                  <a:schemeClr val="bg2"/>
                </a:solidFill>
              </a:rPr>
              <a:t>Runtime Analysis Tools</a:t>
            </a:r>
          </a:p>
          <a:p>
            <a:pPr lvl="1"/>
            <a:r>
              <a:rPr lang="en-GB" sz="2000" dirty="0" smtClean="0">
                <a:solidFill>
                  <a:schemeClr val="bg2"/>
                </a:solidFill>
              </a:rPr>
              <a:t>Standard User Analysis</a:t>
            </a:r>
          </a:p>
          <a:p>
            <a:pPr lvl="1"/>
            <a:r>
              <a:rPr lang="en-GB" sz="2000" dirty="0" smtClean="0">
                <a:solidFill>
                  <a:schemeClr val="bg2"/>
                </a:solidFill>
              </a:rPr>
              <a:t>Depends</a:t>
            </a:r>
          </a:p>
          <a:p>
            <a:pPr lvl="1"/>
            <a:r>
              <a:rPr lang="en-GB" sz="2000" dirty="0" err="1" smtClean="0">
                <a:solidFill>
                  <a:schemeClr val="bg2"/>
                </a:solidFill>
              </a:rPr>
              <a:t>SysInternal</a:t>
            </a:r>
            <a:r>
              <a:rPr lang="en-GB" sz="2000" dirty="0" smtClean="0">
                <a:solidFill>
                  <a:schemeClr val="bg2"/>
                </a:solidFill>
              </a:rPr>
              <a:t> Suite Tools</a:t>
            </a:r>
          </a:p>
          <a:p>
            <a:endParaRPr lang="en-US" sz="20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Windows 7: Dell’s Experience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Microsoft Relationship</a:t>
            </a:r>
          </a:p>
          <a:p>
            <a:r>
              <a:rPr lang="en-US" dirty="0" smtClean="0"/>
              <a:t>Dell TAP</a:t>
            </a:r>
          </a:p>
          <a:p>
            <a:r>
              <a:rPr lang="en-US" dirty="0" smtClean="0"/>
              <a:t>The Future</a:t>
            </a:r>
          </a:p>
          <a:p>
            <a:r>
              <a:rPr lang="en-US" dirty="0" smtClean="0"/>
              <a:t>Dell’s Point of View</a:t>
            </a:r>
          </a:p>
          <a:p>
            <a:r>
              <a:rPr lang="en-US" dirty="0" smtClean="0"/>
              <a:t>Application Compatibility</a:t>
            </a:r>
          </a:p>
          <a:p>
            <a:r>
              <a:rPr lang="en-US" dirty="0" smtClean="0"/>
              <a:t>Who Should Consider Windows 7?</a:t>
            </a:r>
          </a:p>
          <a:p>
            <a:pPr lvl="1"/>
            <a:r>
              <a:rPr lang="en-US" dirty="0" smtClean="0"/>
              <a:t>XP</a:t>
            </a:r>
          </a:p>
          <a:p>
            <a:pPr lvl="1"/>
            <a:r>
              <a:rPr lang="en-US" dirty="0" smtClean="0"/>
              <a:t>Vista</a:t>
            </a:r>
          </a:p>
          <a:p>
            <a:r>
              <a:rPr lang="en-US" dirty="0" smtClean="0"/>
              <a:t>Industry Perception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368300"/>
            <a:ext cx="7907337" cy="927100"/>
          </a:xfrm>
        </p:spPr>
        <p:txBody>
          <a:bodyPr/>
          <a:lstStyle/>
          <a:p>
            <a:r>
              <a:rPr lang="en-GB" dirty="0" smtClean="0"/>
              <a:t>Compatibility Issues</a:t>
            </a:r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609600" y="1196975"/>
          <a:ext cx="7096125" cy="515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368300"/>
            <a:ext cx="7907337" cy="1079500"/>
          </a:xfrm>
        </p:spPr>
        <p:txBody>
          <a:bodyPr/>
          <a:lstStyle/>
          <a:p>
            <a:r>
              <a:rPr lang="en-GB" dirty="0" smtClean="0"/>
              <a:t>ACR Process</a:t>
            </a: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533400" y="1397000"/>
          <a:ext cx="7467600" cy="469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EDF57C9-DA52-426B-B5A0-4AD6017657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5EDF57C9-DA52-426B-B5A0-4AD6017657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83EBD67-9F20-4C44-99BB-CAC76C29E5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graphicEl>
                                              <a:dgm id="{D83EBD67-9F20-4C44-99BB-CAC76C29E5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5B024CD-B73C-490F-9025-3BE172DB40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graphicEl>
                                              <a:dgm id="{C5B024CD-B73C-490F-9025-3BE172DB40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A7D4166-38E1-49DD-BEC6-65A1D1C2CD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graphicEl>
                                              <a:dgm id="{7A7D4166-38E1-49DD-BEC6-65A1D1C2CD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2CBE346-8C53-43D6-9421-2AB0EBD0C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graphicEl>
                                              <a:dgm id="{F2CBE346-8C53-43D6-9421-2AB0EBD0C8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E477221-D178-4159-8D3C-735670E483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graphicEl>
                                              <a:dgm id="{0E477221-D178-4159-8D3C-735670E483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406E4EF-BF65-4CAC-B3B3-C64472D1AF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graphicEl>
                                              <a:dgm id="{7406E4EF-BF65-4CAC-B3B3-C64472D1AF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888331-84EF-485B-9872-7FB4DDD259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>
                                            <p:graphicEl>
                                              <a:dgm id="{40888331-84EF-485B-9872-7FB4DDD259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EEB3532-7AC2-4B1C-AFD8-5623D00437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">
                                            <p:graphicEl>
                                              <a:dgm id="{1EEB3532-7AC2-4B1C-AFD8-5623D00437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E9412B6-6C26-4E94-87BD-285FD6CCE9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">
                                            <p:graphicEl>
                                              <a:dgm id="{DE9412B6-6C26-4E94-87BD-285FD6CCE9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71C9D62-9F41-4510-BB39-3C1218A345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5">
                                            <p:graphicEl>
                                              <a:dgm id="{071C9D62-9F41-4510-BB39-3C1218A345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67E2566-0BD1-4EF8-AED7-812AD9660C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5">
                                            <p:graphicEl>
                                              <a:dgm id="{B67E2566-0BD1-4EF8-AED7-812AD9660C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ED40990-7FF0-4DED-BB9D-B0D0BE0D0B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5">
                                            <p:graphicEl>
                                              <a:dgm id="{4ED40990-7FF0-4DED-BB9D-B0D0BE0D0B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2A9AA4D-3C93-426D-AC3F-94DFADF4C0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5">
                                            <p:graphicEl>
                                              <a:dgm id="{22A9AA4D-3C93-426D-AC3F-94DFADF4C0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7D6E679-22F0-4FF6-BE83-D98CA44DBD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5">
                                            <p:graphicEl>
                                              <a:dgm id="{B7D6E679-22F0-4FF6-BE83-D98CA44DBD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3312875-D0C6-4A53-A7BB-A050D51AF3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5">
                                            <p:graphicEl>
                                              <a:dgm id="{F3312875-D0C6-4A53-A7BB-A050D51AF3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B333BA-C7A2-4A53-AE56-B73AEFC25B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5">
                                            <p:graphicEl>
                                              <a:dgm id="{20B333BA-C7A2-4A53-AE56-B73AEFC25B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lvlOne"/>
        </p:bldSub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1" y="228600"/>
            <a:ext cx="7724395" cy="870371"/>
          </a:xfrm>
        </p:spPr>
        <p:txBody>
          <a:bodyPr/>
          <a:lstStyle/>
          <a:p>
            <a:r>
              <a:rPr lang="en-GB" dirty="0" smtClean="0"/>
              <a:t>SUA Test Case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36563" y="1295400"/>
          <a:ext cx="7707337" cy="49196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EB577FA-F047-42D6-B2D7-DFDEC48017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graphicEl>
                                              <a:dgm id="{0EB577FA-F047-42D6-B2D7-DFDEC48017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D27C2B6-C62C-4FC1-AC25-38B090396D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graphicEl>
                                              <a:dgm id="{8D27C2B6-C62C-4FC1-AC25-38B090396D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86FC2BC-3043-4E83-B66D-8DE3635861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graphicEl>
                                              <a:dgm id="{B86FC2BC-3043-4E83-B66D-8DE3635861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6D61206-B2D8-40F1-85EA-0E3ED82AFA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graphicEl>
                                              <a:dgm id="{A6D61206-B2D8-40F1-85EA-0E3ED82AFA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E5ED80A-8259-46B1-B8F3-7D264498BC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graphicEl>
                                              <a:dgm id="{BE5ED80A-8259-46B1-B8F3-7D264498BC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CC7693C-D13E-45BA-8B0A-2ED6379BBC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graphicEl>
                                              <a:dgm id="{2CC7693C-D13E-45BA-8B0A-2ED6379BBC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DFC15B4-5873-4EA1-A155-523D26DF4C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>
                                            <p:graphicEl>
                                              <a:dgm id="{FDFC15B4-5873-4EA1-A155-523D26DF4C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E07C68F-8C28-4577-835E-62FCF10984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>
                                            <p:graphicEl>
                                              <a:dgm id="{EE07C68F-8C28-4577-835E-62FCF10984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036289" cy="615055"/>
          </a:xfrm>
        </p:spPr>
        <p:txBody>
          <a:bodyPr/>
          <a:lstStyle/>
          <a:p>
            <a:r>
              <a:rPr lang="en-GB" dirty="0" smtClean="0"/>
              <a:t>High DPI-Aware Test Case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/>
          </p:cNvGraphicFramePr>
          <p:nvPr/>
        </p:nvGraphicFramePr>
        <p:xfrm>
          <a:off x="436563" y="1295400"/>
          <a:ext cx="7564461" cy="48482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EB577FA-F047-42D6-B2D7-DFDEC48017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graphicEl>
                                              <a:dgm id="{0EB577FA-F047-42D6-B2D7-DFDEC48017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D27C2B6-C62C-4FC1-AC25-38B090396D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graphicEl>
                                              <a:dgm id="{8D27C2B6-C62C-4FC1-AC25-38B090396D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86FC2BC-3043-4E83-B66D-8DE3635861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graphicEl>
                                              <a:dgm id="{B86FC2BC-3043-4E83-B66D-8DE3635861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6D61206-B2D8-40F1-85EA-0E3ED82AFA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graphicEl>
                                              <a:dgm id="{A6D61206-B2D8-40F1-85EA-0E3ED82AFA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E5ED80A-8259-46B1-B8F3-7D264498BC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graphicEl>
                                              <a:dgm id="{BE5ED80A-8259-46B1-B8F3-7D264498BC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CC7693C-D13E-45BA-8B0A-2ED6379BBC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graphicEl>
                                              <a:dgm id="{2CC7693C-D13E-45BA-8B0A-2ED6379BBC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DFC15B4-5873-4EA1-A155-523D26DF4C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>
                                            <p:graphicEl>
                                              <a:dgm id="{FDFC15B4-5873-4EA1-A155-523D26DF4C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E07C68F-8C28-4577-835E-62FCF10984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>
                                            <p:graphicEl>
                                              <a:dgm id="{EE07C68F-8C28-4577-835E-62FCF10984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9"/>
            <a:ext cx="8188076" cy="624118"/>
          </a:xfrm>
        </p:spPr>
        <p:txBody>
          <a:bodyPr/>
          <a:lstStyle/>
          <a:p>
            <a:r>
              <a:rPr lang="en-GB" dirty="0" smtClean="0"/>
              <a:t>Session0 Isolation Test Case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/>
          </p:cNvGraphicFramePr>
          <p:nvPr/>
        </p:nvGraphicFramePr>
        <p:xfrm>
          <a:off x="500034" y="1000108"/>
          <a:ext cx="7707337" cy="49196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EB577FA-F047-42D6-B2D7-DFDEC48017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graphicEl>
                                              <a:dgm id="{0EB577FA-F047-42D6-B2D7-DFDEC48017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D27C2B6-C62C-4FC1-AC25-38B090396D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graphicEl>
                                              <a:dgm id="{8D27C2B6-C62C-4FC1-AC25-38B090396D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86FC2BC-3043-4E83-B66D-8DE3635861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graphicEl>
                                              <a:dgm id="{B86FC2BC-3043-4E83-B66D-8DE3635861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6D61206-B2D8-40F1-85EA-0E3ED82AFA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graphicEl>
                                              <a:dgm id="{A6D61206-B2D8-40F1-85EA-0E3ED82AFA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E5ED80A-8259-46B1-B8F3-7D264498BC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graphicEl>
                                              <a:dgm id="{BE5ED80A-8259-46B1-B8F3-7D264498BC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CC7693C-D13E-45BA-8B0A-2ED6379BBC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graphicEl>
                                              <a:dgm id="{2CC7693C-D13E-45BA-8B0A-2ED6379BBC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DFC15B4-5873-4EA1-A155-523D26DF4C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>
                                            <p:graphicEl>
                                              <a:dgm id="{FDFC15B4-5873-4EA1-A155-523D26DF4C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E07C68F-8C28-4577-835E-62FCF10984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>
                                            <p:graphicEl>
                                              <a:dgm id="{EE07C68F-8C28-4577-835E-62FCF10984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RemediationDeep</a:t>
            </a:r>
            <a:r>
              <a:rPr lang="en-US" dirty="0" smtClean="0"/>
              <a:t> Dive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5746265"/>
            <a:ext cx="6803209" cy="897445"/>
          </a:xfrm>
        </p:spPr>
        <p:txBody>
          <a:bodyPr/>
          <a:lstStyle/>
          <a:p>
            <a:r>
              <a:rPr lang="en-US" dirty="0" smtClean="0"/>
              <a:t>Sengole Gomez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SME </a:t>
            </a:r>
            <a:r>
              <a:rPr lang="en-US" dirty="0" smtClean="0">
                <a:solidFill>
                  <a:schemeClr val="tx1"/>
                </a:solidFill>
              </a:rPr>
              <a:t>– </a:t>
            </a:r>
            <a:r>
              <a:rPr lang="en-GB" dirty="0" smtClean="0">
                <a:solidFill>
                  <a:schemeClr val="tx1"/>
                </a:solidFill>
              </a:rPr>
              <a:t>Application Management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Dell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368300"/>
            <a:ext cx="7907337" cy="850900"/>
          </a:xfrm>
        </p:spPr>
        <p:txBody>
          <a:bodyPr/>
          <a:lstStyle/>
          <a:p>
            <a:r>
              <a:rPr lang="en-GB" sz="3200" dirty="0" smtClean="0"/>
              <a:t>What do we with </a:t>
            </a:r>
            <a:r>
              <a:rPr lang="en-GB" sz="3200" dirty="0" smtClean="0">
                <a:solidFill>
                  <a:srgbClr val="FF0000"/>
                </a:solidFill>
              </a:rPr>
              <a:t>RED</a:t>
            </a:r>
            <a:r>
              <a:rPr lang="en-GB" sz="3200" dirty="0" smtClean="0"/>
              <a:t> Apps?</a:t>
            </a:r>
            <a:endParaRPr lang="en-US" sz="3200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436563" y="990600"/>
          <a:ext cx="7778775" cy="51530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6E713667-83D9-4BEA-AE02-B0F796946B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dgm id="{6E713667-83D9-4BEA-AE02-B0F796946B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1E113435-0893-4B5A-8222-B56584722D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dgm id="{1E113435-0893-4B5A-8222-B56584722D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B331FD93-2D16-4C7F-AF72-AED95A7AF0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>
                                            <p:graphicEl>
                                              <a:dgm id="{B331FD93-2D16-4C7F-AF72-AED95A7AF0A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AA2BE06B-E292-4764-A527-3DBA4AF9CB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">
                                            <p:graphicEl>
                                              <a:dgm id="{AA2BE06B-E292-4764-A527-3DBA4AF9CB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B365ABCC-F51A-4B6A-94BC-3636AB0CB1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>
                                            <p:graphicEl>
                                              <a:dgm id="{B365ABCC-F51A-4B6A-94BC-3636AB0CB1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F9403825-57C4-47F4-B704-1BFD17D382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">
                                            <p:graphicEl>
                                              <a:dgm id="{F9403825-57C4-47F4-B704-1BFD17D382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9888CF70-30DA-4878-8497-E4254CE04C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">
                                            <p:graphicEl>
                                              <a:dgm id="{9888CF70-30DA-4878-8497-E4254CE04C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CE227B4B-C0B8-4ABE-A46A-6826A0E6DD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0">
                                            <p:graphicEl>
                                              <a:dgm id="{CE227B4B-C0B8-4ABE-A46A-6826A0E6DD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611E9842-528E-4AEC-9D4E-72131DF638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0">
                                            <p:graphicEl>
                                              <a:dgm id="{611E9842-528E-4AEC-9D4E-72131DF638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7D78350D-43B0-4ADA-82BD-EE17416D9F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0">
                                            <p:graphicEl>
                                              <a:dgm id="{7D78350D-43B0-4ADA-82BD-EE17416D9F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Dgm bld="lvlOne"/>
        </p:bldSub>
      </p:bldGraphic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8000" dirty="0" smtClean="0"/>
              <a:t>question &amp; answer</a:t>
            </a:r>
            <a:endParaRPr lang="en-US" sz="8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3786190"/>
            <a:ext cx="7651245" cy="752822"/>
          </a:xfrm>
        </p:spPr>
        <p:txBody>
          <a:bodyPr/>
          <a:lstStyle/>
          <a:p>
            <a:r>
              <a:rPr lang="en-US" sz="6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Application Migration to Windows 7 With Dell</a:t>
            </a:r>
            <a:endParaRPr sz="6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cs typeface="+mn-cs"/>
            </a:endParaRPr>
          </a:p>
        </p:txBody>
      </p:sp>
      <p:sp>
        <p:nvSpPr>
          <p:cNvPr id="4" name="Subtitle 6"/>
          <p:cNvSpPr txBox="1">
            <a:spLocks/>
          </p:cNvSpPr>
          <p:nvPr/>
        </p:nvSpPr>
        <p:spPr bwMode="white">
          <a:xfrm>
            <a:off x="217872" y="5286388"/>
            <a:ext cx="8640408" cy="13843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Pádraic Waters</a:t>
            </a:r>
          </a:p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SME </a:t>
            </a:r>
            <a:r>
              <a:rPr kumimoji="0" 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</a:t>
            </a:r>
            <a:r>
              <a:rPr kumimoji="0" lang="en-GB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Application Management</a:t>
            </a:r>
          </a:p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Sengole Gomez</a:t>
            </a:r>
          </a:p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SME – Windows 7 Apps Compatibility and Packaging		</a:t>
            </a:r>
            <a:r>
              <a:rPr kumimoji="0" lang="en-US" sz="18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Session Code: CLI203</a:t>
            </a:r>
          </a:p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va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" y="857"/>
            <a:ext cx="9142858" cy="6857143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 bwMode="blackGray">
          <a:xfrm>
            <a:off x="41077" y="3971504"/>
            <a:ext cx="5055579" cy="200977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contrasting" dir="t">
              <a:rot lat="0" lon="0" rev="7800000"/>
            </a:lightRig>
          </a:scene3d>
          <a:sp3d prstMaterial="metal">
            <a:bevelB w="0" h="0"/>
          </a:sp3d>
        </p:spPr>
        <p:txBody>
          <a:bodyPr anchor="ctr" anchorCtr="0"/>
          <a:lstStyle/>
          <a:p>
            <a:pPr defTabSz="91409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Complete an evaluation on </a:t>
            </a:r>
            <a:r>
              <a:rPr lang="en-US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CommNet</a:t>
            </a:r>
            <a:r>
              <a:rPr lang="en-US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 and enter to win an Xbox 360 Elite!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1701 -0.00138 L -2.77778E-6 -4.44444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Windows 7: Dell’s Experience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Dell Windows 7 TAP </a:t>
            </a:r>
          </a:p>
          <a:p>
            <a:r>
              <a:rPr lang="en-US" dirty="0" smtClean="0"/>
              <a:t>Dell TAP Customer Baker </a:t>
            </a:r>
            <a:r>
              <a:rPr lang="en-US" dirty="0" err="1" smtClean="0"/>
              <a:t>Tilly</a:t>
            </a:r>
            <a:r>
              <a:rPr lang="en-US" dirty="0" smtClean="0"/>
              <a:t> has now successfully completed their Windows 7 deployment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2910" y="3429000"/>
            <a:ext cx="7343772" cy="236988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en-US" sz="2800" i="1" dirty="0" smtClean="0"/>
              <a:t>“</a:t>
            </a:r>
            <a:r>
              <a:rPr lang="en-GB" sz="2800" b="1" i="1" dirty="0" smtClean="0"/>
              <a:t>Our relationship with Dell was absolutely crucial in that it gave us access to the technical resources and knowledge we needed to ensure the project's success.</a:t>
            </a:r>
            <a:r>
              <a:rPr lang="en-US" sz="2800" i="1" dirty="0" smtClean="0"/>
              <a:t>”</a:t>
            </a:r>
            <a:r>
              <a:rPr lang="en-US" sz="2800" dirty="0" smtClean="0"/>
              <a:t>  </a:t>
            </a:r>
          </a:p>
          <a:p>
            <a:pPr marL="0" lvl="1"/>
            <a:r>
              <a:rPr lang="en-GB" sz="1800" dirty="0" smtClean="0"/>
              <a:t>Simon Harding-Rolls  - Director of IT, Baker </a:t>
            </a:r>
            <a:r>
              <a:rPr lang="en-GB" sz="1800" dirty="0" err="1" smtClean="0"/>
              <a:t>Tilly</a:t>
            </a:r>
            <a:endParaRPr lang="en-GB" sz="1800" dirty="0" smtClean="0"/>
          </a:p>
          <a:p>
            <a:pPr marL="0" lvl="1"/>
            <a:r>
              <a:rPr lang="en-GB" sz="1800" dirty="0" smtClean="0"/>
              <a:t>Windows Team Blog – July 2009</a:t>
            </a:r>
            <a:endParaRPr lang="en-US" sz="18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Planning Considerations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Client Architecture</a:t>
            </a:r>
          </a:p>
          <a:p>
            <a:endParaRPr lang="en-US" dirty="0" smtClean="0"/>
          </a:p>
          <a:p>
            <a:r>
              <a:rPr lang="en-US" dirty="0" smtClean="0"/>
              <a:t>Deployment Methodology</a:t>
            </a:r>
          </a:p>
          <a:p>
            <a:endParaRPr lang="en-US" dirty="0" smtClean="0"/>
          </a:p>
          <a:p>
            <a:r>
              <a:rPr lang="en-US" dirty="0" smtClean="0"/>
              <a:t>Application Migration</a:t>
            </a:r>
          </a:p>
          <a:p>
            <a:endParaRPr lang="en-US" dirty="0" smtClean="0"/>
          </a:p>
          <a:p>
            <a:r>
              <a:rPr lang="en-US" dirty="0" smtClean="0"/>
              <a:t>Timing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9728" name="Object 48"/>
          <p:cNvGraphicFramePr>
            <a:graphicFrameLocks noChangeAspect="1"/>
          </p:cNvGraphicFramePr>
          <p:nvPr/>
        </p:nvGraphicFramePr>
        <p:xfrm>
          <a:off x="336551" y="1714488"/>
          <a:ext cx="7664474" cy="4247582"/>
        </p:xfrm>
        <a:graphic>
          <a:graphicData uri="http://schemas.openxmlformats.org/presentationml/2006/ole">
            <p:oleObj spid="_x0000_s1026" name="Visio" r:id="rId4" imgW="8143875" imgH="4512945" progId="">
              <p:embed/>
            </p:oleObj>
          </a:graphicData>
        </a:graphic>
      </p:graphicFrame>
      <p:sp>
        <p:nvSpPr>
          <p:cNvPr id="199730" name="Line 15"/>
          <p:cNvSpPr>
            <a:spLocks noChangeShapeType="1"/>
          </p:cNvSpPr>
          <p:nvPr/>
        </p:nvSpPr>
        <p:spPr bwMode="auto">
          <a:xfrm>
            <a:off x="3698875" y="1501776"/>
            <a:ext cx="0" cy="3380826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9731" name="Line 17"/>
          <p:cNvSpPr>
            <a:spLocks noChangeShapeType="1"/>
          </p:cNvSpPr>
          <p:nvPr/>
        </p:nvSpPr>
        <p:spPr bwMode="auto">
          <a:xfrm flipH="1">
            <a:off x="5587072" y="1522413"/>
            <a:ext cx="29881" cy="333531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5954" name="Text Box 18"/>
          <p:cNvSpPr txBox="1">
            <a:spLocks noChangeArrowheads="1"/>
          </p:cNvSpPr>
          <p:nvPr/>
        </p:nvSpPr>
        <p:spPr bwMode="auto">
          <a:xfrm>
            <a:off x="4945063" y="676275"/>
            <a:ext cx="30613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 algn="r"/>
            <a:r>
              <a:rPr lang="en-GB" sz="1600" b="1" dirty="0">
                <a:solidFill>
                  <a:schemeClr val="bg2"/>
                </a:solidFill>
                <a:latin typeface="+mj-lt"/>
              </a:rPr>
              <a:t>SUPPORT </a:t>
            </a:r>
            <a:r>
              <a:rPr lang="en-GB" sz="1600" b="1" dirty="0" smtClean="0">
                <a:solidFill>
                  <a:schemeClr val="bg2"/>
                </a:solidFill>
                <a:latin typeface="+mj-lt"/>
              </a:rPr>
              <a:t>ISSUES FROM </a:t>
            </a:r>
            <a:r>
              <a:rPr lang="en-GB" sz="1600" b="1" dirty="0">
                <a:solidFill>
                  <a:schemeClr val="bg2"/>
                </a:solidFill>
                <a:latin typeface="+mj-lt"/>
              </a:rPr>
              <a:t>ISVs AND OEMs FOR WINDOWS XP COMMONPLACE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5958" name="Text Box 22"/>
          <p:cNvSpPr txBox="1">
            <a:spLocks noChangeArrowheads="1"/>
          </p:cNvSpPr>
          <p:nvPr/>
        </p:nvSpPr>
        <p:spPr bwMode="auto">
          <a:xfrm>
            <a:off x="4677296" y="5032673"/>
            <a:ext cx="235163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chemeClr val="bg2"/>
                </a:solidFill>
                <a:latin typeface="+mj-lt"/>
              </a:rPr>
              <a:t>END OF MICROSOFT SUPPORT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5959" name="Line 23"/>
          <p:cNvSpPr>
            <a:spLocks noChangeShapeType="1"/>
          </p:cNvSpPr>
          <p:nvPr/>
        </p:nvSpPr>
        <p:spPr bwMode="auto">
          <a:xfrm>
            <a:off x="7196138" y="576897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/>
          <a:lstStyle/>
          <a:p>
            <a:pPr>
              <a:defRPr/>
            </a:pPr>
            <a:endParaRPr lang="en-US">
              <a:latin typeface="Arial Black" pitchFamily="34" charset="0"/>
            </a:endParaRPr>
          </a:p>
        </p:txBody>
      </p:sp>
      <p:sp>
        <p:nvSpPr>
          <p:cNvPr id="295960" name="Line 24"/>
          <p:cNvSpPr>
            <a:spLocks noChangeShapeType="1"/>
          </p:cNvSpPr>
          <p:nvPr/>
        </p:nvSpPr>
        <p:spPr bwMode="auto">
          <a:xfrm>
            <a:off x="6738019" y="5272668"/>
            <a:ext cx="315244" cy="22167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/>
          <a:lstStyle/>
          <a:p>
            <a:pPr>
              <a:defRPr/>
            </a:pPr>
            <a:endParaRPr lang="en-US">
              <a:latin typeface="Arial Black" pitchFamily="34" charset="0"/>
            </a:endParaRPr>
          </a:p>
        </p:txBody>
      </p:sp>
      <p:sp>
        <p:nvSpPr>
          <p:cNvPr id="199736" name="Line 25"/>
          <p:cNvSpPr>
            <a:spLocks noChangeShapeType="1"/>
          </p:cNvSpPr>
          <p:nvPr/>
        </p:nvSpPr>
        <p:spPr bwMode="auto">
          <a:xfrm flipH="1">
            <a:off x="4220012" y="1539945"/>
            <a:ext cx="13446" cy="334265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5962" name="Text Box 26"/>
          <p:cNvSpPr txBox="1">
            <a:spLocks noChangeArrowheads="1"/>
          </p:cNvSpPr>
          <p:nvPr/>
        </p:nvSpPr>
        <p:spPr bwMode="auto">
          <a:xfrm>
            <a:off x="504598" y="5032673"/>
            <a:ext cx="31942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chemeClr val="bg2"/>
                </a:solidFill>
                <a:latin typeface="+mj-lt"/>
              </a:rPr>
              <a:t>EARLIEST TIME FOR MOST ORGANISATIONS TO DEPLOY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5967" name="Text Box 31"/>
          <p:cNvSpPr txBox="1">
            <a:spLocks noChangeArrowheads="1"/>
          </p:cNvSpPr>
          <p:nvPr/>
        </p:nvSpPr>
        <p:spPr bwMode="auto">
          <a:xfrm>
            <a:off x="223838" y="922338"/>
            <a:ext cx="31270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CC0000"/>
                </a:solidFill>
                <a:latin typeface="+mn-lt"/>
              </a:rPr>
              <a:t>START LATER</a:t>
            </a:r>
            <a:endParaRPr lang="en-US" b="1" dirty="0">
              <a:solidFill>
                <a:srgbClr val="CC0000"/>
              </a:solidFill>
              <a:latin typeface="+mn-lt"/>
            </a:endParaRPr>
          </a:p>
        </p:txBody>
      </p:sp>
      <p:sp>
        <p:nvSpPr>
          <p:cNvPr id="295968" name="Text Box 32"/>
          <p:cNvSpPr txBox="1">
            <a:spLocks noChangeArrowheads="1"/>
          </p:cNvSpPr>
          <p:nvPr/>
        </p:nvSpPr>
        <p:spPr bwMode="auto">
          <a:xfrm>
            <a:off x="223838" y="914400"/>
            <a:ext cx="27430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n-lt"/>
              </a:rPr>
              <a:t>START NOW</a:t>
            </a:r>
            <a:endParaRPr lang="en-US" b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99742" name="Line 35"/>
          <p:cNvSpPr>
            <a:spLocks noChangeShapeType="1"/>
          </p:cNvSpPr>
          <p:nvPr/>
        </p:nvSpPr>
        <p:spPr bwMode="auto">
          <a:xfrm flipH="1">
            <a:off x="5853113" y="1257300"/>
            <a:ext cx="398911" cy="2128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7" dist="17961" dir="2700000">
              <a:srgbClr val="000000"/>
            </a:prstShdw>
          </a:effectLst>
        </p:spPr>
        <p:txBody>
          <a:bodyPr/>
          <a:lstStyle/>
          <a:p>
            <a:endParaRPr lang="en-US"/>
          </a:p>
        </p:txBody>
      </p:sp>
      <p:sp>
        <p:nvSpPr>
          <p:cNvPr id="199743" name="Line 36"/>
          <p:cNvSpPr>
            <a:spLocks noChangeShapeType="1"/>
          </p:cNvSpPr>
          <p:nvPr/>
        </p:nvSpPr>
        <p:spPr bwMode="auto">
          <a:xfrm flipV="1">
            <a:off x="3698874" y="4918502"/>
            <a:ext cx="332427" cy="225009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7" dist="17961" dir="2700000">
              <a:srgbClr val="000000"/>
            </a:prstShdw>
          </a:effectLst>
        </p:spPr>
        <p:txBody>
          <a:bodyPr/>
          <a:lstStyle/>
          <a:p>
            <a:endParaRPr lang="en-US"/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3698876" y="2366963"/>
            <a:ext cx="1903137" cy="1112751"/>
            <a:chOff x="2231" y="1491"/>
            <a:chExt cx="1408" cy="758"/>
          </a:xfrm>
        </p:grpSpPr>
        <p:sp>
          <p:nvSpPr>
            <p:cNvPr id="295955" name="Oval 19"/>
            <p:cNvSpPr>
              <a:spLocks noChangeArrowheads="1"/>
            </p:cNvSpPr>
            <p:nvPr/>
          </p:nvSpPr>
          <p:spPr bwMode="auto">
            <a:xfrm>
              <a:off x="2231" y="1491"/>
              <a:ext cx="1408" cy="75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/>
              <a:endParaRPr lang="en-US" sz="1600">
                <a:latin typeface="Arial Black" pitchFamily="34" charset="0"/>
              </a:endParaRPr>
            </a:p>
          </p:txBody>
        </p:sp>
        <p:sp>
          <p:nvSpPr>
            <p:cNvPr id="295957" name="Text Box 21"/>
            <p:cNvSpPr txBox="1">
              <a:spLocks noChangeArrowheads="1"/>
            </p:cNvSpPr>
            <p:nvPr/>
          </p:nvSpPr>
          <p:spPr bwMode="auto">
            <a:xfrm>
              <a:off x="2381" y="1670"/>
              <a:ext cx="1125" cy="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>
              <a:spAutoFit/>
            </a:bodyPr>
            <a:lstStyle/>
            <a:p>
              <a:pPr algn="ctr"/>
              <a:r>
                <a:rPr lang="en-GB" sz="1800" b="1" dirty="0">
                  <a:latin typeface="+mj-lt"/>
                </a:rPr>
                <a:t>36 Months to </a:t>
              </a:r>
            </a:p>
            <a:p>
              <a:pPr algn="ctr"/>
              <a:r>
                <a:rPr lang="en-GB" sz="1800" b="1" dirty="0">
                  <a:latin typeface="+mj-lt"/>
                </a:rPr>
                <a:t>Migrate</a:t>
              </a:r>
              <a:endParaRPr lang="en-US" sz="1800" b="1" dirty="0">
                <a:latin typeface="+mj-lt"/>
              </a:endParaRPr>
            </a:p>
          </p:txBody>
        </p:sp>
      </p:grp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4233458" y="1991618"/>
            <a:ext cx="1368555" cy="1581315"/>
            <a:chOff x="2777" y="1276"/>
            <a:chExt cx="890" cy="1054"/>
          </a:xfrm>
        </p:grpSpPr>
        <p:sp>
          <p:nvSpPr>
            <p:cNvPr id="295965" name="Oval 29"/>
            <p:cNvSpPr>
              <a:spLocks noChangeArrowheads="1"/>
            </p:cNvSpPr>
            <p:nvPr/>
          </p:nvSpPr>
          <p:spPr bwMode="auto">
            <a:xfrm>
              <a:off x="2777" y="1276"/>
              <a:ext cx="890" cy="1054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/>
              <a:endParaRPr lang="en-US" sz="1600">
                <a:latin typeface="Arial Black" pitchFamily="34" charset="0"/>
              </a:endParaRPr>
            </a:p>
          </p:txBody>
        </p:sp>
        <p:sp>
          <p:nvSpPr>
            <p:cNvPr id="295966" name="Text Box 30"/>
            <p:cNvSpPr txBox="1">
              <a:spLocks noChangeArrowheads="1"/>
            </p:cNvSpPr>
            <p:nvPr/>
          </p:nvSpPr>
          <p:spPr bwMode="auto">
            <a:xfrm>
              <a:off x="2926" y="1444"/>
              <a:ext cx="607" cy="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>
              <a:spAutoFit/>
            </a:bodyPr>
            <a:lstStyle/>
            <a:p>
              <a:pPr algn="ctr"/>
              <a:r>
                <a:rPr lang="en-GB" sz="1800" b="1" dirty="0">
                  <a:latin typeface="+mj-lt"/>
                </a:rPr>
                <a:t>24 </a:t>
              </a:r>
            </a:p>
            <a:p>
              <a:pPr algn="ctr"/>
              <a:r>
                <a:rPr lang="en-GB" sz="1800" b="1" dirty="0">
                  <a:latin typeface="+mj-lt"/>
                </a:rPr>
                <a:t>Months</a:t>
              </a:r>
            </a:p>
            <a:p>
              <a:pPr algn="ctr"/>
              <a:r>
                <a:rPr lang="en-GB" sz="1800" b="1" dirty="0">
                  <a:latin typeface="+mj-lt"/>
                </a:rPr>
                <a:t>to </a:t>
              </a:r>
            </a:p>
            <a:p>
              <a:pPr algn="ctr"/>
              <a:r>
                <a:rPr lang="en-GB" sz="1800" b="1" dirty="0">
                  <a:latin typeface="+mj-lt"/>
                </a:rPr>
                <a:t>Migrate</a:t>
              </a:r>
              <a:endParaRPr lang="en-US" sz="1800" b="1" dirty="0">
                <a:latin typeface="+mj-lt"/>
              </a:endParaRPr>
            </a:p>
          </p:txBody>
        </p:sp>
      </p:grpSp>
      <p:sp>
        <p:nvSpPr>
          <p:cNvPr id="199705" name="Text Box 25"/>
          <p:cNvSpPr txBox="1">
            <a:spLocks noChangeArrowheads="1"/>
          </p:cNvSpPr>
          <p:nvPr/>
        </p:nvSpPr>
        <p:spPr bwMode="auto">
          <a:xfrm>
            <a:off x="5616954" y="6510338"/>
            <a:ext cx="25087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Source:  Gartner 2009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25" name="Title 3"/>
          <p:cNvSpPr txBox="1">
            <a:spLocks/>
          </p:cNvSpPr>
          <p:nvPr/>
        </p:nvSpPr>
        <p:spPr>
          <a:xfrm>
            <a:off x="486296" y="11478"/>
            <a:ext cx="8382000" cy="66479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-150" normalizeH="0" baseline="0" noProof="0" dirty="0" smtClean="0">
                <a:ln w="3175"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+mj-lt"/>
                <a:ea typeface="+mn-ea"/>
                <a:cs typeface="Arial" charset="0"/>
              </a:rPr>
              <a:t>Shrinking OS Support</a:t>
            </a:r>
            <a:r>
              <a:rPr kumimoji="0" lang="en-US" sz="4800" b="0" i="0" u="none" strike="noStrike" kern="1200" cap="none" spc="-150" normalizeH="0" noProof="0" dirty="0" smtClean="0">
                <a:ln w="3175"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+mj-lt"/>
                <a:ea typeface="+mn-ea"/>
                <a:cs typeface="Arial" charset="0"/>
              </a:rPr>
              <a:t> Window</a:t>
            </a:r>
            <a:endParaRPr kumimoji="0" lang="en-US" sz="4800" b="0" i="0" u="none" strike="noStrike" kern="1200" cap="none" spc="-150" normalizeH="0" baseline="0" noProof="0" dirty="0" smtClean="0">
              <a:ln w="3175">
                <a:noFill/>
              </a:ln>
              <a:solidFill>
                <a:srgbClr val="CCFFCC"/>
              </a:solidFill>
              <a:effectLst/>
              <a:uLnTx/>
              <a:uFillTx/>
              <a:latin typeface="+mj-lt"/>
              <a:ea typeface="+mn-ea"/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5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959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5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5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67" grpId="0"/>
      <p:bldP spid="295967" grpId="1"/>
      <p:bldP spid="2959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4" name="Text Box 8"/>
          <p:cNvSpPr txBox="1">
            <a:spLocks noChangeArrowheads="1"/>
          </p:cNvSpPr>
          <p:nvPr/>
        </p:nvSpPr>
        <p:spPr bwMode="auto">
          <a:xfrm>
            <a:off x="1519300" y="833394"/>
            <a:ext cx="1893786" cy="46166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>
                <a:solidFill>
                  <a:schemeClr val="bg2"/>
                </a:solidFill>
                <a:latin typeface="+mn-lt"/>
              </a:rPr>
              <a:t>Traditional</a:t>
            </a:r>
          </a:p>
        </p:txBody>
      </p:sp>
      <p:sp>
        <p:nvSpPr>
          <p:cNvPr id="188425" name="Text Box 9"/>
          <p:cNvSpPr txBox="1">
            <a:spLocks noChangeArrowheads="1"/>
          </p:cNvSpPr>
          <p:nvPr/>
        </p:nvSpPr>
        <p:spPr bwMode="auto">
          <a:xfrm>
            <a:off x="5337380" y="833394"/>
            <a:ext cx="1893786" cy="46166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>
                <a:solidFill>
                  <a:schemeClr val="bg2"/>
                </a:solidFill>
                <a:latin typeface="+mj-lt"/>
              </a:rPr>
              <a:t>Dell</a:t>
            </a:r>
          </a:p>
        </p:txBody>
      </p:sp>
      <p:pic>
        <p:nvPicPr>
          <p:cNvPr id="104467" name="Picture 19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4900" y="1585868"/>
            <a:ext cx="2992563" cy="1757307"/>
          </a:xfrm>
          <a:prstGeom prst="rect">
            <a:avLst/>
          </a:prstGeom>
          <a:noFill/>
        </p:spPr>
      </p:pic>
      <p:pic>
        <p:nvPicPr>
          <p:cNvPr id="104468" name="Picture 20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4900" y="3697244"/>
            <a:ext cx="3712362" cy="2222671"/>
          </a:xfrm>
          <a:prstGeom prst="rect">
            <a:avLst/>
          </a:prstGeom>
          <a:noFill/>
        </p:spPr>
      </p:pic>
      <p:pic>
        <p:nvPicPr>
          <p:cNvPr id="104469" name="Picture 21" descr="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7118" y="1593808"/>
            <a:ext cx="2991247" cy="1755990"/>
          </a:xfrm>
          <a:prstGeom prst="rect">
            <a:avLst/>
          </a:prstGeom>
          <a:noFill/>
        </p:spPr>
      </p:pic>
      <p:pic>
        <p:nvPicPr>
          <p:cNvPr id="104470" name="Picture 22" descr="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6219" y="4217943"/>
            <a:ext cx="3029478" cy="1778401"/>
          </a:xfrm>
          <a:prstGeom prst="rect">
            <a:avLst/>
          </a:prstGeom>
          <a:noFill/>
        </p:spPr>
      </p:pic>
      <p:sp>
        <p:nvSpPr>
          <p:cNvPr id="207980" name="Rectangle 108"/>
          <p:cNvSpPr>
            <a:spLocks noChangeArrowheads="1"/>
          </p:cNvSpPr>
          <p:nvPr/>
        </p:nvSpPr>
        <p:spPr bwMode="auto">
          <a:xfrm>
            <a:off x="464084" y="637926"/>
            <a:ext cx="8108444" cy="5358417"/>
          </a:xfrm>
          <a:prstGeom prst="rect">
            <a:avLst/>
          </a:prstGeom>
          <a:solidFill>
            <a:srgbClr val="000000">
              <a:alpha val="72156"/>
            </a:srgb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dirty="0"/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773212" y="1812557"/>
            <a:ext cx="7467811" cy="3061236"/>
            <a:chOff x="143" y="1854"/>
            <a:chExt cx="5153" cy="1507"/>
          </a:xfrm>
        </p:grpSpPr>
        <p:sp>
          <p:nvSpPr>
            <p:cNvPr id="104461" name="AutoShape 109"/>
            <p:cNvSpPr>
              <a:spLocks noChangeArrowheads="1"/>
            </p:cNvSpPr>
            <p:nvPr/>
          </p:nvSpPr>
          <p:spPr bwMode="auto">
            <a:xfrm>
              <a:off x="143" y="1854"/>
              <a:ext cx="5153" cy="1507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endParaRPr lang="en-GB" b="1">
                <a:solidFill>
                  <a:schemeClr val="bg1"/>
                </a:solidFill>
              </a:endParaRPr>
            </a:p>
          </p:txBody>
        </p:sp>
        <p:sp>
          <p:nvSpPr>
            <p:cNvPr id="104462" name="Text Box 18"/>
            <p:cNvSpPr txBox="1">
              <a:spLocks noChangeArrowheads="1"/>
            </p:cNvSpPr>
            <p:nvPr/>
          </p:nvSpPr>
          <p:spPr bwMode="auto">
            <a:xfrm>
              <a:off x="272" y="1981"/>
              <a:ext cx="4872" cy="122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AutoFit/>
            </a:bodyPr>
            <a:lstStyle/>
            <a:p>
              <a:r>
                <a:rPr lang="en-GB" sz="2200" b="1" dirty="0" smtClean="0">
                  <a:solidFill>
                    <a:schemeClr val="tx1"/>
                  </a:solidFill>
                  <a:latin typeface="+mn-lt"/>
                </a:rPr>
                <a:t>“Companies are weary of long engagements that last for six months and the end result is a PowerPoint with a bunch of meaningless platitudes. What </a:t>
              </a:r>
              <a:r>
                <a:rPr lang="en-GB" sz="2200" b="1" dirty="0">
                  <a:solidFill>
                    <a:schemeClr val="tx1"/>
                  </a:solidFill>
                  <a:latin typeface="+mn-lt"/>
                </a:rPr>
                <a:t>I like about [Dell's services] is that there is an emphasis on consulting </a:t>
              </a:r>
              <a:r>
                <a:rPr lang="en-GB" sz="2200" b="1" dirty="0" smtClean="0">
                  <a:solidFill>
                    <a:schemeClr val="tx1"/>
                  </a:solidFill>
                  <a:latin typeface="+mn-lt"/>
                </a:rPr>
                <a:t>engagements that </a:t>
              </a:r>
              <a:r>
                <a:rPr lang="en-GB" sz="2200" b="1" dirty="0">
                  <a:solidFill>
                    <a:schemeClr val="tx1"/>
                  </a:solidFill>
                  <a:latin typeface="+mn-lt"/>
                </a:rPr>
                <a:t>are short in duration and the recommendations are useful and actionable."</a:t>
              </a:r>
              <a:r>
                <a:rPr lang="en-GB" sz="2000" dirty="0">
                  <a:solidFill>
                    <a:schemeClr val="tx1"/>
                  </a:solidFill>
                  <a:latin typeface="+mn-lt"/>
                </a:rPr>
                <a:t> </a:t>
              </a:r>
              <a:endParaRPr lang="en-GB" sz="1400" i="1" dirty="0">
                <a:solidFill>
                  <a:schemeClr val="tx1"/>
                </a:solidFill>
                <a:latin typeface="+mn-lt"/>
              </a:endParaRPr>
            </a:p>
            <a:p>
              <a:pPr>
                <a:spcBef>
                  <a:spcPts val="600"/>
                </a:spcBef>
              </a:pPr>
              <a:r>
                <a:rPr lang="en-GB" sz="1800" i="1" dirty="0" smtClean="0">
                  <a:solidFill>
                    <a:schemeClr val="tx1"/>
                  </a:solidFill>
                  <a:latin typeface="+mn-lt"/>
                </a:rPr>
                <a:t>Stephanie </a:t>
              </a:r>
              <a:r>
                <a:rPr lang="en-GB" sz="1800" i="1" dirty="0" err="1" smtClean="0">
                  <a:solidFill>
                    <a:schemeClr val="tx1"/>
                  </a:solidFill>
                  <a:latin typeface="+mn-lt"/>
                </a:rPr>
                <a:t>Balaouras</a:t>
              </a:r>
              <a:r>
                <a:rPr lang="en-GB" sz="1800" i="1" dirty="0" smtClean="0">
                  <a:solidFill>
                    <a:schemeClr val="tx1"/>
                  </a:solidFill>
                  <a:latin typeface="+mn-lt"/>
                </a:rPr>
                <a:t>, Senior Analyst at Forrester Research</a:t>
              </a:r>
              <a:endParaRPr lang="en-GB" sz="1400" i="1" dirty="0">
                <a:solidFill>
                  <a:schemeClr val="tx1"/>
                </a:solidFill>
                <a:latin typeface="+mn-lt"/>
              </a:endParaRPr>
            </a:p>
          </p:txBody>
        </p:sp>
      </p:grpSp>
      <p:sp>
        <p:nvSpPr>
          <p:cNvPr id="14" name="Title 3"/>
          <p:cNvSpPr txBox="1">
            <a:spLocks/>
          </p:cNvSpPr>
          <p:nvPr/>
        </p:nvSpPr>
        <p:spPr>
          <a:xfrm>
            <a:off x="486296" y="11478"/>
            <a:ext cx="8382000" cy="66479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-150" normalizeH="0" baseline="0" noProof="0" dirty="0" smtClean="0">
                <a:ln w="3175"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+mj-lt"/>
                <a:ea typeface="+mn-ea"/>
                <a:cs typeface="Arial" charset="0"/>
              </a:rPr>
              <a:t>How Dell Services can Help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4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8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4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7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24" grpId="0" animBg="1"/>
      <p:bldP spid="1884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478721" y="1924050"/>
            <a:ext cx="7039548" cy="4162288"/>
            <a:chOff x="488950" y="2218706"/>
            <a:chExt cx="7664184" cy="4389566"/>
          </a:xfrm>
        </p:grpSpPr>
        <p:sp>
          <p:nvSpPr>
            <p:cNvPr id="115" name="Rounded Rectangle 114"/>
            <p:cNvSpPr/>
            <p:nvPr/>
          </p:nvSpPr>
          <p:spPr bwMode="auto">
            <a:xfrm>
              <a:off x="500034" y="6248272"/>
              <a:ext cx="7653100" cy="360000"/>
            </a:xfrm>
            <a:prstGeom prst="round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108000" marR="0" lvl="0" indent="0" algn="l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Education Services</a:t>
              </a:r>
              <a:endPara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16" name="TextBox 39"/>
            <p:cNvSpPr txBox="1">
              <a:spLocks noChangeArrowheads="1"/>
            </p:cNvSpPr>
            <p:nvPr/>
          </p:nvSpPr>
          <p:spPr bwMode="auto">
            <a:xfrm>
              <a:off x="687381" y="2218706"/>
              <a:ext cx="2630428" cy="421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n-lt"/>
                </a:rPr>
                <a:t>Foundation Practices</a:t>
              </a:r>
              <a:endPara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</a:endParaRPr>
            </a:p>
          </p:txBody>
        </p:sp>
        <p:sp>
          <p:nvSpPr>
            <p:cNvPr id="117" name="Rounded Rectangle 116"/>
            <p:cNvSpPr/>
            <p:nvPr/>
          </p:nvSpPr>
          <p:spPr bwMode="auto">
            <a:xfrm>
              <a:off x="488951" y="5368482"/>
              <a:ext cx="7653100" cy="837652"/>
            </a:xfrm>
            <a:prstGeom prst="round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108000" marR="0" lvl="0" indent="0" algn="l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Virtualization</a:t>
              </a:r>
              <a:endPara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marL="177800" marR="0" lvl="0" indent="-69850" algn="l" defTabSz="914400" eaLnBrk="1" fontAlgn="t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Server Consolidation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marL="177800" marR="0" lvl="0" indent="-69850" algn="l" defTabSz="914400" eaLnBrk="1" fontAlgn="t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Server Virtualization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marL="177800" marR="0" lvl="0" indent="-69850" algn="l" defTabSz="914400" eaLnBrk="1" fontAlgn="t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Virtualization Operations</a:t>
              </a:r>
            </a:p>
          </p:txBody>
        </p:sp>
        <p:sp>
          <p:nvSpPr>
            <p:cNvPr id="118" name="Rounded Rectangle 117"/>
            <p:cNvSpPr/>
            <p:nvPr/>
          </p:nvSpPr>
          <p:spPr bwMode="auto">
            <a:xfrm>
              <a:off x="488950" y="4040460"/>
              <a:ext cx="7653099" cy="1285884"/>
            </a:xfrm>
            <a:prstGeom prst="round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tIns="0" bIns="365760"/>
            <a:lstStyle/>
            <a:p>
              <a:pPr marL="108000" marR="0" lvl="0" indent="0" algn="l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Storage</a:t>
              </a:r>
              <a:endPara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marL="177800" marR="0" lvl="0" indent="-69850" algn="l" defTabSz="914400" eaLnBrk="1" fontAlgn="t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Infrastructure Design &amp; Implementation</a:t>
              </a:r>
            </a:p>
            <a:p>
              <a:pPr marL="177800" marR="0" lvl="0" indent="-69850" algn="l" defTabSz="914400" eaLnBrk="1" fontAlgn="t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Data Management and Availability</a:t>
              </a:r>
            </a:p>
            <a:p>
              <a:pPr marL="177800" marR="0" lvl="0" indent="-69850" algn="l" defTabSz="914400" eaLnBrk="1" fontAlgn="t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Backup, Recovery and Archiving</a:t>
              </a:r>
            </a:p>
            <a:p>
              <a:pPr marL="177800" marR="0" lvl="0" indent="-69850" algn="l" defTabSz="914400" eaLnBrk="1" fontAlgn="t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Storage Consolidation</a:t>
              </a:r>
            </a:p>
            <a:p>
              <a:pPr marL="177800" marR="0" lvl="0" indent="-69850" algn="l" defTabSz="914400" eaLnBrk="1" fontAlgn="t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Data Migration</a:t>
              </a:r>
            </a:p>
          </p:txBody>
        </p:sp>
        <p:sp>
          <p:nvSpPr>
            <p:cNvPr id="119" name="Rounded Rectangle 118"/>
            <p:cNvSpPr/>
            <p:nvPr/>
          </p:nvSpPr>
          <p:spPr bwMode="auto">
            <a:xfrm>
              <a:off x="488950" y="2594322"/>
              <a:ext cx="7653099" cy="1404000"/>
            </a:xfrm>
            <a:prstGeom prst="round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tIns="0" anchor="ctr"/>
            <a:lstStyle/>
            <a:p>
              <a:pPr marL="0" marR="0" lvl="0" indent="0" algn="l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marL="108000" marR="0" lvl="0" indent="0" algn="l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Microsoft</a:t>
              </a:r>
              <a:endPara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marL="177800" marR="0" lvl="0" indent="-69850" algn="l" defTabSz="914400" eaLnBrk="1" fontAlgn="t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Windows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7</a:t>
              </a:r>
              <a:r>
                <a:rPr kumimoji="0" lang="en-US" sz="1200" b="0" i="0" u="none" strike="noStrike" kern="0" cap="none" spc="0" normalizeH="0" baseline="3000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®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marL="177800" marR="0" lvl="0" indent="-6985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Exchange; SharePoint Portal</a:t>
              </a:r>
            </a:p>
            <a:p>
              <a:pPr marL="177800" marR="0" lvl="0" indent="-69850" algn="l" defTabSz="914400" eaLnBrk="1" fontAlgn="t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Unified Communications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marL="177800" marR="0" lvl="0" indent="-69850" algn="l" defTabSz="914400" eaLnBrk="1" fontAlgn="t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Windows Server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2008 R2;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Active Directory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marL="177800" marR="0" lvl="0" indent="-69850" algn="l" defTabSz="914400" eaLnBrk="1" fontAlgn="t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SMS/MOM &amp; Systems Center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marL="177800" marR="0" lvl="0" indent="-69850" algn="l" defTabSz="914400" eaLnBrk="1" fontAlgn="t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SQL Server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marL="114300" marR="0" lvl="0" indent="-11430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3563938" y="933451"/>
            <a:ext cx="4651400" cy="5197535"/>
            <a:chOff x="3564434" y="1506178"/>
            <a:chExt cx="4506164" cy="5264053"/>
          </a:xfrm>
        </p:grpSpPr>
        <p:sp>
          <p:nvSpPr>
            <p:cNvPr id="121" name="TextBox 12"/>
            <p:cNvSpPr txBox="1">
              <a:spLocks noChangeArrowheads="1"/>
            </p:cNvSpPr>
            <p:nvPr/>
          </p:nvSpPr>
          <p:spPr bwMode="auto">
            <a:xfrm>
              <a:off x="3906190" y="1506178"/>
              <a:ext cx="3776621" cy="405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n-lt"/>
                </a:rPr>
                <a:t>Customer Need Focused Practices</a:t>
              </a:r>
              <a:endPara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</a:endParaRPr>
            </a:p>
          </p:txBody>
        </p:sp>
        <p:sp>
          <p:nvSpPr>
            <p:cNvPr id="122" name="Rounded Rectangle 121"/>
            <p:cNvSpPr/>
            <p:nvPr/>
          </p:nvSpPr>
          <p:spPr bwMode="auto">
            <a:xfrm>
              <a:off x="6930784" y="2357431"/>
              <a:ext cx="1080000" cy="4412800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" tIns="548640" anchor="ctr"/>
            <a:lstStyle/>
            <a:p>
              <a:pPr marL="114300" marR="0" lvl="0" indent="-114300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GB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Security</a:t>
              </a:r>
            </a:p>
            <a:p>
              <a:pPr marL="114300" marR="0" lvl="0" indent="-114300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GB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Data Protection</a:t>
              </a:r>
            </a:p>
            <a:p>
              <a:pPr marL="114300" marR="0" lvl="0" indent="-114300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GB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Compliance</a:t>
              </a:r>
            </a:p>
          </p:txBody>
        </p:sp>
        <p:sp>
          <p:nvSpPr>
            <p:cNvPr id="123" name="TextBox 33"/>
            <p:cNvSpPr txBox="1">
              <a:spLocks noChangeArrowheads="1"/>
            </p:cNvSpPr>
            <p:nvPr/>
          </p:nvSpPr>
          <p:spPr bwMode="auto">
            <a:xfrm>
              <a:off x="6857949" y="2357010"/>
              <a:ext cx="1212649" cy="592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Arial" charset="0"/>
                </a:rPr>
                <a:t>Security &amp; Compliance</a:t>
              </a:r>
            </a:p>
          </p:txBody>
        </p:sp>
        <p:sp>
          <p:nvSpPr>
            <p:cNvPr id="124" name="Rounded Rectangle 123"/>
            <p:cNvSpPr/>
            <p:nvPr/>
          </p:nvSpPr>
          <p:spPr bwMode="auto">
            <a:xfrm>
              <a:off x="3571698" y="2357429"/>
              <a:ext cx="1080000" cy="4412801"/>
            </a:xfrm>
            <a:prstGeom prst="roundRect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vert" tIns="548640" rIns="137160" anchor="ctr"/>
            <a:lstStyle/>
            <a:p>
              <a:pPr marL="88900" marR="0" lvl="0" indent="-88900" defTabSz="914400" eaLnBrk="1" fontAlgn="t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ea typeface="+mn-ea"/>
                  <a:cs typeface="+mn-cs"/>
                </a:rPr>
                <a:t>Application &amp; Image Management</a:t>
              </a:r>
            </a:p>
            <a:p>
              <a:pPr marL="88900" marR="0" lvl="0" indent="-88900" defTabSz="914400" eaLnBrk="1" fontAlgn="t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ea typeface="+mn-ea"/>
                  <a:cs typeface="+mn-cs"/>
                </a:rPr>
                <a:t>Client Migration and Deployment</a:t>
              </a:r>
            </a:p>
            <a:p>
              <a:pPr marL="88900" marR="0" lvl="0" indent="-8890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ea typeface="+mn-ea"/>
                  <a:cs typeface="+mn-cs"/>
                </a:rPr>
                <a:t>Flexible Computing</a:t>
              </a:r>
            </a:p>
          </p:txBody>
        </p:sp>
        <p:sp>
          <p:nvSpPr>
            <p:cNvPr id="125" name="TextBox 61"/>
            <p:cNvSpPr txBox="1">
              <a:spLocks noChangeArrowheads="1"/>
            </p:cNvSpPr>
            <p:nvPr/>
          </p:nvSpPr>
          <p:spPr bwMode="auto">
            <a:xfrm>
              <a:off x="3564434" y="2357010"/>
              <a:ext cx="1079320" cy="592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n-lt"/>
                  <a:cs typeface="Arial" charset="0"/>
                </a:rPr>
                <a:t>End User Computing</a:t>
              </a:r>
            </a:p>
          </p:txBody>
        </p:sp>
        <p:sp>
          <p:nvSpPr>
            <p:cNvPr id="126" name="Rounded Rectangle 125"/>
            <p:cNvSpPr/>
            <p:nvPr/>
          </p:nvSpPr>
          <p:spPr bwMode="auto">
            <a:xfrm>
              <a:off x="4691393" y="2357429"/>
              <a:ext cx="1080000" cy="4412801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" tIns="548640" anchor="ctr"/>
            <a:lstStyle/>
            <a:p>
              <a:pPr marL="88900" marR="0" lvl="0" indent="-88900" defTabSz="914400" eaLnBrk="1" fontAlgn="t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Energy Smart Data Center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marL="88900" marR="0" lvl="0" indent="-88900" defTabSz="914400" eaLnBrk="1" fontAlgn="t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Densification, Consolidation and Relocation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marL="88900" marR="0" lvl="0" indent="-88900" defTabSz="914400" eaLnBrk="1" fontAlgn="t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Unix to Linux Migration</a:t>
              </a:r>
            </a:p>
            <a:p>
              <a:pPr marL="88900" marR="0" lvl="0" indent="-8890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Oracle;  HPCC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27" name="TextBox 35"/>
            <p:cNvSpPr txBox="1">
              <a:spLocks noChangeArrowheads="1"/>
            </p:cNvSpPr>
            <p:nvPr/>
          </p:nvSpPr>
          <p:spPr bwMode="auto">
            <a:xfrm>
              <a:off x="4665976" y="2357010"/>
              <a:ext cx="1080908" cy="592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Arial" charset="0"/>
                </a:rPr>
                <a:t>Data </a:t>
              </a:r>
              <a:b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Arial" charset="0"/>
                </a:rPr>
              </a:b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Arial" charset="0"/>
                </a:rPr>
                <a:t>Center</a:t>
              </a:r>
            </a:p>
          </p:txBody>
        </p:sp>
        <p:sp>
          <p:nvSpPr>
            <p:cNvPr id="128" name="Rounded Rectangle 127"/>
            <p:cNvSpPr/>
            <p:nvPr/>
          </p:nvSpPr>
          <p:spPr bwMode="auto">
            <a:xfrm>
              <a:off x="3571699" y="1879854"/>
              <a:ext cx="4421060" cy="406138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tIns="73152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29" name="TextBox 36"/>
            <p:cNvSpPr txBox="1">
              <a:spLocks noChangeArrowheads="1"/>
            </p:cNvSpPr>
            <p:nvPr/>
          </p:nvSpPr>
          <p:spPr bwMode="auto">
            <a:xfrm>
              <a:off x="3975528" y="1877559"/>
              <a:ext cx="3736355" cy="342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Arial" charset="0"/>
                </a:rPr>
                <a:t>IT Simplification</a:t>
              </a:r>
            </a:p>
          </p:txBody>
        </p:sp>
        <p:sp>
          <p:nvSpPr>
            <p:cNvPr id="130" name="Rounded Rectangle 129"/>
            <p:cNvSpPr/>
            <p:nvPr/>
          </p:nvSpPr>
          <p:spPr bwMode="auto">
            <a:xfrm>
              <a:off x="5811088" y="2357430"/>
              <a:ext cx="1080000" cy="4412800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" tIns="548640" anchor="ctr"/>
            <a:lstStyle/>
            <a:p>
              <a:pPr marL="88900" marR="0" lvl="0" indent="-88900" defTabSz="914400" eaLnBrk="1" fontAlgn="t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Systems Management</a:t>
              </a: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marL="88900" marR="0" lvl="0" indent="-88900" defTabSz="914400" eaLnBrk="1" fontAlgn="t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IT Service Management</a:t>
              </a: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marL="88900" marR="0" lvl="0" indent="-88900" defTabSz="914400" eaLnBrk="1" fontAlgn="t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Automated Operations</a:t>
              </a: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31" name="TextBox 19"/>
            <p:cNvSpPr txBox="1">
              <a:spLocks noChangeArrowheads="1"/>
            </p:cNvSpPr>
            <p:nvPr/>
          </p:nvSpPr>
          <p:spPr bwMode="auto">
            <a:xfrm>
              <a:off x="5688013" y="2357088"/>
              <a:ext cx="1260475" cy="576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Arial" charset="0"/>
                </a:rPr>
                <a:t>Service </a:t>
              </a:r>
              <a:r>
                <a:rPr kumimoji="0" lang="en-GB" sz="15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Arial" charset="0"/>
                </a:rPr>
                <a:t>Management</a:t>
              </a:r>
              <a:endParaRPr kumimoji="0" lang="en-US" sz="15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cs typeface="Arial" charset="0"/>
              </a:endParaRPr>
            </a:p>
          </p:txBody>
        </p:sp>
      </p:grpSp>
      <p:sp>
        <p:nvSpPr>
          <p:cNvPr id="22" name="Title 3"/>
          <p:cNvSpPr txBox="1">
            <a:spLocks/>
          </p:cNvSpPr>
          <p:nvPr/>
        </p:nvSpPr>
        <p:spPr>
          <a:xfrm>
            <a:off x="486296" y="11478"/>
            <a:ext cx="8382000" cy="66479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-150" normalizeH="0" baseline="0" noProof="0" dirty="0" smtClean="0">
                <a:ln w="3175"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Global</a:t>
            </a:r>
            <a:r>
              <a:rPr kumimoji="0" lang="en-US" sz="4800" b="0" i="0" u="none" strike="noStrike" kern="1200" cap="none" spc="-150" normalizeH="0" noProof="0" dirty="0" smtClean="0">
                <a:ln w="3175"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Infrastructure Consulting</a:t>
            </a:r>
            <a:endParaRPr kumimoji="0" lang="en-US" sz="4800" b="0" i="0" u="none" strike="noStrike" kern="1200" cap="none" spc="-150" normalizeH="0" baseline="0" noProof="0" dirty="0" smtClean="0">
              <a:ln w="3175">
                <a:noFill/>
              </a:ln>
              <a:solidFill>
                <a:schemeClr val="bg2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/>
          </p:cNvSpPr>
          <p:nvPr/>
        </p:nvSpPr>
        <p:spPr bwMode="auto">
          <a:xfrm>
            <a:off x="468339" y="1071546"/>
            <a:ext cx="7889875" cy="5429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693738" lvl="1" indent="-236538" algn="l">
              <a:lnSpc>
                <a:spcPct val="95000"/>
              </a:lnSpc>
              <a:spcBef>
                <a:spcPct val="300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2"/>
                </a:solidFill>
                <a:latin typeface="+mn-lt"/>
              </a:rPr>
              <a:t>Application compatibility will continue to be one of the main planning factors in any Windows 7 migration</a:t>
            </a:r>
          </a:p>
          <a:p>
            <a:pPr marL="693738" lvl="1" indent="-236538" algn="l">
              <a:lnSpc>
                <a:spcPct val="95000"/>
              </a:lnSpc>
              <a:spcBef>
                <a:spcPct val="30000"/>
              </a:spcBef>
              <a:buClr>
                <a:schemeClr val="accent1"/>
              </a:buClr>
              <a:defRPr/>
            </a:pPr>
            <a:endParaRPr lang="en-US" sz="2000" noProof="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885828" y="3392860"/>
            <a:ext cx="6900882" cy="1200329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en-US" sz="2000" i="1" dirty="0" smtClean="0"/>
              <a:t>"Moving from XP to Windows 7 is not a magic bullet…you have the same level of application compatibility from XP to Windows Vista or Windows 7" </a:t>
            </a:r>
          </a:p>
          <a:p>
            <a:pPr marL="0" lvl="1"/>
            <a:r>
              <a:rPr lang="en-US" sz="1200" dirty="0" smtClean="0"/>
              <a:t>Gavriella Schuster  - Microsoft</a:t>
            </a:r>
            <a:endParaRPr lang="en-US" sz="20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885828" y="4887408"/>
            <a:ext cx="6900882" cy="1077218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en-US" sz="2000" i="1" dirty="0" smtClean="0"/>
              <a:t>“It will essentially be about as painful for customers to move from XP to Vista as it will be to move from XP to Windows 7”</a:t>
            </a:r>
            <a:r>
              <a:rPr lang="en-US" sz="2000" dirty="0" smtClean="0"/>
              <a:t>  </a:t>
            </a:r>
          </a:p>
          <a:p>
            <a:pPr marL="0" lvl="1"/>
            <a:r>
              <a:rPr lang="en-US" sz="1200" dirty="0" smtClean="0"/>
              <a:t>Al Gillen – IDC</a:t>
            </a:r>
          </a:p>
          <a:p>
            <a:pPr marL="0" lvl="1"/>
            <a:endParaRPr lang="en-US" sz="12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885828" y="2214554"/>
            <a:ext cx="6900882" cy="892552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en-US" sz="2000" i="1" dirty="0" smtClean="0"/>
              <a:t>“90% of Enterprise customers concerns about Win 7 adoption cite software compatibility”</a:t>
            </a:r>
            <a:r>
              <a:rPr lang="en-US" sz="2000" dirty="0" smtClean="0"/>
              <a:t>  </a:t>
            </a:r>
          </a:p>
          <a:p>
            <a:pPr marL="0" lvl="1"/>
            <a:r>
              <a:rPr lang="en-US" sz="1200" dirty="0" smtClean="0"/>
              <a:t>Gartner, 2009</a:t>
            </a:r>
          </a:p>
        </p:txBody>
      </p:sp>
      <p:sp>
        <p:nvSpPr>
          <p:cNvPr id="9" name="Title 3"/>
          <p:cNvSpPr txBox="1">
            <a:spLocks/>
          </p:cNvSpPr>
          <p:nvPr/>
        </p:nvSpPr>
        <p:spPr>
          <a:xfrm>
            <a:off x="486296" y="11478"/>
            <a:ext cx="8382000" cy="66479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-150" normalizeH="0" baseline="0" noProof="0" dirty="0" smtClean="0">
                <a:ln w="3175"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+mj-lt"/>
                <a:ea typeface="+mn-ea"/>
                <a:cs typeface="Arial" charset="0"/>
              </a:rPr>
              <a:t>Application Compatibility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 animBg="1"/>
      <p:bldP spid="8" grpId="0" animBg="1"/>
      <p:bldP spid="7" grpId="0" animBg="1"/>
    </p:bldLst>
  </p:timing>
</p:sld>
</file>

<file path=ppt/theme/theme1.xml><?xml version="1.0" encoding="utf-8"?>
<a:theme xmlns:a="http://schemas.openxmlformats.org/drawingml/2006/main" name="3_Dell-Dark_by_jayse">
  <a:themeElements>
    <a:clrScheme name="3_Dell-Dark_by_jayse 1">
      <a:dk1>
        <a:srgbClr val="B6B8BA"/>
      </a:dk1>
      <a:lt1>
        <a:srgbClr val="FFFFFF"/>
      </a:lt1>
      <a:dk2>
        <a:srgbClr val="000000"/>
      </a:dk2>
      <a:lt2>
        <a:srgbClr val="FFFFFF"/>
      </a:lt2>
      <a:accent1>
        <a:srgbClr val="1C6DA4"/>
      </a:accent1>
      <a:accent2>
        <a:srgbClr val="7DA640"/>
      </a:accent2>
      <a:accent3>
        <a:srgbClr val="AAAAAA"/>
      </a:accent3>
      <a:accent4>
        <a:srgbClr val="DADADA"/>
      </a:accent4>
      <a:accent5>
        <a:srgbClr val="ABBACF"/>
      </a:accent5>
      <a:accent6>
        <a:srgbClr val="719639"/>
      </a:accent6>
      <a:hlink>
        <a:srgbClr val="F7C01D"/>
      </a:hlink>
      <a:folHlink>
        <a:srgbClr val="CC113E"/>
      </a:folHlink>
    </a:clrScheme>
    <a:fontScheme name="3_Dell-Dark_by_jays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Dell-Dark_by_jayse 1">
        <a:dk1>
          <a:srgbClr val="B6B8BA"/>
        </a:dk1>
        <a:lt1>
          <a:srgbClr val="FFFFFF"/>
        </a:lt1>
        <a:dk2>
          <a:srgbClr val="000000"/>
        </a:dk2>
        <a:lt2>
          <a:srgbClr val="FFFFFF"/>
        </a:lt2>
        <a:accent1>
          <a:srgbClr val="1C6DA4"/>
        </a:accent1>
        <a:accent2>
          <a:srgbClr val="7DA640"/>
        </a:accent2>
        <a:accent3>
          <a:srgbClr val="AAAAAA"/>
        </a:accent3>
        <a:accent4>
          <a:srgbClr val="DADADA"/>
        </a:accent4>
        <a:accent5>
          <a:srgbClr val="ABBACF"/>
        </a:accent5>
        <a:accent6>
          <a:srgbClr val="719639"/>
        </a:accent6>
        <a:hlink>
          <a:srgbClr val="F7C01D"/>
        </a:hlink>
        <a:folHlink>
          <a:srgbClr val="CC113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ll-Dark_by_jayse 2">
        <a:dk1>
          <a:srgbClr val="B6B8BA"/>
        </a:dk1>
        <a:lt1>
          <a:srgbClr val="FFFFFF"/>
        </a:lt1>
        <a:dk2>
          <a:srgbClr val="000000"/>
        </a:dk2>
        <a:lt2>
          <a:srgbClr val="FFFFFF"/>
        </a:lt2>
        <a:accent1>
          <a:srgbClr val="006EC7"/>
        </a:accent1>
        <a:accent2>
          <a:srgbClr val="61913D"/>
        </a:accent2>
        <a:accent3>
          <a:srgbClr val="AAAAAA"/>
        </a:accent3>
        <a:accent4>
          <a:srgbClr val="DADADA"/>
        </a:accent4>
        <a:accent5>
          <a:srgbClr val="AABAE0"/>
        </a:accent5>
        <a:accent6>
          <a:srgbClr val="578336"/>
        </a:accent6>
        <a:hlink>
          <a:srgbClr val="E0AD12"/>
        </a:hlink>
        <a:folHlink>
          <a:srgbClr val="D42E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ll-Dark_by_jayse 3">
        <a:dk1>
          <a:srgbClr val="F4F4F5"/>
        </a:dk1>
        <a:lt1>
          <a:srgbClr val="FFFFFF"/>
        </a:lt1>
        <a:dk2>
          <a:srgbClr val="000000"/>
        </a:dk2>
        <a:lt2>
          <a:srgbClr val="FFFFFF"/>
        </a:lt2>
        <a:accent1>
          <a:srgbClr val="006EC7"/>
        </a:accent1>
        <a:accent2>
          <a:srgbClr val="61913D"/>
        </a:accent2>
        <a:accent3>
          <a:srgbClr val="AAAAAA"/>
        </a:accent3>
        <a:accent4>
          <a:srgbClr val="DADADA"/>
        </a:accent4>
        <a:accent5>
          <a:srgbClr val="AABAE0"/>
        </a:accent5>
        <a:accent6>
          <a:srgbClr val="578336"/>
        </a:accent6>
        <a:hlink>
          <a:srgbClr val="E0AD12"/>
        </a:hlink>
        <a:folHlink>
          <a:srgbClr val="D42E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ll-Dark_by_jayse 4">
        <a:dk1>
          <a:srgbClr val="F4F4F5"/>
        </a:dk1>
        <a:lt1>
          <a:srgbClr val="FFFFFF"/>
        </a:lt1>
        <a:dk2>
          <a:srgbClr val="000000"/>
        </a:dk2>
        <a:lt2>
          <a:srgbClr val="FA9E0D"/>
        </a:lt2>
        <a:accent1>
          <a:srgbClr val="006EC7"/>
        </a:accent1>
        <a:accent2>
          <a:srgbClr val="61913D"/>
        </a:accent2>
        <a:accent3>
          <a:srgbClr val="AAAAAA"/>
        </a:accent3>
        <a:accent4>
          <a:srgbClr val="DADADA"/>
        </a:accent4>
        <a:accent5>
          <a:srgbClr val="AABAE0"/>
        </a:accent5>
        <a:accent6>
          <a:srgbClr val="578336"/>
        </a:accent6>
        <a:hlink>
          <a:srgbClr val="E0AD12"/>
        </a:hlink>
        <a:folHlink>
          <a:srgbClr val="D42E1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Dell-Dark_by_jayse">
  <a:themeElements>
    <a:clrScheme name="2_Dell-Dark_by_jayse 1">
      <a:dk1>
        <a:srgbClr val="B6B8BA"/>
      </a:dk1>
      <a:lt1>
        <a:srgbClr val="FFFFFF"/>
      </a:lt1>
      <a:dk2>
        <a:srgbClr val="000000"/>
      </a:dk2>
      <a:lt2>
        <a:srgbClr val="FFFFFF"/>
      </a:lt2>
      <a:accent1>
        <a:srgbClr val="1C6DA4"/>
      </a:accent1>
      <a:accent2>
        <a:srgbClr val="7DA640"/>
      </a:accent2>
      <a:accent3>
        <a:srgbClr val="AAAAAA"/>
      </a:accent3>
      <a:accent4>
        <a:srgbClr val="DADADA"/>
      </a:accent4>
      <a:accent5>
        <a:srgbClr val="ABBACF"/>
      </a:accent5>
      <a:accent6>
        <a:srgbClr val="719639"/>
      </a:accent6>
      <a:hlink>
        <a:srgbClr val="F7C01D"/>
      </a:hlink>
      <a:folHlink>
        <a:srgbClr val="CC113E"/>
      </a:folHlink>
    </a:clrScheme>
    <a:fontScheme name="2_Dell-Dark_by_jays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ll-Dark_by_jayse 1">
        <a:dk1>
          <a:srgbClr val="B6B8BA"/>
        </a:dk1>
        <a:lt1>
          <a:srgbClr val="FFFFFF"/>
        </a:lt1>
        <a:dk2>
          <a:srgbClr val="000000"/>
        </a:dk2>
        <a:lt2>
          <a:srgbClr val="FFFFFF"/>
        </a:lt2>
        <a:accent1>
          <a:srgbClr val="1C6DA4"/>
        </a:accent1>
        <a:accent2>
          <a:srgbClr val="7DA640"/>
        </a:accent2>
        <a:accent3>
          <a:srgbClr val="AAAAAA"/>
        </a:accent3>
        <a:accent4>
          <a:srgbClr val="DADADA"/>
        </a:accent4>
        <a:accent5>
          <a:srgbClr val="ABBACF"/>
        </a:accent5>
        <a:accent6>
          <a:srgbClr val="719639"/>
        </a:accent6>
        <a:hlink>
          <a:srgbClr val="F7C01D"/>
        </a:hlink>
        <a:folHlink>
          <a:srgbClr val="CC113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ll-Dark_by_jayse 2">
        <a:dk1>
          <a:srgbClr val="B6B8BA"/>
        </a:dk1>
        <a:lt1>
          <a:srgbClr val="FFFFFF"/>
        </a:lt1>
        <a:dk2>
          <a:srgbClr val="000000"/>
        </a:dk2>
        <a:lt2>
          <a:srgbClr val="FFFFFF"/>
        </a:lt2>
        <a:accent1>
          <a:srgbClr val="006EC7"/>
        </a:accent1>
        <a:accent2>
          <a:srgbClr val="61913D"/>
        </a:accent2>
        <a:accent3>
          <a:srgbClr val="AAAAAA"/>
        </a:accent3>
        <a:accent4>
          <a:srgbClr val="DADADA"/>
        </a:accent4>
        <a:accent5>
          <a:srgbClr val="AABAE0"/>
        </a:accent5>
        <a:accent6>
          <a:srgbClr val="578336"/>
        </a:accent6>
        <a:hlink>
          <a:srgbClr val="E0AD12"/>
        </a:hlink>
        <a:folHlink>
          <a:srgbClr val="D42E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ll-Dark_by_jayse 3">
        <a:dk1>
          <a:srgbClr val="F4F4F5"/>
        </a:dk1>
        <a:lt1>
          <a:srgbClr val="FFFFFF"/>
        </a:lt1>
        <a:dk2>
          <a:srgbClr val="000000"/>
        </a:dk2>
        <a:lt2>
          <a:srgbClr val="FFFFFF"/>
        </a:lt2>
        <a:accent1>
          <a:srgbClr val="006EC7"/>
        </a:accent1>
        <a:accent2>
          <a:srgbClr val="61913D"/>
        </a:accent2>
        <a:accent3>
          <a:srgbClr val="AAAAAA"/>
        </a:accent3>
        <a:accent4>
          <a:srgbClr val="DADADA"/>
        </a:accent4>
        <a:accent5>
          <a:srgbClr val="AABAE0"/>
        </a:accent5>
        <a:accent6>
          <a:srgbClr val="578336"/>
        </a:accent6>
        <a:hlink>
          <a:srgbClr val="E0AD12"/>
        </a:hlink>
        <a:folHlink>
          <a:srgbClr val="D42E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ll-Dark_by_jayse 4">
        <a:dk1>
          <a:srgbClr val="F4F4F5"/>
        </a:dk1>
        <a:lt1>
          <a:srgbClr val="FFFFFF"/>
        </a:lt1>
        <a:dk2>
          <a:srgbClr val="000000"/>
        </a:dk2>
        <a:lt2>
          <a:srgbClr val="FA9E0D"/>
        </a:lt2>
        <a:accent1>
          <a:srgbClr val="006EC7"/>
        </a:accent1>
        <a:accent2>
          <a:srgbClr val="61913D"/>
        </a:accent2>
        <a:accent3>
          <a:srgbClr val="AAAAAA"/>
        </a:accent3>
        <a:accent4>
          <a:srgbClr val="DADADA"/>
        </a:accent4>
        <a:accent5>
          <a:srgbClr val="AABAE0"/>
        </a:accent5>
        <a:accent6>
          <a:srgbClr val="578336"/>
        </a:accent6>
        <a:hlink>
          <a:srgbClr val="E0AD12"/>
        </a:hlink>
        <a:folHlink>
          <a:srgbClr val="D42E1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chEd_Europe">
  <a:themeElements>
    <a:clrScheme name="Custom 26">
      <a:dk1>
        <a:srgbClr val="000000"/>
      </a:dk1>
      <a:lt1>
        <a:srgbClr val="FFFFFF"/>
      </a:lt1>
      <a:dk2>
        <a:srgbClr val="CCFFCC"/>
      </a:dk2>
      <a:lt2>
        <a:srgbClr val="CCCCCC"/>
      </a:lt2>
      <a:accent1>
        <a:srgbClr val="99CC99"/>
      </a:accent1>
      <a:accent2>
        <a:srgbClr val="00994B"/>
      </a:accent2>
      <a:accent3>
        <a:srgbClr val="1E78B9"/>
      </a:accent3>
      <a:accent4>
        <a:srgbClr val="F5821E"/>
      </a:accent4>
      <a:accent5>
        <a:srgbClr val="FFFF11"/>
      </a:accent5>
      <a:accent6>
        <a:srgbClr val="D90026"/>
      </a:accent6>
      <a:hlink>
        <a:srgbClr val="F3EB4F"/>
      </a:hlink>
      <a:folHlink>
        <a:srgbClr val="68188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0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TechEd09_Europe template">
  <a:themeElements>
    <a:clrScheme name="Custom 26">
      <a:dk1>
        <a:srgbClr val="000000"/>
      </a:dk1>
      <a:lt1>
        <a:srgbClr val="FFFFFF"/>
      </a:lt1>
      <a:dk2>
        <a:srgbClr val="CCFFCC"/>
      </a:dk2>
      <a:lt2>
        <a:srgbClr val="CCCCCC"/>
      </a:lt2>
      <a:accent1>
        <a:srgbClr val="99CC99"/>
      </a:accent1>
      <a:accent2>
        <a:srgbClr val="00994B"/>
      </a:accent2>
      <a:accent3>
        <a:srgbClr val="1E78B9"/>
      </a:accent3>
      <a:accent4>
        <a:srgbClr val="F5821E"/>
      </a:accent4>
      <a:accent5>
        <a:srgbClr val="FFFF11"/>
      </a:accent5>
      <a:accent6>
        <a:srgbClr val="D90026"/>
      </a:accent6>
      <a:hlink>
        <a:srgbClr val="F3EB4F"/>
      </a:hlink>
      <a:folHlink>
        <a:srgbClr val="68188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0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TechEd_Europe4x3">
  <a:themeElements>
    <a:clrScheme name="Custom 26">
      <a:dk1>
        <a:srgbClr val="000000"/>
      </a:dk1>
      <a:lt1>
        <a:srgbClr val="FFFFFF"/>
      </a:lt1>
      <a:dk2>
        <a:srgbClr val="CCFFCC"/>
      </a:dk2>
      <a:lt2>
        <a:srgbClr val="CCCCCC"/>
      </a:lt2>
      <a:accent1>
        <a:srgbClr val="99CC99"/>
      </a:accent1>
      <a:accent2>
        <a:srgbClr val="00994B"/>
      </a:accent2>
      <a:accent3>
        <a:srgbClr val="1E78B9"/>
      </a:accent3>
      <a:accent4>
        <a:srgbClr val="F5821E"/>
      </a:accent4>
      <a:accent5>
        <a:srgbClr val="FFFF11"/>
      </a:accent5>
      <a:accent6>
        <a:srgbClr val="D90026"/>
      </a:accent6>
      <a:hlink>
        <a:srgbClr val="F3EB4F"/>
      </a:hlink>
      <a:folHlink>
        <a:srgbClr val="68188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0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Corp Template - Black</Template>
  <TotalTime>13219</TotalTime>
  <Words>1506</Words>
  <Application>Microsoft Office PowerPoint</Application>
  <PresentationFormat>On-screen Show (4:3)</PresentationFormat>
  <Paragraphs>341</Paragraphs>
  <Slides>40</Slides>
  <Notes>38</Notes>
  <HiddenSlides>0</HiddenSlides>
  <MMClips>0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3_Dell-Dark_by_jayse</vt:lpstr>
      <vt:lpstr>2_Dell-Dark_by_jayse</vt:lpstr>
      <vt:lpstr>TechEd_Europe</vt:lpstr>
      <vt:lpstr>TechEd09_Europe template</vt:lpstr>
      <vt:lpstr>TechEd_Europe4x3</vt:lpstr>
      <vt:lpstr>Visio</vt:lpstr>
      <vt:lpstr>Slide 1</vt:lpstr>
      <vt:lpstr>Application Migration to Windows 7 With Dell</vt:lpstr>
      <vt:lpstr>Windows 7: Dell’s Experience</vt:lpstr>
      <vt:lpstr>Windows 7: Dell’s Experience</vt:lpstr>
      <vt:lpstr>Primary Planning Considerations</vt:lpstr>
      <vt:lpstr>Slide 6</vt:lpstr>
      <vt:lpstr>Slide 7</vt:lpstr>
      <vt:lpstr>Slide 8</vt:lpstr>
      <vt:lpstr>Slide 9</vt:lpstr>
      <vt:lpstr>TechNet App Migration Walkthrough Windows XP to Windows 7</vt:lpstr>
      <vt:lpstr>TechNet App Migration Walkthrough Windows XP to Windows 7</vt:lpstr>
      <vt:lpstr>Slide 12</vt:lpstr>
      <vt:lpstr>Slide 13</vt:lpstr>
      <vt:lpstr>TechNet App Migration Walkthrough Windows XP to Windows 7</vt:lpstr>
      <vt:lpstr>Slide 15</vt:lpstr>
      <vt:lpstr>TechNet App Migration Walkthrough Windows XP to Windows 7</vt:lpstr>
      <vt:lpstr>Slide 17</vt:lpstr>
      <vt:lpstr>TechNet App Migration Walkthrough Windows XP to Windows 7</vt:lpstr>
      <vt:lpstr>Slide 19</vt:lpstr>
      <vt:lpstr>Slide 20</vt:lpstr>
      <vt:lpstr>Slide 21</vt:lpstr>
      <vt:lpstr>Primary Planning Considerations</vt:lpstr>
      <vt:lpstr>Slide 23</vt:lpstr>
      <vt:lpstr>Agenda</vt:lpstr>
      <vt:lpstr>Changes in Windows 7</vt:lpstr>
      <vt:lpstr>Slide 26</vt:lpstr>
      <vt:lpstr>Migrating Apps to Windows 7</vt:lpstr>
      <vt:lpstr>Migrating Apps to Windows 7</vt:lpstr>
      <vt:lpstr>Application Compatibility Reporting</vt:lpstr>
      <vt:lpstr>Compatibility Issues</vt:lpstr>
      <vt:lpstr>ACR Process</vt:lpstr>
      <vt:lpstr>SUA Test Case</vt:lpstr>
      <vt:lpstr>High DPI-Aware Test Case</vt:lpstr>
      <vt:lpstr>Session0 Isolation Test Case</vt:lpstr>
      <vt:lpstr>RemediationDeep Dive</vt:lpstr>
      <vt:lpstr>What do we with RED Apps?</vt:lpstr>
      <vt:lpstr>Slide 37</vt:lpstr>
      <vt:lpstr>Application Migration to Windows 7 With Dell</vt:lpstr>
      <vt:lpstr>Slide 39</vt:lpstr>
      <vt:lpstr>Slide 40</vt:lpstr>
    </vt:vector>
  </TitlesOfParts>
  <Company>Dell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Migration to Windows 7 With Dell</dc:title>
  <dc:subject>TechEd Europe</dc:subject>
  <dc:creator>Pádraic Waters,  Sengole Gomez</dc:creator>
  <dc:description>TechEd Europe</dc:description>
  <cp:lastModifiedBy>cn_user</cp:lastModifiedBy>
  <cp:revision>257</cp:revision>
  <cp:lastPrinted>2000-07-17T22:36:56Z</cp:lastPrinted>
  <dcterms:created xsi:type="dcterms:W3CDTF">2007-11-15T14:08:15Z</dcterms:created>
  <dcterms:modified xsi:type="dcterms:W3CDTF">2009-11-09T07:57:05Z</dcterms:modified>
</cp:coreProperties>
</file>