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ink/ink6.xml" ContentType="application/vnd.ms-officeink"/>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ink/ink2.xml" ContentType="application/vnd.ms-officeink"/>
  <Override PartName="/ppt/notesSlides/notesSlide12.xml" ContentType="application/vnd.openxmlformats-officedocument.presentationml.notesSlide+xml"/>
  <Override PartName="/ppt/notesSlides/notesSlide30.xml" ContentType="application/vnd.openxmlformats-officedocument.presentationml.notesSlide+xml"/>
  <Override PartName="/ppt/ink/ink10.xml" ContentType="application/vnd.ms-officeink"/>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ink/ink9.xml" ContentType="application/vnd.ms-officeink"/>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ink/ink7.xml" ContentType="application/vnd.ms-officeink"/>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ink/ink3.xml" ContentType="application/vnd.ms-officeink"/>
  <Override PartName="/ppt/ink/ink5.xml" ContentType="application/vnd.ms-officeink"/>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ink/ink1.xml" ContentType="application/vnd.ms-officeink"/>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ink/ink11.xml" ContentType="application/vnd.ms-officeink"/>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ink/ink8.xml" ContentType="application/vnd.ms-officeink"/>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ink/ink4.xml" ContentType="application/vnd.ms-officeink"/>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ink/ink12.xml" ContentType="application/vnd.ms-officeink"/>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8" r:id="rId2"/>
  </p:sldMasterIdLst>
  <p:notesMasterIdLst>
    <p:notesMasterId r:id="rId45"/>
  </p:notesMasterIdLst>
  <p:handoutMasterIdLst>
    <p:handoutMasterId r:id="rId46"/>
  </p:handoutMasterIdLst>
  <p:sldIdLst>
    <p:sldId id="256" r:id="rId3"/>
    <p:sldId id="257" r:id="rId4"/>
    <p:sldId id="318" r:id="rId5"/>
    <p:sldId id="317" r:id="rId6"/>
    <p:sldId id="285" r:id="rId7"/>
    <p:sldId id="287" r:id="rId8"/>
    <p:sldId id="319" r:id="rId9"/>
    <p:sldId id="327" r:id="rId10"/>
    <p:sldId id="295" r:id="rId11"/>
    <p:sldId id="296" r:id="rId12"/>
    <p:sldId id="297" r:id="rId13"/>
    <p:sldId id="298" r:id="rId14"/>
    <p:sldId id="299" r:id="rId15"/>
    <p:sldId id="307" r:id="rId16"/>
    <p:sldId id="300" r:id="rId17"/>
    <p:sldId id="321" r:id="rId18"/>
    <p:sldId id="301" r:id="rId19"/>
    <p:sldId id="302" r:id="rId20"/>
    <p:sldId id="303" r:id="rId21"/>
    <p:sldId id="305" r:id="rId22"/>
    <p:sldId id="306" r:id="rId23"/>
    <p:sldId id="322" r:id="rId24"/>
    <p:sldId id="308" r:id="rId25"/>
    <p:sldId id="323" r:id="rId26"/>
    <p:sldId id="324" r:id="rId27"/>
    <p:sldId id="328" r:id="rId28"/>
    <p:sldId id="289" r:id="rId29"/>
    <p:sldId id="290" r:id="rId30"/>
    <p:sldId id="329" r:id="rId31"/>
    <p:sldId id="330" r:id="rId32"/>
    <p:sldId id="291" r:id="rId33"/>
    <p:sldId id="292" r:id="rId34"/>
    <p:sldId id="309" r:id="rId35"/>
    <p:sldId id="310" r:id="rId36"/>
    <p:sldId id="311" r:id="rId37"/>
    <p:sldId id="325" r:id="rId38"/>
    <p:sldId id="313" r:id="rId39"/>
    <p:sldId id="314" r:id="rId40"/>
    <p:sldId id="316" r:id="rId41"/>
    <p:sldId id="331" r:id="rId42"/>
    <p:sldId id="332" r:id="rId43"/>
    <p:sldId id="280" r:id="rId44"/>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96105" autoAdjust="0"/>
  </p:normalViewPr>
  <p:slideViewPr>
    <p:cSldViewPr snapToGrid="0">
      <p:cViewPr>
        <p:scale>
          <a:sx n="70" d="100"/>
          <a:sy n="70" d="100"/>
        </p:scale>
        <p:origin x="-594" y="-102"/>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70" d="100"/>
        <a:sy n="70" d="100"/>
      </p:scale>
      <p:origin x="0" y="0"/>
    </p:cViewPr>
  </p:sorterViewPr>
  <p:notesViewPr>
    <p:cSldViewPr snapToGrid="0" showGuides="1">
      <p:cViewPr varScale="1">
        <p:scale>
          <a:sx n="87" d="100"/>
          <a:sy n="87" d="100"/>
        </p:scale>
        <p:origin x="-2778"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arc305_szpuszta_final.pptx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brush xml:id="br0" width="76.2" height="76.2" fitToCurve="1"/>
    <inkml:context xml:id="ctx0">
      <inkml:inkSource>
        <inkml:traceFormat>
          <inkml:channel name="X" type="integer" max="1680" units="cm"/>
          <inkml:channel name="Y" type="integer" max="1050" units="cm"/>
        </inkml:traceFormat>
        <inkml:channelProperties>
          <inkml:channelProperty channel="X" name="resolution" value="28.33052" units="1/cm"/>
          <inkml:channelProperty channel="Y" name="resolution" value="28.37838" units="1/cm"/>
        </inkml:channelProperties>
      </inkml:inkSource>
    </inkml:context>
  </inkml:definitions>
  <inkml:trace contextRef="#ctx0" brushRef="#br0">3870 664,'0'19,"42"20,-42 0,0-20,0 20,22 19,-22-19,0 19,42 0,-42 39,0-39,43 19,-43-19,0-19,21 19,-21 0,0-20,0 1,43-19,-43 38,0-39,0 1,0 19,21-39,-21-39,0-19,0-20,0-18,0-1,0 19,0 1,0-1,43-19,-43 20,0-39,0 38,0 20,0 20,21-1,-21 20,0 58,43 57,-43 1,0 19,0-19,42 19,-42-39,0-19,0 1,43 18,-43-19,0-20,21 1,-21 0,0-19,0-1,43-19,-43-39,0 0,21-19,-21-38,43-1,-43-19,0 0,0 19,43 0,-43 20,0-1,0-38,0 58,0 0,0 0,0 20,0 18,0 20,0 77,0-77</inkml:trace>
  <inkml:trace contextRef="#ctx0" brushRef="#br0">4809 761,'0'39,"0"0,0 19,0-1,21 1,-21 39,43-38,-43 17,0-17,42 18,-42-38,0-1,0-18,0 18,0-18,0-59,0 39</inkml:trace>
  <inkml:trace contextRef="#ctx0" brushRef="#br0">4723 839,'0'-39,"0"0,0 0,0 0,0 1,0 19,86-20,-44 39,22-19,0 19,0 0,0 0,-21 58,-22-20,-21 20,43-19,-43 19,0-19,0 19,0-20,0 1,0-39,-43 39,22-39,-22 0,-21 39,43-39,-1 0,-20 0,42 0</inkml:trace>
  <inkml:trace contextRef="#ctx0" brushRef="#br0">3422 200,'0'-20,"0"40,64 57,-64 58,43 1,-43-1,42 40,-42-21,43 2,-43 37,43-19,-43-58,64 39,-64-39,42 0,-42 0,22 0,-22-38,0 38,42-39,-42-19,0 0,0 1,43-20,-43-2,0-17,0 19,0-78,-21-38,21 77</inkml:trace>
  <inkml:trace contextRef="#ctx0" brushRef="#br0">3508 200,'0'-20,"21"20,0 0,43 0,-21 0,-1 0,65-39,-22 39,0 0,43 0,-21 0,21-38,21 38,22 0,21-38,-43 38,-42 0,21 0,0-39,-43 39,0 0,-21 0,-21 0,-1 0,-20 0,-1-20,43 20,-43 0,1 0,20 0,-20 0,-22 0,42 59,-42-21,0 20,0-19,0-1,0 21,21-1,-21 19,0 39,0-38,43 37,-43 21,0-20,0-19,43 38,-43-18,0-20,0 18,42 2,-42-40,0 0,43 1,-43-20,0-20,0 1,21 0,-21 0,0-20,0 0,0 40,0-21,0-38,-21 0,21 38,0-18,0 19,0-20,0 20,0-20,0 20,0-19,0-1,-43-19,43 0,-42 0,20 0,-20 0,-1 0,-21 0,22 19,-22-19,0 0,0 0,-21 0,-1 0,-20 0,20 0,-20 0,-22 0,0 58,-21-58,21 19,21-19,0 0,43 0,0 39,0-39,0 0,0 0,22 0,-22 39,42-39,1 0,21 0</inkml:trace>
  <inkml:trace contextRef="#ctx0" brushRef="#br0">629 432,'0'-38,"-21"38,-22-20,22 20,-21 0,-1 0,22 0,-43 0,21 77,0-38,-21 0,22 19,-1-19,22 18,21 1,-43 40,43-40,0-1,22 1,-1-19,22 19,-1-58,22 20,0-20,43-20,-43-38,42-19,1-39,-43 19,21 0,-43 1,-42 37,0 20,0 1,0 0,-21-21,-64 40,21-20,0 39,-21 0,21 0,-21 39,21 0,0 38,21-39,43 1,-43-39,43 59,0-40,0 0,0 20,0-39</inkml:trace>
  <inkml:trace contextRef="#ctx0" brushRef="#br0">395 1129,'0'19,"0"39,0-20,0 1,0 20,0-1,0-1,0 40,0-38,0 18,0-19,0 19,0 1,43 18,-43-18,0-1,0 1,0-21,0 2,42-40,-42 1,0-20,0-39,0 39</inkml:trace>
  <inkml:trace contextRef="#ctx0" brushRef="#br0">480 2425,'-42'0,"42"0,-22 39,22-19,-64 18,64-19,-42 20,20-20,-20 1,20 18,-20-18,21 19,-43 19,42-20,-20 20,42-38,-22-20,22 0</inkml:trace>
  <inkml:trace contextRef="#ctx0" brushRef="#br0">480 2445,'22'0,"-22"19,42-19,-42 39,64-1,-43-38,-21 39,43-39,0 39,-43-1,85 1,-21 57,0 2,0-1,-43-40,22-18,-22 19,-21-38,43-20,-86-39,43 39</inkml:trace>
  <inkml:trace contextRef="#ctx0" brushRef="#br0">395 1593,'-64'20,"64"18,-43 21,1-21,20 0,22 21,-85-21,64 1,-22 20,22-22,21-17,-43-20,43 39,0-59,22-38,42-38,-64 96</inkml:trace>
  <inkml:trace contextRef="#ctx0" brushRef="#br0">288 1535,'43'0,"21"0,-43 0,22 0,0 0,-22 0,21 19,1 20,0-19,-1 18,1 1,-22-19,22 18,-22 0,-21-38,0 0</inkml:trace>
  <inkml:trace contextRef="#ctx0" brushRef="#br0">1290 1883,'43'0,"-22"0,0 0,43 0,0 0,22-38,42-1,0 0,0 0,0 1,-43 38,22-58,-43 58,0-39,0 39,-1-19,1 19,0-39,-21 39,0 0,-22 0,22 0,-22 0,0 0,22 0,-1-39,1 39,-22 0,22 0,0 0,-1-19,1 19,-1 0,-20-20,42 20,-64-38,42 38,-63 0,-22 20,43-20</inkml:trace>
  <inkml:trace contextRef="#ctx0" brushRef="#br0">3039 1322,'0'0,"21"0,22 0,-1 0,1 0,-1 0,1 0,-22 0,1 0,-22 0,42 0,-42 20,0 38,0-39,0 1,0-2,-21 21,21-20,-21 20,-43 0,21 0,1-20,-1 20,0-39,43 20,0-20</inkml:trace>
  <inkml:trace contextRef="#ctx0" brushRef="#br0">1247 1825,'22'0,"-1"-19,22-20,-1 20,1-39,21 19,-43 20,23-20,-2 20,-106 58,64-39</inkml:trace>
  <inkml:trace contextRef="#ctx0" brushRef="#br0">1141 1903,'0'19,"21"-19,1 59,20-22,1-17,-1 19,22 0,0-39,-21 19,0-19,0 39,-22-39,1 0,-22 0</inkml:trace>
</inkml:ink>
</file>

<file path=ppt/ink/ink10.xml><?xml version="1.0" encoding="utf-8"?>
<inkml:ink xmlns:inkml="http://www.w3.org/2003/InkML">
  <inkml:definitions>
    <inkml:brush xml:id="br0" width="76.2" height="76.2" color="FF000000" fitToCurve="1"/>
    <inkml:context xml:id="ctx0">
      <inkml:inkSource>
        <inkml:traceFormat>
          <inkml:channel name="X" type="integer" max="1680" units="cm"/>
          <inkml:channel name="Y" type="integer" max="1050" units="cm"/>
        </inkml:traceFormat>
        <inkml:channelProperties>
          <inkml:channelProperty channel="X" name="resolution" value="28.33052" units="1/cm"/>
          <inkml:channelProperty channel="Y" name="resolution" value="28.37838" units="1/cm"/>
        </inkml:channelProperties>
      </inkml:inkSource>
    </inkml:context>
  </inkml:definitions>
  <inkml:trace contextRef="#ctx0" brushRef="#br0">497 387,'0'-15,"-15"15,1 0,-16 0,1-29,0 29,0 0,-1 0,-28 29,29-14,-1 15,-28-1,29 31,0 14,-15-15,14 16,30-31,-14 1,14-1,0 16,0 0,0-1,14 30,16-15,-16 0,30 1,-15-31,1-14,13-14,1-16,15 0,14 0,15 0,-1-61,1 2,0-60,-30 15,1-44,-1-1,-29 0,-29 16,0 14,0-15,-44 30,-14 30,14 14,-29 45,15 15,-16 0,-13 15,-1 30,-14 14,43 15,15 15,1 1,43-30,-44 29,44-15,0 0,0 0,0-74</inkml:trace>
  <inkml:trace contextRef="#ctx0" brushRef="#br0">424 1428,'0'15,"0"44,0-15,0-14,0 15,0 14,14 15,-14-15,0 45,0 16,0 14,0 14,0 0,0-28,0-16,0-30,0 15,0-44,0 14,0 15,30 15,-30 16,0 43,0-14,29-1,-29-73,0-30,0 0,0-60,0 0,0-15,0 45</inkml:trace>
  <inkml:trace contextRef="#ctx0" brushRef="#br0">497 3746,'0'15,"0"0,-44 15,29 29,-14-15,-15 31,0 14,-14 0,-1 15,1-29,14-1,15-44,14 29,15-29,-44-30,44 29,0-29,0-15,15-14,-15 29</inkml:trace>
  <inkml:trace contextRef="#ctx0" brushRef="#br0">526 3776,'0'0,"44"44,-44-14,44 0,-15 14,-14 16,28-16,-13 1,13 29,1-15,-14-14,-1 0,0 0,-14-1,14-14,-15 0,16-1,-30-14,0-15</inkml:trace>
  <inkml:trace contextRef="#ctx0" brushRef="#br0">424 2141,'0'0,"0"0,0 30,-30-1,30-14,-14 15,14-1,-44 60,29-59,-14 15,29-1,-29 15,0-28,29-31,14-45,-14-15,30 16,-30-1,0 45</inkml:trace>
  <inkml:trace contextRef="#ctx0" brushRef="#br0">511 2126,'15'45,"0"-16,-15-14,43 15,-13-1,-16 16,30-15,-15-1,30 16,-30-1,15-14,0 14,-15-13,15-16,-30 15,1-30,-15 14,29-14,-43 0,14 0,-30 0,30 0</inkml:trace>
  <inkml:trace contextRef="#ctx0" brushRef="#br0">234 1041,'0'0,"0"15,0-30,29 15,-14 0,-1 0,15 0,-14 0,0 0,14 0,0 0,-29 15,15-15,14-15,-14 15,-1 0,1 0,-15 15,29-15,-14 0,-15-15,14 15,15 0,-29 15,0-15</inkml:trace>
  <inkml:trace contextRef="#ctx0" brushRef="#br0">365 535,'0'0,"0"15,-14-15,14 30,-15-30,15-15,0 15,0 0,0 0</inkml:trace>
  <inkml:trace contextRef="#ctx0" brushRef="#br0">658 535,'0'0,"0"0,-15 0,15 0,15 0,-15 15,0 15,-15-30,15 15,-29-15,14 0,15 0,0-30,15 30,-15 0</inkml:trace>
  <inkml:trace contextRef="#ctx0" brushRef="#br0">497 669,'0'0,"0"30,0-1,0 1,0 0,0-15,0-15</inkml:trace>
  <inkml:trace contextRef="#ctx0" brushRef="#br0">745 3300,'0'-15,"0"15,0 30,0-15,0 0,0 14,0 31,0-31,0-14,0 0,0 30,0-31,0 1,0-15,0-15,0-59,0 15,29 14,-29 16,15 29,-15-60,29 31,-14 14,14 15,0 0,-14 29,-15 1,0-15,0 44,0-44,0 30,0-30,0-30,0-74,0 59,44-15,-44 16,14 29,16 0,-16 0,1 15,-15 14,0 1,0 0,0-1,0-14,0 0,0 15,0-15,0-1,0 31,0-30,0 0,0-15,0 0</inkml:trace>
  <inkml:trace contextRef="#ctx0" brushRef="#br0">1315 3226,'-14'0,"-1"0,0 15,-14 14,14 1,-14 15,29-31,0 1,-14-15,14 30,0-15,0 0,0 0,0 29,0-44,29 30,-15-30,16 0,-16 0,-14 0,30 0,-30-45,14 30,-14-14,0-1,29-15,-29 31,0-1,0-15,-14 15,14 0,-29-29,14 44,-29 0,44 15,-44 29,15-14,29 0,-29-1,29 1,0 0,0-1,0-29,44 30,-15-30,-15 0,16 0,-1-59,0 14,-29 30,0-29,15 29,-15 0,0-15,0 45,0 0,0 0,0 29,0-14,29-30,-29 30,0-15,0 14,15 1,-15-15,0 0,29-15,-29 44,0-29,0-15,0 0,0 0</inkml:trace>
  <inkml:trace contextRef="#ctx0" brushRef="#br0">1476 3300,'0'30,"29"-15,-29 14,0 16,15-1,-15-29,0 0,0 15,0-15,0-15,0-75,0 31,0-16,0 1,0 29,0 16,44-61,-44 61,14 14,-14-15,15 15,14 0,-14 0,-15 29,29 16,-29-1,0-14,15 0,-15-1,0 1,0 0,0-15,0 0,0 14,0-14,0 0,0 15,0-16,0-14</inkml:trace>
  <inkml:trace contextRef="#ctx0" brushRef="#br0">1871 3211,'-30'0,"16"15,14 0,-15-15,15 29,-29 1,29 0,0-15,0-1,-15 16,15 44,0-59,0 15,0-15,0 0,15-15,14 0,0-15,1-15,-30-14,29-31,-29 16,0 0,0 29,0 15,0 0,-15 15,1 0,-16-29,16 29,-16 14,1 16,29 15,-44 14,15-29,29-16,15 16,-1-30,1 0,14 0,0 0,1 0,-1-15,0 0,0-44,-29 44,0 0,0 30,0 0,0 15,0-15,0-1,0 16,0-15,30 0,-30 15,14-16,-14 1,29 15,-29-15,15-15,-15 29,15-29,-15 30,0-15,0-15,0 0</inkml:trace>
  <inkml:trace contextRef="#ctx0" brushRef="#br0">2177 3285,'0'-15,"0"15,-14 0,-15 0,29 0,-30 0,30 30,0 0,-14-15,14 14,0 1,0 0,0-15,14-15,1 29,29-29,-15-15,0 1,-29-31,0 15,0 1,0 14,0 59,0-14,0-30,30 74,-16-29,15-1,1 1,-16 14,15-13,1-2,-1 15,-29-14,15-15,-15-1,0 1,0 14,-15-44,-14 15,-1-15,-13 0,-16 0,15 0,0-15,15 15,15-29,-16 14,30-15,0-14,0 29,44-15,-29 15,14-14,-14 14,-15 15</inkml:trace>
  <inkml:trace contextRef="#ctx0" brushRef="#br0">2382 3538,'15'0,"14"0,-14-30,-15 15,29 0,-29-14,0 14,0 0,0-15,0-14,-15 44,-14 0,14 0,15 29,-44-14,44 0,-14 15,14-1,0-14,0 30,0-30,14-15,-14 14,44-14,-44 15,44-15,-15 0,1 0,-16 0,1 0,-15-29,29 14,-29 15</inkml:trace>
  <inkml:trace contextRef="#ctx0" brushRef="#br0">2572 3345,'0'0,"15"29,-15 1,29-30,-29 45,0-31,29 16,-29-15,0 0,0-30,0-15,0 1,-29-1,29 0,0 0,0 1,0 29,44 0,-15 0,0 0,0-15,1 15,-30 0</inkml:trace>
</inkml:ink>
</file>

<file path=ppt/ink/ink11.xml><?xml version="1.0" encoding="utf-8"?>
<inkml:ink xmlns:inkml="http://www.w3.org/2003/InkML">
  <inkml:definitions>
    <inkml:brush xml:id="br0" width="76.2" height="76.2" color="FF000000" fitToCurve="1"/>
    <inkml:context xml:id="ctx0">
      <inkml:inkSource>
        <inkml:traceFormat>
          <inkml:channel name="X" type="integer" max="1680" units="cm"/>
          <inkml:channel name="Y" type="integer" max="1050" units="cm"/>
        </inkml:traceFormat>
        <inkml:channelProperties>
          <inkml:channelProperty channel="X" name="resolution" value="28.33052" units="1/cm"/>
          <inkml:channelProperty channel="Y" name="resolution" value="28.37838" units="1/cm"/>
        </inkml:channelProperties>
      </inkml:inkSource>
    </inkml:context>
  </inkml:definitions>
  <inkml:trace contextRef="#ctx0" brushRef="#br0">1203 23,'0'12,"0"-1,0 12,-21 0,0 0,21-11,-21 11,21 0,-32 0,32-12,-11 1,11 11,-10-12,10 12,-32 0,32 0,-31 12,9-12,12 0,10 0,-42 11,31-11,11 0,-21 0,21 0,-32 0,32 0,-21-11,11 11,10-11,-21 11,21-12,-11 1,11 11,-32-12,32 24,-21-1,21-11,-21 0,21-11,-21 11,21-12,0 1,-10-12,10 46,-11-46,11 34,-21-22,21-1,-11 12,11-11,-31 10,31 1,-21 0,21 0,-22 0,22-12,-21 24,21-24,-10 1,10 11,-21-12,21 1,-11 11,11-12,-31 12,31-11,-11-1,11 12,-11-11,-10 34,0-23,11 0,-11 0,10-23,11 35,-21-12,21-12,-21 12,21-11,-11 11,-10-23,21 34,-21-22,0 34,0-35,21 1,-11 11,11-12,-21-11,21 12,-10 11,-12-12,22 12,-10-23,10 35,-11-24,11 1,-21-12,21 34,-10-34,10 12,0-1,-11-11,11 23,0-11,-21-12,21 11,0 1,-10-12,10 23,-11-12,11 12,-21-23,21 23,-11-11,11-1,-21 24,21-12,-31 0,20 0,11-23,0 11,11-11,10 23,10 0,-10 0,1-23,-12 24,11-24,-10 23,-1-23,11 34,0-22,11 11,-11-23,-10 34,10-34,-11 23,12 0,-12-23,-10 23,32-23,-11 23,-21-11,21-12,-21 34,32-34,-32 12,21-12,-21 23,21-23,-21 11,21-11,-21 35,11-24,-11 1,21 11,0 0,-11 0,11 0,-21-12,11-11,-11 23,21 0,11 12,-22-35,-10 34,21-34,-21 12,11-1,-11 12,21-23,-21 35,21-35,-21 23,21-12,-21 12,21-23,-21 23,21-11,22 33,-33-22,22 12,-11-12,0-12,11 24,-11-12,0 0,-11 11,-10-22,22-12,-22 11,21-11,-21 23,10-23,-10 23,11-23,-11 12,21 11,-11-12,12 12,-12-11,11 11,-10-23,-11 23,21-12,0 12,-21-11,11-12,-1 0,-10 0</inkml:trace>
  <inkml:trace contextRef="#ctx0" brushRef="#br0">1235 3565,'21'0,"0"0,-21-11,10 11,1 0,21 0,-22 0,11 0,-10 0,10 0,-11 0,1 0,21 0,-22 0,1 0,10 0,0 0,0 0,-10-35,20 35,-20 0,-1 0,12 0,-12 0,1 0,-1 0,11 0,-10 0,-1 0,12 0,-12 0,1 0,10 0,0 0,-11 0,1 0,21 0,-22 0,1 0,10-11,-11-12,22-23,-32 34,21 12,-21-46,21 12,-21 22,42-11,-42 0,32 12,-32-12,21 0,0 0,-10-12,-11 12,42 0,-31-11,-11 11,31 0,-31 0,21 0,-21 0,21 0,-21 12,22-1,-22-11,21 12,-21-1,21-22,-21 22,31-22,-31 22,11 1,-11-12,21 11,-21 1,21 11,-21-35,21 35,-21-23,11 12,-11-12,32 11,-32 1,21-12,-21 11,10 12,-10-23,21 23,-21-23,11 23,-11-23,21 12,-21-12,32 11,-11-11,-11 12,-10-12,32 11,-22-11,22-23,-21 23,-11 0,31-12,-20 12,10 0,-10-11,-11 22,21 1,0-24,-21 24,21 11,-21-35,21 12,-10-11,10-1,0 1,-11 11,-10 23</inkml:trace>
  <inkml:trace contextRef="#ctx0" brushRef="#br0">1192 0,'0'23,"0"-23,0 12,11-1,21 35,-22-34,11 11,-10-12,10-11,-10 46,10-46,-11 46,11-34,-10-12,10 23,11 0,-1 0,1-12,10 12,-10 0,10 0,-10 0,-11 0,21-11,-10-12,-1 57,1-45,0 22,-11-22,21 22,-21-11,0 1,11-24,-11 46,0-23,11-12,-11 12,0-11,0 11,-21-12,42 12,-21-11,0 11,-10-12,10-11,0 58,0-47,0 12,0 0,1 0,-12 0,22-11,-22 10,11-22,1 23,-1-23,0 34,0-34,-11 23,12-23,-12 12,11-12,0 23,-10-23,20 34,-20-22,0 11,10-12,10 12,-20-23,10 23,-10-23,10 23,-11-23,11 12,-10-12,-1 23,12-23,-12 11,22 24,-32-24,31-11,-31 23,22-23,-22 12,10-12,-10 23,11-23,20 12,-31-1,11-11,10 35,-11-24,1 12,10-23,-21 12,0-1,11-11,-11 23,0 0,0-11,0 11,0-12,-21-11,21 23,0 0,-11 0,11-11,0-1,0 12,0 0,-11-23,11 12,0-1,-21-11,21 35,-10-12,10 0,-21-23,21 11,-11 12,11-11,-10-12,-11 0,21 23,-11 0,11-12,0 1,0-12</inkml:trace>
  <inkml:trace contextRef="#ctx0" brushRef="#br0">1256 633,'0'0,"0"0,0 12,-11 11,11-12,-21-11,21 12,-10-12,10 23,-11 0,-21 11,32-11,-21 0,21-11,-21 11,21 0,-10-12,10 12,-22-11,22-1,-10 12,-11 0,21-23,0 0</inkml:trace>
  <inkml:trace contextRef="#ctx0" brushRef="#br0">1319 633,'0'12,"32"22,-22-11,11 0,-21 0,32-23,-32 12,21-1,-10 12,-11-11,0-1,0 12,0-11,-11 11,11 0,-32-12,22 24,10-24,-32 12,32 12,-10-24,10 1,-32 33,32-34,0 1,-10 11,10-12,-22 12,22 0,-10-23,10 12,-11-12,11 0,-21 0,21-23,-21 23,11-12,-22-11,21 23,11-11,-21 11,11-12,-11 12,21-23,-22 23,22-11,-10 11,10-12,0 12,0 0</inkml:trace>
  <inkml:trace contextRef="#ctx0" brushRef="#br0">1224 875,'0'0,"0"23,0-12,0 12,0 0,0 0,0 12,0-24,0 1,0-2,0 13,0-11,0-12,32-35,21-10,-1-1,-10 12,22-1,-33 1,22-1,0 1,-21 22,10-11,-21 23,-10-23,10 23,-21-23,10 23,-10 0</inkml:trace>
  <inkml:trace contextRef="#ctx0" brushRef="#br0">1688 1173,'0'11,"0"1,11-12,10 23,-10-23,10 23,0-12,0 12,0-11,21 22,-10-11,10-11,-10 11,-1 0,1-23,10 34,-10-11,-11-11,0 11,0-11,0 11,-10-12,10 12,11-11,-22-12,-10 23,11-23,10 11,-11 12,12-23,-22 12,21-1,-21 12,0-23,-21 0,-1 0,22 0</inkml:trace>
  <inkml:trace contextRef="#ctx0" brushRef="#br0">1773 1311,'-21'0,"10"0,-10 0,11 0,-1 0,-10 0,0 0,21 0,0 11,21-11,-21 12,21-12,-10 11,10-11,0 35,-11-35,22 23,0 11,-11-34,-11 23,1-23,20 24,-9-24,-1 34,10-34,-20 23,10 0,0-23,-10 35,20-12,-31 0,11-23,10 23,0-12,-10-11,-11 35,10-35,-10 11,21-11,-10 12,-11 11,0-12,21-11,-21 12,0-12</inkml:trace>
  <inkml:trace contextRef="#ctx0" brushRef="#br0">929 1311,'0'23,"0"-23,0 11,-11-11,11 23,-21 0,10 12,-10-1,21-22,-10-12,10 35,0-24,-21-11,21 12,0 11,-11-23,11 23,-10-23,10 11,-22-11,22 0</inkml:trace>
  <inkml:trace contextRef="#ctx0" brushRef="#br0">981 1299,'21'12,"1"-1,-12-11,11 23,0-11,-10-12,10 0,-10 23,-1-23,22 11,-11-11,11 23,-11-23,0 23,-11-23,11 0,-21 12,11-12,-11 23,0-23,0 23,-21-23,21 12,-11 11,-20 0,31-12,-21-11,21 23,-32-23,32 46,-11-34,-10-1,11 24,10-24,-21-11,21 23,-11-23,11 23,-11-11,-10-1,11 12,-11-23,10-11,-10-1,-11-11,11 12,11 11,-11-23,10 0,-10 23,21-12,-21 12,21-11,-21 11,21-23,-11 11,-10 12,21-23,-10 23,10 12,0-1,0-11</inkml:trace>
  <inkml:trace contextRef="#ctx0" brushRef="#br0">1446 1679,'10'12,"22"11,-22-23,12 34,-12-34,11 35,-10-35,10 23,-11-23,12 34,20-11,-32-23,-10 35,32-35,-11 11,-10-11,-11 23,21-23,0 23,0 12,-21-24,21-11,-21 23,32 0,-22 0,1-23,-11 23,31-23,-31 23,22-23,-1 12,-11-12,-10 23,21-23,-10 0,-11 11,0-11</inkml:trace>
  <inkml:trace contextRef="#ctx0" brushRef="#br0">1393 1806,'0'11,"21"1,-21 11,21-23,-21 23,11-23,10 23,-11-23,11 23,-10 0,-11-12,42 12,-31 0,-11-11,10 11,-10-12,32 12,-32-11,11-1,-11 12,21-11,-11 11,22 11,-22-11,12 0,-22 12,21-35,-21 11,10-11,-10 12,11-12,-11 23,21-23,-21 12,10-12,-10 0</inkml:trace>
  <inkml:trace contextRef="#ctx0" brushRef="#br0">422 1967,'0'0,"0"0,21 0,-21 11,11-11,10 23,0-11,-21 11,-11-12,1-11,-11 0,21 12,-32-12,0 0,22 0,-11 0,0 0,0 23,10-23,11 23,0-23</inkml:trace>
  <inkml:trace contextRef="#ctx0" brushRef="#br0">739 1978,'0'0,"0"23,-21-11,-1 22,-9 1,31-24,-21-11,21 23,-11-23,-10 35,0-12,0 0,0 11,21-22,-11-12,11 0</inkml:trace>
  <inkml:trace contextRef="#ctx0" brushRef="#br0">770 1909,'0'0,"0"12,11-12,-11 23,21-23,-21 11,11 1,10 22,-11-11,11 0,-21-11,11-12,-11 34,0-22,21-1,-21 12,11-11,-11 11,10-23,-10 23,0-23,0 11,-10 1,10 11,-32-12,32 12,-11-11,11-1,-10-11,10 35,-32-23,32-1,-10-11,-12 35,22-24,-10-11,10 12,-11-12,11 0,-21-12,11-11,-11 12,10-12,-10 23,0-12,0 12,21-23,-11 23,-10-23,10 11,11-11,-10 23,10 0</inkml:trace>
  <inkml:trace contextRef="#ctx0" brushRef="#br0">1097 2300,'11'0,"-11"12,21-12,-21 12,21-1,0 35,-21-34,11-1,-11 24,21-35,-21 34,32-22,-11 34,-21-35,21 1,-11 22,-10-22,11-12,-11 11,21 12,-10 0,-11-11,31 22,-20-22,10-12,-21 11,21-11,-21 23,11-23,-11 12,21 11,-11-23,-10 11,11-11,10 12,-11-12,-10 23,11-23,-11 11,21-11,-21 23,11-23,-11 12,10-12,-10 23,0-12,0-11</inkml:trace>
  <inkml:trace contextRef="#ctx0" brushRef="#br0">1045 2404,'0'0,"10"0,-10 35,11-35,-11 34,21-22,-21-1,10 12,12 35,-22-35,21-12,0 24,0-1,-21-22,32 11,-32-12,10 1,-10 11,21-12,-10 12,10 12,-11-24,12 12,-22 0,21-23,-21 12,10 11,-10-12,21-11,-21 12,11-12,10 23,-11 11,12-22,-22 11,10-23,-10 23,11-23,-11 11,10-11,-10 12,0-35,0 23</inkml:trace>
  <inkml:trace contextRef="#ctx0" brushRef="#br0">2796 2623,'0'34,"0"1,0-1,0-11,0 0,0 0,0 0,-10 12,10-12,0 11,0 12,0 0,0-11,0-1,0 12,0-24,0 13,0-12,0-11,0 11,0-12,10 1,-10 11,22-12,-12-11,1 0,20 0,-20 0,-1 0,12-11,-12-12,11 11,-21 1,0 11</inkml:trace>
  <inkml:trace contextRef="#ctx0" brushRef="#br0">2670 3060,'0'-12,"10"12,11 0,-10-23,21 23,-22 0,-10-11,32 11,-22 0,12 0,-1-23,-11 11,11 12,-21-23,21 23,-21 0</inkml:trace>
  <inkml:trace contextRef="#ctx0" brushRef="#br0">3071 3037,'-11'0,"1"0,-11 0,21 11,-22 1,22-1,-21 24,21-13,-21-11,21 12,0-11,0 23,11-12,-11-12,31 1,-20-12,10 23,0-23,0 0,11-23,-11-12,11-23,-11 13,-21-1,21-11,-21 11,0 11,0 12,-11 23,11-23,-31 23,20-11,-10 11,11 0,-1 0,-10 23,10 0,11 11,-31 1,31-12,0-12,0 1,0 11,10 0,22 0,0-23,-22 0,11 0,-10 0,-11-23,21 23,-21-35,21 12,-21 12,11-35,-11 23,0 0,0 11,0 12,0 12,0 34,0-12,0-11,21 0,-21-11,0 22,10-11,-10-1,21 1,-21 1,11-24,-11 0</inkml:trace>
  <inkml:trace contextRef="#ctx0" brushRef="#br0">3419 2922,'-11'0,"1"0,-11 11,10 12,11-11,0-1,0 24,0-24,0 1,21-12,-10 0,21 34,-11-34,10 12,-10-12,1 23,-12-23,-10 11,11-11,-11 11,-11 12,1-23,-12 11,-9-11,10 24,10-24,-10 0,10 0,11 0,0 0</inkml:trace>
  <inkml:trace contextRef="#ctx0" brushRef="#br0">3493 2542,'10'0,"-10"23,32 12,-32-1,11 1,-11-1,31 12,-31-11,0-1,0 1,0 11,0-12,21 1,-21-1,0 1,0-24,0 1,0-1,11 12,-11 0,32-46,-22-23,-10 23,42 12,-31-24,10 24,-10-24,10 12,-11 12,11-12,0 0,-31 34,10-11</inkml:trace>
  <inkml:trace contextRef="#ctx0" brushRef="#br0">3778 2945,'0'11,"10"-11,1 23,10-23,-10 35,-1-35,11 11,-10-11,-11 23,21-23,-21 12,0-12</inkml:trace>
  <inkml:trace contextRef="#ctx0" brushRef="#br0">2965 3968,'0'0,"0"-23,0 11,21-11,-21 0,0-11,21-24,-21 12,0 12,0-24,0 1,-10 22,10 12,0 0,-11 23,11-23,-21 23,11 0,10 23,-32 23,32-11,-10-1,10 1,0-12,-22-12,22 12,0 0,11-11,-11 11,11 11,-11 12,31-11,-31-1,11-11,-11 0,21 12,-21-12,0 0,21 0,-21 0,21-11,-21 11,11-23,-11 23,10-23,11 0,-10 0,-11-12,10 12,-10-23,32 12,-32-12,11 11,-11 1,21-24,-21 12,0-12,0 12,0-23,10 0,-10 12,0 11,0 11,0 1,0 11,0 34,0-11,0 12,0-12,21 34,-21-34,0 0,21 1,-21-1,11 0,-11 0,11-23,-11 11,0-45,0 34</inkml:trace>
  <inkml:trace contextRef="#ctx0" brushRef="#br0">3166 3531,'0'0,"0"0</inkml:trace>
  <inkml:trace contextRef="#ctx0" brushRef="#br0">3377 3715,'-11'0,"1"-23,-22 23,32 0,-21 0,21 34,-21-11,21-11,-11-12,11 23,0 0,0-23,21 23,1 0,-1 0,10-23,1 0,10 34,-10-34,-11 0,0 0,-21 12,21-12,-21 11,0 12,-10 0,-12-23,-9 23,10-23,0 24,-1-24,1 0,11 11,-1-11,-10 0,21 0,0-11,0-13,0 1,0 23</inkml:trace>
  <inkml:trace contextRef="#ctx0" brushRef="#br0">3598 3404,'0'12,"0"11,22 11,-1 12,-21-11,31 11,-10 0,-21 0,32 11,-32-22,21-1,-21 1,21-12,-21 0,0 0,21 11,-21-22,0 22,0-34</inkml:trace>
  <inkml:trace contextRef="#ctx0" brushRef="#br0">3630 3807,'0'0,"32"-12,10 12,-10-34,-1 34,1-23,0 23,-11 0,-11-23,11 23,-10 0,-1 0,-10-12,22 12,-22-11,21 11,0 0,-21 0</inkml:trace>
</inkml:ink>
</file>

<file path=ppt/ink/ink12.xml><?xml version="1.0" encoding="utf-8"?>
<inkml:ink xmlns:inkml="http://www.w3.org/2003/InkML">
  <inkml:definitions>
    <inkml:brush xml:id="br0" width="76.2" height="76.2" color="FF000000" fitToCurve="1"/>
    <inkml:context xml:id="ctx0">
      <inkml:inkSource>
        <inkml:traceFormat>
          <inkml:channel name="X" type="integer" max="1680" units="cm"/>
          <inkml:channel name="Y" type="integer" max="1050" units="cm"/>
        </inkml:traceFormat>
        <inkml:channelProperties>
          <inkml:channelProperty channel="X" name="resolution" value="28.33052" units="1/cm"/>
          <inkml:channelProperty channel="Y" name="resolution" value="28.37838" units="1/cm"/>
        </inkml:channelProperties>
      </inkml:inkSource>
    </inkml:context>
  </inkml:definitions>
  <inkml:trace contextRef="#ctx0" brushRef="#br0">376 0,'0'0,"-21"0,10 0,0 0,-21 13,10-13,12 26,-12-26,11 39,-10-39,10 13,0-13,11 13,-32-13,11 51,10-38,-10 0,21 13,-33-13,33 26,-21-26,-1 13,22 0,-10-13,10 13,-22 0,22-13,0 12,0 14,0-13,0 0,0 0,0-13,0 13,11-13,-11 13,21-13,-10 13,-11-13,32 0,-21 13,-11-14,22-12,-1 26,-10-13,10-13,1 26,-12-26,23 26,-23-26,12 13,-11-13,10 26,-10-26,10 0,-10 13,11-13,-1 0,11 0,-10 0,-1 0,1 0,-1 0,1 0,-11 0,21-26,-11 13,-10-26,-11 13,32 13,-32-13,11 1,-11-14,0 13,21 0,-21-13,0 13,0 0,0 0,0 0,-10-25,10 25,-22-13,22 13,-21-13,21 13,-11 26,11-39,-21 39,21-26,-22 0,1-13,-1 27,11-14,-10 26,21-13,-11 13,0 0,11-26,-21 26,21-13,-32 13,21 0,0 0,-10 0,-1 0,11 0,1 0,-12 0,22 0,-11 65,11-65</inkml:trace>
  <inkml:trace contextRef="#ctx0" brushRef="#br0">258 687,'0'13,"0"-26,21 0,-10-26,-11 26,22 13,-22-13,10-13,12 13,-11 13,-1 0,-10-26,22 26,-11 0,-11-13,10 13,1 0,11 0,-12 0,-10 0,11 0,-11 26,22-26,-22 13,0 0,0 13,0-13,0 0,10-13,-10 39,0-26,0 0,0 0,0 12,0-12,0 0,0-13</inkml:trace>
  <inkml:trace contextRef="#ctx0" brushRef="#br0">247 272,'0'0,"0"13,22 13,-33-39,0 0,11 13,0 0,0 13,0-13,0 0,-11 0,11-13,0 13,11 0,-11 0,0 13,0 13,0 0,-21-26,10 0,11-26,0 13,-11 13,11-13,0 13,11 0,0 0,-11 0,21 0,-21 13,-11-13,11-13,-10 13,10-13,0 13,0 0</inkml:trace>
  <inkml:trace contextRef="#ctx0" brushRef="#br0">430 337,'0'-13,"0"-13,11 26,-1 0,-10 13,0 0,0-13,-10 0,-12-13,22-13,11 13,10 13,-10 0,-11 0,0 13,0 13,0-26,-21-13,21 0,-11 13,11-13,0 13,21 0,-21 0,0 26,-10-26,10 0</inkml:trace>
  <inkml:trace contextRef="#ctx0" brushRef="#br0">344 376,'0'0,"0"26,0-13,0-1,0 14,0-13,0-13</inkml:trace>
  <inkml:trace contextRef="#ctx0" brushRef="#br0">365 933,'0'52,"0"-26,0-14,0 14,0 0,0-13,0 13,0 0,0 0,0-13,0 26,0-13,0 0,0 0,0-1,0 1,0 13,0-13,0 13,0 0,22-26,-22 13,0 26,0-27,0 1,0-13,11-13,-11 26,0 0,0 0,0 0,0-26,0-26,0 0,0 26</inkml:trace>
  <inkml:trace contextRef="#ctx0" brushRef="#br0">376 1749,'22'0,"-33"0,11 0,-11 26,-10 26,21-26,-22 0,22-1,-21-12,21 0,-22 39,1-26,21-13,-22-13,22 39,-21-13,-12 26,33-26,-10-13,10 12,-22-25,22 13,0-51,0 38</inkml:trace>
  <inkml:trace contextRef="#ctx0" brushRef="#br0">419 1749,'11'0,"-11"13,21-13,-21 39,11-26,11 13,-22 0,10-26,-10 26,22-14,-22 14,32-13,-21-13,10 39,-10-13,10-13,-10-13,0 39,10-26,-10-13,11 26,-12-26,12 39,-11-26,-11 13,21-26,-21 25,11-25,-11 13,0-26,-22-25,22 38</inkml:trace>
  <inkml:trace contextRef="#ctx0" brushRef="#br0">355 1205,'0'0,"-11"13,11 13,-22-13,22 0,-21 13,-1-14,22 14,-21-26,21 26,-11-26,11 26,-21-26,21 26,-22 0,22 0,-11-26,11-26,0 26</inkml:trace>
  <inkml:trace contextRef="#ctx0" brushRef="#br0">333 1101,'11'0,"-11"13,21-13,-21 13,22 0,-1 26,-21-26,33-13,-33 13,10-13,-10 39,22-39,-22 26,21-13,-10-13,-11 25,11-25,-11 26,21-26,-21 13,11-13,-11 26,11 0,10-13,-21 13,11-26,-11-13,0 13</inkml:trace>
  <inkml:trace contextRef="#ctx0" brushRef="#br0">118 2747,'11'0,"11"0,10 0,-22 0,1 0,-11-26,32 0,-32 13,11-13,-11 0,0 13,0-13,0 26,-21 0,10 0,0 0,-21 13,11-13,10 52,-21 0,10-13,22-13,-11 12,11-25,0 0,0 13,0 0,11 0,0-26,10 26,-10 0,11-26,-1 13,-10-13,10 0,-21 0,11-26,-11-13,0 39</inkml:trace>
  <inkml:trace contextRef="#ctx0" brushRef="#br0">322 2682,'0'13,"0"13,0 0,0-13,11 12,-11 1,0-13,0 13,0-13,0-26,0-26,0-12,32-27,-32 39,33 13,-33 13,21 13,-21-26,11 26,0 0,-11 13,21 0,-21 0,11 26,-11 0,0-13,0 13,0-14,0 1,0 0,0-39,0-38,0-1,0-13,32 13,-32 39,11 13,10 0,-10 0,-11 26,0-13,22 13,-22 13,0 0,0-13,0 12,0-12,0-13,0 26,0-26,0-13</inkml:trace>
  <inkml:trace contextRef="#ctx0" brushRef="#br0">677 2695,'0'0,"0"39,0-13,0-1,32 27,-32-13,0 0,22-13,-22 0,0 13,21-26,-21 13,0-26,-11 0,11-78,0 13,-32-13,32-25,-21 12,21 0,10 65,-10 0,11 26,-11-25,11 25,10 0,-10 0,-11 13,22-1,-22 40,0-26,0 13,0-26,0 13,0 0,-22-13,11 0,1-13,-12 0,1 26,10-26,11-13,0 13</inkml:trace>
  <inkml:trace contextRef="#ctx0" brushRef="#br0">913 2332,'0'13,"0"13,0-13,0 13,0 0,0 0,0-1,0 1,0 13,0 0,0-13,0 0,0 0,0 0,0 13,0-26,0 0,11 12,21-12,-10-13,-11 0,10 0,-21-25,0 25</inkml:trace>
  <inkml:trace contextRef="#ctx0" brushRef="#br0">1064 2630,'0'0,"-11"0,11 0,-22 52,22-39,0 0,0 0,0 26,0-26,22-13,-11 25,10-25,-10 0,0 0,10-38,1-1,-22 0,0-13,0 13,0 0,0 13,-22 0,22 13,-32 13,21 0,-21 0,10 26,22 13,-21-13,21 13,0-13,0 0,0-13,21-13,1 0,-11 0,-11 0</inkml:trace>
  <inkml:trace contextRef="#ctx0" brushRef="#br0">1279 2578,'-22'0,"22"0,0 13,0 13,0 13,0-13,0-13,0 13,11 0,-11-13,21-13,-21 25,11-25,0 0,10-25,-21 12,22-13,-22 0,0 0,0 0,0-13,0 26,0 39,0 13,11 0,-11-13,32 13,-21-1,10 1,-10-13,-11-13,32 0,-32 26,11-39,-11 39,-11 0,0-13,-21 0,21-13,-10 12,-11-12,10-13,11 26,-10-26,10 0,0 0,1 0,10-26,0 0,0-12,32-14,-32 52</inkml:trace>
  <inkml:trace contextRef="#ctx0" brushRef="#br0">1526 2708,'0'0,"10"0,12 0,10-39,-21 39,-11-39,32 13,-21 0,-11 0,0 13,0 13,-11 0,-10 0,-1 0,1 13,-12 26,23-13,-23 13,23 13,-12-26,22-13,11 13,10-26,1 12,-1 14,12-26,-23 13,1-13,11 0,10 0,-21-26,10 1,-21-14,0 39</inkml:trace>
  <inkml:trace contextRef="#ctx0" brushRef="#br0">1794 2695,'22'0,"-11"0,10-13,-21-26,32 13,-32 13,11-13,-11 13,0 0,-11 13,-10-26,-1 26,12 0,-1 0,-11 13,12 13,-12 26,22 13,-32-13,32-13,0-27,0 1,11 13,-1-26,1 26,11-26,10 0,0 0,-10 0,-1-13,0 0,-10 13,-11-26,22 26,-22-25,0-1,0 26</inkml:trace>
</inkml:ink>
</file>

<file path=ppt/ink/ink2.xml><?xml version="1.0" encoding="utf-8"?>
<inkml:ink xmlns:inkml="http://www.w3.org/2003/InkML">
  <inkml:definitions>
    <inkml:brush xml:id="br0" width="76.2" height="76.2" fitToCurve="1"/>
    <inkml:context xml:id="ctx0">
      <inkml:inkSource>
        <inkml:traceFormat>
          <inkml:channel name="X" type="integer" max="1680" units="cm"/>
          <inkml:channel name="Y" type="integer" max="1050" units="cm"/>
        </inkml:traceFormat>
        <inkml:channelProperties>
          <inkml:channelProperty channel="X" name="resolution" value="28.33052" units="1/cm"/>
          <inkml:channelProperty channel="Y" name="resolution" value="28.37838" units="1/cm"/>
        </inkml:channelProperties>
      </inkml:inkSource>
    </inkml:context>
  </inkml:definitions>
  <inkml:trace contextRef="#ctx0" brushRef="#br0">528 1274,'0'-15,"0"-15,0 30,0-15,0 30,0 15,0 15,0-16,0 16,0-1,0 0,39 2,-39-2,0 0,0 1,19 15,-19-16,0 0,0-14,0-1,0-14,0 15,0-45,40-15,-40 1,19-1,-19-14,59-16,-59 1,58-15,-18-16,-40 31,39 15,-39-15,39 44,-39 0,0-15,19 30,-19-30,0 45,0 30,0 0,0-1,0 15,0-15,0 2,0 13,0-15,0 0,0 2,0-17,0 16,0-16,0-14,0 0,20-15,39-30,-20-44,0 14,-20-14,40-29,-39 13,-20 2,39 13,-39 30,39-14,-39 15,0 14,0 16,0-16,0 60,0 14,0-44</inkml:trace>
  <inkml:trace contextRef="#ctx0" brushRef="#br0">1486 1214,'0'45,"0"0,0-1,0 0,0 16,0-15,0-1,0 1,0-16,0 1,0-1,0 2,0-2,0-14,0-15</inkml:trace>
  <inkml:trace contextRef="#ctx0" brushRef="#br0">1408 1155,'19'-30,"40"1,19 14,-39 15,20-29,0 29,-1 0,1 14,-20 1,-19 15,19-1,-39 1,19-1,-19 1,0 0,0-15,0 15,0-15,0-1,-19 16,-20-15,-20 14,20-29,0 15,0-15,19 0,-19 0,39 0,-19-15,19-14,0-1,0 30</inkml:trace>
  <inkml:trace contextRef="#ctx0" brushRef="#br0">0 754,'0'30,"19"15,-19-1,0 1,0 14,0 1,39 14,-39 14,0 2,0 13,0 46,0 15,0-31,40 15,-40-29,0-15,39-15,-39-30,0-14,0 0,0-1,0-44</inkml:trace>
  <inkml:trace contextRef="#ctx0" brushRef="#br0">215 592,'59'0,"-40"0,40 0,-20 0,0 0,20 0,19 0,0 0,20 0,-20 0,39 14,20-14,20 0,19 0,-20 0,1 0,-20 0,-20 0,-39 0,-19 0,-20 30,-19-30,38 0,-38 0,19 0,-20 0,40 15,-39-15,-1 0,-19 14,0 16,39-15,-39 14,0 16,0 0,0 29,0 0,0 15,0 15,-19-30,19 15,0 0,0-14,0-16,0 30,0-14,0 13,0 1,-39-14,39-1,0-30,0 0,0-13,0 13,0-14,0-1,0 16,0-31,0 1,0 15,0-30,0 0,-20 0,-39 0,40 0,-20 0,0 15,-20-15,20 0,0 30,0-30,0 0,-20 0,0 0,-19 0,-20 0,-39 0,-19 0,-20 0,19-30,40 30,19 0,0 0,1 0,-1-15,20 15,19 0,0 0,20-30,-19 30,18 0,21 0,-1 0,20-15,0 15,0 0</inkml:trace>
  <inkml:trace contextRef="#ctx0" brushRef="#br0">5769 235,'-59'0,"40"0,-20 0,-39 15,19-15,0 29,20-29,-39 59,39-28,0-2,-40 45,21 0,-1 1,0 14,1 0,58 15,-39-16,39-27,58 27,1-14,39-14,0-30,-20-30,0 0,0 0,20-45,19-29,1-45,-21-15,21-14,-40-15,-19 14,-59 31,0 14,-39 15,-20 14,-39 31,0 14,1 30,-21 0,1 59,0 16,-20 14,39 30,39-15,59-45,-39 16,39-16,0 0,0-59</inkml:trace>
  <inkml:trace contextRef="#ctx0" brushRef="#br0">5300 1289,'0'0,"0"30,0 14,0-15,0 1,0 14,0 16,0 0,0 13,0 2,0 14,0 14,0-13,0 43,0-14,0 0,0-15,0-1,0-28,0-1,0-30,0-29,0-59,0 44</inkml:trace>
  <inkml:trace contextRef="#ctx0" brushRef="#br0">5241 2862,'0'0,"-19"0,-21 15,-18 0,19 14,0-14,-40 29,21-14,-21 30,40-30,-19 14,38-29,20 14,0-29,59-29,-20-1,-39 30</inkml:trace>
  <inkml:trace contextRef="#ctx0" brushRef="#br0">5339 2802,'0'-15,"39"15,-19 15,19-15,-20 30,20-30,0 30,-19 0,19-1,-19 1,-20-1,58 1,-58-15,20 0,-20-15</inkml:trace>
  <inkml:trace contextRef="#ctx0" brushRef="#br0">5280 1957,'-39'0,"0"15,0 29,0-14,0 29,0-15,-1-13,21 13,-20-15,39-29,58-44,-38 0,39-16,-20 15,-20 16,-19-16,39 31,-39-1,40 15,-21 0,20 0,0 0,0 29,1 1,18-15,-19 29,0-14,1-1,-1 17,0-17,-20 1,20-16,-39 1,59 15,-39-15,-20-15</inkml:trace>
  <inkml:trace contextRef="#ctx0" brushRef="#br0">3129 1482,'-20'0,"20"0,59 0,-39 0,19 0,0 0,0 0,0 0,-19 0,19 0,0 0,19 0,-18 0,-1 0,0 0,0 15,-19-15,-1 0,20 0,0 0,-19 0,-20 15,19-15,21 0,-40 29,19-29,1 0,19 0,-20 0,1 0,-20 15,39-15,-19 0,-1 0,20 0,-19 0,-1 0,1 0,19 0,-19 0,-20 15,19-15,-19 0</inkml:trace>
  <inkml:trace contextRef="#ctx0" brushRef="#br0">4087 1452,'0'0,"39"0,0 0,1 0,-1 0,-20 0,1 0,38 0,-38 0,-20 0,0 14,-20 32,-19-17,20-14,-20 29,19-29,-19 15,19-16,-19-14,39 30,-39-30,39 31,-39-31,39 44,-19-44,19 15,0-15,0 0</inkml:trace>
  <inkml:trace contextRef="#ctx0" brushRef="#br0">2933 1556,'0'15,"-39"-15,39 0,0-30,20 30,-20-29,39 29,0-46,-19 17,19 14,-20-15,1 16,-20-31,78 31,-39-16,-19 15,19 15,-39-15,19 15,-19-30,20 30,-20-15,0 30,0-15</inkml:trace>
  <inkml:trace contextRef="#ctx0" brushRef="#br0">2933 1556,'0'0,"39"0,40 15,-60-15,20 0,-19 15,-1-15,21 44,-21-44,20 29,-19-29,19 15,0 16,-19-31,-20 15,39-15,-39 0</inkml:trace>
</inkml:ink>
</file>

<file path=ppt/ink/ink3.xml><?xml version="1.0" encoding="utf-8"?>
<inkml:ink xmlns:inkml="http://www.w3.org/2003/InkML">
  <inkml:definitions>
    <inkml:brush xml:id="br0" width="76.2" height="76.2" fitToCurve="1"/>
    <inkml:brush xml:id="br1" width="76.2" height="76.2" color="3366FF00" fitToCurve="1"/>
    <inkml:brush xml:id="br2" width="76.2" height="76.2" color="66666600" fitToCurve="1"/>
    <inkml:context xml:id="ctx0">
      <inkml:inkSource>
        <inkml:traceFormat>
          <inkml:channel name="X" type="integer" max="1680" units="cm"/>
          <inkml:channel name="Y" type="integer" max="1050" units="cm"/>
        </inkml:traceFormat>
        <inkml:channelProperties>
          <inkml:channelProperty channel="X" name="resolution" value="28.33052" units="1/cm"/>
          <inkml:channelProperty channel="Y" name="resolution" value="28.37838" units="1/cm"/>
        </inkml:channelProperties>
      </inkml:inkSource>
    </inkml:context>
  </inkml:definitions>
  <inkml:trace contextRef="#ctx0" brushRef="#br0">229 2918,'0'-24,"-23"24,23 0,23 48,-23-24,46 23,-46-23,46 47,-1-47,-22 23,-23 0,69-23,-69 24,46-25,-23 25,-23-1,68 1,-45 23,-23-24,46-23,-46 23,23 1,-23-25,0 25,46-24,-46-1,23 25,-23-1,45 1,-45-1,0-23,23-24,-23 47,0-23,0 47,23-47,-23-1,0 25,46-48,-23-24,0 24,23-24,-23 24,22-47,1 47,0 0,-23 0,23 0,-24 0,1 0,23-24,-23 24,0 0,23 0,0 0,-1-47,-22 47,46 0,-23 0,0-24,-1 24,1 0,23 0,-23-47,-1 47,24 0,0-48,-1 48,1 0,0-23,-23 23,-1 0,1 0,23 0,-23 0,-23 0,-1 0,24 0,-23 0,0 0,23 0,-23 0,0 0,22 0,-22 0,0 0,23 0,-23 0,0 0,23 0,22 0,-45 0,0 0,23 0,-23 0,0 0,22 0,24 0,-46 0,0 0,0 0,23 0,-23 0,22 0,1 0,23 0,-23 0,-1 0,1 0,0 0,0 0,0 0,-24 0,1 0,23 0,-23 0,0 0,23 0,-23 0,-1 0,24 0,-23 0,-23-24,23-24,-23 25,46-25,-46 25,23 23,-23-24,0-24,46 48,-46-23,22 23,-22-71,0 47,23-47,-23 23,46 1,-46-1,23-23,-23 48,46-1,-46-47,23 23,-23 25,46 23,-46-24,0-24,22 48,-22-23,0-25,23 1,-23 23,0 0,46-23,-46 23,23 24,-23-23,0-25,0 48</inkml:trace>
  <inkml:trace contextRef="#ctx0" brushRef="#br0">183 2894,'0'-23,"46"23,23 0,-46 0,22 0,1 0,23 0,0 0,-1 0,47 0,-69 0,22 0,1 0,0 0,-1 0,1 0,0 0,-1 0,1 0,46-48,-24 48,24 0,-1 0,-22-47,-1 47,1 0,-1 0,1 0,-23 0,-1 0,1 0,-23 0,0 0,-1 0,-22 24,0-24,23 0,0 0,0 0,-23 0,45 0,-45 0,0 0,23 0,-23 0,0 0,22 0,24 0,-46 0,0 0,0 0,23 0,-24 0,1 0,23 0,-23 0,0 0,23 0,0 0,-1 0,1-24,-23 24,23 0,0 0,-1 0,24 0,-23 0,-23 0,23 0,-1 0,-22 0,0-24,46 24,-23 0,-1 0,-22 0,23 0,-23 0,0 0,0 0,45 0,-22 0,-23-24,23 24,0-47,0 47,-24 0,24 0,-46 0,0 0</inkml:trace>
  <inkml:trace contextRef="#ctx0" brushRef="#br0">1236 2823,'0'0,"0"-71,0 24,46 23,0-47,-46 24,46 23,-46-24,23 1,-23 23,46-47,-46 47,22 1,-22-25,23 25,-23-1,0-23,46 47,-46-23,0-1,23-23,-23-1,46 24,-46-23,23 47,23 0,-1 24,1-24,-23 0,0 0,23 0,-23 0,22 23,-22-23,0 0,0 0,23 0,-23 0,0 0,22 0,-22 0,0 0,23 0,-23 0,0 0,23 0,-24 0,-22-47,0 0,0 23,0 0,0-47,0 47,0-23,0 23,0-23,0 23,0-47,0 47,0-47,0 24,0-1,0 1,0-1,0 1,0 23,0-23,0-1,0-23,0 24,0 23,0 0,0-23,0 47,46 0,0 0,0 0,0 0,-1 0,1 0,0 0,0 0,-23 0,0 0,45 0,1 0,0 0,-24 0,-22 24,0-24,46 0,-46 0,0 0,23 0,-1 0,-22 0,0 0,-23 23,0 48,0-23,0 23,0-47,0-1,0 25,0 23,0-24,0 1,0-24,0 23,0-23,0-1,0 25,0-24,0-1,0 1,0 23,0-23,0 0,0 23,0-23,0 0,0 23,0 1,0-25,0 25,0-1,23-71,0 24,23 0,-23 0,0 0,22-23,-22 23,0 0,23-48,-23 48,23 0,-1 0,1 0,0 0,-23 0,23 0,-23 0,22 24,-22 23,-23-23,23 24,-23-25,46 1,-46 23,23-24,-23 25,46-25,-1 25,1 47,-46-72,46 25,-46-25,46 1,-23 24,22-25,-45 25,23-48,-23 23,0 1,23-24,-23 47,46-47,-46 24,23-24,-23 48,0-25,23-23,-23 48,0-48</inkml:trace>
  <inkml:trace contextRef="#ctx0" brushRef="#br1">0 3748,'0'-24,"0"-23,0 0,23 23,-23-24,46 1,-23 47,22-24,1 24,-23 0,0 0,46 0,-46 0,0 0,22 48,-22-48,23 0,0 0,0 0,-1-24,1 24,0-24,-23 24,23 0,22 0,-22 0,-23 0,23 0,0 0,-1 0,1 0,-23 0,23 0,-46-47,46 47,-46-24,45 24,1 0,-23 0,23 0,0 0,-23 0,22 0,-45-24,46 24,-23 0,46 0,-46 0,23 0,-24 0,24 0,-23 48,0-48,23 0,22-24,-22-23,-46-1,69 25,-23 23,-23-72,22 72,-22-47,23 47,0 0,0 24,-23-1,45-23,-45 48,0-48,23 0,0 0,-1 0,1 0,0-24,-23-23,23-24,-23 23,22 48,-22-24,23 24,-46 24,92 24,-69-25,-23 1,68-24,-22 71,0-71,-23 0,23 0,22 0,-45 0,0-24,23 24,-23-23,0 23,22 0,-22 0,0 0,23 23,-23-23,23 48,45-48,-68 24,0-24,23 0,23 0,-47 0,1 0,23 0,-23 0,46 0,-46 0,45 0,-22 0,0 0,-23 0,23 23,-24 1,47 47,-23-71,-46 24,46-24,0-24,-1 24,24 0,-46 0,0 0,23-24,-24 24,1 0,23 0,-23 0,0 0,23 0,-23 0,0 0,-23 0,68 0,-22 0,-23 0,0 0,23-47,-46 0,0 47</inkml:trace>
  <inkml:trace contextRef="#ctx0" brushRef="#br1">137 3985,'0'-23,"0"-25,23 48,0 0,23 0,-23 0,0 0,23 24,-23-24,-1 0,24 0,-23 0,23 0,23-48,-24 1,1 0,-46-1,46 48,0 0,-23 0,-23 24,68 23,1 1,-46-48,23 0,0 0,-1-24,-45 0,69-47,-23 24,-23-1,45 25,-45 23,0 0,0 0,23 0,-23 23,45 48,-45-71,-23 24,23-24,23 0,0 0,-46-24,69-23,-24 23,-22 24,-23-47,46 47,0 0,0 0,-24 47,1-47,23 48,23-1,-23-47,22 0,-45-24,0 1,23-48,-23 23,23 24,-24 24,-22-47,46 47,23 0,-46 24,46 23,22 1,-45-48,0 0,22-24,-45 0,0-23,23-1,-23 25,23-25,-23 48,22 0,24 0,-69 24,46-24,-46 47,46-47,-23 24,45-24,-22 0,-23 0,23 0,0 0,-24 0,1-47,23 47,-23 0,23-24,0 24,-24 0,-22 24,46-24,0 23,23 25,-46-48,22 0,-45 23,69-23,-23 0,0 0,-23 0,45-47,-45 47,23 0,46 24,-24 23,-68-23,69 23,0 1,-24-48,-22 0,46-24,-23 24,22-24,-45 24,23 0,-23 0,0 0,0 0,23 0,-23 0,-1 0,24 0,-23 0,23 0,0 0,-46-23,0 23</inkml:trace>
  <inkml:trace contextRef="#ctx0" brushRef="#br1">229 4341,'0'-47,"23"47,-23-24,46 24,-46-48,46 48,-46-47,68 47,-22 0,0 0,0-47,-1 47,-22 0,-23-24,46 24,0 0,-46 0,46 0,-46 24,23-24,-1 47,47-47,0-24,-46 24,23-23,-1 23,-22 0,23 0,-23 0,0 71,23-24,-1-23,1-24,23 0,-46 0,-23-24,46-23,-46 23,68-23,-45 23,0 24,23 0,-46 0,23 47,23-47,-46 71,22-71,-22 48,46-24,-23-24,23 0,-46-48,46-23,-46 47,45 24,-45-23,23 23,0 23,-23 25,0-1,46 1,-46-25,23-23,23 48,-23-48,45-71,-45 23,-23 1,69-24,-23 23,-23 1,22-1,1 25,0 23,-46 47,46 0,-46 1,23-1,22 1,-22-48,0 0,23 0,-46-71,69-1,-23 1,-1 0,-45 47,46 24,-23 0,23 24,-46 24,23-25,-23 1,45 23,-22-23,23-24,0 0,-23-24,23-23,-23-24,22 23,-22 25,0 23,23 0,-23 0,23 0,22 47,-45-47,-23 24,46-24,0 47,22-47,-45 0,0-23,46-25,-23-23,-23 71,-23-24,68 24,-22 0,0 24,-46 23,46-23,22 47,-22-71,-46 24,23-24,23 0,0 0,-1 0,-22 0,23-24,0 1,-23 23,23 0,-23 0,-1 0,-22 71,46-24,0 1,0-48,0 0,-24 0,24 0,-23 0,0 0,0 0,23 0,-23 0,0 0,22 0,-22 0,0 0,-23 0,0 0</inkml:trace>
  <inkml:trace contextRef="#ctx0" brushRef="#br0">1923 2254,'0'0,"0"24,0 0,0 23,0 1,0-1,0-23,0 23,0-23,0-24</inkml:trace>
  <inkml:trace contextRef="#ctx0" brushRef="#br0">1946 2231,'23'0,"23"0,-23 0,0 0,23 0,22 0,-22 0,-23 0,23 0,-23 0,-1 0,24 0,-46 23,0 1,23 23,-23 1,0 23,0-47,0-1,0 25,0-24,0-24,-46-24,23 24,1 0,-24 0,23 0,-46 0,1 0,45 0,-23 0,0 0,23 0,23 0</inkml:trace>
  <inkml:trace contextRef="#ctx0" brushRef="#br0">2908 643,'0'23,"23"-23,-23 24,-23 24,0-48,0 0,23-24,0 0,23 24,23 0,0 0,-46 0,-23 0,-23 0,46-24,0-23,46 47,22-47,-45 47,23 0,-46 71,0-48,0 1,-23-24,0 0,23-47,0-1,0 25,0-25,69 48,-23 0,-23 0,-23 0,23 0,-23 24,0 23,45-47,-90 0,22 0,-23 0,46-23,-46 23,46-24,0 0,0-23,46 47,0-24,-23 24,22 0,-22 0,0 0,-23 47,46-47,-46 48,0-24,0-1,-23-23,0 0,-46 0,24 0,45-47,0 23,0 0,0 1,45-48,-22 71,0 0,23 0,-23 0,23 23,-23-23,0 24,22 23,-45-23,0 0,-23-24,1 0,-24 0,46-24,-46 0,46-47,0 48,0-25,46 48,-23 0,0 0,22 0,-22 0,0 0,-23 24,69 23,-69-23,46 0,-46 23,0 1,0-48,-46 0,46 0,-23-48,23 1,0-1,0 1,0 47,23 0,68 0,-91 24,46-24,-46 47,46-47,-46 24,23-24,-23 47,0-47,-46 0,46-24,0-23,0 23,0 24,46 0,-46 0,46 0,-46 48,45-48,-45 47,23-47,-23-47,0 47</inkml:trace>
  <inkml:trace contextRef="#ctx0" brushRef="#br0">10578 2942,'0'-24,"23"24,-23 0,23 0,0 0,-23 48,46-48,-46 23,22-23,1 24,23 23,-23-47,-23 24,46-24,-46 24,46-24,-46 47,68-47,-68 24,46-24,-46 24,23-24,-23 47,23-47,23 24,-23 23,22-23,-22 23,23-47,-46 24,46-24,-23 24,23-24,-46 47,22-47,1 0,-23 24,46 0,-23-24,-23 47,23-47,23 24,-23-24,-23 47,22-47,-22 24,46-24,-23 24,-23 23,23-47,23 0,-23 0,23 0,-1 0,24 0,-23 0,0 0,-24 0,24 0,23 0,-23 0,0-24,-24 24,47 0,-46 0,0-23,46 23,-46 0,45 0,1 0,-23 0,22 0,-22 0,46 0,-69 0,0 0,-1 0,24 0,-23 0,23 0,0 0,-1 0,24 0,-46 0,0 0,23 0,-23 0,0 0,22 0,-22 0,0 0,23 0,0 0,-23 0,0 0,45 0,-22 0,0 0,-23 0,22 0,24 0,-23 0,0 0,0 0,-1 0,24 0,-23 0,0 0,-1-48,1 48,23 0,-46 0,0 0,22 0,-22 0,0 0,0 0,23 0,-23 0,0 0,23 0,-24 0,1 0,23 0,0 0,-23 0,23 0,-1 0,1 0,-23 0,23 0,0 0,-1 0,1 0,0 0,0 0,23 0,-24 0,1 0,0 0,0 0,22 24,-22-24,23 0,-23 0,-1 0,1 0,23 0,-23 0,-1 0,1 0,0 0,23 0,-23 0,-24 0,24 0,0 0,0 0,0 0,-23 0,22 0,-22 0,0 0,23 0,0 0,-1-24,-22 24,23 0,23 0,-23 0,-1-23,-22 23,23 0,-23 0,0 0,23 0,22 0,-45 0,23 0,0 0,0 0,-23-48,22 48,1 0,-23 0,0 0,23 0,-23 0,0 0,22-24,-22 24,0 0,23 0,-23 0,0 0,22 0,-22-47,46 47,0 0,-1 0,-22-24,-23 24,23 0,0 0,22 0,1 0,-23 0,0 0,-1 0,1 0,23 0,-23 0,0 0,-24 0,47 0,0 0,-23 0,-1 0,1 0,-23 0,46 0,-1 0,-45 0,0 0,46 0,-23 0,-23 0,0 0,22 0,-22 0,23 0,0 0,0 0,-1 0,1 0,-23 0,23 0,-23 0,0-47,-23 23,0-23,0-1,45 48,-45-23,0-1,0-24,0 25,0-25,0 25,0-49,23 72,-23-71,0 24,0-1,0 1,0 23,23-47,-23 47,0 1,46-25,-46 1,0 23,0-23,23 47,-23-24,0 0,0-23,46 47,-46-24,-23 24,23 24,-69 23,69-47</inkml:trace>
  <inkml:trace contextRef="#ctx0" brushRef="#br0">10601 2847,'23'0,"23"0,-1 0,-22 0,0 0,23 0,-23 0,0 0,23 0,-24 0,24 0,-23 0,23 0,0 0,-23 0,22 0,24 0,0 0,0 0,-1 0,1-24,0 24,22 0,-22 0,0-23,22 23,-22 0,-23 0,-1 0,24-48,0 48,-1 0,-22 0,0 0,0 0,0 0,-1 0,24 0,-46 0,23 0,0-47,-1 47,1 0,0-24,0 24,22 0,-22 0,23 0,0 0,-24 0,24 0,-23-47,45 47,-22 0,0 0,0 0,-1 0,1 0,-23 0,22 0,-22 0,23-24,-23 24,-1 0,1 0,0-47,23 47,-24 0,1 0,0 0,0 0,23 0,-24 0,1 0,-23 0,46-24,-46 24,22 0,1 0,0 0,23 0,-24 0,1 0,0 0,23 0,-23 0,22-48,-22 48,0 0,0 0,-1 0,1 0,-23 0,23 0,0 0,22 0,1 0,-23 0,0 0,-1 0,1 0,23 0,-23 0,-23 0,22 0,1 0,0 0,0 0,0 0,-1 0,24 0,-23 0,0 0,-1 0,1 0,0 0,0 0,-23 0,22 0,1 24,-23-24,0 0,46 0,-46 0,0 0,22 0,1 0,0 0,-23 0,23 0,-24 0,47 0,-46 0,23 0,23 0,-47 0,47 0,-46 0,23 0,-23 0,0 0,22 0,-22 0,0 0,23 0,-23 0,0 0,23 0,22 0,-45 0,0 0,23 0,-23 0,0 0,0 0,22 0,-22 0,0 0,23 0,0 0,-23 0,22 0,-22 48,0-48,46 0,-23 0,-1 0,-22 0,23 0,-23 0,23 0,0 0,-1 0,1 0,-23 0,0 0,23 0,0 0,-1 0,-22 0,23 0,-23 0,23 0,0 0,-1 0,-22 0,0 0,46 0,0-24,-24 24,-22 0,23 0,23 0,-24 0,-45-24,46 24,0 0,-23 0,23 0,-23 0,0 0,22 0,-22 0,0 0,23 0,-23 0,-23 0,23 0,22 0,-113 48,68-48</inkml:trace>
  <inkml:trace contextRef="#ctx0" brushRef="#br0">16554 2373,'0'-48,"23"48,-23-23,0-1,0-47,0 24,0-24,0 48,0-25,0 1,0-1,0 1,0 23,0-23,0-1,0 25,0-1,0-47,0 47,0-23,0 23,0-24,0 25,0-25,0 1,0 23,0 0,0-23,0 47,0-24,0 1,23 23,22 0,1 47,0-47,23 24,-46-24,22 0,1 0,0 0,23 0,-46 0,-1 0,24 0,-23 0,0 0,0 0,23 0,-23 0,0 0,45 0,1 0,0 0,-24 0,-22 0,23 0,-23 0,0 0,23 0,-23 0,-1 0,24-48,-46 1,0-1,23 25,-23-25,23 48,-23-47,0 23,0-23,46 47,-46-24,0-23,23 23,-23-24,46 25,-46-25,22 25,-22-25,46 1,-46-1,23 25,-23-49,0 49,23 23,-23-24,0 0,46-47,-46 47,0 1,23 23,22 0,-22 0,23 0,-23 0,46 0,-23 0,-24 0,1 0,23 0,0 0,0 0,0 0,-1 0,-22 0,0 0,23 0,-23 0,0 0,-23 23,0-23,0 72,-46-25,46-23,-23 23,23-23,-46 0,46 23,-23-23,23 23,-23-47,23 71,-45-23,45-1,-23 1,23-25,-46 1,46 23,-23-47,23 72,-23-49,23 1,0 23,-46-23,46 24,0-25,-23 1,23 47,-45-23,45-1,0-47,45 0,1 0,0 0,0 0,0 0,-1 0,1 0,-23 0,23 0,23 0,-24 0,1 0,-23 0,46 0,-23 0,-1 0,1 0,-23 0,23 0,-23 0,0 0,22 0,-22 0,0 0,23 0,-23 0,0 0,-23 24,0 23,0-23,0 0,0 23,0-23,0 23,0 1,0-1,0 0,0-23,0 0,0 23,0-23,0 0,0 23,0-23,0 0,0 23,0-23,0 22,0-22,0 23,0 1,0-25,0 1,0 24,0-25,0 25,0-48</inkml:trace>
  <inkml:trace contextRef="#ctx0" brushRef="#br0">16829 1639,'0'0,"0"0,0 23,0 25,45-1,-45-23,0 0,0 23,0-23,0 0,0 23,0-23,0 23,23 1,-23-48</inkml:trace>
  <inkml:trace contextRef="#ctx0" brushRef="#br0">16852 1568,'22'0,"24"0,-23 23,23-23,-23 0,0 0,22 0,-22 0,0 0,23 0,-23 0,0 0,23 0,-23 0,22 0,-22 0,-23 24,46-24,-46 47,0-23,0 24,0-25,0 1,23-24,-23 47,0 1,0-24,0-1,23 25,-23-25,0 25,0-24,0-1,0 1,46-24,-46 47,-23-47,0 0,-23 0,-23 0,1 0,-1 0,0 0,1 23,22-23,23 0,23 48,-23-48,23 0</inkml:trace>
  <inkml:trace contextRef="#ctx0" brushRef="#br0">18431 169,'46'0,"-46"-24,23 24,-23 24,0-24,0 23,-46-23,23 0,23 0,0-23,23-25,23 48,-23-24,0 24,46 0,-47 0,1 0,23 0,-46 48,0-1,0-47,-69 48,1-48,68-71,-46 71,46-24,-46 24,46-48,0 1,23 47,0 0,23-24,-23 24,22 0,-22 0,23 0,-46 48,23-48,-23 47,0-23,0-24,-46 0,23-48,23 25,0-1,0-23,23 47,23 0,0 0,0 0,-24 0,24 0,-23 23,23 1,-46 23,0 1,0-1,-23-47,0 24,23-48,-23 24,23-47,0-24,23 23,0 48,46 0,-46 0,22 0,-22 0,-23 24,46 23,-46 1,46-48,-46 71,-23-71,23 0,-23 0,23-24,-23-47,23 47,0 1,23 23,0 0,46 0,-23 0,-1 0,1 47,0-23,0-24,-23 0,-23 24,22-24,-22 47,0-23,-45 23,-24-47,69-24,-69-23,69 0,23 47,23 0,0 0,-23 23,0-23,22 48,-45-25,23-23,-23 24,0 0,0 23,-23-47,0 0,-22 0,22 0,0-24,-23-23,46 23,-23 24,23-47,23 47,0 0,23 0,-23 0,22 0,1 24,0-24,0 71,0-24,-46-23,45 23,-45-23,0 0,0 23,-45-47,22 0,-46-24,69 1,0-25,-46 25,46-1,23 24,0 0,46 0,-23 47,-24-47,1 0,23 0,-46 48,-23-96,23 48</inkml:trace>
  <inkml:trace contextRef="#ctx0" brushRef="#br2">11334 2823,'0'0,"0"-47,0 23,23 24,-23-24,0-23,68 0,-68 23,23-47,-23 0,46 23,-46 25,0-25,23 48,-23 24,46-24,-24 0,-22 24,46-24,-23 0,-23-48,69 1,-46-24,23-23,-46 46,22 25,24 23,-23 0,-23 0,46 0,0 23,-1-23,-45 48,23-48,-23 23,46-23,-23 0,23-23,0-1,-1-23,-22 47,46-48,-23 48,-23 0,23 0,-1 0,24 0,-46-24,23-70,-46 46,45 24,1-47,-46 24,23 23,0 24,23 0,-46 0,23 0,-23 24,23-24,22 0,-45 0,46-48,-46 1,46 23,-46-23,23 47,-23-24,46 24,-46-24,45 24,-22 0,23 0,-46 0,46 0,-46 24,46-24,0 0,-24 0,24 0,0 0,-23-47,23 23,-23 24,22 0,-22 47,23 1,-46-24,46 23,0 24,-1-71,-45 24,23-24,0 0,23 0,-46-48,46 1,-23 47,-23-47,46 47,-24 0,-22 23,46-23,-46 71,46-47,-46 0,23 23,-23-23,23-24,-23 47,46-47,-24 0,1 0,-23-23,69-1,-46-47,0 47,23 24,-23 0,22 0,24 48,-69-1,23-23,23 23,-46-23,23-24,-23 24,45-24,1 0,-23-72,23 49,0 23,-1 0,1 23,-23 49,23-49,-23 1,0-24,-23 47,46-23,-46 24,22-48,1 0,46 0,-46 0,23 0,0 47,-24-23,1 22,23-46,-46 24,23-24,23 0,0 47,-1-47,-22 0,-23 24,46-24,-23 0,0 24,23-24,-46 47,23-47,-1 0,24 0,-23 0,-23 24,0-24</inkml:trace>
  <inkml:trace contextRef="#ctx0" brushRef="#br2">12135 2207,'0'47,"-46"-47,46 48,-69-48,47 71,-24-71,46 71,-46-71,46 24,-46-24,46 47,0-71,46-23,0 0,-46-1,23 48,-23-24,-23 48,-23 0,23-24,-23 95,23-48,-22-23,22 47,46-71,22-47,1-1,23-47,0 72,-24-25,-22 48,-23 24,-46 0,24 47,-24-48,23 25,-23-1,23 1,69-72,23 0,-1-71,24 24,-23 0,-24 24,-22 47,-23-24,46 24,-46 24,0 23,0 24,0-47,-46 23,69-47,23-23,0-25,0-23,45 0,-22 0,-23 47,-23-22,22 46,-45 23,-68 24,45 48,-23-24,0-24,46-23,23-24,23-47,23-25,22-22,-45 0,0 46,0 1,-1-24,1 23,-23 48,-23-23,46 23,-46 23,-23 25,-46 70,46-24,-45 1,68-48,-46-23,92-24,-1-118,47-24,0 0,-47 23,1 48,-46 48,0 46,-23 48,0 1,-22-1,-1 24,23 22,-23-46,0 24,46-47,-23-25,46-23,23-71,46-47,-24-24,24 0,0-24,-24 95,-45 23,0 48,-23-23,46 23,-46 23,0 25,-23 47,-23-24,0 47,46-23,-45-24,45 23,0-70,0-24,68-95,1 1,23-24,-24-25,1 49,-23 46,-23 48,-23 24,0 23,-23 24,23 1,-46-25,46 0,-46 1,46-1,23-47,0-23,46-25,-24 1,1-24,0 47,-23-24,-23 25,46 23,-23 0,-23 0,0 47,0 24,-46 24,46-24,-46-23,46-2,46-69,0-48,45-47,-45 23,0 47,-23 48,-23-23,0 23,0 47,0 1,-23 23,23-24,-69 24,69-23,-23 22,23-70,46 0,23-70,-1-1,-22-24,23 71,-69-23,46 47,-46 23,0 48,0 1,-23-25,23 0,0 24,-23 0,23-48,0 1,0-24,23 0,45-47,1-72,-23 49,23-25,-47 71,24 24,-46 48,0-24,0 23,0 0,0 24,-23-71,23 47,23-47,0-24,23-47,-23 48,23-48,-1 48,-22 23,-23 0,0 47,0 0,0 24,0-48,0 25,46-48,0 0,0-48,-23 25,-23 23,0 47,0 0,-23 25,23-49,0 1,0-24</inkml:trace>
  <inkml:trace contextRef="#ctx0" brushRef="#br2">13761 2231,'0'-48,"0"72,-23 0,-23 23,23-23,-23 23,23-23,-22 23,-24-23,92-71,0-1,22-23,-22 47,23 24,-46-23,23 23,-46 0,-23 23,1 1,22 23,-46-23,23 47,0-47,1-24,22 71,-23-71,46-24,0-23,0 23,46-47,-23 71,-23-47,45-1,1 48,-23-47,-46 47,0 24,-45 23,22 24,-23-23,23-1,0 0,-22 1,22 23,23-71,23 24,0-24,0-71,46 23,-23 1,23-1,-24-23,24 47,-46-23,23 47,-69 0,23 47,-45 1,22-1,0 1,-22-25,22 49,23-72,-23 23,0-23,46 24,0-24,0-24,0-23,0 23,69 24,-69-47,23 47,-23-24,0 24,-46 0,0 0,-22 0,22 0,-46 71,24-71,22 24,0-24,46 47,-46-47,46-23,23 23,-23-48,69 1,-69 23,-23 24,-23 0,0 24,-22-24,-24 71,46-24,0-47,1 24,-1-24,23 47,23-70,23-25,23 1,-46 23,22 24,-22-24,0 24,0 0,-45 48,22-48,-23 71,0-71,23 24,-22 23,22-47,23 24,0-24,0 0,45 0,-45-48,0 48</inkml:trace>
  <inkml:trace contextRef="#ctx0" brushRef="#br1">10693 3464,'0'-24,"22"24,1-24,23-23,-23 23,23 24,-23 0,0 0,45-47,-22 47,0-24,23 24,-24 0,1 0,23 47,-23-47,-1 71,1-71,-23 48,23-48,-23 0,0 0,22 24,1-24,0-48,0 24,-23-23,23 23,-24 24,24-47,-23 47,23 0,-23 0,45 24,-22-24,0 47,0-47,23 0,-24 47,-22-47,0 0,46 0,-46 0,0 0,22 0,-22 0,23 0,-23 0,23 0,0-23,-24 23,47 0,-23 0,0 0,0 0,-1 23,1-23,0 0,-23 24,45-24,-45 0,23 0,-23 0,23-47,-23 47,23 0,-1-71,1 23,23 48,-23-47,-23 47,22 0,-22 0,0 0,23 23,0-23,-23 48,22-48,1 0,-23 0,23 0,23-48,-24 25,-22-25,23 48,-23 0,0 0,23 0,-24 0,24 0,0 0,23 24,-23-24,-1 0,-22 0,23 0,-23 0,0 24,23-24,-1 0,1 0,0 0,23 0,-24-48,1 48,0-23,0 23,-23 0,0 0,22 23,-22-23,23 48,-23-48,0 0,23 0,-23 0,0 0,22 0,1 0,-23 0,23 0,0 0,-24 0,1 0,46-24,-23 24,0-47,-1 47,1 0,-23 0,-23 23,69 1,-69 23,68-47,1 48,-46-48,0 0,0 0,23 0,-23 0,22 0,24-24,-46 24,23-47,0 47,-24 0,1 0,69 47,-69-23,0 23,22-23,-22-24,23 47,-23-47,0 0,23 0,-23-23,22 23,1-48,-23 48,23-47,0 47,-23-24,-1 24,24 0,-23 0,23 0,-23 0,23 48,-1-48,24 0,0 0,0 0,-1 0,1 0,0 0,-24-24,1 24,46-71,-46 71,-1-48,1 48,-23 0,23 0,0 24,-1-24,-22 24,0-24,23 47,23-23,-24-24,-22 0,23 0,0 0,23 0,-24-48,-22 48,23 0,-46-47,92 47,-69 0,-1 0,24 0,23 24,-46-24,68 47,-22-47,-23 0,-23 0,23-24,-1 24,-22 0,0 0,46 0,-23-47,-1 0,1 47,0-24,0 24,0 0,-1 0,-45 0,69 0,-69 24,46-24,-23 47,23-47,-24 0,47 0,-23-24,23-23,-24 47,-22-24,23 24,23 0,-46 0,0 0,22 0,-45 24,69-24,-46 0,23 0,22 0,1 0,-23 0,0-24,-23 24,22-24,-45 24</inkml:trace>
  <inkml:trace contextRef="#ctx0" brushRef="#br1">10899 3890,'0'-47,"0"23,0 24,22-47,47 47,-23 0,0 0,0 24,-1-24,1 47,0-47,0 24,22-24,-45 0,0 0,69 0,-46-71,-24 23,47-23,-69 24,46 47,-23 0,46 23,-47-23,24 48,-23-48,-23 47,69-47,-1 24,-22-24,0 0,-23 0,23 0,-23-48,22 1,24 0,-46 47,23-95,0 95,-1 0,-22 23,23 1,-23-24,46 95,-24-95,-22 47,23-47,-23 24,23-24,0 0,-23 0,22 0,24-47,0-24,-24 23,24 24,-46 24,0 0,23 0,22 0,-45 0,23 0,0 0,0 0,-23 48,22-48,1 0,-23 24,23-24,-23 0,23 0,-1-24,24-47,0 23,22-23,-45 24,46-1,-69 48,-1 0,24 0,0 0,-46 0,69 0,-46 48,22-48,-22 23,0-23,23 72,-23-72,-23 23,46-23,-46 24,68-24,-22 0,0 0,0 0,45-95,-22 71,-23 24,0 0,-1 0,-22 0,23 24,0-24,-46 48,46-48,-23 47,22-47,-22 0,-23 71,46-71,46-24,-69 24,-1-47,47 0,-46 47,23-48,-23 48,23 0,-1 71,-45-47,69 23,-23 1,-23-48,45 24,-45-24,0 0,23 0,-23 0,23-48,-23 48,-1-24,24 24,-23 0,0 0,23 0,-23 0,23 0,-46 48,68-1,-22-47,-23 24,23-24,-1 0,-22 0,0 0,23 0,0 0,-23 0,45 0,1 0,23-47,-24-25,1 72,-23 0,-23 0,45 48,-68-1,46-23,0 71,0-95,23 0,-47 0,1 0,23 0,-23-48,23 48,22-47,-45 47,23-24,23 24,-23-47,-23 47,-1 0,24 0,-23 0,46 47,-46-47,0 0,-1 0,47 0,-23 0,0 0,0 0,45-47,-45 47,0-48,0 48,22-23,1 23,-46-48,0 48,22 0,-22 0,23 0,0 0,-23 0,0 0,23 0,-1 0,-22-23,23 23,0 0,-23-72,0 72,22-23,-22 23,23 0,-23 0,-23 47,23-23,-23 0,46-24,-46 47,45-47,-22 0,23 0,-23-24,23 1,0-25,-23 48,-1 0,24 0,0 0,0 0,0 0,22 0,-22 0,23 0,-1 0,-22 0,0 0,46-47,-24 47,-22-48,0 48,-23 0,23 0,-24 24,1-24,23 24,-23-24,-23 0</inkml:trace>
  <inkml:trace contextRef="#ctx0" brushRef="#br1">11105 4317,'23'-23,"-1"-25,24 48,-46-47,46 47,0-48,0 48,-23 0,-1-23,24 23,-23 0,0 0,23 0,-23 0,0 0,22 0,-45 47,46-47,0 0,-46-24,69-23,-69 23,45 24,1-71,0 71,23 47,-69 1,23-24,-23 23,45-47,-45 24,46-24,23 0,0-24,-47 0,24-23,-23-24,46 23,-46 1,23-1,-1 25,-22 23,23 0,0 0,0 47,-1-23,24 23,-46-23,23-24,0 0,-24 0,24 47,-23-47,0 0,0 0,23-47,-1 23,24-47,-23 47,0-23,0 47,22-24,-45 24,23 0,0 0,-23 0,22 0,1 24,0 23,-23-23,23-24,-1 48,1-48,0 0,23 0,-23 0,-1 0,1 0,0-24,45-47,-22 47,0-23,-46 47,0 0,22 0,-45 0,92 47,-92-23,69-24,-46 71,22-71,1 24,-23-24,23 0,23 47,-24-47,1 0,23-47,22 23,-22-24,0 48,0-47,-47 47,1 0,23 0,-46 47,69-23,-69 0,46 23,-1-23,24 23,-46-47,0 0,68 0,-68 0,23 0,0-23,23 23,-47-71,24 71,23-24,-46 24,23 0,-23 0,-23 0,68 0,-45 47,0-47,23 48,-23-48,0 0,22 0,1 0,0 0,0 0,22 0,1-48,0 25,22-25,-22 48,-46-24,23 24,0 24,-46 0,22 23,24-23,0 23,23-47,-23 0,22-47,-22 47,-23-47,23 47,22-48,-22 48,-23 0,23 0,0 71,-46-47,45-24,1 47,-23-47,23 0,0 0,0 0,-24-23,24 23,0-71,0 23,-23 48,0-24,22 24,-22 0,0 0,23 24,23 47,-24-71,24 0,0 24,-23-24,-1 0,1 0,0 0,0 0,22-47,1-25,0 25,0 0,-47 47,24 0,0 23,0 1,-46 23,46-23,-1-24,-22 48,0-48,23 0,23 0,-24-48,1 24,23 24,-23-47,-23 47,22 0,1 0,-23 0,0 0,23 0,22 0,-22 0,23 24,-23-24,45 23,-45-23,0 48,0-48,0 0,22 0,-22 0,0-24,0 0,22-47,-68 48,0 23</inkml:trace>
</inkml:ink>
</file>

<file path=ppt/ink/ink4.xml><?xml version="1.0" encoding="utf-8"?>
<inkml:ink xmlns:inkml="http://www.w3.org/2003/InkML">
  <inkml:definitions>
    <inkml:brush xml:id="br0" width="76.2" height="76.2" fitToCurve="1"/>
    <inkml:context xml:id="ctx0">
      <inkml:inkSource>
        <inkml:traceFormat>
          <inkml:channel name="X" type="integer" max="1680" units="cm"/>
          <inkml:channel name="Y" type="integer" max="1050" units="cm"/>
        </inkml:traceFormat>
        <inkml:channelProperties>
          <inkml:channelProperty channel="X" name="resolution" value="28.33052" units="1/cm"/>
          <inkml:channelProperty channel="Y" name="resolution" value="28.37838" units="1/cm"/>
        </inkml:channelProperties>
      </inkml:inkSource>
    </inkml:context>
  </inkml:definitions>
  <inkml:trace contextRef="#ctx0" brushRef="#br0">491 534,'29'21,"-29"21,0 22,58 0,-58-1,0 0,0 1,0 0,0-1,0 21,0 65,0-43,-29 21,29 0,0-64,0 22,0-21,0-22,0-21,0 21,0-42,0 22,58-22,-30 0,1 0,29 0,0 0,0 0,28 0,-28 42,29-42,-1 0,-28 0,0 0,-29-21,28 21,-57-21,29 21,-29 0</inkml:trace>
  <inkml:trace contextRef="#ctx0" brushRef="#br0">1819 1635,'0'0,"-28"0,28-21,-58 21,58 0,-29 0,-29 42,29 0,29-20,-86 20,86-21,-87 21,87 1,0-22,0 21,0 22,58-22,0-21,-1-21,1 0,58 0,-30-21,-28-21,29-64,-30-21,1-21,-58 21,0 42,0 42,0 1,-58 21,1 21,-1-42,0 42,0 21,29 0,-28 42,-1 23,58-23,-29-21,29 0,0-20,0-22,87 0,-87 0</inkml:trace>
  <inkml:trace contextRef="#ctx0" brushRef="#br0">2715 1423,'-29'0,"0"-42,0 42,-58 0,58 21,29 22,-86-1,86-21,-29 42,29-42,0 22,0-1,0 22,0-22,29 22,-29-22,58 0,-30-21,30-21,0 0,0-42,-58-21,86-43,-86 21,0 0,0 22,0 0,0 20,0 0,0 65,0 42,0-1,29 21,29-20,0 42,-29-21,28 20,-57-20,87 21,-87-43,58 1,-58 0,0-22,0 0,0 0,0 1,-29 0,-58-22,1-21,-1 42,-29-42,30 0,-30-42,87 42,-28-64,28 21,29 1,0 0,0 21,58-21,28-22,-28 43,0-22,-58 43</inkml:trace>
  <inkml:trace contextRef="#ctx0" brushRef="#br0">0 301,'0'0,"29"42,-29-21,58 43,-58 0,0 20,58 22,-58 21,0-21,28 21,-28 0,0-42,58 42,-58-42,0 20,0 1,58-21,-58 42,58 0,-58-63,0-1,0 0,0-20,0-1,0 22,0-22,0 21,57 1,-57-21,0 20,0 0,0-42,-28-63,28-63,0 105</inkml:trace>
  <inkml:trace contextRef="#ctx0" brushRef="#br0">0 238,'58'0,"-29"0,0 0,57 0,30-43,-30 43,30 0,-1-42,-28 42,57 0,-57-21,0 21,-1 0,30 0,-1 0,30-43,-30 43,1 0,28 0,1 0,28-42,-58 42,30 0,-30 0,1 0,-1 0,1 0,-30 0,-28 0,-29 0,0 0,29 0,-30 0,30 0,0 0,-29 0,0 0,28 0,59 0,-87 0,58 0,-30 42,1-42,-58 21,29 22,-29 20,58-41,-58 41,57 43,-57-42,0 41,58 23,-58-23,58 23,-58-2,0-20,87 21,-87 0,57-42,-57 21,58-43,-58 1,0-1,29 1,-29 42,0-43,0 22,58-1,-58 23,0-44,0 0,57-21,-57-20,0 42,29-22,-29 0,0 0,0 0,58 44,-58-23,0-21,0-21,0 22,-29-43,-57-22,57 22,-29 0,0-42,0 42,1 0,-1 0,-29 0,1 0,-1 0,0 0,1 0,-1 0,0-21,1 21,-1 0,-28 0,-30 0,30 0,-1 21,-57-21,58 0,-1 0,-28 0,57 0,0 0,1 0,28 0,-29 0,1 0,28 0,-29 0,30 0,28 0,0 0,-29 0,29 0,0 0,-28 0,28 0,0 0,-29 0,29 0,0 0,0 0,-28 0,28 0,29 0</inkml:trace>
  <inkml:trace contextRef="#ctx0" brushRef="#br0">7739 915,'0'-22,"0"1,0-21,0 84,0 1,0 21,0-1,0 0,0 23,0-2,58 22,-58-21,0-1,0-42,58 22,-58-22,0 22,0-22,0 22,0-22,28 22,-28-22,0-21,0 22,0 20,0-21,0 1,0-22,0 21,0 1,0-1,0-105,0-22,0 85</inkml:trace>
  <inkml:trace contextRef="#ctx0" brushRef="#br0">7739 851,'0'-21,"0"21,58 0,-29 42,28 1,30 21,-58-43,-29 21,87 42,-87 2,57-44,-57 21,87 22,-87-21,29-1,-29 0,58-20,-58 20,29-20,-29-1,57 0,-57 22,29-43,-29 0,58 22,-58-22,0 0,29 21,-29 22,0-43,58 21,-58-21,0 22,0-43,0-43,0-20,0-22,57-21,-57 22,0-22,0 42,29 1,-29-22,0 1,0-23,0 2,0-44,0 23,58 40,-58 23,0 21,0-21,0 42,0-1,0-21,0-20,0 42,0 0,0-21,0 42,0 21,0 21,0-42</inkml:trace>
  <inkml:trace contextRef="#ctx0" brushRef="#br0">9096 915,'0'-43,"0"43,0 21,0 1,29 21,-29 20,0 0,0 1,0-21,29 20,-29 0,0 1,0 0,0-22,0 42,0-41,0-1,0 0,58 1,-58-1,0 0,0-20,0 20,0 21,0 1,0 0,0-43,0 21,0-63,0 0,0-22,0 43</inkml:trace>
  <inkml:trace contextRef="#ctx0" brushRef="#br0">9125 872,'0'21,"0"1,29-22,-29 64,58-22,-58 0,29-21,-29 21,57 1,-57 0,29-1,-29 21,0-21,58-20,-58 20,29 22,-29-22,0 0,58 22,-58-1,0-20,0-1,29 0,-29 1,0-22,0 0,57-21,-57-42,0-22,0-20,58-22,-58 42,0 22,0-21,29 20,-29-21,0 1,0 0,58 20,-58 0,0 1,0 0,0-21,0 21,0 20,0 0,0-20,0 21,0 0,0 63,0 0,0 44,29-23,-29 0,0 1,0 0,0-22,57 0,-57 0,0 22,0-21,29 20,-29 0,0-20,0-1,0 1,0-22,58-21,-58 21,0 21,0 22,0-43,0 0,29 21,-29-20,0 20,0 0,0 22,58-64,-58 21,0 0,0-21</inkml:trace>
  <inkml:trace contextRef="#ctx0" brushRef="#br0">10222 872,'-28'0,"28"21,0 23,0-23,0 21,0 0,0 0,0 22,0-21,0-1,0 42,0-20,0 0,0-1,0 0,0 1,0-22,0 1,0-1,0-21,57-21,-57 21,0 0,0 22,29-43,-29 21,0 0,29 21,29-42,-58 0,58 0,-29-42,28 42,1 0,-29-21,29 21,-29-42,28 42,1 0,-29 0,0 0,29 0,-1 0,-28 0,-29-22,0 1,0 21</inkml:trace>
  <inkml:trace contextRef="#ctx0" brushRef="#br0">10280 1381,'0'0,"87"0,-87-43,58 43,-1 0,-28 0,29 0,0 0,-58-21,29 21,-29 0</inkml:trace>
  <inkml:trace contextRef="#ctx0" brushRef="#br0">10222 893,'-28'0,"28"0,57 0,1 0,-29-21,0 21,29 0,-1 0,-28-42,29 42,-29 0,0-21,29 21,-30 0,30 0,0 0,-29 0,-29 0</inkml:trace>
  <inkml:trace contextRef="#ctx0" brushRef="#br0">11378 1931,'0'-21,"0"21,0-85,0 22,-58-22,58 0,0-41,0 19,-58 2,58 20,0 0,0-20,0 41,0 0,0 1,0 0,29 20,-29 0,29 1,0 42,57 0,-57 0,29 0,-58 21,58 43,-58-21,0-1,29 42,-29-20,0 21,0-1,57 1,-57 0,0-1,58-20,-58-21,0-22,0 21,29-21,-29 42,0-41,0 20,0-21,0 0,0-21</inkml:trace>
  <inkml:trace contextRef="#ctx0" brushRef="#br0">11406 1445,'0'0,"29"0,29 0,29 0,-58 0,28-22,1 22,-58-21,0 21</inkml:trace>
  <inkml:trace contextRef="#ctx0" brushRef="#br0">7219 5,'0'63,"0"22,0 42,0-43,0-20,0 21,29 20,-29-19,0-23,0 0,29 0,-29 2,58-2,-58 0,29 1,-29 0,0-1,0-21,57 0,-57 1,0 21,0-1,0 0,0 1,0 0,0-22,0 0,0 1,0-1,0 21,0-20,0-1,0 1,0-1,58 21,-58-20,0-22,0 0,0 22,0-22,0 0,0 21,29-42,-29 63,0-20,0 42,0-64,0 21,0-21,0 0,0 43,29-21,-29-22,0 0,0 42,0-189,0 126</inkml:trace>
  <inkml:trace contextRef="#ctx0" brushRef="#br0">7277 26,'58'0,"28"0,-57 0,29-21,29 21,-1 0,1 0,28 0,1 0,0 0,-30 0,1 0,-1 0,1 21,-29-21,28 0,-28 0,29 21,-1-21,1 0,0 0,-1 0,1 0,28 0,1 0,28 0,-28 0,-1 0,1 0,28 0,-57 0,-29 0,-1 0,1 0,0 0,29 42,-30-42,1 0,-29 0,29 0,-29 0,-1 0,30 0,-29 0,58 0,-58 0,28 0,-28 0,0 0,58 0,-1-21,1 21,-29 0,-1 0,1 0,0 0,29 0,-30 0,1 0,-29 0,29 0,-1 0,1 0,0 0,0 0,-29 0,-1 0,30 0,-29 64,-29-43,0 0,0 43,0-22,58 21,-58 1,0 0,0 20,0 0,0 2,0-23,0 0,0 1,0 0,0-1,0 21,0-19,0-2,0 0,0 1,0 0,0-1,0 0,0 1,0-1,0-20,0-1,29-21,-29 22,0-22,0 21,0 0,0-20,0-1,0 21,0 22,0-22,0 0,0 1,0-1,0 1,0-22,57 0,-57 21,0-21,0 21,0 1,0-22,0 22,0-1,0 0,0 21,0-42,0 1,29-22,-29 43,0-1,0-21,0 0,0-21,-29 0,-28 0,57-21,-58 21,-29 0,58 0,1 0,-30-42,29 42,0 0,-58 0,30 0,-1 0,0 0,0 0,-28 0,28 0,0 0,1 0,-1 0,-29 0,1 0,-30 0,58 0,-28 0,28 0,-29 0,1 0,28 0,0 0,-28 0,28 0,0 0,0 0,0 0,1 0,-1 0,29 0,-29 0,1 0,28 0,-29 0,0 0,29-21,0 21,-28 0,28 0,0 0,-29 0,29 0,0 0,1 0,-30 0,29 0,0 0,-29 0,29 0,1 0,-59 0,29 0,29 0,0 0,-28 0,28 0,0 0,-29 0,29 0,0 0,-28 0,28 0,0 0,-29 0,29 0,0 0,-28 0,-1 42,29-42,0 0,-29 0,30 0,-30 0,0 0,0 0,-28 0,57 21,-29-21,0 0,29 0,0 0,-28 0,28 0,0 0,-29 0,58 42,-58-42,1 0,28 21,29 0,0-21</inkml:trace>
  <inkml:trace contextRef="#ctx0" brushRef="#br0">16113 830,'58'-42,"-58"21,29 21,-29-21,0 21,-58-42,0 42,1 0,28 0,-29 0,0 0,1 21,-30 0,0 21,1 21,-59-21,30 44,-1-2,30 1,-1-21,58-22,-57 42,28-20,29 21,-29-22,58 1,0-22,-58 22,58-22,0 0,0-21,0 22,0-1,58-21,-58 22,58-1,0 0,-29 22,28-43,59 21,-58-21,-1 22,30-43,0 42,-30-42,1 0,0 0,0 0,-30 0,30 0,0-21,0-43,-29 43,-29 0,86-21,-86 21,29 21,-29-21,29 21,-29 0</inkml:trace>
  <inkml:trace contextRef="#ctx0" brushRef="#br0">16373 1847,'0'-22,"0"22,-29 0,-28 0,-1 0,0 0,58 0,-58 0,58 64,0-43,0 0,0 22,0-22,0 21,29-42,29 43,-29-43,0 0,0 0,57 0,-28-43,0 1,-58-1,29-20,-29 21,0 20,0 1,-29-21,-29 21,29 21,-29-43,1 43,-1 0,29 0,-58 64,58-22,-28 1,28-1,29 0,0-21,0 22,0-1,0-42</inkml:trace>
  <inkml:trace contextRef="#ctx0" brushRef="#br0">16720 1783,'0'0,"29"42,-29 1,0-1,57 0,-57 1,0 20,0-20,0-1,0 0,0-21,0 22,0-128,0-63,0 0,0 0,0 84,58 0,-58 22,58 21,-29-21,0 42,28 0,1 63,-58-21,0 22,58-22,-58 22,0-22,0 22,0-1,0 22,0-21,0 20,0-20,0-22,0 1,0-43</inkml:trace>
  <inkml:trace contextRef="#ctx0" brushRef="#br0">17673 1677,'29'-21,"28"-21,-57-22,29 1,-29-1,0-21,58-41,-58-23,0 44,0-44,-29 22,29 42,-58 43,1 0,-30 0,58 42,-58 0,59 21,28 42,-58 21,58 44,0-23,0 23,0 20,0 0,0-42,0 21,29-42,-29 21,86-22,-86 43,87 22,-29-1,-58-21,86-1,-86 2,0-23,58-19,-58-23,0-21,0-21,0 0,29 43,-29-85,0-43,0-41,0-86,-116-21,116 212</inkml:trace>
  <inkml:trace contextRef="#ctx0" brushRef="#br0">17499 2143,'-28'0,"85"-42,1 42,0 0,28-43,-28 43,0 0,0 0,-1-21,-28 21,0-42,58 42,-87 0</inkml:trace>
  <inkml:trace contextRef="#ctx0" brushRef="#br0">18279 1571,'58'0,"-58"43,0 20,0 1,0-1,0 1,29-22,-29 22,0-22,0 22,0-22,0 21,0-42,0 1,0-22,0 0</inkml:trace>
  <inkml:trace contextRef="#ctx0" brushRef="#br0">18164 1021,'-29'-21,"29"21,0 0</inkml:trace>
  <inkml:trace contextRef="#ctx0" brushRef="#br0">18857 1550,'-29'0,"29"-21,-29 21,-29-42,29 42,0 0,29 42,-57 0,57 1,-29-1,29 22,0-22,0 0,0 1,0-1,0 21,115-41,-86-22,0 42,29-42,-29 0,-1-21,30 0,-29-43,-29-21,58 1,-58-22,0 0,0 43,0-1,0 0,-29 43,-29-21,-28 42,86 42,-58 43,58 0,0-1,0 1,0 0,0 42,58 21,-58-21,86 21,-28-21,0 1,-58-44,86 0,-86-19,0-23,29 0,-29 21,0-21,0 1,-58 0,1 20,-1-42,0-21,0 0,1 0,-1 0,0 0,29-21,-28-21,57 21,0 0,0-22,0-21,28-41,59-23,29 23,-30 41,-57 0,-29 64</inkml:trace>
  <inkml:trace contextRef="#ctx0" brushRef="#br0">14323 153,'-29'0,"29"63,0 1,0-1,0 1,0 21,0-1,0 22,0-21,0 20,0-19,58-2,-58 22,0 0,0-22,58 23,-58-23,0-21,57 43,-57-21,0-21,0-1,0 1,0-22,0 0,0 1,0-1,0-21,29 21,-29 1,0-22,0 22,0 20,0-21,58 0,-58 1,0 0,0-22,29 0,-29 21,0 21,0-21,0-20,0 21,0-22,0 0,0-63,0 42</inkml:trace>
  <inkml:trace contextRef="#ctx0" brushRef="#br0">14381 132,'29'0,"-1"0,1 0,29-22,-29 22,29 0,28 0,30 0,-29 0,-1 0,1 0,-1 0,1 0,0 0,-30 0,30 0,-29 0,28 0,-28 0,29 22,-29-22,-1 0,30 0,28 0,30 0,-1 0,29 0,-28 0,28 0,-57 0,-30 0,1 0,0 0,-1 0,-28 0,-29 0,29 21,28-21,-28 0,0 0,-1 0,1 0,0 0,29 63,-59-63,1 0,29 0,-29 0,29 0,-1 0,-28 22,29-22,0 0,28 0,-28 0,-29 0,29 42,0-42,-1 0,-28 0,0 0,29 0,-29 21,28-21,-28 0,0 0,0 0,29 0,-29 0,0 0,86 42,-86-42,58 0,-58 0,28 0,-28 0,0 0,29 0,0 0,-30 0,1 0,29 21,-58 0,0 43,29-42,-29-1,0 42,0 0,58 23,-58-2,0 0,0 23,57-23,-57 22,0-42,0-1,0 0,58 1,-58 0,0-1,0 22,0 0,0-22,29 22,-29-43,0 0,0-20,58 41,-58-20,0-1,0 0,0 0,0 22,0-21,0-1,0-21,0 21,0-21,29-21,-29 42,0-20,0 21,0-22,0 0,0 42,0-42,0 0,0 21,0-20,0 42,0-43,0 21,0 21,29-63,-29 64,0-64,0-21,-58 21,0-22,0 22,29 0,-57-42,28 42,29 0,-29 0,1 0,-30 0,0 0,30 0,-30 0,0 0,30 0,-30 0,29 0,-28 0,-1 0,0 0,30-21,-1 21,-29 0,1 0,-1 0,0 0,1 0,-30 0,30 0,28 0,0 0,29 0,-29 0,1 0,28 0,0 0,-58 0,30 0,-1 0,-29 0,29-42,-28 42,-1 0,29-21,1 21,28 0,-58 0,29 0,1 0,28 0,-29 0,-29 0,30 0,-1 0,0 0,0 0,-28 0,28 0,-29 0,30 0,-1 0,0 0,-29 0,30 0,-1 42,0-42,-28 0,28 0,0 0,29 0,-29 0,30 0,-1 0,0 0,-29 0,0 21,1-21,-1 0,-29 0,58 0,0 0,-28 0,28 0,0 0,-29 0,0 0,29 0,1 0,-59 0,58 0,0 0,29-42,0 63,58-21,-58 0</inkml:trace>
</inkml:ink>
</file>

<file path=ppt/ink/ink5.xml><?xml version="1.0" encoding="utf-8"?>
<inkml:ink xmlns:inkml="http://www.w3.org/2003/InkML">
  <inkml:definitions>
    <inkml:brush xml:id="br0" width="114.3" height="114.3" fitToCurve="1"/>
    <inkml:context xml:id="ctx0">
      <inkml:inkSource>
        <inkml:traceFormat>
          <inkml:channel name="X" type="integer" max="1680" units="cm"/>
          <inkml:channel name="Y" type="integer" max="1050" units="cm"/>
        </inkml:traceFormat>
        <inkml:channelProperties>
          <inkml:channelProperty channel="X" name="resolution" value="28.33052" units="1/cm"/>
          <inkml:channelProperty channel="Y" name="resolution" value="28.37838" units="1/cm"/>
        </inkml:channelProperties>
      </inkml:inkSource>
    </inkml:context>
  </inkml:definitions>
  <inkml:trace contextRef="#ctx0" brushRef="#br0">221 323,'0'-38,"0"19,0 0,-32 19,32 19,0 38,0 0,-63 0,63 19,0 38,0-57,0 19,0-19,0 19,0-18,0-1,0-20,0 20,0-19,0 19,0-19,0 19,0 0,0 0,-31-19,31 0,0 38,0-38,0 19,0-19,0 0,0 19,0 0,0-19,0 0,0 19,0 0,0-19,0 0,0 0,0 0,0-19,0 38,0-19,-63-38,63 38,0 0,0 19,0-39,0-18,0-113,0 113</inkml:trace>
  <inkml:trace contextRef="#ctx0" brushRef="#br0">347 209,'0'19,"31"-19,64 0,-1 0,-31 0,32 0,-32 0,32 0,31 0,-32 0,1 0,-1 0,32 0,63 0,-1 0,-62-19,64 19,-64-38,31 38,-62 0,-1 0,-31 0,-31 0,31 0,0 0,-32 0,1 0,31 0,-32 0,64 19,-32-19,31 0,-31 0,0 0,-31 0,31 0,0 0,-31 0,-1 0,32 0,-31 0,31 0,0 0,31 0,-62 0,-1 0,32 0,-31 0,-32 38,0 0,0 0,0 0,0 0,0 19,0 19,0-19,0 0,0 19,-32 0,32-19,0 0,0 1,0-1,0-1,0 1,0 0,0 0,0 19,0 0,0-38,0 19,32-38,-32 19,0 19,0-19,0 0,0 0,0-19,0 19,0-19,0 0,0 19,0 0,0-19,0 19,0-19,0 19,0-19,0 19,0-19,0 0,0 19,0 0,0-19,-32 19,32-19,0 0,0 0,0 19,0-19,0 0,0 19,-31-38,-1 0,-62 0,62 0,-31 0,0 0,-31 0,62 0,-31 0,0 0,0 0,-32 0,32 0,0 0,-31-19,-32 19,-32 0,64 0,-1 19,-31-19,32 0,-1 0,1 0,-1 0,32 0,31 0,1 0,-32 0,0 0,0 0,32 0,-63 0,31 0,0 0,0 0,0 38,31-38,1 0,-95 0,94 0,-31 0,32 0,-32 0,31 0,1 0,-32 0,0 0,31 0,-31 0,-32 37,64-37,-1 0,32 19,-94-19,62 0,1 0,-64 0,1 0,31 0,31 0,-31 0,32 0,-32 0,94-19,-31 19</inkml:trace>
  <inkml:trace contextRef="#ctx0" brushRef="#br0">1198 1064,'0'19,"0"19,0 19,0-19,0 19,63 19,-63 0,63 19,-63-19,31 19,-31-38,63-19,-63 0,0-19,0-95,0-57,0-19,0-19,0 19,0 57,0-18,0 75,32 38,62 57,-94-1,63 20,0 38,0 0,-1-38,1 0,-63-19,63-19,-63-19,63-19,-63-38,0-57,0-19,0 0,0-19,0 20,0 17,0 39,32 38,-32 0,0-38,0 38,0 19,0 19,0 57,0-76</inkml:trace>
  <inkml:trace contextRef="#ctx0" brushRef="#br0">2489 1064,'0'19,"63"38,-63 0,0 57,63 0,-63-38,0-19,31-19,-31 0,63 19,-63-19,0-19,0 0,0-38,0 19</inkml:trace>
  <inkml:trace contextRef="#ctx0" brushRef="#br0">2394 970,'0'-19,"0"-39,0 20,0 0,63-19,0 0,0 19,32-19,-32 57,0 0,0 0,0 0,-32 19,64 57,-95-57,0 38,0-38,0 38,0-19,-32 20,1 17,-32-37,63 0,-63-38,63 38,-63-38,-32 0,64 0,31 19,0-19,0 0</inkml:trace>
  <inkml:trace contextRef="#ctx0" brushRef="#br0">16791 38,'0'19,"0"0,0 19,0 0,0-19,0 0,0 38,0-19,0 0,0 0,0 19,0-19,0 19,63-38,-63 0,0 19,0-19,0 0,0 19,0 19,0-38,0 19,0 0,0 0,0 0,0 1,0-1,0-19,0 37,0-18,0-19,0 0,0 38,0-38,0 0,0 19,0 19,0-19,0 0,0-19,0 19,0-19,0 19,0-19,0 38,0-38,0 0,0 19,0-19,0 0,0 0,0 38,0-38,0 0,0 19,0-19,0 19,0-19,31-19,-31 38,0-19,0 19,0 0,0-19,0 0,0 0,32-19,-32 38,0-19,0 0,0 19,0-19,0 0,0 19,0-38,0 38,0-19,0 0,-63 38,63-57</inkml:trace>
  <inkml:trace contextRef="#ctx0" brushRef="#br0">16791 0,'0'0,"0"19,31-19,32 0,-31 0,-1 0,32 0,32 0,-32 38,0-38,32 0,-32 0,0 0,31 19,-31-19,0 0,0 0,0 0,32 0,-32 0,0 0,-32 0,32 0,-31 0,-1 38,32-38,0 0,-31 0,31 0,-31 0,62 0,-62 0,31 0,-32 19,1-19,62 0,1 0,-32 0,-32 0,1 0,62 0,-32 0,-30 0,-1 0,64 0,-32 0,0 0,0 0,0 0,0 0,31 0,-62 0,0 0,31 0,-32 0,32 0,0 0,-31 0,31 0,0 0,0 0,-32 0,1 0,-1 0,32 0,0 0,-31 0,31 0,-32 0,1-38,31 38,-32 0,1 0,31 0,-63 19,0 0,0 38,0 0,31-57,-31 38,0-19,0 19,0-19,0 38,0-19,0 19,0 0,0 0,0 0,0-19,0 0,0 19,0-19,0 20,0-20,0 19,0-20,0 1,0 0,0 19,-31-19,31 19,0 0,0-38,0 38,0 0,0-19,0-19,0 0,0 19,0-19,0 38,0-38,0 19,0-19,0 19,0-19,0 19,0 0,0-19,0 19,0 38,0-38,0 0,0-19,0 19,0 0,0-19,0 0,0 19,0-19,0 0,0 19,-32-38,32-19,-31 19,-32 0,31 0,1 0,-64 0,32 0,32 0,-32 0,0 0,0 0,31 0,1 0,-1 0,-31 0,32 0,-32 0,0 0,-63 0,62 0,1 0,32 0,-32 0,-32 0,64 0,-1 0,-31 0,32 0,-1-19,-31 19,0 0,1 0,-32 0,62 0,-31 0,0 0,0 0,0 0,0 0,32 0,-1 0,-31 0,-31 0,30 0,33 0,-1 0,-31 0,0 0,32 0,-32 0,-32 0,32 0,32 0,-1 0,-31 0,0 0,0 0,32 0,-32 0,31 0,1 0,-32 0,31 0,-31 0,0 0,0 0,63 38,-31-38,-1 0,-31 0,0 19,0-19,0 38,63-19,-32-19,32 0</inkml:trace>
  <inkml:trace contextRef="#ctx0" brushRef="#br0">17547 1045,'0'0,"0"-37,0 18,32 19,31 19,-63-1,31 20,-31 19,95 0,-95 19,63-38,-63 38,63-19,-63-19,31 19,-31 0,0 0,63 19,-63-38,0 0,0-19,0-38,63-57,-63-57,0-19,0-38,0 38,63 39,-63 36,0 39,0 19,63 19,-63 0,32 38,-32 39,94 17,-94-18,95 57,-95-19,63 0,-63-19,63 0,-63-38,0-19,0-19,32-19,-32 0,0-19,63-19,-63 0,0-19,0-19,63-57,-63 0,0-19,0 38,0 58,31 18,-31 19,0-20,0 20,0-38,0 38,0-19,-31 76,31 38,0-76</inkml:trace>
  <inkml:trace contextRef="#ctx0" brushRef="#br0">19153 1216,'32'19,"-32"19,0 38,0 38,63-38,-63 19,0-19,0-19,63 0,-63-19,0 0,0-114,-32-19,32 95</inkml:trace>
  <inkml:trace contextRef="#ctx0" brushRef="#br0">18902 970,'0'-19,"-31"-19,31-1,0 20,0-19,63 0,31 0,-31 0,31 0,0 38,32 0,-31 0,-1 0,-62 19,-1-19,-31 38,63-38,-63 38,0 19,-63 0,32-18,-32-1,31 19,-31-39,0 20,32-38,-32 19,31-19,64-19,-1-19,-31 38</inkml:trace>
  <inkml:trace contextRef="#ctx0" brushRef="#br0">3497 4655,'0'-38,"-31"38,31 19,-64-19,1 57,63-38,-63 19,63 0,-63 0,63 19,-94 19,94-38,-32 0,32 0,-63 19,63 0,0-19,0 19,-31-1,31-18,0 19,0-38,0 0,0 19,0 19,0-19,0 0,0 0,0 19,0-19,0 0,0 0,0 0,0 0,63 19,-63 0,63 0,-63 0,63 0,-63-19,63-18,0 18,-63-19,63 19,-32-19,33 0,-1 19,0-38,31 38,-31-38,32 0,-1 0,1 0,-1 0,-31 0,0-38,0 38,0-38,0 38,32-57,-32 19,31 0,-62-1,63-18,-64-19,32 0,0-38,0 19,-63 38,63 19,-63 0,63-19,-63 19,0 0,0-19,0 0,0-19,0-37,0 37,0-38,0 38,-63 19,63 0,-63 0,63 0,-126 0,95 0,-32 0,31 19,-31 0,31 19,-31-20,32 39,31-38,-63 38,0-19,31 19,1 0,-32 0,0-38,31 38,-62 0,62 0,1-19,-32 19,31 0,1 0,-32 0,0 19,0 19,-32 19,32 1,-31 18,31-38,-1 38,64-38,-31-19,31 38,0-38,0 38,0-38,0-19</inkml:trace>
  <inkml:trace contextRef="#ctx0" brushRef="#br0">18335 4503,'0'-19,"-32"19,1 38,-32-38,31 38,-31-38,32 38,31-19,-95-19,32 38,32 0,-32-19,63 19,-63-19,63 19,-63-19,0 19,63 0,-63 0,63 0,-63 19,63 0,-95 0,95 0,-63 0,63-1,-31-18,31-19,0 19,0 19,0-19,-63-19,63 19,0 19,0-19,0 0,0-19,-32 38,32-38,0 0,0 0,0 38,0-38,0 0,0 19,0-19,0 19,0 0,63 0,-63-19,0 19,0-19,32-19,-32 38,0-19,63-19,-63 58,63-39,-32-19,-31 38,95-38,-32 38,-32-38,1 19,31-19,-32 0,32 38,-31-38,-1 0,1 0,31 0,-32 0,32 19,-31-19,31 0,-32 0,32 0,0 0,1-57,-1 57,0-38,0 38,-63-38,94 38,-31-38,-31 19,62-39,-94 39,95-19,-64 0,32 0,-32 0,-31-19,94 38,-94 0,32-19,-32 19,63-19,-63 19,63-19,-63 0,31 0,-31 0,63 0,-63-38,0 38,0-19,0 0,0 19,0 0,0 0,0 20,0-20,0 19,0-19,0 0,-31 0,31 0,0-38,-63 19,63 38,0 0,-32-19,32 0,-63 38,63-19,-31 19,-32-76,31 19,-30 38,62-19,-63 38,63-38,-31 38,31-19,-63 19,63-38,-32 38,1-19,-32 0,31-20,-31 20,32 19,-1 0,-31 0,0 0,32 0,31-38,-32 38,-94 19,94 0,-31 19,63-18,-63 18,63-19,0-19</inkml:trace>
  <inkml:trace contextRef="#ctx0" brushRef="#br0">4379 4388,'0'0,"0"19,63-19,0 0,-31 0,-1 0,1 0,31 0,-32 0,1 0,31 0,-31 0,-1 0,64 0,-64 0,32 0,-31 0,31 0,-32 0,1 0,30 0,1 0,0 0,-32 0,32 0,0 0,0 0,0 0,0 0,32 19,-32-19,0 0,0 0,0 0,32 0,-1 0,-31 0,0 0,0 0,32 0,-32 0,31 0,32 0,-31 0,31 0,0 0,31 0,33 0,30 0,-62 0,31 0,0-19,-63 19,0 0,-32 0,0 0,0 0,-30 0,30 0,-31 0,32 0,-32 0,31 0,1 0,31 0,-32 0,1 0,-1 0,1 0,-1 0,32 0,1 0,-1 0,63 0,0 0,-32 0,32 0,0-38,-31 38,-32 0,32 0,-32 0,0 19,-32-19,31 0,-30 38,-32-38,31 0,-31 0,0 0,32 0,-64 0,32 0,-31 0,62 0,-62 0,0 0,31 0,0 0,-32 0,32 0,0 0,0 0,0 0,0 0,-31 0,31 0,-32 0,1 0,62 0,-31 0,0 0,0 0,0-19,32 19,-1 0,32-19,-31 19,-32 0,0 0,0-38,32 38,-64 0,32 0,-31 0,31 0,0 0,-32 0,32 0,0 0,0 0,0 0,-31 0,31-19,0 19,-32 0,32 0,-31 0,-1 0,32 0,-31 0,-1 0,31 0,2 0,-33 0,32 0,0 0,0 0,-31 0,62 0,-31 0,0 0,-31 0,-1 0,32 0,0 0,-31 0,31 0,0 0,-32 0,1 0,31 0,31 0,-62 0,31 0,-32 0,64 0,-64 0,33 0,-1-38,31 38,-31 0,-31 0,31 0,0 0,-32 0,1 0,-1 0,32 0,-31 0,31 0,0 0,-32 0,1 0,31 19,0-19,-32 0,1 0,-32 19,63-19,-32 0,1 0,31 19,-32-19,1 0,31 38,-32-38,33 0,-33 0,-31 19,32-19,-32 0,-127 0,127 0</inkml:trace>
  <inkml:trace contextRef="#ctx0" brushRef="#br0">4600 6422,'31'0,"32"0,32 0,-63 0,-1 0,32 0,0 0,0 0,0 0,0 0,31 0,32 0,-32 0,64 0,-32 0,31 0,32 0,1-19,-33 19,32 0,-31 0,31 0,0 0,-32 19,33-19,-1 0,0 0,0 0,0 0,-32-19,32 19,31 0,1 0,-64 0,64 0,-32 0,-32 0,64 0,0 0,-1 0,1 0,-1 0,-62 0,31 0,-95 0,1 0,-1 0,1 19,0-19,-1 19,-31-19,32 0,-32 38,31-38,0 0,-31 0,0 0,0 0,0 0,31 0,32 38,-63-38,0 0,0 0,1 0,30 0,1 0,-32-19,0 19,0 0,0 0,0 0,-32 0,1 0,62 0,-31 0,0 0,0 0,0 0,32-38,-32 38,0 0,0 0,0 0,32 0,-32 0,0 0,31 0,1 0,-1 0,1 0,-1 0,1 0,-1-19,-31 19,0 0,0 0,0 0,32 0,-32 0,0 0,0 0,-33 0,34 0,-1 0,-32 0,32 0,0 0,0 0,-31 0,31 0,-32 0,1 0,31 0,31 0,-62 0,-1 0,32 0,32 0,-64 0,1 0,-1 0,32 0,0 0,0 0,-63-19,32 19,62 0,-62 0,31 0,0 0,0 0,32 0,-64 0,32 0,-31 0,31 0,-32 0,1 0,31 0,0 0,-32 0,32 0,-94 0,-95 0,126 0</inkml:trace>
  <inkml:trace contextRef="#ctx0" brushRef="#br0">7120 4921,'0'0,"-63"0,0 0,31 0,-62 0,31 19,31-19,1 38,-64-19,32 19,32-19,-32 19,31 0,-62 38,-1 0,32-1,32 1,-33 19,64-19,-63 0,63-19,0-19,0 0,0-19,0 19,32-19,-1 19,-31-19,64 0,-64 19,94-19,-94 19,63-19,0 19,0-38,0 0,-31 0,-1 0,32 0,32 0,-64-19,1 19,-32-19,94 19,-94-19,63 19,-63-57,0 0,0 38,32 19,-32-19,0-19,0 38</inkml:trace>
  <inkml:trace contextRef="#ctx0" brushRef="#br0">7309 5680,'0'-38,"0"38,0 19,-63-19,63 57,-95-38,95 19,0 19,-31-19,31-19,0 19,0-19,31 0,1 19,31-38,-32 0,32 0,0 0,32-76,31 19,-63-19,-31 19,-32 19,0 19,0-19,0 19,0 0,-63-19,0 0,0 38,-1-19,1 19,0 0,0 0,0 0,32 38,-32 0,0 38,63-38,-32 0,32-19,0 19,0 0,63-38,-63 0</inkml:trace>
  <inkml:trace contextRef="#ctx0" brushRef="#br0">7939 5585,'0'19,"63"19,-63-19,0 0,0 38,0-19,0-19,0 19,0 0,0 0,0-57,0-57,0-38,63 0,0 19,-63 57,32 19,-1-19,64 38,-32 0,-32 0,1 0,-32 38,126-19,-126 38,31 19,-31-19,0 0,0 0,0-19,0-19,0-57,0-38,0-19,0 0,95 0,-33 57,-62 19,63 19,-63-19,63 19,-31 0,31 0,-32 57,-31 0,0 19,0 0,0 0,0 19,0-38,0 0,0-38,0 0,0-19,0 0</inkml:trace>
  <inkml:trace contextRef="#ctx0" brushRef="#br0">9388 5547,'0'38,"0"0,63 38,-63-19,0-19,0 0,0 0,0 0,0 0,0 0,0-76,0-38,0-38,0-19,0 38,0 38,31 19,-31 19,95-19,-64 38,32 0,-63 0,63 19,-63 38,63 0,-63 19,0-19,0-19,0 0,32 0,-32-38,0-57,0-19,0 0,0-19,126 19,-126 57,63-19,31 38,-31 0,1 19,30 19,-94 0,63 0,-63 19,32 0,-32 0,0 0,0-19,0 19,0-19,0 0,0-19,0 0,63-19,-63 0</inkml:trace>
  <inkml:trace contextRef="#ctx0" brushRef="#br0">10995 5794,'31'0,"-31"0</inkml:trace>
  <inkml:trace contextRef="#ctx0" brushRef="#br0">13011 5111,'0'38,"0"0,0 19,0 18,0 1,0 38,0-19,0 0,0 0,0-38,0-19,0 19,0-19,0-19,-63-76,63 57</inkml:trace>
  <inkml:trace contextRef="#ctx0" brushRef="#br0">12223 5319,'-94'-19,"94"-18,0-1,31 19,0 0,64-19,62 0,1-19,62 19,-30 0,-33 0,-62 38,-1 0,-31 0,0 0,0 19,32 19,-95 19,63 0,-63 0,0-19,-32 19,32-1,-94 20,31-19,31-19,-62 19,31-19,0 0,0-38,31 0,32 0,95-19,-1-19,1 19,-1 19,1 0,-1-38,-31 38,-31 0,-32 0,63 0,-63 57,0-38,0 0,0 0,0 19,-63 38,31-38,-62-19,31 19,-32-19,-62 38,-1 0,32-19,-31 0,62-38,0 19,1-19,62 0,1 0,62 0,-31 0</inkml:trace>
  <inkml:trace contextRef="#ctx0" brushRef="#br0">14113 5566,'0'0,"0"19,0-19,0 57,0 0,0-19,0 19,0-19,0 0,0 0,0-19,0-19,0 38,63-38,-63 19,95-19,0 0,-64-57,64 19,-64-19,32-19,0 0,0-19,-63 38,32 0,-32 19,0 0,63 38,-63 19,0 0,-32 19,32 19,0 0,0 0,0 0,0 19,0-38,0 0,32 0,-32 0,31-38,-31-19,0 19</inkml:trace>
  <inkml:trace contextRef="#ctx0" brushRef="#br0">15248 5452,'0'-19,"0"19,-32 0,-31 19,63 38,0-38,32 0,-1 19,32-19,0 19,-31-19,62 19,-31-38,0 19,-31-19,30 0,-62 38,32-38,-32 19,0 19,0-19,0 19,-94-19,31 19,-32 0,-62-38,94 19,31-19,1 0,-32 0,31 0,32-19,0-19,0 38</inkml:trace>
  <inkml:trace contextRef="#ctx0" brushRef="#br0">1702 2755,'0'0,"0"38,-32-19,32 0,0 19,0 0,-31-38,31 38,0-19,0 19,0 0,0 0,0-19,0-19,0 57,63-57,-63 19,31-19,0 19,32 19,0-19,0-19,-32 0,32 38,-31-38,63 0,-32 19,0-19,-32 0,32 0,0 0,-31 0,31 0,0 0,0 0,0 0,0 0,31 0,1 0,-32 0,31 0,1 0,-1 0,1 0,0 0,-32 0,31 0,-31-19,32 19,-32 0,0-19,31 19,1-38,-1 38,1-38,-1 38,-31 0,32 0,-64-19,32 19,0 0,-31 0,0 0,62 0,-31 0,0 0,-31 0,31 0,0 0,-1 0,-31 0,32 0,0 0,-31 0,31 0,0 0,0 0,31 0,-31 0,-31 0,31 0,0 0,0 0,-32 0,1 0,31 0,-31 0,31 0,0 0,-32 38,32-19,0-19,-63 38,32-38,-32 19,31-19,-31 19,0 19,63-38,-63 38,0 0,0-19,0 38,32-19,-32-19,0 0,0 19,0-19,0 19,0 0,0-19,0 19,0-19,0 19,0-19,0 18,0 1,0-19,0 0,-63 19,63-19,0 19,0 0,0 0,0-19,0 0,-32-19,-31 0,63 0</inkml:trace>
  <inkml:trace contextRef="#ctx0" brushRef="#br0">6206 3932,'32'0,"-1"0,-31 19,32-19,-32 57,0-38,63 0,-63 38,0-19,31 0,-31-19,63-19,-63 38,32-57,31-19,-32 0,32-19,-63 19,95 19,-95-19,63 38,-63-38,63 38,-63-19,63 19,-63-38,31 38,-31-19,32 19,-32-18,63 18,-63-38,31 38,-31-19,32 19,-32-19,0 19,0 0</inkml:trace>
  <inkml:trace contextRef="#ctx0" brushRef="#br0">4442 3667,'63'-19,"-31"-19,31 0,-63 19,63-19,-63 19,63 0,-63-19,31 0,-31 19,0-19,64 19,-64 0,0-19,0 57,0 38,31-38,-31 0,0 38,0-38,0 0,0 19,0-19,0 0,0 0,0 19,32-19,-32 19,0 0,0-19,0 0,0 19,63-38,-63 19,0-19,0 0</inkml:trace>
  <inkml:trace contextRef="#ctx0" brushRef="#br0">5859 9062,'32'0,"-32"19,0 38,0 19,0 38,0-19,0 38,0-1,0-18,0-37,0-1,0-19,0 0,0 0,0 0,0 0,0 0,0 19,0-38,0-19,0-57,0 38</inkml:trace>
  <inkml:trace contextRef="#ctx0" brushRef="#br0">5859 8758,'63'0,"-31"0,-1 0,64 0,0 0,-32 0,31 0,1 0,31 0,0 0,-32 0,32 0,32 0,-32 0,31 0,96-57,-33 57,-62-38,-1 38,-62 0,-32 0,-32 0,1 0,31 19,-63 19,0 0,0 19,0 19,0 19,0 0,0 38,0 0,0 0,0-1,0-37,0 19,63-18,-63-1,0-19,0 19,0 0,0-38,0 19,0 0,0 0,0-38,0 0,0-19,0 19,0-19,-32-19,-62 0,31 0,-32-19,-31 19,-31-38,-32 0,31 38,-31-38,0 38,31 0,-31 0,-31 0,-1 0,1 0,62 0,-31 19,0-19,63 38,31-38,32 0,-31 0,62 38,95 19,32-57,-95 0</inkml:trace>
  <inkml:trace contextRef="#ctx0" brushRef="#br0">10428 8853,'0'0,"0"38,0 38,0 19,0-19,0 0,0 0,0 0,0 19,0 0,63 18,-63 20,0 1,0-39,0 19,0-38,0-19,0 0,0 0,0 0,0-19,0 0,0-19,0 19,0-19,0-38,0-76,0 95</inkml:trace>
  <inkml:trace contextRef="#ctx0" brushRef="#br0">10711 8796,'0'19,"63"-19,0 0,0 0,32 0,-1 0,1 0,31 0,31 0,-30 0,-1 0,0 0,-32 0,1 0,30 0,-31 0,1 0,-32 19,0-19,0 0,31 0,1 0,-64 0,32 0,-31 0,31 0,0 0,-31 0,31 0,-32 0,1 0,-1 0,-31 19,63-19,-63 57,0-38,0 0,0 38,0 0,0 0,0 19,0 19,0-19,0 0,0 38,0-20,0 20,0-18,0 18,0-38,32 0,-32-38,0 0,63 0,-63 0,0 0,63 0,-63 0,0 0,0 19,31-38,-31 0,32 19,-32-19,0 0,0 19,-32-38,-62 0,31 0,-32 0,32 0,-63 0,-32 0,32 0,0 0,0 0,0 0,0 19,1-19,31 0,-1 0,1 0,-32 0,-1 38,64-38,0 0,0 0,0 0,32 38,-1-38,-31 0,32 0,-1 0,32-19,-63 19,63 0</inkml:trace>
  <inkml:trace contextRef="#ctx0" brushRef="#br0">14964 8834,'32'0,"-32"19,0 0,0 19,0 19,0 0,0 0,0 19,0-19,0 19,-32 19,32-38,0 19,0-38,0 56,0-18,0 0,0 1,0 37,0-38,0 0,0-19,0 0,0 0,0 0,0-19,0-19,0 0,0 19,0-19,0 19,0 0,0 0,0-19,0 0,0 19,0 0,0-57,63-76,-63-38,0 133</inkml:trace>
  <inkml:trace contextRef="#ctx0" brushRef="#br0">15279 8777,'0'0,"63"19,0-19,32 0,-64 19,32-19,-1 0,2 0,30 38,1-38,-1 0,1 0,31 0,-32 0,1 0,-1 0,1 0,-32 0,0 0,-32 0,32 0,-31 0,31 0,0 0,0 0,-31 0,-1 0,32 0,-63 19,32-19,-1 0,64 0,-32 0,-32 0,1 0,31 0,-32 0,-31 0</inkml:trace>
  <inkml:trace contextRef="#ctx0" brushRef="#br0">17705 8872,'0'19,"0"38,0-38,0 19,0-19,0 19,0 19,0 0,0 0,0 0,31 0,-31 0,0 0,0 0,0-1,0 1,0 0,0 0,0-19,0 0,0 1,0-1,0 0,32 19,-32-19,0-19,0 19,0-19,0 0,0 19,0 0,0-19,0 19,0 0,0-19,0 19,0-19,0 19,0 0,0-19,0 0,0 19,0-19,0 0,0 19,31-38,-31 19,0-19,-31 0,-1 0,-62 0,-1 0,64 0,-1 0,-31 0,32 0,-1 0,-31 0,32 0,-1 0,-31 0,-31 0,62 0,-63 0,1 0,62 0,-62 0,-1 0,64 0,-1 0,-62 38,62-38,-31 0,32 0,-64 0,64 0,-32-19,31 19,-62 0,31 0,31 0,-31 0,0 0,-31 0,62 0,-62 0,31 0,-31 0,94 38,-63-38,0 0,31 0,-31 0,32 0,-1 0,32 0</inkml:trace>
  <inkml:trace contextRef="#ctx0" brushRef="#br0">8223 6650,'31'0,"-31"0,63 38,-31-1,-32 1,94-38,-94 57,0-19,32-19,-32 0,0 19,0 0,0 0,0-19,-32 38,32-19,-63 0,63 0,-31-19,31 0,-95 19,64-19,-32 38,-32-38,32 38,32-57,31 19,-95-19,64 19,-32 19,-32-19,32-19,63 38,-31-38,31 19,-32-19,-31 38,31-38,32 38,-63-38,63 38,-31-38,31 38,-32-38,32 19,-63 38,63-38,-31-19,31 38,-63 19,63-38,0 0,-32-19,32 19,0 19,-31-38,31 39,0-1,0 0,0-1,0 1,0 0,0-19,0 19,0 0,0 0,0-19,0-19</inkml:trace>
  <inkml:trace contextRef="#ctx0" brushRef="#br0">6836 8094,'0'0,"0"19,0 18,0-18,0 19,63 0,-63-19,32 19,-32-19,63 19,-63-19,0 19,31-19,-31 0,63 19,-31-19,31-19,-63-38,63-38,-63 38,63 19,-63-19,94 19,-94-19,32 19,-32-19,0 0,31 38,-31-18,0-1,0-19,0-1,0 20,0 0,0 19</inkml:trace>
  <inkml:trace contextRef="#ctx0" brushRef="#br0">6490 7295,'0'-19,"-63"19,63-38,0 19,0-38,0 38,31-19,-31 0,32 19,-32 0,63 19,-63-38,63 38,0 0,-32 0,32 0,-31 57,-32-38,0 19,0 0,0 19,0 0,0-19,-63 0,63 0,-63 19,63-38,-63 0,63 19,-32-19,-31 38,63-38,-94-19,94 38,-32-38,32 38,-31-38,31 38,0-38,31 0,64-19,-32 19,0-19,0 19,31-57,-31 57,0-38,0 38,0-38,-31 38,-32 19,0-19</inkml:trace>
  <inkml:trace contextRef="#ctx0" brushRef="#br0">7057 9176,'-63'0,"31"0,1 0,-32 19,31-19,-31 38,63-19,-63 19,32 0,-32 0,0 19,63-38,0 0,0 19,-32-19,32 19,0-20,0 1,0 19,0 19,0-38,0 0,0 19,0-19,0 19,0-19,0 20,0-1,0-19,0 0,0 19,0 0,63-38,-63 38,32 0,-32 0,63-38,-63 19,31-19,-31 38,63-38,-63 38,63-38,0 19,0-19,-31 0,-32 19,63-19,0 0,31 0,-62 0,31 0,-32 0,32-38,-31 38,-32-19,63 19,-63-19,32 19,-32-38,31 38,-31-38,95-19,-95 38,31-19,-31 19,63 0,-63-19,32 38,-32-19,0-19,63-20,-63 20,0 0,0 19,31-19,-31 19,0 0,0-19,0 19,0-18,0 18,0-19,0 38,0-19,0 0,-63 19,63-38,0 19,-31 19,31-38,-32 0,32 19,-63 19,63-19,-31 19,-1 0,32-38,-63 38,0-19,31 19,-31 0,63-19,-31 19,-1 0,32-38,0 57,0 19,0-19,0-19,0 38,0 19,0-19,63-19,-63 0,0 19,0 0,32-38,-32 19,0 19,0-57,0-19,0 0,-32-19,32 0,-31 38,31 0,0-19,0 19,-32 19,32-19,0-19,0 38,0-19,63 19,-31 0,31 0,-31 0,62-38,-31 38,0 0,-31 0,-1 0,32 0,-31 0,-32-19,0 38,0-19</inkml:trace>
  <inkml:trace contextRef="#ctx0" brushRef="#br0">6899 9612,'0'-19,"0"-18,0-1,0 38,0-19,63 19,-63-19,63 19,-31 0,31 0,0 0,-63 0,31 38,-31 0,0-1,0 1,0-19,-63-19,63 57,-94-19,94-19,-63-19,63 38,31-38,1 0,31 0,-32 0,1 0,31 0,-32 0,32 0,-63 0,0 38,0 1,0-20,0-19,0 38,-63-38,63 38,-94-38,94 19,-95-19,95 19,-63-19,32 0,-1 0,-31 0,32 0,-32 0,63 0</inkml:trace>
  <inkml:trace contextRef="#ctx0" brushRef="#br0">8915 8549,'0'-38,"0"38,0-19,0 0,32-19,-32 19,63-19,-32 0,-31 19,95 19,-95-57,63 0,-63 38,63-19,0 1,-63 18,31-19,-31 18,63 1,-63-38,32 38,-32-19,63 0,-63-19,31 38,-31-19,63 0,-63 19,32-19,-32 0,63 19,-63-19,0 19,31 0,-31-19,0 19,63-19,-63 0,0 0,32 38,-32-19,0 0,31 19,-31-57,63 0,-63 19,0 19,32-19,-32 19,0 0,63-19,-63 19,31 19,-31-19,0-19,32 19,-32 0,0-19,63 38,-63-19,0 0,31 19,-31-38,0 19,0 0,0-19,32 38,-32-18,0-1,0 19,0 0,-63 0,63 37,-63-37,0 57,31-38,-62 19,94 0,-32-38,32 19,32-38,-1-19,-31 19,32-19,31 0,-63 19,31 19,-31-18,63 18,-31 0,-1 0,33 0,-33 0,32 0,-63 18,32-18,-32 38,63-19,-63 0,0 38,31-57,-31 57,0-38,0 0,0 19,0 19,0-38,0 0,0-19,0 0</inkml:trace>
  <inkml:trace contextRef="#ctx0" brushRef="#br0">10112 7618,'0'38,"0"-19,0 0,0 19,0-19,0 0,0 19,0-19,-63 0,63 19,0-19,-31 0,31 19,0-19,63-19,-32 0,32 0,-31 0,0 0,31 0,0 0,31 0,-62-38,31 38,-95 0,32 0,0 0</inkml:trace>
  <inkml:trace contextRef="#ctx0" brushRef="#br0">10522 7732,'0'0,"0"19,0 19,0 19,0-19,0 0,0 0,0 0,0-19,0 0,0 20,0-1,-31-38,31-19,0 19</inkml:trace>
  <inkml:trace contextRef="#ctx0" brushRef="#br0">14964 6782,'63'0,"-63"0,32 0,-32 38,31 0,-31-19,63 0,-63 19,63-19,0 19,-63 0,63-19,0 38,-31-38,-32 0,63 19,-63-19,94 19,-94 0,62 0,-30 0,-32-19,95 38,-64-19,32 0,-63-19,95 38,-95-38,94 19,-94-19,95 19,-95-19,31 19,-31-19,63 0,-63 19,63-38,-63 57,32-38,-32 0,63-19,-63 57,31-19,-31 1,63-39,-63 38,63 18,-63-18,32-38,-32 38,31-38,-31 19,0 19,95-38,-95 38,31-19,-31-19</inkml:trace>
  <inkml:trace contextRef="#ctx0" brushRef="#br0">16066 8150,'32'0,"-1"0,1 19,62 0,-62 19,-32-19,63 0,-63 19,63-19,-63 19,63 0,-63 0,94 0,-94 0,32-19,-32 19,31-38,-31 19,63-19,-63 19,32-19,-1 0,-31 19,63-19,-63-19,32 0,-32 0,0-38,0 38,94-38,-94 0,0 19,32 0,-32-38,63-18,-63 37,63-1,-63 1,0 0,32-38,-32 57,0 19,0 19,0 38,0-38</inkml:trace>
  <inkml:trace contextRef="#ctx0" brushRef="#br0">17453 7010,'31'0,"-31"0,-31 0,-32 0,31 0,-31 0,0 0,32 0,-1 0,-62 0,62 0,32 38,-95-38,64 0,-64 19,64-19,-1 0,1 0,31 38,0-19,0 38,0-38,0 19,0-19,0 0,0 19,0-38,0-19,31-19,64 38,-32 0,-32 0,1 0,63 0,-32 0,0 0,-32 0,32 0,-63 0,63 0,-63 38,0 0,0-19,0 0,-31-19,31 38,-95-38,64 19,-1-19,-62 0,30 38,1-38,0 0,0 0,-31 0,31 19,31-19,-31 0,32 0,31 38,-63-38,31 0,-31 0,63-19,32 0,-32 19</inkml:trace>
  <inkml:trace contextRef="#ctx0" brushRef="#br0">15405 4084,'0'0,"0"-57,32 19,-32 19,63-38,-63 19,94-18,-62-1,30-19,-62 19,126 0,-94-19,62 19,-31-19,-31 38,31-19,0-19,0 19,-63 19,63-19,-63 19,63 19,-63-19,0 19,0 0,31 19,-31-57,63 19,-31 0,-32 19,0-19,63 38,-63 0</inkml:trace>
  <inkml:trace contextRef="#ctx0" brushRef="#br0">16444 2774,'-63'0,"32"38,-1-38,32 38,-63-38,32 0,31 38,-63-38,0 38,31-38,1 38,-32-38,63 19,-32-19,32 19,0-38,0 19</inkml:trace>
  <inkml:trace contextRef="#ctx0" brushRef="#br0">16507 2736,'0'38,"0"-19,32 19,-32 0,0 0,0 0,94 0,-94 0,32 0,-32 19,0-19,63-19,-63 19,0-19,31 0,-62-38,31 19</inkml:trace>
  <inkml:trace contextRef="#ctx0" brushRef="#br0">14838 3211,'63'0,"-31"-38,31 38,0-57,0 19,0 38,-32-38,1 38,31-19,-32 19,32-38,0 38,-63-19,-31 19,-64 38,1 19,94-57</inkml:trace>
  <inkml:trace contextRef="#ctx0" brushRef="#br0">14901 3287,'0'19,"0"0,0 19,0-19,0 0,0 19,32-38,-32-19,63-19,-32 38,-31-19,63 19,0 0,-31-38,31 38,0 0,-63 19,31-19,-31 19,0 0,-31 19,-1-38,1 38,-32-38,0 38,0-38,-63 76,31-76,1 38,31-38,0 38,31-38,1 0,31 0</inkml:trace>
  <inkml:trace contextRef="#ctx0" brushRef="#br0">9356 3894,'0'-19,"-31"-37,31 18,0 0,0 0,-63-19,63 0,0 0,-32 0,32 0,-63 0,0-19,63 19,-63 19,0-19,63 0,-63 19,0 0,31-19,-31 19,0-19,-30-38,30 38,31-1,-31 20,32 19,-32-19,31 38,-31-38,-31-19,62 39,-62-20,31 0,0 0,-32-19,32 19,-31-19,62 38,1 0,-32 19,31-57,-31 57,31-38,1 38,-32-38,31 0,-62 0,31-19,-32 19,64 19,-1 19,-31-57,32 57,-32-19,-32 19,64-38,-1 38,-62 0,62-19,-31 19,0 0,32-38,-1 38,-31 0,32-19,-1 19,-31 0,31-19,-31 19,32 0,-1-57,-31 57,32-19,-1 19,-62-38,31 38,31 0,-31 0,32 0,31-19,-63 19,31 0,32-19,-63 19,32 0,-1 0,32-38,-63 38,32 0,62 19,32 38,-31-19,31-19,0 19,-63 0,126 0,-126 0,94-19,-62 19,31 0,-126-76,-32 19,64-19,31 0,-63 38,63-38,-63 38,63-38,-63 38,63-57,-63 19,63 19,-95-19,64 0,31 19,-62-19,62 19,30 38,2-19,31 0,0 0,0 0,31 0,-31 0,32 0,-32 0,31 0,-62 0,-1 0,32 0,-31 0,-1 0,-31-19,0 19,0 0</inkml:trace>
  <inkml:trace contextRef="#ctx0" brushRef="#br0">8128 1463,'0'0,"63"-76,0 57,0-19,0 19,0-38,0 38,-31-19,62 19,-62-19,30 38,-62-19,31 19,-62 0,-31 19,62-19</inkml:trace>
  <inkml:trace contextRef="#ctx0" brushRef="#br0">8097 1482,'0'19,"0"0,0 19,31-38,-31 19,0 19,63 0,-63-19,0 0,32-19,-32 0,63 0,-32-38,1 38,31-76,-32 76,64-19,-64 19,32-38,-1 38,33-19,-64 19,1 0,31 0,-31 0,-1 0,32 0,-63 0,0 38,0 19,-63-19,-31 19,30-19,-30-19,32-19,-1 57,-32-57,32 57,32-57,-32 38,0-19,31-19,-31 38,32-38,31-19,0 19</inkml:trace>
</inkml:ink>
</file>

<file path=ppt/ink/ink6.xml><?xml version="1.0" encoding="utf-8"?>
<inkml:ink xmlns:inkml="http://www.w3.org/2003/InkML">
  <inkml:definitions>
    <inkml:brush xml:id="br0" width="76.2" height="76.2" fitToCurve="1"/>
    <inkml:brush xml:id="br1" width="76.2" height="76.2" color="FF000000" fitToCurve="1"/>
    <inkml:brush xml:id="br2" width="76.2" height="76.2" color="3366FF00" fitToCurve="1"/>
    <inkml:context xml:id="ctx0">
      <inkml:inkSource>
        <inkml:traceFormat>
          <inkml:channel name="X" type="integer" max="1680" units="cm"/>
          <inkml:channel name="Y" type="integer" max="1050" units="cm"/>
        </inkml:traceFormat>
        <inkml:channelProperties>
          <inkml:channelProperty channel="X" name="resolution" value="28.33052" units="1/cm"/>
          <inkml:channelProperty channel="Y" name="resolution" value="28.37838" units="1/cm"/>
        </inkml:channelProperties>
      </inkml:inkSource>
    </inkml:context>
  </inkml:definitions>
  <inkml:trace contextRef="#ctx0" brushRef="#br0">4257 380,'34'-32,"-34"0,0-1,0 66,0 64,0 16,33 1,-33-1,0-32,0 17,0 15,0 17,0 15,0 1,0 0,0 16,0 16,0-48,0-49,0 0,0-16,0-16,0-1,0 1,0 0,0-1,0 1,0-33,0-16,0 0,-33-49,33-15,0 64</inkml:trace>
  <inkml:trace contextRef="#ctx0" brushRef="#br0">4644 72,'0'0,"0"0,33 0,-16 0,17 0,16 0,17 0,51 0,0 0,0-32,33 32,0-33,0 33,-33 0,-34 0,-17 0,-16 0,-1 0,0 0,1 0,-18 0,-16 0,17 0,16 17,-33-17,0 0,16 0,1 0,-17 32,-17 1,0 31,0 1,0 16,0-16,33 32,-33 33,0 16,0 16,34 17,-34-1,50-17,-50-31,34 0,-34-33,34 16,-34 1,0-1,0 1,33-17,-33-32,0-16,0-17,0 1,17-33,-17 0,-34 0,-33-17,34 17,-1 0,-16 0,-18 0,1 0,-34 0,1 0,-1 0,-50 17,-1-17,1 48,17-48,-34 0,-1 33,34-33,18 0,-1 0,18 0,16 0,50 0,0 0,18 0,16 0,0 0,50 16,34 33,-34-49,-50 0</inkml:trace>
  <inkml:trace contextRef="#ctx0" brushRef="#br0">4660 1256,'0'-16,"0"-17,17 50,-17-1,34 49,-34 15,50 17,-50-32,67 48,-33-48,-34 0,50 32,-16-16,-34-32,50-16,-50-1,0-16,17-16,-17 0,0-32,0-33,0-32,0-17,0-16,0 1,35 48,-35 16,50-15,-50 31,17 17,-17-1,17 33,-17 33,50 15,-16 32,-34 1,50 17,-50-33,50 32,-50-16,34 16,-34-32,17-16,-17-33,0-16,0-65,0-97,0 16,0 16,0-32,0 17,0 32,0 48,0 0,0 16,0 17,0-1,0 33,0 82,0 63,0-145</inkml:trace>
  <inkml:trace contextRef="#ctx0" brushRef="#br0">5619 1240,'0'16,"0"33,33-2,-33 2,0 0,34 32,-34 16,34 16,-34-15,0-50,16-15,-16-17,0-32,-16-33,-18-32,0 16,-16-64,0 31,16 1,34 32,-34 34,34-2,0-15,0-1,51-16,16-32,17-17,17 33,16 16,-33 65,-16 0,-18 0,-16 17,-34 15,16 0,-16 17,0 0,-33 32,-34 0,-1 0,-16-16,17-33,34-32,16 33,0-33,34-33,16 1,1-1,-34 33</inkml:trace>
  <inkml:trace contextRef="#ctx0" brushRef="#br0">12341 186,'0'-16,"0"97,0 32,0 17,-16 16,16 0,0 16,0 0,0 33,0-2,-51 2,51-17,0-48,0-33,0-32,0 0,0-16,-33-17,33-32</inkml:trace>
  <inkml:trace contextRef="#ctx0" brushRef="#br0">12509 202,'-16'0,"16"0,16 0,18 0,16 16,1-16,16 0,34 0,-17 0,17 0,17 0,0 0,-17 0,33 49,-16-49,-34 0,-17 0,0 0,-34 0,1 0,-17 0,16 0,-16 0,-17-16,17 16,-17 32,0 1,0-1,0 33,0 0,0 48,0 1,0 15,34 17,-34-16,0-16,33-2,-33 18,0-17,34-15,-34 15,0 17,0-17,33-15,-33-34,0-15,0-16,0-17,34-16,-34 16,0 16,0-48,-17 16,-16 0,16-16,-17 16,17 0,-16-32,-1 32,-33-17,0 17,-17 0,-50-32,-1 32,-16 0,-17 16,33-16,-17 33,35-33,16 32,51-32,16 0,17 0,17-16,0 16</inkml:trace>
  <inkml:trace contextRef="#ctx0" brushRef="#br0">12560 1175,'0'-32,"0"64,0 17,0-1,17 0,-17 17,0 0,33 32,-33-32,34 16,-34-33,17-15,-17 16,33-33,-33-81,0-49,51-32,-51 17,0-16,0 31,0 49,0 17,0 64,16 33,-16-1,51 17,-18 16,-33-17,51 17,-51-48,17 15,-17-32,0 1,33-17,-16-65,-17 16,0 1,0-16,0-17,0 32,0 17,0-1,-34 1,34 15,0 17</inkml:trace>
  <inkml:trace contextRef="#ctx0" brushRef="#br0">13149 948,'0'16,"17"17,-17 15,33 17,-33 16,34-16,-34 15,0-15,33-16,-33-17,0 17,-33-114,33 0,-34-31,34 96</inkml:trace>
  <inkml:trace contextRef="#ctx0" brushRef="#br0">13132 948,'-35'-32,"35"-1,0 1,0-1,0-15,18 15,16 1,-17-17,16 33,1-17,16 17,1 16,-35 0,35 0,-51 33,33 15,-33-15,0 32,0-17,0 1,-16-17,-18 1,17-1,0-32,-16 16,16-16,-17 0,18 0,16 0</inkml:trace>
  <inkml:trace contextRef="#ctx0" brushRef="#br0">3854 4400,'0'0,"0"32,0 1,0 15,0 1,34 0,-34 15,0 17,0 1,33 15,-33-32,0 0,0-1,17-15,-17 16,0 0,0 0,34 16,-34-33,0 17,0 0,0 32,0-32,33 0,-33-16,0 16,0-1,34 17,-34 1,0 15,0-16,0-16,17 0,-17-33,0 0,0 0,0-16,0 17,0-17,33 16,-33-16,0 1,0 48,0-33,0-64,0 32</inkml:trace>
  <inkml:trace contextRef="#ctx0" brushRef="#br0">4022 4400,'17'0,"0"0,16 0,34 0,-33 0,-17 0,0 0,16 0,-16 0,0 0,16 0,18 0,-18 0,1 0,16 0,-16 0,0 0,16 0,-16 16,-1-16,18 16,-1-16,34 0,0 0,18 0,15 0,-16 0,17 0,16-16,-50 16,17 0,-17 0,17 0,16 0,-16-33,-17 33,17 0,16-48,-16 48,-17 0,17-33,0 33,0 0,-1-32,2 32,-18 0,17-49,0 49,0 0,-17 0,16 0,-32 0,15-32,-15 32,-1 0,0 0,0 0,17 0,-33 0,-1 0,0 0,1 0,16 0,-17 0,18 0,16 16,0-16,0 0,0 0,16 0,-32 0,33 33,17-33,-34 0,17 0,16 0,-33 0,34 0,0 0,-18 0,-16 0,17 0,-17 0,34 0,-1 0,1 0,16 0,-16 0,16 0,2 0,-19 0,1 0,-1 0,1 0,-17 0,-17 0,17 0,-17 0,-17 0,17 0,-17 0,0 32,17-32,-17 0,1 0,-1 0,34 0,-34 0,34 0,-34 0,17 32,-17-32,1 0,-1 0,-16 0,16 0,-17 0,1 0,16 0,-17 0,1 0,-1 0,1 0,-1 0,0 0,1 0,-1 0,17 0,0 0,-16 0,50 0,-34 0,0 0,0 0,17 0,-33 0,16 0,-17 0,1 0,-1 0,0 0,18 0,-18 0,17 0,-16 0,-1 0,0 0,2 0,-2 0,34 0,-33 0,16 0,0 0,0 0,17-16,0 16,0 0,-17-32,1 32,16 0,-34 0,-16 0,-1 0,-16 0,17 0,-18 0,1 0,17 0,-17 0,-1 0,-16 32,0 17,0-17,0 1,0 32,0-17,0 17,0 0,0-16,0 32,0-16,0-1,0-15,0 0,0-1,0 1,0 16,0 16,0-16,0 0,0-17,34 1,-34 0,0-17,17-16,-17 17,0-1,0-16,0 0,0 17,0-1,0-15,0-1,33 16,-33-16,0 1,0 15,0 0,17-32,-17 17,0 15,0-16,0 1,17-17,-17 32,0 0,0-15,0-1,0 16,34-16,-34 17,0-1,0-15,16-1,-16 16,0-16,0 1,34 31,-34-15,0-17,0-16,-34 0,1 32,-1-32,-16 0,-1 0,18 0,16 0,0 0,-33 17,33-17,-17 0,1 0,-51 0,-17 0,-17 0,1 0,-1 32,1-32,-1 0,0 32,17-32,17 0,-17 0,17 0,-17 0,17 0,-34 0,1 0,-1 0,-16 0,16 0,-16 0,-1 0,18 0,16 0,17 0,-17-16,1 16,16 0,-18 0,1-32,0 32,0 0,-16 0,-18 0,18 0,-34 16,16-16,18 0,-18 0,18 0,-1 0,-16 0,16 0,0 0,1 0,-2 32,2-32,-1 0,1 0,-18 0,1 49,-17-49,16 0,1 0,-17 32,50-32,-50 0,16 32,18-32,16 0,0 0,-1 0,1 0,17 0,-16 0,-1 32,17-32,-17 0,17 0,-17 33,0-33,17 0,-16 0,32 0,-32 0,16 0,-17 0,34 0,-17 32,17-32,-1 0,1 0,0 0,0 0,0 0,-2 0,19 0,0 0,-1 0,1 0,-1-16,-33 16,17 0,17 0,-1 0,1 0,0 0,-18 16,18-16,0 0,-18 0,18 0,0 0,-1 0,1 0,16 0,-16 16,16-16,-16 0,33 33,0-33,-16 0,16 0,0 0,-33 0,16 0,17 0,0 0,-33 0,16-16,-16 16,33 0,0 0,-16 0,-1 0,1 0,-1 0,-16 0,-1 0,-16 0,17 0,-2 0,-15 0,17 0,16 0,0 0,1 0,16 0,0 0,1 0,-18 0,17 0,0 0,-33 0,33 0,0 0,1 0,-18 0,17 0,-16 0,-1 0,0 0,18-17,-18 17,-16 0,33 0,0 0,-17 0,-16 0,50 0,-34 0,51 33,0-33,-17 32,0-32</inkml:trace>
  <inkml:trace contextRef="#ctx0" brushRef="#br0">4694 4854,'0'0,"0"16,0 33,0-17,0 17,0-17,0 1,0-1,0 0,0 17,34-17,-34 17,0 0,0 16,0-1,0-15,33 0,-33-1,0 1,0-17,0 1,0 16,0-1,17-15,-17-17,0 0,0 16,0 1,0 16,0-1,0 1,0-17,0 17,0-33,0 0,0 1,33 15,-33 0,0-15,0 15,0-16,0 17,0-1,0-113,0 81</inkml:trace>
  <inkml:trace contextRef="#ctx0" brushRef="#br0">4778 4854,'17'0,"16"0,-16 0,17 0,-18 0,1 0,17 0,-17 0,-1 0,18 0,-17 0,17 0,-17 32,34-32,-18 0,1 0,-1 0,1 0,33-16,-16 16,-1 0,-16 0,-1 0,1 0,-1 0,-16 0,0 0,17 0,-18 0,-16 16,17 17,-17-17,0 0,0 16,0 17,0-16,34 15,-34 1,0-1,33 17,-33-16,0 16,0 0,34 16,-34-16,0-17,17-15,-17-1,0 17,0-17,33 1,-33-1,0 0,0 33,0-32,0-1,0-16,0 17,0-1,0 1,0-17,0 16,0-15,0 15,0-16,-16 17,16-17,-17-16,0 0,-17 0,-16 0,33 32,-16-32,16 0,-17 0,-16 0,16 0,-16 0,-1 0,1 0,16 0,18 0,-1 0,-17 17,-16-17,16 0,1 0,-1 0,34 16,-34-16,18 0,-19 0,35 32,-34-32,34 16,17-16,-17 0</inkml:trace>
  <inkml:trace contextRef="#ctx0" brushRef="#br0">6257 4838,'0'0,"0"32,0 0,0-15,0-1,0 16,0 17,0 0,34-1,-34 1,0 16,0 0,0-17,0 1,33 16,-33 0,0-17,0 1,0-1,0 1,17-16,-17 15,0 1,0-1,0 1,0 0,0-17,0 17,0-17,0 17,0-33,0 0,0 17,0-1,34-16,-34 1,0 15,0-16,0-16,0 0</inkml:trace>
  <inkml:trace contextRef="#ctx0" brushRef="#br0">6392 4740,'16'0,"1"0,0 0,17 0,-18 0,1 0,34 0,-18 16,1-16,-1 0,1 0,16 0,-16 0,-17 0,16 0,18 0,-18 0,-16 0,0 0,33 0,-33 0,0 0,0 0,17 0,-17 0,17 0,-1 0,1 0,-17 0,0 0,16 0,-16 33,0-33,-17 16,33 33,-33-33,0 0,0 33,34-1,-34 34,0-18,0 1,0-16,17 0,-17 32,0-17,0 1,0 0,33 16,-33 17,0-34,0 1,0-16,0 0,0-1,0-15,34 15,-34-32,0 1,0 15,0-16,0 1,17 15,-17 0,0 1,0-17,0 17,-51-33,18 0,16 0,0 0,-33 0,16 0,1 0,-1 0,0 0,1 0,16 0,-17 16,0-16,-17 0,35 0,-18 32,0-32,-16 16,33-16,0 0,-16 0,16 0,0 0,-16 0,-1 0,17 0,17 33,-17-33,-16 0,-1-16,17-1,17 17</inkml:trace>
  <inkml:trace contextRef="#ctx0" brushRef="#br0">7980 4715,'0'0,"0"16,0 33,0-17,0 17,0-17,0 1,0-1,0 1,0 15,34-15,-34 15,0 1,0 16,0 0,0-17,33 1,-33 0,0-1,0-15,0-1,0 17,0-1,17-15,-17-17,0 0,0 17,0-1,0 17,0 0,0-1,0-15,0 15,0-32,0 1,0-1,34 16,-34 1,0-17,0 16,0-15,0 15,0 0,0-113,0 81</inkml:trace>
  <inkml:trace contextRef="#ctx0" brushRef="#br0">8064 4715,'17'0,"17"0,-18 0,18 0,-17 0,0 0,16 0,-16 0,0 0,16 0,-16 0,17 0,-17 32,33-32,-16 0,-1 0,1 0,-1 0,35-16,-18 16,0 0,-16 0,0 0,-1 0,1 0,-18 0,1 0,17 0,-17 0,-17 16,16 17,-16-17,0 0,0 17,0 15,0-15,34 15,-34 1,0 0,34 16,-34-17,0 17,0 0,33 16,-33-16,0-16,17-17,-17 0,0 17,0-17,35 1,-35-1,0 1,0 32,0-33,0 1,0-17,0 16,0 1,0-1,0-16,0 17,0-17,0 16,0-15,-17 15,17-16,-18-16,1 0,-16 0,-18 0,34 33,-16-33,16 0,-17 0,-16 0,17 0,-18 0,1 0,-1 0,18 0,16 0,0 0,-16 16,-18-16,18 0,-1 0,0 0,34 16,-33-16,16 0,-17 0,34 32,-33-32,33 17,17-17,-17 0</inkml:trace>
  <inkml:trace contextRef="#ctx0" brushRef="#br0">9543 4699,'0'0,"0"32,0 1,0-17,0 0,0 17,0 15,0 1,34-1,-34 1,0 16,0 0,0-17,0 1,34 16,-34 0,0-17,0 1,0 0,0-1,16-15,-16 15,0 1,0 0,0-1,0 1,0-16,0 15,0-15,0 15,0-32,0 1,0 15,0 1,34-17,-34 0,0 16,0-15,0-17,0 0</inkml:trace>
  <inkml:trace contextRef="#ctx0" brushRef="#br0">9678 4602,'17'0,"-1"0,1 0,17 0,-17 0,-1 0,35 0,-18 16,1-16,0 0,-1 0,18 0,-18 0,-16 0,17 0,16 0,-16 0,-18 0,1 0,34 0,-35 0,1 0,0 0,17 0,-18 0,18 0,0 0,-1 0,-16 0,0 0,16 0,-16 32,0-32,-17 16,34 33,-34-33,0 0,0 33,33 0,-33 32,0-16,0 0,0-17,17 1,-17 32,0-16,0 0,0-1,34 18,-34 15,0-32,0 0,0-17,0 1,0 0,0-17,33 17,-33-33,0 0,0 16,0-15,0-1,17 16,-17 1,0-1,0-16,0 17,-50-33,16 0,17 0,0 0,-33 0,16 0,1 0,-1 0,1 0,-1 0,17 0,-16 16,-1-16,-16 0,33 0,-17 32,1-32,-18 17,34-17,1 0,-18 0,17 0,0 0,-16 0,-1 0,17 0,17 32,-16-32,-18 0,0-16,18 0,16 16</inkml:trace>
  <inkml:trace contextRef="#ctx0" brushRef="#br0">11207 4698,'0'0,"0"16,0 33,0-17,0 17,0-17,0 1,0-1,0 1,0 15,33-15,-33 15,0 1,0 16,0 0,0-17,34 1,-34 0,0-1,0-15,0-1,0 17,0-1,17-15,-17-17,0 0,0 17,0-1,0 17,0-1,0 1,0-17,0 17,0-33,0 1,0-1,33 16,-33 1,0-17,0 16,0-16,0 17,0-1,0-113,0 81</inkml:trace>
  <inkml:trace contextRef="#ctx0" brushRef="#br0">11291 4698,'16'0,"18"0,-17 0,16 0,-16 0,0 0,17 0,-18 0,1 0,17 0,-17 0,16 0,-16 32,33-32,-16 0,0 0,-1 0,1 0,33-16,-17 16,1 0,-18 0,1 0,0 0,-1 0,-16 0,0 0,16 0,-16 0,-17 16,17 17,-17-17,0 0,0 17,0 15,0-15,34 15,-34 1,0 0,33 15,-33-15,0 16,0 0,34 16,-34-16,0-17,17-15,-17-1,0 17,0-17,33 1,-33-1,0 1,0 32,0-33,0 0,0-15,0 15,0 0,0 1,0-17,0 17,0-17,0 16,0-16,-17 17,17-17,-16-16,-1 0,-17 0,-16 0,33 32,-17-32,18 0,-18 0,-16 0,16 0,-16 0,-1 0,1 0,16 0,17 0,1 0,-18 17,-16-17,16 0,0 0,1 0,33 16,-34-16,17 0,-16 0,33 32,-34-32,34 17,17-17,-17 0</inkml:trace>
  <inkml:trace contextRef="#ctx0" brushRef="#br0">12769 4682,'0'0,"0"32,0 1,0-17,0 0,0 16,0 17,0 0,34-1,-34 1,0 16,0 0,0-17,0 1,33 16,-33 0,0-17,0 1,0 0,0-1,17-15,-17 15,0 1,0 0,0-1,0 1,0-17,0 17,0-17,0 17,0-33,0 1,0 15,0 0,34-15,-34-1,0 16,0-16,0-16,0 0</inkml:trace>
  <inkml:trace contextRef="#ctx0" brushRef="#br0">12903 4584,'17'0,"0"0,0 0,16 0,-16 0,0 0,33 0,-16 17,1-17,-2 0,1 0,16 0,-16 0,-17 0,16 0,18 0,-18 0,-16 0,0 0,33 0,-33 0,0 0,0 0,16 0,-16 0,17 0,-1 0,1 0,-18 0,1 0,17 0,-17 32,-1-32,-16 16,34 33,-34-33,0 0,0 33,34 0,-34 32,0-16,0-1,0-15,16 0,-16 32,0-16,0-1,0 1,34 16,-34 17,0-33,0-1,0-15,0 0,0-1,0-15,34 15,-34-31,0-1,0 16,0-15,0-1,16 16,-16 1,0-1,0-16,0 17,-50-33,16 0,18 0,-1 0,-34 0,18 0,-1 0,1 0,-1 0,1 0,16 0,-17 16,1-16,-18 0,34 0,-16 32,-1-32,-16 17,33-17,0 0,-16 0,16 0,0 0,-17 0,1 0,16 0,17 32,-17-32,-16 0,-2-16,18 0,17 16</inkml:trace>
  <inkml:trace contextRef="#ctx0" brushRef="#br0">14308 4675,'0'-16,"0"32,0 17,0-1,0 17,0-17,0 1,0-1,0 1,0 15,33 1,-33 0,0-1,0-15,0-1,0 0,17 17,-17-16,0-1,0 0,0 1,0 15,0 17,0-32,0 15,0 1,0 0,0-1,0-15,0-17,0 33,34-1,-34-32,0 17,0 16,0-17,0 0,0 1,0-17,0 16,0 1,0-17,0 17,0-17,0 0,0 16,0-15,0-1,0 0,0-32,0-17,0 1,0 0,0-1,0 33</inkml:trace>
  <inkml:trace contextRef="#ctx0" brushRef="#br0">14442 4659,'0'0,"34"0,-17 0,-1 0,18 0,16 0,-33 0,17 0,-1 0,1 0,16 0,-16 16,0-16,-1 17,1-17,-1 0,1 0,-17 0,16 0,1 0,-17 0,16 0,-16 0,1 0,-1 0,16 0,1 0,-17 0,16 0,-16 0,0 0,17 0,-34 32,0-16,0 0,0 17,0-17,-17 0,17 33,0-17,0 17,-34 0,34-1,0 1,0-17,0 17,0 0,0-1,0 1,0 0,0-1,0 1,0 0,0-1,0 1,0 16,0-17,0-15,0 15,0-31,0 31,0-32,0 17,17-33,-17 32,0-15,0-1,0 16,17-16,-17 17,0-17,0 16,17-32,-17 17,0-17,-34 0,0 0,-16 0,16 0,18 0,-18 0,-1 0,2 0,16 0,0 0,-33 0,16 0,1 0,16 0,0 0,-33 0,33 0,-17 0,17 0,-33 0,33 0,-16 0,16 0,-17 0,1 0,16 0,0 0,17 32,0-32,0 0</inkml:trace>
  <inkml:trace contextRef="#ctx0" brushRef="#br0">19014 3946,'0'-32,"0"16,-17 0,0 16,17-33,-50 33,16 0,0 0,-16 0,16 0,1 0,-18 0,1 0,0 17,16-17,-16 16,33-16,-17 32,-16-32,33 32,-17 16,-16-31,33 15,-33 17,33-33,-17 32,34-15,-50-1,50 1,-17-1,17 17,-33-1,33 1,0 16,0 16,0-16,0 0,0-17,16 1,-16 0,17-1,17-15,-17-1,16 17,-16-17,33 1,-16-1,16-16,18 17,-1-1,0-32,51 65,-34-65,33 49,1-49,-1 0,2 0,-18 0,-17 0,-17 0,17 0,-17-16,0 16,17-17,-33 17,16-32,17-1,-17 1,0-17,0 17,17-17,-33-16,-1 33,-16-17,-1 17,1 0,0-33,-18 16,18-32,-34 16,0 0,0 0,0 0,0-16,-17 17,-16-18,33 18,-34-17,0 48,18-16,-35 34,18-17,-1-1,-33 1,16 16,1 16,-17-49,16 49,-16-32,-34 32,1 0,-1 0,0 0,17 0,-17 0,17 0,-16 0,15 0,-16 0,0 32,0 1,0-1,34 0,17 1,33-33,0 16,17 15,0-14,0-17</inkml:trace>
  <inkml:trace contextRef="#ctx0" brushRef="#br0">18123 4789,'0'16,"0"0,0 17,0-1,0 17,0-17,0 17,0 0,0-17,0 17,0-1,0 1,17 16,-17-17,0-15,17-1,-17 1,0 15,0-15,0-1,0 1,0 31,0-15,0 0,0-1,0 17,0 16,0-16,0-16,0 16,0 0,0-17,0 1,0 0,0-1,33 1,-33-17,0 1,0-1,0 0,0-16,0 16,0 1,0 15,0 1,0-17,17 1,-17-1,0 17,0-17,0-16,0 1,0 15,0-16,34-16,-34 17,0 15,17-64,-17 32</inkml:trace>
  <inkml:trace contextRef="#ctx0" brushRef="#br0">18274 7026,'17'0,"17"0,-17 32,-1-32,18 0,-17 0,16 16,1-16,0 0,-18 33,35-33,-1 32,17-32,17 16,-16-16,-1 33,17-33,-17 48,-17-48,-16 33,1-33,-19 0,35 0,-34 16,16-16,1 0,-1 0,1 0,-17 0,16 0,1 0,0 0,-18 0,18 0,16 0,-16 0,-1 0,1 0,16 0,-33 0,17 0,-17 0,16 0,-16 0,0 0,-17-32,33 32,1 0,16 0,-50-17,34 17,0 0,-34-16,33 16,-16 0,-17-32,17 32,0 0,-17-17,33 17,-16-32,-17 0,34 32,-34-33,33 33,-16-16,17 16,-34-32,16 32,-16-17,51 17,-51-32,33 32,-33-16,34 16,-34-33,34 33,-1-16,1-16,-34 32,0 0</inkml:trace>
  <inkml:trace contextRef="#ctx0" brushRef="#br0">20594 4481,'0'-33,"0"50,0 15,0-16,0 0,0 33,-34-16,34-1,0-16,0 33,0-1,0 1,0 0,0-1,0 1,-17 0,17-17,0 17,0-17,0 17,0-17,0 1,0-1,0 17,0-17,0 1,0 15,-33 17,33 0,0 0,0-17,0 1,0 0,0-17,0 1,0-1,0 0,0 17,0-16,0-17,0 16,0 17,0-33,0 16,0-15,0 15,0-16,0 1,0 15,0 0,-17-15,17 15,0-16,0 1,0 15,0 0,0-15,0-1,0 16,0-16,0 17,0-17,0 32,0-32,0 16,0-15,0 15,0 0,0-15,0-17,0 32,0 1,0-17,0 16,0 1,0 15,17-48,-17 16,0 1,0 15,33-32,-33 16,17-16,0-16,-17-33,0 49</inkml:trace>
  <inkml:trace contextRef="#ctx0" brushRef="#br0">18728 5535,'0'-16,"-17"16,-33 0,33 0,-17 0,18 16,-1-16,-17 16,17-16,-16 32,-1-15,17-17,17 16,0 16,51-16,-34-16,-1 0,18 33,-17-33,0 0,16 16,1-16,-34 33,17-33,16 16,-16 16,17-32,-34 33,16-17,-16 0,17-16,-17 32,-33-32,16 17,-17-17,17 32,1-32,-35 16,18-16,-1 33,0-33,1 0,-1 0,17 0,1 0,-18 0,0 0,18 0,16-16,0 32,0 0,0-16</inkml:trace>
  <inkml:trace contextRef="#ctx0" brushRef="#br0">18896 5713,'-17'0,"0"33,17-17,0 0,-33 16,33 17,0-33,0 0,0 17,0-17,17 0,-17 17,16-33,-16 16,17-16,17 0,-17 0,-17-16,33-33,1 0,-1 17,-16-17,-17 17,0 16,34 0,-34 32,0 0,0 0,0 17,0 15,0-15,0-1,0-16,0 17,0-17,17-16,-17 32,0-15,0-17</inkml:trace>
  <inkml:trace contextRef="#ctx0" brushRef="#br0">19334 5519,'0'16,"-34"-16,34 32,0 17,0-17,0 1,0-1,0 1,0 15,-17 1,17-17,0 1,0-1,0 1,17-17,-17 16,34-32,-1 16,-16-16,0 0,33 0,-16-16,0-32,-1 15,-16 1,-17-1,0-15,0 15,0 1,0 16,-17 16,-16-33,16 33,-17 0,-16 33,33-1,-17-16,34 17,-16-33,16 16,0-16,16 0,18 0,-17 0,-17 0</inkml:trace>
  <inkml:trace contextRef="#ctx0" brushRef="#br0">19838 5713,'0'-16,"0"-17,-34 33,0 0,18 0,-1 0,-17 0,34 17,0-1,0 0,0 17,17-33,17 32,-18-32,18 32,-17 1,16-1,-33 1,0-1,-33 1,16-33,-17 0,18 0,-18 0,17 0,0 0,17 0</inkml:trace>
  <inkml:trace contextRef="#ctx0" brushRef="#br0">20090 5697,'-34'0,"-16"0,33 0,-17 16,17 17,-16 15,33-15,0-17,0 0,0 16,0 17,0-16,0-17,17 0,16 16,-16-32,17 0,16 0,-33 0,33-48,-33-1,-17 49</inkml:trace>
  <inkml:trace contextRef="#ctx0" brushRef="#br0">20224 5746,'0'16,"0"0,17 16,-17 1,0-1,0 1,0-1,0-16,0-32,0-16,0-1,0 1,0-17,0 17,0 16,33-33,1 49,-34-16,34 16,-18 0,18 0,0 0,-1 0,-16 0,-17 16,0-16</inkml:trace>
  <inkml:trace contextRef="#ctx0" brushRef="#br0">18997 6475,'0'0,"0"49,0-1,33 0,-33 33,0-32,0-17,17 1,-17-1,0-16,0 1,0 15,0-64,0 32</inkml:trace>
  <inkml:trace contextRef="#ctx0" brushRef="#br0">18762 6508,'0'-17,"0"-15,50 0,-16-17,16 17,17-1,0 1,17 32,-15-33,31 33,-32 0,16 33,-34-1,0 1,-33-1,17 0,-34 17,0-17,0 17,0-1,0 17,-17-17,17-15,-34-1,1 1,16-17,-17 16,18-16,-18 17,0-17,1 16,-18-15,18-17,-1 48,1-48,-2 0,18 0,0 17,17-17</inkml:trace>
  <inkml:trace contextRef="#ctx0" brushRef="#br0">19737 6443,'17'0,"-17"16,0 0,0 17,16 14,-16-14,0-1,0 1,34-1,-34-16,0 17,0-50,0 17</inkml:trace>
  <inkml:trace contextRef="#ctx0" brushRef="#br0">19686 6475,'0'-16,"17"16,-17-49,34 49,16-32,-16 32,-1-16,18 16,-18 0,-16 0,-17 16,17 0,-17 17,0 15,0 1,0-18,-34 2,34-1,-16-32,16 49,-17-49,34 0,-1 0,18 0,33 0,-16 0,-1 0,-16 0,-18 32,-16 1,0-1,-33 1,-34-1,16-16,1-16,-34 49,33-49,18 0,-1 0,17 0,-16 0,16 0,0 0,-16 0,33 0</inkml:trace>
  <inkml:trace contextRef="#ctx0" brushRef="#br0">5955 8582,'17'0,"-17"49,0-1,0 1,33 16,-33 0,0 0,0 32,0 0,34-33,-34 1,0 16,33 16,-33 1,0 15,34-16,-34 1,0-17,34 16,-34-32,0 16,0-32,16-1,-16-15,0-1,0 17,0-17,0-16,0 1,0-17,0-65,0-49,0 114</inkml:trace>
  <inkml:trace contextRef="#ctx0" brushRef="#br0">6089 8598,'0'-16,"17"16,0 0,16 0,-16 0,0 0,17 0,-1 0,18 0,-1 0,17-32,17 32,0-33,34 33,16-65,1 33,34 0,-35 32,17-33,-33 33,-34 0,-17 0,-17 0,17 0,-33 0,0 0,-18 0,18 0,-17 0,16 0,1 0,0 0,-18 0,-16 16,0 33,34 0,-34 16,0-1,0 34,34-1,-34-16,0 16,33 1,-33-17,34 15,-34 1,17 1,-17-17,33 0,-33 0,34 0,-34-16,0-17,33 17,-33-32,0-17,0 0,17 17,-17-1,0 0,0 1,0-1,0 1,34-33,-34 16,0 16,0 1,0-1,0-16,0 17,17-33,-17 16,0 0,0 17,0-33,0-17,-51 17,34-16,1 16,-18 0,0-32,1 32,-1 0,-16 0,16 0,-16 0,-1 0,1 0,0 0,-18 0,18 0,-17 0,-17 16,17-16,0 0,-34 32,0-32,-17 0,0 0,17 0,0 33,17-33,17 0,17 0,16 0,0 0,18 0,-18 0,17 0,0 0,-33 0,33 0,0 0,-16 0,-18 0,35 0,-35 0,18 0,16 0,50 32,35-32,-18 0,-50 0</inkml:trace>
  <inkml:trace contextRef="#ctx0" brushRef="#br0">9804 8290,'0'49,"17"16,-17 16,0 16,50 0,-50-15,0 15,34 0,-34-16,0 16,33 16,-33-16,0-16,34 17,-34-1,0-32,33-17,-33 1,0 0,34-1,-34-31,0-1,0 32,0 1,0-33,0-16,0 0</inkml:trace>
  <inkml:trace contextRef="#ctx0" brushRef="#br0">9972 8307,'33'0,"18"0,-18 0,1 0,0 0,16 0,0 0,1 0,33 0,17 0,-1 0,1 0,-17 0,17 0,-34 0,17-49,-16 49,-17-16,-18 16,18 0,-35 0,18 0,-17 0,33 0,-50 0,17 0,0 0,-17 16,33 16,-33-15,17 31,-17 1,34 32,-34-16,33 32,-33-16,34 16,-34 17,34-1,-34 16,0 17,33-16,-33-17,0 1,0-33,34 0,-34-16,0 16,33-32,-33-1,0 1,17-1,-17 1,0 0,0-1,0-31,34-1,-34 16,0-16,17-16,-34 0,-17 0,1 0,16 0,-17 0,-16 0,-1 0,1 0,0 0,-1 0,-16 0,0 0,16 0,1 0,-1 0,0 33,1-33,-1 0,18 0,-18 0,1 0,0 0,-17-33,33 33,0 0,1 0,-18 0,35 0,-1 0,-17 0,17 0,1 0,-18 0,0 0,18 0,-1 0,-17 0,1 0,16 0,0 0,-17 0,18 0,16-16,-17 16,17-48,0-1,0 17,0-1,0 17,0-17,0-15,0 32,0-1,0-15,0 64,-34 17,34-49</inkml:trace>
  <inkml:trace contextRef="#ctx0" brushRef="#br0">13081 8339,'0'0,"34"16,-34 17,0-1,0 17,0 16,0 32,0 16,34 1,-34-1,0-15,0 47,33-16,-33 1,34 32,-34 0,0-32,0-16,0-33,34-17,-34-15,0-16,0-17,0 16,0-32,0 0</inkml:trace>
  <inkml:trace contextRef="#ctx0" brushRef="#br0">13216 8242,'34'0,"-1"0,18 0,-18 0,34 0,-33 0,0 0,-1 0,1 32,16-32,-16 16,-1-16,1 0,33 33,-17-33,1 0,16 0,-17 0,18 0,-1 0,-17 0,1 0,-18 0,18 0,-35 0,18 0,0 0,16 0,-16 0,-1 0,1 0,-1 0,1 0,-17 0,16 0,1 0,0 0,-18 0,1 0,34 0,-35 0,1 0,-17 0,0 32,0-16,34 33,-34 0,0-1,17 17,-17 0,0 32,0-16,0 17,0-1,33-16,-33 15,0-31,0 0,34 16,-34-16,0 16,33-32,-33-1,0 17,34-16,-34-1,0 1,0-16,0 15,0 1,0-17,17 1,-17 15,0-15,0-17,0 0,33 17,-33-17,0 16,0-15,17-17,-17 16,0 16,0 1,0-17,0-16,0 0,-50-33,33 33,-17 0,1-16,-18 16,18 0,-1-32,-16 32,-1 0,1 0,0 0,-1-33,18 33,-18 0,1 0,-1 0,18-16,-34 16,33 0,0 0,1 0,-1 0,1 0,-1 0,0 0,1 0,-1 0,-16 0,16 0,1 0,16 0,-17 0,17 0,1 0,-18 0,34 0,-50 0,16 0,17 0,1 0,-18 0,17 0,0 0,-16 33,16-33,17 16,-34-16,1 0,-1 0,17 0,1 0,-18 16,0-16,18 0,16-32,33-17,-33 16,0 33</inkml:trace>
  <inkml:trace contextRef="#ctx0" brushRef="#br0">16543 5324,'17'0,"33"0,-16 0,-17 0,16 0,1 0,33 0,-17 0,18 0,-1 0,17-32,-17 32,1 0,33 0,-34 0,-16-17,-1 17,-16 0,16 0,-33 0,0 0,16 0,18 0,-35 0,1 0,-17 0,-33 0,-1 33,0-33,34 0</inkml:trace>
  <inkml:trace contextRef="#ctx0" brushRef="#br0">16711 5470,'-17'0,"1"0,-1 0,-17 0,17 0,17 0,34 0,-17 0,0 0,-1 0,35 0,-35 0,18 0,-17 0,16 0,1 0,0 0,-1 0,18 0,-18 0,1 0,-1 0,1 0,1 0,-2 0,-16 0,17 0,-18 0,1-33,17 33,-17 0,-1 0,18 0,-17 0,0 0,-1 0,18 0,-17 0,0 0,16 0,-16 0,0 0,16 0,-16 0,-17 0</inkml:trace>
  <inkml:trace contextRef="#ctx0" brushRef="#br0">17518 4983,'0'-16,"-16"16,49 0,1 33,-17-33,16 32,-16-32,17 33,-18-33,1 32,17-32,-17 16,-1-16,35 33,-18-33,1 0,-17 0,-17 16,33-16,-49 0,-1 0,17 32,-17-32,17 33,-34-33,34 16,-16 0,-1 33,17-33,-34 16,34 1,-33 15,33-15,-51-1,51 17,-17-33,17 0,-33 17,33-17,-34 16,34-15,-17-1,17 16,-33-32,33 17,0-17,0-49,0 0,0 49</inkml:trace>
  <inkml:trace contextRef="#ctx0" brushRef="#br0">16879 4919,'0'0,"-50"32,-1 0,34-32,-16 33,-17-1,16-32,17 49,-16-17,16-15,-17 15,17-16,1-16,16 49,-34-49,34 32,-17-32,0 0,17 17,-33-17,33 16,-17-16,17 0,0 16,50-16,-33 0,0 49,50-17,-50-32,17 49,-18-33,18 0,-17 17,16-17,-16 16,-17-16,50 17,1 15,-18 1,18-16,-34-33,-17 16,16-16,-16 32,34-32,-17 0,-17-16,0 16</inkml:trace>
  <inkml:trace contextRef="#ctx0" brushRef="#br0">5182 2698,'17'0,"0"0,-17 16,33-16,-33 33,34-33,-34 32,50-32,-50 49,34-33,-17 17,16-17,-16 16,17-16,-18 1,18 15,-17-16,16 17,-16-17,0 16,17-15,-18-17,18 48,-17-48,-17 49,33-49,-33 32,51-32,-51 33,33-1,-33-16,34-16,-34 33,34-33,-34 16,33-16,-33 32,34-32,-34 17,17-17,-17 16,33-16,1 48,-1-15,1-17,0 33,-18-49,-16 16,34-16,-34 16,34-16,-34 33,16-33,-16 16,17-16,-17 16,34-16,-34 32,17-32,-1 17,18 15,-17-16,16 1,-16-17,-17 32,34-32,-34 16,33-16,-33 16,17-16,0 33,17-33,-34 16,0-16</inkml:trace>
  <inkml:trace contextRef="#ctx0" brushRef="#br0">6291 3946,'-34'0,"68"0,-17 0,-1 0,18 0,0 0,-18 0,35 32,-18-32,-16 0,0 33,17-33,-18 0,1 0,17 0,-17 0,-1 0,-16-33,0 17,0 0,0-16,0 16,0 0,0-17,0 1,0 0,0 15,0-15,-33 16,33-1,-17 17,17-32,-17 32,17-16,0 16,0 0</inkml:trace>
  <inkml:trace contextRef="#ctx0" brushRef="#br0">6963 2925,'-17'0,"0"0,0 0,-16 0,16 33,-50-1,67-16,-17-16,17 33,-17-33,17 16,17 16,0-32,33 0,1 17,-1-17,0 0,-16 32,1-32,-2 32,1 1,-34-1,0 1,0-17,-17 16,-33-15,15-17,-15 0,-1 0,18 0,16 0,0 0,-33 0,33 0,17 0,0 0</inkml:trace>
  <inkml:trace contextRef="#ctx0" brushRef="#br0">7199 2941,'0'-16,"0"32,0 17,0-1,0 17,0 0,34-1,-34 1,16-17,-16 17,34-33,-34 0,17-16,16 0,-16 0,-17-16,34-33,-34 1,0-1,33-16,-33 33,0-17,0 17,0 16,0 32,0 16,0 1,34-1,-34 33,17-16,-17-1,50-15,-50-1,17-16,-17 1,17-17,-17-17,0 17</inkml:trace>
  <inkml:trace contextRef="#ctx0" brushRef="#br0">7417 2374,'0'16,"0"33,17-1,-17-31,17 31,-17 1,34 16,-34-17,33 1,-33 16,34 16,-34-32,33 15,-33 18,0-34,34 1,-34-1,34 1,-34-16,50-1,-33-32,-17 16,33-16,1-16,-1-65,1 16,-34-32,34 32,-34-16,0 32,0 17,0 16,0 16,0-33,-34 33,34-16,-34 16,18 0,-1 0,-17 0,1 16,-1 0,34 1,-33 47,33-31,0-17,0 16,0-32</inkml:trace>
  <inkml:trace contextRef="#ctx0" brushRef="#br0">8308 2812,'-17'0,"-17"0,-16 16,33-16,0 32,17-15,-50 15,16 0,1 17,33-33,16 0,18-16,16 0,18 0,-18 0,17 0,-16 0,-35 0,-16 33,17-33,-17 16,0 33,0-33,-33-16,-1 65,-33-33,16-32,18 16,-18-16,18 0,-1 0,-16 0,50 0,0-32,33 16,-33 16</inkml:trace>
  <inkml:trace contextRef="#ctx0" brushRef="#br0">8644 2828,'0'0,"-34"0,34 0,-17 32,-16 1,-1-17,17 16,-16 1,16 15,17-15,-51-17,51 17,0-1,0-16,17 17,0-17,33-16,-16 32,0-32,-1 0,1 0,16 0,-16 0,-17 0,16-48,-33 31,34 1,-34-16,0-1,0 33</inkml:trace>
  <inkml:trace contextRef="#ctx0" brushRef="#br0">8845 2877,'0'16,"34"0,-34 16,17 1,-17-1,33 1,-33-1,0 1,17-33,-17-17,0 1,-50-33,50 1,-17-17,17 33,0 15,0 1,0-16,0 32,33 0,1 0,0 0,-34 16,0-16</inkml:trace>
  <inkml:trace contextRef="#ctx0" brushRef="#br0">9149 2812,'0'0,"0"32,33 1,-33-1,0 0,17 17,-17-17,0-15,0 15,0 1,0-17,34 16,-34-32</inkml:trace>
  <inkml:trace contextRef="#ctx0" brushRef="#br0">8996 2309,'-16'-16,"16"16,0 0</inkml:trace>
  <inkml:trace contextRef="#ctx0" brushRef="#br0">9199 2082,'17'0,"-17"0,33 32,-33 17,51 16,-51 0,50 16,-50-16,51 16,-51-16,16 16,-16-33,34 1,-34-17,50 17,-50 0,34-1,-17-15,-17-17,50 33,-33-17,-17-16,34-16,-18 0,-16 0,34-32,-34-1,0 1,0 0,0-17,0 0,0 17,0-1,-34 33,34-32,-33 32,-1 0,1 0,33 16,-34-16,34 16,-34-16,51 0,-17 0</inkml:trace>
  <inkml:trace contextRef="#ctx0" brushRef="#br0">9905 2893,'16'0,"1"0,34-16,-51-1,33-15,-33-17,0 33,0 0,0-17,0 17,0-16,-33 32,16-33,-17 33,17 0,-16 33,16 15,17 17,-50 16,50-32,0-17,0 17,0-33,0 0,16 17,18-17,0 17,-1-1,18 0,-35-32,18 17,0-17,-18 0,1 0,17 0,-34-33,33 17,-33-16,0 15,17 1,-17 16</inkml:trace>
  <inkml:trace contextRef="#ctx0" brushRef="#br0">13233 2341,'0'17,"0"15,-17 0,17 1,-50 16,50-33,-34 32,34-15,-35-1,35-15,-16 31,16-32,-34 17,34 15,-17-15,17-1,-50 1,50 15,-34-31,34 15,-33 17,33-17,-34 1,34-17,-17 16,17 1,-33-1,16 17,17-33,-51 16,51 1,-16-17,-18 33,34-33,-17-16,17 32,-17-16,-16 33,33-33,-17-16,17 17,0 15,-34-16,34 0,-16 17,16-17,0 16,0-15,-17-17,17 16,0-16</inkml:trace>
  <inkml:trace contextRef="#ctx0" brushRef="#br0">12543 3476,'0'0,"0"33,0-1,0-15,-17-17,17 48,0-15,0 15,-17 1,17 0,0-17,0 0,0 17,-33-18,50-31,16-15,-16 15,-17-32,17 32,16 0,-33-16,17 16,0 0,-17-17,34 17,-1-32,-16 16,17-17,-18 17,-16 16,0 0</inkml:trace>
  <inkml:trace contextRef="#ctx0" brushRef="#br0">13317 3168,'0'0,"0"33,17-1,-17 1,0-1,16 17,-16-1,0 1,34-17,-34 17,17-16,-17 15,0 17,33-33,-33 17,0-16,0-17,0-16,0 0</inkml:trace>
  <inkml:trace contextRef="#ctx0" brushRef="#br0">13216 3168,'0'-48,"0"32,17-1,33-31,1 48,-18 0,18 0,-18 0,1 0,16 16,-16 33,-34-33,0 16,0-16,0 1,0 15,-34-16,17 17,-33-17,16-16,1 32,-1-32,1 0,-1 0,17 0,17 0,0 0</inkml:trace>
  <inkml:trace contextRef="#ctx0" brushRef="#br0">13703 3168,'0'-16,"0"16,-33 0,33 16,0 17,0-1,-17 1,17 15,0-15,0 15,0-31,17-17,-17 16,33-16,1 0,-1 0,1-33,-34 1,50-33,-50 16,34 1,-34 15,0 1,0 0,0 48,0 0,0 0,0 0,0 33,0 0,0-1,33-15,-33-1,17 1,-17-17,0 0,34-16,-34 0</inkml:trace>
  <inkml:trace contextRef="#ctx0" brushRef="#br0">14022 2682,'0'32,"0"1,0 15,0 17,0 0,34 0,-34 0,0 0,33-17,-33 1,51 0,-51-1,33 17,-33-32,34-1,-34-16,34-16,-18 0,-16-16,34-33,-34 1,0-1,34 0,-34 1,0-1,0 17,0 32,0-16,-34 16,0 16,18 0,-18 16,34 1,-17-17,17 16,0 1,0-17,0-16,0 0</inkml:trace>
  <inkml:trace contextRef="#ctx0" brushRef="#br0">14476 3249,'0'-32,"33"0,-33-1,34 1,-34-1,50-32,-50 17,34-17,-34 16,0 1,0-1,0 0,0 17,0 16,-34 16,-33 0,34 0,-1 32,0 1,18-1,16 0,-34 1,34 16,0-1,0 1,0-1,0 1,17 0,-17 16,33 16,-16-33,-17 1,51 0,-51-17,33-16,1 17,-1-33,-33 0,68-49,-35 0,-16-32,17 0,-34 16,33 1,-33 15,0 16,0 50,0 31,0 17,0-16,0-1,34-15,-34-1,17 1,-17-17,0 0,16-16,-16-16,0 16</inkml:trace>
  <inkml:trace contextRef="#ctx0" brushRef="#br0">14845 2909,'0'-32,"0"32,0-17,0 17</inkml:trace>
  <inkml:trace contextRef="#ctx0" brushRef="#br0">15081 3022,'0'0,"0"0,0 33,0-17,16-16,19 49,-1-17,-1-32,-16 33,-17-1,34-32,-34 32,0-15,0-1,-17 16,0-32,-33 33,-2-33,19 0,16 0,0 0,-17 16,18-16,16 0</inkml:trace>
  <inkml:trace contextRef="#ctx0" brushRef="#br0">15233 2617,'33'33,"-33"15,34 1,-17 32,-17-16,50 0,-50-1,51 18,-51-18,33 34,-33-33,0-1,0 17,34-32,-34-16,0-17,0-65,0-32,0-32,0 15,50 33,-50 17,17 15,0 33,16 0,1 0,-17 33,16 15,1-15,-34 15,0-15,0-1,17 17,-17-17,0 17,0-17,0 1,0-1,0-32,0 17,-34-1,34-16</inkml:trace>
  <inkml:trace contextRef="#ctx0" brushRef="#br0">6912 8161,'0'0,"0"-33,34 1,-34-1,17 33,-17-48,33 15,-33 17,34-16,-34-17,35 16,-2 1,-16-17,17 17,-18 0,18-1,-17-16,16 33,-33-16,34 16,0-17,-18 1,-16 16,34 16,-34-33,17 33,-17-32,17 15,16-15,-33 16,17 16,-17-16,0-1,17 17,-17-32,33 32,-33-16,17-17,-17 17,17 16,-17-32,34 32,-34-17,0-15,0 32</inkml:trace>
  <inkml:trace contextRef="#ctx0" brushRef="#br0">7317 7188,'33'0,"-33"0,51 0,-35-17,18 17,16-64,-16 47,0-15,16 16,-33-17,0 33,-17-48,33 48,-33-17,17 17,0 0,-17 17,0 31,0-15,0 15,0 1,0 0,0-1,0-31,0-1,0 16,0-32</inkml:trace>
  <inkml:trace contextRef="#ctx0" brushRef="#br0">4291 7642,'0'-17,"0"17,50 49,-33-33,17 33,-18 16,-16 0,51 0,-51-33,33 0,-33 33,51-32,-51 15,0-15,0-17,0-16</inkml:trace>
  <inkml:trace contextRef="#ctx0" brushRef="#br0">4240 7642,'0'-17,"0"-15,0 16,17-17,0 1,17 32,16-16,-16 16,16 0,0 0,1 0,-18 0,1 0,-17 0,16 32,-33 1,0-17,0 0,0 33,-16-49,-1 32,-34 17,35-49,-18 48,34-31,-50-17,50 16,-17-16,17 0</inkml:trace>
  <inkml:trace contextRef="#ctx0" brushRef="#br0">4795 7561,'0'16,"0"0,0 0,0 17,0 15,0-15,33-1,-33 17,0-17,17 1,17-33,-34 48,16-48,-16 0,0-32,34-17,-34 33,0-49,34-16,-34 32,0 33,0-16,0 16,0 16,33 48,-33-15,0-1,17 1,-17-1,0-16,35 0,-35 17,0-17,0 0,16-16,-16 0</inkml:trace>
  <inkml:trace contextRef="#ctx0" brushRef="#br0">5013 7090,'0'0,"0"33,17-17,-17 33,34-1,-34-15,0 15,17-15,-17 15,0 1,34 48,-34-80,0 15,33 0,-33 1,17 32,34-33,-51 17,33-49,-16 16,17-16,-34 0,33 0,-33-81,0 32,0 1,0 15,0 17,0 0,0-17,0 33,0-32,-33 32,16 16,17 17,-34-33,34 48,0-15,0-17,0 16,0-32</inkml:trace>
  <inkml:trace contextRef="#ctx0" brushRef="#br0">5585 7674,'0'-16,"0"32,0-16,0-32,0-17,0 17,0-17,0-16,0 16,0 1,0-17,0 33,-33-1,-18-32,18 65,16 0,17 33,0 32,-34 32,34 16,0-15,0-34,0-15,0-16,0-1,0-16,51 0,-51 33,33-49,-33 49,34-33,-1-16,-33 32,34-32,-34 33,34-66,-1 1,-33 16,0-17,34-48,-34 16,33 17,-33-1,0 33,0 0,0 16,17 32,-17-16,0 0,51 49,-35-32,-16 15,34-48,-34 17,0-17</inkml:trace>
  <inkml:trace contextRef="#ctx0" brushRef="#br0">5770 7398,'0'-16,"-17"16,17-16,0 16,0 0</inkml:trace>
  <inkml:trace contextRef="#ctx0" brushRef="#br0">6056 7496,'0'0,"0"16,0-16,0 65,33-65,1 0,-34 65,50-49,-16 16,-17 1,-17-17,16-16,-32 32,-35-32,18 0,-1 0,0 0,18 0,-1 0,-17 17,17-17,17 0</inkml:trace>
  <inkml:trace contextRef="#ctx0" brushRef="#br0">6123 7188,'50'32,"-50"1,34 15,-1 1,1 16,-17-17,16 33,1-32,0 16,-34-16,33-17,-33-16,17 17,-17-17,0 0,0-16,0-32,0-17,0-16,0 16,0 17,0 0,0 15,34-15,-1 0,-16 32,17 0,-18 0,1 0,17 32,-34 17,50-1,-50-15,17-1,-17 17,0-17,0-16,0 1,34 15,-34-16,0 17,0-1,0-16,0-16</inkml:trace>
  <inkml:trace contextRef="#ctx0" brushRef="#br0">10409 6977,'0'0,"16"0,-16 49,17-33,-17 32,34-31,-34 31,0-15,17-33,-17 48,0-31,33 31,-33-32,17 17,-17-17,0 16,34-32,-34 49,0 0,33-17,-33 1,17-33,-17 32,0 17,17-49,-17 32,0-16,33 1,-33 15,17-16,-17 17,0-1,34-32,-34 16,0 0,17-16,-17 33,0-17,16-16,-16 16,0 17,34-33,-34 32,0-32</inkml:trace>
  <inkml:trace contextRef="#ctx0" brushRef="#br0">10358 6944,'17'0,"-17"0,0 49,0-16,0-17,0 16,0-32,0 65,0-16,0-17,-34 17,34-33,0 16,-16-32,16 33,0-49,0-33,0-16,0 0,0 33,16-1,-16 1,0-17,34 17,-34-1,0 1,0 0,17 32,0 0,50 32,-50-32,33 32,-33 1,0-1,33-32,-33 33,33-1,-33-32,-17 33,67-33,-67 32,34-32,-34 32,33-32,-33 17,34-17,-1 16,-33-16</inkml:trace>
  <inkml:trace contextRef="#ctx0" brushRef="#br0">11501 7236,'0'0,"-33"0,-1 0,17 0,-16 0,16 17,0-17,-50 48,50-32,-16 17,33-17,0 16,16-15,1 15,17-32,-1 0,1 0,16 0,-16 33,-17-33,16 16,-33 16,0 1,0-33,-33 32,16-32,-17 0,1 0,-1 32,17-32,-16 0,-1 0,34-32,0 32</inkml:trace>
  <inkml:trace contextRef="#ctx0" brushRef="#br0">11653 7253,'0'48,"0"-15,0-17,0 65,0-49,33 17,-33 0,34-33,-34 16,33-32,-16 0,-17-65,0 17,34-1,-34-16,0 33,0-1,0 1,0 0,0 32,0-17,0 17,0 49,17 0,-17-17,0 0,33 17,-33-16,17-1,17 0,-34 1,33-33,-33 16,0-16,0-49,0 49</inkml:trace>
  <inkml:trace contextRef="#ctx0" brushRef="#br0">11972 6928,'0'16,"0"17,0-1,0 1,0-1,0 33,0-16,0 48,33-48,-33 32,51 16,-34-65,16 1,-33-1,34-32,-17 0,16 0,1-65,-34 17,0-1,0 17,0-17,0 17,0-1,-34 1,1 32,33-49,-17 49,-17 130,34-114,0 16,0-15,0-1,0-16</inkml:trace>
  <inkml:trace contextRef="#ctx0" brushRef="#br0">12442 7204,'0'-16,"0"16,0 0,0 48,0-96,0 48,0 32,0-48,0 32,0-32,-17 16,1 0,16-16,0 16,-34 0,17 48,-16-31,33-1,0 16,16-32,-16 33,17-33,0 0,17 16,-1-16,-16 32,33-32,-33 16,17 17,-34-17,0 17,0-33,-17 0,-17 32,18-32,-18 0,17 0,-16 16,16-16,17 0</inkml:trace>
  <inkml:trace contextRef="#ctx0" brushRef="#br0">12812 7155,'-17'0,"-17"0,18 0,16 0,-51 33,34-17,17 0,-33 17,33-17,0 16,0 1,0-17,0 0,33 16,-16-15,17-17,-17 32,-1-32,18 0,-17 0,0 0,33-16,-33 0,0-17,16-15,-33 48</inkml:trace>
  <inkml:trace contextRef="#ctx0" brushRef="#br0">12963 7107,'0'32,"50"0,-50 17,17-16,-17-1,0 0,34 1,-34-17,0-16,0-32,-34-17,34-16,-17 33,17-1,0 1,0 16,0 16,17 0,34 0,0 0,-34 0,-17 0</inkml:trace>
  <inkml:trace contextRef="#ctx0" brushRef="#br0">13300 7204,'0'0,"17"32,-17 17,33 0,-33-33,17 32,-17-31,0-1,34-16,-68-16,34 16</inkml:trace>
  <inkml:trace contextRef="#ctx0" brushRef="#br0">13199 6961,'0'-49,"-17"49,17 0,0 0</inkml:trace>
  <inkml:trace contextRef="#ctx0" brushRef="#br0">13334 6912,'33'16,"-33"17,17-33,-17 48,17-48,-17 98,33-82,-33 0,34 65,-34-48,34-1,-34 17,16-1,-16-15,0-17,0 16,34 1,-34-17,0 0,17 17,16-17,-16 16,17-48,-34 0,33-17,-33 1,34 0,-34 15,33-15,-33 16,0-17,0 17,0 0,0 0,-16-33,-1 33,0 16,-16-33,16 33,-17 0,1 0,33 33,-17-33,17 16,0 16,0-15,17-17,-17 0</inkml:trace>
  <inkml:trace contextRef="#ctx0" brushRef="#br0">13871 7431,'0'-16,"17"-17,-17 1,33 16,-33-17,17 1,-17 16,0-17,0-16,0 17,0 32,0-16,-33 16,-1 0,34 16,-34 16,34 17,0-16,-16-1,16 0,0 17,0 16,33-16,-16-17,17 0,-18-32,1 0,34 0,-35 0,1 0,34-32,-35 32,18-49,-17 33,-17-16,0 32</inkml:trace>
  <inkml:trace contextRef="#ctx0" brushRef="#br0">14677 8079,'0'-32,"0"16,-16 16,16-16,0-17,-34 1,34 16,0-33,-34 49,34-65,-33 33,33 15,-17-31,17 15,-50 17,50-33,-34 33,34 0,-34-16,34-1,-33 33,33-32,-17-1,17 1,-34 16,34-17,-16 17,16-16,-17-1,17 17,-34-16,34-17,-17 16,17 17,-33-16,33-1,-17 17,17-32,0 31,-34 1,34-16,-16-1,16 17,0-16,-34 15,34 1,0-32,-17 48,17-17,0 17,-17 0,17 49,0-33,0 0,-33-16,33 33,0-1,-17 1,17-1,-34 1,34-17,-16-16,16 16,0-48,0-1,0 1,0 15,0-15,0 16,0-17,0 17,33 16,-33-16,17 16,17 0,-1 0,18 0,-18 65,1-65,-17 48,16-31,-16-17,0 32,16-16,18 17,-34-33,-17 16,50-16,-16 49,-18-49,18 0,-34 32,17-32,0 16,-17-16,-17 0,17-32,-17 32,17 0</inkml:trace>
  <inkml:trace contextRef="#ctx0" brushRef="#br1">19418 2374,'0'0,"-34"0,17 0,-16 16,16-16,0 16,-16 17,-1-1,0 17,0-1,0 1,-16 16,50-33,-34 1,17-1,17 1,-33-33,33 48,0-31,0 47,0-47,17-1,16 16,-16-16,17 17,-1-33,1 16,-16-16,-2 0,1 0,17 0,-1 0,1 0,0-32,-18 15,18-15,-34 16,17 0,-17-17,0 17,0-16,17 32,-17 0,0 0</inkml:trace>
  <inkml:trace contextRef="#ctx0" brushRef="#br1">19720 2650,'0'-33,"0"17,34-17,-34-15,0 15,16 1,-16-1,0-15,0 15,0 1,0-17,0 1,0-1,0 0,0 17,-33-17,-1 17,17 32,1-33,-35 33,35 0,16 17,-34 15,34 17,-17-1,17 17,0 16,0 0,0-16,0 16,0-32,0 0,0-1,67 1,-33 16,-17-33,16 1,-16 15,17-15,-34-1,16-32,-16 49,17-49,-17 32,51-32,-51-32,16-1,-16-15,51-17,-51-16,17 32,-17-16,0 33,0-17,0 33,0-16,0 32,0 32,0 17,0 48,33-65,-33 17,0-17,51 17,-51-33,0 17,33-33,-33 16,17-16,-17-32,34-17,-34-32,0 32,33 1,-33 15,0 1,0-17,0 33,0 32,0 16,34 17,-34-16,17 15,-17-15,33 31,-33-31,17-17,-17 17,34-33,-34 16,16-16,-16 0,0 0</inkml:trace>
  <inkml:trace contextRef="#ctx0" brushRef="#br1">20459 2504,'-17'0,"-16"-33,16 33,17 0,0 49,0-49,0 48,50-48,1 33,-34-17,16 17,1-17,-17 16,16-16,-33 17,17-33,-17 48,0-15,0-17,0 17,0-33,-34 16,18-16,-1 0,-34 0,35 0,-1 0,17-33,-34 17,34-33,0-15,0 64</inkml:trace>
  <inkml:trace contextRef="#ctx0" brushRef="#br1">20459 2017,'34'0,"-17"0,16 0,-16 97,17-16,16 1,-16-18,-1 34,1-1,-34-16,50-16,-50 16,51-16,-51-16,16-1,-16-15,0-17,0-16,0-49,-16-32,16 81</inkml:trace>
  <inkml:trace contextRef="#ctx0" brushRef="#br1">20627 2585,'17'0,"33"-17,-33 17,0 0,17-32,-1 32,-16 0,-17-16,34 16,-34 0</inkml:trace>
  <inkml:trace contextRef="#ctx0" brushRef="#br1">21047 2682,'0'0,"34"0,-34-49,33 33,-33 0,34-17,-34 1,17 16,-17-33,0 33,0 0,0 16,-34 0,34-33,-33 66,16-33,-17 48,17-15,-16 32,33-17,-34 17,34-16,0-17,0 1,17-1,0-16,16 49,1-65,0 16,-1-16,18 0,-17 0,-17 0,17-32,-34 0,33-17,-33-32,0 32,0-16,0 17,0 15,0-15,0 48,0 32,34 0,-34-15,17 31,16-15,-33-1,17 1,-17-1,34-32,-34 32,0-64,-17-49,17 0,-34 0,34-33,-33 66,33 31,0-15,33 32,18 0,-18 0,1 0,-17 16,-17 0,0-16</inkml:trace>
  <inkml:trace contextRef="#ctx0" brushRef="#br1">21670 2504,'17'0,"33"-65,-50 48,34-15,-34 0,16 15,-16-15,0-17,-50 49,16 0,1 0,16 33,-17-33,34 81,-33-33,33 1,0 16,0-33,0 1,0-1,17 1,16-1,18 1,-18-33,1 48,-1-48,-16 0,0 0,17 0,-18 0,-16-32,34-17,-34 33,50-49,-50 33,17 15,-17-15,0 0,34 15,-34-31,0 15,0 49,-17 33,17 0,0-33,0 33,0-17,17 17,-17-33,33 33,1-49,-17 16,0-16,16 0,-16 0,0-16,16-33,1-48,-34-17,34 1,-34-1,0 1,0 48,-51-49,18 98,-18 16,1 0,-1 0,1 16,16 49,1 0,-1 0,34 16,0-32,0-17,17 17,17-17,-1-16,1-16,-1 33,-16-33,34 32,-35-48,-16-17,34-48,-34 33,0-33,0-17,0 17,0-16,0-16,-17-50,-33-15,50 65,-34 0,34 48,0 33,0-1,-17 33,17 33,34 48,-34 15,50 18,-16-1,0-16,16 17,-16 16,16-17,-16 1,16-1,0-16,-16 1,16-17,-16-33,0 1,-34-16,33-33,-50 0,17 0</inkml:trace>
  <inkml:trace contextRef="#ctx0" brushRef="#br1">15754 9166,'0'-16,"33"16,-33-33,0-15,17 48,-17-65,0 16,17 0,-17 33,0-32,0-1,0 0,0 17,0-1,0-15,0 32,0-1,-17 17,17-32,-34 32,18 0,-18 0,0 0,18 32,-18 49,34-48,0 16,0 32,0 16,0-48,0-1,0 17,50 15,-16 1,0-16,-1-33,-16 50,17-1,-1 0,-33-33,34-15,-34-17,0 16,17-32,-17 17,0-17,-17-49,0-16,17 0,-50-16,50 16,-68 0,68 65</inkml:trace>
  <inkml:trace contextRef="#ctx0" brushRef="#br1">15686 9311,'-33'0,"33"16,0-16,33 0,1 0,0 0,-1 0,1 0,-17 0,16 0,-16-32,0 32,33 0,-50-49,0 65,0-32,0 16</inkml:trace>
  <inkml:trace contextRef="#ctx0" brushRef="#br1">16106 9069,'0'-33,"0"49,-33-16,-18 81,51-48,-50-2,50-14,0 15,0 17,0-1,17-15,0-33,16 0,1 16,-17-16,33-33,-33 1,16-33,1 0,-34 18,17-2,-17 17,-17-1,0 33,-16 0,-1 0,-16 33,16-33,-16 81,50-17,-34-32,34 0,0 1,0-1,0-16,50-16,-16 17,0-17,-1 0,18 0,-35 0,18-49,-34 17,34-1,-1-15,-33-16,0 15,0 17,0 15,0-15,-17 48,17 0,0 17,0 15,0-31,0 14,34 34,-17-65,-17 32,33-32,-16 0,34 0,-51-16,16 0,-16-16,0-32,0 31,0 1,0-1,0 1,0 0,0 32,0-33,-33 33,33 16,17-16,-1 0,18 17,0-17,-34 0,50 0,-33 0,-17 0,0 32,0-16,0 0,0 17,-34-1,34 1,0-17,0 15,0-14,0-1,17 16,-17-16,34-16,-34 33,33-33,1 0,-17 0,-17 0,0-33,0 33</inkml:trace>
  <inkml:trace contextRef="#ctx0" brushRef="#br1">16678 9036,'33'0,"-33"16,17 1,33 64,-50-34,17-30,-17 15,0 0,0-64,0-17,0 2,0 14,0 17,0-16,0 32,17 0,16 16,-33 0,17 16,-17 16,0-32,34 17,-34-49,0-48,33-17,-33 16,17 16,17-16,-17 65,33 0,-50 33,34 15,-18-31,-16 15,51 17,-51-1,18-15,-18-2,33 18,-33-17,0 1,17-1,-17 0,34-32,-34 33,0-33</inkml:trace>
  <inkml:trace contextRef="#ctx0" brushRef="#br1">16594 9765,'-17'0,"-17"0,1 0,16 16,17 16,-51 1,35 16,-18 15,34-15,0 0,-34-1,34-31,17 31,-17-32,51 17,-35-33,35 0,-34 0,16 0,18-49,-18-32,-33 16,34 0,-34 17,0-33,0 48,0 1,-34 16,17-17,1 33,-35 0,34 0,1 0,-18 16,34 17,-34 15,34 1,0 0,0-1,0 1,34-49,-17 33,0-33,16 0,-33 0</inkml:trace>
  <inkml:trace contextRef="#ctx0" brushRef="#br1">16795 9781,'17'0,"-17"16,33 0,-33 17,0-1,0 1,17-1,-17 1,0-1,0-16,34-16,-34 17,0-17,0-49,0-16,0-49,0 1,0 48,0 33,17 32,16 0,-16 0,-17 16,67 16,-67 1,17 15,-17 1,34 16,-34-16,0 15,0 1,0-32,33-17,-33-32,0 16</inkml:trace>
  <inkml:trace contextRef="#ctx0" brushRef="#br1">17602 9684,'0'0,"34"32,-34 1,34 15,-34-15,33 15,-33-15,0 15,0-15,0-17,0 0,0-16,0 0</inkml:trace>
  <inkml:trace contextRef="#ctx0" brushRef="#br1">17451 9295,'-17'0,"34"32,-17-32</inkml:trace>
  <inkml:trace contextRef="#ctx0" brushRef="#br1">17770 9278,'0'49,"34"0,-34-1,50 50,-16-17,-34-16,50-17,-50 1,34 16,-34-33,34 1,-34-1,16 0,-16-15,0-34,0 17</inkml:trace>
  <inkml:trace contextRef="#ctx0" brushRef="#br1">17821 9684,'0'0,"17"0,16 0,-33 0,34 0,-17 0,-17-33,33 33,34-16,-50 16,-17 0</inkml:trace>
  <inkml:trace contextRef="#ctx0" brushRef="#br1">18258 9619,'-17'0,"-17"0,17 0,-16 0,16 32,17-15,0 15,0-16,17 17,0-33,33 32,-33-32,16 49,1-49,0 16,-1 16,-33-15,34-17,-34 32,0 0,-17-32,0 17,-16-17,16 0,-17 0,17 0,-33 0,50 0,0-49,-17 0,17 49</inkml:trace>
  <inkml:trace contextRef="#ctx0" brushRef="#br1">18980 9538,'-34'-16,"18"16,-18 0,-16 0,50 0,-34 0,0 32,18 0,-18 1,17-1,17 17,-33-33,33 17,0-17,0 32,0-31,16 15,35 17,-18-33,18 16,-1-32,34 0,-33 0,-18-32,18-17,-51-16,16-32,-16 0,0 16,0-16,-33 48,-18 0,1 17,-17-1,33 33,1 0,-1 33,-16 32,16 0,34-1,-17-31,17-1,0-16,0 17,67-1,-16-32,-1 0,-50 0</inkml:trace>
  <inkml:trace contextRef="#ctx0" brushRef="#br1">19165 9424,'0'17,"34"15,-34-16,17 0,34 65,-18-48,-33-1,17 1,-17-17,17-16,-17 16,33-16,-33 0,0-32,0-17,0 0,0-15,0-17,0 32,0 33,0 32,0 33,17 15,-17 17,51 1,-51-34,50-15,-16-1,-18-32,-16-32,0-17,34-16,-34 16,0 17,0 0,0-1,0-15,0 15,0 17,0 16,0 0</inkml:trace>
  <inkml:trace contextRef="#ctx0" brushRef="#br1">19703 9408,'17'49,"-17"-17,50 1,-50-1,34 17,-17-17,16 17,-33-17,17-16,-17 1,0-17,0-33,0-32,-17-48,17-33,0 32,0 50,0 31,0 18,17 15,-17 0,17 0,17 31,-18 2,-16 15,51-15,-51 15,50 1,-50 0,34 16,-34-17,0 1,0 0,0-82,0 33</inkml:trace>
  <inkml:trace contextRef="#ctx0" brushRef="#br1">425 5178,'0'-16,"0"-17,34 33,-34-48,0-1,16 17,-16-1,0-15,0-17,34-16,-34 0,0 0,0-17,0 1,0 48,-34 1,34 15,0 17,-33 16,16-32,-17 32,34 16,0 32,-16-15,16-1,0 33,0 16,0 0,33 65,-33-32,67-1,-67-15,68-1,-35-32,1 16,-1 0,1-33,-17-15,-17-1,33-15,-33-1,0 16,-16-32,-35 0,51-16,-50 0,50 0,0 16</inkml:trace>
  <inkml:trace contextRef="#ctx0" brushRef="#br1">509 5389,'0'-33,"17"33,16-32,-16 32,17-32,-17-1,16 17,1-33,-34 82,0-33</inkml:trace>
  <inkml:trace contextRef="#ctx0" brushRef="#br1">828 4983,'-17'0,"1"0,-18 33,17-1,17 17,-33-17,33 1,0 15,0-31,33-17,-16 32,0-32,50 0,-50 0,16-32,1-17,-34 0,34 1,-34-1,0 17,0-1,-17 1,0 32,17-16,-34 16,1 0,-1 0,17 0,-16 32,-1 17,34-1,-17-15,17-1,0 1,0-17,17-16,34 0,-1-16,17-17,-50 1,17 32,-34 16,16-16,-16 32,17-32,-17 17,35-17,-35 16,17-16,-17-16,33-17,-33-15,0 15,0-16,0 1,0 15,0 17,0 0,-33 16,16-49,0 49,17 17,17-17,0 16,-1-16,52 0,-52 0,1 0,0 0,33 0,-33 0,-17 48,0-15,-17 15,17-31,0-1,0 16,0 1,17 15,17-15,-17-33,16-16,18-65,-51 32,0 16,0 1,0 16,0-33,0 1,16 80,-16 17,34-33,-34 49,50 0,-50-17,17-48,-17 49,17-49,-17-16,0-49,-34-33,34 1,0 65,0 16,0-17,34 1,-17 32,33 0,-16 0,-34 32,33 1,-33-1,34 0,-34 17,0-33,0-97,34-16,-34 0,0 32,0-33,33 66,-33 16,34 16,-34 0,33 16,-33 16,17 1,-17-1,50 33,-50-32,17 15,-17 1,34-17,-17 17,16-49,-33-16,0 0,0 16</inkml:trace>
  <inkml:trace contextRef="#ctx0" brushRef="#br1">2459 4643,'16'0,"-16"-49,17 49,17-48,-34 15,0 1,17-33,-17-16,0 16,0-16,0 16,0 0,-51-32,34 33,-16 15,-1 17,-16 32,50 32,0 48,0 18,0 15,0 33,50 0,1-32,-18-17,1 16,16-15,1 31,-18-64,18 33,-18-17,18 0,-35-33,-16 1,34-17,-34 17,0-33,0-32,0-33,-34-32,-16-16,0 0,-1 32,51 33,-17 32,17-17,-16 17,32 0,18-32,33-17,-50 17,33-33,-50 33,17 32,-17-65,0 32,0 66,0-17,0 16,0 1,0-17,0 16,17 1,0-33,-17 32,50-32,-16-16,-34 0,17-33,-17-16,0 17,0-33,0 48,-17 1,-17-1,1 33,-18-16,18 16,16 0,17 16,-51 49,51 0,0 0,0-16,0-17,17 17,0-17,17-32,-1 32,1-32,-1 0,1 0,-17-32,-17 16,50-33,-50-32,0 32,0 1,0-1,0 33,0 16,0 0,0 16,17 33,-17-1,51 34,-51-66,34 16,0-32,-34 49,0-98,0-32,-17 16,17 17,-51-33,51 16,0 0,0 49,17 16,17 0,-1 0,-16 0,0 0,33 0,-50-17,0 17</inkml:trace>
  <inkml:trace contextRef="#ctx0" brushRef="#br1">5 6086,'0'-16,"-17"16,17 0,0 0,0 48,51-15,-35-1,18 33,-17-16,-17-33,50 33,-50-33,0 0,17-16,-17 0,-17-32,17-1,-50 17,33-33,17 17,-34 0,34-17,0 16,0 17,34-16,-34 16,17 16,0 0,16 0,-33 48,0-48</inkml:trace>
  <inkml:trace contextRef="#ctx0" brushRef="#br1">459 6281,'0'-17,"16"17,-16-48,34 32,-34-33,17 33,-17-1,0-15,-17 32,0 0,-16 0,-1 0,34 16,-34 33,1-17,33 1,0 15,-17-31,17 31,0-48,34 49,-18-49,18 65,0-65,-1 16,1-16,-17 0,-1 0,18 0,0-16,-34-17,33-15,-33-17,17 0,-17 16,34 17,-34 16,0-33,0 0,0 1,-17-1,17 0,-34 17,34-33,-33 65,-18-32,34 32,1 16,16 16,0 1,0-1,0 17,0-17,0 17,67 0,-50-17,16 17,1-17,-1 1,-16-1,0-16,17-16,-34 33,33-33,-16 0,-17-33,34 1,-34-33,0 0,0 33,0-17,0 17,-17-1,17 49,17 1,-17 15,33 33,-33-17,67-15,-32 48,-18-32,-17-1,67 1,-67-33,17-16,-17-16,-17-33,17 49</inkml:trace>
  <inkml:trace contextRef="#ctx0" brushRef="#br1">828 5875,'-50'-48,"50"31,0 17</inkml:trace>
  <inkml:trace contextRef="#ctx0" brushRef="#br1">1216 5843,'0'-16,"0"16,-17 0,-17 0,34 32,-17-16,17 0,-33 33,33-33,0 33,0-17,0 1,0 15,33-48,-16 98,34-82,-1-16,-16 32,-1-32,1-16,-1-16,-33-17,34 17,-34-33,0-16,0 16,-17 16,-16 17,16 32,0-49,-50 49,33 0,-16 0,16 16,1 17,33-1,-17 33,17-16,0-1,0-31,0-17,17 0,16 0,1 0,-1-17,1 17,0-48,-18 48,18 0,-34 0,17 0,-17 48,17-48,-17 33,50-17,-33-16,-17 32,33-32,-16 17,50-17,-33 0,-34-33,34 17,-34-16,33-49,-33 16,0-33,0 1,0 0,0 0,-33-1,-1 33,0 33,34 0,-33 32,16 0,0 0,17 16,0 32,-33 17,33 0,0-16,0 16,16 16,18-33,-17 33,50-32,-33 0,33-17,-17 1,17 15,-33-48,-17 0,16 0,-16 0,-17 0,0-32,0 16,0-17,-34-16,1 49,-1 0,34 17,0-1,34 0,-17-16,-1 0,18 0,0 0,-18 0,1 0,-17 0,51-16,-51-33,0 1,33 15,-33 1,0-17,0 0,-17 1,17-1,-50 1,16-1,34 16,-16 33,16-16,-17 16,17 0,-34 49,34-33,0 0,0 17,17 32,-17-1,17-31,-17-1,67 17,-17 32,-16-49,0 1,-1 16,1-33,16 49,-33-49,17-16,-18 32,1-32,-17-16,51 0,-51-33,0 1,0-1,16-32,-16 0,0 48,0 1,0-1,-16 1,-1 16,-17 16,17 16,17 16,-33 1,33-1,0 1,17 15,-1-31,18 15,0-32,-1 65,1-65,-1 0,1 0,0 0,-1 0,-16 0,17-33,-18-15,-16-17,0 16,0 33,0 16</inkml:trace>
  <inkml:trace contextRef="#ctx0" brushRef="#br1">475 6799,'-16'0,"-1"0,-50 32,33 0,17 1,-16-17,16 33,-17-33,34 16,17-32,0 49,33-49,1 16,33-16,-17 0,-17 0,1 0,-18 33,1-33,-34 16,-34 16,17-16,-33 17,0-17,-1-16,1 33,16-33,1 0,16 0,17-49,0 16,17-15,-17 48</inkml:trace>
  <inkml:trace contextRef="#ctx0" brushRef="#br1">895 6653,'-16'0,"16"16,-34 16,34 1,-50 15,50-15,-34-1,34 17,-17-17,17 17,0-17,0 1,0-17,17 16,-17-15,34-17,-34 16,50-16,-33 0,16 0,-16-16,-17-1,67-31,-67-1,35-16,-35 65</inkml:trace>
  <inkml:trace contextRef="#ctx0" brushRef="#br1">1115 6701,'0'0,"0"33,-17-1,17 1,0-1,0 17,0-17,17 0,-17-15,17 15,16-16,1-16,-17 0,-1 0,18-97,-34 48,0 1,0-1,0 0,0 17,0 16,0 16,0-33,-34 33,-16 0,16 17,34-1,-16 16,16 1,-34-17,34 16,17-32,33 0,-16 0,-17-16,16 16,-16 16,-17 1,17-1,-17 16,33-32,-33 49,17-33,34 16,-18-15,-16-17,17 0,-1 0,-16-33,17-15,-34-17,0 0,50-32,-50-1,0 2,0 15,-17-16,17 32,-50 0,50 49,-34 16,34-33,-17 33,-16 0,33 0,-17 16,17 66,0-1,0 16,0-16,0-16,17-1,-17-16,17 1,-17-17,33 17,1-16,-1-1,1 0,0-15,-1-17,-16 32,17-32,-1 0,-33-16,34 0,-34-17,0-15,0-1,33-16,-33 49,0 0,0-17,-16 33,16 16,0 17,0-1,33 1,-33 15,34 17,-1-32,-16-1,0-32,-17 16,67-16,-50 0,-17 0,33-48,-33 15,34-32,-34 0,0-16,0 17,-34 16,18-1,-35 17,18-1,-1 33,17 0,-16 0,16 17,17 15,-34 33,34-17,0 0,0-15,0-1,0-32,34 0,-1 0,-16 0,-17-16,34 16,-34-33,33 33,-16 0,-17 33,17-33,-17 48,50-31,-33 31,-17-31,34-17,-34 16,50-16,-33 0,17 0,-18 0,35-33,-51 1,33-33,-33 0,0-31,0 15,0 16,-33-32,-1-1,1 1,-1 16,-16 16,16 33,17 32,17 32,0 17,0 32,34 0,-1 0,1 16,16 1,1-1,-18-17,-16-31,17-17,-1 0,-16-32,-17-48,0-1,0 1,0-16,0 31,0 17,-17 16,17 16,0 0,17 17,0-33,17 0,-1 0,1 0,-34 0,17-49,-17-16,0 1,33 15,-33 0,0-16,0 49,0-16,-50-17,50 17,-17 32,0 16,17 0,-33 0,33 17,0-17,0 0,0 33,0-17,0 1,0 15,16 1,18 32,0-32,-1 15,1-32,-1 0,1-32,-17 17,16-17,18 0,-51-33,33-15,-33-16,34-17,-34 32,0 0,0 1,-34 48,18-17,-1 17,-17 33,34 32,0 16,0-16,0-1,34 17,-17-33,16 1,1-33,-1-16,18 33,-1-33,2 0,-19-49,18 16,-18 1,-33-17,34 17,-34 0,0 15,-17 17,17 0</inkml:trace>
  <inkml:trace contextRef="#ctx0" brushRef="#br1">1384 7382,'0'0,"0"16,-34-16,0 0,-16 49,16-16,18-17,-18 16,34 1,-34-1,34-16,0 33,0-17,0 1,0-1,0-16,0 17,0-33,34 0,0 16,-1-16,1 0,16 0,1-16,-18 16,-16 0,17-16,-34-33,16 49,-16-32,0-1,0 1,0 32</inkml:trace>
  <inkml:trace contextRef="#ctx0" brushRef="#br1">1669 7431,'-17'0,"1"0,-1 16,17 0,-51-16,51 33,0-17,0 33,-16-33,16 16,0 1,0-1,67-16,-50 17,-1-33,18 0,0 0,-18-16,35-66,-51 34,50-17,-50 0,0 0,0 17,0 31,-33 17,-1-16,0 16,1 0,-1 16,1 1,-1 47,17-15,17 0,0-17,0 1,0-17,0 0,17-16,-17 0</inkml:trace>
  <inkml:trace contextRef="#ctx0" brushRef="#br1">1938 7317,'33'33,"1"-33,-34 32,34 17,-1-17,-33-15,0 15,0-32,0-16,-33-33,16 17,17-1,0 17,0-16,0 32,17 0,33 0,-33 16,0-16,-17 32,50-32,-50 49,17-49,-17 32,0-15,0-17,0-49,0-16,0-48,0 64,0 33,0-17,17 33,-17 33,33-17,-33 0,34 17,-34-17,33 32,-33-15,34-1,-34 17,17-17,-17-15,0-34,0-15,0 32</inkml:trace>
  <inkml:trace contextRef="#ctx0" brushRef="#br1">2492 7236,'34'33,"-34"-17,17 16,16-15,-33-1,34 32,-34-31,17-1,-17 16,33-32,-50 0,17-81,-50 16,50 1,-34-18,34 34,0 32,0-17,0 33,34 16,-17 1,16 15,1 17,0-17,-18 1,-16 15,17-32,-17-48,0-33,-33-32,33 32,0-16,0 48,0 17,33 16,1 0,-17 0,16 33,-16 32,17-17,-1-15,-16 31,-17-47,50 15,-50 1,17-17,-17-16,0 0</inkml:trace>
  <inkml:trace contextRef="#ctx0" brushRef="#br2">20896 4919,'0'16,"0"0,0 16,0 1,0-1,-17 1,17-1,0 1,0-1,0 17,0-33,0 16,17 1,-17-17,34-16,-34 16,16-16,1 0,17 0,-34-32,33-1,-33-15,34-17,-34 16,0 1,0-1,0 16,0-15,0 15,0 1,0 32,0 0,0 32,0 17,0-33,0 33,17-33,-17 33,0-17,17 17,-17-17,0 1,33-1,-33 1,0-66,0 33</inkml:trace>
  <inkml:trace contextRef="#ctx0" brushRef="#br2">21216 4838,'0'32,"0"0,17 1,-17-1,0 1,0 15,17-31,-17 15,0 0,0 1,17-17,-17 16,0 1,0-17,0-16,0-16,-34-33,34 1,0 15,0 1,-34 16,34-17,0 17,0-17,0 1,0 16,17-17,-17 1,34 32,-17 0,33 0,-33 0,0 0,-1 0,-16 0</inkml:trace>
  <inkml:trace contextRef="#ctx0" brushRef="#br2">21418 4351,'0'16,"0"0,0 17,33-1,-33 1,0-17,0 16,17 1,-17-17,0 0,0 17,34-1,-34-16,0 17,0-1,0 1,17-1,-17 1,0-1,0-16,33-16,-33 49,17-49,-17 32,0 1,0-1,0-16,0 33,0-33,0 17,0-1,0 0,34 1,-18-33,18 0,-17 0,16 0,-33-16,17 16,-17-17,0 17</inkml:trace>
  <inkml:trace contextRef="#ctx0" brushRef="#br2">22359 4870,'0'49,"0"-1,0 1,0 0,0-1,0 1,0-1,33 34,-33-18,0-31,34-1,-34 17,0-17,0-15,17-17,-17-17,0 17</inkml:trace>
  <inkml:trace contextRef="#ctx0" brushRef="#br2">22291 4854,'0'-33,"0"1,0-1,0 1,34-17,-17 33,16-16,1-1,-17 33,16-16,1 16,-34 16,0 17,0 15,0 1,0-17,0 17,-17 0,17-33,-33 16,33 1,-34-1,-16 1,33-33,17 0</inkml:trace>
  <inkml:trace contextRef="#ctx0" brushRef="#br2">22745 4902,'17'0,"33"-32,-50 0,17-17,-17 16,0 17,0-16,0-17,0 33,-34 16,17-32,-16 32,33 48,-51-48,51 49,-50-1,50 1,-33 48,33-32,0-16,0-17,16 17,1-17,33-15,-16 15,0-32,-1 0,1 0,16-49,-16 17,-1-17,-33 1,51-17,-51 0,17 16,-17 1,0 15,0 17,0-16,0-1,-51 17,34 16,1 0,-1 0,17 0,0-32,67 32,-50 0,33-17,-33 17,0 0,0 0,16 0,-33 49,0-33,0 0,0 17,0-1,0 1,17-1,-17 1,0 15,0 1,34-17,-34-16,16 17,19-17,-35 0,0-16</inkml:trace>
  <inkml:trace contextRef="#ctx0" brushRef="#br2">20980 5843,'0'0,"0"32,17 1,-17 15,0 1,50 16,-50-17,34 1,-34 0,33-17,-33 17,0-33,0 0,0-16,0-16,-16-49,-18 0,34-32,-34 16,34 16,0 16,0 33,0 0,0-33,17 49,17 0,-17 0,16 33,-16-17,17 16,-34 33,17-16,-17-33,0 0,0 17,34-17,-34-48,0-49,0-17,50-31,-50 64,34 16,16 17,-16 32,-34 32,17 0,-17 1,0 16,33 15,-33-31,0-1,0 33,34 16,-34-65,0 1,0 15,0-16,17 0,-17 17,0-17,0 0,33-16,-33 0,0 0</inkml:trace>
  <inkml:trace contextRef="#ctx0" brushRef="#br2">21737 5729,'0'-32,"-17"32,0 0,1 0,16 32,-51-32,51 33,-17-33,17 32,0-16,0 17,0-33,34 32,0-32,-1 16,-16-16,17 0,-18 0,18 33,0-33,-34 32,33 1,-33 15,-17-15,1-17,-18-16,17 0,17 32,-17-32,17-16,-33 16,33-16,-17 0,17-33,0 33,0 0,0 16</inkml:trace>
  <inkml:trace contextRef="#ctx0" brushRef="#br2">22073 5713,'-17'0,"0"0,17 0,-33 33,33 15,-17 1,17-1,0 1,0-16,0-1,0 0,34 17,-18-33,35-16,16 0,-50 0,0 0,-17-32,33-1,-33-15,0-1,-17-16,17 17,-33-17,-1 32,17 1,-16 32,16 49,17-17,0 49,0-32,34-1,-18-15,18 15,0 1,-1-17,1 1,16 16,-33-17,17-16,-34 33,16-33,-16 0,0 17,0-33,-33 48,-1-15,-16-33,-1 16,1-16,0 0,33 0,0 0,-17-32,34-1,0 17,34-33,0 17,-34 16,33 16,-33 0</inkml:trace>
  <inkml:trace contextRef="#ctx0" brushRef="#br2">22543 5843,'17'0,"17"0,-1 0,-16-16,0 16,16 0,-16-17,17 17,-1 0,-16-32,17 0,-34 32</inkml:trace>
  <inkml:trace contextRef="#ctx0" brushRef="#br2">22846 5292,'0'32,"0"0,0 1,16-17,-16 49,51 16,-51-32,50-1,-50 33,51-32,-51 0,33 15,-33-47,34 15,-34 1,0 15,17-48,-17 16,0-32,-17-32,17 48</inkml:trace>
  <inkml:trace contextRef="#ctx0" brushRef="#br2">22913 5778,'17'0,"16"0,-16-16,0 16,50-33,-50 33,0-16,16 16,-33 0</inkml:trace>
  <inkml:trace contextRef="#ctx0" brushRef="#br2">23198 5632,'0'-16,"0"48,0-16,0 33,0-33,0 33,0-17,0 17,35-33,-18 33,0-49,16 0,-33-33,17-15,-17-1,0 1,0-1,0 0,0 17,34 80,-34 1,33 48,1-32,-1 33,-16-34,17-15,-1 0,-33-1,34-15,-34-17,17 16,-51-32,1 17,-18-17,1 0,16 0,1 0,-1 0,34 0,-17 0,17-17,17-31,-17 15,0 33</inkml:trace>
  <inkml:trace contextRef="#ctx0" brushRef="#br2">23485 5664,'34'0,"-18"33,18-1,-17 1,16 32,-33-17,34-15,-34-1,34 1,-34 15,16-15,-16-17,0-16,-33-49,-1-32,34-32,-33 15,33 17,0 16,0 17,0 32,0-1,16-15,1 32,-17-16,34 16,-17 0,16 0,-16 16,-17 33,34-17,-34-16,0 17,0-1,0 0,-17-32,0 0,0-16,17 16</inkml:trace>
  <inkml:trace contextRef="#ctx0" brushRef="#br2">23871 5632,'0'16,"34"-16,-17 0,16 0,-33-48,51 31,-51-31,33-1,-33 17,0 15,0 1,0-16,0 16,-16 16,-1 0,0 0,-17 0,18 48,16 1,-51 16,51-17,0 1,0 0,0-17,0-16,0 1,34-17,-1 32,1-32,16 0,1 0,-1 0,-33 0,0-16,16 16,-33-33,0 17,0 0,0 16</inkml:trace>
</inkml:ink>
</file>

<file path=ppt/ink/ink7.xml><?xml version="1.0" encoding="utf-8"?>
<inkml:ink xmlns:inkml="http://www.w3.org/2003/InkML">
  <inkml:definitions>
    <inkml:brush xml:id="br0" width="76.2" height="76.2" fitToCurve="1"/>
    <inkml:context xml:id="ctx0">
      <inkml:inkSource>
        <inkml:traceFormat>
          <inkml:channel name="X" type="integer" max="1680" units="cm"/>
          <inkml:channel name="Y" type="integer" max="1050" units="cm"/>
        </inkml:traceFormat>
        <inkml:channelProperties>
          <inkml:channelProperty channel="X" name="resolution" value="28.33052" units="1/cm"/>
          <inkml:channelProperty channel="Y" name="resolution" value="28.37838" units="1/cm"/>
        </inkml:channelProperties>
      </inkml:inkSource>
    </inkml:context>
  </inkml:definitions>
  <inkml:trace contextRef="#ctx0" brushRef="#br0">391 472,'17'0,"-17"13,34 25,-34 13,34-13,-34 26,51-13,-51 25,34 1,-34-13,34 12,-34 1,0-14,35 1,-35-26,0-12,0-1,0-12,0-1,17-12,-17 0,0-25,0-26,0-25,0-13,0-13,0 0,0 0,0 25,0 26,34 0,-34 26,0-1,0 1,0 12,0-25,17 38,-17 25,51 26,-51 13,17 0,17-1,-34 1,51 0,-51-13,34 13,-34-1,34 14,-34-26,0 0,34-26,-34 1,0-26,0-38,0-39,0-25,0-13,0 1,0 50,0 13,0 13,0-1,0 14,0-1,0-12,0 25,0-12,17-13,-17 25,17 13,-17 0</inkml:trace>
  <inkml:trace contextRef="#ctx0" brushRef="#br0">1293 752,'34'39,"-34"-1,34 13,-34 25,34-12,-34-26,0 1,17-1,-17-13,0 1,0-1,34-12,-34 0,0 12,0-25</inkml:trace>
  <inkml:trace contextRef="#ctx0" brushRef="#br0">1242 599,'0'-25,"-34"12,34 0,0-12,17 12,-17 0,51-12,-17-1,17 15,-17 11,0 0,0 0,0 0,0 0,-34 24,18-11,-18 0,0 25,0-13,0 14,-18-14,-16 1,17-1,-17-12,0 12,0-12,0-13,0 26,0-26,51-13,-17 13</inkml:trace>
  <inkml:trace contextRef="#ctx0" brushRef="#br0">0 52,'0'-13,"0"13,0 39,0-1,0 13,0 38,17 0,-17 1,0 23,0-11,34 0,-34-12,0-1,34-13,-34 14,0-27,34 39,-34-1,0 14,0 13,0-14,0 1,0-51,0-13,34 0,-34-26,0-12,0 13,0-52,0-25,0 51</inkml:trace>
  <inkml:trace contextRef="#ctx0" brushRef="#br0">17 52,'17'0,"0"0,34-25,-17 25,0 0,17-13,0 13,0 0,0 0,17 0,0 0,0 0,1 0,-1 0,17 0,-17 0,0 0,34 0,-34 13,34-13,-17 0,17 0,0 25,-33-25,-18 13,0-13,0 0,17 0,-34 0,17 0,-17 0,0 0,0 0,0 0,-17 0,0 0,17-26,0 26,-17 0,17 0,0 0,-34-12,17 12,-17 12,0 39,0-12,34 37,-34-12,0 51,0-14,0 13,34 1,-34-26,0 1,34-1,-34 0,0 0,34 1,-34-27,0 13,0-25,34 13,-34-13,0 0,0 25,0-25,0 0,0 0,0-13,0 13,34-12,-34-27,0 1,0 13,0-14,0 1,0 13,0-1,0-12,0 0,-17-13,0 0,17 0,-34 0,-17-13,17 13,0 0,0 0,0 0,-17 0,-17-26,0 26,-17 0,-17-25,0 25,17 0,-18 0,1 0,17 0,-17 0,34 0,0 0,0 0,-17 0,34 0,0 0,0 0,0 0,17 0,0 0,17 0,-18 0,18 0,0 0,17-13,-51 13,17 0,17 0,0 0,17 0,0 26,0-1,0-25</inkml:trace>
  <inkml:trace contextRef="#ctx0" brushRef="#br0">7011 650,'0'0,"0"39,0-14,17 1,-17 12,35 26,-35-1,0 14,34-1,-34-12,0 25,34-12,-34-27,0-12,17-25,-17 0,0 12,34-63,-34-25,34-52,-34-25,0 13,34-1,-34 52,34 50,-34 1,17-1,34 52,-34 12,-17 38,34 14,-34 12,34-13,-34 0,0-38,0-13,34 1,-34-27,0 1,17 12,-17 0,0-25,34-38,-34-25,51-26,-51 0,0-13,34-26,-34 1,34 25,-34 25,34 39,-34 25,0-12,34 63,-34 13,0-51</inkml:trace>
  <inkml:trace contextRef="#ctx0" brushRef="#br0">7981 944,'0'38,"0"26,0-13,0-13,0 13,0-26,35 1,-35-13,0 12,0-12,0-13</inkml:trace>
  <inkml:trace contextRef="#ctx0" brushRef="#br0">7862 791,'0'-13,"0"-13,0 14,34-39,-17 25,17 1,0-14,1 14,16 12,-17-12,-17 25,17 0,0 0,-17 0,0 0,17 0,-17 0,-17 0,34 0,-34 25,34-25,-34 26,0-14,0 14,0-1,0-12,0 13,-17-1,0 1,17-1,-68 13,51-12,-17-1,0 14,-17-14,17 1,0 12,0-25,16-13,-16 25,0-12,34-13</inkml:trace>
  <inkml:trace contextRef="#ctx0" brushRef="#br0">6586 333,'0'-13,"17"13,-17-26,17 26,-17 26,0 12,0 13,0 12,34 13,-34-25,0 13,0 51,0 0,34 12,-34 13,0 1,0-40,0-12,0 0,0-25,0 12,0-25,0 26,0-1,34 1,-34-1,0-37,34 12,-34-26,0 0,0-75,0-78,0 128</inkml:trace>
  <inkml:trace contextRef="#ctx0" brushRef="#br0">6637 256,'17'0,"34"0,0 0,0 0,17 0,0 0,0 0,35 0,-18 0,34 0,0 0,0-25,0 25,0 0,0 0,1 0,-1 0,-34 0,17 0,-17 0,17 0,-51 0,0 0,0 0,0 0,-17 0,0 0,0 0,-17 0,17 0,1 0,-18 0,0 0,17 0,-17 0,0 0,-17 0,0 12,34 14,-34-13,0-1,0 14,0 12,0 26,0-14,0 14,0-1,34 39,-34-25,0-13,0 12,34 13,-34 1,0-1,34-13,-34-25,34-1,-34-11,0 12,0 0,0 0,0 0,0-13,0 13,0-13,0 0,0 1,17-14,-17-12,0 0,0 12,0-25,-34 0,0 0,17 0,0 13,-34-13,17 25,0-25,0 0,-18 13,18-13,0 0,17 26,-51-26,17 0,0 12,-17-12,-34 0,17 0,-17 0,17 0,0 0,17 0,-1 0,18 0,-17 0,-34 0,34 0,-17 0,-17 0,0-12,17 12,17-13,34 13,17 0,-34 0,34 0,0 0,-34 0,16 0,18 0,0 0,-17 0,0 0,17 0,0 0,-34 25,34-25,-17 0,34 13,-34-13,51 0,17 0,17-13,-51 13</inkml:trace>
  <inkml:trace contextRef="#ctx0" brushRef="#br0">3676 3172,'0'0,"0"-13,0-12,0-1,0 13,-17-11,-34-2,17 26,0-25,-17 25,0 0,0 0,-1 0,1-13,-34 13,34 0,-17 0,0 0,-17 38,0-12,17 24,-51 14,34-1,0 14,-18-1,18 26,17-12,17 12,0 0,0 12,51-25,-34 0,34-38,0 0,0-13,0-12,0-14,0 1,0 13,0-14,0-12</inkml:trace>
  <inkml:trace contextRef="#ctx0" brushRef="#br0">2161 3962,'-17'-25,"0"25,0 0,-17 0,17 0,-17 0,0 13,-17-1,17 26,0-13,-17 26,17-25,17-1,-34 26,34-25,-17 12,0 13,0 51,0-26,-1 52,35 12,0-14,0 15,0-27,0-37,18 25,-18-13,0 13,34-13,-34 1,34-2,-34-37,68 13,-17-13,0 38,17-25,17 12,0-12,0 0,-17-26,-17 0,-17-25,-17 12,17-12,-17-13,17 13,0-13,-34 0</inkml:trace>
  <inkml:trace contextRef="#ctx0" brushRef="#br0">2110 6254,'0'0,"0"51,0 13,0-51,17 12,34 13,0 13,17 13,0 0,-17-1,18 0,16-12,0 0,0 0,34-12,-17-1,0-38,17 38,34-38,-16 26,-1-26,17 0,-17 0,-17 0,-17 0,0 0,1-13,-1 13,0-38,-34-13,51-13,-34-25,-17-1,-17 2,-17 12,-34 25,0-26,34-12,-34 0,0-1,0 14,0 12,0 26,0 38,0-38,-17 38,17-13,0 13,0 13,0-13</inkml:trace>
  <inkml:trace contextRef="#ctx0" brushRef="#br0">4901 6280,'51'12,"-34"14,17-1,0 26,17-12,0 12,0-26,35 13,-1 1,-17-14,34-25,17 37,0-37,17 51,-51-51,17 0,-16 0,-18 0,17 0,-17 0,-17-25,-17-1,0-11,17-27,-17-25,0 0,17-39,-51 65,0-14,0 13,0 1,0 12,0 25,0 13,0-12,-17 12,17-12,-17 25,17 25,0-25</inkml:trace>
  <inkml:trace contextRef="#ctx0" brushRef="#br0">6807 6420,'34'25,"-34"-12,51 13,-17-1,0-12,17 12,18 1,-1-26,34 38,17-38,0 25,17-25,-17 0,0 0,0 0,1 25,-18-25,0 0,17 0,-17-25,34-13,-17-38,18 12,16-25,-51 38,-17 0,-34 13,-17-1,0-12,-34 0,17-12,-17-27,0 1,0 25,0 27,0 12,0 25,0 0</inkml:trace>
  <inkml:trace contextRef="#ctx0" brushRef="#br0">9445 6165,'34'13,"0"-13,0 0,-17 0,17 0,17-13,0-25,17-13,-17-13,1 0,-1 0,0-12,-17-12,0-27,-34 13,34 0,-34 13,34 12,-34 26,0 0,0-13,34 13,-34-25,0 38,-17-12,-17-40,0-11,-17-1,17 25,-17-12,-34-26,33 0,1 26,0 13,0 13,0 25,17 12,17 26,-17-25,17 25,-17-26,17 26,0-13,-17 13,17-25,17 38,0 12,0-25</inkml:trace>
  <inkml:trace contextRef="#ctx0" brushRef="#br0">9649 3848,'0'-13,"0"-13,0 1,0-13,0 12,0 13,0-25,0-13,0 13,-34-13,0-13,-17 13,-17-38,-17 12,-17 1,-17 12,17 1,0 25,-18 0,18 0,0 12,0 1,17 12,34 13,-17-26,0 26,0 0,-34 0,34 0,-18 26,1-13,17 25,-17 13,0-13,0 0,-17 1,17-2,-17 14,0-13,-1 13,1 0,17 0,0-13,68-12,-17-26,34 25,-17-25,17 13,-34-13,34 26,0-26,0 0</inkml:trace>
  <inkml:trace contextRef="#ctx0" brushRef="#br0">7114 3287,'-17'0,"17"-26,-34 26,-1 0,1-25,0-1,-17 26,-17-38,17 12,-34 1,-17 25,0-37,17 37,-34-26,0 26,-1 0,52 0,-17 0,17 0,0 0,-17 26,17-26,-34 62,0-23,0 24,-35 14,35-1,0 26,34-12,17 12,17-26,34-12,-34 25,34-13,0-25,0-26,0 1,0-14,0-37,0 25</inkml:trace>
  <inkml:trace contextRef="#ctx0" brushRef="#br0">5225 3389,'-52'0,"52"-13,-17 13,17-13,-51 13,17-38,0 38,0-38,-17 12,17 13,-17-12,-17-1,17 1,-17 25,-17-26,0 26,-17 0,0 0,33 0,1-25,17 25,-17 0,17 0,0 13,0-13,17 25,-17 1,17-1,0 1,-17-1,34 1,-17 12,34 0,0-12,0 12,0-38</inkml:trace>
  <inkml:trace contextRef="#ctx0" brushRef="#br0">3216 4586,'0'-13,"0"13,51 39,-17 24,0 14,0 12,1-14,-1 40,-34-38,51 25,-51-39,34 1,-34-13,0 0,0-13,0-25,-34-13,34 0</inkml:trace>
  <inkml:trace contextRef="#ctx0" brushRef="#br0">3080 4790,'-34'-51,"34"26,0-26,17-13,17 0,0 0,51 1,-17 12,35 25,-1 1,17 25,0-26,-51 26,0 13,-51 0,-17 12,0 13,0 13,-17 13,-34 0,17 0,-34-1,0-24,-17 11,17-11,34-39,0 12,34-12,0 0</inkml:trace>
  <inkml:trace contextRef="#ctx0" brushRef="#br0">3829 5095,'51'0,"-17"-38,0 12,0-12,-34 0,17 25,-17-13,0 14,0-1,0-13,-17 15,-34 11,17 0,-17 24,17 2,-17 25,17-39,0 39,17-12,17 12,0-26,0 13,0-12,0-1,34 14,0-1,0-25,0 12,0-25,0 0,0 0,0 0,0 0,-17-25,17-26,0 0,0-13,-34 64</inkml:trace>
  <inkml:trace contextRef="#ctx0" brushRef="#br0">4288 5146,'35'0,"-18"0,-17 0,51-26,-17-25,0 13,-17 13,-17-26,34 12,-34 27,0-1,-34 13,0-37,17 37,0 0,-34 0,0 0,16 24,18 2,-34-1,34 13,17-12,-34-1,34 1,0-1,0 1,17-13,17 12,0-25,17 38,1-38,-18 26,0-26,0 0,0 0,0-38,0 25,-34 13</inkml:trace>
  <inkml:trace contextRef="#ctx0" brushRef="#br0">4680 4854,'0'0,"17"37,-17-12,0 26,51-25,-51 12,34-12,-34-14,34 14,-34-39,-17 13,17-38,-34 12,34 1,0-26,0 13,0 12,0 13,0 13,34 0,17 0,0 0,17 0,-17 0,0-24,0 11,-51 13</inkml:trace>
  <inkml:trace contextRef="#ctx0" brushRef="#br0">6620 4357,'0'-26,"17"13,-17-12,0-13,0 12,-34 26,0 0,0-13,0 13,-17 0,0 0,0 13,-34 25,0 13,-1 13,-16 51,17 0,17 12,34-25,34-14,0 1,0-38,0-12,68 37,0-12,0-26,-17 13,0-51,18 64,-35-51,17-13,0 25,-17-25,0 0,0-25,0-1,17-38,0-12,-17-1,-34 77</inkml:trace>
  <inkml:trace contextRef="#ctx0" brushRef="#br0">6875 4229,'17'0,"-17"13,0 12,17-25,-17 39,0-14,0 1,0 12,0-13,0 1,0 12,0 13,0-25,0 12,0 0,0-12,0-1,0 1,0 12,0 0,0 0,0-1,0 2,0-14,0 1,0 12,0-13,0-12,0 13,34-1,-34 1,34-1,-34-12,0 12,17 1,-17-13,0 12,34 1,-34-1,17 1,-17-14,18-12,-18 26,34-26,-17 0,-17 13,17-13,17 0,17 0,-51-13,51 13,-34 0,-17 0</inkml:trace>
  <inkml:trace contextRef="#ctx0" brushRef="#br0">7573 4955,'-34'0,"17"0,17-13,-17 13,0 0,-51 0,34 0,17 0,-17 38,17 0,-17-12,34-1,0 1,-17 12,17-12,0-1,34 1,0 12,0-38,17 13,0-13,-17 0,0 0,17-26,-34 1,17-14,-34 1,17 0,-17 12,0-12,0 13,0-14,-51 27,34 12,-17-26,0 26,-17 0,34 0,-17 38,0-25,17 13,17-1,-34-25,34 13,0 25,17-38,-17 0</inkml:trace>
  <inkml:trace contextRef="#ctx0" brushRef="#br0">7930 4904,'0'0,"-34"0,34 0,-17 25,17 1,0-1,0 1,-34 12,34 0,0-12,0-1,0-12,17 38,-17-38,17-1,17-12,-34 26,17-26,17-13,-34 0,52-50,-52 12,51 12,-51-24,0 24,0 14,0-1,0 14,0-14,0 39,0 0,0-1,0 14,0 12,0-12,0-1,34 13,-34 1,0-14,34 1,-34-1,34 13,-34-25,0 0,0-13</inkml:trace>
  <inkml:trace contextRef="#ctx0" brushRef="#br0">8526 4803,'0'0,"-17"0,-17 0,17 38,-17-14,34 2,-34 12,34 13,0-25,0 12,0-13,0 1,34-1,-17-12,17-13,17 0,-34 0,34 0,0-25,-17-39,0-13,-34 26,0 0,34-11,-34 23,0 14,-51-13,17 25,0 13,17 0,-34 0,17 0,0 38,17-12,17 12,-34 0,34-1,0-11,0-13,0 25,17-13,-17-12,17 13,17-26,-17 25,17-25,0-13,-17-25,-17 0,34-13,-34-25,0-13,0-13,0-12,0-27,34 52,-34 25,0 26,0 0,0 12,0 14,0-14,0 13,0 13,0 77,0 25,0 0,0 25,85 1,-51-13,0-1,0-26,0 27,-34-38,52 12,-52-38,51-13,-51 0,17-12,-17-1,0-25</inkml:trace>
  <inkml:trace contextRef="#ctx0" brushRef="#br0">272 7324,'34'38,"0"13,-34 0,0 0,17 12,-17 14,68 12,-68 13,17-38,-17-1,34 14,0-1,-34-25,34 13,-34 0,0 12,34-13,-34-12,0-13,0 1,0-14,0-12,0 12,0-37,0 12</inkml:trace>
  <inkml:trace contextRef="#ctx0" brushRef="#br0">340 7299,'51'0,"-17"0,-17 12,34-12,0 0,0 0,18 0,-1 0,0 0,0 0,0 0,-17 0,17 0,17 13,-34-13,-17 0,0 0,0 0,0 0,0 0,0 0,17 0,-17 0,17 0,18 0,-35 0,-17 0,17 0,-17 0,-17 0,17 0,0 0,-17 13,34-13,-17 25,17-12,-34 38,17-51,-17 51,51-1,-51-37,0 25,17 13,-17-13,34 13,-34 0,51 13,-51 13,51-1,-51-12,51 12,-51 1,34-52,-34 26,51 0,-51-12,34-2,-34 1,17 13,-17-13,34 26,-34-38,34 12,-34 0,0-12,0-14,0 1,-17-13,17 26,-51-26,17 0,0 0,-17 0,0 12,-34-12,17 0,-17 0,-34 0,17-12,-1 12,18 0,-34 63,51-63,17 0,0 0,0 0,0 0,17 0,-17 0,0 0,0 0,0-12,0 12,0 0,17 0,0 0,-1 0,18 0,0 0,-17 0,34 0</inkml:trace>
  <inkml:trace contextRef="#ctx0" brushRef="#br0">1242 7744,'0'-26,"0"26,-17 0,-17 0,-17 0,17 13,17-13,-17 26,17-1,-17 1,17-14,-17 14,34 12,-17-12,17-1,0 1,0-14,0 1,0 13,34-14,17 14,0-26,17 0,17 25,-17-25,-17 13,0-13,-17 0,-17 38,-17-25,34-13,-34 26,0-1,-17 1,0-14,-34-12,17 51,-17-38,0-13,-17 26,17-26,17 0,17 0,-17 0,34-13,17-13,-17 26</inkml:trace>
  <inkml:trace contextRef="#ctx0" brushRef="#br0">1583 8318,'0'-13,"0"0,17-12,-17-14,34-12,-34 0,17 51,-17-38,0 25,0 13,0 13,34 38,-34-13,34 1,-34-1,17-25,-17 25,34-13,-34-12,17-13,-17 0</inkml:trace>
  <inkml:trace contextRef="#ctx0" brushRef="#br0">5037 7629,'0'-25,"0"37,0 1,17 13,-17 25,0 25,34 13,-34 1,0-1,34 0,-34-38,0 26,34-26,-34 25,34-13,-34-12,0 13,35-13,-35-13,0-13,0-12,17 13,-17-14,0 1,0-13,0 0</inkml:trace>
  <inkml:trace contextRef="#ctx0" brushRef="#br0">5003 7209,'34'0,"-17"0,0 0,34 0,0 0,18 0,-1 0,0 0,0 0,17 0,0 0,-17 0,34 0,-17-25,0 25,17 0,-16 0,16-26,0 26,-34 0,0 0,0 0,17 0,-34 0,-17 0,17 0,-17 0,0 0,17 0,-17 0,-17 0,0 0,17 0,-34 13,17 25,-17-12,0-1,0 14,0 12,0 12,34 1,-34 24,0-11,0 12,52 0,-52 1,0-39,0 0,34 12,-34-12,0-12,51 12,-51-13,0 0,0 0,0-25,0 13,17-1,-17 0,0-13,0 27,0-27,0 1,0 13,0-14,0 1,0 13,0-1,0 1,0-1,0-25,0 26,0-1,0-25,0 0,-51 0,17 0,17 0,0 0,-18 0,-16 0,17 0,0 0,-34 13,0-13,-17 0,17 0,-17 0,-17 25,17-25,17 0,0 26,-17-26,-1 0,-16 0,17 0,-17 0,34 0,-17 25,17-25,34 0,0 0,0 0,17 0,0 0,-17 0,17 0,0 0,-17 0,34 0</inkml:trace>
  <inkml:trace contextRef="#ctx0" brushRef="#br0">6126 7744,'0'-13,"-51"13,17 0,0 0,0 0,17 26,-51-26,34 25,0-25,0 26,0-1,17-12,17 12,-68-12,68 25,-17-12,17-13,-17-13,17 25,34 13,17-38,17 26,34-26,-51 0,34 0,0 25,-16-25,-18 0,0 39,-34-39,-17 12,17 1,-17 13,-17 12,-17-25,17-13,0 25,-34-25,17 0,-18 0,1 0,34 0,-17 0,0 0,17 0,0 0,-34 0,34 0,17 0,34 13,-34-13</inkml:trace>
  <inkml:trace contextRef="#ctx0" brushRef="#br0">6518 8126,'17'-12,"17"12,-17-39,0 39,34-25,-34 25,-17 38,0 0,-17 13,-17-25,0 25,0 0,0-13,0 13,17-26,17 0,-34-12,51-13,17 0,-17 0,0 0,34 0,-17 0,0 0,-17 0,17 0,-17-13,17 13,-34 0</inkml:trace>
  <inkml:trace contextRef="#ctx0" brushRef="#br0">10058 7222,'0'0,"0"26,0-1,34 13,-34 1,0 12,17-13,-17 38,0 13,34 13,-34 12,0-12,51-12,-51-1,0-25,17 12,-17-38,0 1,0-1,34-38,-34 25,0-37,0-14,-17-38,17 64</inkml:trace>
  <inkml:trace contextRef="#ctx0" brushRef="#br0">10041 7146,'0'-13,"34"13,-17 0,17 0,17 0,0 0,17 13,-17-13,17 0,0 0,0 0,0 0,17 0,-16 0,-1 0,34-13,0 13,0-38,-34 38,-17 0,0-26,0 26,0-25,17 25,-17-13,-34 13,0 0,-17 0,0 13,34-13,-34 38,0-25,0 12,0 13,0 1,0 12,0 25,0-12,0 25,0-13,0 13,0 0,34 13,-34-51,0 26,35-1,-35-25,34 13,-34-26,0 0,17-12,-17 12,0 0,0-12,34 37,-34-25,0-13,0 1,0-1,17-12,-17-13,-34 0,17 0,-34 0,16 26,-16-26,0 0,-17 0,-51-26,17 26,-17 0,17-25,17 25,-17 0,17 0,-18 0,1 12,34-12,-34 0,34 0,17 0,17 0,0 0,17 0,17-25,0 12,0 13</inkml:trace>
  <inkml:trace contextRef="#ctx0" brushRef="#br0">10841 7706,'-34'-26,"0"26,34-25,-17 25,17-13,-18 13,-33 0,0-26,34 26,0-12,-17 12,0 0,17 0,0 0,-17 0,17 0,17 0,-34 0,34 12,-34-12,34 26,0-1,0 1,34-1,0 1,0-26,34 38,-17-38,0 38,34-12,-50-13,16 12,0 1,-34-14,-17 1,34 13,-34-14,0 14,0-1,0-12,0-13,-17 0,-17 0,34 13,-34-13,17 0,0 0,-17 25,-18-25,18 0,-17 13,0-13,0 0,0 0,-17 26,51-26,0 0,17 0,17 0,17 0,-34 0</inkml:trace>
  <inkml:trace contextRef="#ctx0" brushRef="#br0">10994 8037,'0'-25,"17"-1,0 26,0 0,17 0,-17 0,0 0,17 0,-34 13,17-13,-17 13,0 12,0 13,-17 1,-17-39,51 0,17 0,0 0,0 25,0-25,-17 13,17 12,-34 1,0-1,0-12,-17-13,-34 26,34-26,-17 25,-17-25,0 0,-17 13,34-13,17 0,-17 0,34 0,0-26,0 26</inkml:trace>
  <inkml:trace contextRef="#ctx0" brushRef="#br0">1225 2280,'0'0,"0"0,34 0,17 64,-17-51,0 12,17 39,0-13,-17-13,18 13,-1-12,-17 12,17-26,-34 1,17-14,-17 14,17-1,0 1,-17-26,17 64,-17-52,17 27,-51-65,0 1,-34-14,0-37,0-26,17 51,17 0,17 38,0-12,0-1,0 26,34 0,0 13,-17-13,0 0,17 13,-17-13,0 25,34-25,-34 26,17-26,-34 12,51 14,-34-13,17 25,-17 0,17-25,0 25,34 0,-17 13,17 13,0-13,-34-25,18-26,-52 38,34-38,-34 25,0-37,0 12,0-26,-34 26,34 0</inkml:trace>
  <inkml:trace contextRef="#ctx0" brushRef="#br0">2314 3007,'17'0,"17"13,0-13,0 25,18-25,-35 13,17-13,17 0,-17 0,-34-13,34-25,-34 25,0-12,0-1,0-12,0 0,0 0,-34-13,34 25,-17 1,0-1,-17-12,34 25,-17 13,-17-25,17 25,17 0</inkml:trace>
  <inkml:trace contextRef="#ctx0" brushRef="#br0">1242 2242,'-34'0,"34"0,0 13,0 25,0 13,0-13,0 1,0-14,0 1,0-14,0 27,0-27,0 1,-17-38,17-14,-34-12,34 0,0 26,0-1,-17 26,17-38,0 25,0-12,17 25,0 0,17 0,-17 0,17 0,0 25,0-25,-17 13,17 13,-17-26,-17 25,34-25,-34 13,34-13,17 0,-34 25,18 1,-35-26</inkml:trace>
  <inkml:trace contextRef="#ctx0" brushRef="#br0">5599 2854,'0'0,"0"-25,17-1,-17 13,34-12,-34 12,51-38,-51 26,51-1,-17-12,-17 0,34-1,0-24,0-14,0 13,-17-12,34 0,-33 13,-18 24,17 1,0 0,-34 25,0-12,0 25,-17 25,17 1,-17-1,17 1,-34 12,34 0,-35-12,35-1,-34 0,34 13,-34 0,34 0,-17 1,17-14,-34 13,34-25,0 0,17-13,17-26,0 14,0-27,1 1,-1-13,17 13,-17 0,0 0,0 0,-17-13,34 13,-17-26,-34 39,34-14,-34 27,0 24,-17 27,17-39</inkml:trace>
  <inkml:trace contextRef="#ctx0" brushRef="#br0">5531 2714,'0'13,"0"-1,0 14,0-13,0 12,0 13,0 1,0-14,0 13,0 1,0-14,0-12,0-13,34 0,-17 0,-17-26,34 1,0-13,-34 12,34 1,-34-1,34 26,-34-25,34 12,-34 13</inkml:trace>
  <inkml:trace contextRef="#ctx0" brushRef="#br0">6314 1937,'0'-13,"0"1,17-14,17 13,-34 1,68-14,-51 1,-17 12,51 13,-51-26,17 26,17 0,-34 26,0-13,0-1,0 27,0-14,-17 13,17 13,-17 0,17 0,0-12,-34-1,34-13,0 1,0-2,0-11,0-13</inkml:trace>
  <inkml:trace contextRef="#ctx0" brushRef="#br0">749 6942,'0'0,"17"0,-17-39,51 1,-34 13,17-14,-17-12,34-25,0 0,17 13,-17 12,17 0,-17-26,-17 39,-34 12,17 1,-17 25,0 38,0 0,0 13,-34 0,34-12,-51 24,51-12,-17-38,17 24,0-11,0-13,0-1,0 39,0-51,34-25,-17 12,0 13,17-64,0 52,-17-26,34-25,-17 37,17-25,0-13,-16 26,-18 13,17-14,-17 14,-17 12,51-12,-34-1,-17 13,0 13,0 0</inkml:trace>
  <inkml:trace contextRef="#ctx0" brushRef="#br0">1497 6114,'0'0,"17"0,35-26,-35 26,17-12,17-27,-17 27,-17 12,17 12,-34 1,0 25,0-12,0-13,0 25,0-13,0 14,0-1,-17 0,17-12,0-1,-17 13,17-12,-34-26,34 0</inkml:trace>
  <inkml:trace contextRef="#ctx0" brushRef="#br0">664 6763,'0'51,"0"-25,0 12,0 0,0 0,0-12,0-1,0 14,0-14,34 13,-34-25,34 13,0-26,0 0,-17 0,34-26,-17-25,17 0,0 13,-51 12,51-25,-51 39,34-14,-34 52,0-26</inkml:trace>
  <inkml:trace contextRef="#ctx0" brushRef="#br0">5837 7005,'0'0,"-34"0,34-12,-17 12,0 0,-17 0,17 0,17-26,-17 26,-17 0,-17 0,51-13,-34 13,17 0,0 0,-17 0,17 0,0 0,-17-12,0 12,17 0,-17 0,17 0,0 0,-17 0,51 0,-17-26,17 26,17 0,-34-13,34 13,0 0,-17 0,0 0,17 0,0 0,-34-12,34 12,0 0,0 0,17 0,-34 0,-17 0,-34 0,0-26,17 26,-17 0,0-13,17 13,-17 0,17 0,0-25,-17 25,17 0,0 0,-17 0,17 0,-17-13,-17-12,17 25,16 0,18-13,-17 13,-17 0,17 0,0-26,-17 26,0 0,34-12,-17 12,-17 0,51 0,17 51,17-39,-51 14,17-26,-17 13,34 12,-34-12,-17-13,0 0,-17-13,17-12,0 25,-17-26,17 26,17-25,0 12,-34 13,34-13,0 0,0-12,17 25,-17-13,17 13,0-25,34 25,-51-13,34 13,-17-13,17 13,0 0,-17-25,18 25,-35 12,0-12</inkml:trace>
  <inkml:trace contextRef="#ctx0" brushRef="#br0">5786 7107,'0'0,"51"0,-34 0,0 0,17 0,0 0,17-12,-17 12,0 0,-68-39,17 14,-17 12,0-12,34 12,-34 13,0 0,34-26,-17 26,0 0,17-12,-34 12,17 0,17 0,0 0</inkml:trace>
  <inkml:trace contextRef="#ctx0" brushRef="#br0">10875 7005,'0'0,"-17"0,17 0,-34 0,34-12,-34 12,0-39,16 39,-16-12,0 12,0-39,-17 27,0 12,17-39,-17 14,0-1,-34 14,17-27,-17 1,17 0,34 12,17 2,-17 24,17-13,-17 13,34-13,-17 13,17-25,17 38,0-13,0 12,34-12,-17 26,0-26,-17 12,34-12,-34 25,17-25,17 0,-17 26,-17-26,17 0,17 0,-34 0,0 0,17 0,0 0,0 0,-17 0,0 0,-17 0,-34-39,17 27,-51-26,34 26,-17-27,0 27,17-14,0 1,0 25,0-13,17 13,-34-26,17 14,17 12,-34-39,0 39,34-38,-17 38,34-25,-34 25,34-13,-34 13,17 0,17-26,-35 26,18-25,17 25,0 25,0 14,17-39,-17 25,0-12,0 0,0 38,0-26,0-50,0-1,-34 13,34-12,-34-1,34 1,-34-1,34 1,0 12,0 0,17 13,17 0,17 0,-34 0,1 0,33 0,-34 0,0 0,17 0,-17 0,-17 0,34 0,-17 0,-17 13,34 13,-17-26,-17 0</inkml:trace>
  <inkml:trace contextRef="#ctx0" brushRef="#br0">10551 7005,'0'0,"34"0,0 0,0 0,-17 0,0 0,17 0,1 0,-1 0,17 26,0-26,-17 0,17 0,-51-13,0-25,0 25,-17 13,17-25,0-1,-17 26,-17-38,0 38,17-26,-34 1,51-1,-34 26,34-25,0 25,0 0</inkml:trace>
</inkml:ink>
</file>

<file path=ppt/ink/ink8.xml><?xml version="1.0" encoding="utf-8"?>
<inkml:ink xmlns:inkml="http://www.w3.org/2003/InkML">
  <inkml:definitions>
    <inkml:brush xml:id="br0" width="76.2" height="76.2" fitToCurve="1"/>
    <inkml:context xml:id="ctx0">
      <inkml:inkSource>
        <inkml:traceFormat>
          <inkml:channel name="X" type="integer" max="1680" units="cm"/>
          <inkml:channel name="Y" type="integer" max="1050" units="cm"/>
        </inkml:traceFormat>
        <inkml:channelProperties>
          <inkml:channelProperty channel="X" name="resolution" value="28.33052" units="1/cm"/>
          <inkml:channelProperty channel="Y" name="resolution" value="28.37838" units="1/cm"/>
        </inkml:channelProperties>
      </inkml:inkSource>
    </inkml:context>
  </inkml:definitions>
  <inkml:trace contextRef="#ctx0" brushRef="#br0">4176 6343,'21'0,"20"0,22 0,-1 0,0 0,41 0,1 0,-21 0,0 0,-42 0,42 0,-21 0,21 0,-21 0,0 0,21 0,0 0,-42 0,63 0,-1 0,21-38,-41 38,21 0,-1-56,-40 56,-1 0,-21 0,21-38,-41 38,0 0,20 0,0 0,-20 0,0 0,20 0,-20 0,0 0,-21 0</inkml:trace>
  <inkml:trace contextRef="#ctx0" brushRef="#br0">6164 5911,'21'0,"0"0,41 0,0 0,21 0,0 0,20 0,-20 0,-21 0,-41 0,0 0,41 0,-42 38,-20-20,0 1,0 19,0-20,-41 20,20 18,-41-18,21-1,-1-18,-20 19,42-38,-22 37,21-37,21 38,-41-38,20 0,21 18,0-18</inkml:trace>
  <inkml:trace contextRef="#ctx0" brushRef="#br0">9561 3884,'0'-18,"-21"18,0 0,-20 0,-1-38,1 38,0 0,-1 0,-41 38,42-20,-1 20,-40-1,40 38,1 19,-21-19,20 19,42-38,-21 1,21-1,0 19,0 0,0 0,21 38,21-19,-22 0,42-1,-20-36,-1-20,21-18,1-19,19 0,22 0,20 0,0-75,1 0,-1-75,-41 18,0-55,-1-1,-40 0,-42 19,0 19,0-19,-62 38,-21 37,21 19,-42 56,21 19,-20 0,-21 19,-1 37,-20 20,63 17,19 20,1 0,62-38,-62 37,62-18,0 0,0 0,0-94</inkml:trace>
  <inkml:trace contextRef="#ctx0" brushRef="#br0">9457 5198,'0'19,"0"56,0-19,0-18,0 18,0 19,21 19,-21-19,0 56,0 19,0 19,0 19,0 0,0-38,0-19,0-37,0 18,0-55,0 18,0 19,41 18,-41 20,0 55,0-18,42 0,-42-94,0-37,0-1,0-74,0-1,0-18,0 56</inkml:trace>
  <inkml:trace contextRef="#ctx0" brushRef="#br0">9561 8125,'0'19,"0"0,-63 19,43 37,-22-19,-20 38,0 18,-21 1,0 18,1-37,19 0,22-57,20 39,21-39,-62-37,62 38,0-38,0-19,21-19,-21 38</inkml:trace>
  <inkml:trace contextRef="#ctx0" brushRef="#br0">9602 8163,'0'0,"62"56,-62-18,62-1,-20 20,-22 18,43-19,-22 0,21 38,0-19,-20-19,-1 1,0-1,-20 0,21-18,-22-1,22 1,-42-19,0-19</inkml:trace>
  <inkml:trace contextRef="#ctx0" brushRef="#br0">9457 6099,'0'0,"0"0,0 37,-41 1,41-19,-21 18,21 1,-62 74,41-74,-20 18,41 0,-42 19,1-37,41-38,21-56,-21-19,41 18,-41 1,0 56</inkml:trace>
  <inkml:trace contextRef="#ctx0" brushRef="#br0">9581 6080,'21'56,"0"-18,-21-19,62 18,-21 1,-20 18,41-19,-20 1,40 18,-40 1,20-20,0 19,-21-18,22-19,-43 18,1-37,-21 19,41-19,-61 0,20 0,-42 0,42 0</inkml:trace>
  <inkml:trace contextRef="#ctx0" brushRef="#br0">10927 5930,'-41'0,"62"0,-1 0,22 0,-1 0,21 0,0 0,1 0,19 0,-19 0,-1 37,0-37,21 0,-21 0,41 38,-20-38,0 0,-21 0,0 0,21 19,-21-19,21 0,-21 0,42 0,20 0,-20 0,20 0,-41 0,-21 0,21-38,-42 38,0 0,-20 0,21 0,-1 0,-20 0,-1 0,-20 0</inkml:trace>
  <inkml:trace contextRef="#ctx0" brushRef="#br0">13102 5630,'21'0,"20"0,0 0,1 0,20 0,-21 0,1 0,-1 0,1 0,-1 0,-20 37,41 1,-62-20,0 39,0-20,-62 20,0 36,-1-18,-19-18,-1 18,-21 19,1-19,41-19,-21-18,41-1,1-37,41 38,-21-38,63-19,20-56,-62 75</inkml:trace>
  <inkml:trace contextRef="#ctx0" brushRef="#br0">16208 3959,'0'19,"0"0,0 18,-41 1,-1 0,42-20,-41 20,41-1,-62 1,62-19,-21-1,21 20,-21-19,21 18,-62 1,62-1,-62 20,21-20,20 1,21-1,-83 20,62-20,21 1,-41-1,41 1,-62-1,62 1,-42-20,22 20,20-19,-42 18,42-18,-20 0,20 18,-63-18,63 37,-41 1,41-20,-41 1,41-19,-42 18,42-18,0 0,-20-19,20 75,-21-75,21 56,-42-37,42 0,-20 18,20-18,-62 18,62 1,-42-1,42 1,-41-1,41-18,-42 38,42-39,-20 1,20 19,-42-20,42 1,-21 19,21-20,-62 20,62-19,-20-1,20 20,-21-19,-20 56,-1-38,21 1,-20-1,20-37,21 57,-41-20,41-18,-42 19,42-20,-20 20,-22-38,42 56,-41-37,-1 56,1-56,41 0,-21 18,21-18,-41-19,41 19,-21 18,-20-18,41 18,-21-37,21 57,-21-39,21 1,-41-19,41 57,-21-57,21 18,0 1,-20-19,20 38,0-20,-42-18,42 19,0 0,-21-19,21 37,-20-18,20 19,-42-38,42 37,-20-18,20 0,-42 37,42-18,-62-1,41 1,21-38,0 18,21-18,20 38,22 0,-22-1,0-37,-20 38,21-38,-22 37,1-37,20 56,1-37,20 19,-21-38,-20 56,20-56,-20 38,21-1,-22-37,-20 38,62-38,-20 37,-42-18,41-19,-41 56,62-56,-62 19,42-19,-42 38,41-38,-41 18,42-18,-42 57,20-39,-20 1,42 19,-1-1,-20 1,20-1,-41-18,21-19,-21 38,41-1,22 19,-43-56,-20 57,42-57,-42 18,20 1,-20 19,42-38,-42 56,41-56,-41 38,42-20,-42 20,41-38,-41 37,41-18,42 56,-62-37,41 18,-20-18,-1-20,21 39,-20-20,-1 1,-20 18,-21-37,41-19,-41 19,42-19,-42 37,20-37,-20 38,21-38,-21 18,41 20,-20-19,20 18,-20-18,21 18,-22-37,-20 38,42-19,-1 18,-41-18,21-19,0 0,-21 0</inkml:trace>
  <inkml:trace contextRef="#ctx0" brushRef="#br0">16270 9739,'42'0,"-1"0,-41-18,21 18,0 0,41 0,-42 0,22 0,-22 0,22 0,-21 0,-1 0,42 0,-41 0,0 0,20 0,1 0,-1 0,-20-57,41 57,-41 0,-1 0,22 0,-22 0,1 0,0 0,20 0,-20 0,0 0,20 0,-20 0,0 0,20 0,0 0,-20 0,0 0,41 0,-41 0,-1 0,22-19,-21-18,41-38,-62 56,41 19,-41-75,41 19,-41 37,83-19,-83 1,62 18,-62-18,42-1,-1 1,-20-20,-21 20,83-1,-62-18,-21 18,62 1,-62-1,41 1,-41-1,41 1,-41 18,42 0,-42-18,41 18,-41 0,42-37,-42 37,62-37,-62 37,21 0,-21-18,41 18,-41 0,41 19,-41-56,42 56,-42-38,21 20,-21-20,62 19,-62 1,41-20,-41 19,21 19,-21-37,41 37,-41-38,21 38,-21-37,41 18,-41-19,62 20,-20-20,-21 19,-21-18,62 18,-42-19,43-37,-43 38,-20-1,62-18,-41 18,21 1,-22-19,-20 37,42 0,-1-37,-41 37,41 19,-41-56,42 18,-21-18,20 0,0-1,-20 20,-21 37</inkml:trace>
  <inkml:trace contextRef="#ctx0" brushRef="#br0">16187 3922,'0'37,"0"-37,0 19,21 0,41 56,-41-56,20 18,-20-18,21-19,-22 75,22-75,-22 75,22-56,-22-19,22 37,20 1,0 0,0-20,21 20,-21-1,21 1,-21-1,-20 1,40-19,-19-19,-1 94,0-76,0 39,-21-39,42 39,-41-20,-1 1,21-38,-20 75,-1-38,21-18,-20 19,-1-20,0 20,-41-19,83 18,-41-18,-1 19,-20-20,20-18,1 94,-1-75,0 18,1 1,-1 0,-20-1,41-18,-41 18,20-37,1 38,-1-38,0 56,1-56,-21 38,20-38,-20 18,20-18,1 38,-22-38,42 56,-41-37,0 19,20-20,21 20,-41-38,21 37,-22-37,22 38,-22-38,22 19,-22-19,1 37,21-37,-22 19,42 37,-62-37,63-19,-63 38,41-38,-41 18,21-18,-21 38,20-38,43 19,-63-1,20-18,22 57,-22-38,1 18,20-37,-41 19,0 0,21-19,-21 37,0 1,0-20,0 20,0-19,-41-19,41 37,0 1,-21-1,21-18,0 0,0 18,0 1,-21-38,21 19,0-1,-41-18,41 57,-21-20,21 1,-41-38,41 19,-21 18,21-18,-21-19,-20 0,41 37,-21 1,21-19,0-1,0-18</inkml:trace>
  <inkml:trace contextRef="#ctx0" brushRef="#br0">16312 4954,'0'0,"0"0,0 19,-21 18,21-18,-41-19,41 19,-21-19,21 37,-21 1,-41 18,62-18,-41-1,41-18,-42 19,42-1,-21-18,21 18,-41-18,41 0,-21 18,-20 1,41-38,0 0</inkml:trace>
  <inkml:trace contextRef="#ctx0" brushRef="#br0">16436 4954,'0'19,"62"37,-41-18,20-1,-41 1,62-38,-62 18,42 1,-22 19,-20-20,0 1,0 19,0-19,-20 18,20 1,-62-20,41 39,21-39,-62 20,62 18,-21-37,21 0,-62 56,62-56,0-1,-21 20,21-19,-41 18,41 1,-21-38,21 19,-21-19,21 0,-41 0,41-38,-41 38,20-19,-41-18,41 37,21-19,-41 19,20-19,-21 19,42-37,-41 37,41-19,-21 19,21-19,0 19,0 0</inkml:trace>
  <inkml:trace contextRef="#ctx0" brushRef="#br0">16250 5348,'0'0,"0"38,0-20,0 20,0-1,0 1,0 18,0-37,0 0,0 0,0 18,0-18,0-19,62-56,41-19,1-1,-21 20,41 0,-62 0,42-1,-1 1,-41 37,21-18,-42 37,-20-38,21 38,-42-37,20 37,-20 0</inkml:trace>
  <inkml:trace contextRef="#ctx0" brushRef="#br0">17161 5836,'0'19,"0"0,20-19,22 37,-21-37,20 38,0-20,1 20,-1-19,42 37,-21-19,21-18,-21 19,0-1,0-37,21 57,-21-20,-20-18,-1 18,1-18,-1 19,-20-19,20 18,21-18,-41-19,-21 37,21-37,20 19,-20 19,20-38,-41 18,42 1,-42 19,0-38,-42 0,1 0,41 0</inkml:trace>
  <inkml:trace contextRef="#ctx0" brushRef="#br0">17326 6061,'-41'0,"20"0,-20 0,20 0,0 0,-20 0,0 0,41 0,0 19,41-19,-41 19,41-19,-20 18,21-18,-1 57,-20-57,41 37,0 20,-21-57,-20 37,0-37,41 38,-21-38,1 56,20-56,-41 38,20-1,0-37,-20 56,41-18,-62-1,21-37,20 38,1-19,-21-19,-21 56,20-56,-20 19,42-19,-22 19,-20 18,0-18,42-19,-42 19,0-19</inkml:trace>
  <inkml:trace contextRef="#ctx0" brushRef="#br0">15670 6061,'0'38,"0"-38,0 18,-21-18,21 38,-41 0,20 18,-21 0,42-37,-20-19,20 56,0-37,-42-19,42 19,0 18,-20-37,20 38,-21-38,21 19,-42-19,42 0</inkml:trace>
  <inkml:trace contextRef="#ctx0" brushRef="#br0">15773 6042,'42'19,"-1"0,-20-19,20 37,1-18,-22-19,22 0,-22 38,1-38,41 19,-20-19,20 37,-21-37,1 38,-22-38,22 0,-42 18,21-18,-21 38,0-38,0 37,-42-37,42 19,-21 19,-41-1,62-18,-41-19,41 38,-62-38,62 75,-21-57,-20 1,20 37,21-37,-42-19,42 38,-20-38,20 37,-21-18,-20 0,20 18,-20-37,20-18,-21-1,-20-19,21 20,20 18,-20-38,20 0,-20 38,41-18,-42 18,42-19,-41 19,41-38,-21 20,-20 18,41-38,-21 38,21 19,0 0,0-19</inkml:trace>
  <inkml:trace contextRef="#ctx0" brushRef="#br0">16684 6662,'21'18,"41"20,-41-38,20 56,-20-56,21 57,-22-57,22 37,-22-37,22 56,41-18,-63-38,-20 56,62-56,-20 19,-21-19,-21 38,41-38,0 37,1 19,-42-37,41-19,-41 38,62-1,-41 1,0-38,-21 37,62-37,-62 38,41-38,1 19,-22-19,-20 37,42-37,-21 0,-21 19,0-19</inkml:trace>
  <inkml:trace contextRef="#ctx0" brushRef="#br0">16581 6868,'0'19,"41"0,-41 18,42-37,-42 38,20-38,22 37,-21-37,20 38,-20-1,-21-18,83 19,-63-1,-20-18,21 18,-21-18,62 19,-62-19,21-1,-21 20,41-19,-20 18,41 19,-41-18,20-1,-41 20,42-57,-42 19,20-19,-20 18,21-18,-21 38,41-38,-41 19,21-19,-21 0</inkml:trace>
  <inkml:trace contextRef="#ctx0" brushRef="#br0">13827 6080,'0'-38,"62"38,-42-18,1 18,41 0,-20 0,-22 0,22 0,-1 0,-20 18,20 39,-41-39,21 1,-21 19,0 18,0-18,0-20,-41 39,41-39,-42 1,42 19,-41-38,41 37,-21-18,-20 37,41-37,-21-19,21 56,0-37,-21 19,21-20,0 20,0-19,0-19,42 37,-22 1,22-1,-1-37,-41 19,42-19,-22 38,22-38,-21 18,-1-18,22 38,-22-38,22 56,-22-37,-20 19,63-20,-43 20,-20-19,42-1,-42 20,41-19,-20-19,-21 18,0 20,21-38,-21 19,41-19,-41 19,0-19,0-19,0 19</inkml:trace>
  <inkml:trace contextRef="#ctx0" brushRef="#br0">14676 7131,'0'0,"0"0,41 0,-41 19,21-19,20 37,1-18,-42 18,-21-18,0-19,-20 0,41 19,-62-19,0 0,41 0,-21 0,1 0,0 38,20-38,21 37,0-37</inkml:trace>
  <inkml:trace contextRef="#ctx0" brushRef="#br0">15297 7150,'0'0,"0"37,-41-18,-1 37,-20 1,62-39,-41-18,41 38,-21-38,-21 56,1-18,0-1,-1 19,42-37,-21-19,21 0</inkml:trace>
  <inkml:trace contextRef="#ctx0" brushRef="#br0">15359 7037,'0'0,"0"19,21-19,-21 37,41-37,-41 19,21 0,20 37,-20-18,20-1,-41-18,21-19,-21 56,0-37,42 0,-42 18,20-18,-20 19,21-38,-21 37,0-37,0 19,-21 0,21 18,-62-18,62 19,-21-20,21 1,-20-19,20 56,-62-37,62 0,-21-19,-21 56,42-37,-20-19,20 19,-21-19,21 0,-41-19,20-19,-20 20,20-20,-21 38,1-19,0 19,41-37,-21 37,-21-38,22 20,20-20,-21 38,21 0</inkml:trace>
  <inkml:trace contextRef="#ctx0" brushRef="#br0">16001 7675,'21'0,"-21"19,41-19,-41 19,42-1,-1 57,-41-56,21 0,-21 37,41-56,-41 57,62-39,-20 57,-42-56,41 0,-20 37,-21-37,21-19,-21 19,41 18,-20 1,-21-19,62 37,-42-37,22-19,-42 18,41-18,-41 38,21-38,-21 19,41 18,-20-37,-21 19,21-19,20 19,-20-19,-21 37,21-37,-21 19,41-19,-41 38,21-38,-21 18,21-18,-21 38,0-19,0-19</inkml:trace>
  <inkml:trace contextRef="#ctx0" brushRef="#br0">15898 7844,'0'0,"20"0,-20 56,21-56,-21 57,41-39,-41 1,21 19,20 55,-41-55,42-19,-1 37,1 0,-42-37,62 19,-62-20,21 1,-21 19,41-20,-20 20,20 18,-20-37,20 19,-41-1,42-37,-42 19,20 18,-20-18,42-19,-42 19,20-19,22 37,-21 20,20-38,-41 18,21-37,-21 38,20-38,-20 18,21-18,-21 19,0-56,0 37</inkml:trace>
  <inkml:trace contextRef="#ctx0" brushRef="#br0">14779 8839,'0'0,"0"0,0 37,-20-18,20 18,0 1,-42-19,42-1,-21-18,-20 57,20-38,21 18,-62 38,41-75,-20 56,0 19,-22-18,22 18,0-38,-1 1,-20 18,0-18,21 18,-22-18,1 18,21-19,-1 1,-40-1,40 1,1-19,-42 18,42-18,-22 19,-19-1,19-37,1 38,0-1,-21 1,21-20,-21 20,21 0,-41-20,41 20,-1-38,1 75,-20-75,-1 19,21 18,-1-37,-19 75,19-56,22-19,-42 56,42-56,-21 19,20-19,-20 0,41 0,-20 38,20-38,-20 0,20 0,0 0,-20 0,20 0,-20 0,-1 0,1 0,0 0,-1 0,1 0,-1 0,-20-19,42 19,-22 0,1 0,-1 0,1 0,-1 0,-20-19,0 19,21 0,-1-56,1 56,0 0,20-38,-21 38,1-19,0 19,20 0,-21-37,1 37,20-19,-41 19,41-56,1 56,-42-38,62 20,-42 18,42-38,-41 38,41-19,-21 19,-41-18,41 18,21-57,-41 57,-1-19,22-18,-1 37,21-19,-41 19,41-19,-42-18,42 18,-21 19,21-56,-62 56,62-38,-20 1,-1 18,-20-19,20 1,21 18,-42-18,42 18,-20 19,20-19,-42-18,42 18,-20-19,20 19,0 19,0 76,0-58,0 1,0 19,0-1,0-18,0 0,0 18,0 20,0-39,0 1,0 19,-42-95,42 1,-41 0,41 18,-42-18,42 18,0 1,0-1,0 19,-20-18,40 37,22 0,20 0,21 0,20 19,-20-19,21 37,-1-37,-20 19,-21-19,-20 0,20 0,-21 38,0-38,-20 0,0 0,-21 18,0-18,0 0</inkml:trace>
  <inkml:trace contextRef="#ctx0" brushRef="#br0">10161 3077,'-41'0,"41"-18,0-1,0 0,0-37,0-1,20 1,-20 37,42-37,-42 19,41-1,-41-18,62-19,-62 18,63 1,-63 19,62-20,-21 20,-20-1,20-18,-20 37,20-37,1 0,41-1,-1-18,-40 19,-1 37,21-18,-20-1,41 1,-63-20,1 57,-21-19,62 19,-41-37,20 37,1-38,-22 38,1-18,41-20,-41 38,-21-19,21 19,41 0,-21-37,-20 37,20 0,-20-19,0 19,20 0,-20-37,0 37,41-38,-21 38,1 0,-22 0,42-19,-41 19,21-37,20 37,-42 0,-20-19,21 19,0 0,20 0,-41 0</inkml:trace>
  <inkml:trace contextRef="#ctx0" brushRef="#br0">14427 1238,'0'-37,"42"18,20-19,-42 38,22 0,-1-18,1 18,-22 0,22 0,-21 0,41 0,-21 0,0 37,-20-37,-21 19,42-19,-42 56,62-56,-62 57,41-20,-41-18,21 0,-21 18,41-18,-41 19,21-20,-21 1,41 37,-41-37,21 0,-21 18,0-18,0 0,42-19,-42 37,0 1,0-19,20 18,-20 1,0-19,0 37,0-37,0 18,0-18,0 0,0 37,42 0,-42-37,0 0,0 18,0-18,0 0,0 37,0-37,0 0,0 18,0 20,0-39,0 20,0-19,0 18,0 19,0-37,0 19,0-1,0 1,0-19,0-1,0 20,0-19,0-1,-21 20,21-19,0-1,0 39,0-38,-21-1,21 20,0-19,0-1,0 20,-41-38,41 75,0-37,-21-1,21 1,0-20,0 20,0-19,0-1,-21-18,21 38,0-19,0-1,0 39,0-38,0-1,-41 20,41-1,0-18,0 37,0-18,0 0,0-1,0 1,-21-1,21-18,0 18,0-18,0 19,0-1,0 1,-41-19,41 18,0-18,0 0,0 18,0-18,0 0,-21 18,21-18,0 0,0 18,0-18,0 19,-41-38,41 37,0 19,0-37,0 0,0 18,0-18,-21 38,21-20,0 1,0-20,-41 1,41 19,0-1,-21-37,21 19,0-19</inkml:trace>
  <inkml:trace contextRef="#ctx0" brushRef="#br0">14759 4372,'0'38,"0"-1,0 1,0 18,20 19,-20-18,0-1,21 0,-21-18,41 18,-41 0,21-18,-21-1,0-18,0 19,41-38,-41 18,0-18,42-37,-42-19,41 18,-41 0,42 38,-42-56,41 56,-41-19,21 19,-21-18,62-39,-41 39,-21-1,20 19,-20-38,42 38,-21 0,-21-18,20 18,-20-19,0 19</inkml:trace>
  <inkml:trace contextRef="#ctx0" brushRef="#br0">13247 506,'0'-18,"0"18,41-38,21 38,-41 0,0 0,20 0,1 0,-22 0,1 19,41 0,-20 18,-1 1,0 18,-41-37,21 0,20 37,-41-37,0 37,0-37,0 18,0 38,0-37,0-19,0 18,0 1,0-20,0 1,0 19,0-1,0 1,-20-1,20 20,0-20,-21-18,21 37,-41-18,20-1,-20 1,-1-1,21-18,-20 19,0-20,20-18,-41 38,41-38,-41 19,20-19,22 0,-1 0,-20 0,-21 0,41 0,0 0,0 0,-41 0,62 0,-62 0,62-38,-41 1,-1-1,1 1,20 37,21-38,-41 19,20-18,21-1,0 19,-21 19,21-37,0-1,0 20,0-1,0-19,0-18,0 18,0 20,0-1,0-19,0 1,0 18,0 19,0-37,21-20,-21 39,41 18,-20 0,0 0,-21-19,41 19,-41-38,21 38,-21 0</inkml:trace>
  <inkml:trace contextRef="#ctx0" brushRef="#br0">12626 844,'0'-37,"0"18,20 19,22-38,-1 38,21-56,-20 56,-1-37,0-1,1 38,-21-19,20 19,-41 75,0-56,0 37,-21-18,21-19,0-1,0 20,0-19,-20 18,20 20,0-39,0 1,0 0,0 18,0-18,-42-19,42 0</inkml:trace>
  <inkml:trace contextRef="#ctx0" brushRef="#br0">9188 4710,'0'0,"0"19,0-38,41 19,-20 0,0 0,20 0,-20 0,0 0,20 0,0 0,-41 19,21-19,20-19,-20 19,0 0,0 0,-21 19,41-19,-20 0,-21-19,20 19,22 0,-42 19,0-19</inkml:trace>
  <inkml:trace contextRef="#ctx0" brushRef="#br0">9374 4072,'0'0,"0"19,-20-19,20 37,-21-37,21-18,0 18,0 0,0 0</inkml:trace>
  <inkml:trace contextRef="#ctx0" brushRef="#br0">9788 4072,'0'0,"0"0,-20 0,20 0,20 0,-20 19,0 18,-20-37,20 19,-42-19,22 0,20 0,0-37,20 37,-20 0</inkml:trace>
  <inkml:trace contextRef="#ctx0" brushRef="#br0">9561 4241,'0'0,"0"37,0 1,0-1,0 1,0-19,0-19</inkml:trace>
  <inkml:trace contextRef="#ctx0" brushRef="#br0">1712 3603,'0'-38,"0"20,0-1,0-19,-21 19,-20 19,20 0,-20 0,20 0,0 0,-20 0,-1 0,22 0,-22 0,-20 0,0 76,0-39,-21 1,0 18,21 0,21-18,-21-19,20 37,1-19,20 1,-41 18,41-18,-20-1,41 20,-42-20,42 19,0-37,0 37,0 1,0-1,0-18,0-1,42 19,-42 1,20-1,-20-18,63-1,-22 19,0-18,1-1,-1-18,21 19,42-38,20 56,-20-56,20 56,0-56,-20 0,20 38,0-38,21 0,-20-19,-22 19,21-75,1 19,-1-1,-21-18,-20 0,0 0,-21-19,0-18,-20 18,-1-19,-41-56,62 19,-62 19,0-19,0 37,0 19,-41-18,-21-1,0 57,20 18,1-18,-42 37,21-18,-21 37,-21-38,22 38,-43 0,22 0,-21 38,-1-1,22 1,-1-1,42 1,0-38,41 37,-41-37,41 38,-20 18,0 1,-1-1,42 0,-62 19,21-37,41-38</inkml:trace>
  <inkml:trace contextRef="#ctx0" brushRef="#br0">1422 4447,'0'19,"0"0,0 0,0 18,0-18,0 0,0 18,21-18,-21 0,0 18,0 1,0-1,0-55,0-20,0 38</inkml:trace>
  <inkml:trace contextRef="#ctx0" brushRef="#br0">1381 4372,'62'0,"-21"0,21 0,-41 0,0 0,20 0,21 0,-41 0,0 0,20 0,-20 0,-1 0,63 0,-41 0,-22 0,1 0,21 0,-22 0,-20 0,42 0,-1 0,-41 0,62 0,-41 0,0 0,-1 0,22 0,20 0,-41 0,20 0,0 0,1 0,-21 0,-1 0,22 0,-22 0,-20 38,0-19,0-1,0 20,0-19,0 18,0-18,0 37,0-18,0-19,0-1,0 20,0-19,0-1,-41-18,41 38,-21-38,1 0,-22 0,-20-19,41 19,1 0,-22 0,21-19,1 19,-42 0,0 0,41 0,-21 0,1 0,0 0,-1 0,1 0,-1 0,-20 0,21 0,20 0,0 0,-20 0,20 0,1 0,-22 0,21 0,1 0,-22 0,42 38,-20-38,20 0,0 0</inkml:trace>
  <inkml:trace contextRef="#ctx0" brushRef="#br0">1733 4429,'20'0,"22"18,-42 1,0 0,0 0,0 37,0-19,0-18,0 0,0 19,0-20,0-18</inkml:trace>
  <inkml:trace contextRef="#ctx0" brushRef="#br0">2002 4353,'21'19,"-21"19,0 18,0-37,0 0,0 18,0 1,0-20,0 20,0-19,0 0,0 18,0-18,0-38,0 19</inkml:trace>
  <inkml:trace contextRef="#ctx0" brushRef="#br0">2250 4410,'42'0,"-42"0,20 0,-20 56,0-18,0-20,0 1,21 19,-21 18,0-37,0 37,0-18,0-1,42-37,-42 0</inkml:trace>
  <inkml:trace contextRef="#ctx0" brushRef="#br0">1878 3734,'0'-37,"0"18,20 19,-20-19,42 19,-42 0,0 38,0-1,0-18,0 19,-21-38,0 0,1-19,20-19,0 38,0-37,20 37,22 0,-42 18,0 1,0 0,0 19,-21-38,0 0,1 0,20-38,0 0,0 38,41-18,0 18,-41 0,21 18,-21 20,0-19,0-19,0 19,-62-19,62 37,-21-37,1 0,-22-19,42-37,0 37,21-18,0 37,20 0,21 0,-62 18,0 1,0 0,0 19,-21-38,21 37,-20-37,-1 0,-41 0,62 0,0-37,0 18,0-19,21 38,-1 0,22-37,-42 37,0 56,0-37,0-38,0 19</inkml:trace>
  <inkml:trace contextRef="#ctx0" brushRef="#br0">2002 3434,'0'0,"0"19,41-19,-41 37,42 1,-1-1,1 20,-1-57,-41 37,21-37,-21 38,0-38</inkml:trace>
  <inkml:trace contextRef="#ctx0" brushRef="#br0">2706 3678,'0'-19,"0"19,41 0,1 0,-42 19,0 37,0-18,0-19,-42-19,1 37,20-37,1 0,20-37,-42 37,42-57,0 38,21 1,0 18,-21-38,41 38,0 0,-41 19,0 0,0-1,-41-18,41 38,-21-38,1 0,20-19,-42 19,42-19,0 1,21 18,0-38,20 38,0 0,-41 0,21 38,-21-20,0 20,0-19,0-19,0 37,-21-37,21 19,-41-19,20-37,21-1,0 19,0-18,0 18,0 0,0 19,0 19,0 0,0-19,0-19,0 0,0 19</inkml:trace>
  <inkml:trace contextRef="#ctx0" brushRef="#br0">2478 3622,'21'0,"41"-75,-41 75,-21-38,41 19,1-18,-1 18,0-37,1 37,-21 19,-21-38,20 38,-61 0,41 0</inkml:trace>
  <inkml:trace contextRef="#ctx0" brushRef="#br0">2292 3866,'0'18,"0"20,0-19,0 18,0-18,0 0,0 18,0-37,0 0</inkml:trace>
  <inkml:trace contextRef="#ctx0" brushRef="#br0">1691 5067,'0'37,"0"19,0-37,0 0,0 0,0 18,0 1,0-1,0 1,0-1,0-18,0 0,0 18,0-18,0 0,0 19,0-1,0-18,0 0,0-38,0 19</inkml:trace>
  <inkml:trace contextRef="#ctx0" brushRef="#br0">1691 5555,'0'0,"-41"0,-1 0,1 0,20 0,-20 18,20 1,-20-19,20 38,-20-38,41 56,-42-56,42 19,-41-19,20 18,-41 20,41-19,1-19,-22 75,42-56,-41-19,-1 56,42-19,-41-37,41 19,-21-19,21 19,-62-19,62 37,-21-18,21 0,-41 18,-21 20,20-1,1-56,41 56,0-37,-42 0,42 56,-20-56,20 0,-42 18,42-18,0 0,-20 37,20 19,-42-38,42 1,0 0,0 18,-20-19,20-18,0 37,0 1,0-1,0-18,0-1,0-18,0 18,0 1,0-1,0-18,0 19,0-1,0-18,41 19,-41-20,0 1,21 19,-21-20,41 1,-41 56,21-75,-21 38,0-19,20 18,-20-18,63 0,-63 18,41 19,-20-56,-21 19,41 19,-20-20,41 20,-41-38,-1 19,22 37,-21-56,20 19,-20-19,-1 0,22 37,-1-37,-20 0,20 38,-20-38,20 19,22-19,-22 37,0-37,-20 0,41 0,-20 19,-1-19,1 0,-1 0,0 0,-20 0,0 0,20 0,-20 0,20 0,-20 0,41 0,-41-38,20 38,21 0,-20 0,-21 0,20-18,-20 18,41-57,-21 57,-20-18,0 18,20-38,-20 38,-21-56,41 56,1-19,-22 19,-20-56,42 56,-1-38,1-18,-42 18,41 38,-41-37,41-1,-41 20,21 18,-21-38,0 0,42 38,-42-56,0 19,20 18,-20-19,0 20,42-39,-42 20,0-38,0 18,20 39,-20-20,0 1,0 18,0 0,0 0,0-37,0 18,0 20,0-39,0 20,0-19,0 37,0 0,0-19,0 20,0-1,0-19,-41 1,41 18,-21-37,21 18,-62 1,21-76,-1 76,42 18,-41 19,-1-38,22-18,-22 0,22 18,-22 19,42-18,-21 37,-20-38,20 20,-20 18,41-57,-62 57,41-18,21-1,-62 19,21-38,20 19,-21-18,1 37,41-19,-21 19,-20-37,-1 37,22-19,-1 19,21-38,-41 38,41-18,-21 18,0-19,-20 19,20 0,21-38,-21 38,-20 0,41-18,-21 18,1 0,-22 0,42 37,0 19,0-56</inkml:trace>
  <inkml:trace contextRef="#ctx0" brushRef="#br0">1070 8050,'0'57,"-21"-20,21 20,-20-39,20 20,-42 18,42 0,-62-18,21 56,20-38,-21 38,1-19,0 19,-1 0,1-19,20 0,-20 0,-1 19,-20-1,21-17,-21 17,62-36,-42-20,42 1,21-76,41-18,-62 56</inkml:trace>
  <inkml:trace contextRef="#ctx0" brushRef="#br0">2520 8050,'0'0,"20"38,-20-1,42 1,-42 0,20 18,43-19,-63 20,20-1,-20 0,62 19,-20-18,-21 36,20-36,0 18,1-19,-42-18,41-1,-41 1,42-20,-42 20,41-19,-41 18,0 1,21-19,-21-1,41 20,-41-19,0-1,0-36,0 18</inkml:trace>
  <inkml:trace contextRef="#ctx0" brushRef="#br0">635 6305,'0'-37,"0"-1,-21 38,21-37,0 18,-41-19,41 1,-41 37,41-38,-42-18,1 56,20-56,-20 37,20-37,-21 56,22-38,-22 0,22 20,-22-1,21-19,-20 20,-21-39,41 57,-20-37,20-1,63 38,-42 0</inkml:trace>
  <inkml:trace contextRef="#ctx0" brushRef="#br0">2789 6230,'-21'0,"21"-19,42-18,-42-20,62-18,-42 19,22 0,-22 0,22-1,-1 20,-41-1,21 38,-21-37,21 37,-21-38,41 1,-41-1,0 57,0-19</inkml:trace>
  <inkml:trace contextRef="#ctx0" brushRef="#br0">946 6643,'20'0,"-20"19,0-1,42 1,-42 19,21-19,-21-1,0 20,41-1,-20 1,-21 18,0 0,0-18,41 0,-41-20,0 20,0-19,0 18,0-18,0 18,0-37</inkml:trace>
  <inkml:trace contextRef="#ctx0" brushRef="#br0">759 6680,'0'-37,"0"-1,0 20,83-20,-41 19,-22-18,42 37,21 0,-41 0,-22-19,1 19,-21 0,62 19,-62 18,0 20,0-20,0 1,-20 18,20-18,-21-1,-21 19,42-18,-41-38,41 19,0-38,62 19,-20 0,-1-19,0 19,1 0,-1 0,1 0,-22 19,22 37,-42-18,0-1,0-18,0 19,0-20,0 1,-83 37,62-37,-20 19,20-38,-20 18,-1-18,22 38,-22-38,1 0,20 0,42-19,-1 19,-20 0</inkml:trace>
  <inkml:trace contextRef="#ctx0" brushRef="#br0">1671 6662,'0'-19,"0"19,-42 0,21 0,21 37,-41-37,0 38,41-19,-42 18,42 1,-21-1,21 1,0-19,0-1,0-18,42 57,-21-57,-1 56,42-56,-20 0,-1 0,1 0,20-38,-62 20,41 18,-41-94,0 56,0 1,-21-1,1 38,20-37,-62-1,20 38,22-19,-1 19,-21 0,22 0,20 19,-21-19,21 38,0-38</inkml:trace>
  <inkml:trace contextRef="#ctx0" brushRef="#br0">2085 6587,'0'-38,"0"38,-42 0,1 0,41 19,-42-19,1 37,0-18,20 19,-21-1,22 1,-22-1,42-18,21-19,0 0,-1 38,22-38,-1 0,-20 0,20 0,22 0,-43 18,1-18,-21 19,0 37,0-37,0 19,-41-38,-1 56,42-37,-21-19,1 0,-22 0,22 0,20 0,0-38,0 38</inkml:trace>
  <inkml:trace contextRef="#ctx0" brushRef="#br0">2375 6605,'-42'0,"21"0,1 19,-22 0,22 18,-42 1,62-19,0 18,20-37,22 19,-22-19,22 0,-22 38,22-38,-1 0,-20 18,0-18,20 38,-41 18,-21-37,1-19,-1 19,-41-19,20 37,1-37,0 0,-1 0,22 0,20 0</inkml:trace>
  <inkml:trace contextRef="#ctx0" brushRef="#br0">20391 994,'0'0,"-41"0,20 0,0 0,-41 19,21-19,20 38,-20-38,20 56,-20-56,20 19,0-19,21 18,-62-18,21 76,20-58,-20 1,41 19,-63-20,63 39,-41-39,0 20,41 0,-21-20,21 20,-41-1,41-18,0 19,0 18,0-19,0 1,0 0,0-20,0 20,20-19,-20 18,42-18,-22 18,-20-18,62 0,-41 18,-21-18,42-19,-1 38,-20-19,20-19,1 37,-22-37,42 38,-41-38,21 18,-22-18,22 38,-22-38,22 0,-22 19,22-19,-1 0,21 0,-20 0,-1 0,1 0,-1 0,1 0,-22 0,42-38,-20 19,-21-37,-21 19,62 18,-62-19,20 1,-20-20,0 20,42-1,-42-18,0 19,0-1,0 0,0 1,-21-38,21 37,-41-18,41 19,-42-20,42 20,-20 37,20-57,-42 57,42-37,-41-1,-1-18,1 37,20-18,-20 37,41-19,-21 19,0 0,21-38,-41 38,41-18,-62 18,41 0,0 0,-20 0,-1 0,22 0,-1 0,-20 0,41 0,-21 93,21-93</inkml:trace>
  <inkml:trace contextRef="#ctx0" brushRef="#br0">20164 1989,'0'19,"0"-38,41 0,-20-37,-21 37,41 19,-41-19,21-18,20 18,-20 19,0 0,-21-37,41 37,-20 0,-21-19,20 19,1 0,21 0,-22 0,-20 0,21 0,-21 37,41-37,-41 19,0 0,0 18,0-18,0 0,21-19,-21 56,0-37,0 0,0-1,0 20,0-19,0 0,0-19</inkml:trace>
  <inkml:trace contextRef="#ctx0" brushRef="#br0">20143 1388,'0'0,"0"19,41 19,-61-57,-1 0,21 19,0 0,0 19,0-19,0 0,-21 0,21-19,0 19,21 0,-21 0,0 19,0 19,0-1,-42-37,22 0,20-37,0 18,-21 19,21-19,0 19,21 0,-1 0,-20 0,42 0,-42 19,-21-19,21-19,-21 19,21-19,0 19,0 0</inkml:trace>
  <inkml:trace contextRef="#ctx0" brushRef="#br0">20495 1482,'0'-18,"0"-20,21 38,-1 0,-20 19,0 0,0-19,-20 0,-22-19,42-19,21 19,20 19,-20 0,-21 0,0 19,0 19,0-38,-41-19,41 0,-21 19,21-19,0 19,41 0,-41 0,0 38,-20-38,20 0</inkml:trace>
  <inkml:trace contextRef="#ctx0" brushRef="#br0">20329 1539,'0'0,"0"37,0-18,0 0,0 18,0-18,0-19</inkml:trace>
  <inkml:trace contextRef="#ctx0" brushRef="#br0">20371 2346,'0'75,"0"-38,0-18,0 18,0 1,0-19,0 18,0 1,0-1,0-18,0 37,0-18,0-1,0 1,0-1,0 1,0 18,0-18,0 18,0 0,41-37,-41 19,0 37,0-38,0 1,0-19,21-19,-21 37,0 1,0-1,0 1,0-38,0-38,0 1,0 37</inkml:trace>
  <inkml:trace contextRef="#ctx0" brushRef="#br0">20391 3528,'42'0,"-63"0,21 0,-21 37,-20 38,41-37,-42-1,42 1,-41-19,41 0,-41 56,-1-38,42-18,-41-19,41 56,-42-18,-20 37,62-38,-20-18,20 19,-42-38,42 18,0-74,0 56</inkml:trace>
  <inkml:trace contextRef="#ctx0" brushRef="#br0">20474 3528,'21'0,"-21"19,41-19,-41 56,21-37,20 18,-41 1,21-38,-21 37,42-18,-42 19,62-20,-42-18,22 57,-21-20,20-18,-20-19,-1 56,22-37,-22-19,22 37,-21-37,20 57,-20-38,-21 18,41-37,-41 38,21-38,-21 18,0-36,-42-39,42 57</inkml:trace>
  <inkml:trace contextRef="#ctx0" brushRef="#br0">20350 2740,'0'0,"-21"18,21 20,-41-19,41-1,-42 20,1-19,41 18,-41-37,41 38,-21-38,21 37,-42-37,42 38,-41-1,41 1,-21-38,21-38,0 38</inkml:trace>
  <inkml:trace contextRef="#ctx0" brushRef="#br0">20308 2589,'21'0,"-21"19,42-19,-42 19,41 0,0 37,-41-37,63-19,-63 19,20-19,-20 56,42-56,-42 37,41-18,-20-19,-21 38,21-38,-21 37,41-37,-41 19,21-19,-21 38,20-1,22-18,-42 18,21-37,-21-18,0 18</inkml:trace>
  <inkml:trace contextRef="#ctx0" brushRef="#br0">14262 619,'41'0,"-20"0,20 0,0-37,-20 37,21 0,-22 0,-20-19,42 19,-22 0,-20 0</inkml:trace>
  <inkml:trace contextRef="#ctx0" brushRef="#br0">14696 525,'21'0,"0"0,20-37,-20 37,41 0,-41 0,41 0,-41 0,-1 0,1 0,20 0,-41-19,0 19</inkml:trace>
  <inkml:trace contextRef="#ctx0" brushRef="#br0">15193 469,'42'0,"-1"0,1 0,-1 0,0 0,22 0,-22 0,0 0,1 0,-42 0,41 0,1 0,-42 0</inkml:trace>
  <inkml:trace contextRef="#ctx0" brushRef="#br0">15835 469,'21'0,"21"0,-1 0,0 0,-20 0,0 0,-1 0,22 0,20 0,-41 0,-1 0,43 0,-22 0,-41 0</inkml:trace>
  <inkml:trace contextRef="#ctx0" brushRef="#br0">16457 525,'41'0,"-20"38,20-38,1 0,20 0,-42 0,1 0,21 0,20 0,-62 0</inkml:trace>
  <inkml:trace contextRef="#ctx0" brushRef="#br0">17036 600,'21'0,"0"0,41 38,-41-38,-1 0,43 0,-22 0,42 19,-21-19,-21 37,1-37,-42 0</inkml:trace>
  <inkml:trace contextRef="#ctx0" brushRef="#br0">17761 807,'21'0,"0"0,20 0,-41 18,42-18,-1 0,0 0,-20 0,21 0,-42 0</inkml:trace>
  <inkml:trace contextRef="#ctx0" brushRef="#br0">18341 957,'21'0,"-21"19,41-19,-20 0,0 0,-1 0,43 0,-43 0,-20 18,42-18,-1 0,0 0,-20 0,-21 0</inkml:trace>
  <inkml:trace contextRef="#ctx0" brushRef="#br0">18880 1107,'20'0,"22"19,-22-19,-20 37,21-37,21 0,-42 19,41-19,21 0,-20 19,-22-19,42 0,-41 0,-21 37,21-37,-21 0</inkml:trace>
  <inkml:trace contextRef="#ctx0" brushRef="#br0">19149 957,'0'-38,"0"57,21-19,-21 56,41-37,-41 19,62-20,-41 20,-21-19,41-19,-41 18,42-18,-42 19,-21 38,0-20,-20 1,41-20,-21-18,21 19,-41-19,41 38,-21-38,21 56,-41-37,-1 0,21-19,21 37,0-37</inkml:trace>
  <inkml:trace contextRef="#ctx0" brushRef="#br0">19480 1839,'-21'0,"1"0,-1 0,21 19,-62-19,41 0,0 37,-20-37,20 0,21 19,-20-19,-22 0,42 0</inkml:trace>
  <inkml:trace contextRef="#ctx0" brushRef="#br0">19066 1876,'-21'0,"1"0,20 19,-42-19,21 0,-20 0,20 0,-41 0,62 38,-21-38,1 0,-22 0,-20 0,62-19,-21 19,21-19,0 0,0 19</inkml:trace>
  <inkml:trace contextRef="#ctx0" brushRef="#br0">18548 1801,'-20'0,"-1"0,-41 0,20 0,1 0,20 0,21 0,-62 0,0-37,41 37,21-19,0 0,-21-18,21-20,0 57</inkml:trace>
  <inkml:trace contextRef="#ctx0" brushRef="#br0">17989 1576,'-41'0,"-1"-19,22 19,-22-56,21 56,21-37,-41 37,41-19,-41 19,20-38,-21 19,42 1,-20 18,20-38,0 38</inkml:trace>
  <inkml:trace contextRef="#ctx0" brushRef="#br0">17596 1257,'-42'0,"42"-19,-20 19,20-37,-63 37,22 0,41-38,-41 38,20 0,0 0,21-19,-41 19,20-37,-20 37,20-19,21 19</inkml:trace>
  <inkml:trace contextRef="#ctx0" brushRef="#br0">17119 1069,'-41'0,"20"0,-20 0,41-37,-21 37,0 0,21-38,-41 38,20 0,1 0,20-18,-42 18,-20 0,41 0,21 0</inkml:trace>
  <inkml:trace contextRef="#ctx0" brushRef="#br0">16664 938,'-21'0,"21"0,-62 0,41 0,21-37,-21 37,-20 0,20 0,21 0</inkml:trace>
  <inkml:trace contextRef="#ctx0" brushRef="#br0">16395 882,'-21'0,"-21"-19,22 19,-1 0,-20 0,41-19,-63 19,22 0,0 0,20 0,-21 0,42 0</inkml:trace>
  <inkml:trace contextRef="#ctx0" brushRef="#br0">15939 825,'-41'0,"20"0,21-18,-42 18,-20 0,42-19,-22 19,21 0,-20 0,20-19,-20 19,20 0,21 0,0 0</inkml:trace>
  <inkml:trace contextRef="#ctx0" brushRef="#br0">15442 750,'-42'0,"1"0,20 0,1 0,-42 0,41 0,0 0,0 0,-20 0,41 19,0-19</inkml:trace>
  <inkml:trace contextRef="#ctx0" brushRef="#br0">15090 825,'-42'0,"22"0,-22 0,1 0,-1 19,22-19,-22 0,22 0,20 38,-21-38,-20 0,41 37,0-37</inkml:trace>
  <inkml:trace contextRef="#ctx0" brushRef="#br0">14759 919,'-42'0,"21"0,1 0,-22 0,1 0,20 0,0 0,-41 0,21 0,20 19,-20-19,41 19,0-19</inkml:trace>
  <inkml:trace contextRef="#ctx0" brushRef="#br0">14324 769,'20'0,"-20"0,-41 0,20 0,21 94,-62-94,62 19,-21 0,-20-19,41 37,-21-37,21 19,-20-19,20 37,20-37,1 0,20 38,-20-38,21 19,-1-19,21 0,-41 37,20-37,1 0,-1 0,-41 38,21-38,-21 0</inkml:trace>
  <inkml:trace contextRef="#ctx0" brushRef="#br0">9913 7562,'0'-18,"0"18,0 37,0-18,0 0,0 18,0 38,0-37,0-19,0-1,0 39,0-39,0 1,0-19,0-19,0-74,0 18,41 18,-41 20,21 37,-21-75,41 37,-20 19,20 19,1 0,-22 38,-20-1,0-18,0 56,0-56,0 37,0-37,0-38,0-93,0 74,63-18,-63 18,20 38,22 0,-22 0,1 19,-21 19,0-1,0 1,0-1,0-18,0 0,0 18,0-18,0 0,0 37,0-37,0 0,0-19,0 0</inkml:trace>
  <inkml:trace contextRef="#ctx0" brushRef="#br0">10720 7469,'-20'0,"-1"0,0 18,-20 20,20-1,-20 20,41-38,0-1,-21-18,21 38,0-19,0-1,0 1,0 37,0-56,41 38,-20-38,20 0,-20 0,-21 0,42 0,-42-56,20 37,-20-19,0 1,42-19,-42 37,0 0,0-19,-21 20,21-1,-41-37,20 56,-41 0,62 18,-62 39,20-20,42 1,-41-1,41 1,0-1,0 1,0-38,62 37,-21-37,-20 0,20 0,1-75,-1 19,-41 37,0-37,21 37,-21 0,0-18,0 56,0-1,0 1,0 38,0-20,41-37,-41 38,0-20,0 20,21-1,-21-18,0 0,42-19,-42 56,0-37,0-19,0 0,0 0</inkml:trace>
  <inkml:trace contextRef="#ctx0" brushRef="#br0">10948 7562,'0'38,"42"-19,-42 18,0 20,20-1,-20-37,0-1,0 20,0-19,0-19,0-94,0 38,0-19,0-1,0 39,0 18,62-75,-62 76,21 18,-21-19,21 19,20 0,-20 0,-21 37,41 20,-41-1,0-19,21 1,-21 0,0-1,0 1,0-20,0 1,0 19,0-20,0 1,0 19,0-20,0-18</inkml:trace>
  <inkml:trace contextRef="#ctx0" brushRef="#br0">11507 7450,'-41'0,"20"19,21-1,-21-18,21 38,-41-1,41 1,0-19,0 0,-21 18,21 57,0-75,0 18,0-18,0 0,21-19,20 0,1-19,-1-19,-41-18,42-38,-42 19,0 0,0 38,0 18,0 0,-21 19,0 0,-20-37,20 37,-20 18,-1 20,42 18,-62 19,21-37,41-19,20 18,1-37,0 0,20 0,1 0,-1 0,1-19,-1 1,0-58,-41 58,0-1,0 38,0-1,0 20,0-19,0 0,0 18,0-18,42 0,-42 18,20-18,-20 0,42 18,-42-18,21-19,-21 37,20-37,-20 38,0-19,0-19,0 0</inkml:trace>
  <inkml:trace contextRef="#ctx0" brushRef="#br0">11942 7544,'0'-19,"0"19,-21 0,-20 0,41 0,-41 0,41 37,0 1,-21-19,21 18,0 1,0-1,0-18,21-19,-1 38,42-38,-20-19,-1 0,-41-37,0 18,0 1,0 18,0 75,0-18,0-38,42 94,-22-38,22 0,-1 1,-20 18,20-19,1 0,-1 19,-41-18,21-20,-21 1,0-1,0 19,-21-56,-20 19,-1-19,-20 0,-21 0,21 0,0-19,21 19,20-37,-20 18,41-18,0-20,0 39,62-20,-42 19,22-18,-21 18,-21 19</inkml:trace>
  <inkml:trace contextRef="#ctx0" brushRef="#br0">12232 7863,'21'0,"20"0,-20-38,-21 19,41 1,-41-20,0 19,0 1,0-20,0-18,-20 56,-22 0,21 0,21 37,-62-18,62 0,-20 18,20 1,0-19,0 37,0-37,20-19,-20 18,62-18,-62 19,63-19,-22 0,0 0,-20 0,0 0,-21-37,41 18,-41 19</inkml:trace>
  <inkml:trace contextRef="#ctx0" brushRef="#br0">12501 7619,'0'0,"21"37,-21 1,41-38,-41 56,0-37,42 18,-42-18,0 0,0-38,0-18,0-1,-42 1,42-1,0 1,0-1,0 38,63 0,-22 0,0 0,1-19,-1 19,-41 0</inkml:trace>
  <inkml:trace contextRef="#ctx0" brushRef="#br0">19894 4973,'21'0,"20"0,22 0,-43 0,1 0,-21-38,62 1,-62 18,21-19,-21 1,0 18,0-18,0 37,-42 0,22 0,-1 0,-41 18,20-18,22 75,-42 0,20-18,42-20,-21 20,21-39,0 1,0 19,0-1,21 1,0-38,20 37,-20 1,20-38,1 19,-21-19,20 0,-41 0,21-38,-21-18,0 56</inkml:trace>
  <inkml:trace contextRef="#ctx0" brushRef="#br0">20288 4879,'0'19,"0"18,0 1,0-19,20 18,-20 1,0-20,0 20,0-19,0-38,0-37,0-19,63-38,-63 57,62 18,-62 19,41 19,-41-37,21 37,0 0,-21 19,41-1,-41 1,21 37,-21 1,0-20,0 20,0-20,0 1,0-1,0-56,0-56,0 0,0-19,62 19,-62 57,21 18,20 0,-20 0,-21 37,0-18,41 18,-41 20,0-1,0-18,0 18,0-19,0-18,0 37,0-37,0-19</inkml:trace>
  <inkml:trace contextRef="#ctx0" brushRef="#br0">20971 4898,'0'0,"0"56,0-18,0-1,62 38,-62-19,0 1,42-20,-42 1,0 18,41-37,-41 18,0-37,-21 0,21-112,0 18,-62-19,62-37,-41 19,41 0,21 93,-21 0,20 38,-20-37,21 37,20 0,-20 0,-21 19,42-1,-42 58,0-39,0 19,0-37,0 19,0-1,-42-18,21 0,1-19,-22 0,1 37,20-37,21-19,0 19</inkml:trace>
  <inkml:trace contextRef="#ctx0" brushRef="#br0">21427 4372,'0'19,"0"19,0-20,0 20,0-1,0 1,0-1,0 1,0 18,0 1,0-20,0 1,0-1,0 1,0 18,0-37,0 0,20 18,43-18,-22-19,-20 0,20 0,-41-38,0 38</inkml:trace>
  <inkml:trace contextRef="#ctx0" brushRef="#br0">21717 4804,'0'0,"-21"0,21 0,-41 75,41-56,0-1,0 1,0 38,0-39,41-18,-20 38,20-38,-20 0,0 0,20-56,0-1,-41 1,0-19,0 19,0-1,0 20,-41-1,41 19,-62 19,41 0,-41 0,21 38,41 18,-42-18,42 18,0-18,0-1,0-18,42-19,-1 0,-20 0,-21 0</inkml:trace>
  <inkml:trace contextRef="#ctx0" brushRef="#br0">22131 4729,'-42'0,"42"0,0 19,0 18,0 19,0-18,0-19,0 18,21 1,-21-19,42-19,-42 37,20-37,1 0,20-37,-41 18,42-19,-42 1,0-1,0 1,0-20,0 39,0 55,0 19,21 1,-21-20,62 20,-42-1,22 0,-21-18,-21-20,62 1,-62 37,20-56,-20 57,-20-1,-1-18,-41-1,41-18,-20 18,-21-18,20-19,21 38,-20-38,20 0,1 0,-1 0,21-38,0 1,0-20,62-18,-62 75</inkml:trace>
  <inkml:trace contextRef="#ctx0" brushRef="#br0">22607 4916,'0'0,"21"0,20 0,21-56,-41 56,-21-56,62 18,-41 1,-21-1,0 20,0 18,-21 0,-20 0,-1 0,1 18,-21 39,41-20,-41 19,41 19,-20-37,41-19,21 18,20-37,0 19,1 19,20-38,-41 18,-1-18,22 0,20 0,-41-37,20-1,-41-18,0 56</inkml:trace>
  <inkml:trace contextRef="#ctx0" brushRef="#br0">23125 4898,'41'0,"-20"0,20-19,-41-37,63 18,-63 19,20-18,-20 18,0 0,-20 19,-22-37,1 37,20 0,0 0,-20 19,20 18,-20 38,41 19,-62-19,62-19,0-37,0 0,20 18,1-37,0 38,20-38,21 0,0 0,-20 0,-1-19,1 0,-22 19,-20-37,42 37,-42-38,0 1,0 37</inkml:trace>
  <inkml:trace contextRef="#ctx0" brushRef="#br0">4590 7150,'0'-19,"0"19,-20 0,-22 0,1 0,20 0,-20 56,20-18,-41-1,62-18,-62 19,62 37,-21-38,21 19,0-37,0 0,0 18,0-18,42 19,-22-1,22-37,-1 38,1-38,-1 0,0 0,21-38,-20 1,-1-38,1 0,-22-19,-20 19,0 0,0 18,0 1,-20 19,-1 18,-20 19,-1-38,21 38,-20 0,20 0,1 19,-22 19,22 18,20 0,-63 0,63-18,0-19,0 0,21 37,-21-56</inkml:trace>
  <inkml:trace contextRef="#ctx0" brushRef="#br0">4943 7150,'0'0,"0"56,0-19,41 39,-41-20,0 19,0 19,41-19,-41-19,0-18,0-1,21-37,-21 0,0-56,-83-19,42-38,41-18,-42 18,42 57,0 18,0 20,21 18,0 0,20 0,1-38,-1 38,0 0,22 0,-43 0,1 0,20 0,-20 0,-21 0</inkml:trace>
  <inkml:trace contextRef="#ctx0" brushRef="#br0">5460 7150,'0'0,"-20"0,20 18,-42 39,42-39,0 20,-21 0,21 18,0-19,0 20,42-1,-1 0,1-37,-22 19,22-38,-22 0,1 0,21 0,-42-19,41-56,-41-19,0 0,0 19,0 19,0 18,0-18,-41 0,-1 18,21 38,1 0,-1 0,-41 19,41 18,-20 38,41-18,0-20,0 38,0-18,0-39,41-18,-20 19,20-19,-20 0,-21 0</inkml:trace>
  <inkml:trace contextRef="#ctx0" brushRef="#br0">5626 6662,'21'18,"-21"1,0 38,41-20,-41 1,0-1,41 19,-41 19,0-18,21-1,-21 0,0-18,42 18,-42 1,20-1,-20-19,0 20,42-20,-42 1,0 18,0-37,0 0,0 18,0-18,0-19</inkml:trace>
  <inkml:trace contextRef="#ctx0" brushRef="#br0">6061 7469,'21'0,"-1"0,22-19,-22 0,22-37,-22 18,-20 1,42 18,-42-19,0 20,0-1,-21 19,21-56,-62 56,21 0,20 0,-20 37,20 1,-21-1,42 20,-20 18,20-38,0-18,0 0,0 18,0-18,0 0,20 18,1-18,21 19,-22-38,22 37,-22-37,1 38,20-38,-20 0,21-38,-42 38</inkml:trace>
  <inkml:trace contextRef="#ctx0" brushRef="#br0">6496 7262,'20'19,"-20"19,0-1,42 1,-42-1,0 1,0 18,21-37,-21-19,0-19,0-19,0-18,-42-19,42 0,0 19,0 18,0 19,21 19,-21-37,21 37,-1 0,22 0,-22 0,1 0,20 0,22 0,-43-19,1 19,41-37,-20 18,-1-38,0 20,-41 37</inkml:trace>
  <inkml:trace contextRef="#ctx0" brushRef="#br0">11300 3453,'0'0,"62"0,-41 0,20 0,1 0,-1 0,-20 0,-21 0,0 75,0-38,0-18,0 19,0-1,0 1,0-1,0 1,41 18,-41 0,0 1,0-39,21 20,-21-1,0-18,0-19,-41 0,-21 0,-1-19,1 19,42 0,20 0</inkml:trace>
  <inkml:trace contextRef="#ctx0" brushRef="#br0">11714 3884,'0'0,"-20"0,-22 19,42 0,-21 0,21 18,0 1,0-20,0 1,0 19,0-38,21 0,21 0,-22-19,22-19,-22 1,-20-19,63-1,-63 20,0-1,0 20,0-20,-42 0,1 38,-1 0,1 0,41 38,-42-19,42 0,0 18,0-18,0-19</inkml:trace>
  <inkml:trace contextRef="#ctx0" brushRef="#br0">11963 3246,'0'19,"0"0,0 18,0 1,0-19,0 56,0-38,0-18,0 37,0-18,0-1,0 1,0-1,0 20,0-38,0-1,0 20,0 18,0-18,21-38,20 18,-41-18,21 0,-21-18,41-20,-41 1,41-1,-41 19,0 1,0-20,0 0,0 38,0-18,-62 18,0 0,21 0,41 37,-21-37,21 38,0-38</inkml:trace>
  <inkml:trace contextRef="#ctx0" brushRef="#br0">11362 4353,'-20'0,"40"0,22 0,-42 0,83 0,-63 0,1 0,0 0,-21 19,0 38,0-39,0 1,41 19,-41 18,21-19,-21 39,41-39,-41-18,0 18,0 1,0-19,0-1,0-18,-62 0,0 0,41 0,1 0,-22 0,1 0,20 0,0 0,-20 0,41 0,0-18,0 18</inkml:trace>
  <inkml:trace contextRef="#ctx0" brushRef="#br0">11859 4654,'0'-38,"0"38,0 19,-41-19,41 19,-21-19,21 56,0 0,0-37,0-19,0 38,42-38,-1 0,0 0,1 0,-21 0,20-19,-41 0,41-18,-41-20,0 1,0 18,-20 1,-1-1,-20 38,20-18,-41 18,20 0,22 56,-22-19,42-18,0 19,0-19,0 18,42-37,-42 0</inkml:trace>
  <inkml:trace contextRef="#ctx0" brushRef="#br0">12253 4260,'0'0,"0"56,0-37,0 37,0-18,0-20,0 1,0 19,0-20,0 20,0-1,0-18,0 19,0-19,0 18,0-18,0-19,41 0,21 0,-20 0,-22-38,22 1,-42-1,21 1,-21-1,0 1,-21 37,-21-57,22 57,-1 0,-20 0,20 0,0 19,-20 19,20 18,21 19,0-75</inkml:trace>
  <inkml:trace contextRef="#ctx0" brushRef="#br0">11487 5160,'62'0,"-42"0,22 0,20 0,-21 0,1 0,-22 0,1 0,-21 0,0 57,0-20,0 1,0-19,0 18,42-18,-42 18,0 1,0-19,20-19,-20 37,0-18,-41-19,20 0,0 0,-20 0,20 0,1 0,-22 38,1-38,20 0,-20 0,41 0</inkml:trace>
  <inkml:trace contextRef="#ctx0" brushRef="#br0">11963 5367,'0'0,"0"0,0 19,0 37,0-19,0-18,0 0,62 19,-21-38,-20 0,20 0,-20-57,21 20,-22-1,-20 1,0-20,42 39,-42-1,-42-56,22 75,-22-19,21 19,-20 0,0 37,20-18,-20 19,41-19,-42-19,42 18,42-18,-42 0</inkml:trace>
  <inkml:trace contextRef="#ctx0" brushRef="#br0">12398 4935,'0'0,"0"38,0-19,0 56,0-57,0 1,0 0,41 18,-41 1,0-1,0 1,0 0,0-20,0 1,0 19,0-1,0-18,0 18,21-37,20 19,-20-19,0 0,-21 0,62-37,-62-1,41 1,-41-1,0 19,0 1,0-20,0 19,0 19,0-19,-41 19,-1 0,42 19,-41 0,0 37,41-37,0-19</inkml:trace>
  <inkml:trace contextRef="#ctx0" brushRef="#br0">17534 150,'20'0,"42"0,-62-19,42 19,-22 0,22 0,-1 0,1 0,-1 0,1-37,-1 37,-41-19,0 38,0 18,0 1,21-1,-21 1,0-1,0 20,41-20,-41 1,21-38,-21 75,21-38,-21-18,0-19,-21 19,-21-19,-20 0,21 0,-1 0,22 0,-22 0,1 0,62 0,41-38,-62 38</inkml:trace>
  <inkml:trace contextRef="#ctx0" brushRef="#br0">18341 319,'0'0,"-41"0,20 0,-41 75,62-56,-21 18,21 1,0-1,0-18,0 0,42-19,-22 56,-20-37,42-19,-1 0,-20 0,0-38,20 1,0-20,-41 1,0-19,0 19,0 18,0 19,-20 19,-1-37,-20 37,20 0,-21 0,42 19,-41 18,41 1,0 18,0-37,0-19,0 0</inkml:trace>
  <inkml:trace contextRef="#ctx0" brushRef="#br0">18590 0,'41'19,"-41"18,0 1,0 18,0-19,0-18,0 19,0-20,0 39,0-20,21-37,-21 57,0-39,0 1,0 0,0 18,0-18,0 19,0-1,20-37,-20 19,42-19,-21 0,20 19,21-19,0 0,-41-38,-21 1,41 18,-41 0,0-18,0-20,0 20,-20-1,20 1,-21 37,0 0,-41 0,41 19,-20 37,41-19,0 1,0-19,0-19</inkml:trace>
  <inkml:trace contextRef="#ctx0" brushRef="#br0">21841 2627,'0'-19,"0"-18,0-1,62 1,-41-1,20-18,1 18,20 1,-21-1,1 19,20 19,21-56,-42 56,21-37,-20 37,-1 0,0 0,-20 0,20 18,1 20,20 37,-62-56,21 18,-21 20,0-1,0-19,41 1,-41-1,0 1,0 18,0-18,0-1,0 20,-21-20,21 1,0-20,-41 20,0 18,20-37,-21 19,1-1,0-18,20 18,0-18,-20-19,20 38,-20-38,-1 0,1 19,-1-19,1 0,-21 0,0 37,20-37,1 0,-1 0,1 0,20 0,1 0,-22-19,1 1,20 18,21-38,-62 38,21-56,20 56,21-19,-42 19,42-19,-20-18,20-1,-21 38,21-56,21 18,-21 19,20 1,-20-20,0 38</inkml:trace>
  <inkml:trace contextRef="#ctx0" brushRef="#br0">21365 3021,'-21'0,"21"-19,21-18,-1 18,-20-19,42 20,-1-20,1-18,20 18,-21-18,1 37,-42 19,20 38,-20-19,42 18,-22 1,22-20,-42 1,21 19,-21-20,0 20,41 0,-41-20,41 20,-41-38</inkml:trace>
  <inkml:trace contextRef="#ctx0" brushRef="#br0">19335 8201,'0'56,"0"0,0 0,0-18,0-1,0 1,0 0,-21 18,21-19,0 20,0 18,0 0,0-19,0 0,0 19,0-37,0 18,0-18,0-19,0 18,0-18,21 0,-21 18,42-18,-22-19,1 0,41 0,-41 0,0 0,20-19,-20-18,20 18,-41 0,0 19</inkml:trace>
  <inkml:trace contextRef="#ctx0" brushRef="#br0">19087 8914,'0'-19,"20"19,22 0,-21-38,41 38,-42 0,-20-18,62 18,-41 0,21 0,-1-38,-20 19,20 19,-41-37,42 37,-42 0</inkml:trace>
  <inkml:trace contextRef="#ctx0" brushRef="#br0">19874 8876,'-21'0,"0"0,-20 0,41 19,-42 0,42-1,-41 39,41-20,-41-18,41 19,0-20,0 39,20-20,-20-18,62 0,-41-19,20 37,1-37,-1 0,21-37,-20-20,20-36,-21 17,-41 1,42-18,-42 17,0 20,0 19,-21 37,21-38,-62 38,41-19,-20 19,20 0,0 0,-20 38,20-1,21 20,-62-1,62-18,0-20,0 1,0 19,21-1,41 1,0-38,-41 0,20 0,-20 0,-21-38,41 38,-41-56,42 18,-42 20,21-58,-21 39,0-1,0 20,0 18,0 18,0 57,0-18,0-20,41 1,-41-19,0 37,21-19,-21 1,41 0,-41-1,21-37,-21 0</inkml:trace>
  <inkml:trace contextRef="#ctx0" brushRef="#br0">20557 8688,'-21'0,"1"0,-22 19,21 19,21-20,0 1,0 38,0-39,0 1,42-19,-21 0,41 56,-21-56,21 19,-20-19,-1 38,-20-38,-21 18,21-18,-21 19,-21 19,0-38,-20 19,-21-19,20 37,21-37,-20 0,20 0,21 0,0 0</inkml:trace>
  <inkml:trace contextRef="#ctx0" brushRef="#br0">20702 8069,'21'0,"-21"38,62 18,-62 0,21 1,-21-1,62 19,-62-19,0 1,0-1,0 19,0-19,41 0,-41 1,0-1,0-37,0 0,0-1,21 20,-21-1,62-74,-41-38,-21 37,82 20,-61-39,21 38,-22-37,22 19,-22 18,22-19,-1 1,-61 56,20-19</inkml:trace>
  <inkml:trace contextRef="#ctx0" brushRef="#br0">21261 8726,'0'19,"21"-19,0 37,20-37,-20 57,-1-57,22 18,-22-18,-20 38,42-38,-42 19,0-19</inkml:trace>
  <inkml:trace contextRef="#ctx0" brushRef="#br0">19667 10396,'0'0,"0"-37,0 18,41-19,-41 1,0-20,41-36,-41 18,0 18,0-37,0 1,-20 36,20 20,0-1,-21 38,21-37,-41 37,20 0,21 37,-62 38,62-18,-21-1,21 0,0-18,-41-19,41 18,0 1,20-20,-20 20,21 18,-21 19,62-18,-62-1,21-19,-21 1,41 18,-41-18,0-1,42 1,-42-1,41-18,-41 19,21-38,-21 37,20-37,22 0,-21 0,-21-19,20 19,-20-37,62 18,-62-18,21 18,-21 0,42-37,-42 18,0-18,0 18,0-37,20 0,-20 19,0 18,0 20,0-1,0 19,0 56,0-18,0 18,0-18,42 55,-42-55,0-1,41 1,-41-1,21 1,-21 0,21-38,-21 18,0-74,0 56</inkml:trace>
  <inkml:trace contextRef="#ctx0" brushRef="#br0">20060 9683,'0'0,"0"0</inkml:trace>
  <inkml:trace contextRef="#ctx0" brushRef="#br0">20474 9983,'-21'0,"1"-37,-42 37,62 0,-42 0,42 56,-41-18,41-20,-21-18,21 38,0-1,0-37,41 38,1-1,-1 1,21-38,1 0,19 56,-19-56,-22 0,0 0,-41 19,42-19,-42 19,0 18,-21 1,-20-38,-21 37,20-37,1 38,-1-38,1 0,20 19,0-19,-20 0,41 0,0-19,0-19,0 1,0 37</inkml:trace>
  <inkml:trace contextRef="#ctx0" brushRef="#br0">20909 9477,'0'18,"0"20,41 18,1 19,-42-18,62 18,-21 0,-41 0,63 19,-63-38,41 0,-41 0,41-18,-41 0,0-1,42 19,-42-37,0 37,0-56</inkml:trace>
  <inkml:trace contextRef="#ctx0" brushRef="#br0">20971 10133,'0'0,"62"-18,21 18,-21-57,0 57,1-37,-1 37,-21 0,-20-38,20 38,-20 0,0 0,-21-18,41 18,-41-19,41 19,1 0,-42 0</inkml:trace>
</inkml:ink>
</file>

<file path=ppt/ink/ink9.xml><?xml version="1.0" encoding="utf-8"?>
<inkml:ink xmlns:inkml="http://www.w3.org/2003/InkML">
  <inkml:definitions>
    <inkml:brush xml:id="br0" width="76.2" height="76.2" color="FF000000" fitToCurve="1"/>
    <inkml:context xml:id="ctx0">
      <inkml:inkSource>
        <inkml:traceFormat>
          <inkml:channel name="X" type="integer" max="1680" units="cm"/>
          <inkml:channel name="Y" type="integer" max="1050" units="cm"/>
        </inkml:traceFormat>
        <inkml:channelProperties>
          <inkml:channelProperty channel="X" name="resolution" value="28.33052" units="1/cm"/>
          <inkml:channelProperty channel="Y" name="resolution" value="28.37838" units="1/cm"/>
        </inkml:channelProperties>
      </inkml:inkSource>
    </inkml:context>
  </inkml:definitions>
  <inkml:trace contextRef="#ctx0" brushRef="#br0">1813 400,'0'-22,"0"11,0 0,0-11,-22 11,-21 11,21 0,-23 0,23 0,0 0,-21 0,-1 0,22 0,-22 0,-21 0,-1 44,1-22,-23 0,1 12,21-1,21-10,-20-12,21 23,0-12,22 0,-43 11,43-10,-22-1,44 11,-43-11,43 12,0-23,0 22,0 0,0 1,0-12,0 0,43 11,-43 1,22-1,-22-11,66 0,-23 12,1-12,0 0,0-11,22 11,44-22,21 34,-22-34,22 33,0-33,-20 0,20 22,0-22,22 0,-22-11,-21 11,22-44,-1 10,0 1,-22-11,-21-1,0 1,-22-12,-1-10,-21 10,0-10,-44-34,65 11,-65 10,0-10,0 23,0 10,-43-10,-23-1,0 34,23 10,-1-10,-44 22,22-11,-21 22,-23-22,23 22,-44 0,21 0,-22 22,1 0,22 0,-1 0,45 1,-1-23,44 22,-43-22,43 22,-23 11,1 1,1-1,43 0,-66 12,22-23,44-22</inkml:trace>
  <inkml:trace contextRef="#ctx0" brushRef="#br0">1506 901,'0'11,"0"0,0 0,0 11,0-10,0-1,0 11,22-11,-22 0,0 11,0 0,0 1,0-34,0-12,0 23</inkml:trace>
  <inkml:trace contextRef="#ctx0" brushRef="#br0">1462 856,'66'0,"-22"0,21 0,-43 0,0 0,23 0,20 0,-43 0,0 0,22 0,-22 0,-1 0,67 0,-44 0,-22 0,-1 0,23 0,-22 0,-22 0,44 0,-1 0,-43 0,66 0,-44 0,0 0,1 0,20 0,23 0,-44 0,21 0,1 0,0 0,-22 0,0 0,21 0,-21 0,-22 23,0-12,0 0,0 11,0-11,0 11,0-10,0 21,0-11,0-11,0 0,0 11,0-10,0-1,-44-11,44 22,-21-22,-1 0,-22 0,-22-11,45 11,-1 0,-22 0,22-11,0 11,-44 0,0 0,44 0,-21 0,-1 0,0 0,0 0,1 0,-1 0,-22 0,23 0,21 0,0 0,-22 0,22 0,0 0,-21 0,21 0,-1 0,-21 0,44 22,-22-22,22 0,0 0</inkml:trace>
  <inkml:trace contextRef="#ctx0" brushRef="#br0">1835 890,'22'0,"22"11,-44 0,0 0,0 0,0 23,0-12,0-11,0 0,0 11,0-11,0-11</inkml:trace>
  <inkml:trace contextRef="#ctx0" brushRef="#br0">2119 845,'22'11,"-22"12,0 10,0-22,0 0,0 11,0 1,0-12,0 11,0-11,0 0,0 11,0-11,0-22,0 11</inkml:trace>
  <inkml:trace contextRef="#ctx0" brushRef="#br0">2383 879,'43'0,"-43"0,22 0,-22 33,0-11,0-11,0 0,22 12,-22 10,0-22,0 22,0-10,0-1,44-22,-44 0</inkml:trace>
  <inkml:trace contextRef="#ctx0" brushRef="#br0">1988 478,'0'-22,"0"11,22 11,-22-11,44 11,-44 0,0 22,0 0,0-11,0 12,-22-23,0 0,0-11,22-12,0 23,0-22,22 22,22 0,-44 11,0 0,0 0,0 12,-22-23,0 0,0 0,22-23,0 1,0 22,44-11,0 11,-44 0,21 11,-21 11,0-10,0-12,0 11,-65-11,65 22,-22-22,0 0,-22-11,44-23,0 23,22-11,0 22,22 0,21 0,-65 11,0 0,0 0,0 12,-21-23,21 22,-22-22,0 0,-44 0,66 0,0-22,0 11,0-12,22 23,0 0,22-22,-44 22,0 33,0-21,0-24,0 12</inkml:trace>
  <inkml:trace contextRef="#ctx0" brushRef="#br0">2119 300,'0'0,"0"11,44-11,-44 23,44-1,-1 0,1 11,0-33,-44 23,22-23,-22 22,0-22</inkml:trace>
  <inkml:trace contextRef="#ctx0" brushRef="#br0">2864 445,'0'-11,"0"11,43 0,1 0,-44 11,0 22,0-10,0-12,-44-11,1 22,21-22,0 0,22-22,-44 22,44-34,0 23,22 0,0 11,-22-22,44 22,-1 0,-43 11,0 0,0 0,-43-11,43 22,-22-22,0 0,22-11,-44 11,44-11,0 0,22 11,0-22,22 22,-1 0,-43 0,22 22,-22-11,0 11,0-10,0-12,0 22,-22-22,22 11,-43-11,21-22,22-1,0 12,0-11,0 11,0 0,0 11,0 11,0 0,0-11,0-11,0 0,0 11</inkml:trace>
  <inkml:trace contextRef="#ctx0" brushRef="#br0">2623 411,'22'0,"43"-44,-43 44,-22-22,44 11,0-12,0 12,-1-22,1 22,-22 11,-22-22,22 22,-66 0,44 0</inkml:trace>
  <inkml:trace contextRef="#ctx0" brushRef="#br0">2426 557,'0'11,"0"11,0-11,0 11,0-11,0 1,0 10,0-22,0 0</inkml:trace>
  <inkml:trace contextRef="#ctx0" brushRef="#br0">1791 1267,'0'23,"0"10,0-22,0 0,0 0,0 11,0 1,0-1,0 0,0 0,0-11,0 1,0 11,0-12,0 0,0 11,0 0,0-11,0 0,0-22,0 11</inkml:trace>
  <inkml:trace contextRef="#ctx0" brushRef="#br0">1791 1557,'0'0,"-43"0,-1 0,-1 0,23 0,-21 11,21 0,-22-11,22 22,-22-22,44 34,-43-34,43 11,-44-11,22 11,-43 11,43-11,0-11,-22 45,44-34,-44-11,1 33,43-11,-44-22,44 11,-22-11,22 11,-67-11,67 23,-21-12,21 0,-44 11,-22 11,23 1,-1-34,44 33,0-22,-44 0,44 34,-22-34,22 0,-43 11,43-11,0 0,-22 23,22 10,-44-22,44 0,0 1,0 10,-22-11,22-11,0 23,0-1,0 0,0-11,0 1,0-11,0 10,0 0,0 0,0-11,0 12,0-1,0-11,44 11,-44-11,0 0,22 12,-22-12,43 0,-43 33,22-44,-22 22,0-11,22 12,-22-12,66 0,-66 11,43 11,-21-33,-22 11,44 12,-22-12,43 11,-43-22,1 11,21 22,-22-33,22 12,-23-12,1 0,22 22,0-22,-22 0,21 22,-21-22,22 11,21-11,-21 22,0-22,-22 0,43 0,-21 11,1-11,-2 0,1 0,0 0,-22 0,0 0,21 0,-21 0,22 0,-22 0,43 0,-43-22,22 22,22 0,-23 0,-21 0,22-11,-22 11,44-33,-22 33,-22-11,0 11,21-23,-21 23,-22-33,44 33,0-11,-22 11,-22-33,43 33,1-23,0-10,-44 11,44 22,-44-22,43 0,-43 10,22 12,-22-22,0 0,44 22,-44-33,0 11,22 10,-22-10,0 11,44-22,-44 11,0-23,0 12,22 22,-22-12,0 0,0 12,0 0,0 0,0-22,0 11,0 10,0-21,0 11,0-11,0 22,0-1,0-10,0 11,0 0,0-11,-44 0,44 10,-22-21,22 11,-66 0,22-45,1 45,43 11,-44 11,0-22,22-12,-21 1,21 11,-22 11,44-12,-22 23,-22-22,23 11,-23 11,44-33,-66 33,44-11,22 0,-66 11,22-23,22 12,-21-11,-1 22,44-11,-22 11,-22-22,1 22,21-11,0 11,22-22,-44 22,44-12,-22 12,0-11,-21 11,21 0,22-22,-22 22,-22 0,44-11,-22 11,0 0,-21 0,43 22,0 12,0-34</inkml:trace>
  <inkml:trace contextRef="#ctx0" brushRef="#br0">1135 3035,'0'33,"-22"-11,22 12,-22-23,22 11,-44 11,44 0,-67-10,24 32,21-21,-22 21,0-11,1 13,-1-2,0-10,22-1,-21 1,-1 10,-22 1,23-12,-23 12,66-23,-44-11,44 0,22-44,44-11,-66 33</inkml:trace>
  <inkml:trace contextRef="#ctx0" brushRef="#br0">2667 3035,'0'0,"22"22,-22 0,43 0,-43 1,22 10,44-11,-66 11,22 1,-22-1,65 11,-21-10,-22 21,22-21,0 11,0-12,-44-11,44 1,-44-1,43-11,-43 11,44-11,-44 12,0-1,22-11,-22 0,44 11,-44-11,0 0,0-22,0 11</inkml:trace>
  <inkml:trace contextRef="#ctx0" brushRef="#br0">674 2001,'0'-22,"0"0,-21 22,21-22,0 10,-44-10,44 0,-44 22,44-22,-44-12,1 34,21-33,-22 22,22-22,-21 33,20-22,-21-1,22 12,-22 0,22-11,-21 11,-23-22,44 33,-21-23,21 1,65 22,-43 0</inkml:trace>
  <inkml:trace contextRef="#ctx0" brushRef="#br0">2951 1957,'-22'0,"22"-11,44-12,-44-10,66-11,-44 10,22 1,-22 0,22-1,-1 12,-43 0,22 22,-22-22,22 22,-22-22,44-1,-44 1,0 33,0-11</inkml:trace>
  <inkml:trace contextRef="#ctx0" brushRef="#br0">1002 2201,'23'0,"-23"11,0 0,44 0,-44 12,22-12,-22 0,0 11,44 0,-23 0,-21 12,0-1,0-11,44 0,-44-11,0 13,0-13,0 11,0-11,0 11,0-22</inkml:trace>
  <inkml:trace contextRef="#ctx0" brushRef="#br0">806 2223,'0'-22,"0"0,0 11,87-12,-43 12,-22-11,44 22,22 0,-45 0,-21-11,0 11,-22 0,66 11,-66 11,0 12,0-12,0 0,-22 11,22-10,-22-1,-22 11,44-11,-43-22,43 11,0-22,65 11,-21 0,0-11,-1 11,1 0,0 0,-1 0,-21 11,22 23,-44-12,0 0,0-11,0 11,0-11,0 1,-87 22,65-23,-22 11,22-22,-22 11,1-11,21 22,-22-22,0 0,23 0,42-11,1 11,-22 0</inkml:trace>
  <inkml:trace contextRef="#ctx0" brushRef="#br0">1769 2212,'0'-11,"0"11,-43 0,21 0,22 22,-45-22,1 22,44-10,-43 10,43 0,-22 0,22 0,0-11,0 1,0-12,44 33,-23-33,1 33,45-33,-23 0,-1 0,1 0,22-22,-66 11,43 11,-43-56,0 34,0 0,-22 0,1 22,21-22,-66-1,22 23,22-11,1 11,-23 0,21 0,23 11,-22-11,22 23,0-23</inkml:trace>
  <inkml:trace contextRef="#ctx0" brushRef="#br0">2207 2168,'0'-23,"0"23,-44 0,0 0,44 12,-43-12,-1 22,0-11,22 11,-22 0,23 1,-23-1,44-11,22-11,0 0,-1 22,23-22,0 0,-22 0,22 0,21 0,-43 11,0-11,-22 11,0 23,0-23,0 11,-44-22,0 33,44-22,-21-11,-1 0,-22 0,22 0,22 0,0-22,0 22</inkml:trace>
  <inkml:trace contextRef="#ctx0" brushRef="#br0">2514 2179,'-44'0,"22"0,0 11,-21 0,20 11,-43 0,66-10,0 10,22-22,22 11,-21-11,20 0,-21 22,22-22,0 0,-23 11,1-11,22 22,-44 12,-22-23,0-11,0 11,-43-11,21 22,0-22,0 0,0 0,22 0,22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AT"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12371256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6" name="Rectangle 3"/>
          <p:cNvSpPr>
            <a:spLocks noGrp="1" noChangeArrowheads="1"/>
          </p:cNvSpPr>
          <p:nvPr>
            <p:ph type="body" idx="1"/>
          </p:nvPr>
        </p:nvSpPr>
        <p:spPr>
          <a:ln/>
        </p:spPr>
        <p:txBody>
          <a:bodyPr wrap="square" numCol="1" anchor="t" anchorCtr="0" compatLnSpc="1">
            <a:prstTxWarp prst="textNoShape">
              <a:avLst/>
            </a:prstTxWarp>
            <a:noAutofit/>
          </a:bodyPr>
          <a:lstStyle/>
          <a:p>
            <a:pPr eaLnBrk="1" hangingPunct="1">
              <a:spcBef>
                <a:spcPct val="0"/>
              </a:spcBef>
            </a:pPr>
            <a:endParaRPr lang="en-US" sz="1200" dirty="0" smtClean="0">
              <a:latin typeface="Segoe"/>
            </a:endParaRPr>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3072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30726"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AT"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2528210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Nur Titel">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6715140" y="6416675"/>
            <a:ext cx="1538270" cy="365125"/>
          </a:xfrm>
          <a:prstGeom prst="rect">
            <a:avLst/>
          </a:prstGeom>
        </p:spPr>
        <p:txBody>
          <a:bodyPr/>
          <a:lstStyle>
            <a:extLst/>
          </a:lstStyle>
          <a:p>
            <a:r>
              <a:rPr lang="de-AT" smtClean="0"/>
              <a:t>18.10.2007</a:t>
            </a:r>
            <a:endParaRPr lang="en-US" sz="1100" dirty="0">
              <a:solidFill>
                <a:schemeClr val="tx2"/>
              </a:solidFill>
            </a:endParaRPr>
          </a:p>
        </p:txBody>
      </p:sp>
      <p:sp>
        <p:nvSpPr>
          <p:cNvPr id="5" name="Slide Number Placeholder 4"/>
          <p:cNvSpPr>
            <a:spLocks noGrp="1"/>
          </p:cNvSpPr>
          <p:nvPr>
            <p:ph type="sldNum" sz="quarter" idx="12"/>
          </p:nvPr>
        </p:nvSpPr>
        <p:spPr>
          <a:xfrm>
            <a:off x="8253410" y="6416675"/>
            <a:ext cx="457200" cy="365125"/>
          </a:xfrm>
          <a:prstGeom prst="rect">
            <a:avLst/>
          </a:prstGeom>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6" name="Title Placeholder 21"/>
          <p:cNvSpPr>
            <a:spLocks noGrp="1"/>
          </p:cNvSpPr>
          <p:nvPr>
            <p:ph type="title"/>
          </p:nvPr>
        </p:nvSpPr>
        <p:spPr>
          <a:xfrm>
            <a:off x="0" y="428604"/>
            <a:ext cx="8929718" cy="928694"/>
          </a:xfrm>
          <a:prstGeom prst="rect">
            <a:avLst/>
          </a:prstGeom>
          <a:effectLst/>
        </p:spPr>
        <p:txBody>
          <a:bodyPr vert="horz" anchor="t">
            <a:noAutofit/>
          </a:bodyPr>
          <a:lstStyle>
            <a:extLst/>
          </a:lstStyle>
          <a:p>
            <a:r>
              <a:rPr lang="en-US" smtClean="0"/>
              <a:t>Click to edit Master title style</a:t>
            </a:r>
            <a:endParaRPr kumimoji="0" lang="en-US" dirty="0"/>
          </a:p>
        </p:txBody>
      </p:sp>
    </p:spTree>
  </p:cSld>
  <p:clrMapOvr>
    <a:masterClrMapping/>
  </p:clrMapOvr>
  <p:transition>
    <p:strips dir="l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7"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microsoft.com/office/2006/relationships/ink" Target="../ink/ink12.xml"/><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microsoft.com/office/2006/relationships/ink" Target="../ink/ink11.xml"/><Relationship Id="rId5" Type="http://schemas.microsoft.com/office/2006/relationships/ink" Target="../ink/ink10.xml"/><Relationship Id="rId4" Type="http://schemas.microsoft.com/office/2006/relationships/ink" Target="../ink/ink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microsoft.com/office/2006/relationships/ink" Target="../ink/ink5.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microsoft.com/office/2006/relationships/ink" Target="../ink/ink6.xml"/></Relationships>
</file>

<file path=ppt/slides/_rels/slide2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microsoft.com/office/2006/relationships/ink" Target="../ink/ink7.xml"/><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notesSlide" Target="../notesSlides/notesSlide5.xml"/><Relationship Id="rId7" Type="http://schemas.microsoft.com/office/2006/relationships/ink" Target="../ink/ink4.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microsoft.com/office/2006/relationships/ink" Target="../ink/ink3.xml"/><Relationship Id="rId5" Type="http://schemas.microsoft.com/office/2006/relationships/ink" Target="../ink/ink2.xml"/><Relationship Id="rId4" Type="http://schemas.microsoft.com/office/2006/relationships/ink" Target="../ink/ink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microsoft.com/office/2006/relationships/ink" Target="../ink/ink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smtClean="0"/>
              <a:t>Always Responsiv in Services</a:t>
            </a:r>
            <a:endParaRPr lang="de-AT" dirty="0"/>
          </a:p>
        </p:txBody>
      </p:sp>
      <p:sp>
        <p:nvSpPr>
          <p:cNvPr id="3" name="Text Placeholder 2"/>
          <p:cNvSpPr>
            <a:spLocks noGrp="1"/>
          </p:cNvSpPr>
          <p:nvPr>
            <p:ph type="body" sz="quarter" idx="10"/>
          </p:nvPr>
        </p:nvSpPr>
        <p:spPr/>
        <p:txBody>
          <a:bodyPr/>
          <a:lstStyle/>
          <a:p>
            <a:r>
              <a:rPr lang="de-AT" dirty="0" smtClean="0"/>
              <a:t>Job: </a:t>
            </a:r>
            <a:r>
              <a:rPr lang="de-AT" dirty="0" err="1" smtClean="0"/>
              <a:t>autonomous</a:t>
            </a:r>
            <a:r>
              <a:rPr lang="de-AT" dirty="0" smtClean="0"/>
              <a:t> </a:t>
            </a:r>
            <a:r>
              <a:rPr lang="de-AT" dirty="0" err="1" smtClean="0"/>
              <a:t>units</a:t>
            </a:r>
            <a:r>
              <a:rPr lang="de-AT" dirty="0" smtClean="0"/>
              <a:t> </a:t>
            </a:r>
            <a:r>
              <a:rPr lang="de-AT" dirty="0" err="1" smtClean="0"/>
              <a:t>of</a:t>
            </a:r>
            <a:r>
              <a:rPr lang="de-AT" dirty="0" smtClean="0"/>
              <a:t> </a:t>
            </a:r>
            <a:r>
              <a:rPr lang="de-AT" dirty="0" err="1" smtClean="0"/>
              <a:t>business</a:t>
            </a:r>
            <a:r>
              <a:rPr lang="de-AT" dirty="0" smtClean="0"/>
              <a:t> </a:t>
            </a:r>
            <a:r>
              <a:rPr lang="de-AT" dirty="0" err="1" smtClean="0"/>
              <a:t>logic</a:t>
            </a:r>
            <a:endParaRPr lang="de-AT" dirty="0" smtClean="0"/>
          </a:p>
          <a:p>
            <a:pPr lvl="2"/>
            <a:r>
              <a:rPr lang="de-AT" dirty="0" smtClean="0"/>
              <a:t>The </a:t>
            </a:r>
            <a:r>
              <a:rPr lang="de-AT" dirty="0" err="1" smtClean="0"/>
              <a:t>tasks</a:t>
            </a:r>
            <a:r>
              <a:rPr lang="de-AT" dirty="0" smtClean="0"/>
              <a:t> </a:t>
            </a:r>
            <a:r>
              <a:rPr lang="de-AT" dirty="0" err="1" smtClean="0"/>
              <a:t>to</a:t>
            </a:r>
            <a:r>
              <a:rPr lang="de-AT" dirty="0" smtClean="0"/>
              <a:t> </a:t>
            </a:r>
            <a:r>
              <a:rPr lang="de-AT" dirty="0" err="1" smtClean="0"/>
              <a:t>be</a:t>
            </a:r>
            <a:r>
              <a:rPr lang="de-AT" dirty="0" smtClean="0"/>
              <a:t> </a:t>
            </a:r>
            <a:r>
              <a:rPr lang="de-AT" dirty="0" err="1" smtClean="0"/>
              <a:t>executed</a:t>
            </a:r>
            <a:endParaRPr lang="de-AT" dirty="0" smtClean="0"/>
          </a:p>
          <a:p>
            <a:pPr lvl="3"/>
            <a:endParaRPr lang="de-AT" sz="1400" dirty="0" smtClean="0"/>
          </a:p>
          <a:p>
            <a:r>
              <a:rPr lang="de-AT" dirty="0" smtClean="0"/>
              <a:t>Message Gateway: </a:t>
            </a:r>
            <a:r>
              <a:rPr lang="de-AT" dirty="0" err="1" smtClean="0"/>
              <a:t>managing</a:t>
            </a:r>
            <a:r>
              <a:rPr lang="de-AT" dirty="0" smtClean="0"/>
              <a:t> Jobs</a:t>
            </a:r>
          </a:p>
          <a:p>
            <a:pPr lvl="2"/>
            <a:r>
              <a:rPr lang="de-AT" dirty="0" smtClean="0"/>
              <a:t>The </a:t>
            </a:r>
            <a:r>
              <a:rPr lang="de-AT" dirty="0" err="1" smtClean="0"/>
              <a:t>manager</a:t>
            </a:r>
            <a:r>
              <a:rPr lang="de-AT" dirty="0" smtClean="0"/>
              <a:t> </a:t>
            </a:r>
            <a:r>
              <a:rPr lang="de-AT" dirty="0" err="1" smtClean="0"/>
              <a:t>coordinating</a:t>
            </a:r>
            <a:r>
              <a:rPr lang="de-AT" dirty="0" smtClean="0"/>
              <a:t> </a:t>
            </a:r>
            <a:r>
              <a:rPr lang="de-AT" dirty="0" err="1" smtClean="0"/>
              <a:t>jobs</a:t>
            </a:r>
            <a:endParaRPr lang="de-AT" dirty="0" smtClean="0"/>
          </a:p>
          <a:p>
            <a:pPr lvl="3"/>
            <a:endParaRPr lang="de-AT" sz="1400" dirty="0" smtClean="0"/>
          </a:p>
          <a:p>
            <a:r>
              <a:rPr lang="de-AT" dirty="0" smtClean="0"/>
              <a:t>Queue: </a:t>
            </a:r>
            <a:r>
              <a:rPr lang="de-AT" dirty="0" err="1" smtClean="0"/>
              <a:t>job-list</a:t>
            </a:r>
            <a:r>
              <a:rPr lang="de-AT" dirty="0" smtClean="0"/>
              <a:t> in </a:t>
            </a:r>
            <a:r>
              <a:rPr lang="de-AT" dirty="0" err="1" smtClean="0"/>
              <a:t>exec</a:t>
            </a:r>
            <a:r>
              <a:rPr lang="de-AT" dirty="0" smtClean="0"/>
              <a:t>-order (</a:t>
            </a:r>
            <a:r>
              <a:rPr lang="de-AT" dirty="0" err="1" smtClean="0"/>
              <a:t>task-list</a:t>
            </a:r>
            <a:r>
              <a:rPr lang="de-AT" dirty="0" smtClean="0"/>
              <a:t>)</a:t>
            </a:r>
          </a:p>
          <a:p>
            <a:pPr lvl="2"/>
            <a:r>
              <a:rPr lang="de-AT" dirty="0" smtClean="0"/>
              <a:t>The </a:t>
            </a:r>
            <a:r>
              <a:rPr lang="de-AT" dirty="0" err="1" smtClean="0"/>
              <a:t>task-list</a:t>
            </a:r>
            <a:r>
              <a:rPr lang="de-AT" dirty="0" smtClean="0"/>
              <a:t> </a:t>
            </a:r>
            <a:r>
              <a:rPr lang="de-AT" dirty="0" err="1" smtClean="0"/>
              <a:t>of</a:t>
            </a:r>
            <a:r>
              <a:rPr lang="de-AT" dirty="0" smtClean="0"/>
              <a:t> </a:t>
            </a:r>
            <a:r>
              <a:rPr lang="de-AT" dirty="0" err="1" smtClean="0"/>
              <a:t>the</a:t>
            </a:r>
            <a:r>
              <a:rPr lang="de-AT" dirty="0" smtClean="0"/>
              <a:t> </a:t>
            </a:r>
            <a:r>
              <a:rPr lang="de-AT" dirty="0" err="1" smtClean="0"/>
              <a:t>manager</a:t>
            </a:r>
            <a:endParaRPr lang="de-AT" dirty="0" smtClean="0"/>
          </a:p>
          <a:p>
            <a:pPr lvl="3"/>
            <a:endParaRPr lang="de-AT" sz="1400" dirty="0" smtClean="0"/>
          </a:p>
          <a:p>
            <a:r>
              <a:rPr lang="de-AT" dirty="0" err="1" smtClean="0"/>
              <a:t>INotify</a:t>
            </a:r>
            <a:r>
              <a:rPr lang="de-AT" dirty="0" smtClean="0"/>
              <a:t>: </a:t>
            </a:r>
            <a:r>
              <a:rPr lang="de-AT" dirty="0" err="1" smtClean="0"/>
              <a:t>notification</a:t>
            </a:r>
            <a:r>
              <a:rPr lang="de-AT" dirty="0" smtClean="0"/>
              <a:t> </a:t>
            </a:r>
            <a:r>
              <a:rPr lang="de-AT" dirty="0" err="1" smtClean="0"/>
              <a:t>when</a:t>
            </a:r>
            <a:r>
              <a:rPr lang="de-AT" dirty="0" smtClean="0"/>
              <a:t> </a:t>
            </a:r>
            <a:r>
              <a:rPr lang="de-AT" dirty="0" err="1" smtClean="0"/>
              <a:t>you‘re</a:t>
            </a:r>
            <a:r>
              <a:rPr lang="de-AT" dirty="0" smtClean="0"/>
              <a:t> </a:t>
            </a:r>
            <a:r>
              <a:rPr lang="de-AT" dirty="0" err="1" smtClean="0"/>
              <a:t>done</a:t>
            </a:r>
            <a:endParaRPr lang="de-AT" dirty="0" smtClean="0"/>
          </a:p>
          <a:p>
            <a:pPr lvl="2"/>
            <a:r>
              <a:rPr lang="de-AT" dirty="0" smtClean="0"/>
              <a:t>The </a:t>
            </a:r>
            <a:r>
              <a:rPr lang="de-AT" dirty="0" err="1" smtClean="0"/>
              <a:t>cry</a:t>
            </a:r>
            <a:r>
              <a:rPr lang="de-AT" dirty="0" smtClean="0"/>
              <a:t>-out </a:t>
            </a:r>
            <a:r>
              <a:rPr lang="de-AT" dirty="0" err="1" smtClean="0"/>
              <a:t>of</a:t>
            </a:r>
            <a:r>
              <a:rPr lang="de-AT" dirty="0" smtClean="0"/>
              <a:t> </a:t>
            </a:r>
            <a:r>
              <a:rPr lang="de-AT" dirty="0" err="1" smtClean="0"/>
              <a:t>the</a:t>
            </a:r>
            <a:r>
              <a:rPr lang="de-AT" dirty="0" smtClean="0"/>
              <a:t> </a:t>
            </a:r>
            <a:r>
              <a:rPr lang="de-AT" dirty="0" err="1" smtClean="0"/>
              <a:t>employee</a:t>
            </a:r>
            <a:r>
              <a:rPr lang="de-AT" dirty="0" smtClean="0"/>
              <a:t> </a:t>
            </a:r>
            <a:r>
              <a:rPr lang="de-AT" dirty="0" err="1" smtClean="0"/>
              <a:t>when</a:t>
            </a:r>
            <a:r>
              <a:rPr lang="de-AT" dirty="0" smtClean="0"/>
              <a:t> </a:t>
            </a:r>
            <a:r>
              <a:rPr lang="de-AT" dirty="0" err="1" smtClean="0"/>
              <a:t>done</a:t>
            </a:r>
            <a:endParaRPr lang="de-AT" dirty="0"/>
          </a:p>
        </p:txBody>
      </p:sp>
    </p:spTree>
    <p:extLst>
      <p:ext uri="{BB962C8B-B14F-4D97-AF65-F5344CB8AC3E}">
        <p14:creationId xmlns:p14="http://schemas.microsoft.com/office/powerpoint/2007/7/12/main" xmlns="" val="53066604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smtClean="0"/>
              <a:t>Commands, Jobs and Queues</a:t>
            </a:r>
            <a:endParaRPr lang="de-AT" dirty="0"/>
          </a:p>
        </p:txBody>
      </p:sp>
      <p:sp>
        <p:nvSpPr>
          <p:cNvPr id="6" name="Rectangle 38"/>
          <p:cNvSpPr>
            <a:spLocks noChangeArrowheads="1"/>
          </p:cNvSpPr>
          <p:nvPr/>
        </p:nvSpPr>
        <p:spPr bwMode="auto">
          <a:xfrm>
            <a:off x="152400" y="152400"/>
            <a:ext cx="9144000" cy="0"/>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AT"/>
          </a:p>
        </p:txBody>
      </p:sp>
      <p:sp>
        <p:nvSpPr>
          <p:cNvPr id="8" name="AutoShape 37"/>
          <p:cNvSpPr>
            <a:spLocks noChangeAspect="1" noChangeArrowheads="1" noTextEdit="1"/>
          </p:cNvSpPr>
          <p:nvPr/>
        </p:nvSpPr>
        <p:spPr bwMode="auto">
          <a:xfrm>
            <a:off x="152399" y="1066800"/>
            <a:ext cx="8859411" cy="5562600"/>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9" name="Rectangle 36"/>
          <p:cNvSpPr>
            <a:spLocks noChangeArrowheads="1"/>
          </p:cNvSpPr>
          <p:nvPr/>
        </p:nvSpPr>
        <p:spPr bwMode="auto">
          <a:xfrm>
            <a:off x="4403393" y="1117061"/>
            <a:ext cx="4585956" cy="551233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10" name="Rectangle 35"/>
          <p:cNvSpPr>
            <a:spLocks noChangeArrowheads="1"/>
          </p:cNvSpPr>
          <p:nvPr/>
        </p:nvSpPr>
        <p:spPr bwMode="auto">
          <a:xfrm>
            <a:off x="190485" y="2403975"/>
            <a:ext cx="1182622" cy="2937343"/>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Client or other Service requires execution</a:t>
            </a:r>
            <a:r>
              <a:rPr kumimoji="0" lang="en-US" sz="1600" b="1" i="0" u="none" strike="noStrike" cap="none" normalizeH="0" dirty="0" smtClean="0">
                <a:ln>
                  <a:noFill/>
                </a:ln>
                <a:solidFill>
                  <a:schemeClr val="bg1"/>
                </a:solidFill>
                <a:effectLst/>
                <a:latin typeface="Calibri" pitchFamily="34" charset="0"/>
                <a:ea typeface="Calibri" pitchFamily="34" charset="0"/>
                <a:cs typeface="Times New Roman" pitchFamily="18" charset="0"/>
              </a:rPr>
              <a:t> of logic</a:t>
            </a:r>
            <a:endParaRPr kumimoji="0" lang="en-US" sz="4000" b="1" i="0" u="none" strike="noStrike" cap="none" normalizeH="0" baseline="0" dirty="0" smtClean="0">
              <a:ln>
                <a:noFill/>
              </a:ln>
              <a:solidFill>
                <a:schemeClr val="bg1"/>
              </a:solidFill>
              <a:effectLst/>
              <a:latin typeface="Arial" pitchFamily="34" charset="0"/>
              <a:cs typeface="Arial" pitchFamily="34" charset="0"/>
            </a:endParaRPr>
          </a:p>
        </p:txBody>
      </p:sp>
      <p:sp>
        <p:nvSpPr>
          <p:cNvPr id="11" name="Rectangle 34"/>
          <p:cNvSpPr>
            <a:spLocks noChangeArrowheads="1"/>
          </p:cNvSpPr>
          <p:nvPr/>
        </p:nvSpPr>
        <p:spPr bwMode="auto">
          <a:xfrm>
            <a:off x="3130927" y="1117061"/>
            <a:ext cx="979496" cy="5512339"/>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chemeClr val="bg1"/>
                </a:solidFill>
                <a:effectLst/>
                <a:latin typeface="Calibri" pitchFamily="34" charset="0"/>
                <a:ea typeface="Calibri" pitchFamily="34" charset="0"/>
                <a:cs typeface="Times New Roman" pitchFamily="18" charset="0"/>
              </a:rPr>
              <a:t>IMessage Gateway</a:t>
            </a:r>
            <a:endParaRPr kumimoji="0" lang="de-DE" sz="4000" b="1" i="0" u="none" strike="noStrike" cap="none" normalizeH="0" baseline="0" smtClean="0">
              <a:ln>
                <a:noFill/>
              </a:ln>
              <a:solidFill>
                <a:schemeClr val="bg1"/>
              </a:solidFill>
              <a:effectLst/>
              <a:latin typeface="Arial" pitchFamily="34" charset="0"/>
              <a:cs typeface="Arial" pitchFamily="34" charset="0"/>
            </a:endParaRPr>
          </a:p>
        </p:txBody>
      </p:sp>
      <p:sp>
        <p:nvSpPr>
          <p:cNvPr id="12" name="Rectangle 33"/>
          <p:cNvSpPr>
            <a:spLocks noChangeArrowheads="1"/>
          </p:cNvSpPr>
          <p:nvPr/>
        </p:nvSpPr>
        <p:spPr bwMode="auto">
          <a:xfrm>
            <a:off x="4611401" y="1948120"/>
            <a:ext cx="1133794" cy="3850222"/>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chemeClr val="bg1"/>
                </a:solidFill>
                <a:effectLst/>
                <a:latin typeface="Calibri" pitchFamily="34" charset="0"/>
                <a:ea typeface="Calibri" pitchFamily="34" charset="0"/>
                <a:cs typeface="Times New Roman" pitchFamily="18" charset="0"/>
              </a:rPr>
              <a:t>ICommand Processor</a:t>
            </a:r>
            <a:endParaRPr kumimoji="0" lang="de-DE" sz="4000" b="1" i="0" u="none" strike="noStrike" cap="none" normalizeH="0" baseline="0" smtClean="0">
              <a:ln>
                <a:noFill/>
              </a:ln>
              <a:solidFill>
                <a:schemeClr val="bg1"/>
              </a:solidFill>
              <a:effectLst/>
              <a:latin typeface="Arial" pitchFamily="34" charset="0"/>
              <a:cs typeface="Arial" pitchFamily="34" charset="0"/>
            </a:endParaRPr>
          </a:p>
        </p:txBody>
      </p:sp>
      <p:grpSp>
        <p:nvGrpSpPr>
          <p:cNvPr id="3" name="Group 27"/>
          <p:cNvGrpSpPr>
            <a:grpSpLocks/>
          </p:cNvGrpSpPr>
          <p:nvPr/>
        </p:nvGrpSpPr>
        <p:grpSpPr bwMode="auto">
          <a:xfrm>
            <a:off x="6953208" y="2204100"/>
            <a:ext cx="854496" cy="936256"/>
            <a:chOff x="7627" y="8527"/>
            <a:chExt cx="875" cy="801"/>
          </a:xfrm>
        </p:grpSpPr>
        <p:sp>
          <p:nvSpPr>
            <p:cNvPr id="36" name="Rectangle 32"/>
            <p:cNvSpPr>
              <a:spLocks noChangeArrowheads="1"/>
            </p:cNvSpPr>
            <p:nvPr/>
          </p:nvSpPr>
          <p:spPr bwMode="auto">
            <a:xfrm>
              <a:off x="7802" y="8527"/>
              <a:ext cx="175" cy="801"/>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37" name="Rectangle 31"/>
            <p:cNvSpPr>
              <a:spLocks noChangeArrowheads="1"/>
            </p:cNvSpPr>
            <p:nvPr/>
          </p:nvSpPr>
          <p:spPr bwMode="auto">
            <a:xfrm>
              <a:off x="7977" y="8527"/>
              <a:ext cx="175" cy="801"/>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38" name="Rectangle 30"/>
            <p:cNvSpPr>
              <a:spLocks noChangeArrowheads="1"/>
            </p:cNvSpPr>
            <p:nvPr/>
          </p:nvSpPr>
          <p:spPr bwMode="auto">
            <a:xfrm>
              <a:off x="8152" y="8527"/>
              <a:ext cx="175" cy="801"/>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39" name="Rectangle 29"/>
            <p:cNvSpPr>
              <a:spLocks noChangeArrowheads="1"/>
            </p:cNvSpPr>
            <p:nvPr/>
          </p:nvSpPr>
          <p:spPr bwMode="auto">
            <a:xfrm>
              <a:off x="8327" y="8527"/>
              <a:ext cx="175" cy="801"/>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40" name="Rectangle 28"/>
            <p:cNvSpPr>
              <a:spLocks noChangeArrowheads="1"/>
            </p:cNvSpPr>
            <p:nvPr/>
          </p:nvSpPr>
          <p:spPr bwMode="auto">
            <a:xfrm>
              <a:off x="7627" y="8527"/>
              <a:ext cx="175" cy="801"/>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grpSp>
      <p:grpSp>
        <p:nvGrpSpPr>
          <p:cNvPr id="4" name="Group 21"/>
          <p:cNvGrpSpPr>
            <a:grpSpLocks/>
          </p:cNvGrpSpPr>
          <p:nvPr/>
        </p:nvGrpSpPr>
        <p:grpSpPr bwMode="auto">
          <a:xfrm>
            <a:off x="6953208" y="4606105"/>
            <a:ext cx="854496" cy="936256"/>
            <a:chOff x="7627" y="8527"/>
            <a:chExt cx="875" cy="801"/>
          </a:xfrm>
        </p:grpSpPr>
        <p:sp>
          <p:nvSpPr>
            <p:cNvPr id="31" name="Rectangle 26"/>
            <p:cNvSpPr>
              <a:spLocks noChangeArrowheads="1"/>
            </p:cNvSpPr>
            <p:nvPr/>
          </p:nvSpPr>
          <p:spPr bwMode="auto">
            <a:xfrm>
              <a:off x="7802" y="8527"/>
              <a:ext cx="175" cy="801"/>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32" name="Rectangle 25"/>
            <p:cNvSpPr>
              <a:spLocks noChangeArrowheads="1"/>
            </p:cNvSpPr>
            <p:nvPr/>
          </p:nvSpPr>
          <p:spPr bwMode="auto">
            <a:xfrm>
              <a:off x="7977" y="8527"/>
              <a:ext cx="175" cy="801"/>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33" name="Rectangle 24"/>
            <p:cNvSpPr>
              <a:spLocks noChangeArrowheads="1"/>
            </p:cNvSpPr>
            <p:nvPr/>
          </p:nvSpPr>
          <p:spPr bwMode="auto">
            <a:xfrm>
              <a:off x="8152" y="8527"/>
              <a:ext cx="175" cy="801"/>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34" name="Rectangle 23"/>
            <p:cNvSpPr>
              <a:spLocks noChangeArrowheads="1"/>
            </p:cNvSpPr>
            <p:nvPr/>
          </p:nvSpPr>
          <p:spPr bwMode="auto">
            <a:xfrm>
              <a:off x="8327" y="8527"/>
              <a:ext cx="175" cy="801"/>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35" name="Rectangle 22"/>
            <p:cNvSpPr>
              <a:spLocks noChangeArrowheads="1"/>
            </p:cNvSpPr>
            <p:nvPr/>
          </p:nvSpPr>
          <p:spPr bwMode="auto">
            <a:xfrm>
              <a:off x="7627" y="8527"/>
              <a:ext cx="175" cy="801"/>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grpSp>
      <p:sp>
        <p:nvSpPr>
          <p:cNvPr id="16" name="AutoShape 19"/>
          <p:cNvSpPr>
            <a:spLocks noChangeArrowheads="1"/>
          </p:cNvSpPr>
          <p:nvPr/>
        </p:nvSpPr>
        <p:spPr bwMode="auto">
          <a:xfrm>
            <a:off x="8037197" y="4767408"/>
            <a:ext cx="526369" cy="614820"/>
          </a:xfrm>
          <a:custGeom>
            <a:avLst/>
            <a:gdLst>
              <a:gd name="G0" fmla="+- -1817180 0 0"/>
              <a:gd name="G1" fmla="+- 631108 0 0"/>
              <a:gd name="G2" fmla="+- -1817180 0 631108"/>
              <a:gd name="G3" fmla="+- 10800 0 0"/>
              <a:gd name="G4" fmla="+- 0 0 -1817180"/>
              <a:gd name="T0" fmla="*/ 360 256 1"/>
              <a:gd name="T1" fmla="*/ 0 256 1"/>
              <a:gd name="G5" fmla="+- G2 T0 T1"/>
              <a:gd name="G6" fmla="?: G2 G2 G5"/>
              <a:gd name="G7" fmla="+- 0 0 G6"/>
              <a:gd name="G8" fmla="+- 8902 0 0"/>
              <a:gd name="G9" fmla="+- 0 0 631108"/>
              <a:gd name="G10" fmla="+- 8902 0 2700"/>
              <a:gd name="G11" fmla="cos G10 -1817180"/>
              <a:gd name="G12" fmla="sin G10 -1817180"/>
              <a:gd name="G13" fmla="cos 13500 -1817180"/>
              <a:gd name="G14" fmla="sin 13500 -1817180"/>
              <a:gd name="G15" fmla="+- G11 10800 0"/>
              <a:gd name="G16" fmla="+- G12 10800 0"/>
              <a:gd name="G17" fmla="+- G13 10800 0"/>
              <a:gd name="G18" fmla="+- G14 10800 0"/>
              <a:gd name="G19" fmla="*/ 8902 1 2"/>
              <a:gd name="G20" fmla="+- G19 5400 0"/>
              <a:gd name="G21" fmla="cos G20 -1817180"/>
              <a:gd name="G22" fmla="sin G20 -1817180"/>
              <a:gd name="G23" fmla="+- G21 10800 0"/>
              <a:gd name="G24" fmla="+- G12 G23 G22"/>
              <a:gd name="G25" fmla="+- G22 G23 G11"/>
              <a:gd name="G26" fmla="cos 10800 -1817180"/>
              <a:gd name="G27" fmla="sin 10800 -1817180"/>
              <a:gd name="G28" fmla="cos 8902 -1817180"/>
              <a:gd name="G29" fmla="sin 8902 -1817180"/>
              <a:gd name="G30" fmla="+- G26 10800 0"/>
              <a:gd name="G31" fmla="+- G27 10800 0"/>
              <a:gd name="G32" fmla="+- G28 10800 0"/>
              <a:gd name="G33" fmla="+- G29 10800 0"/>
              <a:gd name="G34" fmla="+- G19 5400 0"/>
              <a:gd name="G35" fmla="cos G34 631108"/>
              <a:gd name="G36" fmla="sin G34 631108"/>
              <a:gd name="G37" fmla="+/ 631108 -1817180 2"/>
              <a:gd name="T2" fmla="*/ 180 256 1"/>
              <a:gd name="T3" fmla="*/ 0 256 1"/>
              <a:gd name="G38" fmla="+- G37 T2 T3"/>
              <a:gd name="G39" fmla="?: G2 G37 G38"/>
              <a:gd name="G40" fmla="cos 10800 G39"/>
              <a:gd name="G41" fmla="sin 10800 G39"/>
              <a:gd name="G42" fmla="cos 8902 G39"/>
              <a:gd name="G43" fmla="sin 8902 G39"/>
              <a:gd name="G44" fmla="+- G40 10800 0"/>
              <a:gd name="G45" fmla="+- G41 10800 0"/>
              <a:gd name="G46" fmla="+- G42 10800 0"/>
              <a:gd name="G47" fmla="+- G43 10800 0"/>
              <a:gd name="G48" fmla="+- G35 10800 0"/>
              <a:gd name="G49" fmla="+- G36 10800 0"/>
              <a:gd name="T4" fmla="*/ 134 w 21600"/>
              <a:gd name="T5" fmla="*/ 12498 h 21600"/>
              <a:gd name="T6" fmla="*/ 20512 w 21600"/>
              <a:gd name="T7" fmla="*/ 12447 h 21600"/>
              <a:gd name="T8" fmla="*/ 2008 w 21600"/>
              <a:gd name="T9" fmla="*/ 12200 h 21600"/>
              <a:gd name="T10" fmla="*/ 22749 w 21600"/>
              <a:gd name="T11" fmla="*/ 4518 h 21600"/>
              <a:gd name="T12" fmla="*/ 21217 w 21600"/>
              <a:gd name="T13" fmla="*/ 9446 h 21600"/>
              <a:gd name="T14" fmla="*/ 16289 w 21600"/>
              <a:gd name="T15" fmla="*/ 791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679" y="6658"/>
                </a:moveTo>
                <a:cubicBezTo>
                  <a:pt x="17141" y="3731"/>
                  <a:pt x="14106" y="1898"/>
                  <a:pt x="10800" y="1898"/>
                </a:cubicBezTo>
                <a:cubicBezTo>
                  <a:pt x="5883" y="1898"/>
                  <a:pt x="1898" y="5883"/>
                  <a:pt x="1898" y="10800"/>
                </a:cubicBezTo>
                <a:cubicBezTo>
                  <a:pt x="1898" y="15716"/>
                  <a:pt x="5883" y="19702"/>
                  <a:pt x="10800" y="19702"/>
                </a:cubicBezTo>
                <a:cubicBezTo>
                  <a:pt x="15141" y="19702"/>
                  <a:pt x="18850" y="16569"/>
                  <a:pt x="19576" y="12289"/>
                </a:cubicBezTo>
                <a:lnTo>
                  <a:pt x="21447" y="12606"/>
                </a:lnTo>
                <a:cubicBezTo>
                  <a:pt x="20566" y="17799"/>
                  <a:pt x="16067" y="21599"/>
                  <a:pt x="10800" y="21600"/>
                </a:cubicBezTo>
                <a:cubicBezTo>
                  <a:pt x="4835" y="21600"/>
                  <a:pt x="0" y="16764"/>
                  <a:pt x="0" y="10800"/>
                </a:cubicBezTo>
                <a:cubicBezTo>
                  <a:pt x="0" y="4835"/>
                  <a:pt x="4835" y="0"/>
                  <a:pt x="10800" y="0"/>
                </a:cubicBezTo>
                <a:cubicBezTo>
                  <a:pt x="14811" y="-1"/>
                  <a:pt x="18493" y="2223"/>
                  <a:pt x="20359" y="5775"/>
                </a:cubicBezTo>
                <a:lnTo>
                  <a:pt x="22749" y="4518"/>
                </a:lnTo>
                <a:lnTo>
                  <a:pt x="21217" y="9446"/>
                </a:lnTo>
                <a:lnTo>
                  <a:pt x="16289" y="7914"/>
                </a:lnTo>
                <a:lnTo>
                  <a:pt x="18679" y="6658"/>
                </a:lnTo>
                <a:close/>
              </a:path>
            </a:pathLst>
          </a:cu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17" name="AutoShape 18"/>
          <p:cNvSpPr>
            <a:spLocks noChangeShapeType="1"/>
          </p:cNvSpPr>
          <p:nvPr/>
        </p:nvSpPr>
        <p:spPr bwMode="auto">
          <a:xfrm>
            <a:off x="1373107" y="3873230"/>
            <a:ext cx="1757820" cy="1169"/>
          </a:xfrm>
          <a:prstGeom prst="straightConnector1">
            <a:avLst/>
          </a:prstGeom>
          <a:ln>
            <a:headEnd/>
            <a:tailEnd type="triangle" w="med" len="med"/>
          </a:ln>
          <a:extLst>
            <a:ext uri="{53640926-AAD7-44d8-BBD7-CCE9431645EC}">
              <a14:shadowObscured xmlns:a14="http://schemas.microsoft.com/office/drawing/2007/7/7/main" xmlns="" val="1"/>
            </a:ext>
          </a:extLst>
        </p:spPr>
        <p:style>
          <a:lnRef idx="3">
            <a:schemeClr val="accent4"/>
          </a:lnRef>
          <a:fillRef idx="0">
            <a:schemeClr val="accent4"/>
          </a:fillRef>
          <a:effectRef idx="2">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18" name="AutoShape 17"/>
          <p:cNvSpPr>
            <a:spLocks noChangeShapeType="1"/>
          </p:cNvSpPr>
          <p:nvPr/>
        </p:nvSpPr>
        <p:spPr bwMode="auto">
          <a:xfrm>
            <a:off x="4110423" y="3873230"/>
            <a:ext cx="500979" cy="1169"/>
          </a:xfrm>
          <a:prstGeom prst="straightConnector1">
            <a:avLst/>
          </a:prstGeom>
          <a:ln>
            <a:headEnd/>
            <a:tailEnd type="triangle" w="med" len="med"/>
          </a:ln>
        </p:spPr>
        <p:style>
          <a:lnRef idx="3">
            <a:schemeClr val="accent4"/>
          </a:lnRef>
          <a:fillRef idx="0">
            <a:schemeClr val="accent4"/>
          </a:fillRef>
          <a:effectRef idx="2">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19" name="AutoShape 16"/>
          <p:cNvSpPr>
            <a:spLocks noChangeShapeType="1"/>
          </p:cNvSpPr>
          <p:nvPr/>
        </p:nvSpPr>
        <p:spPr bwMode="auto">
          <a:xfrm flipV="1">
            <a:off x="5745195" y="2672812"/>
            <a:ext cx="1208013" cy="1200418"/>
          </a:xfrm>
          <a:prstGeom prst="straightConnector1">
            <a:avLst/>
          </a:prstGeom>
          <a:ln w="9525">
            <a:solidFill>
              <a:srgbClr val="000000"/>
            </a:solidFill>
            <a:round/>
            <a:headEnd/>
            <a:tailEnd type="triangle" w="med" len="me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20" name="AutoShape 15"/>
          <p:cNvSpPr>
            <a:spLocks noChangeShapeType="1"/>
          </p:cNvSpPr>
          <p:nvPr/>
        </p:nvSpPr>
        <p:spPr bwMode="auto">
          <a:xfrm>
            <a:off x="5745195" y="3873230"/>
            <a:ext cx="1208013" cy="1201587"/>
          </a:xfrm>
          <a:prstGeom prst="straightConnector1">
            <a:avLst/>
          </a:prstGeom>
          <a:ln w="9525">
            <a:solidFill>
              <a:srgbClr val="000000"/>
            </a:solidFill>
            <a:round/>
            <a:headEnd/>
            <a:tailEnd type="triangle" w="med" len="me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21" name="AutoShape 14"/>
          <p:cNvSpPr>
            <a:spLocks noChangeShapeType="1"/>
          </p:cNvSpPr>
          <p:nvPr/>
        </p:nvSpPr>
        <p:spPr bwMode="auto">
          <a:xfrm>
            <a:off x="7807704" y="2672812"/>
            <a:ext cx="349611" cy="38572"/>
          </a:xfrm>
          <a:prstGeom prst="straightConnector1">
            <a:avLst/>
          </a:prstGeom>
          <a:ln w="9525">
            <a:solidFill>
              <a:srgbClr val="000000"/>
            </a:solidFill>
            <a:round/>
            <a:headEnd/>
            <a:tailEnd type="triangle" w="med" len="me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22" name="AutoShape 13"/>
          <p:cNvSpPr>
            <a:spLocks noChangeShapeType="1"/>
          </p:cNvSpPr>
          <p:nvPr/>
        </p:nvSpPr>
        <p:spPr bwMode="auto">
          <a:xfrm>
            <a:off x="7807704" y="5074818"/>
            <a:ext cx="278321" cy="39741"/>
          </a:xfrm>
          <a:prstGeom prst="straightConnector1">
            <a:avLst/>
          </a:prstGeom>
          <a:ln w="9525">
            <a:solidFill>
              <a:srgbClr val="000000"/>
            </a:solidFill>
            <a:round/>
            <a:headEnd/>
            <a:tailEnd type="triangle" w="med" len="me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23" name="AutoShape 12"/>
          <p:cNvSpPr>
            <a:spLocks noChangeArrowheads="1"/>
          </p:cNvSpPr>
          <p:nvPr/>
        </p:nvSpPr>
        <p:spPr bwMode="auto">
          <a:xfrm>
            <a:off x="5882891" y="2703203"/>
            <a:ext cx="696292" cy="991192"/>
          </a:xfrm>
          <a:prstGeom prst="flowChartMultidocumen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chemeClr val="bg1"/>
                </a:solidFill>
                <a:effectLst/>
                <a:latin typeface="Calibri" pitchFamily="34" charset="0"/>
                <a:ea typeface="Calibri" pitchFamily="34" charset="0"/>
                <a:cs typeface="Times New Roman" pitchFamily="18" charset="0"/>
              </a:rPr>
              <a:t>IJob</a:t>
            </a:r>
            <a:endParaRPr kumimoji="0" lang="de-DE" sz="4000" b="1" i="0" u="none" strike="noStrike" cap="none" normalizeH="0" baseline="0" smtClean="0">
              <a:ln>
                <a:noFill/>
              </a:ln>
              <a:solidFill>
                <a:schemeClr val="bg1"/>
              </a:solidFill>
              <a:effectLst/>
              <a:latin typeface="Arial" pitchFamily="34" charset="0"/>
              <a:cs typeface="Arial" pitchFamily="34" charset="0"/>
            </a:endParaRPr>
          </a:p>
        </p:txBody>
      </p:sp>
      <p:sp>
        <p:nvSpPr>
          <p:cNvPr id="24" name="AutoShape 11"/>
          <p:cNvSpPr>
            <a:spLocks noChangeArrowheads="1"/>
          </p:cNvSpPr>
          <p:nvPr/>
        </p:nvSpPr>
        <p:spPr bwMode="auto">
          <a:xfrm>
            <a:off x="5894610" y="4083625"/>
            <a:ext cx="696292" cy="991192"/>
          </a:xfrm>
          <a:prstGeom prst="flowChartMultidocumen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chemeClr val="bg1"/>
                </a:solidFill>
                <a:effectLst/>
                <a:latin typeface="Calibri" pitchFamily="34" charset="0"/>
                <a:ea typeface="Calibri" pitchFamily="34" charset="0"/>
                <a:cs typeface="Times New Roman" pitchFamily="18" charset="0"/>
              </a:rPr>
              <a:t>IJob</a:t>
            </a:r>
            <a:endParaRPr kumimoji="0" lang="de-DE" sz="4000" b="1" i="0" u="none" strike="noStrike" cap="none" normalizeH="0" baseline="0" smtClean="0">
              <a:ln>
                <a:noFill/>
              </a:ln>
              <a:solidFill>
                <a:schemeClr val="bg1"/>
              </a:solidFill>
              <a:effectLst/>
              <a:latin typeface="Arial" pitchFamily="34" charset="0"/>
              <a:cs typeface="Arial" pitchFamily="34" charset="0"/>
            </a:endParaRPr>
          </a:p>
        </p:txBody>
      </p:sp>
      <p:grpSp>
        <p:nvGrpSpPr>
          <p:cNvPr id="5" name="Group 8"/>
          <p:cNvGrpSpPr>
            <a:grpSpLocks/>
          </p:cNvGrpSpPr>
          <p:nvPr/>
        </p:nvGrpSpPr>
        <p:grpSpPr bwMode="auto">
          <a:xfrm>
            <a:off x="1541077" y="3355426"/>
            <a:ext cx="1354498" cy="1034440"/>
            <a:chOff x="2592" y="9267"/>
            <a:chExt cx="1387" cy="885"/>
          </a:xfrm>
        </p:grpSpPr>
        <p:sp>
          <p:nvSpPr>
            <p:cNvPr id="29" name="AutoShape 10"/>
            <p:cNvSpPr>
              <a:spLocks noChangeArrowheads="1"/>
            </p:cNvSpPr>
            <p:nvPr/>
          </p:nvSpPr>
          <p:spPr bwMode="auto">
            <a:xfrm>
              <a:off x="2592" y="9267"/>
              <a:ext cx="1387" cy="885"/>
            </a:xfrm>
            <a:prstGeom prst="foldedCorner">
              <a:avLst>
                <a:gd name="adj"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chemeClr val="bg1"/>
                  </a:solidFill>
                  <a:effectLst/>
                  <a:latin typeface="Calibri" pitchFamily="34" charset="0"/>
                  <a:ea typeface="Calibri" pitchFamily="34" charset="0"/>
                  <a:cs typeface="Times New Roman" pitchFamily="18" charset="0"/>
                </a:rPr>
                <a:t>Request</a:t>
              </a:r>
              <a:endParaRPr kumimoji="0" lang="de-DE" sz="4000" b="1" i="0" u="none" strike="noStrike" cap="none" normalizeH="0" baseline="0" smtClean="0">
                <a:ln>
                  <a:noFill/>
                </a:ln>
                <a:solidFill>
                  <a:schemeClr val="bg1"/>
                </a:solidFill>
                <a:effectLst/>
                <a:latin typeface="Arial" pitchFamily="34" charset="0"/>
                <a:cs typeface="Arial" pitchFamily="34" charset="0"/>
              </a:endParaRPr>
            </a:p>
          </p:txBody>
        </p:sp>
        <p:sp>
          <p:nvSpPr>
            <p:cNvPr id="30" name="AutoShape 9"/>
            <p:cNvSpPr>
              <a:spLocks noChangeArrowheads="1"/>
            </p:cNvSpPr>
            <p:nvPr/>
          </p:nvSpPr>
          <p:spPr bwMode="auto">
            <a:xfrm>
              <a:off x="2657" y="9609"/>
              <a:ext cx="1244" cy="397"/>
            </a:xfrm>
            <a:prstGeom prst="roundRect">
              <a:avLst>
                <a:gd name="adj" fmla="val 16667"/>
              </a:avLst>
            </a:prstGeom>
            <a:solidFill>
              <a:srgbClr val="FFFFFF"/>
            </a:solidFill>
            <a:ln w="9525">
              <a:solidFill>
                <a:srgbClr val="000000"/>
              </a:solidFill>
              <a:round/>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ICommand</a:t>
              </a:r>
              <a:endParaRPr kumimoji="0" lang="de-DE" sz="4000" b="1" i="0" u="none" strike="noStrike" cap="none" normalizeH="0" baseline="0" dirty="0" smtClean="0">
                <a:ln>
                  <a:noFill/>
                </a:ln>
                <a:solidFill>
                  <a:schemeClr val="bg1"/>
                </a:solidFill>
                <a:effectLst/>
                <a:latin typeface="Arial" pitchFamily="34" charset="0"/>
                <a:cs typeface="Arial" pitchFamily="34" charset="0"/>
              </a:endParaRPr>
            </a:p>
          </p:txBody>
        </p:sp>
      </p:grpSp>
      <p:sp>
        <p:nvSpPr>
          <p:cNvPr id="26" name="Rectangle 7"/>
          <p:cNvSpPr>
            <a:spLocks noChangeArrowheads="1"/>
          </p:cNvSpPr>
          <p:nvPr/>
        </p:nvSpPr>
        <p:spPr bwMode="auto">
          <a:xfrm>
            <a:off x="4572000" y="1143000"/>
            <a:ext cx="4196306" cy="504947"/>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 uri="{91240B29-F687-4f45-9708-019B960494DF}">
              <a14:hiddenLine xmlns:a14="http://schemas.microsoft.com/office/drawing/2007/7/7/main" xmlns="" w="9525">
                <a:solidFill>
                  <a:srgbClr xmlns:mc="http://schemas.openxmlformats.org/markup-compatibility/2006" val="000000" mc:Ignorable=""/>
                </a:solidFill>
                <a:miter lim="800000"/>
                <a:headEnd/>
                <a:tailEnd/>
              </a14:hiddenLine>
            </a:ex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600" b="1" i="0" u="sng" strike="noStrike" cap="none" normalizeH="0" baseline="0" dirty="0" smtClean="0">
                <a:ln>
                  <a:noFill/>
                </a:ln>
                <a:solidFill>
                  <a:schemeClr val="bg1"/>
                </a:solidFill>
                <a:effectLst/>
                <a:latin typeface="Calibri" pitchFamily="34" charset="0"/>
                <a:ea typeface="Calibri" pitchFamily="34" charset="0"/>
                <a:cs typeface="Times New Roman" pitchFamily="18" charset="0"/>
              </a:rPr>
              <a:t>Module (inherited from ModuleBase)</a:t>
            </a:r>
            <a:endParaRPr kumimoji="0" lang="de-DE" sz="4000" b="1" i="0" u="sng" strike="noStrike" cap="none" normalizeH="0" baseline="0" dirty="0" smtClean="0">
              <a:ln>
                <a:noFill/>
              </a:ln>
              <a:solidFill>
                <a:schemeClr val="bg1"/>
              </a:solidFill>
              <a:effectLst/>
              <a:latin typeface="Arial" pitchFamily="34" charset="0"/>
              <a:cs typeface="Arial" pitchFamily="34" charset="0"/>
            </a:endParaRPr>
          </a:p>
        </p:txBody>
      </p:sp>
      <p:sp>
        <p:nvSpPr>
          <p:cNvPr id="27" name="Rectangle 6"/>
          <p:cNvSpPr>
            <a:spLocks noChangeArrowheads="1"/>
          </p:cNvSpPr>
          <p:nvPr/>
        </p:nvSpPr>
        <p:spPr bwMode="auto">
          <a:xfrm>
            <a:off x="6096000" y="1600200"/>
            <a:ext cx="2514600" cy="69547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 uri="{91240B29-F687-4f45-9708-019B960494DF}">
              <a14:hiddenLine xmlns:a14="http://schemas.microsoft.com/office/drawing/2007/7/7/main" xmlns="" w="9525">
                <a:solidFill>
                  <a:srgbClr xmlns:mc="http://schemas.openxmlformats.org/markup-compatibility/2006" val="000000" mc:Ignorable=""/>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Job-Queue, managed </a:t>
            </a:r>
            <a:br>
              <a:rPr kumimoji="0" lang="de-DE" sz="16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br>
            <a:r>
              <a:rPr kumimoji="0" lang="de-DE" sz="16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by IQueueManager</a:t>
            </a:r>
            <a:endParaRPr kumimoji="0" lang="de-DE" sz="4000" b="1" i="0" u="none" strike="noStrike" cap="none" normalizeH="0" baseline="0" dirty="0" smtClean="0">
              <a:ln>
                <a:noFill/>
              </a:ln>
              <a:solidFill>
                <a:schemeClr val="bg1"/>
              </a:solidFill>
              <a:effectLst/>
              <a:latin typeface="Arial" pitchFamily="34" charset="0"/>
              <a:cs typeface="Arial" pitchFamily="34" charset="0"/>
            </a:endParaRPr>
          </a:p>
        </p:txBody>
      </p:sp>
      <p:sp>
        <p:nvSpPr>
          <p:cNvPr id="41" name="Rectangle 6"/>
          <p:cNvSpPr>
            <a:spLocks noChangeArrowheads="1"/>
          </p:cNvSpPr>
          <p:nvPr/>
        </p:nvSpPr>
        <p:spPr bwMode="auto">
          <a:xfrm>
            <a:off x="6096000" y="5476729"/>
            <a:ext cx="2514600" cy="69547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 uri="{91240B29-F687-4f45-9708-019B960494DF}">
              <a14:hiddenLine xmlns:a14="http://schemas.microsoft.com/office/drawing/2007/7/7/main" xmlns="" w="9525">
                <a:solidFill>
                  <a:srgbClr xmlns:mc="http://schemas.openxmlformats.org/markup-compatibility/2006" val="000000" mc:Ignorable=""/>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Job-Queue, managed </a:t>
            </a:r>
            <a:br>
              <a:rPr kumimoji="0" lang="de-DE" sz="16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br>
            <a:r>
              <a:rPr kumimoji="0" lang="de-DE" sz="16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by IQueueManager</a:t>
            </a:r>
            <a:endParaRPr kumimoji="0" lang="de-DE" sz="4000" b="1" i="0" u="none" strike="noStrike" cap="none" normalizeH="0" baseline="0" dirty="0" smtClean="0">
              <a:ln>
                <a:noFill/>
              </a:ln>
              <a:solidFill>
                <a:schemeClr val="bg1"/>
              </a:solidFill>
              <a:effectLst/>
              <a:latin typeface="Arial" pitchFamily="34" charset="0"/>
              <a:cs typeface="Arial" pitchFamily="34" charset="0"/>
            </a:endParaRPr>
          </a:p>
        </p:txBody>
      </p:sp>
      <p:grpSp>
        <p:nvGrpSpPr>
          <p:cNvPr id="7" name="Group 44"/>
          <p:cNvGrpSpPr/>
          <p:nvPr/>
        </p:nvGrpSpPr>
        <p:grpSpPr>
          <a:xfrm>
            <a:off x="8077200" y="2433180"/>
            <a:ext cx="754969" cy="843420"/>
            <a:chOff x="8077200" y="2433180"/>
            <a:chExt cx="754969" cy="843420"/>
          </a:xfrm>
        </p:grpSpPr>
        <p:sp>
          <p:nvSpPr>
            <p:cNvPr id="15" name="AutoShape 20"/>
            <p:cNvSpPr>
              <a:spLocks noChangeArrowheads="1"/>
            </p:cNvSpPr>
            <p:nvPr/>
          </p:nvSpPr>
          <p:spPr bwMode="auto">
            <a:xfrm>
              <a:off x="8305800" y="2433180"/>
              <a:ext cx="526369" cy="614820"/>
            </a:xfrm>
            <a:custGeom>
              <a:avLst/>
              <a:gdLst>
                <a:gd name="G0" fmla="+- -1817180 0 0"/>
                <a:gd name="G1" fmla="+- 631108 0 0"/>
                <a:gd name="G2" fmla="+- -1817180 0 631108"/>
                <a:gd name="G3" fmla="+- 10800 0 0"/>
                <a:gd name="G4" fmla="+- 0 0 -1817180"/>
                <a:gd name="T0" fmla="*/ 360 256 1"/>
                <a:gd name="T1" fmla="*/ 0 256 1"/>
                <a:gd name="G5" fmla="+- G2 T0 T1"/>
                <a:gd name="G6" fmla="?: G2 G2 G5"/>
                <a:gd name="G7" fmla="+- 0 0 G6"/>
                <a:gd name="G8" fmla="+- 8902 0 0"/>
                <a:gd name="G9" fmla="+- 0 0 631108"/>
                <a:gd name="G10" fmla="+- 8902 0 2700"/>
                <a:gd name="G11" fmla="cos G10 -1817180"/>
                <a:gd name="G12" fmla="sin G10 -1817180"/>
                <a:gd name="G13" fmla="cos 13500 -1817180"/>
                <a:gd name="G14" fmla="sin 13500 -1817180"/>
                <a:gd name="G15" fmla="+- G11 10800 0"/>
                <a:gd name="G16" fmla="+- G12 10800 0"/>
                <a:gd name="G17" fmla="+- G13 10800 0"/>
                <a:gd name="G18" fmla="+- G14 10800 0"/>
                <a:gd name="G19" fmla="*/ 8902 1 2"/>
                <a:gd name="G20" fmla="+- G19 5400 0"/>
                <a:gd name="G21" fmla="cos G20 -1817180"/>
                <a:gd name="G22" fmla="sin G20 -1817180"/>
                <a:gd name="G23" fmla="+- G21 10800 0"/>
                <a:gd name="G24" fmla="+- G12 G23 G22"/>
                <a:gd name="G25" fmla="+- G22 G23 G11"/>
                <a:gd name="G26" fmla="cos 10800 -1817180"/>
                <a:gd name="G27" fmla="sin 10800 -1817180"/>
                <a:gd name="G28" fmla="cos 8902 -1817180"/>
                <a:gd name="G29" fmla="sin 8902 -1817180"/>
                <a:gd name="G30" fmla="+- G26 10800 0"/>
                <a:gd name="G31" fmla="+- G27 10800 0"/>
                <a:gd name="G32" fmla="+- G28 10800 0"/>
                <a:gd name="G33" fmla="+- G29 10800 0"/>
                <a:gd name="G34" fmla="+- G19 5400 0"/>
                <a:gd name="G35" fmla="cos G34 631108"/>
                <a:gd name="G36" fmla="sin G34 631108"/>
                <a:gd name="G37" fmla="+/ 631108 -1817180 2"/>
                <a:gd name="T2" fmla="*/ 180 256 1"/>
                <a:gd name="T3" fmla="*/ 0 256 1"/>
                <a:gd name="G38" fmla="+- G37 T2 T3"/>
                <a:gd name="G39" fmla="?: G2 G37 G38"/>
                <a:gd name="G40" fmla="cos 10800 G39"/>
                <a:gd name="G41" fmla="sin 10800 G39"/>
                <a:gd name="G42" fmla="cos 8902 G39"/>
                <a:gd name="G43" fmla="sin 8902 G39"/>
                <a:gd name="G44" fmla="+- G40 10800 0"/>
                <a:gd name="G45" fmla="+- G41 10800 0"/>
                <a:gd name="G46" fmla="+- G42 10800 0"/>
                <a:gd name="G47" fmla="+- G43 10800 0"/>
                <a:gd name="G48" fmla="+- G35 10800 0"/>
                <a:gd name="G49" fmla="+- G36 10800 0"/>
                <a:gd name="T4" fmla="*/ 134 w 21600"/>
                <a:gd name="T5" fmla="*/ 12498 h 21600"/>
                <a:gd name="T6" fmla="*/ 20512 w 21600"/>
                <a:gd name="T7" fmla="*/ 12447 h 21600"/>
                <a:gd name="T8" fmla="*/ 2008 w 21600"/>
                <a:gd name="T9" fmla="*/ 12200 h 21600"/>
                <a:gd name="T10" fmla="*/ 22749 w 21600"/>
                <a:gd name="T11" fmla="*/ 4518 h 21600"/>
                <a:gd name="T12" fmla="*/ 21217 w 21600"/>
                <a:gd name="T13" fmla="*/ 9446 h 21600"/>
                <a:gd name="T14" fmla="*/ 16289 w 21600"/>
                <a:gd name="T15" fmla="*/ 791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679" y="6658"/>
                  </a:moveTo>
                  <a:cubicBezTo>
                    <a:pt x="17141" y="3731"/>
                    <a:pt x="14106" y="1898"/>
                    <a:pt x="10800" y="1898"/>
                  </a:cubicBezTo>
                  <a:cubicBezTo>
                    <a:pt x="5883" y="1898"/>
                    <a:pt x="1898" y="5883"/>
                    <a:pt x="1898" y="10800"/>
                  </a:cubicBezTo>
                  <a:cubicBezTo>
                    <a:pt x="1898" y="15716"/>
                    <a:pt x="5883" y="19702"/>
                    <a:pt x="10800" y="19702"/>
                  </a:cubicBezTo>
                  <a:cubicBezTo>
                    <a:pt x="15141" y="19702"/>
                    <a:pt x="18850" y="16569"/>
                    <a:pt x="19576" y="12289"/>
                  </a:cubicBezTo>
                  <a:lnTo>
                    <a:pt x="21447" y="12606"/>
                  </a:lnTo>
                  <a:cubicBezTo>
                    <a:pt x="20566" y="17799"/>
                    <a:pt x="16067" y="21599"/>
                    <a:pt x="10800" y="21600"/>
                  </a:cubicBezTo>
                  <a:cubicBezTo>
                    <a:pt x="4835" y="21600"/>
                    <a:pt x="0" y="16764"/>
                    <a:pt x="0" y="10800"/>
                  </a:cubicBezTo>
                  <a:cubicBezTo>
                    <a:pt x="0" y="4835"/>
                    <a:pt x="4835" y="0"/>
                    <a:pt x="10800" y="0"/>
                  </a:cubicBezTo>
                  <a:cubicBezTo>
                    <a:pt x="14811" y="-1"/>
                    <a:pt x="18493" y="2223"/>
                    <a:pt x="20359" y="5775"/>
                  </a:cubicBezTo>
                  <a:lnTo>
                    <a:pt x="22749" y="4518"/>
                  </a:lnTo>
                  <a:lnTo>
                    <a:pt x="21217" y="9446"/>
                  </a:lnTo>
                  <a:lnTo>
                    <a:pt x="16289" y="7914"/>
                  </a:lnTo>
                  <a:lnTo>
                    <a:pt x="18679" y="6658"/>
                  </a:lnTo>
                  <a:close/>
                </a:path>
              </a:pathLst>
            </a:cu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42" name="AutoShape 20"/>
            <p:cNvSpPr>
              <a:spLocks noChangeArrowheads="1"/>
            </p:cNvSpPr>
            <p:nvPr/>
          </p:nvSpPr>
          <p:spPr bwMode="auto">
            <a:xfrm>
              <a:off x="8229600" y="2509380"/>
              <a:ext cx="526369" cy="614820"/>
            </a:xfrm>
            <a:custGeom>
              <a:avLst/>
              <a:gdLst>
                <a:gd name="G0" fmla="+- -1817180 0 0"/>
                <a:gd name="G1" fmla="+- 631108 0 0"/>
                <a:gd name="G2" fmla="+- -1817180 0 631108"/>
                <a:gd name="G3" fmla="+- 10800 0 0"/>
                <a:gd name="G4" fmla="+- 0 0 -1817180"/>
                <a:gd name="T0" fmla="*/ 360 256 1"/>
                <a:gd name="T1" fmla="*/ 0 256 1"/>
                <a:gd name="G5" fmla="+- G2 T0 T1"/>
                <a:gd name="G6" fmla="?: G2 G2 G5"/>
                <a:gd name="G7" fmla="+- 0 0 G6"/>
                <a:gd name="G8" fmla="+- 8902 0 0"/>
                <a:gd name="G9" fmla="+- 0 0 631108"/>
                <a:gd name="G10" fmla="+- 8902 0 2700"/>
                <a:gd name="G11" fmla="cos G10 -1817180"/>
                <a:gd name="G12" fmla="sin G10 -1817180"/>
                <a:gd name="G13" fmla="cos 13500 -1817180"/>
                <a:gd name="G14" fmla="sin 13500 -1817180"/>
                <a:gd name="G15" fmla="+- G11 10800 0"/>
                <a:gd name="G16" fmla="+- G12 10800 0"/>
                <a:gd name="G17" fmla="+- G13 10800 0"/>
                <a:gd name="G18" fmla="+- G14 10800 0"/>
                <a:gd name="G19" fmla="*/ 8902 1 2"/>
                <a:gd name="G20" fmla="+- G19 5400 0"/>
                <a:gd name="G21" fmla="cos G20 -1817180"/>
                <a:gd name="G22" fmla="sin G20 -1817180"/>
                <a:gd name="G23" fmla="+- G21 10800 0"/>
                <a:gd name="G24" fmla="+- G12 G23 G22"/>
                <a:gd name="G25" fmla="+- G22 G23 G11"/>
                <a:gd name="G26" fmla="cos 10800 -1817180"/>
                <a:gd name="G27" fmla="sin 10800 -1817180"/>
                <a:gd name="G28" fmla="cos 8902 -1817180"/>
                <a:gd name="G29" fmla="sin 8902 -1817180"/>
                <a:gd name="G30" fmla="+- G26 10800 0"/>
                <a:gd name="G31" fmla="+- G27 10800 0"/>
                <a:gd name="G32" fmla="+- G28 10800 0"/>
                <a:gd name="G33" fmla="+- G29 10800 0"/>
                <a:gd name="G34" fmla="+- G19 5400 0"/>
                <a:gd name="G35" fmla="cos G34 631108"/>
                <a:gd name="G36" fmla="sin G34 631108"/>
                <a:gd name="G37" fmla="+/ 631108 -1817180 2"/>
                <a:gd name="T2" fmla="*/ 180 256 1"/>
                <a:gd name="T3" fmla="*/ 0 256 1"/>
                <a:gd name="G38" fmla="+- G37 T2 T3"/>
                <a:gd name="G39" fmla="?: G2 G37 G38"/>
                <a:gd name="G40" fmla="cos 10800 G39"/>
                <a:gd name="G41" fmla="sin 10800 G39"/>
                <a:gd name="G42" fmla="cos 8902 G39"/>
                <a:gd name="G43" fmla="sin 8902 G39"/>
                <a:gd name="G44" fmla="+- G40 10800 0"/>
                <a:gd name="G45" fmla="+- G41 10800 0"/>
                <a:gd name="G46" fmla="+- G42 10800 0"/>
                <a:gd name="G47" fmla="+- G43 10800 0"/>
                <a:gd name="G48" fmla="+- G35 10800 0"/>
                <a:gd name="G49" fmla="+- G36 10800 0"/>
                <a:gd name="T4" fmla="*/ 134 w 21600"/>
                <a:gd name="T5" fmla="*/ 12498 h 21600"/>
                <a:gd name="T6" fmla="*/ 20512 w 21600"/>
                <a:gd name="T7" fmla="*/ 12447 h 21600"/>
                <a:gd name="T8" fmla="*/ 2008 w 21600"/>
                <a:gd name="T9" fmla="*/ 12200 h 21600"/>
                <a:gd name="T10" fmla="*/ 22749 w 21600"/>
                <a:gd name="T11" fmla="*/ 4518 h 21600"/>
                <a:gd name="T12" fmla="*/ 21217 w 21600"/>
                <a:gd name="T13" fmla="*/ 9446 h 21600"/>
                <a:gd name="T14" fmla="*/ 16289 w 21600"/>
                <a:gd name="T15" fmla="*/ 791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679" y="6658"/>
                  </a:moveTo>
                  <a:cubicBezTo>
                    <a:pt x="17141" y="3731"/>
                    <a:pt x="14106" y="1898"/>
                    <a:pt x="10800" y="1898"/>
                  </a:cubicBezTo>
                  <a:cubicBezTo>
                    <a:pt x="5883" y="1898"/>
                    <a:pt x="1898" y="5883"/>
                    <a:pt x="1898" y="10800"/>
                  </a:cubicBezTo>
                  <a:cubicBezTo>
                    <a:pt x="1898" y="15716"/>
                    <a:pt x="5883" y="19702"/>
                    <a:pt x="10800" y="19702"/>
                  </a:cubicBezTo>
                  <a:cubicBezTo>
                    <a:pt x="15141" y="19702"/>
                    <a:pt x="18850" y="16569"/>
                    <a:pt x="19576" y="12289"/>
                  </a:cubicBezTo>
                  <a:lnTo>
                    <a:pt x="21447" y="12606"/>
                  </a:lnTo>
                  <a:cubicBezTo>
                    <a:pt x="20566" y="17799"/>
                    <a:pt x="16067" y="21599"/>
                    <a:pt x="10800" y="21600"/>
                  </a:cubicBezTo>
                  <a:cubicBezTo>
                    <a:pt x="4835" y="21600"/>
                    <a:pt x="0" y="16764"/>
                    <a:pt x="0" y="10800"/>
                  </a:cubicBezTo>
                  <a:cubicBezTo>
                    <a:pt x="0" y="4835"/>
                    <a:pt x="4835" y="0"/>
                    <a:pt x="10800" y="0"/>
                  </a:cubicBezTo>
                  <a:cubicBezTo>
                    <a:pt x="14811" y="-1"/>
                    <a:pt x="18493" y="2223"/>
                    <a:pt x="20359" y="5775"/>
                  </a:cubicBezTo>
                  <a:lnTo>
                    <a:pt x="22749" y="4518"/>
                  </a:lnTo>
                  <a:lnTo>
                    <a:pt x="21217" y="9446"/>
                  </a:lnTo>
                  <a:lnTo>
                    <a:pt x="16289" y="7914"/>
                  </a:lnTo>
                  <a:lnTo>
                    <a:pt x="18679" y="6658"/>
                  </a:lnTo>
                  <a:close/>
                </a:path>
              </a:pathLst>
            </a:cu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43" name="AutoShape 20"/>
            <p:cNvSpPr>
              <a:spLocks noChangeArrowheads="1"/>
            </p:cNvSpPr>
            <p:nvPr/>
          </p:nvSpPr>
          <p:spPr bwMode="auto">
            <a:xfrm>
              <a:off x="8153400" y="2585580"/>
              <a:ext cx="526369" cy="614820"/>
            </a:xfrm>
            <a:custGeom>
              <a:avLst/>
              <a:gdLst>
                <a:gd name="G0" fmla="+- -1817180 0 0"/>
                <a:gd name="G1" fmla="+- 631108 0 0"/>
                <a:gd name="G2" fmla="+- -1817180 0 631108"/>
                <a:gd name="G3" fmla="+- 10800 0 0"/>
                <a:gd name="G4" fmla="+- 0 0 -1817180"/>
                <a:gd name="T0" fmla="*/ 360 256 1"/>
                <a:gd name="T1" fmla="*/ 0 256 1"/>
                <a:gd name="G5" fmla="+- G2 T0 T1"/>
                <a:gd name="G6" fmla="?: G2 G2 G5"/>
                <a:gd name="G7" fmla="+- 0 0 G6"/>
                <a:gd name="G8" fmla="+- 8902 0 0"/>
                <a:gd name="G9" fmla="+- 0 0 631108"/>
                <a:gd name="G10" fmla="+- 8902 0 2700"/>
                <a:gd name="G11" fmla="cos G10 -1817180"/>
                <a:gd name="G12" fmla="sin G10 -1817180"/>
                <a:gd name="G13" fmla="cos 13500 -1817180"/>
                <a:gd name="G14" fmla="sin 13500 -1817180"/>
                <a:gd name="G15" fmla="+- G11 10800 0"/>
                <a:gd name="G16" fmla="+- G12 10800 0"/>
                <a:gd name="G17" fmla="+- G13 10800 0"/>
                <a:gd name="G18" fmla="+- G14 10800 0"/>
                <a:gd name="G19" fmla="*/ 8902 1 2"/>
                <a:gd name="G20" fmla="+- G19 5400 0"/>
                <a:gd name="G21" fmla="cos G20 -1817180"/>
                <a:gd name="G22" fmla="sin G20 -1817180"/>
                <a:gd name="G23" fmla="+- G21 10800 0"/>
                <a:gd name="G24" fmla="+- G12 G23 G22"/>
                <a:gd name="G25" fmla="+- G22 G23 G11"/>
                <a:gd name="G26" fmla="cos 10800 -1817180"/>
                <a:gd name="G27" fmla="sin 10800 -1817180"/>
                <a:gd name="G28" fmla="cos 8902 -1817180"/>
                <a:gd name="G29" fmla="sin 8902 -1817180"/>
                <a:gd name="G30" fmla="+- G26 10800 0"/>
                <a:gd name="G31" fmla="+- G27 10800 0"/>
                <a:gd name="G32" fmla="+- G28 10800 0"/>
                <a:gd name="G33" fmla="+- G29 10800 0"/>
                <a:gd name="G34" fmla="+- G19 5400 0"/>
                <a:gd name="G35" fmla="cos G34 631108"/>
                <a:gd name="G36" fmla="sin G34 631108"/>
                <a:gd name="G37" fmla="+/ 631108 -1817180 2"/>
                <a:gd name="T2" fmla="*/ 180 256 1"/>
                <a:gd name="T3" fmla="*/ 0 256 1"/>
                <a:gd name="G38" fmla="+- G37 T2 T3"/>
                <a:gd name="G39" fmla="?: G2 G37 G38"/>
                <a:gd name="G40" fmla="cos 10800 G39"/>
                <a:gd name="G41" fmla="sin 10800 G39"/>
                <a:gd name="G42" fmla="cos 8902 G39"/>
                <a:gd name="G43" fmla="sin 8902 G39"/>
                <a:gd name="G44" fmla="+- G40 10800 0"/>
                <a:gd name="G45" fmla="+- G41 10800 0"/>
                <a:gd name="G46" fmla="+- G42 10800 0"/>
                <a:gd name="G47" fmla="+- G43 10800 0"/>
                <a:gd name="G48" fmla="+- G35 10800 0"/>
                <a:gd name="G49" fmla="+- G36 10800 0"/>
                <a:gd name="T4" fmla="*/ 134 w 21600"/>
                <a:gd name="T5" fmla="*/ 12498 h 21600"/>
                <a:gd name="T6" fmla="*/ 20512 w 21600"/>
                <a:gd name="T7" fmla="*/ 12447 h 21600"/>
                <a:gd name="T8" fmla="*/ 2008 w 21600"/>
                <a:gd name="T9" fmla="*/ 12200 h 21600"/>
                <a:gd name="T10" fmla="*/ 22749 w 21600"/>
                <a:gd name="T11" fmla="*/ 4518 h 21600"/>
                <a:gd name="T12" fmla="*/ 21217 w 21600"/>
                <a:gd name="T13" fmla="*/ 9446 h 21600"/>
                <a:gd name="T14" fmla="*/ 16289 w 21600"/>
                <a:gd name="T15" fmla="*/ 791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679" y="6658"/>
                  </a:moveTo>
                  <a:cubicBezTo>
                    <a:pt x="17141" y="3731"/>
                    <a:pt x="14106" y="1898"/>
                    <a:pt x="10800" y="1898"/>
                  </a:cubicBezTo>
                  <a:cubicBezTo>
                    <a:pt x="5883" y="1898"/>
                    <a:pt x="1898" y="5883"/>
                    <a:pt x="1898" y="10800"/>
                  </a:cubicBezTo>
                  <a:cubicBezTo>
                    <a:pt x="1898" y="15716"/>
                    <a:pt x="5883" y="19702"/>
                    <a:pt x="10800" y="19702"/>
                  </a:cubicBezTo>
                  <a:cubicBezTo>
                    <a:pt x="15141" y="19702"/>
                    <a:pt x="18850" y="16569"/>
                    <a:pt x="19576" y="12289"/>
                  </a:cubicBezTo>
                  <a:lnTo>
                    <a:pt x="21447" y="12606"/>
                  </a:lnTo>
                  <a:cubicBezTo>
                    <a:pt x="20566" y="17799"/>
                    <a:pt x="16067" y="21599"/>
                    <a:pt x="10800" y="21600"/>
                  </a:cubicBezTo>
                  <a:cubicBezTo>
                    <a:pt x="4835" y="21600"/>
                    <a:pt x="0" y="16764"/>
                    <a:pt x="0" y="10800"/>
                  </a:cubicBezTo>
                  <a:cubicBezTo>
                    <a:pt x="0" y="4835"/>
                    <a:pt x="4835" y="0"/>
                    <a:pt x="10800" y="0"/>
                  </a:cubicBezTo>
                  <a:cubicBezTo>
                    <a:pt x="14811" y="-1"/>
                    <a:pt x="18493" y="2223"/>
                    <a:pt x="20359" y="5775"/>
                  </a:cubicBezTo>
                  <a:lnTo>
                    <a:pt x="22749" y="4518"/>
                  </a:lnTo>
                  <a:lnTo>
                    <a:pt x="21217" y="9446"/>
                  </a:lnTo>
                  <a:lnTo>
                    <a:pt x="16289" y="7914"/>
                  </a:lnTo>
                  <a:lnTo>
                    <a:pt x="18679" y="6658"/>
                  </a:lnTo>
                  <a:close/>
                </a:path>
              </a:pathLst>
            </a:cu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44" name="AutoShape 20"/>
            <p:cNvSpPr>
              <a:spLocks noChangeArrowheads="1"/>
            </p:cNvSpPr>
            <p:nvPr/>
          </p:nvSpPr>
          <p:spPr bwMode="auto">
            <a:xfrm>
              <a:off x="8077200" y="2661780"/>
              <a:ext cx="526369" cy="614820"/>
            </a:xfrm>
            <a:custGeom>
              <a:avLst/>
              <a:gdLst>
                <a:gd name="G0" fmla="+- -1817180 0 0"/>
                <a:gd name="G1" fmla="+- 631108 0 0"/>
                <a:gd name="G2" fmla="+- -1817180 0 631108"/>
                <a:gd name="G3" fmla="+- 10800 0 0"/>
                <a:gd name="G4" fmla="+- 0 0 -1817180"/>
                <a:gd name="T0" fmla="*/ 360 256 1"/>
                <a:gd name="T1" fmla="*/ 0 256 1"/>
                <a:gd name="G5" fmla="+- G2 T0 T1"/>
                <a:gd name="G6" fmla="?: G2 G2 G5"/>
                <a:gd name="G7" fmla="+- 0 0 G6"/>
                <a:gd name="G8" fmla="+- 8902 0 0"/>
                <a:gd name="G9" fmla="+- 0 0 631108"/>
                <a:gd name="G10" fmla="+- 8902 0 2700"/>
                <a:gd name="G11" fmla="cos G10 -1817180"/>
                <a:gd name="G12" fmla="sin G10 -1817180"/>
                <a:gd name="G13" fmla="cos 13500 -1817180"/>
                <a:gd name="G14" fmla="sin 13500 -1817180"/>
                <a:gd name="G15" fmla="+- G11 10800 0"/>
                <a:gd name="G16" fmla="+- G12 10800 0"/>
                <a:gd name="G17" fmla="+- G13 10800 0"/>
                <a:gd name="G18" fmla="+- G14 10800 0"/>
                <a:gd name="G19" fmla="*/ 8902 1 2"/>
                <a:gd name="G20" fmla="+- G19 5400 0"/>
                <a:gd name="G21" fmla="cos G20 -1817180"/>
                <a:gd name="G22" fmla="sin G20 -1817180"/>
                <a:gd name="G23" fmla="+- G21 10800 0"/>
                <a:gd name="G24" fmla="+- G12 G23 G22"/>
                <a:gd name="G25" fmla="+- G22 G23 G11"/>
                <a:gd name="G26" fmla="cos 10800 -1817180"/>
                <a:gd name="G27" fmla="sin 10800 -1817180"/>
                <a:gd name="G28" fmla="cos 8902 -1817180"/>
                <a:gd name="G29" fmla="sin 8902 -1817180"/>
                <a:gd name="G30" fmla="+- G26 10800 0"/>
                <a:gd name="G31" fmla="+- G27 10800 0"/>
                <a:gd name="G32" fmla="+- G28 10800 0"/>
                <a:gd name="G33" fmla="+- G29 10800 0"/>
                <a:gd name="G34" fmla="+- G19 5400 0"/>
                <a:gd name="G35" fmla="cos G34 631108"/>
                <a:gd name="G36" fmla="sin G34 631108"/>
                <a:gd name="G37" fmla="+/ 631108 -1817180 2"/>
                <a:gd name="T2" fmla="*/ 180 256 1"/>
                <a:gd name="T3" fmla="*/ 0 256 1"/>
                <a:gd name="G38" fmla="+- G37 T2 T3"/>
                <a:gd name="G39" fmla="?: G2 G37 G38"/>
                <a:gd name="G40" fmla="cos 10800 G39"/>
                <a:gd name="G41" fmla="sin 10800 G39"/>
                <a:gd name="G42" fmla="cos 8902 G39"/>
                <a:gd name="G43" fmla="sin 8902 G39"/>
                <a:gd name="G44" fmla="+- G40 10800 0"/>
                <a:gd name="G45" fmla="+- G41 10800 0"/>
                <a:gd name="G46" fmla="+- G42 10800 0"/>
                <a:gd name="G47" fmla="+- G43 10800 0"/>
                <a:gd name="G48" fmla="+- G35 10800 0"/>
                <a:gd name="G49" fmla="+- G36 10800 0"/>
                <a:gd name="T4" fmla="*/ 134 w 21600"/>
                <a:gd name="T5" fmla="*/ 12498 h 21600"/>
                <a:gd name="T6" fmla="*/ 20512 w 21600"/>
                <a:gd name="T7" fmla="*/ 12447 h 21600"/>
                <a:gd name="T8" fmla="*/ 2008 w 21600"/>
                <a:gd name="T9" fmla="*/ 12200 h 21600"/>
                <a:gd name="T10" fmla="*/ 22749 w 21600"/>
                <a:gd name="T11" fmla="*/ 4518 h 21600"/>
                <a:gd name="T12" fmla="*/ 21217 w 21600"/>
                <a:gd name="T13" fmla="*/ 9446 h 21600"/>
                <a:gd name="T14" fmla="*/ 16289 w 21600"/>
                <a:gd name="T15" fmla="*/ 791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679" y="6658"/>
                  </a:moveTo>
                  <a:cubicBezTo>
                    <a:pt x="17141" y="3731"/>
                    <a:pt x="14106" y="1898"/>
                    <a:pt x="10800" y="1898"/>
                  </a:cubicBezTo>
                  <a:cubicBezTo>
                    <a:pt x="5883" y="1898"/>
                    <a:pt x="1898" y="5883"/>
                    <a:pt x="1898" y="10800"/>
                  </a:cubicBezTo>
                  <a:cubicBezTo>
                    <a:pt x="1898" y="15716"/>
                    <a:pt x="5883" y="19702"/>
                    <a:pt x="10800" y="19702"/>
                  </a:cubicBezTo>
                  <a:cubicBezTo>
                    <a:pt x="15141" y="19702"/>
                    <a:pt x="18850" y="16569"/>
                    <a:pt x="19576" y="12289"/>
                  </a:cubicBezTo>
                  <a:lnTo>
                    <a:pt x="21447" y="12606"/>
                  </a:lnTo>
                  <a:cubicBezTo>
                    <a:pt x="20566" y="17799"/>
                    <a:pt x="16067" y="21599"/>
                    <a:pt x="10800" y="21600"/>
                  </a:cubicBezTo>
                  <a:cubicBezTo>
                    <a:pt x="4835" y="21600"/>
                    <a:pt x="0" y="16764"/>
                    <a:pt x="0" y="10800"/>
                  </a:cubicBezTo>
                  <a:cubicBezTo>
                    <a:pt x="0" y="4835"/>
                    <a:pt x="4835" y="0"/>
                    <a:pt x="10800" y="0"/>
                  </a:cubicBezTo>
                  <a:cubicBezTo>
                    <a:pt x="14811" y="-1"/>
                    <a:pt x="18493" y="2223"/>
                    <a:pt x="20359" y="5775"/>
                  </a:cubicBezTo>
                  <a:lnTo>
                    <a:pt x="22749" y="4518"/>
                  </a:lnTo>
                  <a:lnTo>
                    <a:pt x="21217" y="9446"/>
                  </a:lnTo>
                  <a:lnTo>
                    <a:pt x="16289" y="7914"/>
                  </a:lnTo>
                  <a:lnTo>
                    <a:pt x="18679" y="6658"/>
                  </a:lnTo>
                  <a:close/>
                </a:path>
              </a:pathLst>
            </a:cu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grpSp>
    </p:spTree>
    <p:extLst>
      <p:ext uri="{BB962C8B-B14F-4D97-AF65-F5344CB8AC3E}">
        <p14:creationId xmlns:p14="http://schemas.microsoft.com/office/powerpoint/2007/7/12/main" xmlns="" val="40178208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left)">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2000"/>
                                        <p:tgtEl>
                                          <p:spTgt spid="2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2000"/>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left)">
                                      <p:cBhvr>
                                        <p:cTn id="40" dur="500"/>
                                        <p:tgtEl>
                                          <p:spTgt spid="20"/>
                                        </p:tgtEl>
                                      </p:cBhvr>
                                    </p:animEffect>
                                  </p:childTnLst>
                                </p:cTn>
                              </p:par>
                              <p:par>
                                <p:cTn id="41" presetID="22" presetClass="entr" presetSubtype="8" fill="hold" nodeType="with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500"/>
                                        <p:tgtEl>
                                          <p:spTgt spid="27"/>
                                        </p:tgtEl>
                                      </p:cBhvr>
                                    </p:animEffect>
                                  </p:childTnLst>
                                </p:cTn>
                              </p:par>
                              <p:par>
                                <p:cTn id="47" presetID="22" presetClass="entr" presetSubtype="8" fill="hold" nodeType="with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500"/>
                                        <p:tgtEl>
                                          <p:spTgt spid="41"/>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childTnLst>
                          </p:cTn>
                        </p:par>
                        <p:par>
                          <p:cTn id="58" fill="hold">
                            <p:stCondLst>
                              <p:cond delay="500"/>
                            </p:stCondLst>
                            <p:childTnLst>
                              <p:par>
                                <p:cTn id="59" presetID="22" presetClass="entr" presetSubtype="8" fill="hold" nodeType="after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wipe(left)">
                                      <p:cBhvr>
                                        <p:cTn id="61" dur="500"/>
                                        <p:tgtEl>
                                          <p:spTgt spid="7"/>
                                        </p:tgtEl>
                                      </p:cBhvr>
                                    </p:animEffect>
                                  </p:childTnLst>
                                </p:cTn>
                              </p:par>
                            </p:childTnLst>
                          </p:cTn>
                        </p:par>
                        <p:par>
                          <p:cTn id="62" fill="hold">
                            <p:stCondLst>
                              <p:cond delay="1000"/>
                            </p:stCondLst>
                            <p:childTnLst>
                              <p:par>
                                <p:cTn id="63" presetID="22" presetClass="entr" presetSubtype="8"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left)">
                                      <p:cBhvr>
                                        <p:cTn id="65" dur="500"/>
                                        <p:tgtEl>
                                          <p:spTgt spid="22"/>
                                        </p:tgtEl>
                                      </p:cBhvr>
                                    </p:animEffect>
                                  </p:childTnLst>
                                </p:cTn>
                              </p:par>
                            </p:childTnLst>
                          </p:cTn>
                        </p:par>
                        <p:par>
                          <p:cTn id="66" fill="hold">
                            <p:stCondLst>
                              <p:cond delay="1500"/>
                            </p:stCondLst>
                            <p:childTnLst>
                              <p:par>
                                <p:cTn id="67" presetID="22" presetClass="entr" presetSubtype="8"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wipe(left)">
                                      <p:cBhvr>
                                        <p:cTn id="69" dur="6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6" grpId="0" animBg="1"/>
      <p:bldP spid="17" grpId="0" animBg="1"/>
      <p:bldP spid="18" grpId="0" animBg="1"/>
      <p:bldP spid="19" grpId="0" animBg="1"/>
      <p:bldP spid="20" grpId="0" animBg="1"/>
      <p:bldP spid="21" grpId="0" animBg="1"/>
      <p:bldP spid="22" grpId="0" animBg="1"/>
      <p:bldP spid="23" grpId="0" animBg="1"/>
      <p:bldP spid="24" grpId="0" animBg="1"/>
      <p:bldP spid="27" grpId="0"/>
      <p:bldP spid="4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smtClean="0"/>
              <a:t>Commands, Jobs and Queues</a:t>
            </a:r>
            <a:endParaRPr lang="de-AT" dirty="0"/>
          </a:p>
        </p:txBody>
      </p:sp>
      <p:sp>
        <p:nvSpPr>
          <p:cNvPr id="6" name="Rectangle 38"/>
          <p:cNvSpPr>
            <a:spLocks noChangeArrowheads="1"/>
          </p:cNvSpPr>
          <p:nvPr/>
        </p:nvSpPr>
        <p:spPr bwMode="auto">
          <a:xfrm>
            <a:off x="152400" y="152400"/>
            <a:ext cx="9144000" cy="0"/>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AT"/>
          </a:p>
        </p:txBody>
      </p:sp>
      <p:sp>
        <p:nvSpPr>
          <p:cNvPr id="8" name="AutoShape 37"/>
          <p:cNvSpPr>
            <a:spLocks noChangeAspect="1" noChangeArrowheads="1" noTextEdit="1"/>
          </p:cNvSpPr>
          <p:nvPr/>
        </p:nvSpPr>
        <p:spPr bwMode="auto">
          <a:xfrm>
            <a:off x="152399" y="1066800"/>
            <a:ext cx="8859411" cy="5562600"/>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9" name="Rectangle 36"/>
          <p:cNvSpPr>
            <a:spLocks noChangeArrowheads="1"/>
          </p:cNvSpPr>
          <p:nvPr/>
        </p:nvSpPr>
        <p:spPr bwMode="auto">
          <a:xfrm>
            <a:off x="4403393" y="1117061"/>
            <a:ext cx="4585956" cy="551233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10" name="Rectangle 35"/>
          <p:cNvSpPr>
            <a:spLocks noChangeArrowheads="1"/>
          </p:cNvSpPr>
          <p:nvPr/>
        </p:nvSpPr>
        <p:spPr bwMode="auto">
          <a:xfrm>
            <a:off x="190485" y="2403975"/>
            <a:ext cx="1182622" cy="2937343"/>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bg1"/>
                </a:solidFill>
                <a:effectLst/>
                <a:latin typeface="Calibri" pitchFamily="34" charset="0"/>
                <a:ea typeface="Calibri" pitchFamily="34" charset="0"/>
                <a:cs typeface="Times New Roman" pitchFamily="18" charset="0"/>
              </a:rPr>
              <a:t>Consumer </a:t>
            </a:r>
            <a:r>
              <a:rPr kumimoji="0" lang="en-US" sz="1200" b="1" i="0" u="none" strike="noStrike" cap="none" normalizeH="0" baseline="0" smtClean="0">
                <a:ln>
                  <a:noFill/>
                </a:ln>
                <a:solidFill>
                  <a:schemeClr val="bg1"/>
                </a:solidFill>
                <a:effectLst/>
                <a:latin typeface="Calibri" pitchFamily="34" charset="0"/>
                <a:ea typeface="Calibri" pitchFamily="34" charset="0"/>
                <a:cs typeface="Times New Roman" pitchFamily="18" charset="0"/>
              </a:rPr>
              <a:t>(Client calling a service, View in a Client executing client-logic etc.)</a:t>
            </a:r>
            <a:endParaRPr kumimoji="0" lang="en-US" sz="4000" b="1" i="0" u="none" strike="noStrike" cap="none" normalizeH="0" baseline="0" smtClean="0">
              <a:ln>
                <a:noFill/>
              </a:ln>
              <a:solidFill>
                <a:schemeClr val="bg1"/>
              </a:solidFill>
              <a:effectLst/>
              <a:latin typeface="Arial" pitchFamily="34" charset="0"/>
              <a:cs typeface="Arial" pitchFamily="34" charset="0"/>
            </a:endParaRPr>
          </a:p>
        </p:txBody>
      </p:sp>
      <p:sp>
        <p:nvSpPr>
          <p:cNvPr id="11" name="Rectangle 34"/>
          <p:cNvSpPr>
            <a:spLocks noChangeArrowheads="1"/>
          </p:cNvSpPr>
          <p:nvPr/>
        </p:nvSpPr>
        <p:spPr bwMode="auto">
          <a:xfrm>
            <a:off x="3130927" y="1117061"/>
            <a:ext cx="979496" cy="5512339"/>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chemeClr val="bg1"/>
                </a:solidFill>
                <a:effectLst/>
                <a:latin typeface="Calibri" pitchFamily="34" charset="0"/>
                <a:ea typeface="Calibri" pitchFamily="34" charset="0"/>
                <a:cs typeface="Times New Roman" pitchFamily="18" charset="0"/>
              </a:rPr>
              <a:t>IMessage Gateway</a:t>
            </a:r>
            <a:endParaRPr kumimoji="0" lang="de-DE" sz="4000" b="1" i="0" u="none" strike="noStrike" cap="none" normalizeH="0" baseline="0" smtClean="0">
              <a:ln>
                <a:noFill/>
              </a:ln>
              <a:solidFill>
                <a:schemeClr val="bg1"/>
              </a:solidFill>
              <a:effectLst/>
              <a:latin typeface="Arial" pitchFamily="34" charset="0"/>
              <a:cs typeface="Arial" pitchFamily="34" charset="0"/>
            </a:endParaRPr>
          </a:p>
        </p:txBody>
      </p:sp>
      <p:sp>
        <p:nvSpPr>
          <p:cNvPr id="12" name="Rectangle 33"/>
          <p:cNvSpPr>
            <a:spLocks noChangeArrowheads="1"/>
          </p:cNvSpPr>
          <p:nvPr/>
        </p:nvSpPr>
        <p:spPr bwMode="auto">
          <a:xfrm>
            <a:off x="4611401" y="1948120"/>
            <a:ext cx="1133794" cy="3850222"/>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chemeClr val="bg1"/>
                </a:solidFill>
                <a:effectLst/>
                <a:latin typeface="Calibri" pitchFamily="34" charset="0"/>
                <a:ea typeface="Calibri" pitchFamily="34" charset="0"/>
                <a:cs typeface="Times New Roman" pitchFamily="18" charset="0"/>
              </a:rPr>
              <a:t>ICommand Processor</a:t>
            </a:r>
            <a:endParaRPr kumimoji="0" lang="de-DE" sz="4000" b="1" i="0" u="none" strike="noStrike" cap="none" normalizeH="0" baseline="0" smtClean="0">
              <a:ln>
                <a:noFill/>
              </a:ln>
              <a:solidFill>
                <a:schemeClr val="bg1"/>
              </a:solidFill>
              <a:effectLst/>
              <a:latin typeface="Arial" pitchFamily="34" charset="0"/>
              <a:cs typeface="Arial" pitchFamily="34" charset="0"/>
            </a:endParaRPr>
          </a:p>
        </p:txBody>
      </p:sp>
      <p:grpSp>
        <p:nvGrpSpPr>
          <p:cNvPr id="13" name="Group 27"/>
          <p:cNvGrpSpPr>
            <a:grpSpLocks/>
          </p:cNvGrpSpPr>
          <p:nvPr/>
        </p:nvGrpSpPr>
        <p:grpSpPr bwMode="auto">
          <a:xfrm>
            <a:off x="6953208" y="2204100"/>
            <a:ext cx="854496" cy="936256"/>
            <a:chOff x="7627" y="8527"/>
            <a:chExt cx="875" cy="801"/>
          </a:xfrm>
        </p:grpSpPr>
        <p:sp>
          <p:nvSpPr>
            <p:cNvPr id="36" name="Rectangle 32"/>
            <p:cNvSpPr>
              <a:spLocks noChangeArrowheads="1"/>
            </p:cNvSpPr>
            <p:nvPr/>
          </p:nvSpPr>
          <p:spPr bwMode="auto">
            <a:xfrm>
              <a:off x="7802" y="8527"/>
              <a:ext cx="175" cy="801"/>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37" name="Rectangle 31"/>
            <p:cNvSpPr>
              <a:spLocks noChangeArrowheads="1"/>
            </p:cNvSpPr>
            <p:nvPr/>
          </p:nvSpPr>
          <p:spPr bwMode="auto">
            <a:xfrm>
              <a:off x="7977" y="8527"/>
              <a:ext cx="175" cy="801"/>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38" name="Rectangle 30"/>
            <p:cNvSpPr>
              <a:spLocks noChangeArrowheads="1"/>
            </p:cNvSpPr>
            <p:nvPr/>
          </p:nvSpPr>
          <p:spPr bwMode="auto">
            <a:xfrm>
              <a:off x="8152" y="8527"/>
              <a:ext cx="175" cy="801"/>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39" name="Rectangle 29"/>
            <p:cNvSpPr>
              <a:spLocks noChangeArrowheads="1"/>
            </p:cNvSpPr>
            <p:nvPr/>
          </p:nvSpPr>
          <p:spPr bwMode="auto">
            <a:xfrm>
              <a:off x="8327" y="8527"/>
              <a:ext cx="175" cy="801"/>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40" name="Rectangle 28"/>
            <p:cNvSpPr>
              <a:spLocks noChangeArrowheads="1"/>
            </p:cNvSpPr>
            <p:nvPr/>
          </p:nvSpPr>
          <p:spPr bwMode="auto">
            <a:xfrm>
              <a:off x="7627" y="8527"/>
              <a:ext cx="175" cy="801"/>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grpSp>
      <p:grpSp>
        <p:nvGrpSpPr>
          <p:cNvPr id="14" name="Group 21"/>
          <p:cNvGrpSpPr>
            <a:grpSpLocks/>
          </p:cNvGrpSpPr>
          <p:nvPr/>
        </p:nvGrpSpPr>
        <p:grpSpPr bwMode="auto">
          <a:xfrm>
            <a:off x="6953208" y="4606105"/>
            <a:ext cx="854496" cy="936256"/>
            <a:chOff x="7627" y="8527"/>
            <a:chExt cx="875" cy="801"/>
          </a:xfrm>
        </p:grpSpPr>
        <p:sp>
          <p:nvSpPr>
            <p:cNvPr id="31" name="Rectangle 26"/>
            <p:cNvSpPr>
              <a:spLocks noChangeArrowheads="1"/>
            </p:cNvSpPr>
            <p:nvPr/>
          </p:nvSpPr>
          <p:spPr bwMode="auto">
            <a:xfrm>
              <a:off x="7802" y="8527"/>
              <a:ext cx="175" cy="801"/>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32" name="Rectangle 25"/>
            <p:cNvSpPr>
              <a:spLocks noChangeArrowheads="1"/>
            </p:cNvSpPr>
            <p:nvPr/>
          </p:nvSpPr>
          <p:spPr bwMode="auto">
            <a:xfrm>
              <a:off x="7977" y="8527"/>
              <a:ext cx="175" cy="801"/>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33" name="Rectangle 24"/>
            <p:cNvSpPr>
              <a:spLocks noChangeArrowheads="1"/>
            </p:cNvSpPr>
            <p:nvPr/>
          </p:nvSpPr>
          <p:spPr bwMode="auto">
            <a:xfrm>
              <a:off x="8152" y="8527"/>
              <a:ext cx="175" cy="801"/>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34" name="Rectangle 23"/>
            <p:cNvSpPr>
              <a:spLocks noChangeArrowheads="1"/>
            </p:cNvSpPr>
            <p:nvPr/>
          </p:nvSpPr>
          <p:spPr bwMode="auto">
            <a:xfrm>
              <a:off x="8327" y="8527"/>
              <a:ext cx="175" cy="801"/>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35" name="Rectangle 22"/>
            <p:cNvSpPr>
              <a:spLocks noChangeArrowheads="1"/>
            </p:cNvSpPr>
            <p:nvPr/>
          </p:nvSpPr>
          <p:spPr bwMode="auto">
            <a:xfrm>
              <a:off x="7627" y="8527"/>
              <a:ext cx="175" cy="801"/>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grpSp>
      <p:sp>
        <p:nvSpPr>
          <p:cNvPr id="16" name="AutoShape 19"/>
          <p:cNvSpPr>
            <a:spLocks noChangeArrowheads="1"/>
          </p:cNvSpPr>
          <p:nvPr/>
        </p:nvSpPr>
        <p:spPr bwMode="auto">
          <a:xfrm>
            <a:off x="8037197" y="4767408"/>
            <a:ext cx="526369" cy="614820"/>
          </a:xfrm>
          <a:custGeom>
            <a:avLst/>
            <a:gdLst>
              <a:gd name="G0" fmla="+- -1817180 0 0"/>
              <a:gd name="G1" fmla="+- 631108 0 0"/>
              <a:gd name="G2" fmla="+- -1817180 0 631108"/>
              <a:gd name="G3" fmla="+- 10800 0 0"/>
              <a:gd name="G4" fmla="+- 0 0 -1817180"/>
              <a:gd name="T0" fmla="*/ 360 256 1"/>
              <a:gd name="T1" fmla="*/ 0 256 1"/>
              <a:gd name="G5" fmla="+- G2 T0 T1"/>
              <a:gd name="G6" fmla="?: G2 G2 G5"/>
              <a:gd name="G7" fmla="+- 0 0 G6"/>
              <a:gd name="G8" fmla="+- 8902 0 0"/>
              <a:gd name="G9" fmla="+- 0 0 631108"/>
              <a:gd name="G10" fmla="+- 8902 0 2700"/>
              <a:gd name="G11" fmla="cos G10 -1817180"/>
              <a:gd name="G12" fmla="sin G10 -1817180"/>
              <a:gd name="G13" fmla="cos 13500 -1817180"/>
              <a:gd name="G14" fmla="sin 13500 -1817180"/>
              <a:gd name="G15" fmla="+- G11 10800 0"/>
              <a:gd name="G16" fmla="+- G12 10800 0"/>
              <a:gd name="G17" fmla="+- G13 10800 0"/>
              <a:gd name="G18" fmla="+- G14 10800 0"/>
              <a:gd name="G19" fmla="*/ 8902 1 2"/>
              <a:gd name="G20" fmla="+- G19 5400 0"/>
              <a:gd name="G21" fmla="cos G20 -1817180"/>
              <a:gd name="G22" fmla="sin G20 -1817180"/>
              <a:gd name="G23" fmla="+- G21 10800 0"/>
              <a:gd name="G24" fmla="+- G12 G23 G22"/>
              <a:gd name="G25" fmla="+- G22 G23 G11"/>
              <a:gd name="G26" fmla="cos 10800 -1817180"/>
              <a:gd name="G27" fmla="sin 10800 -1817180"/>
              <a:gd name="G28" fmla="cos 8902 -1817180"/>
              <a:gd name="G29" fmla="sin 8902 -1817180"/>
              <a:gd name="G30" fmla="+- G26 10800 0"/>
              <a:gd name="G31" fmla="+- G27 10800 0"/>
              <a:gd name="G32" fmla="+- G28 10800 0"/>
              <a:gd name="G33" fmla="+- G29 10800 0"/>
              <a:gd name="G34" fmla="+- G19 5400 0"/>
              <a:gd name="G35" fmla="cos G34 631108"/>
              <a:gd name="G36" fmla="sin G34 631108"/>
              <a:gd name="G37" fmla="+/ 631108 -1817180 2"/>
              <a:gd name="T2" fmla="*/ 180 256 1"/>
              <a:gd name="T3" fmla="*/ 0 256 1"/>
              <a:gd name="G38" fmla="+- G37 T2 T3"/>
              <a:gd name="G39" fmla="?: G2 G37 G38"/>
              <a:gd name="G40" fmla="cos 10800 G39"/>
              <a:gd name="G41" fmla="sin 10800 G39"/>
              <a:gd name="G42" fmla="cos 8902 G39"/>
              <a:gd name="G43" fmla="sin 8902 G39"/>
              <a:gd name="G44" fmla="+- G40 10800 0"/>
              <a:gd name="G45" fmla="+- G41 10800 0"/>
              <a:gd name="G46" fmla="+- G42 10800 0"/>
              <a:gd name="G47" fmla="+- G43 10800 0"/>
              <a:gd name="G48" fmla="+- G35 10800 0"/>
              <a:gd name="G49" fmla="+- G36 10800 0"/>
              <a:gd name="T4" fmla="*/ 134 w 21600"/>
              <a:gd name="T5" fmla="*/ 12498 h 21600"/>
              <a:gd name="T6" fmla="*/ 20512 w 21600"/>
              <a:gd name="T7" fmla="*/ 12447 h 21600"/>
              <a:gd name="T8" fmla="*/ 2008 w 21600"/>
              <a:gd name="T9" fmla="*/ 12200 h 21600"/>
              <a:gd name="T10" fmla="*/ 22749 w 21600"/>
              <a:gd name="T11" fmla="*/ 4518 h 21600"/>
              <a:gd name="T12" fmla="*/ 21217 w 21600"/>
              <a:gd name="T13" fmla="*/ 9446 h 21600"/>
              <a:gd name="T14" fmla="*/ 16289 w 21600"/>
              <a:gd name="T15" fmla="*/ 791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679" y="6658"/>
                </a:moveTo>
                <a:cubicBezTo>
                  <a:pt x="17141" y="3731"/>
                  <a:pt x="14106" y="1898"/>
                  <a:pt x="10800" y="1898"/>
                </a:cubicBezTo>
                <a:cubicBezTo>
                  <a:pt x="5883" y="1898"/>
                  <a:pt x="1898" y="5883"/>
                  <a:pt x="1898" y="10800"/>
                </a:cubicBezTo>
                <a:cubicBezTo>
                  <a:pt x="1898" y="15716"/>
                  <a:pt x="5883" y="19702"/>
                  <a:pt x="10800" y="19702"/>
                </a:cubicBezTo>
                <a:cubicBezTo>
                  <a:pt x="15141" y="19702"/>
                  <a:pt x="18850" y="16569"/>
                  <a:pt x="19576" y="12289"/>
                </a:cubicBezTo>
                <a:lnTo>
                  <a:pt x="21447" y="12606"/>
                </a:lnTo>
                <a:cubicBezTo>
                  <a:pt x="20566" y="17799"/>
                  <a:pt x="16067" y="21599"/>
                  <a:pt x="10800" y="21600"/>
                </a:cubicBezTo>
                <a:cubicBezTo>
                  <a:pt x="4835" y="21600"/>
                  <a:pt x="0" y="16764"/>
                  <a:pt x="0" y="10800"/>
                </a:cubicBezTo>
                <a:cubicBezTo>
                  <a:pt x="0" y="4835"/>
                  <a:pt x="4835" y="0"/>
                  <a:pt x="10800" y="0"/>
                </a:cubicBezTo>
                <a:cubicBezTo>
                  <a:pt x="14811" y="-1"/>
                  <a:pt x="18493" y="2223"/>
                  <a:pt x="20359" y="5775"/>
                </a:cubicBezTo>
                <a:lnTo>
                  <a:pt x="22749" y="4518"/>
                </a:lnTo>
                <a:lnTo>
                  <a:pt x="21217" y="9446"/>
                </a:lnTo>
                <a:lnTo>
                  <a:pt x="16289" y="7914"/>
                </a:lnTo>
                <a:lnTo>
                  <a:pt x="18679" y="6658"/>
                </a:lnTo>
                <a:close/>
              </a:path>
            </a:pathLst>
          </a:cu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17" name="AutoShape 18"/>
          <p:cNvSpPr>
            <a:spLocks noChangeShapeType="1"/>
          </p:cNvSpPr>
          <p:nvPr/>
        </p:nvSpPr>
        <p:spPr bwMode="auto">
          <a:xfrm>
            <a:off x="1373107" y="3873230"/>
            <a:ext cx="1757820" cy="1169"/>
          </a:xfrm>
          <a:prstGeom prst="straightConnector1">
            <a:avLst/>
          </a:prstGeom>
          <a:ln>
            <a:headEnd/>
            <a:tailEnd type="triangle" w="med" len="med"/>
          </a:ln>
          <a:extLst>
            <a:ext uri="{53640926-AAD7-44d8-BBD7-CCE9431645EC}">
              <a14:shadowObscured xmlns:a14="http://schemas.microsoft.com/office/drawing/2007/7/7/main" xmlns="" val="1"/>
            </a:ext>
          </a:extLst>
        </p:spPr>
        <p:style>
          <a:lnRef idx="3">
            <a:schemeClr val="accent4"/>
          </a:lnRef>
          <a:fillRef idx="0">
            <a:schemeClr val="accent4"/>
          </a:fillRef>
          <a:effectRef idx="2">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18" name="AutoShape 17"/>
          <p:cNvSpPr>
            <a:spLocks noChangeShapeType="1"/>
          </p:cNvSpPr>
          <p:nvPr/>
        </p:nvSpPr>
        <p:spPr bwMode="auto">
          <a:xfrm>
            <a:off x="4110423" y="3873230"/>
            <a:ext cx="500979" cy="1169"/>
          </a:xfrm>
          <a:prstGeom prst="straightConnector1">
            <a:avLst/>
          </a:prstGeom>
          <a:ln>
            <a:headEnd/>
            <a:tailEnd type="triangle" w="med" len="med"/>
          </a:ln>
        </p:spPr>
        <p:style>
          <a:lnRef idx="3">
            <a:schemeClr val="accent4"/>
          </a:lnRef>
          <a:fillRef idx="0">
            <a:schemeClr val="accent4"/>
          </a:fillRef>
          <a:effectRef idx="2">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19" name="AutoShape 16"/>
          <p:cNvSpPr>
            <a:spLocks noChangeShapeType="1"/>
          </p:cNvSpPr>
          <p:nvPr/>
        </p:nvSpPr>
        <p:spPr bwMode="auto">
          <a:xfrm flipV="1">
            <a:off x="5745195" y="2672812"/>
            <a:ext cx="1208013" cy="1200418"/>
          </a:xfrm>
          <a:prstGeom prst="straightConnector1">
            <a:avLst/>
          </a:prstGeom>
          <a:ln w="9525">
            <a:solidFill>
              <a:srgbClr val="000000"/>
            </a:solidFill>
            <a:round/>
            <a:headEnd/>
            <a:tailEnd type="triangle" w="med" len="me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20" name="AutoShape 15"/>
          <p:cNvSpPr>
            <a:spLocks noChangeShapeType="1"/>
          </p:cNvSpPr>
          <p:nvPr/>
        </p:nvSpPr>
        <p:spPr bwMode="auto">
          <a:xfrm>
            <a:off x="5745195" y="3873230"/>
            <a:ext cx="1208013" cy="1201587"/>
          </a:xfrm>
          <a:prstGeom prst="straightConnector1">
            <a:avLst/>
          </a:prstGeom>
          <a:ln w="9525">
            <a:solidFill>
              <a:srgbClr val="000000"/>
            </a:solidFill>
            <a:round/>
            <a:headEnd/>
            <a:tailEnd type="triangle" w="med" len="me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21" name="AutoShape 14"/>
          <p:cNvSpPr>
            <a:spLocks noChangeShapeType="1"/>
          </p:cNvSpPr>
          <p:nvPr/>
        </p:nvSpPr>
        <p:spPr bwMode="auto">
          <a:xfrm>
            <a:off x="7807704" y="2672812"/>
            <a:ext cx="349611" cy="38572"/>
          </a:xfrm>
          <a:prstGeom prst="straightConnector1">
            <a:avLst/>
          </a:prstGeom>
          <a:ln w="9525">
            <a:solidFill>
              <a:srgbClr val="000000"/>
            </a:solidFill>
            <a:round/>
            <a:headEnd/>
            <a:tailEnd type="triangle" w="med" len="me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22" name="AutoShape 13"/>
          <p:cNvSpPr>
            <a:spLocks noChangeShapeType="1"/>
          </p:cNvSpPr>
          <p:nvPr/>
        </p:nvSpPr>
        <p:spPr bwMode="auto">
          <a:xfrm>
            <a:off x="7807704" y="5074818"/>
            <a:ext cx="278321" cy="39741"/>
          </a:xfrm>
          <a:prstGeom prst="straightConnector1">
            <a:avLst/>
          </a:prstGeom>
          <a:ln w="9525">
            <a:solidFill>
              <a:srgbClr val="000000"/>
            </a:solidFill>
            <a:round/>
            <a:headEnd/>
            <a:tailEnd type="triangle" w="med" len="me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23" name="AutoShape 12"/>
          <p:cNvSpPr>
            <a:spLocks noChangeArrowheads="1"/>
          </p:cNvSpPr>
          <p:nvPr/>
        </p:nvSpPr>
        <p:spPr bwMode="auto">
          <a:xfrm>
            <a:off x="5882891" y="2703203"/>
            <a:ext cx="696292" cy="991192"/>
          </a:xfrm>
          <a:prstGeom prst="flowChartMultidocumen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chemeClr val="bg1"/>
                </a:solidFill>
                <a:effectLst/>
                <a:latin typeface="Calibri" pitchFamily="34" charset="0"/>
                <a:ea typeface="Calibri" pitchFamily="34" charset="0"/>
                <a:cs typeface="Times New Roman" pitchFamily="18" charset="0"/>
              </a:rPr>
              <a:t>IJob</a:t>
            </a:r>
            <a:endParaRPr kumimoji="0" lang="de-DE" sz="4000" b="1" i="0" u="none" strike="noStrike" cap="none" normalizeH="0" baseline="0" smtClean="0">
              <a:ln>
                <a:noFill/>
              </a:ln>
              <a:solidFill>
                <a:schemeClr val="bg1"/>
              </a:solidFill>
              <a:effectLst/>
              <a:latin typeface="Arial" pitchFamily="34" charset="0"/>
              <a:cs typeface="Arial" pitchFamily="34" charset="0"/>
            </a:endParaRPr>
          </a:p>
        </p:txBody>
      </p:sp>
      <p:sp>
        <p:nvSpPr>
          <p:cNvPr id="24" name="AutoShape 11"/>
          <p:cNvSpPr>
            <a:spLocks noChangeArrowheads="1"/>
          </p:cNvSpPr>
          <p:nvPr/>
        </p:nvSpPr>
        <p:spPr bwMode="auto">
          <a:xfrm>
            <a:off x="5894610" y="4083625"/>
            <a:ext cx="696292" cy="991192"/>
          </a:xfrm>
          <a:prstGeom prst="flowChartMultidocumen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chemeClr val="bg1"/>
                </a:solidFill>
                <a:effectLst/>
                <a:latin typeface="Calibri" pitchFamily="34" charset="0"/>
                <a:ea typeface="Calibri" pitchFamily="34" charset="0"/>
                <a:cs typeface="Times New Roman" pitchFamily="18" charset="0"/>
              </a:rPr>
              <a:t>IJob</a:t>
            </a:r>
            <a:endParaRPr kumimoji="0" lang="de-DE" sz="4000" b="1" i="0" u="none" strike="noStrike" cap="none" normalizeH="0" baseline="0" smtClean="0">
              <a:ln>
                <a:noFill/>
              </a:ln>
              <a:solidFill>
                <a:schemeClr val="bg1"/>
              </a:solidFill>
              <a:effectLst/>
              <a:latin typeface="Arial" pitchFamily="34" charset="0"/>
              <a:cs typeface="Arial" pitchFamily="34" charset="0"/>
            </a:endParaRPr>
          </a:p>
        </p:txBody>
      </p:sp>
      <p:grpSp>
        <p:nvGrpSpPr>
          <p:cNvPr id="25" name="Group 8"/>
          <p:cNvGrpSpPr>
            <a:grpSpLocks/>
          </p:cNvGrpSpPr>
          <p:nvPr/>
        </p:nvGrpSpPr>
        <p:grpSpPr bwMode="auto">
          <a:xfrm>
            <a:off x="1541077" y="3355426"/>
            <a:ext cx="1354498" cy="1034440"/>
            <a:chOff x="2592" y="9267"/>
            <a:chExt cx="1387" cy="885"/>
          </a:xfrm>
        </p:grpSpPr>
        <p:sp>
          <p:nvSpPr>
            <p:cNvPr id="29" name="AutoShape 10"/>
            <p:cNvSpPr>
              <a:spLocks noChangeArrowheads="1"/>
            </p:cNvSpPr>
            <p:nvPr/>
          </p:nvSpPr>
          <p:spPr bwMode="auto">
            <a:xfrm>
              <a:off x="2592" y="9267"/>
              <a:ext cx="1387" cy="885"/>
            </a:xfrm>
            <a:prstGeom prst="foldedCorner">
              <a:avLst>
                <a:gd name="adj"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smtClean="0">
                  <a:ln>
                    <a:noFill/>
                  </a:ln>
                  <a:solidFill>
                    <a:schemeClr val="bg1"/>
                  </a:solidFill>
                  <a:effectLst/>
                  <a:latin typeface="Calibri" pitchFamily="34" charset="0"/>
                  <a:ea typeface="Calibri" pitchFamily="34" charset="0"/>
                  <a:cs typeface="Times New Roman" pitchFamily="18" charset="0"/>
                </a:rPr>
                <a:t>Request</a:t>
              </a:r>
              <a:endParaRPr kumimoji="0" lang="de-DE" sz="4000" b="1" i="0" u="none" strike="noStrike" cap="none" normalizeH="0" baseline="0" smtClean="0">
                <a:ln>
                  <a:noFill/>
                </a:ln>
                <a:solidFill>
                  <a:schemeClr val="bg1"/>
                </a:solidFill>
                <a:effectLst/>
                <a:latin typeface="Arial" pitchFamily="34" charset="0"/>
                <a:cs typeface="Arial" pitchFamily="34" charset="0"/>
              </a:endParaRPr>
            </a:p>
          </p:txBody>
        </p:sp>
        <p:sp>
          <p:nvSpPr>
            <p:cNvPr id="30" name="AutoShape 9"/>
            <p:cNvSpPr>
              <a:spLocks noChangeArrowheads="1"/>
            </p:cNvSpPr>
            <p:nvPr/>
          </p:nvSpPr>
          <p:spPr bwMode="auto">
            <a:xfrm>
              <a:off x="2657" y="9609"/>
              <a:ext cx="1244" cy="397"/>
            </a:xfrm>
            <a:prstGeom prst="roundRect">
              <a:avLst>
                <a:gd name="adj" fmla="val 16667"/>
              </a:avLst>
            </a:prstGeom>
            <a:solidFill>
              <a:srgbClr val="FFFFFF"/>
            </a:solidFill>
            <a:ln w="9525">
              <a:solidFill>
                <a:srgbClr val="000000"/>
              </a:solidFill>
              <a:round/>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ICommand</a:t>
              </a:r>
              <a:endParaRPr kumimoji="0" lang="de-DE" sz="4000" b="1" i="0" u="none" strike="noStrike" cap="none" normalizeH="0" baseline="0" dirty="0" smtClean="0">
                <a:ln>
                  <a:noFill/>
                </a:ln>
                <a:solidFill>
                  <a:schemeClr val="bg1"/>
                </a:solidFill>
                <a:effectLst/>
                <a:latin typeface="Arial" pitchFamily="34" charset="0"/>
                <a:cs typeface="Arial" pitchFamily="34" charset="0"/>
              </a:endParaRPr>
            </a:p>
          </p:txBody>
        </p:sp>
      </p:grpSp>
      <p:sp>
        <p:nvSpPr>
          <p:cNvPr id="26" name="Rectangle 7"/>
          <p:cNvSpPr>
            <a:spLocks noChangeArrowheads="1"/>
          </p:cNvSpPr>
          <p:nvPr/>
        </p:nvSpPr>
        <p:spPr bwMode="auto">
          <a:xfrm>
            <a:off x="4572000" y="1143000"/>
            <a:ext cx="4196306" cy="504947"/>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 uri="{91240B29-F687-4f45-9708-019B960494DF}">
              <a14:hiddenLine xmlns:a14="http://schemas.microsoft.com/office/drawing/2007/7/7/main" xmlns="" w="9525">
                <a:solidFill>
                  <a:srgbClr xmlns:mc="http://schemas.openxmlformats.org/markup-compatibility/2006" val="000000" mc:Ignorable=""/>
                </a:solidFill>
                <a:miter lim="800000"/>
                <a:headEnd/>
                <a:tailEnd/>
              </a14:hiddenLine>
            </a:ex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600" b="1" i="0" u="sng" strike="noStrike" cap="none" normalizeH="0" baseline="0" dirty="0" smtClean="0">
                <a:ln>
                  <a:noFill/>
                </a:ln>
                <a:solidFill>
                  <a:schemeClr val="bg1"/>
                </a:solidFill>
                <a:effectLst/>
                <a:latin typeface="Calibri" pitchFamily="34" charset="0"/>
                <a:ea typeface="Calibri" pitchFamily="34" charset="0"/>
                <a:cs typeface="Times New Roman" pitchFamily="18" charset="0"/>
              </a:rPr>
              <a:t>Module (inherited from ModuleBase)</a:t>
            </a:r>
            <a:endParaRPr kumimoji="0" lang="de-DE" sz="4000" b="1" i="0" u="sng" strike="noStrike" cap="none" normalizeH="0" baseline="0" dirty="0" smtClean="0">
              <a:ln>
                <a:noFill/>
              </a:ln>
              <a:solidFill>
                <a:schemeClr val="bg1"/>
              </a:solidFill>
              <a:effectLst/>
              <a:latin typeface="Arial" pitchFamily="34" charset="0"/>
              <a:cs typeface="Arial" pitchFamily="34" charset="0"/>
            </a:endParaRPr>
          </a:p>
        </p:txBody>
      </p:sp>
      <p:sp>
        <p:nvSpPr>
          <p:cNvPr id="27" name="Rectangle 6"/>
          <p:cNvSpPr>
            <a:spLocks noChangeArrowheads="1"/>
          </p:cNvSpPr>
          <p:nvPr/>
        </p:nvSpPr>
        <p:spPr bwMode="auto">
          <a:xfrm>
            <a:off x="6096000" y="1600200"/>
            <a:ext cx="2514600" cy="69547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 uri="{91240B29-F687-4f45-9708-019B960494DF}">
              <a14:hiddenLine xmlns:a14="http://schemas.microsoft.com/office/drawing/2007/7/7/main" xmlns="" w="9525">
                <a:solidFill>
                  <a:srgbClr xmlns:mc="http://schemas.openxmlformats.org/markup-compatibility/2006" val="000000" mc:Ignorable=""/>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Job-Queue, managed </a:t>
            </a:r>
            <a:br>
              <a:rPr kumimoji="0" lang="de-DE" sz="16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br>
            <a:r>
              <a:rPr kumimoji="0" lang="de-DE" sz="16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by IQueueManager</a:t>
            </a:r>
            <a:endParaRPr kumimoji="0" lang="de-DE" sz="4000" b="1" i="0" u="none" strike="noStrike" cap="none" normalizeH="0" baseline="0" dirty="0" smtClean="0">
              <a:ln>
                <a:noFill/>
              </a:ln>
              <a:solidFill>
                <a:schemeClr val="bg1"/>
              </a:solidFill>
              <a:effectLst/>
              <a:latin typeface="Arial" pitchFamily="34" charset="0"/>
              <a:cs typeface="Arial" pitchFamily="34" charset="0"/>
            </a:endParaRPr>
          </a:p>
        </p:txBody>
      </p:sp>
      <p:sp>
        <p:nvSpPr>
          <p:cNvPr id="41" name="Rectangle 6"/>
          <p:cNvSpPr>
            <a:spLocks noChangeArrowheads="1"/>
          </p:cNvSpPr>
          <p:nvPr/>
        </p:nvSpPr>
        <p:spPr bwMode="auto">
          <a:xfrm>
            <a:off x="6096000" y="5476729"/>
            <a:ext cx="2514600" cy="69547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 uri="{91240B29-F687-4f45-9708-019B960494DF}">
              <a14:hiddenLine xmlns:a14="http://schemas.microsoft.com/office/drawing/2007/7/7/main" xmlns="" w="9525">
                <a:solidFill>
                  <a:srgbClr xmlns:mc="http://schemas.openxmlformats.org/markup-compatibility/2006" val="000000" mc:Ignorable=""/>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Job-Queue, managed </a:t>
            </a:r>
            <a:br>
              <a:rPr kumimoji="0" lang="de-DE" sz="16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br>
            <a:r>
              <a:rPr kumimoji="0" lang="de-DE" sz="16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by IQueueManager</a:t>
            </a:r>
            <a:endParaRPr kumimoji="0" lang="de-DE" sz="4000" b="1" i="0" u="none" strike="noStrike" cap="none" normalizeH="0" baseline="0" dirty="0" smtClean="0">
              <a:ln>
                <a:noFill/>
              </a:ln>
              <a:solidFill>
                <a:schemeClr val="bg1"/>
              </a:solidFill>
              <a:effectLst/>
              <a:latin typeface="Arial" pitchFamily="34" charset="0"/>
              <a:cs typeface="Arial" pitchFamily="34" charset="0"/>
            </a:endParaRPr>
          </a:p>
        </p:txBody>
      </p:sp>
      <p:grpSp>
        <p:nvGrpSpPr>
          <p:cNvPr id="28" name="Group 44"/>
          <p:cNvGrpSpPr/>
          <p:nvPr/>
        </p:nvGrpSpPr>
        <p:grpSpPr>
          <a:xfrm>
            <a:off x="8077200" y="2433180"/>
            <a:ext cx="754969" cy="843420"/>
            <a:chOff x="8077200" y="2433180"/>
            <a:chExt cx="754969" cy="843420"/>
          </a:xfrm>
        </p:grpSpPr>
        <p:sp>
          <p:nvSpPr>
            <p:cNvPr id="15" name="AutoShape 20"/>
            <p:cNvSpPr>
              <a:spLocks noChangeArrowheads="1"/>
            </p:cNvSpPr>
            <p:nvPr/>
          </p:nvSpPr>
          <p:spPr bwMode="auto">
            <a:xfrm>
              <a:off x="8305800" y="2433180"/>
              <a:ext cx="526369" cy="614820"/>
            </a:xfrm>
            <a:custGeom>
              <a:avLst/>
              <a:gdLst>
                <a:gd name="G0" fmla="+- -1817180 0 0"/>
                <a:gd name="G1" fmla="+- 631108 0 0"/>
                <a:gd name="G2" fmla="+- -1817180 0 631108"/>
                <a:gd name="G3" fmla="+- 10800 0 0"/>
                <a:gd name="G4" fmla="+- 0 0 -1817180"/>
                <a:gd name="T0" fmla="*/ 360 256 1"/>
                <a:gd name="T1" fmla="*/ 0 256 1"/>
                <a:gd name="G5" fmla="+- G2 T0 T1"/>
                <a:gd name="G6" fmla="?: G2 G2 G5"/>
                <a:gd name="G7" fmla="+- 0 0 G6"/>
                <a:gd name="G8" fmla="+- 8902 0 0"/>
                <a:gd name="G9" fmla="+- 0 0 631108"/>
                <a:gd name="G10" fmla="+- 8902 0 2700"/>
                <a:gd name="G11" fmla="cos G10 -1817180"/>
                <a:gd name="G12" fmla="sin G10 -1817180"/>
                <a:gd name="G13" fmla="cos 13500 -1817180"/>
                <a:gd name="G14" fmla="sin 13500 -1817180"/>
                <a:gd name="G15" fmla="+- G11 10800 0"/>
                <a:gd name="G16" fmla="+- G12 10800 0"/>
                <a:gd name="G17" fmla="+- G13 10800 0"/>
                <a:gd name="G18" fmla="+- G14 10800 0"/>
                <a:gd name="G19" fmla="*/ 8902 1 2"/>
                <a:gd name="G20" fmla="+- G19 5400 0"/>
                <a:gd name="G21" fmla="cos G20 -1817180"/>
                <a:gd name="G22" fmla="sin G20 -1817180"/>
                <a:gd name="G23" fmla="+- G21 10800 0"/>
                <a:gd name="G24" fmla="+- G12 G23 G22"/>
                <a:gd name="G25" fmla="+- G22 G23 G11"/>
                <a:gd name="G26" fmla="cos 10800 -1817180"/>
                <a:gd name="G27" fmla="sin 10800 -1817180"/>
                <a:gd name="G28" fmla="cos 8902 -1817180"/>
                <a:gd name="G29" fmla="sin 8902 -1817180"/>
                <a:gd name="G30" fmla="+- G26 10800 0"/>
                <a:gd name="G31" fmla="+- G27 10800 0"/>
                <a:gd name="G32" fmla="+- G28 10800 0"/>
                <a:gd name="G33" fmla="+- G29 10800 0"/>
                <a:gd name="G34" fmla="+- G19 5400 0"/>
                <a:gd name="G35" fmla="cos G34 631108"/>
                <a:gd name="G36" fmla="sin G34 631108"/>
                <a:gd name="G37" fmla="+/ 631108 -1817180 2"/>
                <a:gd name="T2" fmla="*/ 180 256 1"/>
                <a:gd name="T3" fmla="*/ 0 256 1"/>
                <a:gd name="G38" fmla="+- G37 T2 T3"/>
                <a:gd name="G39" fmla="?: G2 G37 G38"/>
                <a:gd name="G40" fmla="cos 10800 G39"/>
                <a:gd name="G41" fmla="sin 10800 G39"/>
                <a:gd name="G42" fmla="cos 8902 G39"/>
                <a:gd name="G43" fmla="sin 8902 G39"/>
                <a:gd name="G44" fmla="+- G40 10800 0"/>
                <a:gd name="G45" fmla="+- G41 10800 0"/>
                <a:gd name="G46" fmla="+- G42 10800 0"/>
                <a:gd name="G47" fmla="+- G43 10800 0"/>
                <a:gd name="G48" fmla="+- G35 10800 0"/>
                <a:gd name="G49" fmla="+- G36 10800 0"/>
                <a:gd name="T4" fmla="*/ 134 w 21600"/>
                <a:gd name="T5" fmla="*/ 12498 h 21600"/>
                <a:gd name="T6" fmla="*/ 20512 w 21600"/>
                <a:gd name="T7" fmla="*/ 12447 h 21600"/>
                <a:gd name="T8" fmla="*/ 2008 w 21600"/>
                <a:gd name="T9" fmla="*/ 12200 h 21600"/>
                <a:gd name="T10" fmla="*/ 22749 w 21600"/>
                <a:gd name="T11" fmla="*/ 4518 h 21600"/>
                <a:gd name="T12" fmla="*/ 21217 w 21600"/>
                <a:gd name="T13" fmla="*/ 9446 h 21600"/>
                <a:gd name="T14" fmla="*/ 16289 w 21600"/>
                <a:gd name="T15" fmla="*/ 791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679" y="6658"/>
                  </a:moveTo>
                  <a:cubicBezTo>
                    <a:pt x="17141" y="3731"/>
                    <a:pt x="14106" y="1898"/>
                    <a:pt x="10800" y="1898"/>
                  </a:cubicBezTo>
                  <a:cubicBezTo>
                    <a:pt x="5883" y="1898"/>
                    <a:pt x="1898" y="5883"/>
                    <a:pt x="1898" y="10800"/>
                  </a:cubicBezTo>
                  <a:cubicBezTo>
                    <a:pt x="1898" y="15716"/>
                    <a:pt x="5883" y="19702"/>
                    <a:pt x="10800" y="19702"/>
                  </a:cubicBezTo>
                  <a:cubicBezTo>
                    <a:pt x="15141" y="19702"/>
                    <a:pt x="18850" y="16569"/>
                    <a:pt x="19576" y="12289"/>
                  </a:cubicBezTo>
                  <a:lnTo>
                    <a:pt x="21447" y="12606"/>
                  </a:lnTo>
                  <a:cubicBezTo>
                    <a:pt x="20566" y="17799"/>
                    <a:pt x="16067" y="21599"/>
                    <a:pt x="10800" y="21600"/>
                  </a:cubicBezTo>
                  <a:cubicBezTo>
                    <a:pt x="4835" y="21600"/>
                    <a:pt x="0" y="16764"/>
                    <a:pt x="0" y="10800"/>
                  </a:cubicBezTo>
                  <a:cubicBezTo>
                    <a:pt x="0" y="4835"/>
                    <a:pt x="4835" y="0"/>
                    <a:pt x="10800" y="0"/>
                  </a:cubicBezTo>
                  <a:cubicBezTo>
                    <a:pt x="14811" y="-1"/>
                    <a:pt x="18493" y="2223"/>
                    <a:pt x="20359" y="5775"/>
                  </a:cubicBezTo>
                  <a:lnTo>
                    <a:pt x="22749" y="4518"/>
                  </a:lnTo>
                  <a:lnTo>
                    <a:pt x="21217" y="9446"/>
                  </a:lnTo>
                  <a:lnTo>
                    <a:pt x="16289" y="7914"/>
                  </a:lnTo>
                  <a:lnTo>
                    <a:pt x="18679" y="6658"/>
                  </a:lnTo>
                  <a:close/>
                </a:path>
              </a:pathLst>
            </a:cu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42" name="AutoShape 20"/>
            <p:cNvSpPr>
              <a:spLocks noChangeArrowheads="1"/>
            </p:cNvSpPr>
            <p:nvPr/>
          </p:nvSpPr>
          <p:spPr bwMode="auto">
            <a:xfrm>
              <a:off x="8229600" y="2509380"/>
              <a:ext cx="526369" cy="614820"/>
            </a:xfrm>
            <a:custGeom>
              <a:avLst/>
              <a:gdLst>
                <a:gd name="G0" fmla="+- -1817180 0 0"/>
                <a:gd name="G1" fmla="+- 631108 0 0"/>
                <a:gd name="G2" fmla="+- -1817180 0 631108"/>
                <a:gd name="G3" fmla="+- 10800 0 0"/>
                <a:gd name="G4" fmla="+- 0 0 -1817180"/>
                <a:gd name="T0" fmla="*/ 360 256 1"/>
                <a:gd name="T1" fmla="*/ 0 256 1"/>
                <a:gd name="G5" fmla="+- G2 T0 T1"/>
                <a:gd name="G6" fmla="?: G2 G2 G5"/>
                <a:gd name="G7" fmla="+- 0 0 G6"/>
                <a:gd name="G8" fmla="+- 8902 0 0"/>
                <a:gd name="G9" fmla="+- 0 0 631108"/>
                <a:gd name="G10" fmla="+- 8902 0 2700"/>
                <a:gd name="G11" fmla="cos G10 -1817180"/>
                <a:gd name="G12" fmla="sin G10 -1817180"/>
                <a:gd name="G13" fmla="cos 13500 -1817180"/>
                <a:gd name="G14" fmla="sin 13500 -1817180"/>
                <a:gd name="G15" fmla="+- G11 10800 0"/>
                <a:gd name="G16" fmla="+- G12 10800 0"/>
                <a:gd name="G17" fmla="+- G13 10800 0"/>
                <a:gd name="G18" fmla="+- G14 10800 0"/>
                <a:gd name="G19" fmla="*/ 8902 1 2"/>
                <a:gd name="G20" fmla="+- G19 5400 0"/>
                <a:gd name="G21" fmla="cos G20 -1817180"/>
                <a:gd name="G22" fmla="sin G20 -1817180"/>
                <a:gd name="G23" fmla="+- G21 10800 0"/>
                <a:gd name="G24" fmla="+- G12 G23 G22"/>
                <a:gd name="G25" fmla="+- G22 G23 G11"/>
                <a:gd name="G26" fmla="cos 10800 -1817180"/>
                <a:gd name="G27" fmla="sin 10800 -1817180"/>
                <a:gd name="G28" fmla="cos 8902 -1817180"/>
                <a:gd name="G29" fmla="sin 8902 -1817180"/>
                <a:gd name="G30" fmla="+- G26 10800 0"/>
                <a:gd name="G31" fmla="+- G27 10800 0"/>
                <a:gd name="G32" fmla="+- G28 10800 0"/>
                <a:gd name="G33" fmla="+- G29 10800 0"/>
                <a:gd name="G34" fmla="+- G19 5400 0"/>
                <a:gd name="G35" fmla="cos G34 631108"/>
                <a:gd name="G36" fmla="sin G34 631108"/>
                <a:gd name="G37" fmla="+/ 631108 -1817180 2"/>
                <a:gd name="T2" fmla="*/ 180 256 1"/>
                <a:gd name="T3" fmla="*/ 0 256 1"/>
                <a:gd name="G38" fmla="+- G37 T2 T3"/>
                <a:gd name="G39" fmla="?: G2 G37 G38"/>
                <a:gd name="G40" fmla="cos 10800 G39"/>
                <a:gd name="G41" fmla="sin 10800 G39"/>
                <a:gd name="G42" fmla="cos 8902 G39"/>
                <a:gd name="G43" fmla="sin 8902 G39"/>
                <a:gd name="G44" fmla="+- G40 10800 0"/>
                <a:gd name="G45" fmla="+- G41 10800 0"/>
                <a:gd name="G46" fmla="+- G42 10800 0"/>
                <a:gd name="G47" fmla="+- G43 10800 0"/>
                <a:gd name="G48" fmla="+- G35 10800 0"/>
                <a:gd name="G49" fmla="+- G36 10800 0"/>
                <a:gd name="T4" fmla="*/ 134 w 21600"/>
                <a:gd name="T5" fmla="*/ 12498 h 21600"/>
                <a:gd name="T6" fmla="*/ 20512 w 21600"/>
                <a:gd name="T7" fmla="*/ 12447 h 21600"/>
                <a:gd name="T8" fmla="*/ 2008 w 21600"/>
                <a:gd name="T9" fmla="*/ 12200 h 21600"/>
                <a:gd name="T10" fmla="*/ 22749 w 21600"/>
                <a:gd name="T11" fmla="*/ 4518 h 21600"/>
                <a:gd name="T12" fmla="*/ 21217 w 21600"/>
                <a:gd name="T13" fmla="*/ 9446 h 21600"/>
                <a:gd name="T14" fmla="*/ 16289 w 21600"/>
                <a:gd name="T15" fmla="*/ 791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679" y="6658"/>
                  </a:moveTo>
                  <a:cubicBezTo>
                    <a:pt x="17141" y="3731"/>
                    <a:pt x="14106" y="1898"/>
                    <a:pt x="10800" y="1898"/>
                  </a:cubicBezTo>
                  <a:cubicBezTo>
                    <a:pt x="5883" y="1898"/>
                    <a:pt x="1898" y="5883"/>
                    <a:pt x="1898" y="10800"/>
                  </a:cubicBezTo>
                  <a:cubicBezTo>
                    <a:pt x="1898" y="15716"/>
                    <a:pt x="5883" y="19702"/>
                    <a:pt x="10800" y="19702"/>
                  </a:cubicBezTo>
                  <a:cubicBezTo>
                    <a:pt x="15141" y="19702"/>
                    <a:pt x="18850" y="16569"/>
                    <a:pt x="19576" y="12289"/>
                  </a:cubicBezTo>
                  <a:lnTo>
                    <a:pt x="21447" y="12606"/>
                  </a:lnTo>
                  <a:cubicBezTo>
                    <a:pt x="20566" y="17799"/>
                    <a:pt x="16067" y="21599"/>
                    <a:pt x="10800" y="21600"/>
                  </a:cubicBezTo>
                  <a:cubicBezTo>
                    <a:pt x="4835" y="21600"/>
                    <a:pt x="0" y="16764"/>
                    <a:pt x="0" y="10800"/>
                  </a:cubicBezTo>
                  <a:cubicBezTo>
                    <a:pt x="0" y="4835"/>
                    <a:pt x="4835" y="0"/>
                    <a:pt x="10800" y="0"/>
                  </a:cubicBezTo>
                  <a:cubicBezTo>
                    <a:pt x="14811" y="-1"/>
                    <a:pt x="18493" y="2223"/>
                    <a:pt x="20359" y="5775"/>
                  </a:cubicBezTo>
                  <a:lnTo>
                    <a:pt x="22749" y="4518"/>
                  </a:lnTo>
                  <a:lnTo>
                    <a:pt x="21217" y="9446"/>
                  </a:lnTo>
                  <a:lnTo>
                    <a:pt x="16289" y="7914"/>
                  </a:lnTo>
                  <a:lnTo>
                    <a:pt x="18679" y="6658"/>
                  </a:lnTo>
                  <a:close/>
                </a:path>
              </a:pathLst>
            </a:cu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43" name="AutoShape 20"/>
            <p:cNvSpPr>
              <a:spLocks noChangeArrowheads="1"/>
            </p:cNvSpPr>
            <p:nvPr/>
          </p:nvSpPr>
          <p:spPr bwMode="auto">
            <a:xfrm>
              <a:off x="8153400" y="2585580"/>
              <a:ext cx="526369" cy="614820"/>
            </a:xfrm>
            <a:custGeom>
              <a:avLst/>
              <a:gdLst>
                <a:gd name="G0" fmla="+- -1817180 0 0"/>
                <a:gd name="G1" fmla="+- 631108 0 0"/>
                <a:gd name="G2" fmla="+- -1817180 0 631108"/>
                <a:gd name="G3" fmla="+- 10800 0 0"/>
                <a:gd name="G4" fmla="+- 0 0 -1817180"/>
                <a:gd name="T0" fmla="*/ 360 256 1"/>
                <a:gd name="T1" fmla="*/ 0 256 1"/>
                <a:gd name="G5" fmla="+- G2 T0 T1"/>
                <a:gd name="G6" fmla="?: G2 G2 G5"/>
                <a:gd name="G7" fmla="+- 0 0 G6"/>
                <a:gd name="G8" fmla="+- 8902 0 0"/>
                <a:gd name="G9" fmla="+- 0 0 631108"/>
                <a:gd name="G10" fmla="+- 8902 0 2700"/>
                <a:gd name="G11" fmla="cos G10 -1817180"/>
                <a:gd name="G12" fmla="sin G10 -1817180"/>
                <a:gd name="G13" fmla="cos 13500 -1817180"/>
                <a:gd name="G14" fmla="sin 13500 -1817180"/>
                <a:gd name="G15" fmla="+- G11 10800 0"/>
                <a:gd name="G16" fmla="+- G12 10800 0"/>
                <a:gd name="G17" fmla="+- G13 10800 0"/>
                <a:gd name="G18" fmla="+- G14 10800 0"/>
                <a:gd name="G19" fmla="*/ 8902 1 2"/>
                <a:gd name="G20" fmla="+- G19 5400 0"/>
                <a:gd name="G21" fmla="cos G20 -1817180"/>
                <a:gd name="G22" fmla="sin G20 -1817180"/>
                <a:gd name="G23" fmla="+- G21 10800 0"/>
                <a:gd name="G24" fmla="+- G12 G23 G22"/>
                <a:gd name="G25" fmla="+- G22 G23 G11"/>
                <a:gd name="G26" fmla="cos 10800 -1817180"/>
                <a:gd name="G27" fmla="sin 10800 -1817180"/>
                <a:gd name="G28" fmla="cos 8902 -1817180"/>
                <a:gd name="G29" fmla="sin 8902 -1817180"/>
                <a:gd name="G30" fmla="+- G26 10800 0"/>
                <a:gd name="G31" fmla="+- G27 10800 0"/>
                <a:gd name="G32" fmla="+- G28 10800 0"/>
                <a:gd name="G33" fmla="+- G29 10800 0"/>
                <a:gd name="G34" fmla="+- G19 5400 0"/>
                <a:gd name="G35" fmla="cos G34 631108"/>
                <a:gd name="G36" fmla="sin G34 631108"/>
                <a:gd name="G37" fmla="+/ 631108 -1817180 2"/>
                <a:gd name="T2" fmla="*/ 180 256 1"/>
                <a:gd name="T3" fmla="*/ 0 256 1"/>
                <a:gd name="G38" fmla="+- G37 T2 T3"/>
                <a:gd name="G39" fmla="?: G2 G37 G38"/>
                <a:gd name="G40" fmla="cos 10800 G39"/>
                <a:gd name="G41" fmla="sin 10800 G39"/>
                <a:gd name="G42" fmla="cos 8902 G39"/>
                <a:gd name="G43" fmla="sin 8902 G39"/>
                <a:gd name="G44" fmla="+- G40 10800 0"/>
                <a:gd name="G45" fmla="+- G41 10800 0"/>
                <a:gd name="G46" fmla="+- G42 10800 0"/>
                <a:gd name="G47" fmla="+- G43 10800 0"/>
                <a:gd name="G48" fmla="+- G35 10800 0"/>
                <a:gd name="G49" fmla="+- G36 10800 0"/>
                <a:gd name="T4" fmla="*/ 134 w 21600"/>
                <a:gd name="T5" fmla="*/ 12498 h 21600"/>
                <a:gd name="T6" fmla="*/ 20512 w 21600"/>
                <a:gd name="T7" fmla="*/ 12447 h 21600"/>
                <a:gd name="T8" fmla="*/ 2008 w 21600"/>
                <a:gd name="T9" fmla="*/ 12200 h 21600"/>
                <a:gd name="T10" fmla="*/ 22749 w 21600"/>
                <a:gd name="T11" fmla="*/ 4518 h 21600"/>
                <a:gd name="T12" fmla="*/ 21217 w 21600"/>
                <a:gd name="T13" fmla="*/ 9446 h 21600"/>
                <a:gd name="T14" fmla="*/ 16289 w 21600"/>
                <a:gd name="T15" fmla="*/ 791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679" y="6658"/>
                  </a:moveTo>
                  <a:cubicBezTo>
                    <a:pt x="17141" y="3731"/>
                    <a:pt x="14106" y="1898"/>
                    <a:pt x="10800" y="1898"/>
                  </a:cubicBezTo>
                  <a:cubicBezTo>
                    <a:pt x="5883" y="1898"/>
                    <a:pt x="1898" y="5883"/>
                    <a:pt x="1898" y="10800"/>
                  </a:cubicBezTo>
                  <a:cubicBezTo>
                    <a:pt x="1898" y="15716"/>
                    <a:pt x="5883" y="19702"/>
                    <a:pt x="10800" y="19702"/>
                  </a:cubicBezTo>
                  <a:cubicBezTo>
                    <a:pt x="15141" y="19702"/>
                    <a:pt x="18850" y="16569"/>
                    <a:pt x="19576" y="12289"/>
                  </a:cubicBezTo>
                  <a:lnTo>
                    <a:pt x="21447" y="12606"/>
                  </a:lnTo>
                  <a:cubicBezTo>
                    <a:pt x="20566" y="17799"/>
                    <a:pt x="16067" y="21599"/>
                    <a:pt x="10800" y="21600"/>
                  </a:cubicBezTo>
                  <a:cubicBezTo>
                    <a:pt x="4835" y="21600"/>
                    <a:pt x="0" y="16764"/>
                    <a:pt x="0" y="10800"/>
                  </a:cubicBezTo>
                  <a:cubicBezTo>
                    <a:pt x="0" y="4835"/>
                    <a:pt x="4835" y="0"/>
                    <a:pt x="10800" y="0"/>
                  </a:cubicBezTo>
                  <a:cubicBezTo>
                    <a:pt x="14811" y="-1"/>
                    <a:pt x="18493" y="2223"/>
                    <a:pt x="20359" y="5775"/>
                  </a:cubicBezTo>
                  <a:lnTo>
                    <a:pt x="22749" y="4518"/>
                  </a:lnTo>
                  <a:lnTo>
                    <a:pt x="21217" y="9446"/>
                  </a:lnTo>
                  <a:lnTo>
                    <a:pt x="16289" y="7914"/>
                  </a:lnTo>
                  <a:lnTo>
                    <a:pt x="18679" y="6658"/>
                  </a:lnTo>
                  <a:close/>
                </a:path>
              </a:pathLst>
            </a:cu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44" name="AutoShape 20"/>
            <p:cNvSpPr>
              <a:spLocks noChangeArrowheads="1"/>
            </p:cNvSpPr>
            <p:nvPr/>
          </p:nvSpPr>
          <p:spPr bwMode="auto">
            <a:xfrm>
              <a:off x="8077200" y="2661780"/>
              <a:ext cx="526369" cy="614820"/>
            </a:xfrm>
            <a:custGeom>
              <a:avLst/>
              <a:gdLst>
                <a:gd name="G0" fmla="+- -1817180 0 0"/>
                <a:gd name="G1" fmla="+- 631108 0 0"/>
                <a:gd name="G2" fmla="+- -1817180 0 631108"/>
                <a:gd name="G3" fmla="+- 10800 0 0"/>
                <a:gd name="G4" fmla="+- 0 0 -1817180"/>
                <a:gd name="T0" fmla="*/ 360 256 1"/>
                <a:gd name="T1" fmla="*/ 0 256 1"/>
                <a:gd name="G5" fmla="+- G2 T0 T1"/>
                <a:gd name="G6" fmla="?: G2 G2 G5"/>
                <a:gd name="G7" fmla="+- 0 0 G6"/>
                <a:gd name="G8" fmla="+- 8902 0 0"/>
                <a:gd name="G9" fmla="+- 0 0 631108"/>
                <a:gd name="G10" fmla="+- 8902 0 2700"/>
                <a:gd name="G11" fmla="cos G10 -1817180"/>
                <a:gd name="G12" fmla="sin G10 -1817180"/>
                <a:gd name="G13" fmla="cos 13500 -1817180"/>
                <a:gd name="G14" fmla="sin 13500 -1817180"/>
                <a:gd name="G15" fmla="+- G11 10800 0"/>
                <a:gd name="G16" fmla="+- G12 10800 0"/>
                <a:gd name="G17" fmla="+- G13 10800 0"/>
                <a:gd name="G18" fmla="+- G14 10800 0"/>
                <a:gd name="G19" fmla="*/ 8902 1 2"/>
                <a:gd name="G20" fmla="+- G19 5400 0"/>
                <a:gd name="G21" fmla="cos G20 -1817180"/>
                <a:gd name="G22" fmla="sin G20 -1817180"/>
                <a:gd name="G23" fmla="+- G21 10800 0"/>
                <a:gd name="G24" fmla="+- G12 G23 G22"/>
                <a:gd name="G25" fmla="+- G22 G23 G11"/>
                <a:gd name="G26" fmla="cos 10800 -1817180"/>
                <a:gd name="G27" fmla="sin 10800 -1817180"/>
                <a:gd name="G28" fmla="cos 8902 -1817180"/>
                <a:gd name="G29" fmla="sin 8902 -1817180"/>
                <a:gd name="G30" fmla="+- G26 10800 0"/>
                <a:gd name="G31" fmla="+- G27 10800 0"/>
                <a:gd name="G32" fmla="+- G28 10800 0"/>
                <a:gd name="G33" fmla="+- G29 10800 0"/>
                <a:gd name="G34" fmla="+- G19 5400 0"/>
                <a:gd name="G35" fmla="cos G34 631108"/>
                <a:gd name="G36" fmla="sin G34 631108"/>
                <a:gd name="G37" fmla="+/ 631108 -1817180 2"/>
                <a:gd name="T2" fmla="*/ 180 256 1"/>
                <a:gd name="T3" fmla="*/ 0 256 1"/>
                <a:gd name="G38" fmla="+- G37 T2 T3"/>
                <a:gd name="G39" fmla="?: G2 G37 G38"/>
                <a:gd name="G40" fmla="cos 10800 G39"/>
                <a:gd name="G41" fmla="sin 10800 G39"/>
                <a:gd name="G42" fmla="cos 8902 G39"/>
                <a:gd name="G43" fmla="sin 8902 G39"/>
                <a:gd name="G44" fmla="+- G40 10800 0"/>
                <a:gd name="G45" fmla="+- G41 10800 0"/>
                <a:gd name="G46" fmla="+- G42 10800 0"/>
                <a:gd name="G47" fmla="+- G43 10800 0"/>
                <a:gd name="G48" fmla="+- G35 10800 0"/>
                <a:gd name="G49" fmla="+- G36 10800 0"/>
                <a:gd name="T4" fmla="*/ 134 w 21600"/>
                <a:gd name="T5" fmla="*/ 12498 h 21600"/>
                <a:gd name="T6" fmla="*/ 20512 w 21600"/>
                <a:gd name="T7" fmla="*/ 12447 h 21600"/>
                <a:gd name="T8" fmla="*/ 2008 w 21600"/>
                <a:gd name="T9" fmla="*/ 12200 h 21600"/>
                <a:gd name="T10" fmla="*/ 22749 w 21600"/>
                <a:gd name="T11" fmla="*/ 4518 h 21600"/>
                <a:gd name="T12" fmla="*/ 21217 w 21600"/>
                <a:gd name="T13" fmla="*/ 9446 h 21600"/>
                <a:gd name="T14" fmla="*/ 16289 w 21600"/>
                <a:gd name="T15" fmla="*/ 791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679" y="6658"/>
                  </a:moveTo>
                  <a:cubicBezTo>
                    <a:pt x="17141" y="3731"/>
                    <a:pt x="14106" y="1898"/>
                    <a:pt x="10800" y="1898"/>
                  </a:cubicBezTo>
                  <a:cubicBezTo>
                    <a:pt x="5883" y="1898"/>
                    <a:pt x="1898" y="5883"/>
                    <a:pt x="1898" y="10800"/>
                  </a:cubicBezTo>
                  <a:cubicBezTo>
                    <a:pt x="1898" y="15716"/>
                    <a:pt x="5883" y="19702"/>
                    <a:pt x="10800" y="19702"/>
                  </a:cubicBezTo>
                  <a:cubicBezTo>
                    <a:pt x="15141" y="19702"/>
                    <a:pt x="18850" y="16569"/>
                    <a:pt x="19576" y="12289"/>
                  </a:cubicBezTo>
                  <a:lnTo>
                    <a:pt x="21447" y="12606"/>
                  </a:lnTo>
                  <a:cubicBezTo>
                    <a:pt x="20566" y="17799"/>
                    <a:pt x="16067" y="21599"/>
                    <a:pt x="10800" y="21600"/>
                  </a:cubicBezTo>
                  <a:cubicBezTo>
                    <a:pt x="4835" y="21600"/>
                    <a:pt x="0" y="16764"/>
                    <a:pt x="0" y="10800"/>
                  </a:cubicBezTo>
                  <a:cubicBezTo>
                    <a:pt x="0" y="4835"/>
                    <a:pt x="4835" y="0"/>
                    <a:pt x="10800" y="0"/>
                  </a:cubicBezTo>
                  <a:cubicBezTo>
                    <a:pt x="14811" y="-1"/>
                    <a:pt x="18493" y="2223"/>
                    <a:pt x="20359" y="5775"/>
                  </a:cubicBezTo>
                  <a:lnTo>
                    <a:pt x="22749" y="4518"/>
                  </a:lnTo>
                  <a:lnTo>
                    <a:pt x="21217" y="9446"/>
                  </a:lnTo>
                  <a:lnTo>
                    <a:pt x="16289" y="7914"/>
                  </a:lnTo>
                  <a:lnTo>
                    <a:pt x="18679" y="6658"/>
                  </a:lnTo>
                  <a:close/>
                </a:path>
              </a:pathLst>
            </a:cu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grpSp>
      <mc:AlternateContent xmlns:mc="http://schemas.openxmlformats.org/markup-compatibility/2006">
        <mc:Choice xmlns:p14="http://schemas.microsoft.com/office/powerpoint/2007/7/12/main" xmlns="" Requires="p14">
          <p:contentPart p14:bwMode="auto" r:id="rId4">
            <p14:nvContentPr>
              <p14:cNvPr id="3" name="Ink 2"/>
              <p14:cNvInkPr spid="_x0000_s5318" chksum="7DCA30F1"/>
              <p14:nvPr/>
            </p14:nvContentPr>
            <p14:xfrm>
              <a:off x="214282" y="1071546"/>
              <a:ext cx="1214446" cy="1428760"/>
            </p14:xfrm>
          </p:contentPart>
        </mc:Choice>
        <mc:Fallback>
          <p:sp>
            <p:nvSpPr>
              <p:cNvPr id="3" name="Ink 2" hidden="1"/>
              <p:cNvSpPr/>
              <p:nvPr/>
            </p:nvSpPr>
            <p:spPr>
              <a:xfrm>
                <a:off x="214282" y="1071546"/>
                <a:ext cx="1214446" cy="1428760"/>
              </a:xfrm>
            </p:spPr>
          </p:sp>
        </mc:Fallback>
      </mc:AlternateContent>
      <mc:AlternateContent xmlns:mc="http://schemas.openxmlformats.org/markup-compatibility/2006">
        <mc:Choice xmlns:p14="http://schemas.microsoft.com/office/powerpoint/2007/7/12/main" xmlns="" Requires="p14">
          <p:contentPart p14:bwMode="auto" r:id="rId5">
            <p14:nvContentPr>
              <p14:cNvPr id="4" name="Ink 3"/>
              <p14:cNvInkPr spid="_x0000_s5319" chksum="54413E4B"/>
              <p14:nvPr/>
            </p14:nvContentPr>
            <p14:xfrm>
              <a:off x="3143240" y="1142984"/>
              <a:ext cx="1000132" cy="1643074"/>
            </p14:xfrm>
          </p:contentPart>
        </mc:Choice>
        <mc:Fallback>
          <p:sp>
            <p:nvSpPr>
              <p:cNvPr id="4" name="Ink 3" hidden="1"/>
              <p:cNvSpPr/>
              <p:nvPr/>
            </p:nvSpPr>
            <p:spPr>
              <a:xfrm>
                <a:off x="3143240" y="1142984"/>
                <a:ext cx="1000132" cy="1643074"/>
              </a:xfrm>
            </p:spPr>
          </p:sp>
        </mc:Fallback>
      </mc:AlternateContent>
      <mc:AlternateContent xmlns:mc="http://schemas.openxmlformats.org/markup-compatibility/2006">
        <mc:Choice xmlns:p14="http://schemas.microsoft.com/office/powerpoint/2007/7/12/main" xmlns="" Requires="p14">
          <p:contentPart p14:bwMode="auto" r:id="rId6">
            <p14:nvContentPr>
              <p14:cNvPr id="5" name="Ink 4"/>
              <p14:cNvInkPr spid="_x0000_s5320" chksum="C702F498"/>
              <p14:nvPr/>
            </p14:nvContentPr>
            <p14:xfrm>
              <a:off x="6858016" y="2857496"/>
              <a:ext cx="1428760" cy="1500198"/>
            </p14:xfrm>
          </p:contentPart>
        </mc:Choice>
        <mc:Fallback>
          <p:sp>
            <p:nvSpPr>
              <p:cNvPr id="5" name="Ink 4" hidden="1"/>
              <p:cNvSpPr/>
              <p:nvPr/>
            </p:nvSpPr>
            <p:spPr>
              <a:xfrm>
                <a:off x="6858016" y="2857496"/>
                <a:ext cx="1428760" cy="1500198"/>
              </a:xfrm>
            </p:spPr>
          </p:sp>
        </mc:Fallback>
      </mc:AlternateContent>
      <mc:AlternateContent xmlns:mc="http://schemas.openxmlformats.org/markup-compatibility/2006">
        <mc:Choice xmlns:p14="http://schemas.microsoft.com/office/powerpoint/2007/7/12/main" xmlns="" Requires="p14">
          <p:contentPart p14:bwMode="auto" r:id="rId7">
            <p14:nvContentPr>
              <p14:cNvPr id="7" name="Ink 6"/>
              <p14:cNvInkPr spid="_x0000_s5321" chksum="E7914A7C"/>
              <p14:nvPr/>
            </p14:nvContentPr>
            <p14:xfrm>
              <a:off x="8215338" y="5357826"/>
              <a:ext cx="700668" cy="1128944"/>
            </p14:xfrm>
          </p:contentPart>
        </mc:Choice>
        <mc:Fallback>
          <p:sp>
            <p:nvSpPr>
              <p:cNvPr id="7" name="Ink 6" hidden="1"/>
              <p:cNvSpPr/>
              <p:nvPr/>
            </p:nvSpPr>
            <p:spPr>
              <a:xfrm>
                <a:off x="8215338" y="5357826"/>
                <a:ext cx="700668" cy="1128944"/>
              </a:xfrm>
            </p:spPr>
          </p:sp>
        </mc:Fallback>
      </mc:AlternateContent>
    </p:spTree>
    <p:extLst>
      <p:ext uri="{BB962C8B-B14F-4D97-AF65-F5344CB8AC3E}">
        <p14:creationId xmlns:p14="http://schemas.microsoft.com/office/powerpoint/2007/7/12/main" xmlns="" val="168424725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smtClean="0"/>
              <a:t>Results form Async Jobs</a:t>
            </a:r>
            <a:endParaRPr lang="de-AT" dirty="0"/>
          </a:p>
        </p:txBody>
      </p:sp>
      <p:sp>
        <p:nvSpPr>
          <p:cNvPr id="3" name="Text Placeholder 2"/>
          <p:cNvSpPr>
            <a:spLocks noGrp="1"/>
          </p:cNvSpPr>
          <p:nvPr>
            <p:ph type="body" sz="quarter" idx="10"/>
          </p:nvPr>
        </p:nvSpPr>
        <p:spPr/>
        <p:txBody>
          <a:bodyPr/>
          <a:lstStyle/>
          <a:p>
            <a:r>
              <a:rPr lang="de-AT" dirty="0" err="1" smtClean="0"/>
              <a:t>What</a:t>
            </a:r>
            <a:r>
              <a:rPr lang="de-AT" dirty="0" smtClean="0"/>
              <a:t> </a:t>
            </a:r>
            <a:r>
              <a:rPr lang="de-AT" dirty="0" err="1" smtClean="0"/>
              <a:t>happens</a:t>
            </a:r>
            <a:r>
              <a:rPr lang="de-AT" dirty="0" smtClean="0"/>
              <a:t> </a:t>
            </a:r>
            <a:r>
              <a:rPr lang="de-AT" dirty="0" err="1" smtClean="0"/>
              <a:t>when</a:t>
            </a:r>
            <a:r>
              <a:rPr lang="de-AT" dirty="0" smtClean="0"/>
              <a:t> a </a:t>
            </a:r>
            <a:r>
              <a:rPr lang="de-AT" dirty="0" err="1" smtClean="0"/>
              <a:t>job</a:t>
            </a:r>
            <a:r>
              <a:rPr lang="de-AT" dirty="0" smtClean="0"/>
              <a:t> </a:t>
            </a:r>
            <a:r>
              <a:rPr lang="de-AT" dirty="0" err="1" smtClean="0"/>
              <a:t>is</a:t>
            </a:r>
            <a:r>
              <a:rPr lang="de-AT" dirty="0" smtClean="0"/>
              <a:t> </a:t>
            </a:r>
            <a:r>
              <a:rPr lang="de-AT" dirty="0" err="1" smtClean="0"/>
              <a:t>done</a:t>
            </a:r>
            <a:r>
              <a:rPr lang="de-AT" dirty="0" smtClean="0"/>
              <a:t>?</a:t>
            </a:r>
          </a:p>
          <a:p>
            <a:pPr lvl="3"/>
            <a:endParaRPr lang="de-AT" dirty="0" smtClean="0"/>
          </a:p>
          <a:p>
            <a:r>
              <a:rPr lang="de-AT" dirty="0" smtClean="0"/>
              <a:t>Module </a:t>
            </a:r>
            <a:r>
              <a:rPr lang="de-AT" dirty="0" err="1" smtClean="0"/>
              <a:t>implements</a:t>
            </a:r>
            <a:r>
              <a:rPr lang="de-AT" dirty="0" smtClean="0"/>
              <a:t> </a:t>
            </a:r>
            <a:r>
              <a:rPr lang="de-AT" dirty="0" err="1" smtClean="0"/>
              <a:t>interface</a:t>
            </a:r>
            <a:r>
              <a:rPr lang="de-AT" dirty="0" smtClean="0"/>
              <a:t> (</a:t>
            </a:r>
            <a:r>
              <a:rPr lang="de-AT" dirty="0" err="1" smtClean="0"/>
              <a:t>INotify</a:t>
            </a:r>
            <a:r>
              <a:rPr lang="de-AT" dirty="0" smtClean="0"/>
              <a:t>)</a:t>
            </a:r>
          </a:p>
          <a:p>
            <a:pPr lvl="1"/>
            <a:r>
              <a:rPr lang="de-AT" dirty="0" err="1" smtClean="0"/>
              <a:t>Passed</a:t>
            </a:r>
            <a:r>
              <a:rPr lang="de-AT" dirty="0" smtClean="0"/>
              <a:t> </a:t>
            </a:r>
            <a:r>
              <a:rPr lang="de-AT" dirty="0" err="1" smtClean="0"/>
              <a:t>into</a:t>
            </a:r>
            <a:r>
              <a:rPr lang="de-AT" dirty="0" smtClean="0"/>
              <a:t> </a:t>
            </a:r>
            <a:r>
              <a:rPr lang="de-AT" dirty="0" err="1" smtClean="0"/>
              <a:t>the</a:t>
            </a:r>
            <a:r>
              <a:rPr lang="de-AT" dirty="0" smtClean="0"/>
              <a:t> </a:t>
            </a:r>
            <a:r>
              <a:rPr lang="de-AT" dirty="0" err="1" smtClean="0"/>
              <a:t>contrstructor</a:t>
            </a:r>
            <a:r>
              <a:rPr lang="de-AT" dirty="0" smtClean="0"/>
              <a:t> </a:t>
            </a:r>
            <a:r>
              <a:rPr lang="de-AT" dirty="0" err="1" smtClean="0"/>
              <a:t>of</a:t>
            </a:r>
            <a:r>
              <a:rPr lang="de-AT" dirty="0" smtClean="0"/>
              <a:t> a Job</a:t>
            </a:r>
          </a:p>
          <a:p>
            <a:pPr lvl="1"/>
            <a:r>
              <a:rPr lang="de-AT" dirty="0" smtClean="0"/>
              <a:t>Job </a:t>
            </a:r>
            <a:r>
              <a:rPr lang="de-AT" dirty="0" err="1" smtClean="0"/>
              <a:t>calls</a:t>
            </a:r>
            <a:r>
              <a:rPr lang="de-AT" dirty="0" smtClean="0"/>
              <a:t> </a:t>
            </a:r>
            <a:r>
              <a:rPr lang="de-AT" dirty="0" err="1" smtClean="0"/>
              <a:t>module</a:t>
            </a:r>
            <a:r>
              <a:rPr lang="de-AT" dirty="0" smtClean="0"/>
              <a:t> </a:t>
            </a:r>
            <a:r>
              <a:rPr lang="de-AT" dirty="0" err="1" smtClean="0"/>
              <a:t>through</a:t>
            </a:r>
            <a:r>
              <a:rPr lang="de-AT" dirty="0" smtClean="0"/>
              <a:t> </a:t>
            </a:r>
            <a:r>
              <a:rPr lang="de-AT" dirty="0" err="1" smtClean="0"/>
              <a:t>Inotify</a:t>
            </a:r>
            <a:endParaRPr lang="de-AT" dirty="0" smtClean="0"/>
          </a:p>
          <a:p>
            <a:pPr lvl="3"/>
            <a:endParaRPr lang="de-AT" dirty="0" smtClean="0"/>
          </a:p>
          <a:p>
            <a:r>
              <a:rPr lang="de-AT" dirty="0" err="1" smtClean="0"/>
              <a:t>Typically</a:t>
            </a:r>
            <a:r>
              <a:rPr lang="de-AT" dirty="0" smtClean="0"/>
              <a:t> </a:t>
            </a:r>
            <a:r>
              <a:rPr lang="de-AT" dirty="0" err="1" smtClean="0"/>
              <a:t>module</a:t>
            </a:r>
            <a:r>
              <a:rPr lang="de-AT" dirty="0" smtClean="0"/>
              <a:t> </a:t>
            </a:r>
            <a:r>
              <a:rPr lang="de-AT" dirty="0" err="1" smtClean="0"/>
              <a:t>then</a:t>
            </a:r>
            <a:r>
              <a:rPr lang="de-AT" dirty="0" smtClean="0"/>
              <a:t>...</a:t>
            </a:r>
          </a:p>
          <a:p>
            <a:pPr lvl="1"/>
            <a:r>
              <a:rPr lang="de-AT" dirty="0" smtClean="0"/>
              <a:t>...</a:t>
            </a:r>
            <a:r>
              <a:rPr lang="de-AT" dirty="0" err="1" smtClean="0"/>
              <a:t>creates</a:t>
            </a:r>
            <a:r>
              <a:rPr lang="de-AT" dirty="0" smtClean="0"/>
              <a:t> </a:t>
            </a:r>
            <a:r>
              <a:rPr lang="de-AT" dirty="0" err="1" smtClean="0"/>
              <a:t>another</a:t>
            </a:r>
            <a:r>
              <a:rPr lang="de-AT" dirty="0" smtClean="0"/>
              <a:t> </a:t>
            </a:r>
            <a:r>
              <a:rPr lang="de-AT" dirty="0" err="1" smtClean="0"/>
              <a:t>job</a:t>
            </a:r>
            <a:r>
              <a:rPr lang="de-AT" dirty="0" smtClean="0"/>
              <a:t> </a:t>
            </a:r>
            <a:r>
              <a:rPr lang="de-AT" dirty="0" err="1" smtClean="0"/>
              <a:t>or</a:t>
            </a:r>
            <a:r>
              <a:rPr lang="de-AT" dirty="0" smtClean="0"/>
              <a:t>...</a:t>
            </a:r>
          </a:p>
          <a:p>
            <a:pPr lvl="1"/>
            <a:r>
              <a:rPr lang="de-AT" dirty="0" smtClean="0"/>
              <a:t>...</a:t>
            </a:r>
            <a:r>
              <a:rPr lang="de-AT" dirty="0" err="1" smtClean="0"/>
              <a:t>throws</a:t>
            </a:r>
            <a:r>
              <a:rPr lang="de-AT" dirty="0" smtClean="0"/>
              <a:t> an </a:t>
            </a:r>
            <a:r>
              <a:rPr lang="de-AT" dirty="0" err="1" smtClean="0"/>
              <a:t>event</a:t>
            </a:r>
            <a:r>
              <a:rPr lang="de-AT" dirty="0" smtClean="0"/>
              <a:t> (</a:t>
            </a:r>
            <a:r>
              <a:rPr lang="de-AT" dirty="0" err="1" smtClean="0"/>
              <a:t>if</a:t>
            </a:r>
            <a:r>
              <a:rPr lang="de-AT" dirty="0" smtClean="0"/>
              <a:t> </a:t>
            </a:r>
            <a:r>
              <a:rPr lang="de-AT" dirty="0" err="1" smtClean="0"/>
              <a:t>you‘re</a:t>
            </a:r>
            <a:r>
              <a:rPr lang="de-AT" dirty="0" smtClean="0"/>
              <a:t> in-</a:t>
            </a:r>
            <a:r>
              <a:rPr lang="de-AT" dirty="0" err="1" smtClean="0"/>
              <a:t>process</a:t>
            </a:r>
            <a:r>
              <a:rPr lang="de-AT" dirty="0" smtClean="0"/>
              <a:t>)</a:t>
            </a:r>
            <a:endParaRPr lang="de-AT" dirty="0"/>
          </a:p>
        </p:txBody>
      </p:sp>
    </p:spTree>
    <p:extLst>
      <p:ext uri="{BB962C8B-B14F-4D97-AF65-F5344CB8AC3E}">
        <p14:creationId xmlns:p14="http://schemas.microsoft.com/office/powerpoint/2007/7/12/main" xmlns="" val="2590953837"/>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job-pattern</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
        <p:nvSpPr>
          <p:cNvPr id="8" name="Subtitle 7"/>
          <p:cNvSpPr>
            <a:spLocks noGrp="1"/>
          </p:cNvSpPr>
          <p:nvPr>
            <p:ph type="subTitle" idx="1"/>
          </p:nvPr>
        </p:nvSpPr>
        <p:spPr/>
        <p:txBody>
          <a:bodyPr/>
          <a:lstStyle/>
          <a:p>
            <a:r>
              <a:rPr lang="de-AT" dirty="0" smtClean="0"/>
              <a:t>Your developer‘s experience live</a:t>
            </a:r>
            <a:endParaRPr lang="de-AT" dirty="0"/>
          </a:p>
        </p:txBody>
      </p:sp>
    </p:spTree>
    <p:extLst>
      <p:ext uri="{BB962C8B-B14F-4D97-AF65-F5344CB8AC3E}">
        <p14:creationId xmlns:p14="http://schemas.microsoft.com/office/powerpoint/2007/7/12/main" xmlns="" val="2621724105"/>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smtClean="0"/>
              <a:t>Everything is a Job…</a:t>
            </a:r>
            <a:endParaRPr lang="de-AT" dirty="0"/>
          </a:p>
        </p:txBody>
      </p:sp>
      <p:sp>
        <p:nvSpPr>
          <p:cNvPr id="3" name="Text Placeholder 2"/>
          <p:cNvSpPr>
            <a:spLocks noGrp="1"/>
          </p:cNvSpPr>
          <p:nvPr>
            <p:ph type="body" sz="quarter" idx="10"/>
          </p:nvPr>
        </p:nvSpPr>
        <p:spPr/>
        <p:txBody>
          <a:bodyPr/>
          <a:lstStyle/>
          <a:p>
            <a:r>
              <a:rPr lang="de-AT" dirty="0" smtClean="0"/>
              <a:t>Communication </a:t>
            </a:r>
            <a:r>
              <a:rPr lang="de-AT" dirty="0" err="1" smtClean="0"/>
              <a:t>to</a:t>
            </a:r>
            <a:r>
              <a:rPr lang="de-AT" dirty="0" smtClean="0"/>
              <a:t> </a:t>
            </a:r>
            <a:r>
              <a:rPr lang="de-AT" dirty="0" err="1" smtClean="0"/>
              <a:t>other</a:t>
            </a:r>
            <a:r>
              <a:rPr lang="de-AT" dirty="0" smtClean="0"/>
              <a:t> </a:t>
            </a:r>
            <a:r>
              <a:rPr lang="de-AT" dirty="0" err="1" smtClean="0"/>
              <a:t>systems</a:t>
            </a:r>
            <a:endParaRPr lang="de-AT" dirty="0" smtClean="0"/>
          </a:p>
          <a:p>
            <a:r>
              <a:rPr lang="de-AT" dirty="0" smtClean="0"/>
              <a:t>Processing </a:t>
            </a:r>
            <a:r>
              <a:rPr lang="de-AT" dirty="0" err="1" smtClean="0"/>
              <a:t>of</a:t>
            </a:r>
            <a:r>
              <a:rPr lang="de-AT" dirty="0" smtClean="0"/>
              <a:t> </a:t>
            </a:r>
            <a:r>
              <a:rPr lang="de-AT" dirty="0" err="1" smtClean="0"/>
              <a:t>results</a:t>
            </a:r>
            <a:r>
              <a:rPr lang="de-AT" dirty="0" smtClean="0"/>
              <a:t> </a:t>
            </a:r>
            <a:r>
              <a:rPr lang="de-AT" dirty="0" err="1" smtClean="0"/>
              <a:t>from</a:t>
            </a:r>
            <a:r>
              <a:rPr lang="de-AT" dirty="0" smtClean="0"/>
              <a:t> </a:t>
            </a:r>
            <a:r>
              <a:rPr lang="de-AT" dirty="0" err="1" smtClean="0"/>
              <a:t>jobs</a:t>
            </a:r>
            <a:endParaRPr lang="de-AT" dirty="0" smtClean="0"/>
          </a:p>
          <a:p>
            <a:pPr lvl="3"/>
            <a:endParaRPr lang="de-AT" dirty="0" smtClean="0"/>
          </a:p>
          <a:p>
            <a:r>
              <a:rPr lang="de-AT" dirty="0" err="1" smtClean="0"/>
              <a:t>Why</a:t>
            </a:r>
            <a:r>
              <a:rPr lang="de-AT" dirty="0" smtClean="0"/>
              <a:t> so </a:t>
            </a:r>
            <a:r>
              <a:rPr lang="de-AT" dirty="0" err="1" smtClean="0"/>
              <a:t>important</a:t>
            </a:r>
            <a:r>
              <a:rPr lang="de-AT" dirty="0" smtClean="0"/>
              <a:t>?</a:t>
            </a:r>
          </a:p>
          <a:p>
            <a:pPr lvl="1"/>
            <a:r>
              <a:rPr lang="de-AT" dirty="0" smtClean="0"/>
              <a:t>Keep </a:t>
            </a:r>
            <a:r>
              <a:rPr lang="de-AT" dirty="0" err="1" smtClean="0"/>
              <a:t>approach</a:t>
            </a:r>
            <a:r>
              <a:rPr lang="de-AT" dirty="0" smtClean="0"/>
              <a:t> </a:t>
            </a:r>
            <a:r>
              <a:rPr lang="de-AT" dirty="0" err="1" smtClean="0"/>
              <a:t>everywhere</a:t>
            </a:r>
            <a:r>
              <a:rPr lang="de-AT" dirty="0" smtClean="0"/>
              <a:t> </a:t>
            </a:r>
            <a:r>
              <a:rPr lang="de-AT" dirty="0" err="1" smtClean="0"/>
              <a:t>the</a:t>
            </a:r>
            <a:r>
              <a:rPr lang="de-AT" dirty="0" smtClean="0"/>
              <a:t> same!</a:t>
            </a:r>
          </a:p>
          <a:p>
            <a:pPr lvl="1"/>
            <a:r>
              <a:rPr lang="de-AT" dirty="0" err="1" smtClean="0"/>
              <a:t>Easier</a:t>
            </a:r>
            <a:r>
              <a:rPr lang="de-AT" dirty="0" smtClean="0"/>
              <a:t> </a:t>
            </a:r>
            <a:r>
              <a:rPr lang="de-AT" dirty="0" err="1" smtClean="0"/>
              <a:t>for</a:t>
            </a:r>
            <a:r>
              <a:rPr lang="de-AT" dirty="0" smtClean="0"/>
              <a:t> </a:t>
            </a:r>
            <a:r>
              <a:rPr lang="de-AT" dirty="0" err="1" smtClean="0"/>
              <a:t>team</a:t>
            </a:r>
            <a:r>
              <a:rPr lang="de-AT" dirty="0" smtClean="0"/>
              <a:t> </a:t>
            </a:r>
            <a:r>
              <a:rPr lang="de-AT" dirty="0" err="1" smtClean="0"/>
              <a:t>to</a:t>
            </a:r>
            <a:r>
              <a:rPr lang="de-AT" dirty="0" smtClean="0"/>
              <a:t> „</a:t>
            </a:r>
            <a:r>
              <a:rPr lang="de-AT" dirty="0" err="1" smtClean="0"/>
              <a:t>decide</a:t>
            </a:r>
            <a:r>
              <a:rPr lang="de-AT" dirty="0" smtClean="0"/>
              <a:t>“ on </a:t>
            </a:r>
            <a:r>
              <a:rPr lang="de-AT" dirty="0" err="1" smtClean="0"/>
              <a:t>implementation</a:t>
            </a:r>
            <a:endParaRPr lang="de-AT" dirty="0" smtClean="0"/>
          </a:p>
          <a:p>
            <a:pPr lvl="3"/>
            <a:endParaRPr lang="de-AT" dirty="0" smtClean="0"/>
          </a:p>
          <a:p>
            <a:r>
              <a:rPr lang="de-AT" dirty="0" err="1" smtClean="0"/>
              <a:t>What</a:t>
            </a:r>
            <a:r>
              <a:rPr lang="de-AT" dirty="0" smtClean="0"/>
              <a:t> </a:t>
            </a:r>
            <a:r>
              <a:rPr lang="de-AT" dirty="0" err="1" smtClean="0"/>
              <a:t>is</a:t>
            </a:r>
            <a:r>
              <a:rPr lang="de-AT" dirty="0" smtClean="0"/>
              <a:t> not a </a:t>
            </a:r>
            <a:r>
              <a:rPr lang="de-AT" dirty="0" err="1" smtClean="0"/>
              <a:t>job</a:t>
            </a:r>
            <a:r>
              <a:rPr lang="de-AT" dirty="0" smtClean="0"/>
              <a:t>?</a:t>
            </a:r>
          </a:p>
          <a:p>
            <a:pPr lvl="2"/>
            <a:r>
              <a:rPr lang="de-AT" dirty="0" smtClean="0"/>
              <a:t>UI </a:t>
            </a:r>
            <a:r>
              <a:rPr lang="de-AT" dirty="0" err="1" smtClean="0"/>
              <a:t>data</a:t>
            </a:r>
            <a:r>
              <a:rPr lang="de-AT" dirty="0" smtClean="0"/>
              <a:t> </a:t>
            </a:r>
            <a:r>
              <a:rPr lang="de-AT" dirty="0" err="1" smtClean="0"/>
              <a:t>binding</a:t>
            </a:r>
            <a:r>
              <a:rPr lang="de-AT" dirty="0" smtClean="0"/>
              <a:t> (</a:t>
            </a:r>
            <a:r>
              <a:rPr lang="de-AT" dirty="0" err="1" smtClean="0"/>
              <a:t>set</a:t>
            </a:r>
            <a:r>
              <a:rPr lang="de-AT" dirty="0" smtClean="0"/>
              <a:t> </a:t>
            </a:r>
            <a:r>
              <a:rPr lang="de-AT" dirty="0" err="1" smtClean="0"/>
              <a:t>the</a:t>
            </a:r>
            <a:r>
              <a:rPr lang="de-AT" dirty="0" smtClean="0"/>
              <a:t> </a:t>
            </a:r>
            <a:r>
              <a:rPr lang="de-AT" dirty="0" err="1" smtClean="0"/>
              <a:t>data</a:t>
            </a:r>
            <a:r>
              <a:rPr lang="de-AT" dirty="0" smtClean="0"/>
              <a:t> </a:t>
            </a:r>
            <a:r>
              <a:rPr lang="de-AT" dirty="0" err="1" smtClean="0"/>
              <a:t>context</a:t>
            </a:r>
            <a:r>
              <a:rPr lang="de-AT" dirty="0" smtClean="0"/>
              <a:t>)</a:t>
            </a:r>
          </a:p>
          <a:p>
            <a:pPr lvl="2"/>
            <a:r>
              <a:rPr lang="de-AT" dirty="0" err="1" smtClean="0"/>
              <a:t>Creation</a:t>
            </a:r>
            <a:r>
              <a:rPr lang="de-AT" dirty="0" smtClean="0"/>
              <a:t> </a:t>
            </a:r>
            <a:r>
              <a:rPr lang="de-AT" dirty="0" err="1" smtClean="0"/>
              <a:t>of</a:t>
            </a:r>
            <a:r>
              <a:rPr lang="de-AT" dirty="0" smtClean="0"/>
              <a:t> </a:t>
            </a:r>
            <a:r>
              <a:rPr lang="de-AT" dirty="0" err="1" smtClean="0"/>
              <a:t>jobs</a:t>
            </a:r>
            <a:r>
              <a:rPr lang="de-AT" dirty="0" smtClean="0"/>
              <a:t> (</a:t>
            </a:r>
            <a:r>
              <a:rPr lang="de-AT" dirty="0" err="1" smtClean="0"/>
              <a:t>create</a:t>
            </a:r>
            <a:r>
              <a:rPr lang="de-AT" dirty="0" smtClean="0"/>
              <a:t> </a:t>
            </a:r>
            <a:r>
              <a:rPr lang="de-AT" dirty="0" err="1" smtClean="0"/>
              <a:t>instance</a:t>
            </a:r>
            <a:r>
              <a:rPr lang="de-AT" dirty="0" smtClean="0"/>
              <a:t> &amp; </a:t>
            </a:r>
            <a:r>
              <a:rPr lang="de-AT" dirty="0" err="1" smtClean="0"/>
              <a:t>add</a:t>
            </a:r>
            <a:r>
              <a:rPr lang="de-AT" dirty="0" smtClean="0"/>
              <a:t> </a:t>
            </a:r>
            <a:r>
              <a:rPr lang="de-AT" dirty="0" err="1" smtClean="0"/>
              <a:t>to</a:t>
            </a:r>
            <a:r>
              <a:rPr lang="de-AT" dirty="0" smtClean="0"/>
              <a:t> </a:t>
            </a:r>
            <a:r>
              <a:rPr lang="de-AT" dirty="0" err="1" smtClean="0"/>
              <a:t>queue</a:t>
            </a:r>
            <a:r>
              <a:rPr lang="de-AT" dirty="0" smtClean="0"/>
              <a:t>)</a:t>
            </a:r>
            <a:endParaRPr lang="de-AT" dirty="0"/>
          </a:p>
        </p:txBody>
      </p:sp>
    </p:spTree>
    <p:extLst>
      <p:ext uri="{BB962C8B-B14F-4D97-AF65-F5344CB8AC3E}">
        <p14:creationId xmlns:p14="http://schemas.microsoft.com/office/powerpoint/2007/7/12/main" xmlns="" val="5243397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2000"/>
                                        <p:tgtEl>
                                          <p:spTgt spid="3">
                                            <p:txEl>
                                              <p:pRg st="3" end="3"/>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2000"/>
                                        <p:tgtEl>
                                          <p:spTgt spid="3">
                                            <p:txEl>
                                              <p:pRg st="4" end="4"/>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2000"/>
                                        <p:tgtEl>
                                          <p:spTgt spid="3">
                                            <p:txEl>
                                              <p:pRg st="5" end="5"/>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7" end="7"/>
                                            </p:txEl>
                                          </p:spTgt>
                                        </p:tgtEl>
                                        <p:attrNameLst>
                                          <p:attrName>style.visibility</p:attrName>
                                        </p:attrNameLst>
                                      </p:cBhvr>
                                      <p:to>
                                        <p:strVal val="visible"/>
                                      </p:to>
                                    </p:set>
                                    <p:animEffect transition="in" filter="fade">
                                      <p:cBhvr>
                                        <p:cTn id="18" dur="2000"/>
                                        <p:tgtEl>
                                          <p:spTgt spid="3">
                                            <p:txEl>
                                              <p:pRg st="7" end="7"/>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animEffect transition="in" filter="fade">
                                      <p:cBhvr>
                                        <p:cTn id="21" dur="2000"/>
                                        <p:tgtEl>
                                          <p:spTgt spid="3">
                                            <p:txEl>
                                              <p:pRg st="8" end="8"/>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9" end="9"/>
                                            </p:txEl>
                                          </p:spTgt>
                                        </p:tgtEl>
                                        <p:attrNameLst>
                                          <p:attrName>style.visibility</p:attrName>
                                        </p:attrNameLst>
                                      </p:cBhvr>
                                      <p:to>
                                        <p:strVal val="visible"/>
                                      </p:to>
                                    </p:set>
                                    <p:animEffect transition="in" filter="fade">
                                      <p:cBhvr>
                                        <p:cTn id="24"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AT" dirty="0" smtClean="0"/>
              <a:t>Story through our Thoughts...</a:t>
            </a:r>
            <a:endParaRPr lang="de-AT" dirty="0"/>
          </a:p>
        </p:txBody>
      </p:sp>
      <p:sp>
        <p:nvSpPr>
          <p:cNvPr id="5" name="Text Placeholder 4"/>
          <p:cNvSpPr>
            <a:spLocks noGrp="1"/>
          </p:cNvSpPr>
          <p:nvPr>
            <p:ph type="body" sz="quarter" idx="10"/>
          </p:nvPr>
        </p:nvSpPr>
        <p:spPr/>
        <p:txBody>
          <a:bodyPr/>
          <a:lstStyle/>
          <a:p>
            <a:r>
              <a:rPr lang="de-AT" dirty="0" smtClean="0"/>
              <a:t>Understanding the environment</a:t>
            </a:r>
          </a:p>
          <a:p>
            <a:endParaRPr lang="de-AT" dirty="0" smtClean="0"/>
          </a:p>
          <a:p>
            <a:r>
              <a:rPr lang="de-AT" dirty="0" smtClean="0"/>
              <a:t>A metaphor and the resulting patterns...</a:t>
            </a:r>
          </a:p>
          <a:p>
            <a:endParaRPr lang="de-AT" dirty="0" smtClean="0"/>
          </a:p>
          <a:p>
            <a:r>
              <a:rPr lang="de-AT" dirty="0" smtClean="0"/>
              <a:t>Available technologies and decisions</a:t>
            </a:r>
          </a:p>
          <a:p>
            <a:endParaRPr lang="de-AT" dirty="0" smtClean="0"/>
          </a:p>
          <a:p>
            <a:r>
              <a:rPr lang="de-AT" dirty="0" smtClean="0"/>
              <a:t>Communication is always a challenge</a:t>
            </a:r>
          </a:p>
          <a:p>
            <a:endParaRPr lang="de-AT" dirty="0" smtClean="0"/>
          </a:p>
          <a:p>
            <a:r>
              <a:rPr lang="de-AT" dirty="0" smtClean="0"/>
              <a:t>Closing Thoughts</a:t>
            </a:r>
            <a:endParaRPr lang="de-AT" dirty="0"/>
          </a:p>
        </p:txBody>
      </p:sp>
      <p:pic>
        <p:nvPicPr>
          <p:cNvPr id="6" name="Picture 2" descr="C:\Work\MS\Internal\PowerPointTemplates\Images\XP icon date and time.png"/>
          <p:cNvPicPr>
            <a:picLocks noChangeAspect="1" noChangeArrowheads="1"/>
          </p:cNvPicPr>
          <p:nvPr/>
        </p:nvPicPr>
        <p:blipFill>
          <a:blip r:embed="rId3"/>
          <a:srcRect/>
          <a:stretch>
            <a:fillRect/>
          </a:stretch>
        </p:blipFill>
        <p:spPr bwMode="auto">
          <a:xfrm>
            <a:off x="6629391" y="142852"/>
            <a:ext cx="2357453" cy="2357454"/>
          </a:xfrm>
          <a:prstGeom prst="rect">
            <a:avLst/>
          </a:prstGeom>
          <a:ln>
            <a:noFill/>
          </a:ln>
          <a:effectLst>
            <a:softEdge rad="112500"/>
          </a:effectLst>
        </p:spPr>
      </p:pic>
      <p:sp>
        <p:nvSpPr>
          <p:cNvPr id="2" name="Rounded Rectangle 1"/>
          <p:cNvSpPr/>
          <p:nvPr/>
        </p:nvSpPr>
        <p:spPr bwMode="auto">
          <a:xfrm>
            <a:off x="500034" y="2444776"/>
            <a:ext cx="7128433" cy="500066"/>
          </a:xfrm>
          <a:prstGeom prst="roundRect">
            <a:avLst/>
          </a:prstGeom>
          <a:solidFill>
            <a:srgbClr val="FFFF00">
              <a:alpha val="50000"/>
            </a:srgbClr>
          </a:solidFill>
          <a:ln>
            <a:noFill/>
            <a:headEnd type="none" w="med" len="med"/>
            <a:tailEnd type="none" w="med" len="med"/>
          </a:ln>
          <a:effectLst>
            <a:softEdge rad="127000"/>
          </a:effectLst>
          <a:scene3d>
            <a:camera prst="orthographicFront" fov="0">
              <a:rot lat="0" lon="0" rev="0"/>
            </a:camera>
            <a:lightRig rig="contrasting" dir="t">
              <a:rot lat="0" lon="0" rev="12000000"/>
            </a:lightRig>
          </a:scene3d>
          <a:sp3d prstMaterial="powder"/>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de-AT" sz="2400" dirty="0" smtClean="0">
              <a:solidFill>
                <a:schemeClr val="tx1"/>
              </a:solidFill>
            </a:endParaRPr>
          </a:p>
        </p:txBody>
      </p:sp>
      <p:sp>
        <p:nvSpPr>
          <p:cNvPr id="7" name="Rounded Rectangle 6"/>
          <p:cNvSpPr/>
          <p:nvPr/>
        </p:nvSpPr>
        <p:spPr bwMode="auto">
          <a:xfrm>
            <a:off x="500033" y="3520044"/>
            <a:ext cx="6484967" cy="500066"/>
          </a:xfrm>
          <a:prstGeom prst="roundRect">
            <a:avLst/>
          </a:prstGeom>
          <a:solidFill>
            <a:srgbClr val="FFFF00">
              <a:alpha val="50000"/>
            </a:srgbClr>
          </a:solidFill>
          <a:ln>
            <a:noFill/>
            <a:headEnd type="none" w="med" len="med"/>
            <a:tailEnd type="none" w="med" len="med"/>
          </a:ln>
          <a:effectLst>
            <a:softEdge rad="127000"/>
          </a:effectLst>
          <a:scene3d>
            <a:camera prst="orthographicFront" fov="0">
              <a:rot lat="0" lon="0" rev="0"/>
            </a:camera>
            <a:lightRig rig="contrasting" dir="t">
              <a:rot lat="0" lon="0" rev="12000000"/>
            </a:lightRig>
          </a:scene3d>
          <a:sp3d prstMaterial="powder"/>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de-AT" sz="2400" dirty="0" smtClean="0">
              <a:solidFill>
                <a:schemeClr val="tx1"/>
              </a:solidFill>
            </a:endParaRPr>
          </a:p>
        </p:txBody>
      </p:sp>
    </p:spTree>
    <p:extLst>
      <p:ext uri="{BB962C8B-B14F-4D97-AF65-F5344CB8AC3E}">
        <p14:creationId xmlns:p14="http://schemas.microsoft.com/office/powerpoint/2007/7/12/main" xmlns="" val="38648213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431804"/>
            <a:ext cx="8382000" cy="1329595"/>
          </a:xfrm>
        </p:spPr>
        <p:txBody>
          <a:bodyPr/>
          <a:lstStyle/>
          <a:p>
            <a:pPr algn="ctr"/>
            <a:r>
              <a:rPr lang="de-AT" dirty="0" smtClean="0"/>
              <a:t>MSMQ, CCR, TPL...</a:t>
            </a:r>
            <a:br>
              <a:rPr lang="de-AT" dirty="0" smtClean="0"/>
            </a:br>
            <a:r>
              <a:rPr lang="de-AT" dirty="0" smtClean="0"/>
              <a:t>???</a:t>
            </a:r>
            <a:endParaRPr lang="de-AT" dirty="0"/>
          </a:p>
        </p:txBody>
      </p:sp>
      <p:pic>
        <p:nvPicPr>
          <p:cNvPr id="5" name="Picture 4" descr="02_Choice.jpg"/>
          <p:cNvPicPr>
            <a:picLocks noChangeAspect="1"/>
          </p:cNvPicPr>
          <p:nvPr/>
        </p:nvPicPr>
        <p:blipFill>
          <a:blip r:embed="rId3"/>
          <a:stretch>
            <a:fillRect/>
          </a:stretch>
        </p:blipFill>
        <p:spPr>
          <a:xfrm>
            <a:off x="-1746435" y="-127000"/>
            <a:ext cx="13148235" cy="6985000"/>
          </a:xfrm>
          <a:prstGeom prst="rect">
            <a:avLst/>
          </a:prstGeom>
        </p:spPr>
      </p:pic>
    </p:spTree>
    <p:extLst>
      <p:ext uri="{BB962C8B-B14F-4D97-AF65-F5344CB8AC3E}">
        <p14:creationId xmlns:p14="http://schemas.microsoft.com/office/powerpoint/2007/7/12/main" xmlns="" val="2588671774"/>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smtClean="0"/>
              <a:t>CCR from Robotics Studio</a:t>
            </a:r>
            <a:endParaRPr lang="de-AT" dirty="0"/>
          </a:p>
        </p:txBody>
      </p:sp>
      <p:sp>
        <p:nvSpPr>
          <p:cNvPr id="3" name="Text Placeholder 2"/>
          <p:cNvSpPr>
            <a:spLocks noGrp="1"/>
          </p:cNvSpPr>
          <p:nvPr>
            <p:ph type="body" sz="quarter" idx="10"/>
          </p:nvPr>
        </p:nvSpPr>
        <p:spPr/>
        <p:txBody>
          <a:bodyPr/>
          <a:lstStyle/>
          <a:p>
            <a:r>
              <a:rPr lang="de-AT" smtClean="0"/>
              <a:t>Concurrency and Coordination Runtime</a:t>
            </a:r>
          </a:p>
          <a:p>
            <a:pPr lvl="1"/>
            <a:r>
              <a:rPr lang="de-AT" smtClean="0"/>
              <a:t>JobQueue: Ports structured as queue</a:t>
            </a:r>
          </a:p>
          <a:p>
            <a:pPr lvl="1"/>
            <a:r>
              <a:rPr lang="de-AT" smtClean="0"/>
              <a:t>IQueueManager: Arbiters exec. Port-items</a:t>
            </a:r>
          </a:p>
          <a:p>
            <a:pPr lvl="1"/>
            <a:r>
              <a:rPr lang="de-AT" smtClean="0"/>
              <a:t>IJob: a Task-Delegate put into a port	</a:t>
            </a:r>
          </a:p>
          <a:p>
            <a:pPr lvl="3"/>
            <a:endParaRPr lang="de-AT" smtClean="0"/>
          </a:p>
          <a:p>
            <a:r>
              <a:rPr lang="de-AT" smtClean="0"/>
              <a:t>Built by your development teams</a:t>
            </a:r>
          </a:p>
          <a:p>
            <a:pPr lvl="1"/>
            <a:r>
              <a:rPr lang="de-AT" smtClean="0"/>
              <a:t>ICommand: leverage WPF foundation</a:t>
            </a:r>
          </a:p>
          <a:p>
            <a:pPr lvl="1"/>
            <a:r>
              <a:rPr lang="de-AT" smtClean="0"/>
              <a:t>ICommandProcessor, IMessageGateway</a:t>
            </a:r>
          </a:p>
          <a:p>
            <a:pPr lvl="1"/>
            <a:r>
              <a:rPr lang="de-AT" smtClean="0"/>
              <a:t>INotify (alternative: Action&lt;x,y,z&gt;)</a:t>
            </a:r>
            <a:endParaRPr lang="de-AT" dirty="0"/>
          </a:p>
        </p:txBody>
      </p:sp>
    </p:spTree>
    <p:extLst>
      <p:ext uri="{BB962C8B-B14F-4D97-AF65-F5344CB8AC3E}">
        <p14:creationId xmlns:p14="http://schemas.microsoft.com/office/powerpoint/2007/7/12/main" xmlns="" val="1217345859"/>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5715000" y="1709758"/>
            <a:ext cx="1981200" cy="3276600"/>
          </a:xfrm>
          <a:prstGeom prst="rect">
            <a:avLst/>
          </a:prstGeom>
        </p:spPr>
        <p:style>
          <a:lnRef idx="1">
            <a:schemeClr val="accent5"/>
          </a:lnRef>
          <a:fillRef idx="2">
            <a:schemeClr val="accent5"/>
          </a:fillRef>
          <a:effectRef idx="1">
            <a:schemeClr val="accent5"/>
          </a:effectRef>
          <a:fontRef idx="minor">
            <a:schemeClr val="dk1"/>
          </a:fontRef>
        </p:style>
        <p:txBody>
          <a:bodyPr rtlCol="0" anchor="t" anchorCtr="0"/>
          <a:lstStyle/>
          <a:p>
            <a:pPr algn="ctr"/>
            <a:r>
              <a:rPr lang="en-US" sz="1600" dirty="0" smtClean="0"/>
              <a:t>Dispatcher</a:t>
            </a:r>
            <a:endParaRPr lang="en-US" sz="1600" dirty="0"/>
          </a:p>
        </p:txBody>
      </p:sp>
      <p:cxnSp>
        <p:nvCxnSpPr>
          <p:cNvPr id="51" name="Shape 50"/>
          <p:cNvCxnSpPr/>
          <p:nvPr/>
        </p:nvCxnSpPr>
        <p:spPr>
          <a:xfrm rot="5400000" flipH="1" flipV="1">
            <a:off x="4248150" y="3290908"/>
            <a:ext cx="1447800" cy="1943100"/>
          </a:xfrm>
          <a:prstGeom prst="bentConnector2">
            <a:avLst/>
          </a:prstGeom>
          <a:ln>
            <a:tailEnd type="arrow"/>
          </a:ln>
        </p:spPr>
        <p:style>
          <a:lnRef idx="3">
            <a:schemeClr val="accent6"/>
          </a:lnRef>
          <a:fillRef idx="0">
            <a:schemeClr val="accent6"/>
          </a:fillRef>
          <a:effectRef idx="2">
            <a:schemeClr val="accent6"/>
          </a:effectRef>
          <a:fontRef idx="minor">
            <a:schemeClr val="tx1"/>
          </a:fontRef>
        </p:style>
      </p:cxnSp>
      <p:cxnSp>
        <p:nvCxnSpPr>
          <p:cNvPr id="48" name="Shape 47"/>
          <p:cNvCxnSpPr/>
          <p:nvPr/>
        </p:nvCxnSpPr>
        <p:spPr>
          <a:xfrm rot="16200000" flipH="1">
            <a:off x="1066800" y="3462358"/>
            <a:ext cx="3352800" cy="1066800"/>
          </a:xfrm>
          <a:prstGeom prst="bentConnector2">
            <a:avLst/>
          </a:prstGeom>
          <a:ln>
            <a:tailEnd type="arrow"/>
          </a:ln>
        </p:spPr>
        <p:style>
          <a:lnRef idx="3">
            <a:schemeClr val="accent6"/>
          </a:lnRef>
          <a:fillRef idx="0">
            <a:schemeClr val="accent6"/>
          </a:fillRef>
          <a:effectRef idx="2">
            <a:schemeClr val="accent6"/>
          </a:effectRef>
          <a:fontRef idx="minor">
            <a:schemeClr val="tx1"/>
          </a:fontRef>
        </p:style>
      </p:cxnSp>
      <p:sp>
        <p:nvSpPr>
          <p:cNvPr id="14" name="TextBox 13"/>
          <p:cNvSpPr txBox="1"/>
          <p:nvPr/>
        </p:nvSpPr>
        <p:spPr>
          <a:xfrm>
            <a:off x="762000" y="1709758"/>
            <a:ext cx="559640" cy="338554"/>
          </a:xfrm>
          <a:prstGeom prst="rect">
            <a:avLst/>
          </a:prstGeom>
          <a:noFill/>
        </p:spPr>
        <p:txBody>
          <a:bodyPr wrap="none" rtlCol="0">
            <a:spAutoFit/>
          </a:bodyPr>
          <a:lstStyle/>
          <a:p>
            <a:r>
              <a:rPr lang="en-US" sz="1600" dirty="0" smtClean="0"/>
              <a:t>Port</a:t>
            </a:r>
            <a:endParaRPr lang="en-US" sz="1600" dirty="0"/>
          </a:p>
        </p:txBody>
      </p:sp>
      <p:grpSp>
        <p:nvGrpSpPr>
          <p:cNvPr id="2" name="Group 44"/>
          <p:cNvGrpSpPr/>
          <p:nvPr/>
        </p:nvGrpSpPr>
        <p:grpSpPr>
          <a:xfrm>
            <a:off x="5943600" y="2090758"/>
            <a:ext cx="381000" cy="2819400"/>
            <a:chOff x="5943600" y="1828800"/>
            <a:chExt cx="381000" cy="2819400"/>
          </a:xfrm>
        </p:grpSpPr>
        <p:sp>
          <p:nvSpPr>
            <p:cNvPr id="17" name="Rectangle 16"/>
            <p:cNvSpPr/>
            <p:nvPr/>
          </p:nvSpPr>
          <p:spPr>
            <a:xfrm>
              <a:off x="6019800" y="18288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600"/>
            </a:p>
          </p:txBody>
        </p:sp>
        <p:sp>
          <p:nvSpPr>
            <p:cNvPr id="18" name="Rectangle 17"/>
            <p:cNvSpPr/>
            <p:nvPr/>
          </p:nvSpPr>
          <p:spPr>
            <a:xfrm>
              <a:off x="6019800" y="21336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600"/>
            </a:p>
          </p:txBody>
        </p:sp>
        <p:sp>
          <p:nvSpPr>
            <p:cNvPr id="20" name="Rectangle 19"/>
            <p:cNvSpPr/>
            <p:nvPr/>
          </p:nvSpPr>
          <p:spPr>
            <a:xfrm>
              <a:off x="6019800" y="24384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600"/>
            </a:p>
          </p:txBody>
        </p:sp>
        <p:sp>
          <p:nvSpPr>
            <p:cNvPr id="19" name="Rectangle 18"/>
            <p:cNvSpPr/>
            <p:nvPr/>
          </p:nvSpPr>
          <p:spPr>
            <a:xfrm>
              <a:off x="6019800" y="27432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600"/>
            </a:p>
          </p:txBody>
        </p:sp>
        <p:sp>
          <p:nvSpPr>
            <p:cNvPr id="21" name="Rectangle 20"/>
            <p:cNvSpPr/>
            <p:nvPr/>
          </p:nvSpPr>
          <p:spPr>
            <a:xfrm>
              <a:off x="6019800" y="30480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600"/>
            </a:p>
          </p:txBody>
        </p:sp>
        <p:sp>
          <p:nvSpPr>
            <p:cNvPr id="22" name="Rectangle 21"/>
            <p:cNvSpPr/>
            <p:nvPr/>
          </p:nvSpPr>
          <p:spPr>
            <a:xfrm>
              <a:off x="6019800" y="33528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600"/>
            </a:p>
          </p:txBody>
        </p:sp>
        <p:sp>
          <p:nvSpPr>
            <p:cNvPr id="23" name="Rectangle 22"/>
            <p:cNvSpPr/>
            <p:nvPr/>
          </p:nvSpPr>
          <p:spPr>
            <a:xfrm>
              <a:off x="6019800" y="36576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600"/>
            </a:p>
          </p:txBody>
        </p:sp>
        <p:sp>
          <p:nvSpPr>
            <p:cNvPr id="24" name="Rectangle 23"/>
            <p:cNvSpPr/>
            <p:nvPr/>
          </p:nvSpPr>
          <p:spPr>
            <a:xfrm>
              <a:off x="6019800" y="39624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600"/>
            </a:p>
          </p:txBody>
        </p:sp>
        <p:sp>
          <p:nvSpPr>
            <p:cNvPr id="25" name="Rectangle 24"/>
            <p:cNvSpPr/>
            <p:nvPr/>
          </p:nvSpPr>
          <p:spPr>
            <a:xfrm>
              <a:off x="6019800" y="42672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600"/>
            </a:p>
          </p:txBody>
        </p:sp>
        <p:sp>
          <p:nvSpPr>
            <p:cNvPr id="26" name="Rectangle 25"/>
            <p:cNvSpPr/>
            <p:nvPr/>
          </p:nvSpPr>
          <p:spPr>
            <a:xfrm>
              <a:off x="5943600" y="19050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600"/>
            </a:p>
          </p:txBody>
        </p:sp>
        <p:sp>
          <p:nvSpPr>
            <p:cNvPr id="27" name="Rectangle 26"/>
            <p:cNvSpPr/>
            <p:nvPr/>
          </p:nvSpPr>
          <p:spPr>
            <a:xfrm>
              <a:off x="5943600" y="22098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600"/>
            </a:p>
          </p:txBody>
        </p:sp>
        <p:sp>
          <p:nvSpPr>
            <p:cNvPr id="29" name="Rectangle 28"/>
            <p:cNvSpPr/>
            <p:nvPr/>
          </p:nvSpPr>
          <p:spPr>
            <a:xfrm>
              <a:off x="5943600" y="25146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600"/>
            </a:p>
          </p:txBody>
        </p:sp>
        <p:sp>
          <p:nvSpPr>
            <p:cNvPr id="28" name="Rectangle 27"/>
            <p:cNvSpPr/>
            <p:nvPr/>
          </p:nvSpPr>
          <p:spPr>
            <a:xfrm>
              <a:off x="5943600" y="28194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600"/>
            </a:p>
          </p:txBody>
        </p:sp>
        <p:sp>
          <p:nvSpPr>
            <p:cNvPr id="30" name="Rectangle 29"/>
            <p:cNvSpPr/>
            <p:nvPr/>
          </p:nvSpPr>
          <p:spPr>
            <a:xfrm>
              <a:off x="5943600" y="31242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600"/>
            </a:p>
          </p:txBody>
        </p:sp>
        <p:sp>
          <p:nvSpPr>
            <p:cNvPr id="31" name="Rectangle 30"/>
            <p:cNvSpPr/>
            <p:nvPr/>
          </p:nvSpPr>
          <p:spPr>
            <a:xfrm>
              <a:off x="5943600" y="34290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600"/>
            </a:p>
          </p:txBody>
        </p:sp>
        <p:sp>
          <p:nvSpPr>
            <p:cNvPr id="32" name="Rectangle 31"/>
            <p:cNvSpPr/>
            <p:nvPr/>
          </p:nvSpPr>
          <p:spPr>
            <a:xfrm>
              <a:off x="5943600" y="37338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600"/>
            </a:p>
          </p:txBody>
        </p:sp>
        <p:sp>
          <p:nvSpPr>
            <p:cNvPr id="33" name="Rectangle 32"/>
            <p:cNvSpPr/>
            <p:nvPr/>
          </p:nvSpPr>
          <p:spPr>
            <a:xfrm>
              <a:off x="5943600" y="40386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600"/>
            </a:p>
          </p:txBody>
        </p:sp>
        <p:sp>
          <p:nvSpPr>
            <p:cNvPr id="34" name="Rectangle 33"/>
            <p:cNvSpPr/>
            <p:nvPr/>
          </p:nvSpPr>
          <p:spPr>
            <a:xfrm>
              <a:off x="5943600" y="43434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600"/>
            </a:p>
          </p:txBody>
        </p:sp>
      </p:grpSp>
      <p:sp>
        <p:nvSpPr>
          <p:cNvPr id="35" name="TextBox 34"/>
          <p:cNvSpPr txBox="1"/>
          <p:nvPr/>
        </p:nvSpPr>
        <p:spPr>
          <a:xfrm>
            <a:off x="5601156" y="4986358"/>
            <a:ext cx="1142684" cy="584775"/>
          </a:xfrm>
          <a:prstGeom prst="rect">
            <a:avLst/>
          </a:prstGeom>
          <a:noFill/>
        </p:spPr>
        <p:txBody>
          <a:bodyPr wrap="none" rtlCol="0">
            <a:spAutoFit/>
          </a:bodyPr>
          <a:lstStyle/>
          <a:p>
            <a:pPr algn="ctr"/>
            <a:r>
              <a:rPr lang="en-US" sz="1600" dirty="0" smtClean="0"/>
              <a:t>Dispatcher</a:t>
            </a:r>
            <a:br>
              <a:rPr lang="en-US" sz="1600" dirty="0" smtClean="0"/>
            </a:br>
            <a:r>
              <a:rPr lang="en-US" sz="1600" dirty="0" smtClean="0"/>
              <a:t>Queues</a:t>
            </a:r>
            <a:endParaRPr lang="en-US" sz="1600" dirty="0"/>
          </a:p>
        </p:txBody>
      </p:sp>
      <p:grpSp>
        <p:nvGrpSpPr>
          <p:cNvPr id="3" name="Group 45"/>
          <p:cNvGrpSpPr/>
          <p:nvPr/>
        </p:nvGrpSpPr>
        <p:grpSpPr>
          <a:xfrm>
            <a:off x="6781800" y="3157558"/>
            <a:ext cx="609600" cy="1524000"/>
            <a:chOff x="6858000" y="2895600"/>
            <a:chExt cx="533400" cy="1524000"/>
          </a:xfrm>
        </p:grpSpPr>
        <p:sp>
          <p:nvSpPr>
            <p:cNvPr id="37" name="Oval 36"/>
            <p:cNvSpPr/>
            <p:nvPr/>
          </p:nvSpPr>
          <p:spPr>
            <a:xfrm>
              <a:off x="7010400" y="2895600"/>
              <a:ext cx="381000" cy="12192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600"/>
            </a:p>
          </p:txBody>
        </p:sp>
        <p:sp>
          <p:nvSpPr>
            <p:cNvPr id="38" name="Oval 37"/>
            <p:cNvSpPr/>
            <p:nvPr/>
          </p:nvSpPr>
          <p:spPr>
            <a:xfrm>
              <a:off x="6934200" y="3048000"/>
              <a:ext cx="381000" cy="12192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600"/>
            </a:p>
          </p:txBody>
        </p:sp>
        <p:sp>
          <p:nvSpPr>
            <p:cNvPr id="39" name="Oval 38"/>
            <p:cNvSpPr/>
            <p:nvPr/>
          </p:nvSpPr>
          <p:spPr>
            <a:xfrm>
              <a:off x="6858000" y="3200400"/>
              <a:ext cx="381000" cy="12192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600"/>
            </a:p>
          </p:txBody>
        </p:sp>
      </p:grpSp>
      <p:sp>
        <p:nvSpPr>
          <p:cNvPr id="40" name="TextBox 39"/>
          <p:cNvSpPr txBox="1"/>
          <p:nvPr/>
        </p:nvSpPr>
        <p:spPr>
          <a:xfrm>
            <a:off x="6737283" y="4986358"/>
            <a:ext cx="895310" cy="338554"/>
          </a:xfrm>
          <a:prstGeom prst="rect">
            <a:avLst/>
          </a:prstGeom>
          <a:noFill/>
        </p:spPr>
        <p:txBody>
          <a:bodyPr wrap="none" rtlCol="0">
            <a:spAutoFit/>
          </a:bodyPr>
          <a:lstStyle/>
          <a:p>
            <a:r>
              <a:rPr lang="en-US" sz="1600" dirty="0" smtClean="0"/>
              <a:t>Threads</a:t>
            </a:r>
            <a:endParaRPr lang="en-US" sz="1600" dirty="0"/>
          </a:p>
        </p:txBody>
      </p:sp>
      <p:grpSp>
        <p:nvGrpSpPr>
          <p:cNvPr id="13" name="Group 42"/>
          <p:cNvGrpSpPr/>
          <p:nvPr/>
        </p:nvGrpSpPr>
        <p:grpSpPr>
          <a:xfrm>
            <a:off x="3276600" y="4986358"/>
            <a:ext cx="1447800" cy="1371600"/>
            <a:chOff x="3200400" y="4724400"/>
            <a:chExt cx="1447800" cy="1371600"/>
          </a:xfrm>
        </p:grpSpPr>
        <p:sp>
          <p:nvSpPr>
            <p:cNvPr id="41" name="Rectangle 40"/>
            <p:cNvSpPr/>
            <p:nvPr/>
          </p:nvSpPr>
          <p:spPr>
            <a:xfrm>
              <a:off x="3200400" y="4724400"/>
              <a:ext cx="1447800" cy="1371600"/>
            </a:xfrm>
            <a:prstGeom prst="rect">
              <a:avLst/>
            </a:prstGeom>
          </p:spPr>
          <p:style>
            <a:lnRef idx="1">
              <a:schemeClr val="accent4"/>
            </a:lnRef>
            <a:fillRef idx="2">
              <a:schemeClr val="accent4"/>
            </a:fillRef>
            <a:effectRef idx="1">
              <a:schemeClr val="accent4"/>
            </a:effectRef>
            <a:fontRef idx="minor">
              <a:schemeClr val="dk1"/>
            </a:fontRef>
          </p:style>
          <p:txBody>
            <a:bodyPr rtlCol="0" anchor="t" anchorCtr="0"/>
            <a:lstStyle/>
            <a:p>
              <a:pPr algn="ctr"/>
              <a:r>
                <a:rPr lang="en-US" sz="1600" dirty="0" smtClean="0"/>
                <a:t>Arbiter</a:t>
              </a:r>
              <a:endParaRPr lang="en-US" sz="1600" dirty="0"/>
            </a:p>
          </p:txBody>
        </p:sp>
        <p:sp>
          <p:nvSpPr>
            <p:cNvPr id="42" name="Rectangle 41"/>
            <p:cNvSpPr/>
            <p:nvPr/>
          </p:nvSpPr>
          <p:spPr>
            <a:xfrm>
              <a:off x="3352800" y="5181600"/>
              <a:ext cx="1143000" cy="762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600" dirty="0" smtClean="0"/>
                <a:t>Handler</a:t>
              </a:r>
              <a:endParaRPr lang="en-US" sz="1600" dirty="0"/>
            </a:p>
          </p:txBody>
        </p:sp>
      </p:grpSp>
      <p:grpSp>
        <p:nvGrpSpPr>
          <p:cNvPr id="15" name="Group 43"/>
          <p:cNvGrpSpPr/>
          <p:nvPr/>
        </p:nvGrpSpPr>
        <p:grpSpPr>
          <a:xfrm>
            <a:off x="838200" y="2014558"/>
            <a:ext cx="2743200" cy="304800"/>
            <a:chOff x="838200" y="1752600"/>
            <a:chExt cx="2743200" cy="304800"/>
          </a:xfrm>
        </p:grpSpPr>
        <p:sp>
          <p:nvSpPr>
            <p:cNvPr id="4" name="Rectangle 3"/>
            <p:cNvSpPr/>
            <p:nvPr/>
          </p:nvSpPr>
          <p:spPr>
            <a:xfrm>
              <a:off x="838200" y="1752600"/>
              <a:ext cx="304800" cy="304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sz="1600"/>
            </a:p>
          </p:txBody>
        </p:sp>
        <p:sp>
          <p:nvSpPr>
            <p:cNvPr id="5" name="Rectangle 4"/>
            <p:cNvSpPr/>
            <p:nvPr/>
          </p:nvSpPr>
          <p:spPr>
            <a:xfrm>
              <a:off x="1143000" y="1752600"/>
              <a:ext cx="304800" cy="304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sz="1600"/>
            </a:p>
          </p:txBody>
        </p:sp>
        <p:sp>
          <p:nvSpPr>
            <p:cNvPr id="7" name="Rectangle 6"/>
            <p:cNvSpPr/>
            <p:nvPr/>
          </p:nvSpPr>
          <p:spPr>
            <a:xfrm>
              <a:off x="1447800" y="1752600"/>
              <a:ext cx="304800" cy="304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sz="1600"/>
            </a:p>
          </p:txBody>
        </p:sp>
        <p:sp>
          <p:nvSpPr>
            <p:cNvPr id="6" name="Rectangle 5"/>
            <p:cNvSpPr/>
            <p:nvPr/>
          </p:nvSpPr>
          <p:spPr>
            <a:xfrm>
              <a:off x="1752600" y="1752600"/>
              <a:ext cx="304800" cy="304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sz="1600"/>
            </a:p>
          </p:txBody>
        </p:sp>
        <p:sp>
          <p:nvSpPr>
            <p:cNvPr id="8" name="Rectangle 7"/>
            <p:cNvSpPr/>
            <p:nvPr/>
          </p:nvSpPr>
          <p:spPr>
            <a:xfrm>
              <a:off x="2057400" y="1752600"/>
              <a:ext cx="304800" cy="304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sz="1600"/>
            </a:p>
          </p:txBody>
        </p:sp>
        <p:sp>
          <p:nvSpPr>
            <p:cNvPr id="9" name="Rectangle 8"/>
            <p:cNvSpPr/>
            <p:nvPr/>
          </p:nvSpPr>
          <p:spPr>
            <a:xfrm>
              <a:off x="2362200" y="1752600"/>
              <a:ext cx="304800" cy="304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sz="1600"/>
            </a:p>
          </p:txBody>
        </p:sp>
        <p:sp>
          <p:nvSpPr>
            <p:cNvPr id="10" name="Rectangle 9"/>
            <p:cNvSpPr/>
            <p:nvPr/>
          </p:nvSpPr>
          <p:spPr>
            <a:xfrm>
              <a:off x="2667000" y="1752600"/>
              <a:ext cx="304800" cy="304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sz="1600"/>
            </a:p>
          </p:txBody>
        </p:sp>
        <p:sp>
          <p:nvSpPr>
            <p:cNvPr id="11" name="Rectangle 10"/>
            <p:cNvSpPr/>
            <p:nvPr/>
          </p:nvSpPr>
          <p:spPr>
            <a:xfrm>
              <a:off x="2971800" y="1752600"/>
              <a:ext cx="304800" cy="304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sz="1600"/>
            </a:p>
          </p:txBody>
        </p:sp>
        <p:sp>
          <p:nvSpPr>
            <p:cNvPr id="12" name="Rectangle 11"/>
            <p:cNvSpPr/>
            <p:nvPr/>
          </p:nvSpPr>
          <p:spPr>
            <a:xfrm>
              <a:off x="3276600" y="1752600"/>
              <a:ext cx="304800" cy="304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sz="1600"/>
            </a:p>
          </p:txBody>
        </p:sp>
      </p:grpSp>
      <p:sp>
        <p:nvSpPr>
          <p:cNvPr id="49" name="Rectangular Callout 48"/>
          <p:cNvSpPr/>
          <p:nvPr/>
        </p:nvSpPr>
        <p:spPr>
          <a:xfrm>
            <a:off x="228600" y="5976958"/>
            <a:ext cx="2743200" cy="304800"/>
          </a:xfrm>
          <a:prstGeom prst="wedgeRectCallout">
            <a:avLst>
              <a:gd name="adj1" fmla="val 35362"/>
              <a:gd name="adj2" fmla="val -150782"/>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1600" dirty="0" smtClean="0"/>
              <a:t>Arbiter is attached to port</a:t>
            </a:r>
            <a:endParaRPr lang="en-US" sz="1600" dirty="0"/>
          </a:p>
        </p:txBody>
      </p:sp>
      <p:sp>
        <p:nvSpPr>
          <p:cNvPr id="52" name="Rectangular Callout 51"/>
          <p:cNvSpPr/>
          <p:nvPr/>
        </p:nvSpPr>
        <p:spPr>
          <a:xfrm>
            <a:off x="2438400" y="2547958"/>
            <a:ext cx="2895600" cy="685800"/>
          </a:xfrm>
          <a:prstGeom prst="wedgeRectCallout">
            <a:avLst>
              <a:gd name="adj1" fmla="val 34453"/>
              <a:gd name="adj2" fmla="val 138309"/>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1600" dirty="0" smtClean="0"/>
              <a:t>Arbiter is activated on queue</a:t>
            </a:r>
            <a:endParaRPr lang="en-US" sz="1600" dirty="0"/>
          </a:p>
        </p:txBody>
      </p:sp>
      <p:sp>
        <p:nvSpPr>
          <p:cNvPr id="53" name="Circular Arrow 52"/>
          <p:cNvSpPr/>
          <p:nvPr/>
        </p:nvSpPr>
        <p:spPr>
          <a:xfrm>
            <a:off x="6553200" y="2243158"/>
            <a:ext cx="685800" cy="762000"/>
          </a:xfrm>
          <a:prstGeom prst="circularArrow">
            <a:avLst>
              <a:gd name="adj1" fmla="val 10788"/>
              <a:gd name="adj2" fmla="val 2302707"/>
              <a:gd name="adj3" fmla="val 7735972"/>
              <a:gd name="adj4" fmla="val 10800000"/>
              <a:gd name="adj5" fmla="val 16405"/>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1600">
              <a:solidFill>
                <a:schemeClr val="tx1"/>
              </a:solidFill>
            </a:endParaRPr>
          </a:p>
        </p:txBody>
      </p:sp>
      <p:sp>
        <p:nvSpPr>
          <p:cNvPr id="54" name="Rectangular Callout 53"/>
          <p:cNvSpPr/>
          <p:nvPr/>
        </p:nvSpPr>
        <p:spPr>
          <a:xfrm>
            <a:off x="5029200" y="414358"/>
            <a:ext cx="2895600" cy="1143000"/>
          </a:xfrm>
          <a:prstGeom prst="wedgeRectCallout">
            <a:avLst>
              <a:gd name="adj1" fmla="val -2581"/>
              <a:gd name="adj2" fmla="val 68128"/>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1600" dirty="0" smtClean="0"/>
              <a:t>Dispatcher schedules items from its queues round-robin to run in its threads</a:t>
            </a:r>
            <a:endParaRPr lang="en-US" sz="1600" dirty="0"/>
          </a:p>
        </p:txBody>
      </p:sp>
      <p:sp>
        <p:nvSpPr>
          <p:cNvPr id="55" name="Rectangle 54"/>
          <p:cNvSpPr/>
          <p:nvPr/>
        </p:nvSpPr>
        <p:spPr>
          <a:xfrm>
            <a:off x="3276600" y="2014558"/>
            <a:ext cx="304800" cy="304800"/>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sz="1600"/>
          </a:p>
        </p:txBody>
      </p:sp>
      <p:sp>
        <p:nvSpPr>
          <p:cNvPr id="56" name="Rectangular Callout 55"/>
          <p:cNvSpPr/>
          <p:nvPr/>
        </p:nvSpPr>
        <p:spPr>
          <a:xfrm>
            <a:off x="1447800" y="1252558"/>
            <a:ext cx="2286000" cy="533400"/>
          </a:xfrm>
          <a:prstGeom prst="wedgeRectCallout">
            <a:avLst>
              <a:gd name="adj1" fmla="val 35908"/>
              <a:gd name="adj2" fmla="val 93114"/>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1600" dirty="0" smtClean="0"/>
              <a:t>Post places a message on the port</a:t>
            </a:r>
            <a:endParaRPr lang="en-US" sz="1600" dirty="0"/>
          </a:p>
        </p:txBody>
      </p:sp>
      <p:sp>
        <p:nvSpPr>
          <p:cNvPr id="57" name="Rectangle 56"/>
          <p:cNvSpPr/>
          <p:nvPr/>
        </p:nvSpPr>
        <p:spPr>
          <a:xfrm>
            <a:off x="3124200" y="5519758"/>
            <a:ext cx="304800" cy="304800"/>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sz="1600"/>
          </a:p>
        </p:txBody>
      </p:sp>
      <p:sp>
        <p:nvSpPr>
          <p:cNvPr id="58" name="Rectangular Callout 57"/>
          <p:cNvSpPr/>
          <p:nvPr/>
        </p:nvSpPr>
        <p:spPr>
          <a:xfrm>
            <a:off x="381000" y="4224358"/>
            <a:ext cx="2971800" cy="609600"/>
          </a:xfrm>
          <a:prstGeom prst="wedgeRectCallout">
            <a:avLst>
              <a:gd name="adj1" fmla="val 43033"/>
              <a:gd name="adj2" fmla="val 160278"/>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1600" dirty="0" smtClean="0"/>
              <a:t>Arbiter checks whether it can consume the message</a:t>
            </a:r>
            <a:endParaRPr lang="en-US" sz="1600" dirty="0"/>
          </a:p>
        </p:txBody>
      </p:sp>
      <p:grpSp>
        <p:nvGrpSpPr>
          <p:cNvPr id="16" name="Group 60"/>
          <p:cNvGrpSpPr/>
          <p:nvPr/>
        </p:nvGrpSpPr>
        <p:grpSpPr>
          <a:xfrm>
            <a:off x="3657600" y="4452958"/>
            <a:ext cx="609600" cy="533400"/>
            <a:chOff x="3657600" y="4191000"/>
            <a:chExt cx="609600" cy="533400"/>
          </a:xfrm>
        </p:grpSpPr>
        <p:sp>
          <p:nvSpPr>
            <p:cNvPr id="60" name="Rectangle 59"/>
            <p:cNvSpPr/>
            <p:nvPr/>
          </p:nvSpPr>
          <p:spPr>
            <a:xfrm>
              <a:off x="3733800" y="4267200"/>
              <a:ext cx="533400" cy="4572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600"/>
            </a:p>
          </p:txBody>
        </p:sp>
        <p:sp>
          <p:nvSpPr>
            <p:cNvPr id="59" name="Rectangle 58"/>
            <p:cNvSpPr/>
            <p:nvPr/>
          </p:nvSpPr>
          <p:spPr>
            <a:xfrm>
              <a:off x="3657600" y="4191000"/>
              <a:ext cx="304800" cy="304800"/>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sz="1600"/>
            </a:p>
          </p:txBody>
        </p:sp>
      </p:grpSp>
      <p:sp>
        <p:nvSpPr>
          <p:cNvPr id="62" name="Rectangular Callout 61"/>
          <p:cNvSpPr/>
          <p:nvPr/>
        </p:nvSpPr>
        <p:spPr>
          <a:xfrm>
            <a:off x="2514600" y="3386158"/>
            <a:ext cx="2743200" cy="685800"/>
          </a:xfrm>
          <a:prstGeom prst="wedgeRectCallout">
            <a:avLst>
              <a:gd name="adj1" fmla="val -11193"/>
              <a:gd name="adj2" fmla="val 121556"/>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1600" dirty="0" smtClean="0"/>
              <a:t>Creates work item from</a:t>
            </a:r>
          </a:p>
          <a:p>
            <a:r>
              <a:rPr lang="en-US" sz="1600" dirty="0" smtClean="0"/>
              <a:t>message and handler</a:t>
            </a:r>
            <a:endParaRPr lang="en-US" sz="1600" dirty="0"/>
          </a:p>
        </p:txBody>
      </p:sp>
      <p:grpSp>
        <p:nvGrpSpPr>
          <p:cNvPr id="43" name="Group 62"/>
          <p:cNvGrpSpPr/>
          <p:nvPr/>
        </p:nvGrpSpPr>
        <p:grpSpPr>
          <a:xfrm>
            <a:off x="5943600" y="2166958"/>
            <a:ext cx="304800" cy="304800"/>
            <a:chOff x="3657600" y="4191000"/>
            <a:chExt cx="609600" cy="533400"/>
          </a:xfrm>
        </p:grpSpPr>
        <p:sp>
          <p:nvSpPr>
            <p:cNvPr id="64" name="Rectangle 63"/>
            <p:cNvSpPr/>
            <p:nvPr/>
          </p:nvSpPr>
          <p:spPr>
            <a:xfrm>
              <a:off x="3733800" y="4267200"/>
              <a:ext cx="533400" cy="4572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600"/>
            </a:p>
          </p:txBody>
        </p:sp>
        <p:sp>
          <p:nvSpPr>
            <p:cNvPr id="65" name="Rectangle 64"/>
            <p:cNvSpPr/>
            <p:nvPr/>
          </p:nvSpPr>
          <p:spPr>
            <a:xfrm>
              <a:off x="3657600" y="4191000"/>
              <a:ext cx="304800" cy="304800"/>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sz="1600"/>
            </a:p>
          </p:txBody>
        </p:sp>
      </p:grpSp>
      <p:sp>
        <p:nvSpPr>
          <p:cNvPr id="66" name="Rectangular Callout 65"/>
          <p:cNvSpPr/>
          <p:nvPr/>
        </p:nvSpPr>
        <p:spPr>
          <a:xfrm>
            <a:off x="3886200" y="1252558"/>
            <a:ext cx="2057400" cy="685800"/>
          </a:xfrm>
          <a:prstGeom prst="wedgeRectCallout">
            <a:avLst>
              <a:gd name="adj1" fmla="val 52152"/>
              <a:gd name="adj2" fmla="val 103900"/>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1600" dirty="0" err="1" smtClean="0"/>
              <a:t>Enqueue</a:t>
            </a:r>
            <a:r>
              <a:rPr lang="en-US" sz="1600" dirty="0" smtClean="0"/>
              <a:t> work item</a:t>
            </a:r>
            <a:endParaRPr lang="en-US" sz="1600" dirty="0"/>
          </a:p>
        </p:txBody>
      </p:sp>
      <p:grpSp>
        <p:nvGrpSpPr>
          <p:cNvPr id="44" name="Group 66"/>
          <p:cNvGrpSpPr/>
          <p:nvPr/>
        </p:nvGrpSpPr>
        <p:grpSpPr>
          <a:xfrm>
            <a:off x="6858000" y="3919558"/>
            <a:ext cx="304800" cy="304800"/>
            <a:chOff x="3657600" y="4191000"/>
            <a:chExt cx="609600" cy="533400"/>
          </a:xfrm>
        </p:grpSpPr>
        <p:sp>
          <p:nvSpPr>
            <p:cNvPr id="68" name="Rectangle 67"/>
            <p:cNvSpPr/>
            <p:nvPr/>
          </p:nvSpPr>
          <p:spPr>
            <a:xfrm>
              <a:off x="3733800" y="4267200"/>
              <a:ext cx="533400" cy="4572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600"/>
            </a:p>
          </p:txBody>
        </p:sp>
        <p:sp>
          <p:nvSpPr>
            <p:cNvPr id="69" name="Rectangle 68"/>
            <p:cNvSpPr/>
            <p:nvPr/>
          </p:nvSpPr>
          <p:spPr>
            <a:xfrm>
              <a:off x="3657600" y="4191000"/>
              <a:ext cx="304800" cy="304800"/>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sz="1600"/>
            </a:p>
          </p:txBody>
        </p:sp>
      </p:grpSp>
      <p:cxnSp>
        <p:nvCxnSpPr>
          <p:cNvPr id="74" name="Shape 73"/>
          <p:cNvCxnSpPr/>
          <p:nvPr/>
        </p:nvCxnSpPr>
        <p:spPr>
          <a:xfrm>
            <a:off x="6248400" y="2341130"/>
            <a:ext cx="751115" cy="1121228"/>
          </a:xfrm>
          <a:prstGeom prst="curvedConnector2">
            <a:avLst/>
          </a:prstGeom>
          <a:ln>
            <a:tailEnd type="arrow"/>
          </a:ln>
        </p:spPr>
        <p:style>
          <a:lnRef idx="3">
            <a:schemeClr val="accent6"/>
          </a:lnRef>
          <a:fillRef idx="0">
            <a:schemeClr val="accent6"/>
          </a:fillRef>
          <a:effectRef idx="2">
            <a:schemeClr val="accent6"/>
          </a:effectRef>
          <a:fontRef idx="minor">
            <a:schemeClr val="tx1"/>
          </a:fontRef>
        </p:style>
      </p:cxnSp>
      <p:sp>
        <p:nvSpPr>
          <p:cNvPr id="70" name="Rectangular Callout 69"/>
          <p:cNvSpPr/>
          <p:nvPr/>
        </p:nvSpPr>
        <p:spPr>
          <a:xfrm>
            <a:off x="6705600" y="2852758"/>
            <a:ext cx="2286000" cy="685800"/>
          </a:xfrm>
          <a:prstGeom prst="wedgeRectCallout">
            <a:avLst>
              <a:gd name="adj1" fmla="val -32716"/>
              <a:gd name="adj2" fmla="val 66231"/>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1600" dirty="0" smtClean="0"/>
              <a:t>Thread calls handler with message as </a:t>
            </a:r>
            <a:r>
              <a:rPr lang="en-US" sz="1600" dirty="0" err="1" smtClean="0"/>
              <a:t>arg</a:t>
            </a:r>
            <a:r>
              <a:rPr lang="en-US" sz="1600" dirty="0" smtClean="0"/>
              <a:t> </a:t>
            </a:r>
            <a:endParaRPr lang="en-US" sz="1600" dirty="0"/>
          </a:p>
        </p:txBody>
      </p:sp>
      <p:sp>
        <p:nvSpPr>
          <p:cNvPr id="75" name="Rectangular Callout 74"/>
          <p:cNvSpPr/>
          <p:nvPr/>
        </p:nvSpPr>
        <p:spPr>
          <a:xfrm>
            <a:off x="6553200" y="1785958"/>
            <a:ext cx="2438400" cy="609600"/>
          </a:xfrm>
          <a:prstGeom prst="wedgeRectCallout">
            <a:avLst>
              <a:gd name="adj1" fmla="val -48295"/>
              <a:gd name="adj2" fmla="val 90582"/>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1600" dirty="0" smtClean="0"/>
              <a:t>Scheduler picks next work item to execute</a:t>
            </a:r>
            <a:endParaRPr lang="en-US" sz="1600" dirty="0"/>
          </a:p>
        </p:txBody>
      </p:sp>
      <p:sp>
        <p:nvSpPr>
          <p:cNvPr id="47" name="Title 46"/>
          <p:cNvSpPr>
            <a:spLocks noGrp="1"/>
          </p:cNvSpPr>
          <p:nvPr>
            <p:ph type="title"/>
          </p:nvPr>
        </p:nvSpPr>
        <p:spPr/>
        <p:txBody>
          <a:bodyPr/>
          <a:lstStyle/>
          <a:p>
            <a:r>
              <a:rPr lang="de-AT" smtClean="0"/>
              <a:t>CCR Workings</a:t>
            </a:r>
            <a:endParaRPr lang="de-AT" dirty="0"/>
          </a:p>
        </p:txBody>
      </p:sp>
    </p:spTree>
    <p:extLst>
      <p:ext uri="{BB962C8B-B14F-4D97-AF65-F5344CB8AC3E}">
        <p14:creationId xmlns:p14="http://schemas.microsoft.com/office/powerpoint/2007/7/12/main" xmlns="" val="321854849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1"/>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49"/>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3"/>
                                        </p:tgtEl>
                                        <p:attrNameLst>
                                          <p:attrName>style.visibility</p:attrName>
                                        </p:attrNameLst>
                                      </p:cBhvr>
                                      <p:to>
                                        <p:strVal val="visible"/>
                                      </p:to>
                                    </p:set>
                                  </p:childTnLst>
                                </p:cTn>
                              </p:par>
                              <p:par>
                                <p:cTn id="35" presetID="1" presetClass="exit" presetSubtype="0" fill="hold" grpId="1" nodeType="withEffect">
                                  <p:stCondLst>
                                    <p:cond delay="0"/>
                                  </p:stCondLst>
                                  <p:childTnLst>
                                    <p:set>
                                      <p:cBhvr>
                                        <p:cTn id="36" dur="1" fill="hold">
                                          <p:stCondLst>
                                            <p:cond delay="0"/>
                                          </p:stCondLst>
                                        </p:cTn>
                                        <p:tgtEl>
                                          <p:spTgt spid="52"/>
                                        </p:tgtEl>
                                        <p:attrNameLst>
                                          <p:attrName>style.visibility</p:attrName>
                                        </p:attrNameLst>
                                      </p:cBhvr>
                                      <p:to>
                                        <p:strVal val="hidden"/>
                                      </p:to>
                                    </p:set>
                                  </p:childTnLst>
                                </p:cTn>
                              </p:par>
                              <p:par>
                                <p:cTn id="37" presetID="1" presetClass="entr" presetSubtype="0" fill="hold" grpId="0" nodeType="withEffect">
                                  <p:stCondLst>
                                    <p:cond delay="0"/>
                                  </p:stCondLst>
                                  <p:childTnLst>
                                    <p:set>
                                      <p:cBhvr>
                                        <p:cTn id="38" dur="1" fill="hold">
                                          <p:stCondLst>
                                            <p:cond delay="0"/>
                                          </p:stCondLst>
                                        </p:cTn>
                                        <p:tgtEl>
                                          <p:spTgt spid="5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5"/>
                                        </p:tgtEl>
                                        <p:attrNameLst>
                                          <p:attrName>style.visibility</p:attrName>
                                        </p:attrNameLst>
                                      </p:cBhvr>
                                      <p:to>
                                        <p:strVal val="visible"/>
                                      </p:to>
                                    </p:set>
                                  </p:childTnLst>
                                </p:cTn>
                              </p:par>
                              <p:par>
                                <p:cTn id="43" presetID="1" presetClass="exit" presetSubtype="0" fill="hold" grpId="1" nodeType="withEffect">
                                  <p:stCondLst>
                                    <p:cond delay="0"/>
                                  </p:stCondLst>
                                  <p:childTnLst>
                                    <p:set>
                                      <p:cBhvr>
                                        <p:cTn id="44" dur="1" fill="hold">
                                          <p:stCondLst>
                                            <p:cond delay="0"/>
                                          </p:stCondLst>
                                        </p:cTn>
                                        <p:tgtEl>
                                          <p:spTgt spid="54"/>
                                        </p:tgtEl>
                                        <p:attrNameLst>
                                          <p:attrName>style.visibility</p:attrName>
                                        </p:attrNameLst>
                                      </p:cBhvr>
                                      <p:to>
                                        <p:strVal val="hidden"/>
                                      </p:to>
                                    </p:set>
                                  </p:childTnLst>
                                </p:cTn>
                              </p:par>
                              <p:par>
                                <p:cTn id="45" presetID="1" presetClass="entr" presetSubtype="0"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0" presetClass="path" presetSubtype="0" accel="50000" decel="50000" fill="hold" grpId="1" nodeType="clickEffect">
                                  <p:stCondLst>
                                    <p:cond delay="0"/>
                                  </p:stCondLst>
                                  <p:childTnLst>
                                    <p:animMotion origin="layout" path="M 5.55112E-17 2.22222E-6 L -0.13455 2.22222E-6 L -0.13455 0.51157 L -0.01719 0.51134 " pathEditMode="relative" rAng="0" ptsTypes="AAAA">
                                      <p:cBhvr>
                                        <p:cTn id="50" dur="500" fill="hold"/>
                                        <p:tgtEl>
                                          <p:spTgt spid="55"/>
                                        </p:tgtEl>
                                        <p:attrNameLst>
                                          <p:attrName>ppt_x</p:attrName>
                                          <p:attrName>ppt_y</p:attrName>
                                        </p:attrNameLst>
                                      </p:cBhvr>
                                      <p:rCtr x="-67" y="256"/>
                                    </p:animMotion>
                                  </p:childTnLst>
                                </p:cTn>
                              </p:par>
                              <p:par>
                                <p:cTn id="51" presetID="1" presetClass="exit" presetSubtype="0" fill="hold" grpId="1" nodeType="withEffect">
                                  <p:stCondLst>
                                    <p:cond delay="0"/>
                                  </p:stCondLst>
                                  <p:childTnLst>
                                    <p:set>
                                      <p:cBhvr>
                                        <p:cTn id="52" dur="1" fill="hold">
                                          <p:stCondLst>
                                            <p:cond delay="0"/>
                                          </p:stCondLst>
                                        </p:cTn>
                                        <p:tgtEl>
                                          <p:spTgt spid="56"/>
                                        </p:tgtEl>
                                        <p:attrNameLst>
                                          <p:attrName>style.visibility</p:attrName>
                                        </p:attrNameLst>
                                      </p:cBhvr>
                                      <p:to>
                                        <p:strVal val="hidden"/>
                                      </p:to>
                                    </p:set>
                                  </p:childTnLst>
                                </p:cTn>
                              </p:par>
                            </p:childTnLst>
                          </p:cTn>
                        </p:par>
                        <p:par>
                          <p:cTn id="53" fill="hold">
                            <p:stCondLst>
                              <p:cond delay="500"/>
                            </p:stCondLst>
                            <p:childTnLst>
                              <p:par>
                                <p:cTn id="54" presetID="1" presetClass="entr" presetSubtype="0" fill="hold" grpId="0" nodeType="afterEffect">
                                  <p:stCondLst>
                                    <p:cond delay="0"/>
                                  </p:stCondLst>
                                  <p:childTnLst>
                                    <p:set>
                                      <p:cBhvr>
                                        <p:cTn id="55" dur="1" fill="hold">
                                          <p:stCondLst>
                                            <p:cond delay="0"/>
                                          </p:stCondLst>
                                        </p:cTn>
                                        <p:tgtEl>
                                          <p:spTgt spid="57"/>
                                        </p:tgtEl>
                                        <p:attrNameLst>
                                          <p:attrName>style.visibility</p:attrName>
                                        </p:attrNameLst>
                                      </p:cBhvr>
                                      <p:to>
                                        <p:strVal val="visible"/>
                                      </p:to>
                                    </p:set>
                                  </p:childTnLst>
                                </p:cTn>
                              </p:par>
                              <p:par>
                                <p:cTn id="56" presetID="1" presetClass="exit" presetSubtype="0" fill="hold" grpId="2" nodeType="withEffect">
                                  <p:stCondLst>
                                    <p:cond delay="0"/>
                                  </p:stCondLst>
                                  <p:childTnLst>
                                    <p:set>
                                      <p:cBhvr>
                                        <p:cTn id="57" dur="1" fill="hold">
                                          <p:stCondLst>
                                            <p:cond delay="0"/>
                                          </p:stCondLst>
                                        </p:cTn>
                                        <p:tgtEl>
                                          <p:spTgt spid="55"/>
                                        </p:tgtEl>
                                        <p:attrNameLst>
                                          <p:attrName>style.visibility</p:attrName>
                                        </p:attrNameLst>
                                      </p:cBhvr>
                                      <p:to>
                                        <p:strVal val="hidden"/>
                                      </p:to>
                                    </p:set>
                                  </p:childTnLst>
                                </p:cTn>
                              </p:par>
                              <p:par>
                                <p:cTn id="58" presetID="1" presetClass="entr" presetSubtype="0" fill="hold" grpId="0" nodeType="withEffect">
                                  <p:stCondLst>
                                    <p:cond delay="0"/>
                                  </p:stCondLst>
                                  <p:childTnLst>
                                    <p:set>
                                      <p:cBhvr>
                                        <p:cTn id="59" dur="1" fill="hold">
                                          <p:stCondLst>
                                            <p:cond delay="0"/>
                                          </p:stCondLst>
                                        </p:cTn>
                                        <p:tgtEl>
                                          <p:spTgt spid="58"/>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nodeType="clickEffect">
                                  <p:stCondLst>
                                    <p:cond delay="0"/>
                                  </p:stCondLst>
                                  <p:childTnLst>
                                    <p:set>
                                      <p:cBhvr>
                                        <p:cTn id="63" dur="1" fill="hold">
                                          <p:stCondLst>
                                            <p:cond delay="0"/>
                                          </p:stCondLst>
                                        </p:cTn>
                                        <p:tgtEl>
                                          <p:spTgt spid="16"/>
                                        </p:tgtEl>
                                        <p:attrNameLst>
                                          <p:attrName>style.visibility</p:attrName>
                                        </p:attrNameLst>
                                      </p:cBhvr>
                                      <p:to>
                                        <p:strVal val="visible"/>
                                      </p:to>
                                    </p:set>
                                  </p:childTnLst>
                                </p:cTn>
                              </p:par>
                              <p:par>
                                <p:cTn id="64" presetID="1" presetClass="exit" presetSubtype="0" fill="hold" grpId="1" nodeType="withEffect">
                                  <p:stCondLst>
                                    <p:cond delay="0"/>
                                  </p:stCondLst>
                                  <p:childTnLst>
                                    <p:set>
                                      <p:cBhvr>
                                        <p:cTn id="65" dur="1" fill="hold">
                                          <p:stCondLst>
                                            <p:cond delay="0"/>
                                          </p:stCondLst>
                                        </p:cTn>
                                        <p:tgtEl>
                                          <p:spTgt spid="58"/>
                                        </p:tgtEl>
                                        <p:attrNameLst>
                                          <p:attrName>style.visibility</p:attrName>
                                        </p:attrNameLst>
                                      </p:cBhvr>
                                      <p:to>
                                        <p:strVal val="hidden"/>
                                      </p:to>
                                    </p:set>
                                  </p:childTnLst>
                                </p:cTn>
                              </p:par>
                              <p:par>
                                <p:cTn id="66" presetID="1" presetClass="exit" presetSubtype="0" fill="hold" grpId="1" nodeType="withEffect">
                                  <p:stCondLst>
                                    <p:cond delay="0"/>
                                  </p:stCondLst>
                                  <p:childTnLst>
                                    <p:set>
                                      <p:cBhvr>
                                        <p:cTn id="67" dur="1" fill="hold">
                                          <p:stCondLst>
                                            <p:cond delay="0"/>
                                          </p:stCondLst>
                                        </p:cTn>
                                        <p:tgtEl>
                                          <p:spTgt spid="57"/>
                                        </p:tgtEl>
                                        <p:attrNameLst>
                                          <p:attrName>style.visibility</p:attrName>
                                        </p:attrNameLst>
                                      </p:cBhvr>
                                      <p:to>
                                        <p:strVal val="hidden"/>
                                      </p:to>
                                    </p:set>
                                  </p:childTnLst>
                                </p:cTn>
                              </p:par>
                              <p:par>
                                <p:cTn id="68" presetID="1" presetClass="entr" presetSubtype="0" fill="hold" grpId="0" nodeType="withEffect">
                                  <p:stCondLst>
                                    <p:cond delay="0"/>
                                  </p:stCondLst>
                                  <p:childTnLst>
                                    <p:set>
                                      <p:cBhvr>
                                        <p:cTn id="69" dur="1" fill="hold">
                                          <p:stCondLst>
                                            <p:cond delay="0"/>
                                          </p:stCondLst>
                                        </p:cTn>
                                        <p:tgtEl>
                                          <p:spTgt spid="62"/>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0" presetClass="path" presetSubtype="0" accel="50000" decel="50000" fill="hold" nodeType="clickEffect">
                                  <p:stCondLst>
                                    <p:cond delay="0"/>
                                  </p:stCondLst>
                                  <p:childTnLst>
                                    <p:animMotion origin="layout" path="M -3.33333E-6 0.01019 L -3.33333E-6 -0.17292 L 0.23091 -0.17292 L 0.23125 -0.35185 " pathEditMode="relative" rAng="0" ptsTypes="AAAA">
                                      <p:cBhvr>
                                        <p:cTn id="73" dur="500" fill="hold"/>
                                        <p:tgtEl>
                                          <p:spTgt spid="16"/>
                                        </p:tgtEl>
                                        <p:attrNameLst>
                                          <p:attrName>ppt_x</p:attrName>
                                          <p:attrName>ppt_y</p:attrName>
                                        </p:attrNameLst>
                                      </p:cBhvr>
                                      <p:rCtr x="116" y="-181"/>
                                    </p:animMotion>
                                  </p:childTnLst>
                                </p:cTn>
                              </p:par>
                              <p:par>
                                <p:cTn id="74" presetID="1" presetClass="exit" presetSubtype="0" fill="hold" grpId="1" nodeType="withEffect">
                                  <p:stCondLst>
                                    <p:cond delay="0"/>
                                  </p:stCondLst>
                                  <p:childTnLst>
                                    <p:set>
                                      <p:cBhvr>
                                        <p:cTn id="75" dur="1" fill="hold">
                                          <p:stCondLst>
                                            <p:cond delay="0"/>
                                          </p:stCondLst>
                                        </p:cTn>
                                        <p:tgtEl>
                                          <p:spTgt spid="62"/>
                                        </p:tgtEl>
                                        <p:attrNameLst>
                                          <p:attrName>style.visibility</p:attrName>
                                        </p:attrNameLst>
                                      </p:cBhvr>
                                      <p:to>
                                        <p:strVal val="hidden"/>
                                      </p:to>
                                    </p:set>
                                  </p:childTnLst>
                                </p:cTn>
                              </p:par>
                            </p:childTnLst>
                          </p:cTn>
                        </p:par>
                        <p:par>
                          <p:cTn id="76" fill="hold">
                            <p:stCondLst>
                              <p:cond delay="500"/>
                            </p:stCondLst>
                            <p:childTnLst>
                              <p:par>
                                <p:cTn id="77" presetID="1" presetClass="entr" presetSubtype="0" fill="hold" nodeType="afterEffect">
                                  <p:stCondLst>
                                    <p:cond delay="0"/>
                                  </p:stCondLst>
                                  <p:childTnLst>
                                    <p:set>
                                      <p:cBhvr>
                                        <p:cTn id="78" dur="1" fill="hold">
                                          <p:stCondLst>
                                            <p:cond delay="0"/>
                                          </p:stCondLst>
                                        </p:cTn>
                                        <p:tgtEl>
                                          <p:spTgt spid="43"/>
                                        </p:tgtEl>
                                        <p:attrNameLst>
                                          <p:attrName>style.visibility</p:attrName>
                                        </p:attrNameLst>
                                      </p:cBhvr>
                                      <p:to>
                                        <p:strVal val="visible"/>
                                      </p:to>
                                    </p:set>
                                  </p:childTnLst>
                                </p:cTn>
                              </p:par>
                              <p:par>
                                <p:cTn id="79" presetID="1" presetClass="exit" presetSubtype="0" fill="hold" nodeType="withEffect">
                                  <p:stCondLst>
                                    <p:cond delay="0"/>
                                  </p:stCondLst>
                                  <p:childTnLst>
                                    <p:set>
                                      <p:cBhvr>
                                        <p:cTn id="80" dur="1" fill="hold">
                                          <p:stCondLst>
                                            <p:cond delay="0"/>
                                          </p:stCondLst>
                                        </p:cTn>
                                        <p:tgtEl>
                                          <p:spTgt spid="16"/>
                                        </p:tgtEl>
                                        <p:attrNameLst>
                                          <p:attrName>style.visibility</p:attrName>
                                        </p:attrNameLst>
                                      </p:cBhvr>
                                      <p:to>
                                        <p:strVal val="hidden"/>
                                      </p:to>
                                    </p:set>
                                  </p:childTnLst>
                                </p:cTn>
                              </p:par>
                              <p:par>
                                <p:cTn id="81" presetID="1" presetClass="entr" presetSubtype="0" fill="hold" grpId="0" nodeType="withEffect">
                                  <p:stCondLst>
                                    <p:cond delay="0"/>
                                  </p:stCondLst>
                                  <p:childTnLst>
                                    <p:set>
                                      <p:cBhvr>
                                        <p:cTn id="82" dur="1" fill="hold">
                                          <p:stCondLst>
                                            <p:cond delay="0"/>
                                          </p:stCondLst>
                                        </p:cTn>
                                        <p:tgtEl>
                                          <p:spTgt spid="66"/>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74"/>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75"/>
                                        </p:tgtEl>
                                        <p:attrNameLst>
                                          <p:attrName>style.visibility</p:attrName>
                                        </p:attrNameLst>
                                      </p:cBhvr>
                                      <p:to>
                                        <p:strVal val="visible"/>
                                      </p:to>
                                    </p:set>
                                  </p:childTnLst>
                                </p:cTn>
                              </p:par>
                              <p:par>
                                <p:cTn id="89" presetID="1" presetClass="exit" presetSubtype="0" fill="hold" grpId="1" nodeType="withEffect">
                                  <p:stCondLst>
                                    <p:cond delay="0"/>
                                  </p:stCondLst>
                                  <p:childTnLst>
                                    <p:set>
                                      <p:cBhvr>
                                        <p:cTn id="90" dur="1" fill="hold">
                                          <p:stCondLst>
                                            <p:cond delay="0"/>
                                          </p:stCondLst>
                                        </p:cTn>
                                        <p:tgtEl>
                                          <p:spTgt spid="66"/>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44"/>
                                        </p:tgtEl>
                                        <p:attrNameLst>
                                          <p:attrName>style.visibility</p:attrName>
                                        </p:attrNameLst>
                                      </p:cBhvr>
                                      <p:to>
                                        <p:strVal val="visible"/>
                                      </p:to>
                                    </p:set>
                                  </p:childTnLst>
                                </p:cTn>
                              </p:par>
                              <p:par>
                                <p:cTn id="95" presetID="1" presetClass="exit" presetSubtype="0" fill="hold" nodeType="withEffect">
                                  <p:stCondLst>
                                    <p:cond delay="0"/>
                                  </p:stCondLst>
                                  <p:childTnLst>
                                    <p:set>
                                      <p:cBhvr>
                                        <p:cTn id="96" dur="1" fill="hold">
                                          <p:stCondLst>
                                            <p:cond delay="0"/>
                                          </p:stCondLst>
                                        </p:cTn>
                                        <p:tgtEl>
                                          <p:spTgt spid="43"/>
                                        </p:tgtEl>
                                        <p:attrNameLst>
                                          <p:attrName>style.visibility</p:attrName>
                                        </p:attrNameLst>
                                      </p:cBhvr>
                                      <p:to>
                                        <p:strVal val="hidden"/>
                                      </p:to>
                                    </p:set>
                                  </p:childTnLst>
                                </p:cTn>
                              </p:par>
                              <p:par>
                                <p:cTn id="97" presetID="1" presetClass="entr" presetSubtype="0" fill="hold" grpId="0" nodeType="withEffect">
                                  <p:stCondLst>
                                    <p:cond delay="0"/>
                                  </p:stCondLst>
                                  <p:childTnLst>
                                    <p:set>
                                      <p:cBhvr>
                                        <p:cTn id="98" dur="1" fill="hold">
                                          <p:stCondLst>
                                            <p:cond delay="0"/>
                                          </p:stCondLst>
                                        </p:cTn>
                                        <p:tgtEl>
                                          <p:spTgt spid="70"/>
                                        </p:tgtEl>
                                        <p:attrNameLst>
                                          <p:attrName>style.visibility</p:attrName>
                                        </p:attrNameLst>
                                      </p:cBhvr>
                                      <p:to>
                                        <p:strVal val="visible"/>
                                      </p:to>
                                    </p:set>
                                  </p:childTnLst>
                                </p:cTn>
                              </p:par>
                              <p:par>
                                <p:cTn id="99" presetID="1" presetClass="exit" presetSubtype="0" fill="hold" grpId="1" nodeType="withEffect">
                                  <p:stCondLst>
                                    <p:cond delay="0"/>
                                  </p:stCondLst>
                                  <p:childTnLst>
                                    <p:set>
                                      <p:cBhvr>
                                        <p:cTn id="100" dur="1" fill="hold">
                                          <p:stCondLst>
                                            <p:cond delay="0"/>
                                          </p:stCondLst>
                                        </p:cTn>
                                        <p:tgtEl>
                                          <p:spTgt spid="7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5" grpId="0"/>
      <p:bldP spid="40" grpId="0"/>
      <p:bldP spid="49" grpId="0" animBg="1"/>
      <p:bldP spid="49" grpId="1" animBg="1"/>
      <p:bldP spid="52" grpId="0" animBg="1"/>
      <p:bldP spid="52" grpId="1" animBg="1"/>
      <p:bldP spid="53" grpId="0" animBg="1"/>
      <p:bldP spid="54" grpId="0" animBg="1"/>
      <p:bldP spid="54" grpId="1" animBg="1"/>
      <p:bldP spid="55" grpId="0" animBg="1"/>
      <p:bldP spid="55" grpId="1" animBg="1"/>
      <p:bldP spid="55" grpId="2" animBg="1"/>
      <p:bldP spid="56" grpId="0" animBg="1"/>
      <p:bldP spid="56" grpId="1" animBg="1"/>
      <p:bldP spid="57" grpId="0" animBg="1"/>
      <p:bldP spid="57" grpId="1" animBg="1"/>
      <p:bldP spid="58" grpId="0" animBg="1"/>
      <p:bldP spid="58" grpId="1" animBg="1"/>
      <p:bldP spid="62" grpId="0" animBg="1"/>
      <p:bldP spid="62" grpId="1" animBg="1"/>
      <p:bldP spid="66" grpId="0" animBg="1"/>
      <p:bldP spid="66" grpId="1" animBg="1"/>
      <p:bldP spid="70" grpId="0" animBg="1"/>
      <p:bldP spid="75" grpId="0" animBg="1"/>
      <p:bldP spid="75"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837909"/>
            <a:ext cx="7921912" cy="1337595"/>
          </a:xfrm>
        </p:spPr>
        <p:txBody>
          <a:bodyPr/>
          <a:lstStyle/>
          <a:p>
            <a:r>
              <a:rPr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Patterns for Always-Responsive Apps &amp; Services</a:t>
            </a:r>
            <a:endParaRPr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Mario Szpuszta</a:t>
            </a:r>
          </a:p>
          <a:p>
            <a:r>
              <a:rPr lang="en-US" dirty="0" err="1" smtClean="0">
                <a:solidFill>
                  <a:schemeClr val="tx1"/>
                </a:solidFill>
              </a:rPr>
              <a:t>Snr</a:t>
            </a:r>
            <a:r>
              <a:rPr lang="en-US" dirty="0" smtClean="0">
                <a:solidFill>
                  <a:schemeClr val="tx1"/>
                </a:solidFill>
              </a:rPr>
              <a:t>. Architect Advisor</a:t>
            </a:r>
          </a:p>
          <a:p>
            <a:r>
              <a:rPr lang="en-US" dirty="0" smtClean="0">
                <a:solidFill>
                  <a:schemeClr val="tx1"/>
                </a:solidFill>
              </a:rPr>
              <a:t>Microsoft Austria</a:t>
            </a:r>
          </a:p>
          <a:p>
            <a:r>
              <a:rPr lang="en-US" dirty="0" smtClean="0">
                <a:solidFill>
                  <a:schemeClr val="tx1"/>
                </a:solidFill>
              </a:rPr>
              <a:t>Session Code: ARC305</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smtClean="0"/>
              <a:t>.NET 4.0 Task Parallel Library</a:t>
            </a:r>
            <a:endParaRPr lang="de-AT" dirty="0"/>
          </a:p>
        </p:txBody>
      </p:sp>
      <p:sp>
        <p:nvSpPr>
          <p:cNvPr id="3" name="Text Placeholder 2"/>
          <p:cNvSpPr>
            <a:spLocks noGrp="1"/>
          </p:cNvSpPr>
          <p:nvPr>
            <p:ph type="body" sz="quarter" idx="10"/>
          </p:nvPr>
        </p:nvSpPr>
        <p:spPr/>
        <p:txBody>
          <a:bodyPr/>
          <a:lstStyle/>
          <a:p>
            <a:r>
              <a:rPr lang="de-AT" smtClean="0"/>
              <a:t>System.Threading, System.Threading.Tasks</a:t>
            </a:r>
          </a:p>
          <a:p>
            <a:pPr lvl="1"/>
            <a:r>
              <a:rPr lang="de-AT" smtClean="0"/>
              <a:t>Job-Queue: Items queued in a ThreadPool</a:t>
            </a:r>
          </a:p>
          <a:p>
            <a:pPr lvl="1"/>
            <a:r>
              <a:rPr lang="de-AT" smtClean="0"/>
              <a:t>IQueueManager: ThreadPool and sync.-structs</a:t>
            </a:r>
          </a:p>
          <a:p>
            <a:pPr lvl="1"/>
            <a:r>
              <a:rPr lang="de-AT" smtClean="0"/>
              <a:t>IJob: Task-class or Delegate on your classes</a:t>
            </a:r>
          </a:p>
          <a:p>
            <a:pPr lvl="3"/>
            <a:endParaRPr lang="de-AT" smtClean="0"/>
          </a:p>
          <a:p>
            <a:r>
              <a:rPr lang="de-AT" smtClean="0"/>
              <a:t>Built by your own development teams</a:t>
            </a:r>
          </a:p>
          <a:p>
            <a:pPr lvl="1"/>
            <a:r>
              <a:rPr lang="de-AT" smtClean="0"/>
              <a:t>ICommand (again, think of WPF)</a:t>
            </a:r>
          </a:p>
          <a:p>
            <a:pPr lvl="1"/>
            <a:r>
              <a:rPr lang="de-AT" smtClean="0"/>
              <a:t>ICommandProcessor, IMessageGateway</a:t>
            </a:r>
          </a:p>
          <a:p>
            <a:pPr lvl="1"/>
            <a:r>
              <a:rPr lang="de-AT" smtClean="0"/>
              <a:t>INotify (alternative: Action&lt;x,y,z&gt;)</a:t>
            </a:r>
            <a:endParaRPr lang="de-AT" dirty="0" smtClean="0"/>
          </a:p>
        </p:txBody>
      </p:sp>
    </p:spTree>
    <p:extLst>
      <p:ext uri="{BB962C8B-B14F-4D97-AF65-F5344CB8AC3E}">
        <p14:creationId xmlns:p14="http://schemas.microsoft.com/office/powerpoint/2007/7/12/main" xmlns="" val="51653018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AT" smtClean="0"/>
              <a:t>Task Library of the CCR 4.0</a:t>
            </a:r>
            <a:endParaRPr lang="de-AT" dirty="0"/>
          </a:p>
        </p:txBody>
      </p:sp>
      <p:sp>
        <p:nvSpPr>
          <p:cNvPr id="5" name="Rectangle 4"/>
          <p:cNvSpPr/>
          <p:nvPr/>
        </p:nvSpPr>
        <p:spPr bwMode="auto">
          <a:xfrm>
            <a:off x="206915" y="2876836"/>
            <a:ext cx="8659499" cy="3430304"/>
          </a:xfrm>
          <a:prstGeom prst="rect">
            <a:avLst/>
          </a:prstGeom>
          <a:solidFill>
            <a:schemeClr val="tx1">
              <a:alpha val="80000"/>
            </a:schemeClr>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300" dirty="0" smtClean="0">
              <a:solidFill>
                <a:srgbClr val="FFFFFF"/>
              </a:solidFill>
            </a:endParaRPr>
          </a:p>
        </p:txBody>
      </p:sp>
      <p:sp>
        <p:nvSpPr>
          <p:cNvPr id="6" name="Rounded Rectangle 5"/>
          <p:cNvSpPr/>
          <p:nvPr/>
        </p:nvSpPr>
        <p:spPr bwMode="auto">
          <a:xfrm>
            <a:off x="196463" y="2357430"/>
            <a:ext cx="4661289" cy="554241"/>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3200" dirty="0" err="1" smtClean="0">
                <a:solidFill>
                  <a:srgbClr val="FFFFFF"/>
                </a:solidFill>
              </a:rPr>
              <a:t>System.Threading.Tasks</a:t>
            </a:r>
            <a:endParaRPr lang="en-GB" sz="3200" dirty="0" smtClean="0">
              <a:solidFill>
                <a:srgbClr val="FFFFFF"/>
              </a:solidFill>
            </a:endParaRPr>
          </a:p>
        </p:txBody>
      </p:sp>
      <p:grpSp>
        <p:nvGrpSpPr>
          <p:cNvPr id="2" name="Group 6"/>
          <p:cNvGrpSpPr/>
          <p:nvPr/>
        </p:nvGrpSpPr>
        <p:grpSpPr>
          <a:xfrm>
            <a:off x="280343" y="3089525"/>
            <a:ext cx="4033242" cy="722660"/>
            <a:chOff x="1447155" y="3764344"/>
            <a:chExt cx="3918380" cy="722660"/>
          </a:xfrm>
        </p:grpSpPr>
        <p:sp>
          <p:nvSpPr>
            <p:cNvPr id="8" name="Rectangle 7"/>
            <p:cNvSpPr>
              <a:spLocks noChangeArrowheads="1"/>
            </p:cNvSpPr>
            <p:nvPr/>
          </p:nvSpPr>
          <p:spPr bwMode="auto">
            <a:xfrm>
              <a:off x="1468926" y="4117678"/>
              <a:ext cx="3896609" cy="369326"/>
            </a:xfrm>
            <a:prstGeom prst="rect">
              <a:avLst/>
            </a:prstGeom>
            <a:solidFill>
              <a:srgbClr val="FFFFFF"/>
            </a:solidFill>
            <a:ln w="19050">
              <a:solidFill>
                <a:schemeClr val="accent6"/>
              </a:solidFill>
              <a:miter lim="800000"/>
              <a:headEnd/>
              <a:tailEnd/>
            </a:ln>
            <a:effectLst/>
            <a:scene3d>
              <a:camera prst="orthographicFront">
                <a:rot lat="0" lon="0" rev="0"/>
              </a:camera>
              <a:lightRig rig="contrasting" dir="t">
                <a:rot lat="0" lon="0" rev="1500000"/>
              </a:lightRig>
            </a:scene3d>
            <a:sp3d prstMaterial="metal">
              <a:bevelT w="88900" h="88900"/>
            </a:sp3d>
          </p:spPr>
          <p:txBody>
            <a:bodyPr wrap="square" lIns="182880" tIns="45717" rIns="91434" bIns="45717" numCol="1" anchor="ctr">
              <a:spAutoFit/>
            </a:bodyPr>
            <a:lstStyle/>
            <a:p>
              <a:pPr algn="l" rtl="0" eaLnBrk="0" hangingPunct="0"/>
              <a:r>
                <a:rPr lang="en-US" b="1" dirty="0" err="1" smtClean="0">
                  <a:solidFill>
                    <a:schemeClr val="accent3"/>
                  </a:solidFill>
                  <a:latin typeface="Lucida Console" pitchFamily="49" charset="0"/>
                </a:rPr>
                <a:t>Task</a:t>
              </a:r>
              <a:r>
                <a:rPr lang="en-US" b="1" kern="1200" dirty="0" err="1" smtClean="0">
                  <a:solidFill>
                    <a:prstClr val="black"/>
                  </a:solidFill>
                  <a:latin typeface="Lucida Console" pitchFamily="49" charset="0"/>
                  <a:ea typeface="+mn-ea"/>
                  <a:cs typeface="+mn-cs"/>
                </a:rPr>
                <a:t>.StartNew</a:t>
              </a:r>
              <a:r>
                <a:rPr lang="en-US" b="1" kern="1200" dirty="0" smtClean="0">
                  <a:solidFill>
                    <a:prstClr val="black"/>
                  </a:solidFill>
                  <a:latin typeface="Lucida Console" pitchFamily="49" charset="0"/>
                  <a:ea typeface="+mn-ea"/>
                  <a:cs typeface="+mn-cs"/>
                </a:rPr>
                <a:t>(…);</a:t>
              </a:r>
              <a:endParaRPr lang="en-US" b="1" kern="1200" dirty="0">
                <a:solidFill>
                  <a:prstClr val="black"/>
                </a:solidFill>
                <a:latin typeface="Lucida Console" pitchFamily="49" charset="0"/>
                <a:ea typeface="+mn-ea"/>
                <a:cs typeface="+mn-cs"/>
              </a:endParaRPr>
            </a:p>
          </p:txBody>
        </p:sp>
        <p:sp>
          <p:nvSpPr>
            <p:cNvPr id="9" name="Rounded Rectangle 8"/>
            <p:cNvSpPr/>
            <p:nvPr/>
          </p:nvSpPr>
          <p:spPr bwMode="auto">
            <a:xfrm>
              <a:off x="1447155" y="3764344"/>
              <a:ext cx="1407798" cy="342448"/>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400" dirty="0" smtClean="0">
                  <a:solidFill>
                    <a:srgbClr val="FFFFFF"/>
                  </a:solidFill>
                </a:rPr>
                <a:t>Starting</a:t>
              </a:r>
            </a:p>
          </p:txBody>
        </p:sp>
      </p:grpSp>
      <p:grpSp>
        <p:nvGrpSpPr>
          <p:cNvPr id="3" name="Group 9"/>
          <p:cNvGrpSpPr/>
          <p:nvPr/>
        </p:nvGrpSpPr>
        <p:grpSpPr>
          <a:xfrm>
            <a:off x="4403037" y="3089524"/>
            <a:ext cx="4385997" cy="1269100"/>
            <a:chOff x="1089217" y="5060055"/>
            <a:chExt cx="3918231" cy="1492039"/>
          </a:xfrm>
        </p:grpSpPr>
        <p:sp>
          <p:nvSpPr>
            <p:cNvPr id="11" name="Rectangle 10"/>
            <p:cNvSpPr>
              <a:spLocks noChangeArrowheads="1"/>
            </p:cNvSpPr>
            <p:nvPr/>
          </p:nvSpPr>
          <p:spPr bwMode="auto">
            <a:xfrm>
              <a:off x="1121875" y="5466572"/>
              <a:ext cx="3885573" cy="1085522"/>
            </a:xfrm>
            <a:prstGeom prst="rect">
              <a:avLst/>
            </a:prstGeom>
            <a:solidFill>
              <a:srgbClr val="FFFFFF"/>
            </a:solidFill>
            <a:ln w="19050">
              <a:solidFill>
                <a:schemeClr val="accent6"/>
              </a:solidFill>
              <a:miter lim="800000"/>
              <a:headEnd/>
              <a:tailEnd/>
            </a:ln>
            <a:effectLst/>
            <a:scene3d>
              <a:camera prst="orthographicFront">
                <a:rot lat="0" lon="0" rev="0"/>
              </a:camera>
              <a:lightRig rig="contrasting" dir="t">
                <a:rot lat="0" lon="0" rev="1500000"/>
              </a:lightRig>
            </a:scene3d>
            <a:sp3d prstMaterial="metal">
              <a:bevelT w="88900" h="88900"/>
            </a:sp3d>
          </p:spPr>
          <p:txBody>
            <a:bodyPr wrap="square" lIns="182880" tIns="45717" rIns="91434" bIns="45717" numCol="1" anchor="ctr">
              <a:spAutoFit/>
            </a:bodyPr>
            <a:lstStyle/>
            <a:p>
              <a:pPr algn="l" rtl="0" eaLnBrk="0" hangingPunct="0"/>
              <a:r>
                <a:rPr lang="en-US" b="1" kern="1200" dirty="0" err="1">
                  <a:solidFill>
                    <a:srgbClr val="C0504D"/>
                  </a:solidFill>
                  <a:latin typeface="Lucida Console" pitchFamily="49" charset="0"/>
                  <a:ea typeface="+mn-ea"/>
                  <a:cs typeface="+mn-cs"/>
                </a:rPr>
                <a:t>var</a:t>
              </a:r>
              <a:r>
                <a:rPr lang="en-US" b="1" kern="1200" dirty="0">
                  <a:solidFill>
                    <a:prstClr val="black"/>
                  </a:solidFill>
                  <a:latin typeface="Lucida Console" pitchFamily="49" charset="0"/>
                  <a:ea typeface="+mn-ea"/>
                  <a:cs typeface="+mn-cs"/>
                </a:rPr>
                <a:t> p = </a:t>
              </a:r>
              <a:r>
                <a:rPr lang="en-US" b="1" dirty="0" err="1">
                  <a:solidFill>
                    <a:schemeClr val="accent3"/>
                  </a:solidFill>
                  <a:latin typeface="Lucida Console" pitchFamily="49" charset="0"/>
                </a:rPr>
                <a:t>Task</a:t>
              </a:r>
              <a:r>
                <a:rPr lang="en-US" b="1" kern="1200" dirty="0" err="1">
                  <a:solidFill>
                    <a:prstClr val="black"/>
                  </a:solidFill>
                  <a:latin typeface="Lucida Console" pitchFamily="49" charset="0"/>
                  <a:ea typeface="+mn-ea"/>
                  <a:cs typeface="+mn-cs"/>
                </a:rPr>
                <a:t>.StartNew</a:t>
              </a:r>
              <a:r>
                <a:rPr lang="en-US" b="1" kern="1200" dirty="0">
                  <a:solidFill>
                    <a:prstClr val="black"/>
                  </a:solidFill>
                  <a:latin typeface="Lucida Console" pitchFamily="49" charset="0"/>
                  <a:ea typeface="+mn-ea"/>
                  <a:cs typeface="+mn-cs"/>
                </a:rPr>
                <a:t>(() =&gt; {</a:t>
              </a:r>
            </a:p>
            <a:p>
              <a:pPr algn="l" rtl="0" eaLnBrk="0" hangingPunct="0"/>
              <a:r>
                <a:rPr lang="en-US" b="1" kern="1200" dirty="0">
                  <a:solidFill>
                    <a:prstClr val="black"/>
                  </a:solidFill>
                  <a:latin typeface="Lucida Console" pitchFamily="49" charset="0"/>
                  <a:ea typeface="+mn-ea"/>
                  <a:cs typeface="+mn-cs"/>
                </a:rPr>
                <a:t>    </a:t>
              </a:r>
              <a:r>
                <a:rPr lang="en-US" b="1" kern="1200" dirty="0" err="1">
                  <a:solidFill>
                    <a:srgbClr val="C0504D"/>
                  </a:solidFill>
                  <a:latin typeface="Lucida Console" pitchFamily="49" charset="0"/>
                  <a:ea typeface="+mn-ea"/>
                  <a:cs typeface="+mn-cs"/>
                </a:rPr>
                <a:t>var</a:t>
              </a:r>
              <a:r>
                <a:rPr lang="en-US" b="1" kern="1200" dirty="0">
                  <a:solidFill>
                    <a:prstClr val="black"/>
                  </a:solidFill>
                  <a:latin typeface="Lucida Console" pitchFamily="49" charset="0"/>
                  <a:ea typeface="+mn-ea"/>
                  <a:cs typeface="+mn-cs"/>
                </a:rPr>
                <a:t> </a:t>
              </a:r>
              <a:r>
                <a:rPr lang="en-US" b="1" kern="1200" dirty="0" smtClean="0">
                  <a:solidFill>
                    <a:prstClr val="black"/>
                  </a:solidFill>
                  <a:latin typeface="Lucida Console" pitchFamily="49" charset="0"/>
                  <a:ea typeface="+mn-ea"/>
                  <a:cs typeface="+mn-cs"/>
                </a:rPr>
                <a:t>t </a:t>
              </a:r>
              <a:r>
                <a:rPr lang="en-US" b="1" kern="1200" dirty="0">
                  <a:solidFill>
                    <a:prstClr val="black"/>
                  </a:solidFill>
                  <a:latin typeface="Lucida Console" pitchFamily="49" charset="0"/>
                  <a:ea typeface="+mn-ea"/>
                  <a:cs typeface="+mn-cs"/>
                </a:rPr>
                <a:t>= </a:t>
              </a:r>
              <a:r>
                <a:rPr lang="en-US" b="1" dirty="0" err="1">
                  <a:solidFill>
                    <a:schemeClr val="accent3"/>
                  </a:solidFill>
                  <a:latin typeface="Lucida Console" pitchFamily="49" charset="0"/>
                </a:rPr>
                <a:t>Task</a:t>
              </a:r>
              <a:r>
                <a:rPr lang="en-US" b="1" kern="1200" dirty="0" err="1">
                  <a:solidFill>
                    <a:prstClr val="black"/>
                  </a:solidFill>
                  <a:latin typeface="Lucida Console" pitchFamily="49" charset="0"/>
                  <a:ea typeface="+mn-ea"/>
                  <a:cs typeface="+mn-cs"/>
                </a:rPr>
                <a:t>.StartNew</a:t>
              </a:r>
              <a:r>
                <a:rPr lang="en-US" b="1" kern="1200" dirty="0">
                  <a:solidFill>
                    <a:prstClr val="black"/>
                  </a:solidFill>
                  <a:latin typeface="Lucida Console" pitchFamily="49" charset="0"/>
                  <a:ea typeface="+mn-ea"/>
                  <a:cs typeface="+mn-cs"/>
                </a:rPr>
                <a:t>(…);</a:t>
              </a:r>
              <a:br>
                <a:rPr lang="en-US" b="1" kern="1200" dirty="0">
                  <a:solidFill>
                    <a:prstClr val="black"/>
                  </a:solidFill>
                  <a:latin typeface="Lucida Console" pitchFamily="49" charset="0"/>
                  <a:ea typeface="+mn-ea"/>
                  <a:cs typeface="+mn-cs"/>
                </a:rPr>
              </a:br>
              <a:r>
                <a:rPr lang="en-US" b="1" kern="1200" dirty="0">
                  <a:solidFill>
                    <a:prstClr val="black"/>
                  </a:solidFill>
                  <a:latin typeface="Lucida Console" pitchFamily="49" charset="0"/>
                  <a:ea typeface="+mn-ea"/>
                  <a:cs typeface="+mn-cs"/>
                </a:rPr>
                <a:t>});</a:t>
              </a:r>
            </a:p>
          </p:txBody>
        </p:sp>
        <p:sp>
          <p:nvSpPr>
            <p:cNvPr id="12" name="Rounded Rectangle 11"/>
            <p:cNvSpPr/>
            <p:nvPr/>
          </p:nvSpPr>
          <p:spPr bwMode="auto">
            <a:xfrm>
              <a:off x="1089217" y="5060055"/>
              <a:ext cx="1722548" cy="402606"/>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400" dirty="0" smtClean="0">
                  <a:solidFill>
                    <a:srgbClr val="FFFFFF"/>
                  </a:solidFill>
                </a:rPr>
                <a:t>Parent/Child</a:t>
              </a:r>
            </a:p>
          </p:txBody>
        </p:sp>
      </p:grpSp>
      <p:grpSp>
        <p:nvGrpSpPr>
          <p:cNvPr id="7" name="Group 12"/>
          <p:cNvGrpSpPr/>
          <p:nvPr/>
        </p:nvGrpSpPr>
        <p:grpSpPr>
          <a:xfrm>
            <a:off x="4403037" y="4666709"/>
            <a:ext cx="4385997" cy="1528361"/>
            <a:chOff x="6325850" y="5060054"/>
            <a:chExt cx="3890885" cy="1646224"/>
          </a:xfrm>
        </p:grpSpPr>
        <p:sp>
          <p:nvSpPr>
            <p:cNvPr id="14" name="Rectangle 13"/>
            <p:cNvSpPr>
              <a:spLocks noChangeArrowheads="1"/>
            </p:cNvSpPr>
            <p:nvPr/>
          </p:nvSpPr>
          <p:spPr bwMode="auto">
            <a:xfrm>
              <a:off x="6341261" y="5413389"/>
              <a:ext cx="3875474" cy="1292889"/>
            </a:xfrm>
            <a:prstGeom prst="rect">
              <a:avLst/>
            </a:prstGeom>
            <a:solidFill>
              <a:srgbClr val="FFFFFF"/>
            </a:solidFill>
            <a:ln w="19050">
              <a:solidFill>
                <a:schemeClr val="accent6"/>
              </a:solidFill>
              <a:miter lim="800000"/>
              <a:headEnd/>
              <a:tailEnd/>
            </a:ln>
            <a:effectLst/>
            <a:scene3d>
              <a:camera prst="orthographicFront">
                <a:rot lat="0" lon="0" rev="0"/>
              </a:camera>
              <a:lightRig rig="contrasting" dir="t">
                <a:rot lat="0" lon="0" rev="1500000"/>
              </a:lightRig>
            </a:scene3d>
            <a:sp3d prstMaterial="metal">
              <a:bevelT w="88900" h="88900"/>
            </a:sp3d>
          </p:spPr>
          <p:txBody>
            <a:bodyPr wrap="square" lIns="182880" tIns="45717" rIns="91434" bIns="45717" numCol="1" anchor="ctr">
              <a:spAutoFit/>
            </a:bodyPr>
            <a:lstStyle/>
            <a:p>
              <a:pPr algn="l" rtl="0" eaLnBrk="0" hangingPunct="0"/>
              <a:r>
                <a:rPr lang="en-US" b="1" kern="1200" dirty="0" err="1">
                  <a:solidFill>
                    <a:srgbClr val="C0504D"/>
                  </a:solidFill>
                  <a:latin typeface="Lucida Console" pitchFamily="49" charset="0"/>
                  <a:ea typeface="+mn-ea"/>
                  <a:cs typeface="+mn-cs"/>
                </a:rPr>
                <a:t>var</a:t>
              </a:r>
              <a:r>
                <a:rPr lang="en-US" b="1" kern="1200" dirty="0">
                  <a:solidFill>
                    <a:prstClr val="black"/>
                  </a:solidFill>
                  <a:latin typeface="Lucida Console" pitchFamily="49" charset="0"/>
                  <a:ea typeface="+mn-ea"/>
                  <a:cs typeface="+mn-cs"/>
                </a:rPr>
                <a:t> </a:t>
              </a:r>
              <a:r>
                <a:rPr lang="en-US" b="1" kern="1200" dirty="0" smtClean="0">
                  <a:solidFill>
                    <a:prstClr val="black"/>
                  </a:solidFill>
                  <a:latin typeface="Lucida Console" pitchFamily="49" charset="0"/>
                  <a:ea typeface="+mn-ea"/>
                  <a:cs typeface="+mn-cs"/>
                </a:rPr>
                <a:t>f </a:t>
              </a:r>
              <a:r>
                <a:rPr lang="en-US" b="1" kern="1200" dirty="0">
                  <a:solidFill>
                    <a:prstClr val="black"/>
                  </a:solidFill>
                  <a:latin typeface="Lucida Console" pitchFamily="49" charset="0"/>
                  <a:ea typeface="+mn-ea"/>
                  <a:cs typeface="+mn-cs"/>
                </a:rPr>
                <a:t>= </a:t>
              </a:r>
            </a:p>
            <a:p>
              <a:pPr algn="l" rtl="0" eaLnBrk="0" hangingPunct="0"/>
              <a:r>
                <a:rPr lang="en-US" b="1" kern="1200" dirty="0">
                  <a:solidFill>
                    <a:prstClr val="black"/>
                  </a:solidFill>
                  <a:latin typeface="Lucida Console" pitchFamily="49" charset="0"/>
                  <a:ea typeface="+mn-ea"/>
                  <a:cs typeface="+mn-cs"/>
                </a:rPr>
                <a:t>  </a:t>
              </a:r>
              <a:r>
                <a:rPr lang="en-US" b="1" dirty="0" err="1">
                  <a:solidFill>
                    <a:schemeClr val="accent3"/>
                  </a:solidFill>
                  <a:latin typeface="Lucida Console" pitchFamily="49" charset="0"/>
                </a:rPr>
                <a:t>Future</a:t>
              </a:r>
              <a:r>
                <a:rPr lang="en-US" b="1" kern="1200" dirty="0" err="1">
                  <a:solidFill>
                    <a:prstClr val="black"/>
                  </a:solidFill>
                  <a:latin typeface="Lucida Console" pitchFamily="49" charset="0"/>
                  <a:ea typeface="+mn-ea"/>
                  <a:cs typeface="+mn-cs"/>
                </a:rPr>
                <a:t>.StartNew</a:t>
              </a:r>
              <a:r>
                <a:rPr lang="en-US" b="1" kern="1200" dirty="0">
                  <a:solidFill>
                    <a:prstClr val="black"/>
                  </a:solidFill>
                  <a:latin typeface="Lucida Console" pitchFamily="49" charset="0"/>
                  <a:ea typeface="+mn-ea"/>
                  <a:cs typeface="+mn-cs"/>
                </a:rPr>
                <a:t>(() =&gt; C());</a:t>
              </a:r>
            </a:p>
            <a:p>
              <a:pPr algn="l" rtl="0" eaLnBrk="0" hangingPunct="0"/>
              <a:r>
                <a:rPr lang="en-US" b="1" kern="1200" dirty="0">
                  <a:solidFill>
                    <a:prstClr val="black"/>
                  </a:solidFill>
                  <a:latin typeface="Lucida Console" pitchFamily="49" charset="0"/>
                  <a:ea typeface="+mn-ea"/>
                  <a:cs typeface="+mn-cs"/>
                </a:rPr>
                <a:t>…</a:t>
              </a:r>
            </a:p>
            <a:p>
              <a:pPr algn="l" rtl="0" eaLnBrk="0" hangingPunct="0"/>
              <a:r>
                <a:rPr lang="en-US" b="1" kern="1200" dirty="0" err="1">
                  <a:solidFill>
                    <a:srgbClr val="C0504D"/>
                  </a:solidFill>
                  <a:latin typeface="Lucida Console" pitchFamily="49" charset="0"/>
                  <a:ea typeface="+mn-ea"/>
                  <a:cs typeface="+mn-cs"/>
                </a:rPr>
                <a:t>int</a:t>
              </a:r>
              <a:r>
                <a:rPr lang="en-US" b="1" kern="1200" dirty="0">
                  <a:solidFill>
                    <a:prstClr val="black"/>
                  </a:solidFill>
                  <a:latin typeface="Lucida Console" pitchFamily="49" charset="0"/>
                  <a:ea typeface="+mn-ea"/>
                  <a:cs typeface="+mn-cs"/>
                </a:rPr>
                <a:t> result = </a:t>
              </a:r>
              <a:r>
                <a:rPr lang="en-US" b="1" kern="1200" dirty="0" err="1" smtClean="0">
                  <a:solidFill>
                    <a:prstClr val="black"/>
                  </a:solidFill>
                  <a:latin typeface="Lucida Console" pitchFamily="49" charset="0"/>
                  <a:ea typeface="+mn-ea"/>
                  <a:cs typeface="+mn-cs"/>
                </a:rPr>
                <a:t>f.Value</a:t>
              </a:r>
              <a:r>
                <a:rPr lang="en-US" b="1" kern="1200" dirty="0">
                  <a:solidFill>
                    <a:prstClr val="black"/>
                  </a:solidFill>
                  <a:latin typeface="Lucida Console" pitchFamily="49" charset="0"/>
                  <a:ea typeface="+mn-ea"/>
                  <a:cs typeface="+mn-cs"/>
                </a:rPr>
                <a:t>;</a:t>
              </a:r>
            </a:p>
          </p:txBody>
        </p:sp>
        <p:sp>
          <p:nvSpPr>
            <p:cNvPr id="15" name="Rounded Rectangle 14"/>
            <p:cNvSpPr/>
            <p:nvPr/>
          </p:nvSpPr>
          <p:spPr bwMode="auto">
            <a:xfrm>
              <a:off x="6325850" y="5060054"/>
              <a:ext cx="2302182" cy="342448"/>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400" dirty="0" smtClean="0">
                  <a:solidFill>
                    <a:srgbClr val="FFFFFF"/>
                  </a:solidFill>
                </a:rPr>
                <a:t>Tasks with results</a:t>
              </a:r>
            </a:p>
          </p:txBody>
        </p:sp>
      </p:grpSp>
      <p:grpSp>
        <p:nvGrpSpPr>
          <p:cNvPr id="10" name="Group 15"/>
          <p:cNvGrpSpPr/>
          <p:nvPr/>
        </p:nvGrpSpPr>
        <p:grpSpPr>
          <a:xfrm>
            <a:off x="302752" y="4403862"/>
            <a:ext cx="4010832" cy="1800373"/>
            <a:chOff x="5235075" y="3424456"/>
            <a:chExt cx="3957798" cy="1800373"/>
          </a:xfrm>
        </p:grpSpPr>
        <p:sp>
          <p:nvSpPr>
            <p:cNvPr id="17" name="Rectangle 16"/>
            <p:cNvSpPr>
              <a:spLocks noChangeArrowheads="1"/>
            </p:cNvSpPr>
            <p:nvPr/>
          </p:nvSpPr>
          <p:spPr bwMode="auto">
            <a:xfrm>
              <a:off x="5235075" y="3747508"/>
              <a:ext cx="3957798" cy="1477321"/>
            </a:xfrm>
            <a:prstGeom prst="rect">
              <a:avLst/>
            </a:prstGeom>
            <a:solidFill>
              <a:srgbClr val="FFFFFF"/>
            </a:solidFill>
            <a:ln w="19050">
              <a:solidFill>
                <a:schemeClr val="accent6"/>
              </a:solidFill>
              <a:miter lim="800000"/>
              <a:headEnd/>
              <a:tailEnd/>
            </a:ln>
            <a:effectLst/>
            <a:scene3d>
              <a:camera prst="orthographicFront">
                <a:rot lat="0" lon="0" rev="0"/>
              </a:camera>
              <a:lightRig rig="contrasting" dir="t">
                <a:rot lat="0" lon="0" rev="1500000"/>
              </a:lightRig>
            </a:scene3d>
            <a:sp3d prstMaterial="metal">
              <a:bevelT w="88900" h="88900"/>
            </a:sp3d>
          </p:spPr>
          <p:txBody>
            <a:bodyPr wrap="square" lIns="182880" tIns="45717" rIns="91434" bIns="45717" numCol="1" anchor="ctr">
              <a:spAutoFit/>
            </a:bodyPr>
            <a:lstStyle/>
            <a:p>
              <a:pPr algn="l" rtl="0" eaLnBrk="0" hangingPunct="0"/>
              <a:r>
                <a:rPr lang="en-US" b="1" dirty="0">
                  <a:solidFill>
                    <a:schemeClr val="accent3"/>
                  </a:solidFill>
                  <a:latin typeface="Lucida Console" pitchFamily="49" charset="0"/>
                </a:rPr>
                <a:t>Task</a:t>
              </a:r>
              <a:r>
                <a:rPr lang="en-US" b="1" kern="1200" dirty="0">
                  <a:solidFill>
                    <a:prstClr val="black"/>
                  </a:solidFill>
                  <a:latin typeface="Lucida Console" pitchFamily="49" charset="0"/>
                  <a:ea typeface="+mn-ea"/>
                  <a:cs typeface="+mn-cs"/>
                </a:rPr>
                <a:t> </a:t>
              </a:r>
              <a:r>
                <a:rPr lang="en-US" b="1" kern="1200" dirty="0" smtClean="0">
                  <a:solidFill>
                    <a:prstClr val="black"/>
                  </a:solidFill>
                  <a:latin typeface="Lucida Console" pitchFamily="49" charset="0"/>
                  <a:ea typeface="+mn-ea"/>
                  <a:cs typeface="+mn-cs"/>
                </a:rPr>
                <a:t>t </a:t>
              </a:r>
              <a:r>
                <a:rPr lang="en-US" b="1" kern="1200" dirty="0">
                  <a:solidFill>
                    <a:prstClr val="black"/>
                  </a:solidFill>
                  <a:latin typeface="Lucida Console" pitchFamily="49" charset="0"/>
                  <a:ea typeface="+mn-ea"/>
                  <a:cs typeface="+mn-cs"/>
                </a:rPr>
                <a:t>= </a:t>
              </a:r>
              <a:r>
                <a:rPr lang="en-US" b="1" dirty="0" err="1">
                  <a:solidFill>
                    <a:schemeClr val="accent3"/>
                  </a:solidFill>
                  <a:latin typeface="Lucida Console" pitchFamily="49" charset="0"/>
                </a:rPr>
                <a:t>Task</a:t>
              </a:r>
              <a:r>
                <a:rPr lang="en-US" b="1" kern="1200" dirty="0" err="1">
                  <a:solidFill>
                    <a:prstClr val="black"/>
                  </a:solidFill>
                  <a:latin typeface="Lucida Console" pitchFamily="49" charset="0"/>
                  <a:ea typeface="+mn-ea"/>
                  <a:cs typeface="+mn-cs"/>
                </a:rPr>
                <a:t>.StartNew</a:t>
              </a:r>
              <a:r>
                <a:rPr lang="en-US" b="1" kern="1200" dirty="0">
                  <a:solidFill>
                    <a:prstClr val="black"/>
                  </a:solidFill>
                  <a:latin typeface="Lucida Console" pitchFamily="49" charset="0"/>
                  <a:ea typeface="+mn-ea"/>
                  <a:cs typeface="+mn-cs"/>
                </a:rPr>
                <a:t>(…);</a:t>
              </a:r>
            </a:p>
            <a:p>
              <a:pPr algn="l" rtl="0" eaLnBrk="0" hangingPunct="0"/>
              <a:endParaRPr lang="en-US" b="1" kern="1200" dirty="0">
                <a:solidFill>
                  <a:prstClr val="black"/>
                </a:solidFill>
                <a:latin typeface="Lucida Console" pitchFamily="49" charset="0"/>
                <a:ea typeface="+mn-ea"/>
                <a:cs typeface="+mn-cs"/>
              </a:endParaRPr>
            </a:p>
            <a:p>
              <a:pPr algn="l" rtl="0" eaLnBrk="0" hangingPunct="0"/>
              <a:r>
                <a:rPr lang="en-US" b="1" dirty="0">
                  <a:solidFill>
                    <a:schemeClr val="accent3"/>
                  </a:solidFill>
                  <a:latin typeface="Lucida Console" pitchFamily="49" charset="0"/>
                </a:rPr>
                <a:t>Task</a:t>
              </a:r>
              <a:r>
                <a:rPr lang="en-US" b="1" kern="1200" dirty="0">
                  <a:solidFill>
                    <a:prstClr val="black"/>
                  </a:solidFill>
                  <a:latin typeface="Lucida Console" pitchFamily="49" charset="0"/>
                  <a:ea typeface="+mn-ea"/>
                  <a:cs typeface="+mn-cs"/>
                </a:rPr>
                <a:t> </a:t>
              </a:r>
              <a:r>
                <a:rPr lang="en-US" b="1" kern="1200" dirty="0" smtClean="0">
                  <a:solidFill>
                    <a:prstClr val="black"/>
                  </a:solidFill>
                  <a:latin typeface="Lucida Console" pitchFamily="49" charset="0"/>
                  <a:ea typeface="+mn-ea"/>
                  <a:cs typeface="+mn-cs"/>
                </a:rPr>
                <a:t>p </a:t>
              </a:r>
              <a:r>
                <a:rPr lang="en-US" b="1" kern="1200" dirty="0">
                  <a:solidFill>
                    <a:prstClr val="black"/>
                  </a:solidFill>
                  <a:latin typeface="Lucida Console" pitchFamily="49" charset="0"/>
                  <a:ea typeface="+mn-ea"/>
                  <a:cs typeface="+mn-cs"/>
                </a:rPr>
                <a:t>= </a:t>
              </a:r>
              <a:r>
                <a:rPr lang="en-US" b="1" kern="1200" dirty="0" err="1" smtClean="0">
                  <a:solidFill>
                    <a:prstClr val="black"/>
                  </a:solidFill>
                  <a:latin typeface="Lucida Console" pitchFamily="49" charset="0"/>
                  <a:ea typeface="+mn-ea"/>
                  <a:cs typeface="+mn-cs"/>
                </a:rPr>
                <a:t>t.ContinueWith</a:t>
              </a:r>
              <a:r>
                <a:rPr lang="en-US" b="1" kern="1200" dirty="0">
                  <a:solidFill>
                    <a:prstClr val="black"/>
                  </a:solidFill>
                  <a:latin typeface="Lucida Console" pitchFamily="49" charset="0"/>
                  <a:ea typeface="+mn-ea"/>
                  <a:cs typeface="+mn-cs"/>
                </a:rPr>
                <a:t>(…);</a:t>
              </a:r>
            </a:p>
            <a:p>
              <a:pPr algn="l" rtl="0" eaLnBrk="0" hangingPunct="0"/>
              <a:r>
                <a:rPr lang="en-US" b="1" kern="1200" dirty="0" err="1" smtClean="0">
                  <a:solidFill>
                    <a:prstClr val="black"/>
                  </a:solidFill>
                  <a:latin typeface="Lucida Console" pitchFamily="49" charset="0"/>
                  <a:ea typeface="+mn-ea"/>
                  <a:cs typeface="+mn-cs"/>
                </a:rPr>
                <a:t>t.Wait</a:t>
              </a:r>
              <a:r>
                <a:rPr lang="en-US" b="1" kern="1200" dirty="0" smtClean="0">
                  <a:solidFill>
                    <a:prstClr val="black"/>
                  </a:solidFill>
                  <a:latin typeface="Lucida Console" pitchFamily="49" charset="0"/>
                  <a:ea typeface="+mn-ea"/>
                  <a:cs typeface="+mn-cs"/>
                </a:rPr>
                <a:t>(2000</a:t>
              </a:r>
              <a:r>
                <a:rPr lang="en-US" b="1" kern="1200" dirty="0">
                  <a:solidFill>
                    <a:prstClr val="black"/>
                  </a:solidFill>
                  <a:latin typeface="Lucida Console" pitchFamily="49" charset="0"/>
                  <a:ea typeface="+mn-ea"/>
                  <a:cs typeface="+mn-cs"/>
                </a:rPr>
                <a:t>);</a:t>
              </a:r>
            </a:p>
            <a:p>
              <a:pPr algn="l" rtl="0" eaLnBrk="0" hangingPunct="0"/>
              <a:r>
                <a:rPr lang="en-US" b="1" kern="1200" dirty="0" err="1" smtClean="0">
                  <a:solidFill>
                    <a:prstClr val="black"/>
                  </a:solidFill>
                  <a:latin typeface="Lucida Console" pitchFamily="49" charset="0"/>
                  <a:ea typeface="+mn-ea"/>
                  <a:cs typeface="+mn-cs"/>
                </a:rPr>
                <a:t>t.Cancel</a:t>
              </a:r>
              <a:r>
                <a:rPr lang="en-US" b="1" kern="1200" dirty="0">
                  <a:solidFill>
                    <a:prstClr val="black"/>
                  </a:solidFill>
                  <a:latin typeface="Lucida Console" pitchFamily="49" charset="0"/>
                  <a:ea typeface="+mn-ea"/>
                  <a:cs typeface="+mn-cs"/>
                </a:rPr>
                <a:t>();</a:t>
              </a:r>
              <a:endParaRPr lang="en-US" b="1" kern="1200" dirty="0">
                <a:solidFill>
                  <a:srgbClr val="4F81BD">
                    <a:lumMod val="50000"/>
                  </a:srgbClr>
                </a:solidFill>
                <a:latin typeface="Lucida Console" pitchFamily="49" charset="0"/>
                <a:ea typeface="+mn-ea"/>
                <a:cs typeface="+mn-cs"/>
              </a:endParaRPr>
            </a:p>
          </p:txBody>
        </p:sp>
        <p:sp>
          <p:nvSpPr>
            <p:cNvPr id="18" name="Rounded Rectangle 17"/>
            <p:cNvSpPr/>
            <p:nvPr/>
          </p:nvSpPr>
          <p:spPr bwMode="auto">
            <a:xfrm>
              <a:off x="5235075" y="3424456"/>
              <a:ext cx="3437370" cy="339888"/>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400" dirty="0" smtClean="0">
                  <a:solidFill>
                    <a:srgbClr val="FFFFFF"/>
                  </a:solidFill>
                </a:rPr>
                <a:t>Continue/Wait/Cancel</a:t>
              </a:r>
            </a:p>
          </p:txBody>
        </p:sp>
      </p:grpSp>
      <p:sp>
        <p:nvSpPr>
          <p:cNvPr id="20" name="Rectangle 19"/>
          <p:cNvSpPr/>
          <p:nvPr/>
        </p:nvSpPr>
        <p:spPr bwMode="auto">
          <a:xfrm>
            <a:off x="206916" y="1569151"/>
            <a:ext cx="8729823" cy="569554"/>
          </a:xfrm>
          <a:prstGeom prst="rect">
            <a:avLst/>
          </a:prstGeom>
          <a:solidFill>
            <a:schemeClr val="tx1"/>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300" dirty="0" smtClean="0">
              <a:solidFill>
                <a:srgbClr val="FFFFFF"/>
              </a:solidFill>
            </a:endParaRPr>
          </a:p>
        </p:txBody>
      </p:sp>
      <p:sp>
        <p:nvSpPr>
          <p:cNvPr id="21" name="Rounded Rectangle 20"/>
          <p:cNvSpPr/>
          <p:nvPr/>
        </p:nvSpPr>
        <p:spPr bwMode="auto">
          <a:xfrm>
            <a:off x="196031" y="1071546"/>
            <a:ext cx="4375970" cy="530262"/>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3200">
                <a:solidFill>
                  <a:srgbClr val="FFFFFF"/>
                </a:solidFill>
              </a:defRPr>
            </a:pPr>
            <a:r>
              <a:rPr lang="en-GB" dirty="0" err="1"/>
              <a:t>ThreadPool</a:t>
            </a:r>
            <a:endParaRPr lang="en-GB" dirty="0"/>
          </a:p>
        </p:txBody>
      </p:sp>
      <p:sp>
        <p:nvSpPr>
          <p:cNvPr id="22" name="Rectangle 21"/>
          <p:cNvSpPr>
            <a:spLocks noChangeArrowheads="1"/>
          </p:cNvSpPr>
          <p:nvPr/>
        </p:nvSpPr>
        <p:spPr bwMode="auto">
          <a:xfrm>
            <a:off x="300870" y="1706544"/>
            <a:ext cx="6697300" cy="369326"/>
          </a:xfrm>
          <a:prstGeom prst="rect">
            <a:avLst/>
          </a:prstGeom>
          <a:solidFill>
            <a:srgbClr val="FFFFFF"/>
          </a:solidFill>
          <a:ln w="19050">
            <a:noFill/>
            <a:miter lim="800000"/>
            <a:headEnd/>
            <a:tailEnd/>
          </a:ln>
          <a:effectLst/>
          <a:scene3d>
            <a:camera prst="orthographicFront">
              <a:rot lat="0" lon="0" rev="0"/>
            </a:camera>
            <a:lightRig rig="contrasting" dir="t">
              <a:rot lat="0" lon="0" rev="1500000"/>
            </a:lightRig>
          </a:scene3d>
          <a:sp3d prstMaterial="metal">
            <a:bevelT w="88900" h="88900"/>
          </a:sp3d>
        </p:spPr>
        <p:txBody>
          <a:bodyPr wrap="square" lIns="182880" tIns="45717" rIns="91434" bIns="45717" numCol="1" anchor="ctr">
            <a:spAutoFit/>
          </a:bodyPr>
          <a:lstStyle/>
          <a:p>
            <a:pPr algn="l" rtl="0" eaLnBrk="0" hangingPunct="0"/>
            <a:r>
              <a:rPr lang="en-US" b="1" dirty="0" err="1">
                <a:solidFill>
                  <a:schemeClr val="accent6"/>
                </a:solidFill>
                <a:latin typeface="Lucida Console" pitchFamily="49" charset="0"/>
              </a:rPr>
              <a:t>ThreadPool</a:t>
            </a:r>
            <a:r>
              <a:rPr lang="en-US" b="1" kern="1200" dirty="0" err="1">
                <a:solidFill>
                  <a:prstClr val="black"/>
                </a:solidFill>
                <a:latin typeface="Lucida Console" pitchFamily="49" charset="0"/>
                <a:ea typeface="+mn-ea"/>
                <a:cs typeface="+mn-cs"/>
              </a:rPr>
              <a:t>.QueueUserWorkItem</a:t>
            </a:r>
            <a:r>
              <a:rPr lang="en-US" b="1" kern="1200" dirty="0">
                <a:solidFill>
                  <a:prstClr val="black"/>
                </a:solidFill>
                <a:latin typeface="Lucida Console" pitchFamily="49" charset="0"/>
                <a:ea typeface="+mn-ea"/>
                <a:cs typeface="+mn-cs"/>
              </a:rPr>
              <a:t>(…);</a:t>
            </a:r>
          </a:p>
        </p:txBody>
      </p:sp>
    </p:spTree>
    <p:extLst>
      <p:ext uri="{BB962C8B-B14F-4D97-AF65-F5344CB8AC3E}">
        <p14:creationId xmlns:p14="http://schemas.microsoft.com/office/powerpoint/2007/7/12/main" xmlns="" val="33595125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CCR and .NET 4 Task Parallel Library</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
        <p:nvSpPr>
          <p:cNvPr id="8" name="Subtitle 7"/>
          <p:cNvSpPr>
            <a:spLocks noGrp="1"/>
          </p:cNvSpPr>
          <p:nvPr>
            <p:ph type="subTitle" idx="1"/>
          </p:nvPr>
        </p:nvSpPr>
        <p:spPr/>
        <p:txBody>
          <a:bodyPr/>
          <a:lstStyle/>
          <a:p>
            <a:r>
              <a:rPr lang="de-AT" dirty="0" smtClean="0"/>
              <a:t>Technologies supporting our patterns and metaphor</a:t>
            </a:r>
            <a:endParaRPr lang="de-AT" dirty="0"/>
          </a:p>
        </p:txBody>
      </p:sp>
    </p:spTree>
    <p:extLst>
      <p:ext uri="{BB962C8B-B14F-4D97-AF65-F5344CB8AC3E}">
        <p14:creationId xmlns:p14="http://schemas.microsoft.com/office/powerpoint/2007/7/12/main" xmlns="" val="2621724105"/>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764203"/>
            <a:ext cx="8382000" cy="1329595"/>
          </a:xfrm>
        </p:spPr>
        <p:txBody>
          <a:bodyPr/>
          <a:lstStyle/>
          <a:p>
            <a:pPr algn="ctr"/>
            <a:r>
              <a:rPr lang="de-AT" dirty="0" smtClean="0"/>
              <a:t>These things go hand-in-hand with scaling up</a:t>
            </a:r>
            <a:endParaRPr lang="de-AT" dirty="0"/>
          </a:p>
        </p:txBody>
      </p:sp>
    </p:spTree>
    <p:extLst>
      <p:ext uri="{BB962C8B-B14F-4D97-AF65-F5344CB8AC3E}">
        <p14:creationId xmlns:p14="http://schemas.microsoft.com/office/powerpoint/2007/7/12/main" xmlns="" val="3772485010"/>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Thoughts about scale-up</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
        <p:nvSpPr>
          <p:cNvPr id="8" name="Subtitle 7"/>
          <p:cNvSpPr>
            <a:spLocks noGrp="1"/>
          </p:cNvSpPr>
          <p:nvPr>
            <p:ph type="subTitle" idx="1"/>
          </p:nvPr>
        </p:nvSpPr>
        <p:spPr/>
        <p:txBody>
          <a:bodyPr/>
          <a:lstStyle/>
          <a:p>
            <a:r>
              <a:rPr lang="de-AT" dirty="0" smtClean="0"/>
              <a:t>It‘s simple, but you need to keep it in mind</a:t>
            </a:r>
            <a:endParaRPr lang="de-AT" dirty="0"/>
          </a:p>
        </p:txBody>
      </p:sp>
    </p:spTree>
    <p:extLst>
      <p:ext uri="{BB962C8B-B14F-4D97-AF65-F5344CB8AC3E}">
        <p14:creationId xmlns:p14="http://schemas.microsoft.com/office/powerpoint/2007/7/12/main" xmlns="" val="2621724105"/>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AT" dirty="0" smtClean="0"/>
              <a:t>Story through our Thoughts...</a:t>
            </a:r>
            <a:endParaRPr lang="de-AT" dirty="0"/>
          </a:p>
        </p:txBody>
      </p:sp>
      <p:sp>
        <p:nvSpPr>
          <p:cNvPr id="5" name="Text Placeholder 4"/>
          <p:cNvSpPr>
            <a:spLocks noGrp="1"/>
          </p:cNvSpPr>
          <p:nvPr>
            <p:ph type="body" sz="quarter" idx="10"/>
          </p:nvPr>
        </p:nvSpPr>
        <p:spPr/>
        <p:txBody>
          <a:bodyPr/>
          <a:lstStyle/>
          <a:p>
            <a:r>
              <a:rPr lang="de-AT" dirty="0" smtClean="0"/>
              <a:t>Understanding the environment</a:t>
            </a:r>
          </a:p>
          <a:p>
            <a:endParaRPr lang="de-AT" dirty="0" smtClean="0"/>
          </a:p>
          <a:p>
            <a:r>
              <a:rPr lang="de-AT" dirty="0" smtClean="0"/>
              <a:t>A metaphor and the resulting patterns...</a:t>
            </a:r>
          </a:p>
          <a:p>
            <a:endParaRPr lang="de-AT" dirty="0" smtClean="0"/>
          </a:p>
          <a:p>
            <a:r>
              <a:rPr lang="de-AT" dirty="0" smtClean="0"/>
              <a:t>Available technologies and decisions</a:t>
            </a:r>
          </a:p>
          <a:p>
            <a:endParaRPr lang="de-AT" dirty="0" smtClean="0"/>
          </a:p>
          <a:p>
            <a:r>
              <a:rPr lang="de-AT" dirty="0" smtClean="0"/>
              <a:t>Communication is always a challenge</a:t>
            </a:r>
          </a:p>
          <a:p>
            <a:endParaRPr lang="de-AT" dirty="0" smtClean="0"/>
          </a:p>
          <a:p>
            <a:r>
              <a:rPr lang="de-AT" dirty="0" smtClean="0"/>
              <a:t>Closing Thoughts</a:t>
            </a:r>
            <a:endParaRPr lang="de-AT" dirty="0"/>
          </a:p>
        </p:txBody>
      </p:sp>
      <p:pic>
        <p:nvPicPr>
          <p:cNvPr id="6" name="Picture 2" descr="C:\Work\MS\Internal\PowerPointTemplates\Images\XP icon date and time.png"/>
          <p:cNvPicPr>
            <a:picLocks noChangeAspect="1" noChangeArrowheads="1"/>
          </p:cNvPicPr>
          <p:nvPr/>
        </p:nvPicPr>
        <p:blipFill>
          <a:blip r:embed="rId3"/>
          <a:srcRect/>
          <a:stretch>
            <a:fillRect/>
          </a:stretch>
        </p:blipFill>
        <p:spPr bwMode="auto">
          <a:xfrm>
            <a:off x="6629391" y="142852"/>
            <a:ext cx="2357453" cy="2357454"/>
          </a:xfrm>
          <a:prstGeom prst="rect">
            <a:avLst/>
          </a:prstGeom>
          <a:ln>
            <a:noFill/>
          </a:ln>
          <a:effectLst>
            <a:softEdge rad="112500"/>
          </a:effectLst>
        </p:spPr>
      </p:pic>
      <p:sp>
        <p:nvSpPr>
          <p:cNvPr id="2" name="Rounded Rectangle 1"/>
          <p:cNvSpPr/>
          <p:nvPr/>
        </p:nvSpPr>
        <p:spPr bwMode="auto">
          <a:xfrm>
            <a:off x="500034" y="3528552"/>
            <a:ext cx="6527299" cy="500066"/>
          </a:xfrm>
          <a:prstGeom prst="roundRect">
            <a:avLst/>
          </a:prstGeom>
          <a:solidFill>
            <a:srgbClr val="FFFF00">
              <a:alpha val="50000"/>
            </a:srgbClr>
          </a:solidFill>
          <a:ln>
            <a:noFill/>
            <a:headEnd type="none" w="med" len="med"/>
            <a:tailEnd type="none" w="med" len="med"/>
          </a:ln>
          <a:effectLst>
            <a:softEdge rad="127000"/>
          </a:effectLst>
          <a:scene3d>
            <a:camera prst="orthographicFront" fov="0">
              <a:rot lat="0" lon="0" rev="0"/>
            </a:camera>
            <a:lightRig rig="contrasting" dir="t">
              <a:rot lat="0" lon="0" rev="12000000"/>
            </a:lightRig>
          </a:scene3d>
          <a:sp3d prstMaterial="powder"/>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de-AT" sz="2400" dirty="0" smtClean="0">
              <a:solidFill>
                <a:schemeClr val="tx1"/>
              </a:solidFill>
            </a:endParaRPr>
          </a:p>
        </p:txBody>
      </p:sp>
      <p:sp>
        <p:nvSpPr>
          <p:cNvPr id="7" name="Rounded Rectangle 6"/>
          <p:cNvSpPr/>
          <p:nvPr/>
        </p:nvSpPr>
        <p:spPr bwMode="auto">
          <a:xfrm>
            <a:off x="500033" y="4603820"/>
            <a:ext cx="6679700" cy="500066"/>
          </a:xfrm>
          <a:prstGeom prst="roundRect">
            <a:avLst/>
          </a:prstGeom>
          <a:solidFill>
            <a:srgbClr val="FFFF00">
              <a:alpha val="50000"/>
            </a:srgbClr>
          </a:solidFill>
          <a:ln>
            <a:noFill/>
            <a:headEnd type="none" w="med" len="med"/>
            <a:tailEnd type="none" w="med" len="med"/>
          </a:ln>
          <a:effectLst>
            <a:softEdge rad="127000"/>
          </a:effectLst>
          <a:scene3d>
            <a:camera prst="orthographicFront" fov="0">
              <a:rot lat="0" lon="0" rev="0"/>
            </a:camera>
            <a:lightRig rig="contrasting" dir="t">
              <a:rot lat="0" lon="0" rev="12000000"/>
            </a:lightRig>
          </a:scene3d>
          <a:sp3d prstMaterial="powder"/>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de-AT" sz="2400" dirty="0" smtClean="0">
              <a:solidFill>
                <a:schemeClr val="tx1"/>
              </a:solidFill>
            </a:endParaRPr>
          </a:p>
        </p:txBody>
      </p:sp>
    </p:spTree>
    <p:extLst>
      <p:ext uri="{BB962C8B-B14F-4D97-AF65-F5344CB8AC3E}">
        <p14:creationId xmlns:p14="http://schemas.microsoft.com/office/powerpoint/2007/7/12/main" xmlns="" val="38648213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t>Communication Challenges</a:t>
            </a:r>
            <a:endParaRPr lang="de-AT" dirty="0"/>
          </a:p>
        </p:txBody>
      </p:sp>
      <p:pic>
        <p:nvPicPr>
          <p:cNvPr id="41986" name="Picture 2" descr="\\MARIOSZP-HS\Benutzer\mszCool\MyCrossfire\Desktop\TechEd Images\03_Communication.jpg"/>
          <p:cNvPicPr>
            <a:picLocks noChangeAspect="1" noChangeArrowheads="1"/>
          </p:cNvPicPr>
          <p:nvPr/>
        </p:nvPicPr>
        <p:blipFill>
          <a:blip r:embed="rId3"/>
          <a:srcRect/>
          <a:stretch>
            <a:fillRect/>
          </a:stretch>
        </p:blipFill>
        <p:spPr bwMode="auto">
          <a:xfrm>
            <a:off x="0" y="0"/>
            <a:ext cx="9144000" cy="8237429"/>
          </a:xfrm>
          <a:prstGeom prst="rect">
            <a:avLst/>
          </a:prstGeom>
          <a:noFill/>
        </p:spPr>
      </p:pic>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bwMode="auto">
          <a:xfrm>
            <a:off x="714348" y="1871084"/>
            <a:ext cx="7858180" cy="4071966"/>
          </a:xfrm>
          <a:prstGeom prst="roundRect">
            <a:avLst>
              <a:gd name="adj" fmla="val 4784"/>
            </a:avLst>
          </a:prstGeom>
          <a:solidFill>
            <a:srgbClr val="FFFFFF"/>
          </a:solidFill>
          <a:ln>
            <a:headEnd type="none" w="med" len="med"/>
            <a:tailEnd type="none" w="med" len="med"/>
          </a:ln>
          <a:scene3d>
            <a:camera prst="orthographicFront">
              <a:rot lat="0" lon="0" rev="0"/>
            </a:camera>
            <a:lightRig rig="threePt" dir="t"/>
          </a:scene3d>
          <a:sp3d extrusionH="76200" contourW="12700">
            <a:bevelT h="50800"/>
            <a:extrusionClr>
              <a:schemeClr val="bg2">
                <a:lumMod val="60000"/>
                <a:lumOff val="40000"/>
              </a:schemeClr>
            </a:extrusionClr>
            <a:contourClr>
              <a:schemeClr val="bg2">
                <a:lumMod val="75000"/>
              </a:schemeClr>
            </a:contourClr>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de-AT" sz="2400" dirty="0" smtClean="0">
              <a:solidFill>
                <a:schemeClr val="tx1"/>
              </a:solidFill>
            </a:endParaRPr>
          </a:p>
        </p:txBody>
      </p:sp>
      <p:pic>
        <p:nvPicPr>
          <p:cNvPr id="20" name="Picture 19" descr="Picture3.png"/>
          <p:cNvPicPr>
            <a:picLocks noChangeAspect="1"/>
          </p:cNvPicPr>
          <p:nvPr/>
        </p:nvPicPr>
        <p:blipFill>
          <a:blip r:embed="rId3"/>
          <a:stretch>
            <a:fillRect/>
          </a:stretch>
        </p:blipFill>
        <p:spPr>
          <a:xfrm>
            <a:off x="798887" y="1920087"/>
            <a:ext cx="7546225" cy="4016932"/>
          </a:xfrm>
          <a:prstGeom prst="rect">
            <a:avLst/>
          </a:prstGeom>
        </p:spPr>
      </p:pic>
      <p:sp>
        <p:nvSpPr>
          <p:cNvPr id="2" name="Title 1"/>
          <p:cNvSpPr>
            <a:spLocks noGrp="1"/>
          </p:cNvSpPr>
          <p:nvPr>
            <p:ph type="title"/>
          </p:nvPr>
        </p:nvSpPr>
        <p:spPr/>
        <p:txBody>
          <a:bodyPr/>
          <a:lstStyle/>
          <a:p>
            <a:r>
              <a:rPr lang="de-AT" smtClean="0"/>
              <a:t>Failsafe, async. Communication</a:t>
            </a:r>
            <a:endParaRPr lang="de-AT" dirty="0"/>
          </a:p>
        </p:txBody>
      </p:sp>
      <p:sp>
        <p:nvSpPr>
          <p:cNvPr id="3" name="Text Placeholder 2"/>
          <p:cNvSpPr>
            <a:spLocks noGrp="1"/>
          </p:cNvSpPr>
          <p:nvPr>
            <p:ph type="body" sz="quarter" idx="10"/>
          </p:nvPr>
        </p:nvSpPr>
        <p:spPr/>
        <p:txBody>
          <a:bodyPr/>
          <a:lstStyle/>
          <a:p>
            <a:r>
              <a:rPr lang="de-AT" dirty="0" err="1" smtClean="0"/>
              <a:t>Complex</a:t>
            </a:r>
            <a:r>
              <a:rPr lang="de-AT" dirty="0" smtClean="0"/>
              <a:t> </a:t>
            </a:r>
            <a:r>
              <a:rPr lang="de-AT" dirty="0" err="1" smtClean="0"/>
              <a:t>network</a:t>
            </a:r>
            <a:r>
              <a:rPr lang="de-AT" dirty="0" smtClean="0"/>
              <a:t> – </a:t>
            </a:r>
            <a:r>
              <a:rPr lang="de-AT" dirty="0" err="1" smtClean="0"/>
              <a:t>complex</a:t>
            </a:r>
            <a:r>
              <a:rPr lang="de-AT" dirty="0" smtClean="0"/>
              <a:t> </a:t>
            </a:r>
            <a:r>
              <a:rPr lang="de-AT" dirty="0" err="1" smtClean="0"/>
              <a:t>communication</a:t>
            </a:r>
            <a:endParaRPr lang="de-AT" dirty="0" smtClean="0"/>
          </a:p>
        </p:txBody>
      </p:sp>
      <mc:AlternateContent xmlns:mc="http://schemas.openxmlformats.org/markup-compatibility/2006">
        <mc:Choice xmlns:p14="http://schemas.microsoft.com/office/powerpoint/2007/7/12/main" xmlns="" Requires="p14">
          <p:contentPart p14:bwMode="auto" r:id="rId4">
            <p14:nvContentPr>
              <p14:cNvPr id="9" name="Ink 8"/>
              <p14:cNvInkPr spid="_x0000_s1089" chksum="57F9E88F"/>
              <p14:nvPr/>
            </p14:nvContentPr>
            <p14:xfrm>
              <a:off x="821505" y="2496674"/>
              <a:ext cx="7500990" cy="3864916"/>
            </p14:xfrm>
          </p:contentPart>
        </mc:Choice>
        <mc:Fallback>
          <p:sp>
            <p:nvSpPr>
              <p:cNvPr id="9" name="Ink 8" hidden="1"/>
              <p:cNvSpPr/>
              <p:nvPr/>
            </p:nvSpPr>
            <p:spPr>
              <a:xfrm>
                <a:off x="821505" y="2496674"/>
                <a:ext cx="7500990" cy="3864916"/>
              </a:xfrm>
            </p:spPr>
          </p:sp>
        </mc:Fallback>
      </mc:AlternateContent>
      <p:sp>
        <p:nvSpPr>
          <p:cNvPr id="12" name="Freeform 11"/>
          <p:cNvSpPr/>
          <p:nvPr/>
        </p:nvSpPr>
        <p:spPr bwMode="auto">
          <a:xfrm>
            <a:off x="1229503" y="2834617"/>
            <a:ext cx="2270927" cy="679541"/>
          </a:xfrm>
          <a:custGeom>
            <a:avLst/>
            <a:gdLst>
              <a:gd name="connsiteX0" fmla="*/ 0 w 2270927"/>
              <a:gd name="connsiteY0" fmla="*/ 120581 h 703385"/>
              <a:gd name="connsiteX1" fmla="*/ 221063 w 2270927"/>
              <a:gd name="connsiteY1" fmla="*/ 622998 h 703385"/>
              <a:gd name="connsiteX2" fmla="*/ 1688123 w 2270927"/>
              <a:gd name="connsiteY2" fmla="*/ 612950 h 703385"/>
              <a:gd name="connsiteX3" fmla="*/ 1909186 w 2270927"/>
              <a:gd name="connsiteY3" fmla="*/ 703385 h 703385"/>
              <a:gd name="connsiteX4" fmla="*/ 2270927 w 2270927"/>
              <a:gd name="connsiteY4" fmla="*/ 602902 h 703385"/>
              <a:gd name="connsiteX5" fmla="*/ 1868993 w 2270927"/>
              <a:gd name="connsiteY5" fmla="*/ 0 h 703385"/>
              <a:gd name="connsiteX6" fmla="*/ 803868 w 2270927"/>
              <a:gd name="connsiteY6" fmla="*/ 140677 h 703385"/>
              <a:gd name="connsiteX7" fmla="*/ 211015 w 2270927"/>
              <a:gd name="connsiteY7" fmla="*/ 60291 h 703385"/>
              <a:gd name="connsiteX8" fmla="*/ 0 w 2270927"/>
              <a:gd name="connsiteY8" fmla="*/ 120581 h 703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0927" h="703385">
                <a:moveTo>
                  <a:pt x="0" y="120581"/>
                </a:moveTo>
                <a:lnTo>
                  <a:pt x="221063" y="622998"/>
                </a:lnTo>
                <a:lnTo>
                  <a:pt x="1688123" y="612950"/>
                </a:lnTo>
                <a:lnTo>
                  <a:pt x="1909186" y="703385"/>
                </a:lnTo>
                <a:lnTo>
                  <a:pt x="2270927" y="602902"/>
                </a:lnTo>
                <a:lnTo>
                  <a:pt x="1868993" y="0"/>
                </a:lnTo>
                <a:lnTo>
                  <a:pt x="803868" y="140677"/>
                </a:lnTo>
                <a:lnTo>
                  <a:pt x="211015" y="60291"/>
                </a:lnTo>
                <a:lnTo>
                  <a:pt x="0" y="120581"/>
                </a:lnTo>
                <a:close/>
              </a:path>
            </a:pathLst>
          </a:custGeom>
          <a:solidFill>
            <a:schemeClr val="tx1"/>
          </a:solidFill>
          <a:ln>
            <a:noFill/>
          </a:ln>
          <a:effectLst/>
          <a:scene3d>
            <a:camera prst="orthographicFront" fov="0">
              <a:rot lat="0" lon="0" rev="0"/>
            </a:camera>
            <a:lightRig rig="contrasting" dir="t">
              <a:rot lat="0" lon="0" rev="12000000"/>
            </a:lightRig>
          </a:scene3d>
          <a:sp3d prstMaterial="powder">
            <a:bevelT h="50800"/>
          </a:sp3d>
          <a:extLst>
            <a:ext uri="{53640926-AAD7-44d8-BBD7-CCE9431645EC}">
              <a14:shadowObscured xmlns:a14="http://schemas.microsoft.com/office/drawing/2007/7/7/main" xmlns=""/>
            </a:ext>
          </a:extLst>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de-AT" sz="2400" dirty="0" smtClean="0">
              <a:solidFill>
                <a:schemeClr val="tx1"/>
              </a:solidFill>
            </a:endParaRPr>
          </a:p>
        </p:txBody>
      </p:sp>
      <p:sp>
        <p:nvSpPr>
          <p:cNvPr id="13" name="Freeform 12"/>
          <p:cNvSpPr/>
          <p:nvPr/>
        </p:nvSpPr>
        <p:spPr bwMode="auto">
          <a:xfrm>
            <a:off x="2928926" y="4299976"/>
            <a:ext cx="1155560" cy="766910"/>
          </a:xfrm>
          <a:custGeom>
            <a:avLst/>
            <a:gdLst>
              <a:gd name="connsiteX0" fmla="*/ 0 w 1155560"/>
              <a:gd name="connsiteY0" fmla="*/ 60290 h 793820"/>
              <a:gd name="connsiteX1" fmla="*/ 150725 w 1155560"/>
              <a:gd name="connsiteY1" fmla="*/ 713433 h 793820"/>
              <a:gd name="connsiteX2" fmla="*/ 512466 w 1155560"/>
              <a:gd name="connsiteY2" fmla="*/ 793820 h 793820"/>
              <a:gd name="connsiteX3" fmla="*/ 1155560 w 1155560"/>
              <a:gd name="connsiteY3" fmla="*/ 371789 h 793820"/>
              <a:gd name="connsiteX4" fmla="*/ 1135464 w 1155560"/>
              <a:gd name="connsiteY4" fmla="*/ 0 h 793820"/>
              <a:gd name="connsiteX5" fmla="*/ 0 w 1155560"/>
              <a:gd name="connsiteY5" fmla="*/ 60290 h 793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5560" h="793820">
                <a:moveTo>
                  <a:pt x="0" y="60290"/>
                </a:moveTo>
                <a:lnTo>
                  <a:pt x="150725" y="713433"/>
                </a:lnTo>
                <a:lnTo>
                  <a:pt x="512466" y="793820"/>
                </a:lnTo>
                <a:lnTo>
                  <a:pt x="1155560" y="371789"/>
                </a:lnTo>
                <a:lnTo>
                  <a:pt x="1135464" y="0"/>
                </a:lnTo>
                <a:lnTo>
                  <a:pt x="0" y="60290"/>
                </a:lnTo>
                <a:close/>
              </a:path>
            </a:pathLst>
          </a:custGeom>
          <a:solidFill>
            <a:schemeClr val="tx1"/>
          </a:solidFill>
          <a:ln>
            <a:noFill/>
          </a:ln>
          <a:effectLst/>
          <a:scene3d>
            <a:camera prst="orthographicFront" fov="0">
              <a:rot lat="0" lon="0" rev="0"/>
            </a:camera>
            <a:lightRig rig="contrasting" dir="t">
              <a:rot lat="0" lon="0" rev="12000000"/>
            </a:lightRig>
          </a:scene3d>
          <a:sp3d prstMaterial="powder">
            <a:bevelT h="50800"/>
          </a:sp3d>
          <a:extLst>
            <a:ext uri="{53640926-AAD7-44d8-BBD7-CCE9431645EC}">
              <a14:shadowObscured xmlns:a14="http://schemas.microsoft.com/office/drawing/2007/7/7/main" xmlns=""/>
            </a:ext>
          </a:extLst>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400">
                <a:solidFill>
                  <a:schemeClr val="tx1"/>
                </a:solidFill>
              </a:defRPr>
            </a:pPr>
            <a:endParaRPr lang="de-AT" dirty="0"/>
          </a:p>
        </p:txBody>
      </p:sp>
      <p:sp>
        <p:nvSpPr>
          <p:cNvPr id="14" name="Freeform 13"/>
          <p:cNvSpPr/>
          <p:nvPr/>
        </p:nvSpPr>
        <p:spPr bwMode="auto">
          <a:xfrm>
            <a:off x="3908809" y="4321798"/>
            <a:ext cx="884255" cy="922234"/>
          </a:xfrm>
          <a:custGeom>
            <a:avLst/>
            <a:gdLst>
              <a:gd name="connsiteX0" fmla="*/ 281354 w 884255"/>
              <a:gd name="connsiteY0" fmla="*/ 854110 h 954594"/>
              <a:gd name="connsiteX1" fmla="*/ 864158 w 884255"/>
              <a:gd name="connsiteY1" fmla="*/ 622998 h 954594"/>
              <a:gd name="connsiteX2" fmla="*/ 884255 w 884255"/>
              <a:gd name="connsiteY2" fmla="*/ 30145 h 954594"/>
              <a:gd name="connsiteX3" fmla="*/ 371789 w 884255"/>
              <a:gd name="connsiteY3" fmla="*/ 0 h 954594"/>
              <a:gd name="connsiteX4" fmla="*/ 251209 w 884255"/>
              <a:gd name="connsiteY4" fmla="*/ 422031 h 954594"/>
              <a:gd name="connsiteX5" fmla="*/ 0 w 884255"/>
              <a:gd name="connsiteY5" fmla="*/ 733530 h 954594"/>
              <a:gd name="connsiteX6" fmla="*/ 160773 w 884255"/>
              <a:gd name="connsiteY6" fmla="*/ 954594 h 954594"/>
              <a:gd name="connsiteX7" fmla="*/ 351692 w 884255"/>
              <a:gd name="connsiteY7" fmla="*/ 844062 h 954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4255" h="954594">
                <a:moveTo>
                  <a:pt x="281354" y="854110"/>
                </a:moveTo>
                <a:lnTo>
                  <a:pt x="864158" y="622998"/>
                </a:lnTo>
                <a:lnTo>
                  <a:pt x="884255" y="30145"/>
                </a:lnTo>
                <a:lnTo>
                  <a:pt x="371789" y="0"/>
                </a:lnTo>
                <a:lnTo>
                  <a:pt x="251209" y="422031"/>
                </a:lnTo>
                <a:lnTo>
                  <a:pt x="0" y="733530"/>
                </a:lnTo>
                <a:lnTo>
                  <a:pt x="160773" y="954594"/>
                </a:lnTo>
                <a:lnTo>
                  <a:pt x="351692" y="844062"/>
                </a:lnTo>
              </a:path>
            </a:pathLst>
          </a:custGeom>
          <a:no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xtLst>
            <a:ext uri="{53640926-AAD7-44d8-BBD7-CCE9431645EC}">
              <a14:shadowObscured xmlns:a14="http://schemas.microsoft.com/office/drawing/2007/7/7/main" xmlns=""/>
            </a:ext>
          </a:ex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de-AT"/>
          </a:p>
        </p:txBody>
      </p:sp>
      <p:sp>
        <p:nvSpPr>
          <p:cNvPr id="15" name="Freeform 14"/>
          <p:cNvSpPr/>
          <p:nvPr/>
        </p:nvSpPr>
        <p:spPr bwMode="auto">
          <a:xfrm>
            <a:off x="3938954" y="4299976"/>
            <a:ext cx="984738" cy="873696"/>
          </a:xfrm>
          <a:custGeom>
            <a:avLst/>
            <a:gdLst>
              <a:gd name="connsiteX0" fmla="*/ 190919 w 984738"/>
              <a:gd name="connsiteY0" fmla="*/ 904352 h 904352"/>
              <a:gd name="connsiteX1" fmla="*/ 190919 w 984738"/>
              <a:gd name="connsiteY1" fmla="*/ 904352 h 904352"/>
              <a:gd name="connsiteX2" fmla="*/ 271305 w 984738"/>
              <a:gd name="connsiteY2" fmla="*/ 854110 h 904352"/>
              <a:gd name="connsiteX3" fmla="*/ 984738 w 984738"/>
              <a:gd name="connsiteY3" fmla="*/ 622998 h 904352"/>
              <a:gd name="connsiteX4" fmla="*/ 844061 w 984738"/>
              <a:gd name="connsiteY4" fmla="*/ 40194 h 904352"/>
              <a:gd name="connsiteX5" fmla="*/ 341644 w 984738"/>
              <a:gd name="connsiteY5" fmla="*/ 0 h 904352"/>
              <a:gd name="connsiteX6" fmla="*/ 211015 w 984738"/>
              <a:gd name="connsiteY6" fmla="*/ 432079 h 904352"/>
              <a:gd name="connsiteX7" fmla="*/ 0 w 984738"/>
              <a:gd name="connsiteY7" fmla="*/ 663191 h 904352"/>
              <a:gd name="connsiteX8" fmla="*/ 190919 w 984738"/>
              <a:gd name="connsiteY8" fmla="*/ 904352 h 904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4738" h="904352">
                <a:moveTo>
                  <a:pt x="190919" y="904352"/>
                </a:moveTo>
                <a:lnTo>
                  <a:pt x="190919" y="904352"/>
                </a:lnTo>
                <a:lnTo>
                  <a:pt x="271305" y="854110"/>
                </a:lnTo>
                <a:lnTo>
                  <a:pt x="984738" y="622998"/>
                </a:lnTo>
                <a:lnTo>
                  <a:pt x="844061" y="40194"/>
                </a:lnTo>
                <a:lnTo>
                  <a:pt x="341644" y="0"/>
                </a:lnTo>
                <a:lnTo>
                  <a:pt x="211015" y="432079"/>
                </a:lnTo>
                <a:lnTo>
                  <a:pt x="0" y="663191"/>
                </a:lnTo>
                <a:lnTo>
                  <a:pt x="190919" y="904352"/>
                </a:lnTo>
                <a:close/>
              </a:path>
            </a:pathLst>
          </a:custGeom>
          <a:solidFill>
            <a:schemeClr val="tx1"/>
          </a:solidFill>
          <a:ln>
            <a:noFill/>
          </a:ln>
          <a:effectLst/>
          <a:scene3d>
            <a:camera prst="orthographicFront" fov="0">
              <a:rot lat="0" lon="0" rev="0"/>
            </a:camera>
            <a:lightRig rig="contrasting" dir="t">
              <a:rot lat="0" lon="0" rev="12000000"/>
            </a:lightRig>
          </a:scene3d>
          <a:sp3d prstMaterial="powder">
            <a:bevelT h="50800"/>
          </a:sp3d>
          <a:extLst>
            <a:ext uri="{53640926-AAD7-44d8-BBD7-CCE9431645EC}">
              <a14:shadowObscured xmlns:a14="http://schemas.microsoft.com/office/drawing/2007/7/7/main" xmlns=""/>
            </a:ext>
          </a:extLst>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400">
                <a:solidFill>
                  <a:schemeClr val="tx1"/>
                </a:solidFill>
              </a:defRPr>
            </a:pPr>
            <a:endParaRPr lang="de-AT" dirty="0"/>
          </a:p>
        </p:txBody>
      </p:sp>
      <p:sp>
        <p:nvSpPr>
          <p:cNvPr id="16" name="Freeform 15"/>
          <p:cNvSpPr/>
          <p:nvPr/>
        </p:nvSpPr>
        <p:spPr bwMode="auto">
          <a:xfrm>
            <a:off x="6069204" y="4359096"/>
            <a:ext cx="1376625" cy="757203"/>
          </a:xfrm>
          <a:custGeom>
            <a:avLst/>
            <a:gdLst>
              <a:gd name="connsiteX0" fmla="*/ 10049 w 1376625"/>
              <a:gd name="connsiteY0" fmla="*/ 150725 h 783771"/>
              <a:gd name="connsiteX1" fmla="*/ 592853 w 1376625"/>
              <a:gd name="connsiteY1" fmla="*/ 763674 h 783771"/>
              <a:gd name="connsiteX2" fmla="*/ 994787 w 1376625"/>
              <a:gd name="connsiteY2" fmla="*/ 783771 h 783771"/>
              <a:gd name="connsiteX3" fmla="*/ 1376625 w 1376625"/>
              <a:gd name="connsiteY3" fmla="*/ 482320 h 783771"/>
              <a:gd name="connsiteX4" fmla="*/ 1115367 w 1376625"/>
              <a:gd name="connsiteY4" fmla="*/ 20096 h 783771"/>
              <a:gd name="connsiteX5" fmla="*/ 261258 w 1376625"/>
              <a:gd name="connsiteY5" fmla="*/ 0 h 783771"/>
              <a:gd name="connsiteX6" fmla="*/ 0 w 1376625"/>
              <a:gd name="connsiteY6" fmla="*/ 10048 h 783771"/>
              <a:gd name="connsiteX7" fmla="*/ 10049 w 1376625"/>
              <a:gd name="connsiteY7" fmla="*/ 150725 h 783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76625" h="783771">
                <a:moveTo>
                  <a:pt x="10049" y="150725"/>
                </a:moveTo>
                <a:lnTo>
                  <a:pt x="592853" y="763674"/>
                </a:lnTo>
                <a:lnTo>
                  <a:pt x="994787" y="783771"/>
                </a:lnTo>
                <a:lnTo>
                  <a:pt x="1376625" y="482320"/>
                </a:lnTo>
                <a:lnTo>
                  <a:pt x="1115367" y="20096"/>
                </a:lnTo>
                <a:lnTo>
                  <a:pt x="261258" y="0"/>
                </a:lnTo>
                <a:lnTo>
                  <a:pt x="0" y="10048"/>
                </a:lnTo>
                <a:lnTo>
                  <a:pt x="10049" y="150725"/>
                </a:lnTo>
                <a:close/>
              </a:path>
            </a:pathLst>
          </a:custGeom>
          <a:solidFill>
            <a:schemeClr val="tx1"/>
          </a:solidFill>
          <a:ln>
            <a:noFill/>
          </a:ln>
          <a:effectLst/>
          <a:scene3d>
            <a:camera prst="orthographicFront" fov="0">
              <a:rot lat="0" lon="0" rev="0"/>
            </a:camera>
            <a:lightRig rig="contrasting" dir="t">
              <a:rot lat="0" lon="0" rev="12000000"/>
            </a:lightRig>
          </a:scene3d>
          <a:sp3d prstMaterial="powder">
            <a:bevelT h="50800"/>
          </a:sp3d>
          <a:extLst>
            <a:ext uri="{53640926-AAD7-44d8-BBD7-CCE9431645EC}">
              <a14:shadowObscured xmlns:a14="http://schemas.microsoft.com/office/drawing/2007/7/7/main" xmlns=""/>
            </a:ext>
          </a:extLst>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400">
                <a:solidFill>
                  <a:schemeClr val="tx1"/>
                </a:solidFill>
              </a:defRPr>
            </a:pPr>
            <a:endParaRPr lang="de-AT" dirty="0"/>
          </a:p>
        </p:txBody>
      </p:sp>
      <p:sp>
        <p:nvSpPr>
          <p:cNvPr id="17" name="Freeform 16"/>
          <p:cNvSpPr/>
          <p:nvPr/>
        </p:nvSpPr>
        <p:spPr bwMode="auto">
          <a:xfrm>
            <a:off x="2491991" y="2039119"/>
            <a:ext cx="2230734" cy="1397913"/>
          </a:xfrm>
          <a:custGeom>
            <a:avLst/>
            <a:gdLst>
              <a:gd name="connsiteX0" fmla="*/ 1416818 w 2230734"/>
              <a:gd name="connsiteY0" fmla="*/ 1225899 h 1446963"/>
              <a:gd name="connsiteX1" fmla="*/ 1808704 w 2230734"/>
              <a:gd name="connsiteY1" fmla="*/ 1446963 h 1446963"/>
              <a:gd name="connsiteX2" fmla="*/ 2230734 w 2230734"/>
              <a:gd name="connsiteY2" fmla="*/ 944545 h 1446963"/>
              <a:gd name="connsiteX3" fmla="*/ 1587640 w 2230734"/>
              <a:gd name="connsiteY3" fmla="*/ 0 h 1446963"/>
              <a:gd name="connsiteX4" fmla="*/ 0 w 2230734"/>
              <a:gd name="connsiteY4" fmla="*/ 150725 h 1446963"/>
              <a:gd name="connsiteX5" fmla="*/ 180871 w 2230734"/>
              <a:gd name="connsiteY5" fmla="*/ 693336 h 1446963"/>
              <a:gd name="connsiteX6" fmla="*/ 803868 w 2230734"/>
              <a:gd name="connsiteY6" fmla="*/ 683288 h 1446963"/>
              <a:gd name="connsiteX7" fmla="*/ 1416818 w 2230734"/>
              <a:gd name="connsiteY7" fmla="*/ 1225899 h 1446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0734" h="1446963">
                <a:moveTo>
                  <a:pt x="1416818" y="1225899"/>
                </a:moveTo>
                <a:lnTo>
                  <a:pt x="1808704" y="1446963"/>
                </a:lnTo>
                <a:lnTo>
                  <a:pt x="2230734" y="944545"/>
                </a:lnTo>
                <a:lnTo>
                  <a:pt x="1587640" y="0"/>
                </a:lnTo>
                <a:lnTo>
                  <a:pt x="0" y="150725"/>
                </a:lnTo>
                <a:lnTo>
                  <a:pt x="180871" y="693336"/>
                </a:lnTo>
                <a:lnTo>
                  <a:pt x="803868" y="683288"/>
                </a:lnTo>
                <a:lnTo>
                  <a:pt x="1416818" y="1225899"/>
                </a:lnTo>
                <a:close/>
              </a:path>
            </a:pathLst>
          </a:custGeom>
          <a:solidFill>
            <a:schemeClr val="tx1"/>
          </a:solidFill>
          <a:ln>
            <a:noFill/>
          </a:ln>
          <a:effectLst/>
          <a:scene3d>
            <a:camera prst="orthographicFront" fov="0">
              <a:rot lat="0" lon="0" rev="0"/>
            </a:camera>
            <a:lightRig rig="contrasting" dir="t">
              <a:rot lat="0" lon="0" rev="12000000"/>
            </a:lightRig>
          </a:scene3d>
          <a:sp3d prstMaterial="powder">
            <a:bevelT h="50800"/>
          </a:sp3d>
          <a:extLst>
            <a:ext uri="{53640926-AAD7-44d8-BBD7-CCE9431645EC}">
              <a14:shadowObscured xmlns:a14="http://schemas.microsoft.com/office/drawing/2007/7/7/main" xmlns=""/>
            </a:ext>
          </a:extLst>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400">
                <a:solidFill>
                  <a:schemeClr val="tx1"/>
                </a:solidFill>
              </a:defRPr>
            </a:pPr>
            <a:endParaRPr lang="de-AT" dirty="0"/>
          </a:p>
        </p:txBody>
      </p:sp>
      <p:sp>
        <p:nvSpPr>
          <p:cNvPr id="18" name="Freeform 17"/>
          <p:cNvSpPr/>
          <p:nvPr/>
        </p:nvSpPr>
        <p:spPr bwMode="auto">
          <a:xfrm>
            <a:off x="5828044" y="2734056"/>
            <a:ext cx="1256044" cy="708664"/>
          </a:xfrm>
          <a:custGeom>
            <a:avLst/>
            <a:gdLst>
              <a:gd name="connsiteX0" fmla="*/ 291402 w 1256044"/>
              <a:gd name="connsiteY0" fmla="*/ 693337 h 733530"/>
              <a:gd name="connsiteX1" fmla="*/ 522514 w 1256044"/>
              <a:gd name="connsiteY1" fmla="*/ 733530 h 733530"/>
              <a:gd name="connsiteX2" fmla="*/ 1105319 w 1256044"/>
              <a:gd name="connsiteY2" fmla="*/ 683288 h 733530"/>
              <a:gd name="connsiteX3" fmla="*/ 1256044 w 1256044"/>
              <a:gd name="connsiteY3" fmla="*/ 211016 h 733530"/>
              <a:gd name="connsiteX4" fmla="*/ 733530 w 1256044"/>
              <a:gd name="connsiteY4" fmla="*/ 0 h 733530"/>
              <a:gd name="connsiteX5" fmla="*/ 10048 w 1256044"/>
              <a:gd name="connsiteY5" fmla="*/ 211016 h 733530"/>
              <a:gd name="connsiteX6" fmla="*/ 0 w 1256044"/>
              <a:gd name="connsiteY6" fmla="*/ 663191 h 733530"/>
              <a:gd name="connsiteX7" fmla="*/ 291402 w 1256044"/>
              <a:gd name="connsiteY7" fmla="*/ 693337 h 733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56044" h="733530">
                <a:moveTo>
                  <a:pt x="291402" y="693337"/>
                </a:moveTo>
                <a:lnTo>
                  <a:pt x="522514" y="733530"/>
                </a:lnTo>
                <a:lnTo>
                  <a:pt x="1105319" y="683288"/>
                </a:lnTo>
                <a:lnTo>
                  <a:pt x="1256044" y="211016"/>
                </a:lnTo>
                <a:lnTo>
                  <a:pt x="733530" y="0"/>
                </a:lnTo>
                <a:lnTo>
                  <a:pt x="10048" y="211016"/>
                </a:lnTo>
                <a:lnTo>
                  <a:pt x="0" y="663191"/>
                </a:lnTo>
                <a:lnTo>
                  <a:pt x="291402" y="693337"/>
                </a:lnTo>
                <a:close/>
              </a:path>
            </a:pathLst>
          </a:custGeom>
          <a:solidFill>
            <a:schemeClr val="tx1"/>
          </a:solidFill>
          <a:ln>
            <a:noFill/>
          </a:ln>
          <a:effectLst/>
          <a:scene3d>
            <a:camera prst="orthographicFront" fov="0">
              <a:rot lat="0" lon="0" rev="0"/>
            </a:camera>
            <a:lightRig rig="contrasting" dir="t">
              <a:rot lat="0" lon="0" rev="12000000"/>
            </a:lightRig>
          </a:scene3d>
          <a:sp3d prstMaterial="powder">
            <a:bevelT h="50800"/>
          </a:sp3d>
          <a:extLst>
            <a:ext uri="{53640926-AAD7-44d8-BBD7-CCE9431645EC}">
              <a14:shadowObscured xmlns:a14="http://schemas.microsoft.com/office/drawing/2007/7/7/main" xmlns=""/>
            </a:ext>
          </a:extLst>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400">
                <a:solidFill>
                  <a:schemeClr val="tx1"/>
                </a:solidFill>
              </a:defRPr>
            </a:pPr>
            <a:endParaRPr lang="de-AT" dirty="0"/>
          </a:p>
        </p:txBody>
      </p:sp>
      <p:sp>
        <p:nvSpPr>
          <p:cNvPr id="19" name="Freeform 18"/>
          <p:cNvSpPr/>
          <p:nvPr/>
        </p:nvSpPr>
        <p:spPr bwMode="auto">
          <a:xfrm>
            <a:off x="3054699" y="5157232"/>
            <a:ext cx="733530" cy="563049"/>
          </a:xfrm>
          <a:custGeom>
            <a:avLst/>
            <a:gdLst>
              <a:gd name="connsiteX0" fmla="*/ 0 w 733530"/>
              <a:gd name="connsiteY0" fmla="*/ 221064 h 582805"/>
              <a:gd name="connsiteX1" fmla="*/ 80387 w 733530"/>
              <a:gd name="connsiteY1" fmla="*/ 572756 h 582805"/>
              <a:gd name="connsiteX2" fmla="*/ 653143 w 733530"/>
              <a:gd name="connsiteY2" fmla="*/ 582805 h 582805"/>
              <a:gd name="connsiteX3" fmla="*/ 733530 w 733530"/>
              <a:gd name="connsiteY3" fmla="*/ 211016 h 582805"/>
              <a:gd name="connsiteX4" fmla="*/ 693336 w 733530"/>
              <a:gd name="connsiteY4" fmla="*/ 10048 h 582805"/>
              <a:gd name="connsiteX5" fmla="*/ 190919 w 733530"/>
              <a:gd name="connsiteY5" fmla="*/ 0 h 582805"/>
              <a:gd name="connsiteX6" fmla="*/ 0 w 733530"/>
              <a:gd name="connsiteY6" fmla="*/ 221064 h 582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530" h="582805">
                <a:moveTo>
                  <a:pt x="0" y="221064"/>
                </a:moveTo>
                <a:lnTo>
                  <a:pt x="80387" y="572756"/>
                </a:lnTo>
                <a:lnTo>
                  <a:pt x="653143" y="582805"/>
                </a:lnTo>
                <a:lnTo>
                  <a:pt x="733530" y="211016"/>
                </a:lnTo>
                <a:lnTo>
                  <a:pt x="693336" y="10048"/>
                </a:lnTo>
                <a:lnTo>
                  <a:pt x="190919" y="0"/>
                </a:lnTo>
                <a:lnTo>
                  <a:pt x="0" y="221064"/>
                </a:lnTo>
                <a:close/>
              </a:path>
            </a:pathLst>
          </a:custGeom>
          <a:solidFill>
            <a:schemeClr val="tx1"/>
          </a:solidFill>
          <a:ln>
            <a:noFill/>
          </a:ln>
          <a:effectLst/>
          <a:scene3d>
            <a:camera prst="orthographicFront" fov="0">
              <a:rot lat="0" lon="0" rev="0"/>
            </a:camera>
            <a:lightRig rig="contrasting" dir="t">
              <a:rot lat="0" lon="0" rev="12000000"/>
            </a:lightRig>
          </a:scene3d>
          <a:sp3d prstMaterial="powder">
            <a:bevelT h="50800"/>
          </a:sp3d>
          <a:extLst>
            <a:ext uri="{53640926-AAD7-44d8-BBD7-CCE9431645EC}">
              <a14:shadowObscured xmlns:a14="http://schemas.microsoft.com/office/drawing/2007/7/7/main" xmlns=""/>
            </a:ext>
          </a:extLst>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400">
                <a:solidFill>
                  <a:schemeClr val="tx1"/>
                </a:solidFill>
              </a:defRPr>
            </a:pPr>
            <a:endParaRPr lang="de-AT" dirty="0"/>
          </a:p>
        </p:txBody>
      </p:sp>
    </p:spTree>
    <p:extLst>
      <p:ext uri="{BB962C8B-B14F-4D97-AF65-F5344CB8AC3E}">
        <p14:creationId xmlns:p14="http://schemas.microsoft.com/office/powerpoint/2007/7/12/main" xmlns="" val="4772388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2"/>
                                        </p:tgtEl>
                                      </p:cBhvr>
                                    </p:animEffect>
                                    <p:set>
                                      <p:cBhvr>
                                        <p:cTn id="7" dur="1" fill="hold">
                                          <p:stCondLst>
                                            <p:cond delay="499"/>
                                          </p:stCondLst>
                                        </p:cTn>
                                        <p:tgtEl>
                                          <p:spTgt spid="1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13"/>
                                        </p:tgtEl>
                                      </p:cBhvr>
                                    </p:animEffect>
                                    <p:set>
                                      <p:cBhvr>
                                        <p:cTn id="12" dur="1" fill="hold">
                                          <p:stCondLst>
                                            <p:cond delay="499"/>
                                          </p:stCondLst>
                                        </p:cTn>
                                        <p:tgtEl>
                                          <p:spTgt spid="13"/>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19"/>
                                        </p:tgtEl>
                                      </p:cBhvr>
                                    </p:animEffect>
                                    <p:set>
                                      <p:cBhvr>
                                        <p:cTn id="17" dur="1" fill="hold">
                                          <p:stCondLst>
                                            <p:cond delay="499"/>
                                          </p:stCondLst>
                                        </p:cTn>
                                        <p:tgtEl>
                                          <p:spTgt spid="19"/>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15"/>
                                        </p:tgtEl>
                                      </p:cBhvr>
                                    </p:animEffect>
                                    <p:set>
                                      <p:cBhvr>
                                        <p:cTn id="22" dur="1" fill="hold">
                                          <p:stCondLst>
                                            <p:cond delay="499"/>
                                          </p:stCondLst>
                                        </p:cTn>
                                        <p:tgtEl>
                                          <p:spTgt spid="1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16"/>
                                        </p:tgtEl>
                                      </p:cBhvr>
                                    </p:animEffect>
                                    <p:set>
                                      <p:cBhvr>
                                        <p:cTn id="27" dur="1" fill="hold">
                                          <p:stCondLst>
                                            <p:cond delay="499"/>
                                          </p:stCondLst>
                                        </p:cTn>
                                        <p:tgtEl>
                                          <p:spTgt spid="16"/>
                                        </p:tgtEl>
                                        <p:attrNameLst>
                                          <p:attrName>style.visibility</p:attrName>
                                        </p:attrNameLst>
                                      </p:cBhvr>
                                      <p:to>
                                        <p:strVal val="hidden"/>
                                      </p:to>
                                    </p:set>
                                  </p:childTnLst>
                                </p:cTn>
                              </p:par>
                              <p:par>
                                <p:cTn id="28" presetID="10" presetClass="exit" presetSubtype="0" fill="hold" grpId="0" nodeType="withEffect">
                                  <p:stCondLst>
                                    <p:cond delay="0"/>
                                  </p:stCondLst>
                                  <p:childTnLst>
                                    <p:animEffect transition="out" filter="fade">
                                      <p:cBhvr>
                                        <p:cTn id="29" dur="500"/>
                                        <p:tgtEl>
                                          <p:spTgt spid="18"/>
                                        </p:tgtEl>
                                      </p:cBhvr>
                                    </p:animEffect>
                                    <p:set>
                                      <p:cBhvr>
                                        <p:cTn id="30" dur="1" fill="hold">
                                          <p:stCondLst>
                                            <p:cond delay="499"/>
                                          </p:stCondLst>
                                        </p:cTn>
                                        <p:tgtEl>
                                          <p:spTgt spid="18"/>
                                        </p:tgtEl>
                                        <p:attrNameLst>
                                          <p:attrName>style.visibility</p:attrName>
                                        </p:attrNameLst>
                                      </p:cBhvr>
                                      <p:to>
                                        <p:strVal val="hidden"/>
                                      </p:to>
                                    </p:set>
                                  </p:childTnLst>
                                </p:cTn>
                              </p:par>
                              <p:par>
                                <p:cTn id="31" presetID="10" presetClass="exit" presetSubtype="0" fill="hold" grpId="0" nodeType="withEffect">
                                  <p:stCondLst>
                                    <p:cond delay="0"/>
                                  </p:stCondLst>
                                  <p:childTnLst>
                                    <p:animEffect transition="out" filter="fade">
                                      <p:cBhvr>
                                        <p:cTn id="32" dur="500"/>
                                        <p:tgtEl>
                                          <p:spTgt spid="17"/>
                                        </p:tgtEl>
                                      </p:cBhvr>
                                    </p:animEffect>
                                    <p:set>
                                      <p:cBhvr>
                                        <p:cTn id="33" dur="1" fill="hold">
                                          <p:stCondLst>
                                            <p:cond delay="4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5" grpId="0" animBg="1"/>
      <p:bldP spid="16" grpId="0" animBg="1"/>
      <p:bldP spid="17" grpId="0" animBg="1"/>
      <p:bldP spid="18" grpId="0" animBg="1"/>
      <p:bldP spid="1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142844" y="2370576"/>
            <a:ext cx="8858312" cy="3929090"/>
          </a:xfrm>
          <a:prstGeom prst="roundRect">
            <a:avLst>
              <a:gd name="adj" fmla="val 4784"/>
            </a:avLst>
          </a:prstGeom>
          <a:solidFill>
            <a:srgbClr val="FFFFFF"/>
          </a:solidFill>
          <a:ln>
            <a:headEnd type="none" w="med" len="med"/>
            <a:tailEnd type="none" w="med" len="med"/>
          </a:ln>
          <a:scene3d>
            <a:camera prst="orthographicFront">
              <a:rot lat="0" lon="0" rev="0"/>
            </a:camera>
            <a:lightRig rig="threePt" dir="t"/>
          </a:scene3d>
          <a:sp3d extrusionH="76200" contourW="12700">
            <a:bevelT h="50800"/>
            <a:extrusionClr>
              <a:schemeClr val="bg2">
                <a:lumMod val="60000"/>
                <a:lumOff val="40000"/>
              </a:schemeClr>
            </a:extrusionClr>
            <a:contourClr>
              <a:schemeClr val="bg2">
                <a:lumMod val="75000"/>
              </a:schemeClr>
            </a:contourClr>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de-AT" sz="2400" dirty="0" smtClean="0">
              <a:solidFill>
                <a:schemeClr val="tx1"/>
              </a:solidFill>
            </a:endParaRPr>
          </a:p>
        </p:txBody>
      </p:sp>
      <p:pic>
        <p:nvPicPr>
          <p:cNvPr id="10" name="Picture 9" descr="Picture4.png"/>
          <p:cNvPicPr>
            <a:picLocks noChangeAspect="1"/>
          </p:cNvPicPr>
          <p:nvPr/>
        </p:nvPicPr>
        <p:blipFill>
          <a:blip r:embed="rId3"/>
          <a:stretch>
            <a:fillRect/>
          </a:stretch>
        </p:blipFill>
        <p:spPr>
          <a:xfrm>
            <a:off x="170034" y="2435510"/>
            <a:ext cx="8753133" cy="3815781"/>
          </a:xfrm>
          <a:prstGeom prst="rect">
            <a:avLst/>
          </a:prstGeom>
        </p:spPr>
      </p:pic>
      <p:sp>
        <p:nvSpPr>
          <p:cNvPr id="2" name="Title 1"/>
          <p:cNvSpPr>
            <a:spLocks noGrp="1"/>
          </p:cNvSpPr>
          <p:nvPr>
            <p:ph type="title"/>
          </p:nvPr>
        </p:nvSpPr>
        <p:spPr/>
        <p:txBody>
          <a:bodyPr/>
          <a:lstStyle/>
          <a:p>
            <a:r>
              <a:rPr lang="de-AT" smtClean="0"/>
              <a:t>How-to Structure the Bus?</a:t>
            </a:r>
            <a:endParaRPr lang="de-AT" dirty="0"/>
          </a:p>
        </p:txBody>
      </p:sp>
      <p:sp>
        <p:nvSpPr>
          <p:cNvPr id="3" name="Text Placeholder 2"/>
          <p:cNvSpPr>
            <a:spLocks noGrp="1"/>
          </p:cNvSpPr>
          <p:nvPr>
            <p:ph type="body" sz="quarter" idx="10"/>
          </p:nvPr>
        </p:nvSpPr>
        <p:spPr/>
        <p:txBody>
          <a:bodyPr/>
          <a:lstStyle/>
          <a:p>
            <a:r>
              <a:rPr lang="de-AT" smtClean="0"/>
              <a:t>Farm of application servers</a:t>
            </a:r>
          </a:p>
          <a:p>
            <a:r>
              <a:rPr lang="de-AT" smtClean="0"/>
              <a:t>Publish-subscribe communcation pattern</a:t>
            </a:r>
            <a:endParaRPr lang="de-AT" dirty="0"/>
          </a:p>
        </p:txBody>
      </p:sp>
      <mc:AlternateContent xmlns:mc="http://schemas.openxmlformats.org/markup-compatibility/2006">
        <mc:Choice xmlns:p14="http://schemas.microsoft.com/office/powerpoint/2007/7/12/main" xmlns="" Requires="p14">
          <p:contentPart p14:bwMode="auto" r:id="rId4">
            <p14:nvContentPr>
              <p14:cNvPr id="6" name="Ink 5"/>
              <p14:cNvInkPr spid="_x0000_s2110" chksum="90DA6FB0"/>
              <p14:nvPr/>
            </p14:nvContentPr>
            <p14:xfrm>
              <a:off x="214282" y="2643182"/>
              <a:ext cx="8715436" cy="3772510"/>
            </p14:xfrm>
          </p:contentPart>
        </mc:Choice>
        <mc:Fallback>
          <p:sp>
            <p:nvSpPr>
              <p:cNvPr id="6" name="Ink 5" hidden="1"/>
              <p:cNvSpPr/>
              <p:nvPr/>
            </p:nvSpPr>
            <p:spPr>
              <a:xfrm>
                <a:off x="214282" y="2643182"/>
                <a:ext cx="8715436" cy="3772510"/>
              </a:xfrm>
            </p:spPr>
          </p:sp>
        </mc:Fallback>
      </mc:AlternateContent>
      <p:sp>
        <p:nvSpPr>
          <p:cNvPr id="7" name="Freeform 6"/>
          <p:cNvSpPr/>
          <p:nvPr/>
        </p:nvSpPr>
        <p:spPr bwMode="auto">
          <a:xfrm>
            <a:off x="190919" y="3617657"/>
            <a:ext cx="1376624" cy="1798655"/>
          </a:xfrm>
          <a:custGeom>
            <a:avLst/>
            <a:gdLst>
              <a:gd name="connsiteX0" fmla="*/ 211015 w 1376624"/>
              <a:gd name="connsiteY0" fmla="*/ 0 h 1798655"/>
              <a:gd name="connsiteX1" fmla="*/ 1185705 w 1376624"/>
              <a:gd name="connsiteY1" fmla="*/ 0 h 1798655"/>
              <a:gd name="connsiteX2" fmla="*/ 1376624 w 1376624"/>
              <a:gd name="connsiteY2" fmla="*/ 874207 h 1798655"/>
              <a:gd name="connsiteX3" fmla="*/ 1095270 w 1376624"/>
              <a:gd name="connsiteY3" fmla="*/ 1748414 h 1798655"/>
              <a:gd name="connsiteX4" fmla="*/ 200967 w 1376624"/>
              <a:gd name="connsiteY4" fmla="*/ 1798655 h 1798655"/>
              <a:gd name="connsiteX5" fmla="*/ 10048 w 1376624"/>
              <a:gd name="connsiteY5" fmla="*/ 1055077 h 1798655"/>
              <a:gd name="connsiteX6" fmla="*/ 0 w 1376624"/>
              <a:gd name="connsiteY6" fmla="*/ 522515 h 1798655"/>
              <a:gd name="connsiteX7" fmla="*/ 211015 w 1376624"/>
              <a:gd name="connsiteY7" fmla="*/ 0 h 1798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76624" h="1798655">
                <a:moveTo>
                  <a:pt x="211015" y="0"/>
                </a:moveTo>
                <a:lnTo>
                  <a:pt x="1185705" y="0"/>
                </a:lnTo>
                <a:lnTo>
                  <a:pt x="1376624" y="874207"/>
                </a:lnTo>
                <a:lnTo>
                  <a:pt x="1095270" y="1748414"/>
                </a:lnTo>
                <a:lnTo>
                  <a:pt x="200967" y="1798655"/>
                </a:lnTo>
                <a:lnTo>
                  <a:pt x="10048" y="1055077"/>
                </a:lnTo>
                <a:lnTo>
                  <a:pt x="0" y="522515"/>
                </a:lnTo>
                <a:lnTo>
                  <a:pt x="211015" y="0"/>
                </a:lnTo>
                <a:close/>
              </a:path>
            </a:pathLst>
          </a:custGeom>
          <a:solidFill>
            <a:schemeClr val="tx1"/>
          </a:solidFill>
          <a:ln>
            <a:noFill/>
          </a:ln>
          <a:effectLst/>
          <a:scene3d>
            <a:camera prst="orthographicFront"/>
            <a:lightRig rig="contrasting" dir="t">
              <a:rot lat="0" lon="0" rev="12000000"/>
            </a:lightRig>
          </a:scene3d>
          <a:sp3d prstMaterial="powder">
            <a:bevelT h="50800"/>
          </a:sp3d>
          <a:extLst>
            <a:ext uri="{53640926-AAD7-44d8-BBD7-CCE9431645EC}">
              <a14:shadowObscured xmlns:a14="http://schemas.microsoft.com/office/drawing/2007/7/7/main" xmlns=""/>
            </a:ext>
          </a:extLst>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de-AT" sz="2400" dirty="0" smtClean="0">
              <a:solidFill>
                <a:schemeClr val="tx1"/>
              </a:solidFill>
            </a:endParaRPr>
          </a:p>
        </p:txBody>
      </p:sp>
      <p:sp>
        <p:nvSpPr>
          <p:cNvPr id="8" name="Freeform 7"/>
          <p:cNvSpPr/>
          <p:nvPr/>
        </p:nvSpPr>
        <p:spPr bwMode="auto">
          <a:xfrm>
            <a:off x="6812782" y="2701215"/>
            <a:ext cx="1979526" cy="984739"/>
          </a:xfrm>
          <a:custGeom>
            <a:avLst/>
            <a:gdLst>
              <a:gd name="connsiteX0" fmla="*/ 0 w 1979526"/>
              <a:gd name="connsiteY0" fmla="*/ 482321 h 984739"/>
              <a:gd name="connsiteX1" fmla="*/ 160774 w 1979526"/>
              <a:gd name="connsiteY1" fmla="*/ 984739 h 984739"/>
              <a:gd name="connsiteX2" fmla="*/ 1527350 w 1979526"/>
              <a:gd name="connsiteY2" fmla="*/ 964642 h 984739"/>
              <a:gd name="connsiteX3" fmla="*/ 1979526 w 1979526"/>
              <a:gd name="connsiteY3" fmla="*/ 612950 h 984739"/>
              <a:gd name="connsiteX4" fmla="*/ 1467060 w 1979526"/>
              <a:gd name="connsiteY4" fmla="*/ 0 h 984739"/>
              <a:gd name="connsiteX5" fmla="*/ 0 w 1979526"/>
              <a:gd name="connsiteY5" fmla="*/ 482321 h 98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79526" h="984739">
                <a:moveTo>
                  <a:pt x="0" y="482321"/>
                </a:moveTo>
                <a:lnTo>
                  <a:pt x="160774" y="984739"/>
                </a:lnTo>
                <a:lnTo>
                  <a:pt x="1527350" y="964642"/>
                </a:lnTo>
                <a:lnTo>
                  <a:pt x="1979526" y="612950"/>
                </a:lnTo>
                <a:lnTo>
                  <a:pt x="1467060" y="0"/>
                </a:lnTo>
                <a:lnTo>
                  <a:pt x="0" y="482321"/>
                </a:lnTo>
                <a:close/>
              </a:path>
            </a:pathLst>
          </a:custGeom>
          <a:solidFill>
            <a:schemeClr val="tx1"/>
          </a:solidFill>
          <a:ln>
            <a:noFill/>
          </a:ln>
          <a:effectLst/>
          <a:scene3d>
            <a:camera prst="orthographicFront"/>
            <a:lightRig rig="contrasting" dir="t">
              <a:rot lat="0" lon="0" rev="12000000"/>
            </a:lightRig>
          </a:scene3d>
          <a:sp3d prstMaterial="powder">
            <a:bevelT h="50800"/>
          </a:sp3d>
          <a:extLst>
            <a:ext uri="{53640926-AAD7-44d8-BBD7-CCE9431645EC}">
              <a14:shadowObscured xmlns:a14="http://schemas.microsoft.com/office/drawing/2007/7/7/main" xmlns=""/>
            </a:ext>
          </a:extLst>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de-AT" sz="2400" dirty="0" smtClean="0">
              <a:solidFill>
                <a:schemeClr val="tx1"/>
              </a:solidFill>
            </a:endParaRPr>
          </a:p>
        </p:txBody>
      </p:sp>
      <p:sp>
        <p:nvSpPr>
          <p:cNvPr id="9" name="Freeform 8"/>
          <p:cNvSpPr/>
          <p:nvPr/>
        </p:nvSpPr>
        <p:spPr bwMode="auto">
          <a:xfrm>
            <a:off x="5719093" y="5462268"/>
            <a:ext cx="2009671" cy="783771"/>
          </a:xfrm>
          <a:custGeom>
            <a:avLst/>
            <a:gdLst>
              <a:gd name="connsiteX0" fmla="*/ 0 w 2009671"/>
              <a:gd name="connsiteY0" fmla="*/ 0 h 783771"/>
              <a:gd name="connsiteX1" fmla="*/ 130629 w 2009671"/>
              <a:gd name="connsiteY1" fmla="*/ 673239 h 783771"/>
              <a:gd name="connsiteX2" fmla="*/ 1165609 w 2009671"/>
              <a:gd name="connsiteY2" fmla="*/ 783771 h 783771"/>
              <a:gd name="connsiteX3" fmla="*/ 2009671 w 2009671"/>
              <a:gd name="connsiteY3" fmla="*/ 592852 h 783771"/>
              <a:gd name="connsiteX4" fmla="*/ 1758462 w 2009671"/>
              <a:gd name="connsiteY4" fmla="*/ 50241 h 783771"/>
              <a:gd name="connsiteX5" fmla="*/ 0 w 2009671"/>
              <a:gd name="connsiteY5" fmla="*/ 0 h 783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9671" h="783771">
                <a:moveTo>
                  <a:pt x="0" y="0"/>
                </a:moveTo>
                <a:lnTo>
                  <a:pt x="130629" y="673239"/>
                </a:lnTo>
                <a:lnTo>
                  <a:pt x="1165609" y="783771"/>
                </a:lnTo>
                <a:lnTo>
                  <a:pt x="2009671" y="592852"/>
                </a:lnTo>
                <a:lnTo>
                  <a:pt x="1758462" y="50241"/>
                </a:lnTo>
                <a:lnTo>
                  <a:pt x="0" y="0"/>
                </a:lnTo>
                <a:close/>
              </a:path>
            </a:pathLst>
          </a:custGeom>
          <a:solidFill>
            <a:schemeClr val="tx1"/>
          </a:solidFill>
          <a:ln>
            <a:noFill/>
          </a:ln>
          <a:effectLst/>
          <a:scene3d>
            <a:camera prst="orthographicFront"/>
            <a:lightRig rig="contrasting" dir="t">
              <a:rot lat="0" lon="0" rev="12000000"/>
            </a:lightRig>
          </a:scene3d>
          <a:sp3d prstMaterial="powder">
            <a:bevelT h="50800"/>
          </a:sp3d>
          <a:extLst>
            <a:ext uri="{53640926-AAD7-44d8-BBD7-CCE9431645EC}">
              <a14:shadowObscured xmlns:a14="http://schemas.microsoft.com/office/drawing/2007/7/7/main" xmlns=""/>
            </a:ext>
          </a:extLst>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de-AT" sz="2400" dirty="0" smtClean="0">
              <a:solidFill>
                <a:schemeClr val="tx1"/>
              </a:solidFill>
            </a:endParaRPr>
          </a:p>
        </p:txBody>
      </p:sp>
    </p:spTree>
    <p:extLst>
      <p:ext uri="{BB962C8B-B14F-4D97-AF65-F5344CB8AC3E}">
        <p14:creationId xmlns:p14="http://schemas.microsoft.com/office/powerpoint/2007/7/12/main" xmlns="" val="26420030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AT" dirty="0" smtClean="0"/>
              <a:t>A Bus is a complex thing!</a:t>
            </a:r>
            <a:endParaRPr lang="de-AT" dirty="0"/>
          </a:p>
        </p:txBody>
      </p:sp>
      <p:pic>
        <p:nvPicPr>
          <p:cNvPr id="43010" name="Picture 2" descr="\\MARIOSZP-HS\Benutzer\mszCool\MyCrossfire\Desktop\TechEd Images\04_Complex.jpg"/>
          <p:cNvPicPr>
            <a:picLocks noChangeAspect="1" noChangeArrowheads="1"/>
          </p:cNvPicPr>
          <p:nvPr/>
        </p:nvPicPr>
        <p:blipFill>
          <a:blip r:embed="rId3"/>
          <a:srcRect/>
          <a:stretch>
            <a:fillRect/>
          </a:stretch>
        </p:blipFill>
        <p:spPr bwMode="auto">
          <a:xfrm>
            <a:off x="0" y="-2791354"/>
            <a:ext cx="9144000" cy="9962882"/>
          </a:xfrm>
          <a:prstGeom prst="rect">
            <a:avLst/>
          </a:prstGeom>
          <a:noFill/>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4" name="Rectangle 8"/>
          <p:cNvSpPr>
            <a:spLocks noGrp="1" noChangeArrowheads="1"/>
          </p:cNvSpPr>
          <p:nvPr>
            <p:ph type="title"/>
          </p:nvPr>
        </p:nvSpPr>
        <p:spPr/>
        <p:txBody>
          <a:bodyPr/>
          <a:lstStyle/>
          <a:p>
            <a:r>
              <a:rPr lang="en-US" smtClean="0"/>
              <a:t>Session Objectives And Takeaways</a:t>
            </a:r>
            <a:endParaRPr lang="en-US" dirty="0"/>
          </a:p>
        </p:txBody>
      </p:sp>
      <p:grpSp>
        <p:nvGrpSpPr>
          <p:cNvPr id="2" name="Group 8"/>
          <p:cNvGrpSpPr/>
          <p:nvPr/>
        </p:nvGrpSpPr>
        <p:grpSpPr>
          <a:xfrm>
            <a:off x="428596" y="1500174"/>
            <a:ext cx="8358246" cy="1219200"/>
            <a:chOff x="445001" y="1447800"/>
            <a:chExt cx="7726491" cy="1219200"/>
          </a:xfrm>
        </p:grpSpPr>
        <p:pic>
          <p:nvPicPr>
            <p:cNvPr id="10" name="Picture 2" descr="http://www.u-46.org/cnt/files/clipart/checkmark.jpg"/>
            <p:cNvPicPr>
              <a:picLocks noChangeAspect="1" noChangeArrowheads="1"/>
            </p:cNvPicPr>
            <p:nvPr/>
          </p:nvPicPr>
          <p:blipFill>
            <a:blip r:embed="rId3" cstate="email">
              <a:extLst>
                <a:ext uri="28A0092B-C50C-407e-A947-70E740481C1C">
                  <a14:useLocalDpi xmlns="" xmlns:a14="http://schemas.microsoft.com/office/drawing/2007/7/7/main"/>
                </a:ext>
              </a:extLst>
            </a:blip>
            <a:srcRect/>
            <a:stretch>
              <a:fillRect/>
            </a:stretch>
          </p:blipFill>
          <p:spPr bwMode="auto">
            <a:xfrm>
              <a:off x="445001" y="1447800"/>
              <a:ext cx="1845056" cy="1219200"/>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Lst>
          </p:spPr>
        </p:pic>
        <p:sp>
          <p:nvSpPr>
            <p:cNvPr id="11" name="TextBox 10"/>
            <p:cNvSpPr txBox="1"/>
            <p:nvPr/>
          </p:nvSpPr>
          <p:spPr>
            <a:xfrm>
              <a:off x="2426201" y="1518791"/>
              <a:ext cx="5745291" cy="1077218"/>
            </a:xfrm>
            <a:prstGeom prst="rect">
              <a:avLst/>
            </a:prstGeom>
            <a:noFill/>
          </p:spPr>
          <p:txBody>
            <a:bodyPr wrap="none" rtlCol="0">
              <a:spAutoFit/>
            </a:bodyPr>
            <a:lstStyle/>
            <a:p>
              <a:r>
                <a:rPr lang="de-AT" sz="3200" dirty="0" smtClean="0">
                  <a:ln w="18415" cmpd="sng">
                    <a:solidFill>
                      <a:srgbClr val="FFFFFF"/>
                    </a:solidFill>
                    <a:prstDash val="solid"/>
                  </a:ln>
                  <a:solidFill>
                    <a:srgbClr val="FFFFFF"/>
                  </a:solidFill>
                  <a:effectLst>
                    <a:glow rad="228600">
                      <a:schemeClr val="bg1">
                        <a:alpha val="40000"/>
                      </a:schemeClr>
                    </a:glow>
                    <a:outerShdw blurRad="63500" dir="3600000" algn="tl" rotWithShape="0">
                      <a:srgbClr val="000000">
                        <a:alpha val="70000"/>
                      </a:srgbClr>
                    </a:outerShdw>
                  </a:effectLst>
                </a:rPr>
                <a:t>Learn clear patterns for </a:t>
              </a:r>
              <a:br>
                <a:rPr lang="de-AT" sz="3200" dirty="0" smtClean="0">
                  <a:ln w="18415" cmpd="sng">
                    <a:solidFill>
                      <a:srgbClr val="FFFFFF"/>
                    </a:solidFill>
                    <a:prstDash val="solid"/>
                  </a:ln>
                  <a:solidFill>
                    <a:srgbClr val="FFFFFF"/>
                  </a:solidFill>
                  <a:effectLst>
                    <a:glow rad="228600">
                      <a:schemeClr val="bg1">
                        <a:alpha val="40000"/>
                      </a:schemeClr>
                    </a:glow>
                    <a:outerShdw blurRad="63500" dir="3600000" algn="tl" rotWithShape="0">
                      <a:srgbClr val="000000">
                        <a:alpha val="70000"/>
                      </a:srgbClr>
                    </a:outerShdw>
                  </a:effectLst>
                </a:rPr>
              </a:br>
              <a:r>
                <a:rPr lang="de-AT" sz="3200" dirty="0" smtClean="0">
                  <a:ln w="18415" cmpd="sng">
                    <a:solidFill>
                      <a:srgbClr val="FFFFFF"/>
                    </a:solidFill>
                    <a:prstDash val="solid"/>
                  </a:ln>
                  <a:solidFill>
                    <a:srgbClr val="FFFFFF"/>
                  </a:solidFill>
                  <a:effectLst>
                    <a:glow rad="228600">
                      <a:schemeClr val="bg1">
                        <a:alpha val="40000"/>
                      </a:schemeClr>
                    </a:glow>
                    <a:outerShdw blurRad="63500" dir="3600000" algn="tl" rotWithShape="0">
                      <a:srgbClr val="000000">
                        <a:alpha val="70000"/>
                      </a:srgbClr>
                    </a:outerShdw>
                  </a:effectLst>
                </a:rPr>
                <a:t>designing always responsive apps</a:t>
              </a:r>
              <a:endParaRPr lang="de-AT" sz="3200" dirty="0">
                <a:ln w="18415" cmpd="sng">
                  <a:solidFill>
                    <a:srgbClr val="FFFFFF"/>
                  </a:solidFill>
                  <a:prstDash val="solid"/>
                </a:ln>
                <a:solidFill>
                  <a:srgbClr val="FFFFFF"/>
                </a:solidFill>
                <a:effectLst>
                  <a:glow rad="228600">
                    <a:schemeClr val="bg1">
                      <a:alpha val="40000"/>
                    </a:schemeClr>
                  </a:glow>
                  <a:outerShdw blurRad="63500" dir="3600000" algn="tl" rotWithShape="0">
                    <a:srgbClr val="000000">
                      <a:alpha val="70000"/>
                    </a:srgbClr>
                  </a:outerShdw>
                </a:effectLst>
              </a:endParaRPr>
            </a:p>
          </p:txBody>
        </p:sp>
      </p:grpSp>
      <p:grpSp>
        <p:nvGrpSpPr>
          <p:cNvPr id="3" name="Group 11"/>
          <p:cNvGrpSpPr/>
          <p:nvPr/>
        </p:nvGrpSpPr>
        <p:grpSpPr>
          <a:xfrm>
            <a:off x="428596" y="3140871"/>
            <a:ext cx="8141373" cy="1219200"/>
            <a:chOff x="445001" y="1447800"/>
            <a:chExt cx="7526009" cy="1219200"/>
          </a:xfrm>
        </p:grpSpPr>
        <p:pic>
          <p:nvPicPr>
            <p:cNvPr id="13" name="Picture 2" descr="http://www.u-46.org/cnt/files/clipart/checkmark.jpg"/>
            <p:cNvPicPr>
              <a:picLocks noChangeAspect="1" noChangeArrowheads="1"/>
            </p:cNvPicPr>
            <p:nvPr/>
          </p:nvPicPr>
          <p:blipFill>
            <a:blip r:embed="rId3" cstate="email">
              <a:extLst>
                <a:ext uri="28A0092B-C50C-407e-A947-70E740481C1C">
                  <a14:useLocalDpi xmlns="" xmlns:a14="http://schemas.microsoft.com/office/drawing/2007/7/7/main"/>
                </a:ext>
              </a:extLst>
            </a:blip>
            <a:srcRect/>
            <a:stretch>
              <a:fillRect/>
            </a:stretch>
          </p:blipFill>
          <p:spPr bwMode="auto">
            <a:xfrm>
              <a:off x="445001" y="1447800"/>
              <a:ext cx="1845056" cy="1219200"/>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Lst>
          </p:spPr>
        </p:pic>
        <p:sp>
          <p:nvSpPr>
            <p:cNvPr id="14" name="TextBox 13"/>
            <p:cNvSpPr txBox="1"/>
            <p:nvPr/>
          </p:nvSpPr>
          <p:spPr>
            <a:xfrm>
              <a:off x="2426201" y="1518791"/>
              <a:ext cx="5544809" cy="1077218"/>
            </a:xfrm>
            <a:prstGeom prst="rect">
              <a:avLst/>
            </a:prstGeom>
            <a:noFill/>
          </p:spPr>
          <p:txBody>
            <a:bodyPr wrap="none" rtlCol="0">
              <a:spAutoFit/>
            </a:bodyPr>
            <a:lstStyle/>
            <a:p>
              <a:r>
                <a:rPr lang="de-AT" sz="3200" dirty="0" smtClean="0">
                  <a:ln w="18415" cmpd="sng">
                    <a:solidFill>
                      <a:srgbClr val="FFFFFF"/>
                    </a:solidFill>
                    <a:prstDash val="solid"/>
                  </a:ln>
                  <a:solidFill>
                    <a:srgbClr val="FFFFFF"/>
                  </a:solidFill>
                  <a:effectLst>
                    <a:glow rad="228600">
                      <a:schemeClr val="bg1">
                        <a:alpha val="40000"/>
                      </a:schemeClr>
                    </a:glow>
                    <a:outerShdw blurRad="63500" dir="3600000" algn="tl" rotWithShape="0">
                      <a:srgbClr val="000000">
                        <a:alpha val="70000"/>
                      </a:srgbClr>
                    </a:outerShdw>
                  </a:effectLst>
                </a:rPr>
                <a:t>Understand, how .NET</a:t>
              </a:r>
              <a:br>
                <a:rPr lang="de-AT" sz="3200" dirty="0" smtClean="0">
                  <a:ln w="18415" cmpd="sng">
                    <a:solidFill>
                      <a:srgbClr val="FFFFFF"/>
                    </a:solidFill>
                    <a:prstDash val="solid"/>
                  </a:ln>
                  <a:solidFill>
                    <a:srgbClr val="FFFFFF"/>
                  </a:solidFill>
                  <a:effectLst>
                    <a:glow rad="228600">
                      <a:schemeClr val="bg1">
                        <a:alpha val="40000"/>
                      </a:schemeClr>
                    </a:glow>
                    <a:outerShdw blurRad="63500" dir="3600000" algn="tl" rotWithShape="0">
                      <a:srgbClr val="000000">
                        <a:alpha val="70000"/>
                      </a:srgbClr>
                    </a:outerShdw>
                  </a:effectLst>
                </a:rPr>
              </a:br>
              <a:r>
                <a:rPr lang="de-AT" sz="3200" dirty="0" smtClean="0">
                  <a:ln w="18415" cmpd="sng">
                    <a:solidFill>
                      <a:srgbClr val="FFFFFF"/>
                    </a:solidFill>
                    <a:prstDash val="solid"/>
                  </a:ln>
                  <a:solidFill>
                    <a:srgbClr val="FFFFFF"/>
                  </a:solidFill>
                  <a:effectLst>
                    <a:glow rad="228600">
                      <a:schemeClr val="bg1">
                        <a:alpha val="40000"/>
                      </a:schemeClr>
                    </a:glow>
                    <a:outerShdw blurRad="63500" dir="3600000" algn="tl" rotWithShape="0">
                      <a:srgbClr val="000000">
                        <a:alpha val="70000"/>
                      </a:srgbClr>
                    </a:outerShdw>
                  </a:effectLst>
                </a:rPr>
                <a:t>helps implementing these patterns</a:t>
              </a:r>
              <a:endParaRPr lang="de-AT" sz="3200" dirty="0">
                <a:ln w="18415" cmpd="sng">
                  <a:solidFill>
                    <a:srgbClr val="FFFFFF"/>
                  </a:solidFill>
                  <a:prstDash val="solid"/>
                </a:ln>
                <a:solidFill>
                  <a:srgbClr val="FFFFFF"/>
                </a:solidFill>
                <a:effectLst>
                  <a:glow rad="228600">
                    <a:schemeClr val="bg1">
                      <a:alpha val="40000"/>
                    </a:schemeClr>
                  </a:glow>
                  <a:outerShdw blurRad="63500" dir="3600000" algn="tl" rotWithShape="0">
                    <a:srgbClr val="000000">
                      <a:alpha val="70000"/>
                    </a:srgbClr>
                  </a:outerShdw>
                </a:effectLst>
              </a:endParaRPr>
            </a:p>
          </p:txBody>
        </p:sp>
      </p:grpSp>
      <p:grpSp>
        <p:nvGrpSpPr>
          <p:cNvPr id="4" name="Group 17"/>
          <p:cNvGrpSpPr/>
          <p:nvPr/>
        </p:nvGrpSpPr>
        <p:grpSpPr>
          <a:xfrm>
            <a:off x="428596" y="4781568"/>
            <a:ext cx="7705933" cy="1219200"/>
            <a:chOff x="445001" y="1447800"/>
            <a:chExt cx="7123483" cy="1219200"/>
          </a:xfrm>
        </p:grpSpPr>
        <p:pic>
          <p:nvPicPr>
            <p:cNvPr id="19" name="Picture 2" descr="http://www.u-46.org/cnt/files/clipart/checkmark.jpg"/>
            <p:cNvPicPr>
              <a:picLocks noChangeAspect="1" noChangeArrowheads="1"/>
            </p:cNvPicPr>
            <p:nvPr/>
          </p:nvPicPr>
          <p:blipFill>
            <a:blip r:embed="rId3" cstate="email">
              <a:extLst>
                <a:ext uri="28A0092B-C50C-407e-A947-70E740481C1C">
                  <a14:useLocalDpi xmlns="" xmlns:a14="http://schemas.microsoft.com/office/drawing/2007/7/7/main"/>
                </a:ext>
              </a:extLst>
            </a:blip>
            <a:srcRect/>
            <a:stretch>
              <a:fillRect/>
            </a:stretch>
          </p:blipFill>
          <p:spPr bwMode="auto">
            <a:xfrm>
              <a:off x="445001" y="1447800"/>
              <a:ext cx="1845056" cy="1219200"/>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Lst>
          </p:spPr>
        </p:pic>
        <p:sp>
          <p:nvSpPr>
            <p:cNvPr id="20" name="TextBox 19"/>
            <p:cNvSpPr txBox="1"/>
            <p:nvPr/>
          </p:nvSpPr>
          <p:spPr>
            <a:xfrm>
              <a:off x="2426201" y="1518791"/>
              <a:ext cx="5142283" cy="1077218"/>
            </a:xfrm>
            <a:prstGeom prst="rect">
              <a:avLst/>
            </a:prstGeom>
            <a:noFill/>
          </p:spPr>
          <p:txBody>
            <a:bodyPr wrap="none" rtlCol="0">
              <a:spAutoFit/>
            </a:bodyPr>
            <a:lstStyle/>
            <a:p>
              <a:r>
                <a:rPr lang="de-AT" sz="3200" dirty="0" smtClean="0">
                  <a:ln w="18415" cmpd="sng">
                    <a:solidFill>
                      <a:srgbClr val="FFFFFF"/>
                    </a:solidFill>
                    <a:prstDash val="solid"/>
                  </a:ln>
                  <a:solidFill>
                    <a:srgbClr val="FFFFFF"/>
                  </a:solidFill>
                  <a:effectLst>
                    <a:glow rad="228600">
                      <a:schemeClr val="bg1">
                        <a:alpha val="40000"/>
                      </a:schemeClr>
                    </a:glow>
                    <a:outerShdw blurRad="63500" dir="3600000" algn="tl" rotWithShape="0">
                      <a:srgbClr val="000000">
                        <a:alpha val="70000"/>
                      </a:srgbClr>
                    </a:outerShdw>
                  </a:effectLst>
                </a:rPr>
                <a:t>Get some ideas on how-to</a:t>
              </a:r>
              <a:br>
                <a:rPr lang="de-AT" sz="3200" dirty="0" smtClean="0">
                  <a:ln w="18415" cmpd="sng">
                    <a:solidFill>
                      <a:srgbClr val="FFFFFF"/>
                    </a:solidFill>
                    <a:prstDash val="solid"/>
                  </a:ln>
                  <a:solidFill>
                    <a:srgbClr val="FFFFFF"/>
                  </a:solidFill>
                  <a:effectLst>
                    <a:glow rad="228600">
                      <a:schemeClr val="bg1">
                        <a:alpha val="40000"/>
                      </a:schemeClr>
                    </a:glow>
                    <a:outerShdw blurRad="63500" dir="3600000" algn="tl" rotWithShape="0">
                      <a:srgbClr val="000000">
                        <a:alpha val="70000"/>
                      </a:srgbClr>
                    </a:outerShdw>
                  </a:effectLst>
                </a:rPr>
              </a:br>
              <a:r>
                <a:rPr lang="de-AT" sz="3200" dirty="0" smtClean="0">
                  <a:ln w="18415" cmpd="sng">
                    <a:solidFill>
                      <a:srgbClr val="FFFFFF"/>
                    </a:solidFill>
                    <a:prstDash val="solid"/>
                  </a:ln>
                  <a:solidFill>
                    <a:srgbClr val="FFFFFF"/>
                  </a:solidFill>
                  <a:effectLst>
                    <a:glow rad="228600">
                      <a:schemeClr val="bg1">
                        <a:alpha val="40000"/>
                      </a:schemeClr>
                    </a:glow>
                    <a:outerShdw blurRad="63500" dir="3600000" algn="tl" rotWithShape="0">
                      <a:srgbClr val="000000">
                        <a:alpha val="70000"/>
                      </a:srgbClr>
                    </a:outerShdw>
                  </a:effectLst>
                </a:rPr>
                <a:t>get these concepts to your team</a:t>
              </a:r>
              <a:endParaRPr lang="de-AT" sz="3200" dirty="0">
                <a:ln w="18415" cmpd="sng">
                  <a:solidFill>
                    <a:srgbClr val="FFFFFF"/>
                  </a:solidFill>
                  <a:prstDash val="solid"/>
                </a:ln>
                <a:solidFill>
                  <a:srgbClr val="FFFFFF"/>
                </a:solidFill>
                <a:effectLst>
                  <a:glow rad="228600">
                    <a:schemeClr val="bg1">
                      <a:alpha val="40000"/>
                    </a:schemeClr>
                  </a:glow>
                  <a:outerShdw blurRad="63500" dir="3600000" algn="tl" rotWithShape="0">
                    <a:srgbClr val="000000">
                      <a:alpha val="70000"/>
                    </a:srgbClr>
                  </a:outerShdw>
                </a:effectLst>
              </a:endParaRPr>
            </a:p>
          </p:txBody>
        </p:sp>
      </p:grpSp>
    </p:spTree>
    <p:extLst>
      <p:ext uri="{BB962C8B-B14F-4D97-AF65-F5344CB8AC3E}">
        <p14:creationId xmlns="" xmlns:p14="http://schemas.microsoft.com/office/powerpoint/2007/7/12/main" val="27815236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de-AT" dirty="0" smtClean="0"/>
              <a:t>Big things not necessary, always</a:t>
            </a:r>
            <a:endParaRPr lang="de-AT" dirty="0"/>
          </a:p>
        </p:txBody>
      </p:sp>
      <p:pic>
        <p:nvPicPr>
          <p:cNvPr id="44034" name="Picture 2" descr="\\MARIOSZP-HS\Benutzer\mszCool\MyCrossfire\Desktop\TechEd Images\05_Easy.jpg"/>
          <p:cNvPicPr>
            <a:picLocks noChangeAspect="1" noChangeArrowheads="1"/>
          </p:cNvPicPr>
          <p:nvPr/>
        </p:nvPicPr>
        <p:blipFill>
          <a:blip r:embed="rId3"/>
          <a:srcRect/>
          <a:stretch>
            <a:fillRect/>
          </a:stretch>
        </p:blipFill>
        <p:spPr bwMode="auto">
          <a:xfrm>
            <a:off x="-1" y="0"/>
            <a:ext cx="9144001" cy="6858000"/>
          </a:xfrm>
          <a:prstGeom prst="rect">
            <a:avLst/>
          </a:prstGeom>
          <a:noFill/>
        </p:spPr>
      </p:pic>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smtClean="0"/>
              <a:t>Considerations on the Bus! </a:t>
            </a:r>
            <a:endParaRPr lang="de-AT" dirty="0"/>
          </a:p>
        </p:txBody>
      </p:sp>
      <p:sp>
        <p:nvSpPr>
          <p:cNvPr id="3" name="Text Placeholder 2"/>
          <p:cNvSpPr>
            <a:spLocks noGrp="1"/>
          </p:cNvSpPr>
          <p:nvPr>
            <p:ph type="body" sz="quarter" idx="10"/>
          </p:nvPr>
        </p:nvSpPr>
        <p:spPr/>
        <p:txBody>
          <a:bodyPr/>
          <a:lstStyle/>
          <a:p>
            <a:r>
              <a:rPr lang="de-AT" smtClean="0"/>
              <a:t>As simple as possible!!</a:t>
            </a:r>
          </a:p>
          <a:p>
            <a:pPr lvl="1"/>
            <a:r>
              <a:rPr lang="de-AT" smtClean="0"/>
              <a:t>No duplex channels</a:t>
            </a:r>
          </a:p>
          <a:p>
            <a:pPr lvl="1"/>
            <a:r>
              <a:rPr lang="de-AT" smtClean="0"/>
              <a:t>No MSMQ, look for simpler infrastructure</a:t>
            </a:r>
          </a:p>
          <a:p>
            <a:endParaRPr lang="de-AT" smtClean="0"/>
          </a:p>
          <a:p>
            <a:r>
              <a:rPr lang="de-AT" smtClean="0"/>
              <a:t>The budget of target-customers</a:t>
            </a:r>
          </a:p>
          <a:p>
            <a:pPr lvl="1"/>
            <a:r>
              <a:rPr lang="de-AT" smtClean="0"/>
              <a:t>Server farms are expensive</a:t>
            </a:r>
          </a:p>
          <a:p>
            <a:pPr lvl="1"/>
            <a:r>
              <a:rPr lang="de-AT" smtClean="0"/>
              <a:t>Large harbors can effort, but small??</a:t>
            </a:r>
          </a:p>
          <a:p>
            <a:pPr lvl="2"/>
            <a:r>
              <a:rPr lang="de-AT" smtClean="0"/>
              <a:t>Alternative solution for them</a:t>
            </a:r>
            <a:endParaRPr lang="de-AT" dirty="0"/>
          </a:p>
        </p:txBody>
      </p:sp>
    </p:spTree>
    <p:extLst>
      <p:ext uri="{BB962C8B-B14F-4D97-AF65-F5344CB8AC3E}">
        <p14:creationId xmlns:p14="http://schemas.microsoft.com/office/powerpoint/2007/7/12/main" xmlns="" val="932829786"/>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smtClean="0"/>
              <a:t>Alternative approach for the Bus</a:t>
            </a:r>
            <a:endParaRPr lang="de-AT" dirty="0"/>
          </a:p>
        </p:txBody>
      </p:sp>
      <p:sp>
        <p:nvSpPr>
          <p:cNvPr id="3" name="Text Placeholder 2"/>
          <p:cNvSpPr>
            <a:spLocks noGrp="1"/>
          </p:cNvSpPr>
          <p:nvPr>
            <p:ph type="body" sz="quarter" idx="10"/>
          </p:nvPr>
        </p:nvSpPr>
        <p:spPr/>
        <p:txBody>
          <a:bodyPr/>
          <a:lstStyle/>
          <a:p>
            <a:r>
              <a:rPr lang="de-AT" smtClean="0"/>
              <a:t>How get similar faile-safe behavior?</a:t>
            </a:r>
          </a:p>
          <a:p>
            <a:r>
              <a:rPr lang="de-AT" smtClean="0"/>
              <a:t>With similar pub/sub communication?</a:t>
            </a:r>
          </a:p>
          <a:p>
            <a:r>
              <a:rPr lang="de-AT" smtClean="0"/>
              <a:t>And is cheaper to implement/operate?</a:t>
            </a:r>
          </a:p>
          <a:p>
            <a:endParaRPr lang="de-AT" smtClean="0"/>
          </a:p>
          <a:p>
            <a:r>
              <a:rPr lang="de-AT" smtClean="0"/>
              <a:t>Peer-to-Peer</a:t>
            </a:r>
          </a:p>
          <a:p>
            <a:pPr lvl="1"/>
            <a:r>
              <a:rPr lang="de-AT" smtClean="0"/>
              <a:t>But, does it scale?</a:t>
            </a:r>
          </a:p>
          <a:p>
            <a:endParaRPr lang="de-AT" smtClean="0"/>
          </a:p>
          <a:p>
            <a:r>
              <a:rPr lang="de-AT" smtClean="0"/>
              <a:t>700 msg/sec</a:t>
            </a:r>
          </a:p>
          <a:p>
            <a:r>
              <a:rPr lang="de-AT" smtClean="0"/>
              <a:t>NET FX 3.5 SP1</a:t>
            </a:r>
            <a:endParaRPr lang="de-AT" dirty="0"/>
          </a:p>
        </p:txBody>
      </p:sp>
      <p:sp>
        <p:nvSpPr>
          <p:cNvPr id="5" name="Rounded Rectangle 4"/>
          <p:cNvSpPr/>
          <p:nvPr/>
        </p:nvSpPr>
        <p:spPr bwMode="auto">
          <a:xfrm>
            <a:off x="4071934" y="3071810"/>
            <a:ext cx="4786378" cy="3429024"/>
          </a:xfrm>
          <a:prstGeom prst="roundRect">
            <a:avLst>
              <a:gd name="adj" fmla="val 4784"/>
            </a:avLst>
          </a:prstGeom>
          <a:solidFill>
            <a:srgbClr val="FFFFFF"/>
          </a:solidFill>
          <a:ln>
            <a:headEnd type="none" w="med" len="med"/>
            <a:tailEnd type="none" w="med" len="med"/>
          </a:ln>
          <a:scene3d>
            <a:camera prst="orthographicFront">
              <a:rot lat="0" lon="0" rev="0"/>
            </a:camera>
            <a:lightRig rig="threePt" dir="t"/>
          </a:scene3d>
          <a:sp3d extrusionH="76200" contourW="12700">
            <a:bevelT h="50800"/>
            <a:extrusionClr>
              <a:schemeClr val="bg2">
                <a:lumMod val="60000"/>
                <a:lumOff val="40000"/>
              </a:schemeClr>
            </a:extrusionClr>
            <a:contourClr>
              <a:schemeClr val="bg2">
                <a:lumMod val="75000"/>
              </a:schemeClr>
            </a:contourClr>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de-AT" sz="2400" dirty="0" smtClean="0">
              <a:solidFill>
                <a:schemeClr val="tx1"/>
              </a:solidFill>
            </a:endParaRPr>
          </a:p>
        </p:txBody>
      </p:sp>
      <mc:AlternateContent xmlns:mc="http://schemas.openxmlformats.org/markup-compatibility/2006">
        <mc:Choice xmlns:p14="http://schemas.microsoft.com/office/powerpoint/2007/7/12/main" xmlns="" Requires="p14">
          <p:contentPart p14:bwMode="auto" r:id="rId3">
            <p14:nvContentPr>
              <p14:cNvPr id="4" name="Ink 3"/>
              <p14:cNvInkPr spid="_x0000_s3135" chksum="F8D86D35"/>
              <p14:nvPr/>
            </p14:nvContentPr>
            <p14:xfrm>
              <a:off x="4429124" y="3143248"/>
              <a:ext cx="4239938" cy="3183120"/>
            </p14:xfrm>
          </p:contentPart>
        </mc:Choice>
        <mc:Fallback>
          <p:sp>
            <p:nvSpPr>
              <p:cNvPr id="4" name="Ink 3" hidden="1"/>
              <p:cNvSpPr/>
              <p:nvPr/>
            </p:nvSpPr>
            <p:spPr>
              <a:xfrm>
                <a:off x="4429124" y="3143248"/>
                <a:ext cx="4239938" cy="3183120"/>
              </a:xfrm>
            </p:spPr>
          </p:sp>
        </mc:Fallback>
      </mc:AlternateContent>
      <p:pic>
        <p:nvPicPr>
          <p:cNvPr id="6" name="Picture 5" descr="Picture2.png"/>
          <p:cNvPicPr>
            <a:picLocks noChangeAspect="1"/>
          </p:cNvPicPr>
          <p:nvPr/>
        </p:nvPicPr>
        <p:blipFill>
          <a:blip r:embed="rId4"/>
          <a:stretch>
            <a:fillRect/>
          </a:stretch>
        </p:blipFill>
        <p:spPr>
          <a:xfrm>
            <a:off x="4331385" y="3128143"/>
            <a:ext cx="4291230" cy="3230613"/>
          </a:xfrm>
          <a:prstGeom prst="rect">
            <a:avLst/>
          </a:prstGeom>
        </p:spPr>
      </p:pic>
    </p:spTree>
    <p:extLst>
      <p:ext uri="{BB962C8B-B14F-4D97-AF65-F5344CB8AC3E}">
        <p14:creationId xmlns:p14="http://schemas.microsoft.com/office/powerpoint/2007/7/12/main" xmlns="" val="26505122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750"/>
                                        <p:tgtEl>
                                          <p:spTgt spid="3">
                                            <p:txEl>
                                              <p:pRg st="4" end="4"/>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fade">
                                      <p:cBhvr>
                                        <p:cTn id="10" dur="750"/>
                                        <p:tgtEl>
                                          <p:spTgt spid="3">
                                            <p:txEl>
                                              <p:pRg st="5" end="5"/>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fade">
                                      <p:cBhvr>
                                        <p:cTn id="24" dur="750"/>
                                        <p:tgtEl>
                                          <p:spTgt spid="3">
                                            <p:txEl>
                                              <p:pRg st="7" end="7"/>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75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uiExpand="1"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t>Complete Walk-Through – Client</a:t>
            </a:r>
            <a:endParaRPr lang="de-AT" dirty="0"/>
          </a:p>
        </p:txBody>
      </p:sp>
      <p:sp>
        <p:nvSpPr>
          <p:cNvPr id="4" name="Rectangle 41"/>
          <p:cNvSpPr>
            <a:spLocks noChangeArrowheads="1"/>
          </p:cNvSpPr>
          <p:nvPr/>
        </p:nvSpPr>
        <p:spPr bwMode="auto">
          <a:xfrm>
            <a:off x="152400" y="152400"/>
            <a:ext cx="9144000" cy="0"/>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AT"/>
          </a:p>
        </p:txBody>
      </p:sp>
      <p:sp>
        <p:nvSpPr>
          <p:cNvPr id="7" name="Rectangle 39"/>
          <p:cNvSpPr>
            <a:spLocks noChangeArrowheads="1"/>
          </p:cNvSpPr>
          <p:nvPr/>
        </p:nvSpPr>
        <p:spPr bwMode="auto">
          <a:xfrm>
            <a:off x="228600" y="990600"/>
            <a:ext cx="1091341" cy="746065"/>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ysClr val="windowText" lastClr="000000"/>
                </a:solidFill>
                <a:effectLst/>
                <a:latin typeface="Calibri" pitchFamily="34" charset="0"/>
                <a:ea typeface="Calibri" pitchFamily="34" charset="0"/>
                <a:cs typeface="Times New Roman" pitchFamily="18" charset="0"/>
              </a:rPr>
              <a:t>XAML WPF View</a:t>
            </a:r>
            <a:endParaRPr kumimoji="0" lang="en-US" sz="4000" b="1" i="0" u="none" strike="noStrike" cap="none" normalizeH="0" baseline="0" dirty="0" smtClean="0">
              <a:ln>
                <a:noFill/>
              </a:ln>
              <a:solidFill>
                <a:sysClr val="windowText" lastClr="000000"/>
              </a:solidFill>
              <a:effectLst/>
              <a:latin typeface="Arial" pitchFamily="34" charset="0"/>
              <a:cs typeface="Arial" pitchFamily="34" charset="0"/>
            </a:endParaRPr>
          </a:p>
        </p:txBody>
      </p:sp>
      <p:sp>
        <p:nvSpPr>
          <p:cNvPr id="21" name="Rectangle 25"/>
          <p:cNvSpPr>
            <a:spLocks noChangeArrowheads="1"/>
          </p:cNvSpPr>
          <p:nvPr/>
        </p:nvSpPr>
        <p:spPr bwMode="auto">
          <a:xfrm>
            <a:off x="670613" y="2008574"/>
            <a:ext cx="183847" cy="1462918"/>
          </a:xfrm>
          <a:prstGeom prst="rect">
            <a:avLst/>
          </a:prstGeom>
          <a:solidFill>
            <a:srgbClr val="FFFFFF"/>
          </a:solidFill>
          <a:ln w="9525">
            <a:solidFill>
              <a:schemeClr val="tx1"/>
            </a:solidFill>
            <a:miter lim="800000"/>
            <a:headEnd/>
            <a:tailEnd/>
          </a:ln>
        </p:spPr>
        <p:txBody>
          <a:bodyPr vert="horz" wrap="square" lIns="91440" tIns="45720" rIns="91440" bIns="45720" numCol="1" anchor="t" anchorCtr="0" compatLnSpc="1">
            <a:prstTxWarp prst="textNoShape">
              <a:avLst/>
            </a:prstTxWarp>
          </a:bodyPr>
          <a:lstStyle/>
          <a:p>
            <a:endParaRPr lang="de-AT" sz="4400" b="1"/>
          </a:p>
        </p:txBody>
      </p:sp>
      <p:sp>
        <p:nvSpPr>
          <p:cNvPr id="14" name="AutoShape 32"/>
          <p:cNvSpPr>
            <a:spLocks noChangeShapeType="1"/>
          </p:cNvSpPr>
          <p:nvPr/>
        </p:nvSpPr>
        <p:spPr bwMode="auto">
          <a:xfrm flipH="1">
            <a:off x="773293" y="1736665"/>
            <a:ext cx="978" cy="5120211"/>
          </a:xfrm>
          <a:prstGeom prst="straightConnector1">
            <a:avLst/>
          </a:prstGeom>
          <a:ln w="9525">
            <a:solidFill>
              <a:schemeClr val="tx1"/>
            </a:solidFill>
            <a:round/>
            <a:headEnd/>
            <a:tailEnd/>
          </a:ln>
          <a:extLst>
            <a:ext uri="{909E8E84-426E-40dd-AFC4-6F175D3DCCD1}">
              <a14:hiddenFill xmlns:a14="http://schemas.microsoft.com/office/drawing/2007/7/7/main" xmlns="">
                <a:noFill/>
              </a14:hiddenFill>
            </a:ex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400" b="1"/>
          </a:p>
        </p:txBody>
      </p:sp>
      <p:grpSp>
        <p:nvGrpSpPr>
          <p:cNvPr id="57" name="Group 56"/>
          <p:cNvGrpSpPr/>
          <p:nvPr/>
        </p:nvGrpSpPr>
        <p:grpSpPr>
          <a:xfrm>
            <a:off x="854460" y="990600"/>
            <a:ext cx="2574540" cy="5866276"/>
            <a:chOff x="854460" y="990600"/>
            <a:chExt cx="2574540" cy="5866276"/>
          </a:xfrm>
        </p:grpSpPr>
        <p:grpSp>
          <p:nvGrpSpPr>
            <p:cNvPr id="54" name="Group 53"/>
            <p:cNvGrpSpPr/>
            <p:nvPr/>
          </p:nvGrpSpPr>
          <p:grpSpPr>
            <a:xfrm>
              <a:off x="854460" y="990600"/>
              <a:ext cx="1913757" cy="5866276"/>
              <a:chOff x="854460" y="990600"/>
              <a:chExt cx="1913757" cy="5866276"/>
            </a:xfrm>
          </p:grpSpPr>
          <p:sp>
            <p:nvSpPr>
              <p:cNvPr id="8" name="Rectangle 38"/>
              <p:cNvSpPr>
                <a:spLocks noChangeArrowheads="1"/>
              </p:cNvSpPr>
              <p:nvPr/>
            </p:nvSpPr>
            <p:spPr bwMode="auto">
              <a:xfrm>
                <a:off x="1472495" y="990600"/>
                <a:ext cx="1295722" cy="746065"/>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ysClr val="windowText" lastClr="000000"/>
                    </a:solidFill>
                    <a:effectLst/>
                    <a:latin typeface="Calibri" pitchFamily="34" charset="0"/>
                    <a:ea typeface="Calibri" pitchFamily="34" charset="0"/>
                    <a:cs typeface="Times New Roman" pitchFamily="18" charset="0"/>
                  </a:rPr>
                  <a:t>Presentation Model</a:t>
                </a:r>
                <a:endParaRPr kumimoji="0" lang="en-US" sz="4000" b="1" i="0" u="none" strike="noStrike" cap="none" normalizeH="0" baseline="0" dirty="0" smtClean="0">
                  <a:ln>
                    <a:noFill/>
                  </a:ln>
                  <a:solidFill>
                    <a:sysClr val="windowText" lastClr="000000"/>
                  </a:solidFill>
                  <a:effectLst/>
                  <a:latin typeface="Arial" pitchFamily="34" charset="0"/>
                  <a:cs typeface="Arial" pitchFamily="34" charset="0"/>
                </a:endParaRPr>
              </a:p>
            </p:txBody>
          </p:sp>
          <p:sp>
            <p:nvSpPr>
              <p:cNvPr id="15" name="AutoShape 31"/>
              <p:cNvSpPr>
                <a:spLocks noChangeShapeType="1"/>
              </p:cNvSpPr>
              <p:nvPr/>
            </p:nvSpPr>
            <p:spPr bwMode="auto">
              <a:xfrm>
                <a:off x="2120845" y="1736665"/>
                <a:ext cx="978" cy="5120211"/>
              </a:xfrm>
              <a:prstGeom prst="straightConnector1">
                <a:avLst/>
              </a:prstGeom>
              <a:ln w="9525">
                <a:solidFill>
                  <a:schemeClr val="tx1"/>
                </a:solidFill>
                <a:round/>
                <a:headEnd/>
                <a:tailEn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400" b="1"/>
              </a:p>
            </p:txBody>
          </p:sp>
          <p:sp>
            <p:nvSpPr>
              <p:cNvPr id="22" name="Rectangle 24"/>
              <p:cNvSpPr>
                <a:spLocks noChangeArrowheads="1"/>
              </p:cNvSpPr>
              <p:nvPr/>
            </p:nvSpPr>
            <p:spPr bwMode="auto">
              <a:xfrm>
                <a:off x="2018165" y="2008574"/>
                <a:ext cx="183847" cy="1462918"/>
              </a:xfrm>
              <a:prstGeom prst="rect">
                <a:avLst/>
              </a:prstGeom>
              <a:solidFill>
                <a:srgbClr val="FFFFFF"/>
              </a:solidFill>
              <a:ln w="9525">
                <a:solidFill>
                  <a:schemeClr val="tx1"/>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400" b="1"/>
              </a:p>
            </p:txBody>
          </p:sp>
          <p:sp>
            <p:nvSpPr>
              <p:cNvPr id="28" name="Line 18"/>
              <p:cNvSpPr>
                <a:spLocks noChangeShapeType="1"/>
              </p:cNvSpPr>
              <p:nvPr/>
            </p:nvSpPr>
            <p:spPr bwMode="auto">
              <a:xfrm>
                <a:off x="854460" y="2326551"/>
                <a:ext cx="1163707" cy="1124"/>
              </a:xfrm>
              <a:prstGeom prst="line">
                <a:avLst/>
              </a:prstGeom>
              <a:ln w="9525">
                <a:solidFill>
                  <a:schemeClr val="tx1"/>
                </a:solidFill>
                <a:round/>
                <a:headEnd/>
                <a:tailEnd type="triangle" w="med" len="med"/>
              </a:ln>
              <a:extLst>
                <a:ext uri="{909E8E84-426E-40dd-AFC4-6F175D3DCCD1}">
                  <a14:hiddenFill xmlns:a14="http://schemas.microsoft.com/office/drawing/2007/7/7/main" xmlns="">
                    <a:noFill/>
                  </a14:hiddenFill>
                </a:ex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400" b="1"/>
              </a:p>
            </p:txBody>
          </p:sp>
          <p:sp>
            <p:nvSpPr>
              <p:cNvPr id="29" name="Rectangle 17"/>
              <p:cNvSpPr>
                <a:spLocks noChangeArrowheads="1"/>
              </p:cNvSpPr>
              <p:nvPr/>
            </p:nvSpPr>
            <p:spPr bwMode="auto">
              <a:xfrm>
                <a:off x="854460" y="1844529"/>
                <a:ext cx="1202940" cy="577526"/>
              </a:xfrm>
              <a:prstGeom prst="rect">
                <a:avLst/>
              </a:prstGeom>
              <a:ln w="9525">
                <a:noFill/>
                <a:miter lim="800000"/>
                <a:headEnd/>
                <a:tailEnd/>
              </a:ln>
              <a:extLst>
                <a:ext uri="{909E8E84-426E-40dd-AFC4-6F175D3DCCD1}">
                  <a14:hiddenFill xmlns:a14="http://schemas.microsoft.com/office/drawing/2007/7/7/main" xmlns="">
                    <a:solidFill>
                      <a:srgbClr xmlns:mc="http://schemas.openxmlformats.org/markup-compatibility/2006" val="FFFFFF" mc:Ignorable=""/>
                    </a:solidFill>
                  </a14:hiddenFill>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Change Property “X”</a:t>
                </a:r>
                <a:endParaRPr kumimoji="0" lang="en-US" sz="4400" b="1" i="0" u="none" strike="noStrike" cap="none" normalizeH="0" baseline="0" dirty="0" smtClean="0">
                  <a:ln>
                    <a:noFill/>
                  </a:ln>
                  <a:solidFill>
                    <a:schemeClr val="tx1"/>
                  </a:solidFill>
                  <a:effectLst/>
                  <a:latin typeface="Arial" pitchFamily="34" charset="0"/>
                  <a:cs typeface="Arial" pitchFamily="34" charset="0"/>
                </a:endParaRPr>
              </a:p>
            </p:txBody>
          </p:sp>
          <p:sp>
            <p:nvSpPr>
              <p:cNvPr id="30" name="Freeform 16"/>
              <p:cNvSpPr>
                <a:spLocks/>
              </p:cNvSpPr>
              <p:nvPr/>
            </p:nvSpPr>
            <p:spPr bwMode="auto">
              <a:xfrm>
                <a:off x="2202011" y="2326551"/>
                <a:ext cx="379427" cy="492134"/>
              </a:xfrm>
              <a:custGeom>
                <a:avLst/>
                <a:gdLst/>
                <a:ahLst/>
                <a:cxnLst>
                  <a:cxn ang="0">
                    <a:pos x="0" y="0"/>
                  </a:cxn>
                  <a:cxn ang="0">
                    <a:pos x="388" y="0"/>
                  </a:cxn>
                  <a:cxn ang="0">
                    <a:pos x="388" y="438"/>
                  </a:cxn>
                  <a:cxn ang="0">
                    <a:pos x="0" y="438"/>
                  </a:cxn>
                </a:cxnLst>
                <a:rect l="0" t="0" r="r" b="b"/>
                <a:pathLst>
                  <a:path w="388" h="438">
                    <a:moveTo>
                      <a:pt x="0" y="0"/>
                    </a:moveTo>
                    <a:lnTo>
                      <a:pt x="388" y="0"/>
                    </a:lnTo>
                    <a:lnTo>
                      <a:pt x="388" y="438"/>
                    </a:lnTo>
                    <a:lnTo>
                      <a:pt x="0" y="438"/>
                    </a:lnTo>
                  </a:path>
                </a:pathLst>
              </a:custGeom>
              <a:ln w="9525">
                <a:solidFill>
                  <a:schemeClr val="tx1"/>
                </a:solidFill>
                <a:round/>
                <a:headEnd/>
                <a:tailEnd type="triangle" w="med" len="med"/>
              </a:ln>
              <a:extLst>
                <a:ext uri="{909E8E84-426E-40dd-AFC4-6F175D3DCCD1}">
                  <a14:hiddenFill xmlns:a14="http://schemas.microsoft.com/office/drawing/2007/7/7/main" xmlns="">
                    <a:solidFill>
                      <a:srgbClr xmlns:mc="http://schemas.openxmlformats.org/markup-compatibility/2006" val="FFFFFF" mc:Ignorable=""/>
                    </a:solidFill>
                  </a14:hiddenFill>
                </a:ext>
              </a:extLst>
            </p:spPr>
            <p:txBody>
              <a:bodyPr vert="horz" wrap="square" lIns="91440" tIns="45720" rIns="91440" bIns="45720" numCol="1" anchor="t" anchorCtr="0" compatLnSpc="1">
                <a:prstTxWarp prst="textNoShape">
                  <a:avLst/>
                </a:prstTxWarp>
              </a:bodyPr>
              <a:lstStyle/>
              <a:p>
                <a:endParaRPr lang="de-AT" sz="4400" b="1"/>
              </a:p>
            </p:txBody>
          </p:sp>
        </p:grpSp>
        <p:sp>
          <p:nvSpPr>
            <p:cNvPr id="31" name="Rectangle 15"/>
            <p:cNvSpPr>
              <a:spLocks noChangeArrowheads="1"/>
            </p:cNvSpPr>
            <p:nvPr/>
          </p:nvSpPr>
          <p:spPr bwMode="auto">
            <a:xfrm>
              <a:off x="2400526" y="2299585"/>
              <a:ext cx="1028474" cy="577526"/>
            </a:xfrm>
            <a:prstGeom prst="rect">
              <a:avLst/>
            </a:prstGeom>
            <a:ln w="9525">
              <a:noFill/>
              <a:miter lim="800000"/>
              <a:headEnd/>
              <a:tailEnd/>
            </a:ln>
            <a:extLst>
              <a:ext uri="{909E8E84-426E-40dd-AFC4-6F175D3DCCD1}">
                <a14:hiddenFill xmlns:a14="http://schemas.microsoft.com/office/drawing/2007/7/7/main" xmlns="">
                  <a:solidFill>
                    <a:srgbClr xmlns:mc="http://schemas.openxmlformats.org/markup-compatibility/2006" val="FFFFFF" mc:Ignorable=""/>
                  </a:solidFill>
                </a14:hiddenFill>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Evaluate</a:t>
              </a:r>
              <a:br>
                <a:rPr kumimoji="0" lang="en-US"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br>
              <a:r>
                <a:rPr kumimoji="0" lang="en-US"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change</a:t>
              </a:r>
              <a:endParaRPr kumimoji="0" lang="en-US" sz="4400" b="1"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56" name="Group 55"/>
          <p:cNvGrpSpPr/>
          <p:nvPr/>
        </p:nvGrpSpPr>
        <p:grpSpPr>
          <a:xfrm>
            <a:off x="2202011" y="990600"/>
            <a:ext cx="1847261" cy="5867400"/>
            <a:chOff x="2202011" y="990600"/>
            <a:chExt cx="1847261" cy="5867400"/>
          </a:xfrm>
        </p:grpSpPr>
        <p:sp>
          <p:nvSpPr>
            <p:cNvPr id="9" name="Rectangle 37"/>
            <p:cNvSpPr>
              <a:spLocks noChangeArrowheads="1"/>
            </p:cNvSpPr>
            <p:nvPr/>
          </p:nvSpPr>
          <p:spPr bwMode="auto">
            <a:xfrm>
              <a:off x="2986290" y="990600"/>
              <a:ext cx="1062982" cy="746065"/>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ysClr val="windowText" lastClr="000000"/>
                  </a:solidFill>
                  <a:effectLst/>
                  <a:latin typeface="Calibri" pitchFamily="34" charset="0"/>
                  <a:ea typeface="Calibri" pitchFamily="34" charset="0"/>
                  <a:cs typeface="Times New Roman" pitchFamily="18" charset="0"/>
                </a:rPr>
                <a:t>Any Controller</a:t>
              </a:r>
              <a:endParaRPr kumimoji="0" lang="en-US" sz="4000" b="1" i="0" u="none" strike="noStrike" cap="none" normalizeH="0" baseline="0" dirty="0" smtClean="0">
                <a:ln>
                  <a:noFill/>
                </a:ln>
                <a:solidFill>
                  <a:sysClr val="windowText" lastClr="000000"/>
                </a:solidFill>
                <a:effectLst/>
                <a:latin typeface="Arial" pitchFamily="34" charset="0"/>
                <a:cs typeface="Arial" pitchFamily="34" charset="0"/>
              </a:endParaRPr>
            </a:p>
          </p:txBody>
        </p:sp>
        <p:sp>
          <p:nvSpPr>
            <p:cNvPr id="16" name="AutoShape 30"/>
            <p:cNvSpPr>
              <a:spLocks noChangeShapeType="1"/>
            </p:cNvSpPr>
            <p:nvPr/>
          </p:nvSpPr>
          <p:spPr bwMode="auto">
            <a:xfrm flipH="1">
              <a:off x="3517292" y="1736665"/>
              <a:ext cx="978" cy="5121335"/>
            </a:xfrm>
            <a:prstGeom prst="straightConnector1">
              <a:avLst/>
            </a:prstGeom>
            <a:ln w="9525">
              <a:solidFill>
                <a:schemeClr val="tx1"/>
              </a:solidFill>
              <a:round/>
              <a:headEnd/>
              <a:tailEn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400" b="1"/>
            </a:p>
          </p:txBody>
        </p:sp>
        <p:sp>
          <p:nvSpPr>
            <p:cNvPr id="23" name="Rectangle 23"/>
            <p:cNvSpPr>
              <a:spLocks noChangeArrowheads="1"/>
            </p:cNvSpPr>
            <p:nvPr/>
          </p:nvSpPr>
          <p:spPr bwMode="auto">
            <a:xfrm>
              <a:off x="3414612" y="2008574"/>
              <a:ext cx="183847" cy="4076393"/>
            </a:xfrm>
            <a:prstGeom prst="rect">
              <a:avLst/>
            </a:prstGeom>
            <a:solidFill>
              <a:srgbClr val="FFFFFF"/>
            </a:solidFill>
            <a:ln w="9525">
              <a:solidFill>
                <a:schemeClr val="tx1"/>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400" b="1"/>
            </a:p>
          </p:txBody>
        </p:sp>
        <p:sp>
          <p:nvSpPr>
            <p:cNvPr id="32" name="Line 14"/>
            <p:cNvSpPr>
              <a:spLocks noChangeShapeType="1"/>
            </p:cNvSpPr>
            <p:nvPr/>
          </p:nvSpPr>
          <p:spPr bwMode="auto">
            <a:xfrm>
              <a:off x="2202011" y="3359132"/>
              <a:ext cx="1219447" cy="1124"/>
            </a:xfrm>
            <a:prstGeom prst="line">
              <a:avLst/>
            </a:prstGeom>
            <a:ln w="9525">
              <a:solidFill>
                <a:schemeClr val="tx1"/>
              </a:solidFill>
              <a:round/>
              <a:headEnd/>
              <a:tailEnd type="triangle" w="med" len="me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400" b="1"/>
            </a:p>
          </p:txBody>
        </p:sp>
        <p:sp>
          <p:nvSpPr>
            <p:cNvPr id="33" name="Rectangle 13"/>
            <p:cNvSpPr>
              <a:spLocks noChangeArrowheads="1"/>
            </p:cNvSpPr>
            <p:nvPr/>
          </p:nvSpPr>
          <p:spPr bwMode="auto">
            <a:xfrm>
              <a:off x="2202011" y="3156274"/>
              <a:ext cx="1212601" cy="577526"/>
            </a:xfrm>
            <a:prstGeom prst="rect">
              <a:avLst/>
            </a:prstGeom>
            <a:ln w="9525">
              <a:noFill/>
              <a:miter lim="800000"/>
              <a:headEnd/>
              <a:tailEnd/>
            </a:ln>
            <a:extLst>
              <a:ext uri="{909E8E84-426E-40dd-AFC4-6F175D3DCCD1}">
                <a14:hiddenFill xmlns:a14="http://schemas.microsoft.com/office/drawing/2007/7/7/main" xmlns="">
                  <a:solidFill>
                    <a:srgbClr xmlns:mc="http://schemas.openxmlformats.org/markup-compatibility/2006" val="FFFFFF" mc:Ignorable=""/>
                  </a:solidFill>
                </a14:hiddenFill>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Call Controller</a:t>
              </a:r>
              <a:br>
                <a:rPr kumimoji="0" lang="en-US"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br>
              <a:r>
                <a:rPr kumimoji="0" lang="en-US"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Method “X”</a:t>
              </a:r>
              <a:endParaRPr kumimoji="0" lang="en-US" sz="4400" b="1"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53" name="Group 52"/>
          <p:cNvGrpSpPr/>
          <p:nvPr/>
        </p:nvGrpSpPr>
        <p:grpSpPr>
          <a:xfrm>
            <a:off x="7990226" y="990600"/>
            <a:ext cx="1001374" cy="5867400"/>
            <a:chOff x="7990226" y="990600"/>
            <a:chExt cx="1001374" cy="5867400"/>
          </a:xfrm>
        </p:grpSpPr>
        <p:sp>
          <p:nvSpPr>
            <p:cNvPr id="13" name="Rectangle 33"/>
            <p:cNvSpPr>
              <a:spLocks noChangeArrowheads="1"/>
            </p:cNvSpPr>
            <p:nvPr/>
          </p:nvSpPr>
          <p:spPr bwMode="auto">
            <a:xfrm>
              <a:off x="7990226" y="990600"/>
              <a:ext cx="1001374" cy="746065"/>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ysClr val="windowText" lastClr="000000"/>
                  </a:solidFill>
                  <a:effectLst/>
                  <a:latin typeface="Calibri" pitchFamily="34" charset="0"/>
                  <a:ea typeface="Calibri" pitchFamily="34" charset="0"/>
                  <a:cs typeface="Times New Roman" pitchFamily="18" charset="0"/>
                </a:rPr>
                <a:t>Message Gateway</a:t>
              </a:r>
            </a:p>
            <a:p>
              <a:pPr marL="0" marR="0" lvl="0" indent="0" algn="ctr" defTabSz="914400" rtl="0" eaLnBrk="1" fontAlgn="base" latinLnBrk="0" hangingPunct="1">
                <a:lnSpc>
                  <a:spcPct val="100000"/>
                </a:lnSpc>
                <a:spcBef>
                  <a:spcPct val="0"/>
                </a:spcBef>
                <a:spcAft>
                  <a:spcPct val="0"/>
                </a:spcAft>
                <a:buClrTx/>
                <a:buSzTx/>
                <a:buFontTx/>
                <a:buNone/>
                <a:tabLst/>
              </a:pPr>
              <a:r>
                <a:rPr lang="en-US" sz="1600" b="1" dirty="0" smtClean="0">
                  <a:solidFill>
                    <a:sysClr val="windowText" lastClr="000000"/>
                  </a:solidFill>
                  <a:latin typeface="Calibri" pitchFamily="34" charset="0"/>
                  <a:cs typeface="Times New Roman" pitchFamily="18" charset="0"/>
                </a:rPr>
                <a:t>Service</a:t>
              </a:r>
              <a:endParaRPr kumimoji="0" lang="en-US" sz="4000" b="1" i="0" u="none" strike="noStrike" cap="none" normalizeH="0" baseline="0" dirty="0" smtClean="0">
                <a:ln>
                  <a:noFill/>
                </a:ln>
                <a:solidFill>
                  <a:sysClr val="windowText" lastClr="000000"/>
                </a:solidFill>
                <a:effectLst/>
                <a:latin typeface="Arial" pitchFamily="34" charset="0"/>
                <a:cs typeface="Arial" pitchFamily="34" charset="0"/>
              </a:endParaRPr>
            </a:p>
          </p:txBody>
        </p:sp>
        <p:sp>
          <p:nvSpPr>
            <p:cNvPr id="20" name="AutoShape 26"/>
            <p:cNvSpPr>
              <a:spLocks noChangeShapeType="1"/>
            </p:cNvSpPr>
            <p:nvPr/>
          </p:nvSpPr>
          <p:spPr bwMode="auto">
            <a:xfrm>
              <a:off x="8490913" y="1736665"/>
              <a:ext cx="978" cy="5121335"/>
            </a:xfrm>
            <a:prstGeom prst="straightConnector1">
              <a:avLst/>
            </a:prstGeom>
            <a:ln w="9525">
              <a:solidFill>
                <a:schemeClr val="tx1"/>
              </a:solidFill>
              <a:round/>
              <a:headEnd/>
              <a:tailEn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400" b="1"/>
            </a:p>
          </p:txBody>
        </p:sp>
        <p:sp>
          <p:nvSpPr>
            <p:cNvPr id="27" name="Rectangle 19"/>
            <p:cNvSpPr>
              <a:spLocks noChangeArrowheads="1"/>
            </p:cNvSpPr>
            <p:nvPr/>
          </p:nvSpPr>
          <p:spPr bwMode="auto">
            <a:xfrm>
              <a:off x="8402902" y="4650140"/>
              <a:ext cx="183847" cy="2038198"/>
            </a:xfrm>
            <a:prstGeom prst="rect">
              <a:avLst/>
            </a:prstGeom>
            <a:solidFill>
              <a:srgbClr val="FFFFFF"/>
            </a:solidFill>
            <a:ln w="9525">
              <a:solidFill>
                <a:schemeClr val="tx1"/>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400" b="1"/>
            </a:p>
          </p:txBody>
        </p:sp>
      </p:grpSp>
      <p:grpSp>
        <p:nvGrpSpPr>
          <p:cNvPr id="60" name="Group 59"/>
          <p:cNvGrpSpPr/>
          <p:nvPr/>
        </p:nvGrpSpPr>
        <p:grpSpPr>
          <a:xfrm>
            <a:off x="3483436" y="3094259"/>
            <a:ext cx="2143973" cy="3763741"/>
            <a:chOff x="2348901" y="2865659"/>
            <a:chExt cx="2143973" cy="3763741"/>
          </a:xfrm>
        </p:grpSpPr>
        <p:sp>
          <p:nvSpPr>
            <p:cNvPr id="61" name="Rectangle 41"/>
            <p:cNvSpPr>
              <a:spLocks noChangeArrowheads="1"/>
            </p:cNvSpPr>
            <p:nvPr/>
          </p:nvSpPr>
          <p:spPr bwMode="auto">
            <a:xfrm>
              <a:off x="3488978" y="2865659"/>
              <a:ext cx="1003896" cy="650983"/>
            </a:xfrm>
            <a:prstGeom prst="rect">
              <a:avLst/>
            </a:prstGeom>
            <a:solidFill>
              <a:srgbClr val="FFFFFF"/>
            </a:solidFill>
            <a:ln w="9525">
              <a:solidFill>
                <a:schemeClr val="tx1"/>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bg1"/>
                  </a:solidFill>
                  <a:effectLst/>
                  <a:latin typeface="Calibri" pitchFamily="34" charset="0"/>
                  <a:ea typeface="Calibri" pitchFamily="34" charset="0"/>
                  <a:cs typeface="Times New Roman" pitchFamily="18" charset="0"/>
                </a:rPr>
                <a:t>Job</a:t>
              </a:r>
              <a:endParaRPr kumimoji="0" lang="en-US" sz="4000" b="1" i="0" u="none" strike="noStrike" cap="none" normalizeH="0" baseline="0" smtClean="0">
                <a:ln>
                  <a:noFill/>
                </a:ln>
                <a:solidFill>
                  <a:schemeClr val="bg1"/>
                </a:solidFill>
                <a:effectLst/>
                <a:latin typeface="Arial" pitchFamily="34" charset="0"/>
                <a:cs typeface="Arial" pitchFamily="34" charset="0"/>
              </a:endParaRPr>
            </a:p>
          </p:txBody>
        </p:sp>
        <p:sp>
          <p:nvSpPr>
            <p:cNvPr id="62" name="AutoShape 35"/>
            <p:cNvSpPr>
              <a:spLocks noChangeShapeType="1"/>
            </p:cNvSpPr>
            <p:nvPr/>
          </p:nvSpPr>
          <p:spPr bwMode="auto">
            <a:xfrm>
              <a:off x="3990926" y="3516642"/>
              <a:ext cx="980" cy="3112758"/>
            </a:xfrm>
            <a:prstGeom prst="straightConnector1">
              <a:avLst/>
            </a:prstGeom>
            <a:ln w="9525">
              <a:solidFill>
                <a:schemeClr val="tx1"/>
              </a:solidFill>
              <a:round/>
              <a:headEnd/>
              <a:tailEn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000" b="1"/>
            </a:p>
          </p:txBody>
        </p:sp>
        <p:sp>
          <p:nvSpPr>
            <p:cNvPr id="63" name="Rectangle 24"/>
            <p:cNvSpPr>
              <a:spLocks noChangeArrowheads="1"/>
            </p:cNvSpPr>
            <p:nvPr/>
          </p:nvSpPr>
          <p:spPr bwMode="auto">
            <a:xfrm>
              <a:off x="2403533" y="2873502"/>
              <a:ext cx="1004876" cy="358825"/>
            </a:xfrm>
            <a:prstGeom prst="rect">
              <a:avLst/>
            </a:prstGeom>
            <a:ln w="9525">
              <a:noFill/>
              <a:miter lim="800000"/>
              <a:headEnd/>
              <a:tailEnd/>
            </a:ln>
            <a:extLst>
              <a:ext uri="{909E8E84-426E-40dd-AFC4-6F175D3DCCD1}">
                <a14:hiddenFill xmlns:a14="http://schemas.microsoft.com/office/drawing/2007/7/7/main" xmlns="">
                  <a:solidFill>
                    <a:srgbClr xmlns:mc="http://schemas.openxmlformats.org/markup-compatibility/2006" val="FFFFFF" mc:Ignorable=""/>
                  </a:solidFill>
                </a14:hiddenFill>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Create jobs</a:t>
              </a:r>
              <a:endParaRPr kumimoji="0" lang="en-US" sz="4000" b="1" i="0" u="none" strike="noStrike" cap="none" normalizeH="0" baseline="0" smtClean="0">
                <a:ln>
                  <a:noFill/>
                </a:ln>
                <a:solidFill>
                  <a:schemeClr val="tx1"/>
                </a:solidFill>
                <a:effectLst/>
                <a:latin typeface="Arial" pitchFamily="34" charset="0"/>
                <a:cs typeface="Arial" pitchFamily="34" charset="0"/>
              </a:endParaRPr>
            </a:p>
          </p:txBody>
        </p:sp>
        <p:sp>
          <p:nvSpPr>
            <p:cNvPr id="64" name="Line 23"/>
            <p:cNvSpPr>
              <a:spLocks noChangeShapeType="1"/>
            </p:cNvSpPr>
            <p:nvPr/>
          </p:nvSpPr>
          <p:spPr bwMode="auto">
            <a:xfrm>
              <a:off x="2442746" y="3155856"/>
              <a:ext cx="1044000" cy="980"/>
            </a:xfrm>
            <a:prstGeom prst="line">
              <a:avLst/>
            </a:prstGeom>
            <a:ln w="9525">
              <a:solidFill>
                <a:schemeClr val="tx1"/>
              </a:solidFill>
              <a:round/>
              <a:headEnd/>
              <a:tailEnd type="triangle" w="med" len="me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000" b="1"/>
            </a:p>
          </p:txBody>
        </p:sp>
        <p:sp>
          <p:nvSpPr>
            <p:cNvPr id="65" name="Rectangle 22"/>
            <p:cNvSpPr>
              <a:spLocks noChangeArrowheads="1"/>
            </p:cNvSpPr>
            <p:nvPr/>
          </p:nvSpPr>
          <p:spPr bwMode="auto">
            <a:xfrm>
              <a:off x="3897791" y="3701937"/>
              <a:ext cx="184309" cy="432000"/>
            </a:xfrm>
            <a:prstGeom prst="rect">
              <a:avLst/>
            </a:prstGeom>
            <a:solidFill>
              <a:srgbClr val="FFFFFF"/>
            </a:solidFill>
            <a:ln w="9525">
              <a:solidFill>
                <a:schemeClr val="tx1"/>
              </a:solidFill>
              <a:miter lim="800000"/>
              <a:headEnd/>
              <a:tailEnd/>
            </a:ln>
          </p:spPr>
          <p:txBody>
            <a:bodyPr vert="horz" wrap="square" lIns="91440" tIns="45720" rIns="91440" bIns="45720" numCol="1" anchor="t" anchorCtr="0" compatLnSpc="1">
              <a:prstTxWarp prst="textNoShape">
                <a:avLst/>
              </a:prstTxWarp>
            </a:bodyPr>
            <a:lstStyle/>
            <a:p>
              <a:endParaRPr lang="de-AT" sz="4000" b="1"/>
            </a:p>
          </p:txBody>
        </p:sp>
        <p:sp>
          <p:nvSpPr>
            <p:cNvPr id="66" name="Rectangle 21"/>
            <p:cNvSpPr>
              <a:spLocks noChangeArrowheads="1"/>
            </p:cNvSpPr>
            <p:nvPr/>
          </p:nvSpPr>
          <p:spPr bwMode="auto">
            <a:xfrm>
              <a:off x="2348901" y="3625466"/>
              <a:ext cx="1689699" cy="461767"/>
            </a:xfrm>
            <a:prstGeom prst="rect">
              <a:avLst/>
            </a:prstGeom>
            <a:ln w="9525">
              <a:noFill/>
              <a:miter lim="800000"/>
              <a:headEnd/>
              <a:tailEnd/>
            </a:ln>
            <a:extLst>
              <a:ext uri="{909E8E84-426E-40dd-AFC4-6F175D3DCCD1}">
                <a14:hiddenFill xmlns:a14="http://schemas.microsoft.com/office/drawing/2007/7/7/main" xmlns="">
                  <a:solidFill>
                    <a:srgbClr xmlns:mc="http://schemas.openxmlformats.org/markup-compatibility/2006" val="FFFFFF" mc:Ignorable=""/>
                  </a:solidFill>
                </a14:hiddenFill>
              </a:ex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Initialize (commands, interfaces…)</a:t>
              </a:r>
              <a:endParaRPr kumimoji="0" lang="en-US" sz="4000" b="1" i="0" u="none" strike="noStrike" cap="none" normalizeH="0" baseline="0" dirty="0" smtClean="0">
                <a:ln>
                  <a:noFill/>
                </a:ln>
                <a:solidFill>
                  <a:schemeClr val="tx1"/>
                </a:solidFill>
                <a:effectLst/>
                <a:latin typeface="Arial" pitchFamily="34" charset="0"/>
                <a:cs typeface="Arial" pitchFamily="34" charset="0"/>
              </a:endParaRPr>
            </a:p>
          </p:txBody>
        </p:sp>
        <p:sp>
          <p:nvSpPr>
            <p:cNvPr id="67" name="Line 20"/>
            <p:cNvSpPr>
              <a:spLocks noChangeShapeType="1"/>
            </p:cNvSpPr>
            <p:nvPr/>
          </p:nvSpPr>
          <p:spPr bwMode="auto">
            <a:xfrm>
              <a:off x="2469217" y="4023507"/>
              <a:ext cx="1440000" cy="980"/>
            </a:xfrm>
            <a:prstGeom prst="line">
              <a:avLst/>
            </a:prstGeom>
            <a:ln w="9525">
              <a:solidFill>
                <a:schemeClr val="tx1"/>
              </a:solidFill>
              <a:round/>
              <a:headEnd/>
              <a:tailEnd type="triangle" w="med" len="me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000" b="1"/>
            </a:p>
          </p:txBody>
        </p:sp>
      </p:grpSp>
      <p:grpSp>
        <p:nvGrpSpPr>
          <p:cNvPr id="72" name="Group 71"/>
          <p:cNvGrpSpPr/>
          <p:nvPr/>
        </p:nvGrpSpPr>
        <p:grpSpPr>
          <a:xfrm>
            <a:off x="3483430" y="990600"/>
            <a:ext cx="3332459" cy="5867400"/>
            <a:chOff x="3483430" y="990600"/>
            <a:chExt cx="3332459" cy="5867400"/>
          </a:xfrm>
        </p:grpSpPr>
        <p:grpSp>
          <p:nvGrpSpPr>
            <p:cNvPr id="59" name="Group 58"/>
            <p:cNvGrpSpPr/>
            <p:nvPr/>
          </p:nvGrpSpPr>
          <p:grpSpPr>
            <a:xfrm>
              <a:off x="5814515" y="990600"/>
              <a:ext cx="1001374" cy="5867400"/>
              <a:chOff x="4586800" y="990600"/>
              <a:chExt cx="1001374" cy="5867400"/>
            </a:xfrm>
          </p:grpSpPr>
          <p:grpSp>
            <p:nvGrpSpPr>
              <p:cNvPr id="50" name="Group 49"/>
              <p:cNvGrpSpPr/>
              <p:nvPr/>
            </p:nvGrpSpPr>
            <p:grpSpPr>
              <a:xfrm>
                <a:off x="4586800" y="990600"/>
                <a:ext cx="1001374" cy="5697737"/>
                <a:chOff x="4586800" y="990600"/>
                <a:chExt cx="1001374" cy="5697737"/>
              </a:xfrm>
            </p:grpSpPr>
            <p:sp>
              <p:nvSpPr>
                <p:cNvPr id="10" name="Rectangle 36"/>
                <p:cNvSpPr>
                  <a:spLocks noChangeArrowheads="1"/>
                </p:cNvSpPr>
                <p:nvPr/>
              </p:nvSpPr>
              <p:spPr bwMode="auto">
                <a:xfrm>
                  <a:off x="4586800" y="990600"/>
                  <a:ext cx="1001374" cy="746065"/>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ysClr val="windowText" lastClr="000000"/>
                      </a:solidFill>
                      <a:effectLst/>
                      <a:latin typeface="Calibri" pitchFamily="34" charset="0"/>
                      <a:ea typeface="Calibri" pitchFamily="34" charset="0"/>
                      <a:cs typeface="Times New Roman" pitchFamily="18" charset="0"/>
                    </a:rPr>
                    <a:t>Job Manager</a:t>
                  </a:r>
                  <a:endParaRPr kumimoji="0" lang="en-US" sz="4000" b="1" i="0" u="none" strike="noStrike" cap="none" normalizeH="0" baseline="0" dirty="0" smtClean="0">
                    <a:ln>
                      <a:noFill/>
                    </a:ln>
                    <a:solidFill>
                      <a:sysClr val="windowText" lastClr="000000"/>
                    </a:solidFill>
                    <a:effectLst/>
                    <a:latin typeface="Arial" pitchFamily="34" charset="0"/>
                    <a:cs typeface="Arial" pitchFamily="34" charset="0"/>
                  </a:endParaRPr>
                </a:p>
              </p:txBody>
            </p:sp>
            <p:sp>
              <p:nvSpPr>
                <p:cNvPr id="24" name="Rectangle 22"/>
                <p:cNvSpPr>
                  <a:spLocks noChangeArrowheads="1"/>
                </p:cNvSpPr>
                <p:nvPr/>
              </p:nvSpPr>
              <p:spPr bwMode="auto">
                <a:xfrm>
                  <a:off x="4995565" y="2008574"/>
                  <a:ext cx="183847" cy="4679763"/>
                </a:xfrm>
                <a:prstGeom prst="rect">
                  <a:avLst/>
                </a:prstGeom>
                <a:solidFill>
                  <a:srgbClr val="FFFFFF"/>
                </a:solidFill>
                <a:ln w="9525">
                  <a:solidFill>
                    <a:schemeClr val="tx1"/>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400" b="1"/>
                </a:p>
              </p:txBody>
            </p:sp>
          </p:grpSp>
          <p:sp>
            <p:nvSpPr>
              <p:cNvPr id="17" name="AutoShape 29"/>
              <p:cNvSpPr>
                <a:spLocks noChangeShapeType="1"/>
              </p:cNvSpPr>
              <p:nvPr/>
            </p:nvSpPr>
            <p:spPr bwMode="auto">
              <a:xfrm>
                <a:off x="5087487" y="1736665"/>
                <a:ext cx="978" cy="5121335"/>
              </a:xfrm>
              <a:prstGeom prst="straightConnector1">
                <a:avLst/>
              </a:prstGeom>
              <a:ln w="9525">
                <a:solidFill>
                  <a:schemeClr val="tx1"/>
                </a:solidFill>
                <a:round/>
                <a:headEnd/>
                <a:tailEn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400" b="1"/>
              </a:p>
            </p:txBody>
          </p:sp>
        </p:grpSp>
        <p:sp>
          <p:nvSpPr>
            <p:cNvPr id="70" name="Rectangle 21"/>
            <p:cNvSpPr>
              <a:spLocks noChangeArrowheads="1"/>
            </p:cNvSpPr>
            <p:nvPr/>
          </p:nvSpPr>
          <p:spPr bwMode="auto">
            <a:xfrm>
              <a:off x="3483430" y="4531420"/>
              <a:ext cx="1689699" cy="461767"/>
            </a:xfrm>
            <a:prstGeom prst="rect">
              <a:avLst/>
            </a:prstGeom>
            <a:ln w="9525">
              <a:noFill/>
              <a:miter lim="800000"/>
              <a:headEnd/>
              <a:tailEnd/>
            </a:ln>
            <a:extLst>
              <a:ext uri="{909E8E84-426E-40dd-AFC4-6F175D3DCCD1}">
                <a14:hiddenFill xmlns:a14="http://schemas.microsoft.com/office/drawing/2007/7/7/main" xmlns="">
                  <a:solidFill>
                    <a:srgbClr xmlns:mc="http://schemas.openxmlformats.org/markup-compatibility/2006" val="FFFFFF" mc:Ignorable=""/>
                  </a:solidFill>
                </a14:hiddenFill>
              </a:ex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Add jobs to queue</a:t>
              </a:r>
              <a:endParaRPr kumimoji="0" lang="en-US" sz="4000" b="1" i="0" u="none" strike="noStrike" cap="none" normalizeH="0" baseline="0" dirty="0" smtClean="0">
                <a:ln>
                  <a:noFill/>
                </a:ln>
                <a:solidFill>
                  <a:schemeClr val="tx1"/>
                </a:solidFill>
                <a:effectLst/>
                <a:latin typeface="Arial" pitchFamily="34" charset="0"/>
                <a:cs typeface="Arial" pitchFamily="34" charset="0"/>
              </a:endParaRPr>
            </a:p>
          </p:txBody>
        </p:sp>
        <p:sp>
          <p:nvSpPr>
            <p:cNvPr id="71" name="Line 20"/>
            <p:cNvSpPr>
              <a:spLocks noChangeShapeType="1"/>
            </p:cNvSpPr>
            <p:nvPr/>
          </p:nvSpPr>
          <p:spPr bwMode="auto">
            <a:xfrm>
              <a:off x="3603746" y="4929461"/>
              <a:ext cx="2628000" cy="980"/>
            </a:xfrm>
            <a:prstGeom prst="line">
              <a:avLst/>
            </a:prstGeom>
            <a:ln w="9525">
              <a:solidFill>
                <a:schemeClr val="tx1"/>
              </a:solidFill>
              <a:round/>
              <a:headEnd/>
              <a:tailEnd type="triangle" w="med" len="me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000" b="1"/>
            </a:p>
          </p:txBody>
        </p:sp>
      </p:grpSp>
      <p:cxnSp>
        <p:nvCxnSpPr>
          <p:cNvPr id="74" name="Straight Connector 73"/>
          <p:cNvCxnSpPr/>
          <p:nvPr/>
        </p:nvCxnSpPr>
        <p:spPr>
          <a:xfrm rot="5400000">
            <a:off x="4296527" y="3924600"/>
            <a:ext cx="5868000" cy="0"/>
          </a:xfrm>
          <a:prstGeom prst="line">
            <a:avLst/>
          </a:prstGeom>
          <a:ln w="28575"/>
        </p:spPr>
        <p:style>
          <a:lnRef idx="1">
            <a:schemeClr val="accent5"/>
          </a:lnRef>
          <a:fillRef idx="0">
            <a:schemeClr val="accent5"/>
          </a:fillRef>
          <a:effectRef idx="0">
            <a:schemeClr val="accent5"/>
          </a:effectRef>
          <a:fontRef idx="minor">
            <a:schemeClr val="tx1"/>
          </a:fontRef>
        </p:style>
      </p:cxnSp>
      <p:grpSp>
        <p:nvGrpSpPr>
          <p:cNvPr id="85" name="Group 84"/>
          <p:cNvGrpSpPr/>
          <p:nvPr/>
        </p:nvGrpSpPr>
        <p:grpSpPr>
          <a:xfrm>
            <a:off x="5032325" y="4971663"/>
            <a:ext cx="1207154" cy="1010340"/>
            <a:chOff x="5032325" y="4971663"/>
            <a:chExt cx="1207154" cy="1010340"/>
          </a:xfrm>
        </p:grpSpPr>
        <p:sp>
          <p:nvSpPr>
            <p:cNvPr id="76" name="Rectangle 22"/>
            <p:cNvSpPr>
              <a:spLocks noChangeArrowheads="1"/>
            </p:cNvSpPr>
            <p:nvPr/>
          </p:nvSpPr>
          <p:spPr bwMode="auto">
            <a:xfrm>
              <a:off x="5032325" y="5082003"/>
              <a:ext cx="184309" cy="900000"/>
            </a:xfrm>
            <a:prstGeom prst="rect">
              <a:avLst/>
            </a:prstGeom>
            <a:solidFill>
              <a:srgbClr val="FFFFFF"/>
            </a:solidFill>
            <a:ln w="9525">
              <a:solidFill>
                <a:schemeClr val="tx1"/>
              </a:solidFill>
              <a:miter lim="800000"/>
              <a:headEnd/>
              <a:tailEnd/>
            </a:ln>
          </p:spPr>
          <p:txBody>
            <a:bodyPr vert="horz" wrap="square" lIns="91440" tIns="45720" rIns="91440" bIns="45720" numCol="1" anchor="t" anchorCtr="0" compatLnSpc="1">
              <a:prstTxWarp prst="textNoShape">
                <a:avLst/>
              </a:prstTxWarp>
            </a:bodyPr>
            <a:lstStyle/>
            <a:p>
              <a:endParaRPr lang="de-AT" sz="4000" b="1"/>
            </a:p>
          </p:txBody>
        </p:sp>
        <p:grpSp>
          <p:nvGrpSpPr>
            <p:cNvPr id="84" name="Group 83"/>
            <p:cNvGrpSpPr/>
            <p:nvPr/>
          </p:nvGrpSpPr>
          <p:grpSpPr>
            <a:xfrm>
              <a:off x="5109037" y="4971663"/>
              <a:ext cx="1130442" cy="461767"/>
              <a:chOff x="5109037" y="4971663"/>
              <a:chExt cx="1130442" cy="461767"/>
            </a:xfrm>
          </p:grpSpPr>
          <p:sp>
            <p:nvSpPr>
              <p:cNvPr id="77" name="Rectangle 21"/>
              <p:cNvSpPr>
                <a:spLocks noChangeArrowheads="1"/>
              </p:cNvSpPr>
              <p:nvPr/>
            </p:nvSpPr>
            <p:spPr bwMode="auto">
              <a:xfrm>
                <a:off x="5109037" y="4971663"/>
                <a:ext cx="1113964" cy="461767"/>
              </a:xfrm>
              <a:prstGeom prst="rect">
                <a:avLst/>
              </a:prstGeom>
              <a:ln w="9525">
                <a:noFill/>
                <a:miter lim="800000"/>
                <a:headEnd/>
                <a:tailEnd/>
              </a:ln>
              <a:extLst>
                <a:ext uri="{909E8E84-426E-40dd-AFC4-6F175D3DCCD1}">
                  <a14:hiddenFill xmlns:a14="http://schemas.microsoft.com/office/drawing/2007/7/7/main" xmlns="">
                    <a:solidFill>
                      <a:srgbClr xmlns:mc="http://schemas.openxmlformats.org/markup-compatibility/2006" val="FFFFFF" mc:Ignorable=""/>
                    </a:solidFill>
                  </a14:hiddenFill>
                </a:ex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Execute</a:t>
                </a:r>
                <a:endParaRPr kumimoji="0" lang="en-US" sz="4000" b="1" i="0" u="none" strike="noStrike" cap="none" normalizeH="0" baseline="0" dirty="0" smtClean="0">
                  <a:ln>
                    <a:noFill/>
                  </a:ln>
                  <a:solidFill>
                    <a:schemeClr val="tx1"/>
                  </a:solidFill>
                  <a:effectLst/>
                  <a:latin typeface="Arial" pitchFamily="34" charset="0"/>
                  <a:cs typeface="Arial" pitchFamily="34" charset="0"/>
                </a:endParaRPr>
              </a:p>
            </p:txBody>
          </p:sp>
          <p:sp>
            <p:nvSpPr>
              <p:cNvPr id="78" name="AutoShape 19"/>
              <p:cNvSpPr>
                <a:spLocks noChangeArrowheads="1"/>
              </p:cNvSpPr>
              <p:nvPr/>
            </p:nvSpPr>
            <p:spPr bwMode="auto">
              <a:xfrm>
                <a:off x="5850468" y="4996006"/>
                <a:ext cx="194734" cy="210991"/>
              </a:xfrm>
              <a:custGeom>
                <a:avLst/>
                <a:gdLst>
                  <a:gd name="G0" fmla="+- -1817180 0 0"/>
                  <a:gd name="G1" fmla="+- 631108 0 0"/>
                  <a:gd name="G2" fmla="+- -1817180 0 631108"/>
                  <a:gd name="G3" fmla="+- 10800 0 0"/>
                  <a:gd name="G4" fmla="+- 0 0 -1817180"/>
                  <a:gd name="T0" fmla="*/ 360 256 1"/>
                  <a:gd name="T1" fmla="*/ 0 256 1"/>
                  <a:gd name="G5" fmla="+- G2 T0 T1"/>
                  <a:gd name="G6" fmla="?: G2 G2 G5"/>
                  <a:gd name="G7" fmla="+- 0 0 G6"/>
                  <a:gd name="G8" fmla="+- 8902 0 0"/>
                  <a:gd name="G9" fmla="+- 0 0 631108"/>
                  <a:gd name="G10" fmla="+- 8902 0 2700"/>
                  <a:gd name="G11" fmla="cos G10 -1817180"/>
                  <a:gd name="G12" fmla="sin G10 -1817180"/>
                  <a:gd name="G13" fmla="cos 13500 -1817180"/>
                  <a:gd name="G14" fmla="sin 13500 -1817180"/>
                  <a:gd name="G15" fmla="+- G11 10800 0"/>
                  <a:gd name="G16" fmla="+- G12 10800 0"/>
                  <a:gd name="G17" fmla="+- G13 10800 0"/>
                  <a:gd name="G18" fmla="+- G14 10800 0"/>
                  <a:gd name="G19" fmla="*/ 8902 1 2"/>
                  <a:gd name="G20" fmla="+- G19 5400 0"/>
                  <a:gd name="G21" fmla="cos G20 -1817180"/>
                  <a:gd name="G22" fmla="sin G20 -1817180"/>
                  <a:gd name="G23" fmla="+- G21 10800 0"/>
                  <a:gd name="G24" fmla="+- G12 G23 G22"/>
                  <a:gd name="G25" fmla="+- G22 G23 G11"/>
                  <a:gd name="G26" fmla="cos 10800 -1817180"/>
                  <a:gd name="G27" fmla="sin 10800 -1817180"/>
                  <a:gd name="G28" fmla="cos 8902 -1817180"/>
                  <a:gd name="G29" fmla="sin 8902 -1817180"/>
                  <a:gd name="G30" fmla="+- G26 10800 0"/>
                  <a:gd name="G31" fmla="+- G27 10800 0"/>
                  <a:gd name="G32" fmla="+- G28 10800 0"/>
                  <a:gd name="G33" fmla="+- G29 10800 0"/>
                  <a:gd name="G34" fmla="+- G19 5400 0"/>
                  <a:gd name="G35" fmla="cos G34 631108"/>
                  <a:gd name="G36" fmla="sin G34 631108"/>
                  <a:gd name="G37" fmla="+/ 631108 -1817180 2"/>
                  <a:gd name="T2" fmla="*/ 180 256 1"/>
                  <a:gd name="T3" fmla="*/ 0 256 1"/>
                  <a:gd name="G38" fmla="+- G37 T2 T3"/>
                  <a:gd name="G39" fmla="?: G2 G37 G38"/>
                  <a:gd name="G40" fmla="cos 10800 G39"/>
                  <a:gd name="G41" fmla="sin 10800 G39"/>
                  <a:gd name="G42" fmla="cos 8902 G39"/>
                  <a:gd name="G43" fmla="sin 8902 G39"/>
                  <a:gd name="G44" fmla="+- G40 10800 0"/>
                  <a:gd name="G45" fmla="+- G41 10800 0"/>
                  <a:gd name="G46" fmla="+- G42 10800 0"/>
                  <a:gd name="G47" fmla="+- G43 10800 0"/>
                  <a:gd name="G48" fmla="+- G35 10800 0"/>
                  <a:gd name="G49" fmla="+- G36 10800 0"/>
                  <a:gd name="T4" fmla="*/ 134 w 21600"/>
                  <a:gd name="T5" fmla="*/ 12498 h 21600"/>
                  <a:gd name="T6" fmla="*/ 20512 w 21600"/>
                  <a:gd name="T7" fmla="*/ 12447 h 21600"/>
                  <a:gd name="T8" fmla="*/ 2008 w 21600"/>
                  <a:gd name="T9" fmla="*/ 12200 h 21600"/>
                  <a:gd name="T10" fmla="*/ 22749 w 21600"/>
                  <a:gd name="T11" fmla="*/ 4518 h 21600"/>
                  <a:gd name="T12" fmla="*/ 21217 w 21600"/>
                  <a:gd name="T13" fmla="*/ 9446 h 21600"/>
                  <a:gd name="T14" fmla="*/ 16289 w 21600"/>
                  <a:gd name="T15" fmla="*/ 791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679" y="6658"/>
                    </a:moveTo>
                    <a:cubicBezTo>
                      <a:pt x="17141" y="3731"/>
                      <a:pt x="14106" y="1898"/>
                      <a:pt x="10800" y="1898"/>
                    </a:cubicBezTo>
                    <a:cubicBezTo>
                      <a:pt x="5883" y="1898"/>
                      <a:pt x="1898" y="5883"/>
                      <a:pt x="1898" y="10800"/>
                    </a:cubicBezTo>
                    <a:cubicBezTo>
                      <a:pt x="1898" y="15716"/>
                      <a:pt x="5883" y="19702"/>
                      <a:pt x="10800" y="19702"/>
                    </a:cubicBezTo>
                    <a:cubicBezTo>
                      <a:pt x="15141" y="19702"/>
                      <a:pt x="18850" y="16569"/>
                      <a:pt x="19576" y="12289"/>
                    </a:cubicBezTo>
                    <a:lnTo>
                      <a:pt x="21447" y="12606"/>
                    </a:lnTo>
                    <a:cubicBezTo>
                      <a:pt x="20566" y="17799"/>
                      <a:pt x="16067" y="21599"/>
                      <a:pt x="10800" y="21600"/>
                    </a:cubicBezTo>
                    <a:cubicBezTo>
                      <a:pt x="4835" y="21600"/>
                      <a:pt x="0" y="16764"/>
                      <a:pt x="0" y="10800"/>
                    </a:cubicBezTo>
                    <a:cubicBezTo>
                      <a:pt x="0" y="4835"/>
                      <a:pt x="4835" y="0"/>
                      <a:pt x="10800" y="0"/>
                    </a:cubicBezTo>
                    <a:cubicBezTo>
                      <a:pt x="14811" y="-1"/>
                      <a:pt x="18493" y="2223"/>
                      <a:pt x="20359" y="5775"/>
                    </a:cubicBezTo>
                    <a:lnTo>
                      <a:pt x="22749" y="4518"/>
                    </a:lnTo>
                    <a:lnTo>
                      <a:pt x="21217" y="9446"/>
                    </a:lnTo>
                    <a:lnTo>
                      <a:pt x="16289" y="7914"/>
                    </a:lnTo>
                    <a:lnTo>
                      <a:pt x="18679" y="6658"/>
                    </a:lnTo>
                    <a:close/>
                  </a:path>
                </a:pathLst>
              </a:cu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79" name="Line 20"/>
              <p:cNvSpPr>
                <a:spLocks noChangeShapeType="1"/>
              </p:cNvSpPr>
              <p:nvPr/>
            </p:nvSpPr>
            <p:spPr bwMode="auto">
              <a:xfrm flipH="1">
                <a:off x="5195479" y="5318924"/>
                <a:ext cx="1044000" cy="980"/>
              </a:xfrm>
              <a:prstGeom prst="line">
                <a:avLst/>
              </a:prstGeom>
              <a:ln w="9525">
                <a:solidFill>
                  <a:schemeClr val="tx1"/>
                </a:solidFill>
                <a:round/>
                <a:headEnd/>
                <a:tailEnd type="triangle" w="med" len="me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000" b="1"/>
              </a:p>
            </p:txBody>
          </p:sp>
        </p:grpSp>
      </p:grpSp>
      <p:grpSp>
        <p:nvGrpSpPr>
          <p:cNvPr id="86" name="Group 85"/>
          <p:cNvGrpSpPr/>
          <p:nvPr/>
        </p:nvGrpSpPr>
        <p:grpSpPr>
          <a:xfrm>
            <a:off x="5212829" y="5178421"/>
            <a:ext cx="3204000" cy="779774"/>
            <a:chOff x="5212829" y="5178421"/>
            <a:chExt cx="3204000" cy="779774"/>
          </a:xfrm>
        </p:grpSpPr>
        <p:sp>
          <p:nvSpPr>
            <p:cNvPr id="80" name="Line 3"/>
            <p:cNvSpPr>
              <a:spLocks noChangeShapeType="1"/>
            </p:cNvSpPr>
            <p:nvPr/>
          </p:nvSpPr>
          <p:spPr bwMode="auto">
            <a:xfrm>
              <a:off x="5212829" y="5589731"/>
              <a:ext cx="3204000" cy="1124"/>
            </a:xfrm>
            <a:prstGeom prst="line">
              <a:avLst/>
            </a:prstGeom>
            <a:ln w="9525">
              <a:solidFill>
                <a:schemeClr val="accent6">
                  <a:lumMod val="60000"/>
                  <a:lumOff val="40000"/>
                </a:schemeClr>
              </a:solidFill>
              <a:round/>
              <a:headEnd/>
              <a:tailEnd type="triangle" w="med" len="me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400" b="1"/>
            </a:p>
          </p:txBody>
        </p:sp>
        <p:sp>
          <p:nvSpPr>
            <p:cNvPr id="81" name="Rectangle 2"/>
            <p:cNvSpPr>
              <a:spLocks noChangeArrowheads="1"/>
            </p:cNvSpPr>
            <p:nvPr/>
          </p:nvSpPr>
          <p:spPr bwMode="auto">
            <a:xfrm>
              <a:off x="5733514" y="5178421"/>
              <a:ext cx="2174350" cy="779774"/>
            </a:xfrm>
            <a:prstGeom prst="rect">
              <a:avLst/>
            </a:prstGeom>
            <a:ln w="9525">
              <a:noFill/>
              <a:miter lim="800000"/>
              <a:headEnd/>
              <a:tailEnd/>
            </a:ln>
            <a:extLst>
              <a:ext uri="{909E8E84-426E-40dd-AFC4-6F175D3DCCD1}">
                <a14:hiddenFill xmlns:a14="http://schemas.microsoft.com/office/drawing/2007/7/7/main" xmlns="">
                  <a:solidFill>
                    <a:srgbClr xmlns:mc="http://schemas.openxmlformats.org/markup-compatibility/2006" val="FFFFFF" mc:Ignorable=""/>
                  </a:solidFill>
                </a14:hiddenFill>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accent6">
                      <a:lumMod val="60000"/>
                      <a:lumOff val="40000"/>
                    </a:schemeClr>
                  </a:solidFill>
                  <a:effectLst/>
                  <a:latin typeface="Calibri" pitchFamily="34" charset="0"/>
                  <a:ea typeface="Calibri" pitchFamily="34" charset="0"/>
                  <a:cs typeface="Times New Roman" pitchFamily="18" charset="0"/>
                </a:rPr>
                <a:t>Send</a:t>
              </a:r>
              <a:br>
                <a:rPr kumimoji="0" lang="en-US" sz="1400" b="1" i="0" u="none" strike="noStrike" cap="none" normalizeH="0" baseline="0" dirty="0" smtClean="0">
                  <a:ln>
                    <a:noFill/>
                  </a:ln>
                  <a:solidFill>
                    <a:schemeClr val="accent6">
                      <a:lumMod val="60000"/>
                      <a:lumOff val="40000"/>
                    </a:schemeClr>
                  </a:solidFill>
                  <a:effectLst/>
                  <a:latin typeface="Calibri" pitchFamily="34" charset="0"/>
                  <a:ea typeface="Calibri" pitchFamily="34" charset="0"/>
                  <a:cs typeface="Times New Roman" pitchFamily="18" charset="0"/>
                </a:rPr>
              </a:br>
              <a:r>
                <a:rPr kumimoji="0" lang="en-US" sz="1400" b="1" i="0" u="none" strike="noStrike" cap="none" normalizeH="0" baseline="0" dirty="0" smtClean="0">
                  <a:ln>
                    <a:noFill/>
                  </a:ln>
                  <a:solidFill>
                    <a:schemeClr val="accent6">
                      <a:lumMod val="60000"/>
                      <a:lumOff val="40000"/>
                    </a:schemeClr>
                  </a:solidFill>
                  <a:effectLst/>
                  <a:latin typeface="Calibri" pitchFamily="34" charset="0"/>
                  <a:ea typeface="Calibri" pitchFamily="34" charset="0"/>
                  <a:cs typeface="Times New Roman" pitchFamily="18" charset="0"/>
                </a:rPr>
                <a:t>a request</a:t>
              </a:r>
              <a:endParaRPr kumimoji="0" lang="en-US" sz="4400" b="1" i="0" u="none" strike="noStrike" cap="none" normalizeH="0" baseline="0" dirty="0" smtClean="0">
                <a:ln>
                  <a:noFill/>
                </a:ln>
                <a:solidFill>
                  <a:schemeClr val="accent6">
                    <a:lumMod val="60000"/>
                    <a:lumOff val="40000"/>
                  </a:schemeClr>
                </a:solidFill>
                <a:effectLst/>
                <a:latin typeface="Arial" pitchFamily="34" charset="0"/>
                <a:cs typeface="Arial" pitchFamily="34" charset="0"/>
              </a:endParaRPr>
            </a:p>
          </p:txBody>
        </p:sp>
      </p:grpSp>
      <p:grpSp>
        <p:nvGrpSpPr>
          <p:cNvPr id="87" name="Group 86"/>
          <p:cNvGrpSpPr/>
          <p:nvPr/>
        </p:nvGrpSpPr>
        <p:grpSpPr>
          <a:xfrm>
            <a:off x="3586796" y="5521997"/>
            <a:ext cx="1450872" cy="461767"/>
            <a:chOff x="3586796" y="5521997"/>
            <a:chExt cx="1450872" cy="461767"/>
          </a:xfrm>
        </p:grpSpPr>
        <p:sp>
          <p:nvSpPr>
            <p:cNvPr id="82" name="Rectangle 21"/>
            <p:cNvSpPr>
              <a:spLocks noChangeArrowheads="1"/>
            </p:cNvSpPr>
            <p:nvPr/>
          </p:nvSpPr>
          <p:spPr bwMode="auto">
            <a:xfrm>
              <a:off x="3606800" y="5521997"/>
              <a:ext cx="1430868" cy="461767"/>
            </a:xfrm>
            <a:prstGeom prst="rect">
              <a:avLst/>
            </a:prstGeom>
            <a:ln w="9525">
              <a:noFill/>
              <a:miter lim="800000"/>
              <a:headEnd/>
              <a:tailEnd/>
            </a:ln>
            <a:extLst>
              <a:ext uri="{909E8E84-426E-40dd-AFC4-6F175D3DCCD1}">
                <a14:hiddenFill xmlns:a14="http://schemas.microsoft.com/office/drawing/2007/7/7/main" xmlns="">
                  <a:solidFill>
                    <a:srgbClr xmlns:mc="http://schemas.openxmlformats.org/markup-compatibility/2006" val="FFFFFF" mc:Ignorable=""/>
                  </a:solidFill>
                </a14:hiddenFill>
              </a:ex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6">
                      <a:lumMod val="60000"/>
                      <a:lumOff val="40000"/>
                    </a:schemeClr>
                  </a:solidFill>
                  <a:effectLst/>
                  <a:latin typeface="Calibri" pitchFamily="34" charset="0"/>
                  <a:ea typeface="Calibri" pitchFamily="34" charset="0"/>
                  <a:cs typeface="Times New Roman" pitchFamily="18" charset="0"/>
                </a:rPr>
                <a:t>Call back when done</a:t>
              </a:r>
              <a:endParaRPr kumimoji="0" lang="en-US" sz="4000" b="1" i="0" u="none" strike="noStrike" cap="none" normalizeH="0" baseline="0" dirty="0" smtClean="0">
                <a:ln>
                  <a:noFill/>
                </a:ln>
                <a:solidFill>
                  <a:schemeClr val="accent6">
                    <a:lumMod val="60000"/>
                    <a:lumOff val="40000"/>
                  </a:schemeClr>
                </a:solidFill>
                <a:effectLst/>
                <a:latin typeface="Arial" pitchFamily="34" charset="0"/>
                <a:cs typeface="Arial" pitchFamily="34" charset="0"/>
              </a:endParaRPr>
            </a:p>
          </p:txBody>
        </p:sp>
        <p:sp>
          <p:nvSpPr>
            <p:cNvPr id="83" name="Line 20"/>
            <p:cNvSpPr>
              <a:spLocks noChangeShapeType="1"/>
            </p:cNvSpPr>
            <p:nvPr/>
          </p:nvSpPr>
          <p:spPr bwMode="auto">
            <a:xfrm flipH="1">
              <a:off x="3586796" y="5767654"/>
              <a:ext cx="1440000" cy="980"/>
            </a:xfrm>
            <a:prstGeom prst="line">
              <a:avLst/>
            </a:prstGeom>
            <a:ln w="9525">
              <a:solidFill>
                <a:schemeClr val="accent6">
                  <a:lumMod val="60000"/>
                  <a:lumOff val="40000"/>
                </a:schemeClr>
              </a:solidFill>
              <a:round/>
              <a:headEnd/>
              <a:tailEnd type="triangle" w="med" len="me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000" b="1"/>
            </a:p>
          </p:txBody>
        </p:sp>
      </p:grpSp>
    </p:spTree>
    <p:extLst>
      <p:ext uri="{BB962C8B-B14F-4D97-AF65-F5344CB8AC3E}">
        <p14:creationId xmlns:p14="http://schemas.microsoft.com/office/powerpoint/2007/7/12/main" xmlns="" val="22602770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500"/>
                                        <p:tgtEl>
                                          <p:spTgt spid="5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fade">
                                      <p:cBhvr>
                                        <p:cTn id="17" dur="500"/>
                                        <p:tgtEl>
                                          <p:spTgt spid="6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500"/>
                                        <p:tgtEl>
                                          <p:spTgt spid="7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5"/>
                                        </p:tgtEl>
                                        <p:attrNameLst>
                                          <p:attrName>style.visibility</p:attrName>
                                        </p:attrNameLst>
                                      </p:cBhvr>
                                      <p:to>
                                        <p:strVal val="visible"/>
                                      </p:to>
                                    </p:set>
                                    <p:animEffect transition="in" filter="fade">
                                      <p:cBhvr>
                                        <p:cTn id="27" dur="500"/>
                                        <p:tgtEl>
                                          <p:spTgt spid="8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7"/>
                                        </p:tgtEl>
                                        <p:attrNameLst>
                                          <p:attrName>style.visibility</p:attrName>
                                        </p:attrNameLst>
                                      </p:cBhvr>
                                      <p:to>
                                        <p:strVal val="visible"/>
                                      </p:to>
                                    </p:set>
                                    <p:animEffect transition="in" filter="fade">
                                      <p:cBhvr>
                                        <p:cTn id="32" dur="500"/>
                                        <p:tgtEl>
                                          <p:spTgt spid="87"/>
                                        </p:tgtEl>
                                      </p:cBhvr>
                                    </p:animEffect>
                                  </p:childTnLst>
                                </p:cTn>
                              </p:par>
                              <p:par>
                                <p:cTn id="33" presetID="10" presetClass="entr" presetSubtype="0" fill="hold" nodeType="withEffect">
                                  <p:stCondLst>
                                    <p:cond delay="0"/>
                                  </p:stCondLst>
                                  <p:childTnLst>
                                    <p:set>
                                      <p:cBhvr>
                                        <p:cTn id="34" dur="1" fill="hold">
                                          <p:stCondLst>
                                            <p:cond delay="0"/>
                                          </p:stCondLst>
                                        </p:cTn>
                                        <p:tgtEl>
                                          <p:spTgt spid="86"/>
                                        </p:tgtEl>
                                        <p:attrNameLst>
                                          <p:attrName>style.visibility</p:attrName>
                                        </p:attrNameLst>
                                      </p:cBhvr>
                                      <p:to>
                                        <p:strVal val="visible"/>
                                      </p:to>
                                    </p:set>
                                    <p:animEffect transition="in" filter="fade">
                                      <p:cBhvr>
                                        <p:cTn id="35"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t>Complete Walk-Through – Service</a:t>
            </a:r>
            <a:endParaRPr lang="de-AT" dirty="0"/>
          </a:p>
        </p:txBody>
      </p:sp>
      <p:sp>
        <p:nvSpPr>
          <p:cNvPr id="4" name="Rectangle 45"/>
          <p:cNvSpPr>
            <a:spLocks noChangeArrowheads="1"/>
          </p:cNvSpPr>
          <p:nvPr/>
        </p:nvSpPr>
        <p:spPr bwMode="auto">
          <a:xfrm>
            <a:off x="152400" y="152400"/>
            <a:ext cx="9144000" cy="0"/>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AT"/>
          </a:p>
        </p:txBody>
      </p:sp>
      <p:sp>
        <p:nvSpPr>
          <p:cNvPr id="7" name="Rectangle 43"/>
          <p:cNvSpPr>
            <a:spLocks noChangeArrowheads="1"/>
          </p:cNvSpPr>
          <p:nvPr/>
        </p:nvSpPr>
        <p:spPr bwMode="auto">
          <a:xfrm>
            <a:off x="155551" y="915651"/>
            <a:ext cx="1094090" cy="650983"/>
          </a:xfrm>
          <a:prstGeom prst="rect">
            <a:avLst/>
          </a:prstGeom>
          <a:solidFill>
            <a:srgbClr val="FFFFFF"/>
          </a:solid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Message Gateway</a:t>
            </a:r>
            <a:endParaRPr kumimoji="0" lang="en-US" sz="4000" b="1" i="0" u="none" strike="noStrike" cap="none" normalizeH="0" baseline="0" dirty="0" smtClean="0">
              <a:ln>
                <a:noFill/>
              </a:ln>
              <a:solidFill>
                <a:schemeClr val="bg1"/>
              </a:solidFill>
              <a:effectLst/>
              <a:latin typeface="Arial" pitchFamily="34" charset="0"/>
              <a:cs typeface="Arial" pitchFamily="34" charset="0"/>
            </a:endParaRPr>
          </a:p>
        </p:txBody>
      </p:sp>
      <p:sp>
        <p:nvSpPr>
          <p:cNvPr id="13" name="AutoShape 37"/>
          <p:cNvSpPr>
            <a:spLocks noChangeShapeType="1"/>
          </p:cNvSpPr>
          <p:nvPr/>
        </p:nvSpPr>
        <p:spPr bwMode="auto">
          <a:xfrm flipH="1">
            <a:off x="701615" y="1566634"/>
            <a:ext cx="980" cy="5292000"/>
          </a:xfrm>
          <a:prstGeom prst="straightConnector1">
            <a:avLst/>
          </a:prstGeom>
          <a:ln w="9525">
            <a:solidFill>
              <a:schemeClr val="tx1"/>
            </a:solidFill>
            <a:round/>
            <a:headEnd/>
            <a:tailEnd/>
          </a:ln>
          <a:extLst>
            <a:ext uri="{909E8E84-426E-40dd-AFC4-6F175D3DCCD1}">
              <a14:hiddenFill xmlns:a14="http://schemas.microsoft.com/office/drawing/2007/7/7/main" xmlns="">
                <a:noFill/>
              </a14:hiddenFill>
            </a:ex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p>
        </p:txBody>
      </p:sp>
      <p:sp>
        <p:nvSpPr>
          <p:cNvPr id="19" name="Rectangle 31"/>
          <p:cNvSpPr>
            <a:spLocks noChangeArrowheads="1"/>
          </p:cNvSpPr>
          <p:nvPr/>
        </p:nvSpPr>
        <p:spPr bwMode="auto">
          <a:xfrm>
            <a:off x="598677" y="1803890"/>
            <a:ext cx="184309" cy="1276476"/>
          </a:xfrm>
          <a:prstGeom prst="rect">
            <a:avLst/>
          </a:prstGeom>
          <a:solidFill>
            <a:srgbClr val="FFFFFF"/>
          </a:solidFill>
          <a:ln w="9525">
            <a:solidFill>
              <a:schemeClr val="tx1"/>
            </a:solidFill>
            <a:miter lim="800000"/>
            <a:headEnd/>
            <a:tailEnd/>
          </a:ln>
        </p:spPr>
        <p:txBody>
          <a:bodyPr vert="horz" wrap="square" lIns="91440" tIns="45720" rIns="91440" bIns="45720" numCol="1" anchor="t" anchorCtr="0" compatLnSpc="1">
            <a:prstTxWarp prst="textNoShape">
              <a:avLst/>
            </a:prstTxWarp>
          </a:bodyPr>
          <a:lstStyle/>
          <a:p>
            <a:endParaRPr lang="de-AT" sz="4000" b="1"/>
          </a:p>
        </p:txBody>
      </p:sp>
      <p:sp>
        <p:nvSpPr>
          <p:cNvPr id="21" name="Line 29"/>
          <p:cNvSpPr>
            <a:spLocks noChangeShapeType="1"/>
          </p:cNvSpPr>
          <p:nvPr/>
        </p:nvSpPr>
        <p:spPr bwMode="auto">
          <a:xfrm>
            <a:off x="107513" y="1899969"/>
            <a:ext cx="499987" cy="980"/>
          </a:xfrm>
          <a:prstGeom prst="line">
            <a:avLst/>
          </a:prstGeom>
          <a:ln w="9525">
            <a:solidFill>
              <a:schemeClr val="tx1"/>
            </a:solidFill>
            <a:round/>
            <a:headEnd/>
            <a:tailEnd type="triangle" w="med" len="me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000" b="1"/>
          </a:p>
        </p:txBody>
      </p:sp>
      <p:grpSp>
        <p:nvGrpSpPr>
          <p:cNvPr id="55" name="Group 54"/>
          <p:cNvGrpSpPr/>
          <p:nvPr/>
        </p:nvGrpSpPr>
        <p:grpSpPr>
          <a:xfrm>
            <a:off x="702596" y="915651"/>
            <a:ext cx="3027374" cy="5942983"/>
            <a:chOff x="702596" y="915651"/>
            <a:chExt cx="3027374" cy="5942983"/>
          </a:xfrm>
        </p:grpSpPr>
        <p:sp>
          <p:nvSpPr>
            <p:cNvPr id="22" name="Rectangle 28"/>
            <p:cNvSpPr>
              <a:spLocks noChangeArrowheads="1"/>
            </p:cNvSpPr>
            <p:nvPr/>
          </p:nvSpPr>
          <p:spPr bwMode="auto">
            <a:xfrm>
              <a:off x="2257458" y="1803890"/>
              <a:ext cx="184309" cy="3835310"/>
            </a:xfrm>
            <a:prstGeom prst="rect">
              <a:avLst/>
            </a:prstGeom>
            <a:solidFill>
              <a:srgbClr val="FFFFFF"/>
            </a:solidFill>
            <a:ln w="9525">
              <a:solidFill>
                <a:schemeClr val="tx1"/>
              </a:solidFill>
              <a:miter lim="800000"/>
              <a:headEnd/>
              <a:tailEnd/>
            </a:ln>
          </p:spPr>
          <p:txBody>
            <a:bodyPr vert="horz" wrap="square" lIns="91440" tIns="45720" rIns="91440" bIns="45720" numCol="1" anchor="t" anchorCtr="0" compatLnSpc="1">
              <a:prstTxWarp prst="textNoShape">
                <a:avLst/>
              </a:prstTxWarp>
            </a:bodyPr>
            <a:lstStyle/>
            <a:p>
              <a:endParaRPr lang="de-AT" sz="4000" b="1"/>
            </a:p>
          </p:txBody>
        </p:sp>
        <p:grpSp>
          <p:nvGrpSpPr>
            <p:cNvPr id="49" name="Group 48"/>
            <p:cNvGrpSpPr/>
            <p:nvPr/>
          </p:nvGrpSpPr>
          <p:grpSpPr>
            <a:xfrm>
              <a:off x="702596" y="915651"/>
              <a:ext cx="3027374" cy="5942983"/>
              <a:chOff x="702596" y="915651"/>
              <a:chExt cx="3027374" cy="5942983"/>
            </a:xfrm>
          </p:grpSpPr>
          <p:sp>
            <p:nvSpPr>
              <p:cNvPr id="8" name="Rectangle 42"/>
              <p:cNvSpPr>
                <a:spLocks noChangeArrowheads="1"/>
              </p:cNvSpPr>
              <p:nvPr/>
            </p:nvSpPr>
            <p:spPr bwMode="auto">
              <a:xfrm>
                <a:off x="1698649" y="915651"/>
                <a:ext cx="1298987" cy="650983"/>
              </a:xfrm>
              <a:prstGeom prst="rect">
                <a:avLst/>
              </a:prstGeom>
              <a:solidFill>
                <a:srgbClr val="FFFFFF"/>
              </a:solidFill>
              <a:ln w="9525">
                <a:solidFill>
                  <a:schemeClr val="tx1"/>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Command Processor</a:t>
                </a:r>
                <a:endParaRPr kumimoji="0" lang="en-US" sz="4000" b="1" i="0" u="none" strike="noStrike" cap="none" normalizeH="0" baseline="0" dirty="0" smtClean="0">
                  <a:ln>
                    <a:noFill/>
                  </a:ln>
                  <a:solidFill>
                    <a:schemeClr val="bg1"/>
                  </a:solidFill>
                  <a:effectLst/>
                  <a:latin typeface="Arial" pitchFamily="34" charset="0"/>
                  <a:cs typeface="Arial" pitchFamily="34" charset="0"/>
                </a:endParaRPr>
              </a:p>
            </p:txBody>
          </p:sp>
          <p:sp>
            <p:nvSpPr>
              <p:cNvPr id="14" name="AutoShape 36"/>
              <p:cNvSpPr>
                <a:spLocks noChangeShapeType="1"/>
              </p:cNvSpPr>
              <p:nvPr/>
            </p:nvSpPr>
            <p:spPr bwMode="auto">
              <a:xfrm>
                <a:off x="2348632" y="1566634"/>
                <a:ext cx="980" cy="5292000"/>
              </a:xfrm>
              <a:prstGeom prst="straightConnector1">
                <a:avLst/>
              </a:prstGeom>
              <a:ln w="9525">
                <a:solidFill>
                  <a:schemeClr val="tx1"/>
                </a:solidFill>
                <a:round/>
                <a:headEnd/>
                <a:tailEn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000" b="1"/>
              </a:p>
            </p:txBody>
          </p:sp>
          <p:sp>
            <p:nvSpPr>
              <p:cNvPr id="20" name="Rectangle 30"/>
              <p:cNvSpPr>
                <a:spLocks noChangeArrowheads="1"/>
              </p:cNvSpPr>
              <p:nvPr/>
            </p:nvSpPr>
            <p:spPr bwMode="auto">
              <a:xfrm>
                <a:off x="702596" y="1791145"/>
                <a:ext cx="1647017" cy="539218"/>
              </a:xfrm>
              <a:prstGeom prst="rect">
                <a:avLst/>
              </a:prstGeom>
              <a:ln w="9525">
                <a:noFill/>
                <a:miter lim="800000"/>
                <a:headEnd/>
                <a:tailEnd/>
              </a:ln>
              <a:extLst>
                <a:ext uri="{909E8E84-426E-40dd-AFC4-6F175D3DCCD1}">
                  <a14:hiddenFill xmlns:a14="http://schemas.microsoft.com/office/drawing/2007/7/7/main" xmlns="">
                    <a:solidFill>
                      <a:srgbClr xmlns:mc="http://schemas.openxmlformats.org/markup-compatibility/2006" val="FFFFFF" mc:Ignorable=""/>
                    </a:solidFill>
                  </a14:hiddenFill>
                </a:ex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Command “X” extracted from request</a:t>
                </a:r>
                <a:endParaRPr kumimoji="0" lang="en-US" sz="4000" b="1" i="0" u="none" strike="noStrike" cap="none" normalizeH="0" baseline="0" dirty="0" smtClean="0">
                  <a:ln>
                    <a:noFill/>
                  </a:ln>
                  <a:solidFill>
                    <a:schemeClr val="tx1"/>
                  </a:solidFill>
                  <a:effectLst/>
                  <a:latin typeface="Arial" pitchFamily="34" charset="0"/>
                  <a:cs typeface="Arial" pitchFamily="34" charset="0"/>
                </a:endParaRPr>
              </a:p>
            </p:txBody>
          </p:sp>
          <p:sp>
            <p:nvSpPr>
              <p:cNvPr id="23" name="Line 27"/>
              <p:cNvSpPr>
                <a:spLocks noChangeShapeType="1"/>
              </p:cNvSpPr>
              <p:nvPr/>
            </p:nvSpPr>
            <p:spPr bwMode="auto">
              <a:xfrm>
                <a:off x="782986" y="2081342"/>
                <a:ext cx="1500942" cy="980"/>
              </a:xfrm>
              <a:prstGeom prst="line">
                <a:avLst/>
              </a:prstGeom>
              <a:ln w="9525">
                <a:solidFill>
                  <a:schemeClr val="tx1"/>
                </a:solidFill>
                <a:round/>
                <a:headEnd/>
                <a:tailEnd type="triangle" w="med" len="med"/>
              </a:ln>
              <a:extLst>
                <a:ext uri="{909E8E84-426E-40dd-AFC4-6F175D3DCCD1}">
                  <a14:hiddenFill xmlns:a14="http://schemas.microsoft.com/office/drawing/2007/7/7/main" xmlns="">
                    <a:noFill/>
                  </a14:hiddenFill>
                </a:ex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p>
            </p:txBody>
          </p:sp>
          <p:sp>
            <p:nvSpPr>
              <p:cNvPr id="24" name="Freeform 26"/>
              <p:cNvSpPr>
                <a:spLocks/>
              </p:cNvSpPr>
              <p:nvPr/>
            </p:nvSpPr>
            <p:spPr bwMode="auto">
              <a:xfrm>
                <a:off x="2441767" y="2194088"/>
                <a:ext cx="380382" cy="429414"/>
              </a:xfrm>
              <a:custGeom>
                <a:avLst/>
                <a:gdLst/>
                <a:ahLst/>
                <a:cxnLst>
                  <a:cxn ang="0">
                    <a:pos x="0" y="0"/>
                  </a:cxn>
                  <a:cxn ang="0">
                    <a:pos x="388" y="0"/>
                  </a:cxn>
                  <a:cxn ang="0">
                    <a:pos x="388" y="438"/>
                  </a:cxn>
                  <a:cxn ang="0">
                    <a:pos x="0" y="438"/>
                  </a:cxn>
                </a:cxnLst>
                <a:rect l="0" t="0" r="r" b="b"/>
                <a:pathLst>
                  <a:path w="388" h="438">
                    <a:moveTo>
                      <a:pt x="0" y="0"/>
                    </a:moveTo>
                    <a:lnTo>
                      <a:pt x="388" y="0"/>
                    </a:lnTo>
                    <a:lnTo>
                      <a:pt x="388" y="438"/>
                    </a:lnTo>
                    <a:lnTo>
                      <a:pt x="0" y="438"/>
                    </a:lnTo>
                  </a:path>
                </a:pathLst>
              </a:custGeom>
              <a:ln w="9525">
                <a:solidFill>
                  <a:schemeClr val="tx1"/>
                </a:solidFill>
                <a:round/>
                <a:headEnd/>
                <a:tailEnd type="triangle" w="med" len="med"/>
              </a:ln>
              <a:extLst>
                <a:ext uri="{909E8E84-426E-40dd-AFC4-6F175D3DCCD1}">
                  <a14:hiddenFill xmlns:a14="http://schemas.microsoft.com/office/drawing/2007/7/7/main" xmlns="">
                    <a:solidFill>
                      <a:srgbClr xmlns:mc="http://schemas.openxmlformats.org/markup-compatibility/2006" val="FFFFFF" mc:Ignorable=""/>
                    </a:solidFill>
                  </a14:hiddenFill>
                </a:ext>
              </a:extLst>
            </p:spPr>
            <p:txBody>
              <a:bodyPr vert="horz" wrap="square" lIns="91440" tIns="45720" rIns="91440" bIns="45720" numCol="1" anchor="t" anchorCtr="0" compatLnSpc="1">
                <a:prstTxWarp prst="textNoShape">
                  <a:avLst/>
                </a:prstTxWarp>
              </a:bodyPr>
              <a:lstStyle/>
              <a:p>
                <a:endParaRPr lang="de-AT" sz="4000" b="1"/>
              </a:p>
            </p:txBody>
          </p:sp>
          <p:sp>
            <p:nvSpPr>
              <p:cNvPr id="25" name="Rectangle 25"/>
              <p:cNvSpPr>
                <a:spLocks noChangeArrowheads="1"/>
              </p:cNvSpPr>
              <p:nvPr/>
            </p:nvSpPr>
            <p:spPr bwMode="auto">
              <a:xfrm>
                <a:off x="2691761" y="2170558"/>
                <a:ext cx="1038209" cy="503924"/>
              </a:xfrm>
              <a:prstGeom prst="rect">
                <a:avLst/>
              </a:prstGeom>
              <a:ln w="9525">
                <a:noFill/>
                <a:miter lim="800000"/>
                <a:headEnd/>
                <a:tailEnd/>
              </a:ln>
              <a:extLst>
                <a:ext uri="{909E8E84-426E-40dd-AFC4-6F175D3DCCD1}">
                  <a14:hiddenFill xmlns:a14="http://schemas.microsoft.com/office/drawing/2007/7/7/main" xmlns="">
                    <a:solidFill>
                      <a:srgbClr xmlns:mc="http://schemas.openxmlformats.org/markup-compatibility/2006" val="FFFFFF" mc:Ignorable=""/>
                    </a:solidFill>
                  </a14:hiddenFill>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Determine Job Objects</a:t>
                </a:r>
                <a:endParaRPr kumimoji="0" lang="en-US" sz="4000" b="1" i="0" u="none" strike="noStrike" cap="none" normalizeH="0" baseline="0" smtClean="0">
                  <a:ln>
                    <a:noFill/>
                  </a:ln>
                  <a:solidFill>
                    <a:schemeClr val="tx1"/>
                  </a:solidFill>
                  <a:effectLst/>
                  <a:latin typeface="Arial" pitchFamily="34" charset="0"/>
                  <a:cs typeface="Arial" pitchFamily="34" charset="0"/>
                </a:endParaRPr>
              </a:p>
            </p:txBody>
          </p:sp>
        </p:grpSp>
      </p:grpSp>
      <p:grpSp>
        <p:nvGrpSpPr>
          <p:cNvPr id="56" name="Group 55"/>
          <p:cNvGrpSpPr/>
          <p:nvPr/>
        </p:nvGrpSpPr>
        <p:grpSpPr>
          <a:xfrm>
            <a:off x="7990226" y="990600"/>
            <a:ext cx="1001374" cy="5867400"/>
            <a:chOff x="7990226" y="990600"/>
            <a:chExt cx="1001374" cy="5867400"/>
          </a:xfrm>
        </p:grpSpPr>
        <p:sp>
          <p:nvSpPr>
            <p:cNvPr id="57" name="Rectangle 33"/>
            <p:cNvSpPr>
              <a:spLocks noChangeArrowheads="1"/>
            </p:cNvSpPr>
            <p:nvPr/>
          </p:nvSpPr>
          <p:spPr bwMode="auto">
            <a:xfrm>
              <a:off x="7990226" y="990600"/>
              <a:ext cx="1001374" cy="746065"/>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ysClr val="windowText" lastClr="000000"/>
                  </a:solidFill>
                  <a:effectLst/>
                  <a:latin typeface="Calibri" pitchFamily="34" charset="0"/>
                  <a:ea typeface="Calibri" pitchFamily="34" charset="0"/>
                  <a:cs typeface="Times New Roman" pitchFamily="18" charset="0"/>
                </a:rPr>
                <a:t>Message Gateway</a:t>
              </a:r>
            </a:p>
            <a:p>
              <a:pPr marL="0" marR="0" lvl="0" indent="0" algn="ctr" defTabSz="914400" rtl="0" eaLnBrk="1" fontAlgn="base" latinLnBrk="0" hangingPunct="1">
                <a:lnSpc>
                  <a:spcPct val="100000"/>
                </a:lnSpc>
                <a:spcBef>
                  <a:spcPct val="0"/>
                </a:spcBef>
                <a:spcAft>
                  <a:spcPct val="0"/>
                </a:spcAft>
                <a:buClrTx/>
                <a:buSzTx/>
                <a:buFontTx/>
                <a:buNone/>
                <a:tabLst/>
              </a:pPr>
              <a:r>
                <a:rPr lang="en-US" sz="1600" b="1" i="1" u="sng" dirty="0" smtClean="0">
                  <a:solidFill>
                    <a:sysClr val="windowText" lastClr="000000"/>
                  </a:solidFill>
                  <a:latin typeface="Calibri" pitchFamily="34" charset="0"/>
                  <a:cs typeface="Times New Roman" pitchFamily="18" charset="0"/>
                </a:rPr>
                <a:t>(Client)</a:t>
              </a:r>
              <a:endParaRPr kumimoji="0" lang="en-US" sz="4000" b="1" i="1" u="sng" strike="noStrike" cap="none" normalizeH="0" baseline="0" dirty="0" smtClean="0">
                <a:ln>
                  <a:noFill/>
                </a:ln>
                <a:solidFill>
                  <a:sysClr val="windowText" lastClr="000000"/>
                </a:solidFill>
                <a:effectLst/>
                <a:latin typeface="Arial" pitchFamily="34" charset="0"/>
                <a:cs typeface="Arial" pitchFamily="34" charset="0"/>
              </a:endParaRPr>
            </a:p>
          </p:txBody>
        </p:sp>
        <p:sp>
          <p:nvSpPr>
            <p:cNvPr id="58" name="AutoShape 26"/>
            <p:cNvSpPr>
              <a:spLocks noChangeShapeType="1"/>
            </p:cNvSpPr>
            <p:nvPr/>
          </p:nvSpPr>
          <p:spPr bwMode="auto">
            <a:xfrm>
              <a:off x="8490913" y="1736665"/>
              <a:ext cx="978" cy="5121335"/>
            </a:xfrm>
            <a:prstGeom prst="straightConnector1">
              <a:avLst/>
            </a:prstGeom>
            <a:ln w="9525">
              <a:solidFill>
                <a:schemeClr val="tx1"/>
              </a:solidFill>
              <a:round/>
              <a:headEnd/>
              <a:tailEn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400" b="1"/>
            </a:p>
          </p:txBody>
        </p:sp>
        <p:sp>
          <p:nvSpPr>
            <p:cNvPr id="59" name="Rectangle 19"/>
            <p:cNvSpPr>
              <a:spLocks noChangeArrowheads="1"/>
            </p:cNvSpPr>
            <p:nvPr/>
          </p:nvSpPr>
          <p:spPr bwMode="auto">
            <a:xfrm>
              <a:off x="8402902" y="5767784"/>
              <a:ext cx="183847" cy="360000"/>
            </a:xfrm>
            <a:prstGeom prst="rect">
              <a:avLst/>
            </a:prstGeom>
            <a:solidFill>
              <a:srgbClr val="FFFFFF"/>
            </a:solidFill>
            <a:ln w="9525">
              <a:solidFill>
                <a:schemeClr val="tx1"/>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400" b="1"/>
            </a:p>
          </p:txBody>
        </p:sp>
      </p:grpSp>
      <p:cxnSp>
        <p:nvCxnSpPr>
          <p:cNvPr id="60" name="Straight Connector 59"/>
          <p:cNvCxnSpPr/>
          <p:nvPr/>
        </p:nvCxnSpPr>
        <p:spPr>
          <a:xfrm rot="5400000">
            <a:off x="4296527" y="3924600"/>
            <a:ext cx="5868000" cy="0"/>
          </a:xfrm>
          <a:prstGeom prst="line">
            <a:avLst/>
          </a:prstGeom>
          <a:ln w="28575"/>
        </p:spPr>
        <p:style>
          <a:lnRef idx="1">
            <a:schemeClr val="accent5"/>
          </a:lnRef>
          <a:fillRef idx="0">
            <a:schemeClr val="accent5"/>
          </a:fillRef>
          <a:effectRef idx="0">
            <a:schemeClr val="accent5"/>
          </a:effectRef>
          <a:fontRef idx="minor">
            <a:schemeClr val="tx1"/>
          </a:fontRef>
        </p:style>
      </p:cxnSp>
      <p:grpSp>
        <p:nvGrpSpPr>
          <p:cNvPr id="61" name="Group 60"/>
          <p:cNvGrpSpPr/>
          <p:nvPr/>
        </p:nvGrpSpPr>
        <p:grpSpPr>
          <a:xfrm>
            <a:off x="2323457" y="3094259"/>
            <a:ext cx="2143973" cy="3746983"/>
            <a:chOff x="2348901" y="2865659"/>
            <a:chExt cx="2143973" cy="3746983"/>
          </a:xfrm>
        </p:grpSpPr>
        <p:sp>
          <p:nvSpPr>
            <p:cNvPr id="62" name="Rectangle 41"/>
            <p:cNvSpPr>
              <a:spLocks noChangeArrowheads="1"/>
            </p:cNvSpPr>
            <p:nvPr/>
          </p:nvSpPr>
          <p:spPr bwMode="auto">
            <a:xfrm>
              <a:off x="3488978" y="2865659"/>
              <a:ext cx="1003896" cy="650983"/>
            </a:xfrm>
            <a:prstGeom prst="rect">
              <a:avLst/>
            </a:prstGeom>
            <a:solidFill>
              <a:srgbClr val="FFFFFF"/>
            </a:solidFill>
            <a:ln w="9525">
              <a:solidFill>
                <a:schemeClr val="tx1"/>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bg1"/>
                  </a:solidFill>
                  <a:effectLst/>
                  <a:latin typeface="Calibri" pitchFamily="34" charset="0"/>
                  <a:ea typeface="Calibri" pitchFamily="34" charset="0"/>
                  <a:cs typeface="Times New Roman" pitchFamily="18" charset="0"/>
                </a:rPr>
                <a:t>Job</a:t>
              </a:r>
              <a:endParaRPr kumimoji="0" lang="en-US" sz="4000" b="1" i="0" u="none" strike="noStrike" cap="none" normalizeH="0" baseline="0" smtClean="0">
                <a:ln>
                  <a:noFill/>
                </a:ln>
                <a:solidFill>
                  <a:schemeClr val="bg1"/>
                </a:solidFill>
                <a:effectLst/>
                <a:latin typeface="Arial" pitchFamily="34" charset="0"/>
                <a:cs typeface="Arial" pitchFamily="34" charset="0"/>
              </a:endParaRPr>
            </a:p>
          </p:txBody>
        </p:sp>
        <p:sp>
          <p:nvSpPr>
            <p:cNvPr id="63" name="AutoShape 35"/>
            <p:cNvSpPr>
              <a:spLocks noChangeShapeType="1"/>
            </p:cNvSpPr>
            <p:nvPr/>
          </p:nvSpPr>
          <p:spPr bwMode="auto">
            <a:xfrm>
              <a:off x="3990926" y="3516642"/>
              <a:ext cx="980" cy="3096000"/>
            </a:xfrm>
            <a:prstGeom prst="straightConnector1">
              <a:avLst/>
            </a:prstGeom>
            <a:ln w="9525">
              <a:solidFill>
                <a:schemeClr val="tx1"/>
              </a:solidFill>
              <a:round/>
              <a:headEnd/>
              <a:tailEn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000" b="1"/>
            </a:p>
          </p:txBody>
        </p:sp>
        <p:sp>
          <p:nvSpPr>
            <p:cNvPr id="64" name="Rectangle 24"/>
            <p:cNvSpPr>
              <a:spLocks noChangeArrowheads="1"/>
            </p:cNvSpPr>
            <p:nvPr/>
          </p:nvSpPr>
          <p:spPr bwMode="auto">
            <a:xfrm>
              <a:off x="2403533" y="2873502"/>
              <a:ext cx="1004876" cy="358825"/>
            </a:xfrm>
            <a:prstGeom prst="rect">
              <a:avLst/>
            </a:prstGeom>
            <a:ln w="9525">
              <a:noFill/>
              <a:miter lim="800000"/>
              <a:headEnd/>
              <a:tailEnd/>
            </a:ln>
            <a:extLst>
              <a:ext uri="{909E8E84-426E-40dd-AFC4-6F175D3DCCD1}">
                <a14:hiddenFill xmlns:a14="http://schemas.microsoft.com/office/drawing/2007/7/7/main" xmlns="">
                  <a:solidFill>
                    <a:srgbClr xmlns:mc="http://schemas.openxmlformats.org/markup-compatibility/2006" val="FFFFFF" mc:Ignorable=""/>
                  </a:solidFill>
                </a14:hiddenFill>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Create jobs</a:t>
              </a:r>
              <a:endParaRPr kumimoji="0" lang="en-US" sz="4000" b="1" i="0" u="none" strike="noStrike" cap="none" normalizeH="0" baseline="0" smtClean="0">
                <a:ln>
                  <a:noFill/>
                </a:ln>
                <a:solidFill>
                  <a:schemeClr val="tx1"/>
                </a:solidFill>
                <a:effectLst/>
                <a:latin typeface="Arial" pitchFamily="34" charset="0"/>
                <a:cs typeface="Arial" pitchFamily="34" charset="0"/>
              </a:endParaRPr>
            </a:p>
          </p:txBody>
        </p:sp>
        <p:sp>
          <p:nvSpPr>
            <p:cNvPr id="65" name="Line 23"/>
            <p:cNvSpPr>
              <a:spLocks noChangeShapeType="1"/>
            </p:cNvSpPr>
            <p:nvPr/>
          </p:nvSpPr>
          <p:spPr bwMode="auto">
            <a:xfrm>
              <a:off x="2442746" y="3155856"/>
              <a:ext cx="1044000" cy="980"/>
            </a:xfrm>
            <a:prstGeom prst="line">
              <a:avLst/>
            </a:prstGeom>
            <a:ln w="9525">
              <a:solidFill>
                <a:schemeClr val="tx1"/>
              </a:solidFill>
              <a:round/>
              <a:headEnd/>
              <a:tailEnd type="triangle" w="med" len="me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000" b="1"/>
            </a:p>
          </p:txBody>
        </p:sp>
        <p:sp>
          <p:nvSpPr>
            <p:cNvPr id="66" name="Rectangle 22"/>
            <p:cNvSpPr>
              <a:spLocks noChangeArrowheads="1"/>
            </p:cNvSpPr>
            <p:nvPr/>
          </p:nvSpPr>
          <p:spPr bwMode="auto">
            <a:xfrm>
              <a:off x="3897791" y="3701937"/>
              <a:ext cx="184309" cy="432000"/>
            </a:xfrm>
            <a:prstGeom prst="rect">
              <a:avLst/>
            </a:prstGeom>
            <a:solidFill>
              <a:srgbClr val="FFFFFF"/>
            </a:solidFill>
            <a:ln w="9525">
              <a:solidFill>
                <a:schemeClr val="tx1"/>
              </a:solidFill>
              <a:miter lim="800000"/>
              <a:headEnd/>
              <a:tailEnd/>
            </a:ln>
          </p:spPr>
          <p:txBody>
            <a:bodyPr vert="horz" wrap="square" lIns="91440" tIns="45720" rIns="91440" bIns="45720" numCol="1" anchor="t" anchorCtr="0" compatLnSpc="1">
              <a:prstTxWarp prst="textNoShape">
                <a:avLst/>
              </a:prstTxWarp>
            </a:bodyPr>
            <a:lstStyle/>
            <a:p>
              <a:endParaRPr lang="de-AT" sz="4000" b="1"/>
            </a:p>
          </p:txBody>
        </p:sp>
        <p:sp>
          <p:nvSpPr>
            <p:cNvPr id="67" name="Rectangle 21"/>
            <p:cNvSpPr>
              <a:spLocks noChangeArrowheads="1"/>
            </p:cNvSpPr>
            <p:nvPr/>
          </p:nvSpPr>
          <p:spPr bwMode="auto">
            <a:xfrm>
              <a:off x="2348901" y="3625466"/>
              <a:ext cx="1689699" cy="461767"/>
            </a:xfrm>
            <a:prstGeom prst="rect">
              <a:avLst/>
            </a:prstGeom>
            <a:ln w="9525">
              <a:noFill/>
              <a:miter lim="800000"/>
              <a:headEnd/>
              <a:tailEnd/>
            </a:ln>
            <a:extLst>
              <a:ext uri="{909E8E84-426E-40dd-AFC4-6F175D3DCCD1}">
                <a14:hiddenFill xmlns:a14="http://schemas.microsoft.com/office/drawing/2007/7/7/main" xmlns="">
                  <a:solidFill>
                    <a:srgbClr xmlns:mc="http://schemas.openxmlformats.org/markup-compatibility/2006" val="FFFFFF" mc:Ignorable=""/>
                  </a:solidFill>
                </a14:hiddenFill>
              </a:ex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Initialize (commands, interfaces…)</a:t>
              </a:r>
              <a:endParaRPr kumimoji="0" lang="en-US" sz="4000" b="1" i="0" u="none" strike="noStrike" cap="none" normalizeH="0" baseline="0" dirty="0" smtClean="0">
                <a:ln>
                  <a:noFill/>
                </a:ln>
                <a:solidFill>
                  <a:schemeClr val="tx1"/>
                </a:solidFill>
                <a:effectLst/>
                <a:latin typeface="Arial" pitchFamily="34" charset="0"/>
                <a:cs typeface="Arial" pitchFamily="34" charset="0"/>
              </a:endParaRPr>
            </a:p>
          </p:txBody>
        </p:sp>
        <p:sp>
          <p:nvSpPr>
            <p:cNvPr id="68" name="Line 20"/>
            <p:cNvSpPr>
              <a:spLocks noChangeShapeType="1"/>
            </p:cNvSpPr>
            <p:nvPr/>
          </p:nvSpPr>
          <p:spPr bwMode="auto">
            <a:xfrm>
              <a:off x="2469217" y="4023507"/>
              <a:ext cx="1440000" cy="980"/>
            </a:xfrm>
            <a:prstGeom prst="line">
              <a:avLst/>
            </a:prstGeom>
            <a:ln w="9525">
              <a:solidFill>
                <a:schemeClr val="tx1"/>
              </a:solidFill>
              <a:round/>
              <a:headEnd/>
              <a:tailEnd type="triangle" w="med" len="me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000" b="1"/>
            </a:p>
          </p:txBody>
        </p:sp>
      </p:grpSp>
      <p:grpSp>
        <p:nvGrpSpPr>
          <p:cNvPr id="69" name="Group 68"/>
          <p:cNvGrpSpPr/>
          <p:nvPr/>
        </p:nvGrpSpPr>
        <p:grpSpPr>
          <a:xfrm>
            <a:off x="2323451" y="990600"/>
            <a:ext cx="3332459" cy="5867400"/>
            <a:chOff x="3483430" y="990600"/>
            <a:chExt cx="3332459" cy="5867400"/>
          </a:xfrm>
        </p:grpSpPr>
        <p:grpSp>
          <p:nvGrpSpPr>
            <p:cNvPr id="70" name="Group 58"/>
            <p:cNvGrpSpPr/>
            <p:nvPr/>
          </p:nvGrpSpPr>
          <p:grpSpPr>
            <a:xfrm>
              <a:off x="5814515" y="990600"/>
              <a:ext cx="1001374" cy="5867400"/>
              <a:chOff x="4586800" y="990600"/>
              <a:chExt cx="1001374" cy="5867400"/>
            </a:xfrm>
          </p:grpSpPr>
          <p:grpSp>
            <p:nvGrpSpPr>
              <p:cNvPr id="73" name="Group 49"/>
              <p:cNvGrpSpPr/>
              <p:nvPr/>
            </p:nvGrpSpPr>
            <p:grpSpPr>
              <a:xfrm>
                <a:off x="4586800" y="990600"/>
                <a:ext cx="1001374" cy="5697737"/>
                <a:chOff x="4586800" y="990600"/>
                <a:chExt cx="1001374" cy="5697737"/>
              </a:xfrm>
            </p:grpSpPr>
            <p:sp>
              <p:nvSpPr>
                <p:cNvPr id="75" name="Rectangle 36"/>
                <p:cNvSpPr>
                  <a:spLocks noChangeArrowheads="1"/>
                </p:cNvSpPr>
                <p:nvPr/>
              </p:nvSpPr>
              <p:spPr bwMode="auto">
                <a:xfrm>
                  <a:off x="4586800" y="990600"/>
                  <a:ext cx="1001374" cy="746065"/>
                </a:xfrm>
                <a:prstGeom prst="rect">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ysClr val="windowText" lastClr="000000"/>
                      </a:solidFill>
                      <a:effectLst/>
                      <a:latin typeface="Calibri" pitchFamily="34" charset="0"/>
                      <a:ea typeface="Calibri" pitchFamily="34" charset="0"/>
                      <a:cs typeface="Times New Roman" pitchFamily="18" charset="0"/>
                    </a:rPr>
                    <a:t>Job Manager</a:t>
                  </a:r>
                  <a:endParaRPr kumimoji="0" lang="en-US" sz="4000" b="1" i="0" u="none" strike="noStrike" cap="none" normalizeH="0" baseline="0" dirty="0" smtClean="0">
                    <a:ln>
                      <a:noFill/>
                    </a:ln>
                    <a:solidFill>
                      <a:sysClr val="windowText" lastClr="000000"/>
                    </a:solidFill>
                    <a:effectLst/>
                    <a:latin typeface="Arial" pitchFamily="34" charset="0"/>
                    <a:cs typeface="Arial" pitchFamily="34" charset="0"/>
                  </a:endParaRPr>
                </a:p>
              </p:txBody>
            </p:sp>
            <p:sp>
              <p:nvSpPr>
                <p:cNvPr id="76" name="Rectangle 22"/>
                <p:cNvSpPr>
                  <a:spLocks noChangeArrowheads="1"/>
                </p:cNvSpPr>
                <p:nvPr/>
              </p:nvSpPr>
              <p:spPr bwMode="auto">
                <a:xfrm>
                  <a:off x="4995565" y="2008574"/>
                  <a:ext cx="183847" cy="4679763"/>
                </a:xfrm>
                <a:prstGeom prst="rect">
                  <a:avLst/>
                </a:prstGeom>
                <a:solidFill>
                  <a:srgbClr val="FFFFFF"/>
                </a:solidFill>
                <a:ln w="9525">
                  <a:solidFill>
                    <a:schemeClr val="tx1"/>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400" b="1"/>
                </a:p>
              </p:txBody>
            </p:sp>
          </p:grpSp>
          <p:sp>
            <p:nvSpPr>
              <p:cNvPr id="74" name="AutoShape 29"/>
              <p:cNvSpPr>
                <a:spLocks noChangeShapeType="1"/>
              </p:cNvSpPr>
              <p:nvPr/>
            </p:nvSpPr>
            <p:spPr bwMode="auto">
              <a:xfrm>
                <a:off x="5087487" y="1736665"/>
                <a:ext cx="978" cy="5121335"/>
              </a:xfrm>
              <a:prstGeom prst="straightConnector1">
                <a:avLst/>
              </a:prstGeom>
              <a:ln w="9525">
                <a:solidFill>
                  <a:schemeClr val="tx1"/>
                </a:solidFill>
                <a:round/>
                <a:headEnd/>
                <a:tailEn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400" b="1"/>
              </a:p>
            </p:txBody>
          </p:sp>
        </p:grpSp>
        <p:sp>
          <p:nvSpPr>
            <p:cNvPr id="71" name="Rectangle 21"/>
            <p:cNvSpPr>
              <a:spLocks noChangeArrowheads="1"/>
            </p:cNvSpPr>
            <p:nvPr/>
          </p:nvSpPr>
          <p:spPr bwMode="auto">
            <a:xfrm>
              <a:off x="3483430" y="4531420"/>
              <a:ext cx="1689699" cy="461767"/>
            </a:xfrm>
            <a:prstGeom prst="rect">
              <a:avLst/>
            </a:prstGeom>
            <a:ln w="9525">
              <a:noFill/>
              <a:miter lim="800000"/>
              <a:headEnd/>
              <a:tailEnd/>
            </a:ln>
            <a:extLst>
              <a:ext uri="{909E8E84-426E-40dd-AFC4-6F175D3DCCD1}">
                <a14:hiddenFill xmlns:a14="http://schemas.microsoft.com/office/drawing/2007/7/7/main" xmlns="">
                  <a:solidFill>
                    <a:srgbClr xmlns:mc="http://schemas.openxmlformats.org/markup-compatibility/2006" val="FFFFFF" mc:Ignorable=""/>
                  </a:solidFill>
                </a14:hiddenFill>
              </a:ex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Add jobs to queue</a:t>
              </a:r>
              <a:endParaRPr kumimoji="0" lang="en-US" sz="4000" b="1" i="0" u="none" strike="noStrike" cap="none" normalizeH="0" baseline="0" dirty="0" smtClean="0">
                <a:ln>
                  <a:noFill/>
                </a:ln>
                <a:solidFill>
                  <a:schemeClr val="tx1"/>
                </a:solidFill>
                <a:effectLst/>
                <a:latin typeface="Arial" pitchFamily="34" charset="0"/>
                <a:cs typeface="Arial" pitchFamily="34" charset="0"/>
              </a:endParaRPr>
            </a:p>
          </p:txBody>
        </p:sp>
        <p:sp>
          <p:nvSpPr>
            <p:cNvPr id="72" name="Line 20"/>
            <p:cNvSpPr>
              <a:spLocks noChangeShapeType="1"/>
            </p:cNvSpPr>
            <p:nvPr/>
          </p:nvSpPr>
          <p:spPr bwMode="auto">
            <a:xfrm>
              <a:off x="3603746" y="4929461"/>
              <a:ext cx="2628000" cy="980"/>
            </a:xfrm>
            <a:prstGeom prst="line">
              <a:avLst/>
            </a:prstGeom>
            <a:ln w="9525">
              <a:solidFill>
                <a:schemeClr val="tx1"/>
              </a:solidFill>
              <a:round/>
              <a:headEnd/>
              <a:tailEnd type="triangle" w="med" len="me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000" b="1"/>
            </a:p>
          </p:txBody>
        </p:sp>
      </p:grpSp>
      <p:grpSp>
        <p:nvGrpSpPr>
          <p:cNvPr id="77" name="Group 76"/>
          <p:cNvGrpSpPr/>
          <p:nvPr/>
        </p:nvGrpSpPr>
        <p:grpSpPr>
          <a:xfrm>
            <a:off x="3880813" y="5013998"/>
            <a:ext cx="1207154" cy="1010340"/>
            <a:chOff x="5032325" y="4971663"/>
            <a:chExt cx="1207154" cy="1010340"/>
          </a:xfrm>
        </p:grpSpPr>
        <p:sp>
          <p:nvSpPr>
            <p:cNvPr id="78" name="Rectangle 22"/>
            <p:cNvSpPr>
              <a:spLocks noChangeArrowheads="1"/>
            </p:cNvSpPr>
            <p:nvPr/>
          </p:nvSpPr>
          <p:spPr bwMode="auto">
            <a:xfrm>
              <a:off x="5032325" y="5082003"/>
              <a:ext cx="184309" cy="900000"/>
            </a:xfrm>
            <a:prstGeom prst="rect">
              <a:avLst/>
            </a:prstGeom>
            <a:solidFill>
              <a:srgbClr val="FFFFFF"/>
            </a:solidFill>
            <a:ln w="9525">
              <a:solidFill>
                <a:schemeClr val="tx1"/>
              </a:solidFill>
              <a:miter lim="800000"/>
              <a:headEnd/>
              <a:tailEnd/>
            </a:ln>
          </p:spPr>
          <p:txBody>
            <a:bodyPr vert="horz" wrap="square" lIns="91440" tIns="45720" rIns="91440" bIns="45720" numCol="1" anchor="t" anchorCtr="0" compatLnSpc="1">
              <a:prstTxWarp prst="textNoShape">
                <a:avLst/>
              </a:prstTxWarp>
            </a:bodyPr>
            <a:lstStyle/>
            <a:p>
              <a:endParaRPr lang="de-AT" sz="4000" b="1"/>
            </a:p>
          </p:txBody>
        </p:sp>
        <p:grpSp>
          <p:nvGrpSpPr>
            <p:cNvPr id="79" name="Group 83"/>
            <p:cNvGrpSpPr/>
            <p:nvPr/>
          </p:nvGrpSpPr>
          <p:grpSpPr>
            <a:xfrm>
              <a:off x="5109037" y="4971663"/>
              <a:ext cx="1130442" cy="461767"/>
              <a:chOff x="5109037" y="4971663"/>
              <a:chExt cx="1130442" cy="461767"/>
            </a:xfrm>
          </p:grpSpPr>
          <p:sp>
            <p:nvSpPr>
              <p:cNvPr id="80" name="Rectangle 21"/>
              <p:cNvSpPr>
                <a:spLocks noChangeArrowheads="1"/>
              </p:cNvSpPr>
              <p:nvPr/>
            </p:nvSpPr>
            <p:spPr bwMode="auto">
              <a:xfrm>
                <a:off x="5109037" y="4971663"/>
                <a:ext cx="1113964" cy="461767"/>
              </a:xfrm>
              <a:prstGeom prst="rect">
                <a:avLst/>
              </a:prstGeom>
              <a:ln w="9525">
                <a:noFill/>
                <a:miter lim="800000"/>
                <a:headEnd/>
                <a:tailEnd/>
              </a:ln>
              <a:extLst>
                <a:ext uri="{909E8E84-426E-40dd-AFC4-6F175D3DCCD1}">
                  <a14:hiddenFill xmlns:a14="http://schemas.microsoft.com/office/drawing/2007/7/7/main" xmlns="">
                    <a:solidFill>
                      <a:srgbClr xmlns:mc="http://schemas.openxmlformats.org/markup-compatibility/2006" val="FFFFFF" mc:Ignorable=""/>
                    </a:solidFill>
                  </a14:hiddenFill>
                </a:ext>
                <a:ext uri="{53640926-AAD7-44d8-BBD7-CCE9431645EC}">
                  <a14:shadowObscured xmlns:a14="http://schemas.microsoft.com/office/drawing/2007/7/7/main" xmlns="" val="1"/>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Execute</a:t>
                </a:r>
                <a:endParaRPr kumimoji="0" lang="en-US" sz="4000" b="1" i="0" u="none" strike="noStrike" cap="none" normalizeH="0" baseline="0" dirty="0" smtClean="0">
                  <a:ln>
                    <a:noFill/>
                  </a:ln>
                  <a:solidFill>
                    <a:schemeClr val="tx1"/>
                  </a:solidFill>
                  <a:effectLst/>
                  <a:latin typeface="Arial" pitchFamily="34" charset="0"/>
                  <a:cs typeface="Arial" pitchFamily="34" charset="0"/>
                </a:endParaRPr>
              </a:p>
            </p:txBody>
          </p:sp>
          <p:sp>
            <p:nvSpPr>
              <p:cNvPr id="81" name="AutoShape 19"/>
              <p:cNvSpPr>
                <a:spLocks noChangeArrowheads="1"/>
              </p:cNvSpPr>
              <p:nvPr/>
            </p:nvSpPr>
            <p:spPr bwMode="auto">
              <a:xfrm>
                <a:off x="5850468" y="4996006"/>
                <a:ext cx="194734" cy="210991"/>
              </a:xfrm>
              <a:custGeom>
                <a:avLst/>
                <a:gdLst>
                  <a:gd name="G0" fmla="+- -1817180 0 0"/>
                  <a:gd name="G1" fmla="+- 631108 0 0"/>
                  <a:gd name="G2" fmla="+- -1817180 0 631108"/>
                  <a:gd name="G3" fmla="+- 10800 0 0"/>
                  <a:gd name="G4" fmla="+- 0 0 -1817180"/>
                  <a:gd name="T0" fmla="*/ 360 256 1"/>
                  <a:gd name="T1" fmla="*/ 0 256 1"/>
                  <a:gd name="G5" fmla="+- G2 T0 T1"/>
                  <a:gd name="G6" fmla="?: G2 G2 G5"/>
                  <a:gd name="G7" fmla="+- 0 0 G6"/>
                  <a:gd name="G8" fmla="+- 8902 0 0"/>
                  <a:gd name="G9" fmla="+- 0 0 631108"/>
                  <a:gd name="G10" fmla="+- 8902 0 2700"/>
                  <a:gd name="G11" fmla="cos G10 -1817180"/>
                  <a:gd name="G12" fmla="sin G10 -1817180"/>
                  <a:gd name="G13" fmla="cos 13500 -1817180"/>
                  <a:gd name="G14" fmla="sin 13500 -1817180"/>
                  <a:gd name="G15" fmla="+- G11 10800 0"/>
                  <a:gd name="G16" fmla="+- G12 10800 0"/>
                  <a:gd name="G17" fmla="+- G13 10800 0"/>
                  <a:gd name="G18" fmla="+- G14 10800 0"/>
                  <a:gd name="G19" fmla="*/ 8902 1 2"/>
                  <a:gd name="G20" fmla="+- G19 5400 0"/>
                  <a:gd name="G21" fmla="cos G20 -1817180"/>
                  <a:gd name="G22" fmla="sin G20 -1817180"/>
                  <a:gd name="G23" fmla="+- G21 10800 0"/>
                  <a:gd name="G24" fmla="+- G12 G23 G22"/>
                  <a:gd name="G25" fmla="+- G22 G23 G11"/>
                  <a:gd name="G26" fmla="cos 10800 -1817180"/>
                  <a:gd name="G27" fmla="sin 10800 -1817180"/>
                  <a:gd name="G28" fmla="cos 8902 -1817180"/>
                  <a:gd name="G29" fmla="sin 8902 -1817180"/>
                  <a:gd name="G30" fmla="+- G26 10800 0"/>
                  <a:gd name="G31" fmla="+- G27 10800 0"/>
                  <a:gd name="G32" fmla="+- G28 10800 0"/>
                  <a:gd name="G33" fmla="+- G29 10800 0"/>
                  <a:gd name="G34" fmla="+- G19 5400 0"/>
                  <a:gd name="G35" fmla="cos G34 631108"/>
                  <a:gd name="G36" fmla="sin G34 631108"/>
                  <a:gd name="G37" fmla="+/ 631108 -1817180 2"/>
                  <a:gd name="T2" fmla="*/ 180 256 1"/>
                  <a:gd name="T3" fmla="*/ 0 256 1"/>
                  <a:gd name="G38" fmla="+- G37 T2 T3"/>
                  <a:gd name="G39" fmla="?: G2 G37 G38"/>
                  <a:gd name="G40" fmla="cos 10800 G39"/>
                  <a:gd name="G41" fmla="sin 10800 G39"/>
                  <a:gd name="G42" fmla="cos 8902 G39"/>
                  <a:gd name="G43" fmla="sin 8902 G39"/>
                  <a:gd name="G44" fmla="+- G40 10800 0"/>
                  <a:gd name="G45" fmla="+- G41 10800 0"/>
                  <a:gd name="G46" fmla="+- G42 10800 0"/>
                  <a:gd name="G47" fmla="+- G43 10800 0"/>
                  <a:gd name="G48" fmla="+- G35 10800 0"/>
                  <a:gd name="G49" fmla="+- G36 10800 0"/>
                  <a:gd name="T4" fmla="*/ 134 w 21600"/>
                  <a:gd name="T5" fmla="*/ 12498 h 21600"/>
                  <a:gd name="T6" fmla="*/ 20512 w 21600"/>
                  <a:gd name="T7" fmla="*/ 12447 h 21600"/>
                  <a:gd name="T8" fmla="*/ 2008 w 21600"/>
                  <a:gd name="T9" fmla="*/ 12200 h 21600"/>
                  <a:gd name="T10" fmla="*/ 22749 w 21600"/>
                  <a:gd name="T11" fmla="*/ 4518 h 21600"/>
                  <a:gd name="T12" fmla="*/ 21217 w 21600"/>
                  <a:gd name="T13" fmla="*/ 9446 h 21600"/>
                  <a:gd name="T14" fmla="*/ 16289 w 21600"/>
                  <a:gd name="T15" fmla="*/ 791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679" y="6658"/>
                    </a:moveTo>
                    <a:cubicBezTo>
                      <a:pt x="17141" y="3731"/>
                      <a:pt x="14106" y="1898"/>
                      <a:pt x="10800" y="1898"/>
                    </a:cubicBezTo>
                    <a:cubicBezTo>
                      <a:pt x="5883" y="1898"/>
                      <a:pt x="1898" y="5883"/>
                      <a:pt x="1898" y="10800"/>
                    </a:cubicBezTo>
                    <a:cubicBezTo>
                      <a:pt x="1898" y="15716"/>
                      <a:pt x="5883" y="19702"/>
                      <a:pt x="10800" y="19702"/>
                    </a:cubicBezTo>
                    <a:cubicBezTo>
                      <a:pt x="15141" y="19702"/>
                      <a:pt x="18850" y="16569"/>
                      <a:pt x="19576" y="12289"/>
                    </a:cubicBezTo>
                    <a:lnTo>
                      <a:pt x="21447" y="12606"/>
                    </a:lnTo>
                    <a:cubicBezTo>
                      <a:pt x="20566" y="17799"/>
                      <a:pt x="16067" y="21599"/>
                      <a:pt x="10800" y="21600"/>
                    </a:cubicBezTo>
                    <a:cubicBezTo>
                      <a:pt x="4835" y="21600"/>
                      <a:pt x="0" y="16764"/>
                      <a:pt x="0" y="10800"/>
                    </a:cubicBezTo>
                    <a:cubicBezTo>
                      <a:pt x="0" y="4835"/>
                      <a:pt x="4835" y="0"/>
                      <a:pt x="10800" y="0"/>
                    </a:cubicBezTo>
                    <a:cubicBezTo>
                      <a:pt x="14811" y="-1"/>
                      <a:pt x="18493" y="2223"/>
                      <a:pt x="20359" y="5775"/>
                    </a:cubicBezTo>
                    <a:lnTo>
                      <a:pt x="22749" y="4518"/>
                    </a:lnTo>
                    <a:lnTo>
                      <a:pt x="21217" y="9446"/>
                    </a:lnTo>
                    <a:lnTo>
                      <a:pt x="16289" y="7914"/>
                    </a:lnTo>
                    <a:lnTo>
                      <a:pt x="18679" y="6658"/>
                    </a:lnTo>
                    <a:close/>
                  </a:path>
                </a:pathLst>
              </a:cu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de-AT" sz="4000" b="1">
                  <a:solidFill>
                    <a:schemeClr val="bg1"/>
                  </a:solidFill>
                </a:endParaRPr>
              </a:p>
            </p:txBody>
          </p:sp>
          <p:sp>
            <p:nvSpPr>
              <p:cNvPr id="82" name="Line 20"/>
              <p:cNvSpPr>
                <a:spLocks noChangeShapeType="1"/>
              </p:cNvSpPr>
              <p:nvPr/>
            </p:nvSpPr>
            <p:spPr bwMode="auto">
              <a:xfrm flipH="1">
                <a:off x="5195479" y="5318924"/>
                <a:ext cx="1044000" cy="980"/>
              </a:xfrm>
              <a:prstGeom prst="line">
                <a:avLst/>
              </a:prstGeom>
              <a:ln w="9525">
                <a:solidFill>
                  <a:schemeClr val="tx1"/>
                </a:solidFill>
                <a:round/>
                <a:headEnd/>
                <a:tailEnd type="triangle" w="med" len="me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000" b="1"/>
              </a:p>
            </p:txBody>
          </p:sp>
        </p:grpSp>
      </p:grpSp>
      <p:grpSp>
        <p:nvGrpSpPr>
          <p:cNvPr id="83" name="Group 82"/>
          <p:cNvGrpSpPr/>
          <p:nvPr/>
        </p:nvGrpSpPr>
        <p:grpSpPr>
          <a:xfrm>
            <a:off x="4061316" y="5517101"/>
            <a:ext cx="4346083" cy="779774"/>
            <a:chOff x="5212829" y="5178421"/>
            <a:chExt cx="3204000" cy="779774"/>
          </a:xfrm>
        </p:grpSpPr>
        <p:sp>
          <p:nvSpPr>
            <p:cNvPr id="84" name="Line 3"/>
            <p:cNvSpPr>
              <a:spLocks noChangeShapeType="1"/>
            </p:cNvSpPr>
            <p:nvPr/>
          </p:nvSpPr>
          <p:spPr bwMode="auto">
            <a:xfrm>
              <a:off x="5212829" y="5589731"/>
              <a:ext cx="3204000" cy="1124"/>
            </a:xfrm>
            <a:prstGeom prst="line">
              <a:avLst/>
            </a:prstGeom>
            <a:ln w="9525">
              <a:solidFill>
                <a:schemeClr val="accent6">
                  <a:lumMod val="60000"/>
                  <a:lumOff val="40000"/>
                </a:schemeClr>
              </a:solidFill>
              <a:round/>
              <a:headEnd/>
              <a:tailEnd type="triangle" w="med" len="med"/>
            </a:ln>
            <a:extLst>
              <a:ext uri="{909E8E84-426E-40dd-AFC4-6F175D3DCCD1}">
                <a14:hiddenFill xmlns:a14="http://schemas.microsoft.com/office/drawing/2007/7/7/main" xmlns="">
                  <a:noFill/>
                </a14:hiddenFill>
              </a:ext>
            </a:extLst>
          </p:spPr>
          <p:txBody>
            <a:bodyPr vert="horz" wrap="square" lIns="91440" tIns="45720" rIns="91440" bIns="45720" numCol="1" anchor="t" anchorCtr="0" compatLnSpc="1">
              <a:prstTxWarp prst="textNoShape">
                <a:avLst/>
              </a:prstTxWarp>
            </a:bodyPr>
            <a:lstStyle/>
            <a:p>
              <a:endParaRPr lang="de-AT" sz="4400" b="1"/>
            </a:p>
          </p:txBody>
        </p:sp>
        <p:sp>
          <p:nvSpPr>
            <p:cNvPr id="85" name="Rectangle 2"/>
            <p:cNvSpPr>
              <a:spLocks noChangeArrowheads="1"/>
            </p:cNvSpPr>
            <p:nvPr/>
          </p:nvSpPr>
          <p:spPr bwMode="auto">
            <a:xfrm>
              <a:off x="5733514" y="5178421"/>
              <a:ext cx="2174350" cy="779774"/>
            </a:xfrm>
            <a:prstGeom prst="rect">
              <a:avLst/>
            </a:prstGeom>
            <a:ln w="9525">
              <a:noFill/>
              <a:miter lim="800000"/>
              <a:headEnd/>
              <a:tailEnd/>
            </a:ln>
            <a:extLst>
              <a:ext uri="{909E8E84-426E-40dd-AFC4-6F175D3DCCD1}">
                <a14:hiddenFill xmlns:a14="http://schemas.microsoft.com/office/drawing/2007/7/7/main" xmlns="">
                  <a:solidFill>
                    <a:srgbClr xmlns:mc="http://schemas.openxmlformats.org/markup-compatibility/2006" val="FFFFFF" mc:Ignorable=""/>
                  </a:solidFill>
                </a14:hiddenFill>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accent6">
                      <a:lumMod val="60000"/>
                      <a:lumOff val="40000"/>
                    </a:schemeClr>
                  </a:solidFill>
                  <a:effectLst/>
                  <a:latin typeface="Calibri" pitchFamily="34" charset="0"/>
                  <a:ea typeface="Calibri" pitchFamily="34" charset="0"/>
                  <a:cs typeface="Times New Roman" pitchFamily="18" charset="0"/>
                </a:rPr>
                <a:t>Send</a:t>
              </a:r>
              <a:br>
                <a:rPr kumimoji="0" lang="en-US" sz="1400" b="1" i="0" u="none" strike="noStrike" cap="none" normalizeH="0" baseline="0" dirty="0" smtClean="0">
                  <a:ln>
                    <a:noFill/>
                  </a:ln>
                  <a:solidFill>
                    <a:schemeClr val="accent6">
                      <a:lumMod val="60000"/>
                      <a:lumOff val="40000"/>
                    </a:schemeClr>
                  </a:solidFill>
                  <a:effectLst/>
                  <a:latin typeface="Calibri" pitchFamily="34" charset="0"/>
                  <a:ea typeface="Calibri" pitchFamily="34" charset="0"/>
                  <a:cs typeface="Times New Roman" pitchFamily="18" charset="0"/>
                </a:rPr>
              </a:br>
              <a:r>
                <a:rPr kumimoji="0" lang="en-US" sz="1400" b="1" i="0" u="none" strike="noStrike" cap="none" normalizeH="0" baseline="0" dirty="0" smtClean="0">
                  <a:ln>
                    <a:noFill/>
                  </a:ln>
                  <a:solidFill>
                    <a:schemeClr val="accent6">
                      <a:lumMod val="60000"/>
                      <a:lumOff val="40000"/>
                    </a:schemeClr>
                  </a:solidFill>
                  <a:effectLst/>
                  <a:latin typeface="Calibri" pitchFamily="34" charset="0"/>
                  <a:ea typeface="Calibri" pitchFamily="34" charset="0"/>
                  <a:cs typeface="Times New Roman" pitchFamily="18" charset="0"/>
                </a:rPr>
                <a:t>a request</a:t>
              </a:r>
              <a:endParaRPr kumimoji="0" lang="en-US" sz="4400" b="1" i="0" u="none" strike="noStrike" cap="none" normalizeH="0" baseline="0" dirty="0" smtClean="0">
                <a:ln>
                  <a:noFill/>
                </a:ln>
                <a:solidFill>
                  <a:schemeClr val="accent6">
                    <a:lumMod val="60000"/>
                    <a:lumOff val="40000"/>
                  </a:schemeClr>
                </a:solidFill>
                <a:effectLst/>
                <a:latin typeface="Arial" pitchFamily="34" charset="0"/>
                <a:cs typeface="Arial" pitchFamily="34" charset="0"/>
              </a:endParaRPr>
            </a:p>
          </p:txBody>
        </p:sp>
      </p:grpSp>
    </p:spTree>
    <p:extLst>
      <p:ext uri="{BB962C8B-B14F-4D97-AF65-F5344CB8AC3E}">
        <p14:creationId xmlns:p14="http://schemas.microsoft.com/office/powerpoint/2007/7/12/main" xmlns="" val="17258711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7"/>
                                        </p:tgtEl>
                                        <p:attrNameLst>
                                          <p:attrName>style.visibility</p:attrName>
                                        </p:attrNameLst>
                                      </p:cBhvr>
                                      <p:to>
                                        <p:strVal val="visible"/>
                                      </p:to>
                                    </p:set>
                                    <p:animEffect transition="in" filter="fade">
                                      <p:cBhvr>
                                        <p:cTn id="22" dur="500"/>
                                        <p:tgtEl>
                                          <p:spTgt spid="77"/>
                                        </p:tgtEl>
                                      </p:cBhvr>
                                    </p:animEffect>
                                  </p:childTnLst>
                                </p:cTn>
                              </p:par>
                              <p:par>
                                <p:cTn id="23" presetID="10" presetClass="entr" presetSubtype="0" fill="hold" nodeType="withEffect">
                                  <p:stCondLst>
                                    <p:cond delay="0"/>
                                  </p:stCondLst>
                                  <p:childTnLst>
                                    <p:set>
                                      <p:cBhvr>
                                        <p:cTn id="24" dur="1" fill="hold">
                                          <p:stCondLst>
                                            <p:cond delay="0"/>
                                          </p:stCondLst>
                                        </p:cTn>
                                        <p:tgtEl>
                                          <p:spTgt spid="83"/>
                                        </p:tgtEl>
                                        <p:attrNameLst>
                                          <p:attrName>style.visibility</p:attrName>
                                        </p:attrNameLst>
                                      </p:cBhvr>
                                      <p:to>
                                        <p:strVal val="visible"/>
                                      </p:to>
                                    </p:set>
                                    <p:animEffect transition="in" filter="fade">
                                      <p:cBhvr>
                                        <p:cTn id="25"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 Complete Walk-Through</a:t>
            </a:r>
            <a:endParaRPr lang="en-US" dirty="0"/>
          </a:p>
        </p:txBody>
      </p:sp>
      <p:sp>
        <p:nvSpPr>
          <p:cNvPr id="3" name="Subtitle 2"/>
          <p:cNvSpPr>
            <a:spLocks noGrp="1"/>
          </p:cNvSpPr>
          <p:nvPr>
            <p:ph type="subTitle" idx="1"/>
          </p:nvPr>
        </p:nvSpPr>
        <p:spPr/>
        <p:txBody>
          <a:bodyPr/>
          <a:lstStyle/>
          <a:p>
            <a:r>
              <a:rPr lang="en-US" dirty="0" smtClean="0"/>
              <a:t>Asynchronous from the client to the service and back</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Tree>
    <p:extLst>
      <p:ext uri="{BB962C8B-B14F-4D97-AF65-F5344CB8AC3E}">
        <p14:creationId xmlns:p14="http://schemas.microsoft.com/office/powerpoint/2007/7/12/main" xmlns="" val="3344885136"/>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AT" dirty="0" smtClean="0"/>
              <a:t>Story through our Thoughts...</a:t>
            </a:r>
            <a:endParaRPr lang="de-AT" dirty="0"/>
          </a:p>
        </p:txBody>
      </p:sp>
      <p:sp>
        <p:nvSpPr>
          <p:cNvPr id="5" name="Text Placeholder 4"/>
          <p:cNvSpPr>
            <a:spLocks noGrp="1"/>
          </p:cNvSpPr>
          <p:nvPr>
            <p:ph type="body" sz="quarter" idx="10"/>
          </p:nvPr>
        </p:nvSpPr>
        <p:spPr/>
        <p:txBody>
          <a:bodyPr/>
          <a:lstStyle/>
          <a:p>
            <a:r>
              <a:rPr lang="de-AT" dirty="0" smtClean="0"/>
              <a:t>Understanding the environment</a:t>
            </a:r>
          </a:p>
          <a:p>
            <a:endParaRPr lang="de-AT" dirty="0" smtClean="0"/>
          </a:p>
          <a:p>
            <a:r>
              <a:rPr lang="de-AT" dirty="0" smtClean="0"/>
              <a:t>A metaphor and the resulting patterns...</a:t>
            </a:r>
          </a:p>
          <a:p>
            <a:endParaRPr lang="de-AT" dirty="0" smtClean="0"/>
          </a:p>
          <a:p>
            <a:r>
              <a:rPr lang="de-AT" dirty="0" smtClean="0"/>
              <a:t>Available technologies and decisions</a:t>
            </a:r>
          </a:p>
          <a:p>
            <a:endParaRPr lang="de-AT" dirty="0" smtClean="0"/>
          </a:p>
          <a:p>
            <a:r>
              <a:rPr lang="de-AT" dirty="0" smtClean="0"/>
              <a:t>Communication is always a challenge</a:t>
            </a:r>
          </a:p>
          <a:p>
            <a:endParaRPr lang="de-AT" dirty="0" smtClean="0"/>
          </a:p>
          <a:p>
            <a:r>
              <a:rPr lang="de-AT" dirty="0" smtClean="0"/>
              <a:t>Closing Thoughts</a:t>
            </a:r>
            <a:endParaRPr lang="de-AT" dirty="0"/>
          </a:p>
        </p:txBody>
      </p:sp>
      <p:pic>
        <p:nvPicPr>
          <p:cNvPr id="6" name="Picture 2" descr="C:\Work\MS\Internal\PowerPointTemplates\Images\XP icon date and time.png"/>
          <p:cNvPicPr>
            <a:picLocks noChangeAspect="1" noChangeArrowheads="1"/>
          </p:cNvPicPr>
          <p:nvPr/>
        </p:nvPicPr>
        <p:blipFill>
          <a:blip r:embed="rId3"/>
          <a:srcRect/>
          <a:stretch>
            <a:fillRect/>
          </a:stretch>
        </p:blipFill>
        <p:spPr bwMode="auto">
          <a:xfrm>
            <a:off x="6629391" y="142852"/>
            <a:ext cx="2357453" cy="2357454"/>
          </a:xfrm>
          <a:prstGeom prst="rect">
            <a:avLst/>
          </a:prstGeom>
          <a:ln>
            <a:noFill/>
          </a:ln>
          <a:effectLst>
            <a:softEdge rad="112500"/>
          </a:effectLst>
        </p:spPr>
      </p:pic>
      <p:sp>
        <p:nvSpPr>
          <p:cNvPr id="2" name="Rounded Rectangle 1"/>
          <p:cNvSpPr/>
          <p:nvPr/>
        </p:nvSpPr>
        <p:spPr bwMode="auto">
          <a:xfrm>
            <a:off x="500035" y="4578460"/>
            <a:ext cx="6637366" cy="500066"/>
          </a:xfrm>
          <a:prstGeom prst="roundRect">
            <a:avLst/>
          </a:prstGeom>
          <a:solidFill>
            <a:srgbClr val="FFFF00">
              <a:alpha val="50000"/>
            </a:srgbClr>
          </a:solidFill>
          <a:ln>
            <a:noFill/>
            <a:headEnd type="none" w="med" len="med"/>
            <a:tailEnd type="none" w="med" len="med"/>
          </a:ln>
          <a:effectLst>
            <a:softEdge rad="127000"/>
          </a:effectLst>
          <a:scene3d>
            <a:camera prst="orthographicFront" fov="0">
              <a:rot lat="0" lon="0" rev="0"/>
            </a:camera>
            <a:lightRig rig="contrasting" dir="t">
              <a:rot lat="0" lon="0" rev="12000000"/>
            </a:lightRig>
          </a:scene3d>
          <a:sp3d prstMaterial="powder"/>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de-AT" sz="2400" dirty="0" smtClean="0">
              <a:solidFill>
                <a:schemeClr val="tx1"/>
              </a:solidFill>
            </a:endParaRPr>
          </a:p>
        </p:txBody>
      </p:sp>
      <p:sp>
        <p:nvSpPr>
          <p:cNvPr id="7" name="Rounded Rectangle 6"/>
          <p:cNvSpPr/>
          <p:nvPr/>
        </p:nvSpPr>
        <p:spPr bwMode="auto">
          <a:xfrm>
            <a:off x="500033" y="5653728"/>
            <a:ext cx="3343834" cy="500066"/>
          </a:xfrm>
          <a:prstGeom prst="roundRect">
            <a:avLst/>
          </a:prstGeom>
          <a:solidFill>
            <a:srgbClr val="FFFF00">
              <a:alpha val="50000"/>
            </a:srgbClr>
          </a:solidFill>
          <a:ln>
            <a:noFill/>
            <a:headEnd type="none" w="med" len="med"/>
            <a:tailEnd type="none" w="med" len="med"/>
          </a:ln>
          <a:effectLst>
            <a:softEdge rad="127000"/>
          </a:effectLst>
          <a:scene3d>
            <a:camera prst="orthographicFront" fov="0">
              <a:rot lat="0" lon="0" rev="0"/>
            </a:camera>
            <a:lightRig rig="contrasting" dir="t">
              <a:rot lat="0" lon="0" rev="12000000"/>
            </a:lightRig>
          </a:scene3d>
          <a:sp3d prstMaterial="powder"/>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de-AT" sz="2400" dirty="0" smtClean="0">
              <a:solidFill>
                <a:schemeClr val="tx1"/>
              </a:solidFill>
            </a:endParaRPr>
          </a:p>
        </p:txBody>
      </p:sp>
    </p:spTree>
    <p:extLst>
      <p:ext uri="{BB962C8B-B14F-4D97-AF65-F5344CB8AC3E}">
        <p14:creationId xmlns:p14="http://schemas.microsoft.com/office/powerpoint/2007/7/12/main" xmlns="" val="38648213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smtClean="0"/>
              <a:t>The Bus – Tech-Hints – WCF</a:t>
            </a:r>
            <a:endParaRPr lang="de-AT" dirty="0"/>
          </a:p>
        </p:txBody>
      </p:sp>
      <p:sp>
        <p:nvSpPr>
          <p:cNvPr id="3" name="Text Placeholder 2"/>
          <p:cNvSpPr>
            <a:spLocks noGrp="1"/>
          </p:cNvSpPr>
          <p:nvPr>
            <p:ph type="body" sz="quarter" idx="10"/>
          </p:nvPr>
        </p:nvSpPr>
        <p:spPr/>
        <p:txBody>
          <a:bodyPr/>
          <a:lstStyle/>
          <a:p>
            <a:r>
              <a:rPr lang="de-AT" sz="2800" dirty="0" err="1" smtClean="0"/>
              <a:t>DataContractSerializer</a:t>
            </a:r>
            <a:endParaRPr lang="de-AT" sz="2800" dirty="0" smtClean="0"/>
          </a:p>
          <a:p>
            <a:pPr lvl="1"/>
            <a:r>
              <a:rPr lang="de-AT" sz="2400" dirty="0" err="1" smtClean="0"/>
              <a:t>Enables</a:t>
            </a:r>
            <a:r>
              <a:rPr lang="de-AT" sz="2400" dirty="0" smtClean="0"/>
              <a:t> lose </a:t>
            </a:r>
            <a:r>
              <a:rPr lang="de-AT" sz="2400" dirty="0" err="1" smtClean="0"/>
              <a:t>coupling</a:t>
            </a:r>
            <a:endParaRPr lang="de-AT" sz="2400" dirty="0" smtClean="0"/>
          </a:p>
          <a:p>
            <a:pPr lvl="1"/>
            <a:r>
              <a:rPr lang="de-AT" sz="2400" dirty="0" err="1" smtClean="0"/>
              <a:t>NetDataContractSerialzer</a:t>
            </a:r>
            <a:r>
              <a:rPr lang="de-AT" sz="2400" dirty="0" smtClean="0"/>
              <a:t>: </a:t>
            </a:r>
            <a:r>
              <a:rPr lang="de-AT" sz="2400" dirty="0" err="1" smtClean="0"/>
              <a:t>serialize</a:t>
            </a:r>
            <a:r>
              <a:rPr lang="de-AT" sz="2400" dirty="0" smtClean="0"/>
              <a:t> </a:t>
            </a:r>
            <a:r>
              <a:rPr lang="de-AT" sz="2400" dirty="0" err="1" smtClean="0"/>
              <a:t>assembly</a:t>
            </a:r>
            <a:r>
              <a:rPr lang="de-AT" sz="2400" dirty="0" smtClean="0"/>
              <a:t> </a:t>
            </a:r>
            <a:r>
              <a:rPr lang="de-AT" sz="2400" dirty="0" err="1" smtClean="0"/>
              <a:t>info</a:t>
            </a:r>
            <a:endParaRPr lang="de-AT" sz="2400" dirty="0" smtClean="0"/>
          </a:p>
          <a:p>
            <a:pPr lvl="4"/>
            <a:endParaRPr lang="de-AT" sz="2000" dirty="0" smtClean="0"/>
          </a:p>
          <a:p>
            <a:r>
              <a:rPr lang="de-AT" sz="2800" dirty="0" err="1" smtClean="0"/>
              <a:t>Self-hosted</a:t>
            </a:r>
            <a:r>
              <a:rPr lang="de-AT" sz="2800" dirty="0" smtClean="0"/>
              <a:t> </a:t>
            </a:r>
            <a:r>
              <a:rPr lang="de-AT" sz="2800" dirty="0" err="1" smtClean="0"/>
              <a:t>services</a:t>
            </a:r>
            <a:endParaRPr lang="de-AT" sz="2800" dirty="0" smtClean="0"/>
          </a:p>
          <a:p>
            <a:pPr lvl="1"/>
            <a:r>
              <a:rPr lang="de-AT" sz="2400" dirty="0" smtClean="0"/>
              <a:t>IIS </a:t>
            </a:r>
            <a:r>
              <a:rPr lang="de-AT" sz="2400" dirty="0" err="1" smtClean="0"/>
              <a:t>functionality</a:t>
            </a:r>
            <a:r>
              <a:rPr lang="de-AT" sz="2400" dirty="0" smtClean="0"/>
              <a:t> „</a:t>
            </a:r>
            <a:r>
              <a:rPr lang="de-AT" sz="2400" dirty="0" err="1" smtClean="0"/>
              <a:t>disturbing</a:t>
            </a:r>
            <a:r>
              <a:rPr lang="de-AT" sz="2400" dirty="0" smtClean="0"/>
              <a:t>“ / „</a:t>
            </a:r>
            <a:r>
              <a:rPr lang="de-AT" sz="2400" dirty="0" err="1" smtClean="0"/>
              <a:t>disrupting</a:t>
            </a:r>
            <a:r>
              <a:rPr lang="de-AT" sz="2400" dirty="0" smtClean="0"/>
              <a:t>“</a:t>
            </a:r>
          </a:p>
          <a:p>
            <a:pPr lvl="1"/>
            <a:r>
              <a:rPr lang="de-AT" sz="2400" dirty="0" smtClean="0"/>
              <a:t>IIS </a:t>
            </a:r>
            <a:r>
              <a:rPr lang="de-AT" sz="2400" dirty="0" err="1" smtClean="0"/>
              <a:t>too</a:t>
            </a:r>
            <a:r>
              <a:rPr lang="de-AT" sz="2400" dirty="0" smtClean="0"/>
              <a:t> </a:t>
            </a:r>
            <a:r>
              <a:rPr lang="de-AT" sz="2400" dirty="0" err="1" smtClean="0"/>
              <a:t>tightly</a:t>
            </a:r>
            <a:r>
              <a:rPr lang="de-AT" sz="2400" dirty="0" smtClean="0"/>
              <a:t> </a:t>
            </a:r>
            <a:r>
              <a:rPr lang="de-AT" sz="2400" dirty="0" err="1" smtClean="0"/>
              <a:t>bound</a:t>
            </a:r>
            <a:r>
              <a:rPr lang="de-AT" sz="2400" dirty="0" smtClean="0"/>
              <a:t> </a:t>
            </a:r>
            <a:r>
              <a:rPr lang="de-AT" sz="2400" dirty="0" err="1" smtClean="0"/>
              <a:t>to</a:t>
            </a:r>
            <a:r>
              <a:rPr lang="de-AT" sz="2400" dirty="0" smtClean="0"/>
              <a:t> HTTP.SYS</a:t>
            </a:r>
          </a:p>
          <a:p>
            <a:pPr lvl="1"/>
            <a:r>
              <a:rPr lang="de-AT" sz="2400" dirty="0" err="1" smtClean="0"/>
              <a:t>Wait</a:t>
            </a:r>
            <a:r>
              <a:rPr lang="de-AT" sz="2400" dirty="0" smtClean="0"/>
              <a:t> </a:t>
            </a:r>
            <a:r>
              <a:rPr lang="de-AT" sz="2400" dirty="0" err="1" smtClean="0"/>
              <a:t>for</a:t>
            </a:r>
            <a:r>
              <a:rPr lang="de-AT" sz="2400" dirty="0" smtClean="0"/>
              <a:t> </a:t>
            </a:r>
            <a:r>
              <a:rPr lang="de-AT" sz="2400" dirty="0" err="1" smtClean="0"/>
              <a:t>codename</a:t>
            </a:r>
            <a:r>
              <a:rPr lang="de-AT" sz="2400" dirty="0" smtClean="0"/>
              <a:t> „Dublin“</a:t>
            </a:r>
          </a:p>
          <a:p>
            <a:pPr lvl="4"/>
            <a:endParaRPr lang="de-AT" sz="2000" dirty="0" smtClean="0"/>
          </a:p>
          <a:p>
            <a:r>
              <a:rPr lang="de-AT" sz="2800" dirty="0" smtClean="0"/>
              <a:t>Keep </a:t>
            </a:r>
            <a:r>
              <a:rPr lang="de-AT" sz="2800" dirty="0" err="1" smtClean="0"/>
              <a:t>it</a:t>
            </a:r>
            <a:r>
              <a:rPr lang="de-AT" sz="2800" dirty="0" smtClean="0"/>
              <a:t> simple </a:t>
            </a:r>
            <a:r>
              <a:rPr lang="de-AT" sz="2800" dirty="0" err="1" smtClean="0"/>
              <a:t>and</a:t>
            </a:r>
            <a:r>
              <a:rPr lang="de-AT" sz="2800" dirty="0" smtClean="0"/>
              <a:t> </a:t>
            </a:r>
            <a:r>
              <a:rPr lang="de-AT" sz="2800" dirty="0" err="1" smtClean="0"/>
              <a:t>pragmatic</a:t>
            </a:r>
            <a:endParaRPr lang="de-AT" sz="2800" dirty="0" smtClean="0"/>
          </a:p>
          <a:p>
            <a:pPr lvl="1"/>
            <a:r>
              <a:rPr lang="de-AT" sz="2400" dirty="0" err="1" smtClean="0"/>
              <a:t>No</a:t>
            </a:r>
            <a:r>
              <a:rPr lang="de-AT" sz="2400" dirty="0" smtClean="0"/>
              <a:t> Duplex-</a:t>
            </a:r>
            <a:r>
              <a:rPr lang="de-AT" sz="2400" dirty="0" err="1" smtClean="0"/>
              <a:t>bindings</a:t>
            </a:r>
            <a:r>
              <a:rPr lang="de-AT" sz="2400" dirty="0" smtClean="0"/>
              <a:t>, </a:t>
            </a:r>
            <a:r>
              <a:rPr lang="de-AT" sz="2400" dirty="0" err="1" smtClean="0"/>
              <a:t>no</a:t>
            </a:r>
            <a:r>
              <a:rPr lang="de-AT" sz="2400" dirty="0" smtClean="0"/>
              <a:t> MSMQ</a:t>
            </a:r>
          </a:p>
        </p:txBody>
      </p:sp>
    </p:spTree>
    <p:extLst>
      <p:ext uri="{BB962C8B-B14F-4D97-AF65-F5344CB8AC3E}">
        <p14:creationId xmlns:p14="http://schemas.microsoft.com/office/powerpoint/2007/7/12/main" xmlns="" val="1556622295"/>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smtClean="0"/>
              <a:t>The Client – Tech-Hints</a:t>
            </a:r>
            <a:endParaRPr lang="de-AT" dirty="0"/>
          </a:p>
        </p:txBody>
      </p:sp>
      <p:sp>
        <p:nvSpPr>
          <p:cNvPr id="3" name="Text Placeholder 2"/>
          <p:cNvSpPr>
            <a:spLocks noGrp="1"/>
          </p:cNvSpPr>
          <p:nvPr>
            <p:ph type="body" sz="quarter" idx="10"/>
          </p:nvPr>
        </p:nvSpPr>
        <p:spPr/>
        <p:txBody>
          <a:bodyPr/>
          <a:lstStyle/>
          <a:p>
            <a:r>
              <a:rPr lang="de-AT" sz="2800" dirty="0" err="1" smtClean="0"/>
              <a:t>If</a:t>
            </a:r>
            <a:r>
              <a:rPr lang="de-AT" sz="2800" dirty="0" smtClean="0"/>
              <a:t> </a:t>
            </a:r>
            <a:r>
              <a:rPr lang="de-AT" sz="2800" dirty="0" err="1" smtClean="0"/>
              <a:t>one</a:t>
            </a:r>
            <a:r>
              <a:rPr lang="de-AT" sz="2800" dirty="0" smtClean="0"/>
              <a:t> „</a:t>
            </a:r>
            <a:r>
              <a:rPr lang="de-AT" sz="2800" dirty="0" err="1" smtClean="0"/>
              <a:t>client-module</a:t>
            </a:r>
            <a:r>
              <a:rPr lang="de-AT" sz="2800" dirty="0" smtClean="0"/>
              <a:t>“ </a:t>
            </a:r>
            <a:r>
              <a:rPr lang="de-AT" sz="2800" dirty="0" err="1" smtClean="0"/>
              <a:t>fails</a:t>
            </a:r>
            <a:r>
              <a:rPr lang="de-AT" sz="2800" dirty="0" smtClean="0"/>
              <a:t>, </a:t>
            </a:r>
            <a:r>
              <a:rPr lang="de-AT" sz="2800" dirty="0" err="1" smtClean="0"/>
              <a:t>others</a:t>
            </a:r>
            <a:r>
              <a:rPr lang="de-AT" sz="2800" dirty="0" smtClean="0"/>
              <a:t> must not </a:t>
            </a:r>
            <a:r>
              <a:rPr lang="de-AT" sz="2800" dirty="0" err="1" smtClean="0"/>
              <a:t>fail</a:t>
            </a:r>
            <a:endParaRPr lang="de-AT" sz="2800" dirty="0" smtClean="0"/>
          </a:p>
          <a:p>
            <a:pPr lvl="1"/>
            <a:r>
              <a:rPr lang="de-AT" sz="2400" dirty="0" err="1" smtClean="0"/>
              <a:t>Therefore</a:t>
            </a:r>
            <a:r>
              <a:rPr lang="de-AT" sz="2400" dirty="0" smtClean="0"/>
              <a:t> </a:t>
            </a:r>
            <a:r>
              <a:rPr lang="de-AT" sz="2400" dirty="0" err="1" smtClean="0"/>
              <a:t>didn‘t</a:t>
            </a:r>
            <a:r>
              <a:rPr lang="de-AT" sz="2400" dirty="0" smtClean="0"/>
              <a:t> </a:t>
            </a:r>
            <a:r>
              <a:rPr lang="de-AT" sz="2400" dirty="0" err="1" smtClean="0"/>
              <a:t>use</a:t>
            </a:r>
            <a:r>
              <a:rPr lang="de-AT" sz="2400" dirty="0" smtClean="0"/>
              <a:t> CAB, Composite </a:t>
            </a:r>
            <a:r>
              <a:rPr lang="de-AT" sz="2400" dirty="0" err="1" smtClean="0"/>
              <a:t>App</a:t>
            </a:r>
            <a:r>
              <a:rPr lang="de-AT" sz="2400" dirty="0" smtClean="0"/>
              <a:t> </a:t>
            </a:r>
            <a:r>
              <a:rPr lang="de-AT" sz="2400" dirty="0" err="1" smtClean="0"/>
              <a:t>Guidance</a:t>
            </a:r>
            <a:r>
              <a:rPr lang="de-AT" sz="2400" dirty="0" smtClean="0"/>
              <a:t> etc.</a:t>
            </a:r>
          </a:p>
          <a:p>
            <a:pPr lvl="1"/>
            <a:r>
              <a:rPr lang="de-AT" sz="2400" dirty="0" err="1" smtClean="0"/>
              <a:t>Why</a:t>
            </a:r>
            <a:r>
              <a:rPr lang="de-AT" sz="2400" dirty="0" smtClean="0"/>
              <a:t>: </a:t>
            </a:r>
            <a:r>
              <a:rPr lang="de-AT" sz="2400" dirty="0" err="1" smtClean="0"/>
              <a:t>anything</a:t>
            </a:r>
            <a:r>
              <a:rPr lang="de-AT" sz="2400" dirty="0" smtClean="0"/>
              <a:t> </a:t>
            </a:r>
            <a:r>
              <a:rPr lang="de-AT" sz="2400" dirty="0" err="1" smtClean="0"/>
              <a:t>running</a:t>
            </a:r>
            <a:r>
              <a:rPr lang="de-AT" sz="2400" dirty="0" smtClean="0"/>
              <a:t> in </a:t>
            </a:r>
            <a:r>
              <a:rPr lang="de-AT" sz="2400" dirty="0" err="1" smtClean="0"/>
              <a:t>one</a:t>
            </a:r>
            <a:r>
              <a:rPr lang="de-AT" sz="2400" dirty="0" smtClean="0"/>
              <a:t> </a:t>
            </a:r>
            <a:r>
              <a:rPr lang="de-AT" sz="2400" dirty="0" err="1" smtClean="0"/>
              <a:t>app</a:t>
            </a:r>
            <a:r>
              <a:rPr lang="de-AT" sz="2400" dirty="0" smtClean="0"/>
              <a:t> </a:t>
            </a:r>
            <a:r>
              <a:rPr lang="de-AT" sz="2400" dirty="0" err="1" smtClean="0"/>
              <a:t>domain</a:t>
            </a:r>
            <a:r>
              <a:rPr lang="de-AT" sz="2400" dirty="0" smtClean="0"/>
              <a:t> </a:t>
            </a:r>
            <a:r>
              <a:rPr lang="de-AT" sz="2400" dirty="0" err="1" smtClean="0"/>
              <a:t>there</a:t>
            </a:r>
            <a:endParaRPr lang="de-AT" sz="2400" dirty="0" smtClean="0"/>
          </a:p>
          <a:p>
            <a:pPr lvl="4"/>
            <a:endParaRPr lang="de-AT" sz="2000" dirty="0" smtClean="0"/>
          </a:p>
          <a:p>
            <a:r>
              <a:rPr lang="de-AT" sz="2800" dirty="0" err="1" smtClean="0"/>
              <a:t>Presentation</a:t>
            </a:r>
            <a:r>
              <a:rPr lang="de-AT" sz="2800" dirty="0" smtClean="0"/>
              <a:t> model</a:t>
            </a:r>
          </a:p>
          <a:p>
            <a:pPr lvl="1"/>
            <a:r>
              <a:rPr lang="de-AT" sz="2400" dirty="0" err="1" smtClean="0"/>
              <a:t>Helps</a:t>
            </a:r>
            <a:r>
              <a:rPr lang="de-AT" sz="2400" dirty="0" smtClean="0"/>
              <a:t> </a:t>
            </a:r>
            <a:r>
              <a:rPr lang="de-AT" sz="2400" dirty="0" err="1" smtClean="0"/>
              <a:t>leveraging</a:t>
            </a:r>
            <a:r>
              <a:rPr lang="de-AT" sz="2400" dirty="0" smtClean="0"/>
              <a:t> WPF </a:t>
            </a:r>
            <a:r>
              <a:rPr lang="de-AT" sz="2400" dirty="0" err="1" smtClean="0"/>
              <a:t>databinding</a:t>
            </a:r>
            <a:r>
              <a:rPr lang="de-AT" sz="2400" dirty="0" smtClean="0"/>
              <a:t> </a:t>
            </a:r>
            <a:r>
              <a:rPr lang="de-AT" sz="2400" dirty="0" err="1" smtClean="0"/>
              <a:t>to</a:t>
            </a:r>
            <a:r>
              <a:rPr lang="de-AT" sz="2400" dirty="0" smtClean="0"/>
              <a:t> a </a:t>
            </a:r>
            <a:r>
              <a:rPr lang="de-AT" sz="2400" dirty="0" err="1" smtClean="0"/>
              <a:t>great</a:t>
            </a:r>
            <a:r>
              <a:rPr lang="de-AT" sz="2400" dirty="0" smtClean="0"/>
              <a:t> </a:t>
            </a:r>
            <a:r>
              <a:rPr lang="de-AT" sz="2400" dirty="0" err="1" smtClean="0"/>
              <a:t>extend</a:t>
            </a:r>
            <a:endParaRPr lang="de-AT" sz="2400" dirty="0" smtClean="0"/>
          </a:p>
          <a:p>
            <a:pPr lvl="1"/>
            <a:r>
              <a:rPr lang="de-AT" sz="2400" dirty="0" err="1" smtClean="0"/>
              <a:t>Helped</a:t>
            </a:r>
            <a:r>
              <a:rPr lang="de-AT" sz="2400" dirty="0" smtClean="0"/>
              <a:t> </a:t>
            </a:r>
            <a:r>
              <a:rPr lang="de-AT" sz="2400" dirty="0" err="1" smtClean="0"/>
              <a:t>us</a:t>
            </a:r>
            <a:r>
              <a:rPr lang="de-AT" sz="2400" dirty="0" smtClean="0"/>
              <a:t> </a:t>
            </a:r>
            <a:r>
              <a:rPr lang="de-AT" sz="2400" dirty="0" err="1" smtClean="0"/>
              <a:t>switching</a:t>
            </a:r>
            <a:r>
              <a:rPr lang="de-AT" sz="2400" dirty="0" smtClean="0"/>
              <a:t> </a:t>
            </a:r>
            <a:r>
              <a:rPr lang="de-AT" sz="2400" dirty="0" err="1" smtClean="0"/>
              <a:t>styles</a:t>
            </a:r>
            <a:r>
              <a:rPr lang="de-AT" sz="2400" dirty="0" smtClean="0"/>
              <a:t> </a:t>
            </a:r>
            <a:r>
              <a:rPr lang="de-AT" sz="2400" dirty="0" err="1" smtClean="0"/>
              <a:t>btw</a:t>
            </a:r>
            <a:r>
              <a:rPr lang="de-AT" sz="2400" dirty="0" smtClean="0"/>
              <a:t>. Customers</a:t>
            </a:r>
          </a:p>
          <a:p>
            <a:pPr lvl="4"/>
            <a:endParaRPr lang="de-AT" sz="2000" dirty="0" smtClean="0"/>
          </a:p>
          <a:p>
            <a:r>
              <a:rPr lang="de-AT" sz="2800" dirty="0" smtClean="0"/>
              <a:t>Block </a:t>
            </a:r>
            <a:r>
              <a:rPr lang="de-AT" sz="2800" dirty="0" err="1" smtClean="0"/>
              <a:t>the</a:t>
            </a:r>
            <a:r>
              <a:rPr lang="de-AT" sz="2800" dirty="0" smtClean="0"/>
              <a:t> UI </a:t>
            </a:r>
            <a:r>
              <a:rPr lang="de-AT" sz="2800" dirty="0" err="1" smtClean="0"/>
              <a:t>thread</a:t>
            </a:r>
            <a:r>
              <a:rPr lang="de-AT" sz="2800" dirty="0" smtClean="0"/>
              <a:t> </a:t>
            </a:r>
            <a:r>
              <a:rPr lang="de-AT" sz="2800" dirty="0" err="1" smtClean="0"/>
              <a:t>as</a:t>
            </a:r>
            <a:r>
              <a:rPr lang="de-AT" sz="2800" dirty="0" smtClean="0"/>
              <a:t> </a:t>
            </a:r>
            <a:r>
              <a:rPr lang="de-AT" sz="2800" dirty="0" err="1" smtClean="0"/>
              <a:t>short</a:t>
            </a:r>
            <a:r>
              <a:rPr lang="de-AT" sz="2800" dirty="0" smtClean="0"/>
              <a:t> </a:t>
            </a:r>
            <a:r>
              <a:rPr lang="de-AT" sz="2800" dirty="0" err="1" smtClean="0"/>
              <a:t>as</a:t>
            </a:r>
            <a:r>
              <a:rPr lang="de-AT" sz="2800" dirty="0" smtClean="0"/>
              <a:t> </a:t>
            </a:r>
            <a:r>
              <a:rPr lang="de-AT" sz="2800" dirty="0" err="1" smtClean="0"/>
              <a:t>possible</a:t>
            </a:r>
            <a:endParaRPr lang="de-AT" sz="2800" dirty="0" smtClean="0"/>
          </a:p>
          <a:p>
            <a:pPr lvl="1"/>
            <a:r>
              <a:rPr lang="de-AT" sz="2400" dirty="0" smtClean="0"/>
              <a:t>Small </a:t>
            </a:r>
            <a:r>
              <a:rPr lang="de-AT" sz="2400" dirty="0" err="1" smtClean="0"/>
              <a:t>junks</a:t>
            </a:r>
            <a:r>
              <a:rPr lang="de-AT" sz="2400" dirty="0" smtClean="0"/>
              <a:t> </a:t>
            </a:r>
            <a:r>
              <a:rPr lang="de-AT" sz="2400" dirty="0" err="1" smtClean="0"/>
              <a:t>of</a:t>
            </a:r>
            <a:r>
              <a:rPr lang="de-AT" sz="2400" dirty="0" smtClean="0"/>
              <a:t> </a:t>
            </a:r>
            <a:r>
              <a:rPr lang="de-AT" sz="2400" dirty="0" err="1" smtClean="0"/>
              <a:t>data</a:t>
            </a:r>
            <a:r>
              <a:rPr lang="de-AT" sz="2400" dirty="0" smtClean="0"/>
              <a:t> </a:t>
            </a:r>
            <a:r>
              <a:rPr lang="de-AT" sz="2400" dirty="0" err="1" smtClean="0"/>
              <a:t>binding</a:t>
            </a:r>
            <a:endParaRPr lang="de-AT" sz="2400" dirty="0" smtClean="0"/>
          </a:p>
          <a:p>
            <a:pPr lvl="2"/>
            <a:r>
              <a:rPr lang="de-AT" sz="2000" dirty="0" err="1" smtClean="0"/>
              <a:t>Paging</a:t>
            </a:r>
            <a:r>
              <a:rPr lang="de-AT" sz="2000" dirty="0" smtClean="0"/>
              <a:t> </a:t>
            </a:r>
            <a:r>
              <a:rPr lang="de-AT" sz="2000" dirty="0" err="1" smtClean="0"/>
              <a:t>through</a:t>
            </a:r>
            <a:r>
              <a:rPr lang="de-AT" sz="2000" dirty="0" smtClean="0"/>
              <a:t> </a:t>
            </a:r>
            <a:r>
              <a:rPr lang="de-AT" sz="2000" dirty="0" err="1" smtClean="0"/>
              <a:t>presentation</a:t>
            </a:r>
            <a:r>
              <a:rPr lang="de-AT" sz="2000" dirty="0" smtClean="0"/>
              <a:t> model</a:t>
            </a:r>
          </a:p>
          <a:p>
            <a:pPr lvl="1"/>
            <a:r>
              <a:rPr lang="de-AT" sz="2400" dirty="0" err="1" smtClean="0"/>
              <a:t>Pre-load</a:t>
            </a:r>
            <a:r>
              <a:rPr lang="de-AT" sz="2400" dirty="0" smtClean="0"/>
              <a:t> </a:t>
            </a:r>
            <a:r>
              <a:rPr lang="de-AT" sz="2400" dirty="0" err="1" smtClean="0"/>
              <a:t>windows</a:t>
            </a:r>
            <a:r>
              <a:rPr lang="de-AT" sz="2400" dirty="0" smtClean="0"/>
              <a:t> / </a:t>
            </a:r>
            <a:r>
              <a:rPr lang="de-AT" sz="2400" dirty="0" err="1" smtClean="0"/>
              <a:t>controls</a:t>
            </a:r>
            <a:endParaRPr lang="de-AT" sz="2400" dirty="0" smtClean="0"/>
          </a:p>
        </p:txBody>
      </p:sp>
    </p:spTree>
    <p:extLst>
      <p:ext uri="{BB962C8B-B14F-4D97-AF65-F5344CB8AC3E}">
        <p14:creationId xmlns:p14="http://schemas.microsoft.com/office/powerpoint/2007/7/12/main" xmlns="" val="3056414898"/>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smtClean="0"/>
              <a:t>Conclusion, Summary</a:t>
            </a:r>
            <a:endParaRPr lang="de-AT" dirty="0"/>
          </a:p>
        </p:txBody>
      </p:sp>
      <p:sp>
        <p:nvSpPr>
          <p:cNvPr id="3" name="Text Placeholder 2"/>
          <p:cNvSpPr>
            <a:spLocks noGrp="1"/>
          </p:cNvSpPr>
          <p:nvPr>
            <p:ph type="body" sz="quarter" idx="10"/>
          </p:nvPr>
        </p:nvSpPr>
        <p:spPr/>
        <p:txBody>
          <a:bodyPr/>
          <a:lstStyle/>
          <a:p>
            <a:r>
              <a:rPr lang="de-AT" smtClean="0"/>
              <a:t>Peer-2-Peer can be pragmatic reliability solution for small environments</a:t>
            </a:r>
          </a:p>
          <a:p>
            <a:pPr lvl="3"/>
            <a:endParaRPr lang="de-AT" smtClean="0"/>
          </a:p>
          <a:p>
            <a:r>
              <a:rPr lang="de-AT" smtClean="0"/>
              <a:t>Asynchronous processing – „Job-Pattern“</a:t>
            </a:r>
          </a:p>
          <a:p>
            <a:pPr lvl="1"/>
            <a:r>
              <a:rPr lang="de-AT" smtClean="0"/>
              <a:t>Easy-to-understand</a:t>
            </a:r>
          </a:p>
          <a:p>
            <a:pPr lvl="1"/>
            <a:r>
              <a:rPr lang="de-AT" smtClean="0"/>
              <a:t>Can be bridget to metaphor (boss, mgr., emp.)</a:t>
            </a:r>
          </a:p>
          <a:p>
            <a:pPr lvl="1"/>
            <a:r>
              <a:rPr lang="de-AT" smtClean="0"/>
              <a:t>Everything is a task</a:t>
            </a:r>
          </a:p>
          <a:p>
            <a:pPr lvl="3"/>
            <a:endParaRPr lang="de-AT" smtClean="0"/>
          </a:p>
          <a:p>
            <a:r>
              <a:rPr lang="de-AT" smtClean="0"/>
              <a:t>.NET 4.0 Parallel Task Library or CCR supports „Job-Pattern“ implementations</a:t>
            </a:r>
            <a:endParaRPr lang="de-AT" dirty="0" smtClean="0"/>
          </a:p>
        </p:txBody>
      </p:sp>
    </p:spTree>
    <p:extLst>
      <p:ext uri="{BB962C8B-B14F-4D97-AF65-F5344CB8AC3E}">
        <p14:creationId xmlns:p14="http://schemas.microsoft.com/office/powerpoint/2007/7/12/main" xmlns="" val="991266000"/>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AT" dirty="0" smtClean="0"/>
              <a:t>Story through our Thoughts...</a:t>
            </a:r>
            <a:endParaRPr lang="de-AT" dirty="0"/>
          </a:p>
        </p:txBody>
      </p:sp>
      <p:sp>
        <p:nvSpPr>
          <p:cNvPr id="5" name="Text Placeholder 4"/>
          <p:cNvSpPr>
            <a:spLocks noGrp="1"/>
          </p:cNvSpPr>
          <p:nvPr>
            <p:ph type="body" sz="quarter" idx="10"/>
          </p:nvPr>
        </p:nvSpPr>
        <p:spPr/>
        <p:txBody>
          <a:bodyPr/>
          <a:lstStyle/>
          <a:p>
            <a:r>
              <a:rPr lang="de-AT" dirty="0" smtClean="0"/>
              <a:t>Understanding the environment</a:t>
            </a:r>
          </a:p>
          <a:p>
            <a:endParaRPr lang="de-AT" dirty="0" smtClean="0"/>
          </a:p>
          <a:p>
            <a:r>
              <a:rPr lang="de-AT" dirty="0" smtClean="0"/>
              <a:t>A metaphor and the resulting patterns...</a:t>
            </a:r>
          </a:p>
          <a:p>
            <a:endParaRPr lang="de-AT" dirty="0" smtClean="0"/>
          </a:p>
          <a:p>
            <a:r>
              <a:rPr lang="de-AT" dirty="0" smtClean="0"/>
              <a:t>Available technologies and decisions</a:t>
            </a:r>
          </a:p>
          <a:p>
            <a:endParaRPr lang="de-AT" dirty="0" smtClean="0"/>
          </a:p>
          <a:p>
            <a:r>
              <a:rPr lang="de-AT" dirty="0" smtClean="0"/>
              <a:t>Communication is always a challenge</a:t>
            </a:r>
          </a:p>
          <a:p>
            <a:endParaRPr lang="de-AT" dirty="0" smtClean="0"/>
          </a:p>
          <a:p>
            <a:r>
              <a:rPr lang="de-AT" dirty="0" smtClean="0"/>
              <a:t>Closing Thoughts</a:t>
            </a:r>
            <a:endParaRPr lang="de-AT" dirty="0"/>
          </a:p>
        </p:txBody>
      </p:sp>
      <p:pic>
        <p:nvPicPr>
          <p:cNvPr id="6" name="Picture 2" descr="C:\Work\MS\Internal\PowerPointTemplates\Images\XP icon date and time.png"/>
          <p:cNvPicPr>
            <a:picLocks noChangeAspect="1" noChangeArrowheads="1"/>
          </p:cNvPicPr>
          <p:nvPr/>
        </p:nvPicPr>
        <p:blipFill>
          <a:blip r:embed="rId3"/>
          <a:srcRect/>
          <a:stretch>
            <a:fillRect/>
          </a:stretch>
        </p:blipFill>
        <p:spPr bwMode="auto">
          <a:xfrm>
            <a:off x="6629391" y="142852"/>
            <a:ext cx="2357453" cy="2357454"/>
          </a:xfrm>
          <a:prstGeom prst="rect">
            <a:avLst/>
          </a:prstGeom>
          <a:ln>
            <a:noFill/>
          </a:ln>
          <a:effectLst>
            <a:softEdge rad="112500"/>
          </a:effectLst>
        </p:spPr>
      </p:pic>
      <p:sp>
        <p:nvSpPr>
          <p:cNvPr id="2" name="Rounded Rectangle 1"/>
          <p:cNvSpPr/>
          <p:nvPr/>
        </p:nvSpPr>
        <p:spPr bwMode="auto">
          <a:xfrm>
            <a:off x="500034" y="1386401"/>
            <a:ext cx="5875366" cy="500066"/>
          </a:xfrm>
          <a:prstGeom prst="roundRect">
            <a:avLst/>
          </a:prstGeom>
          <a:solidFill>
            <a:srgbClr val="FFFF00">
              <a:alpha val="50000"/>
            </a:srgbClr>
          </a:solidFill>
          <a:ln>
            <a:noFill/>
            <a:headEnd type="none" w="med" len="med"/>
            <a:tailEnd type="none" w="med" len="med"/>
          </a:ln>
          <a:effectLst>
            <a:softEdge rad="127000"/>
          </a:effectLst>
          <a:scene3d>
            <a:camera prst="orthographicFront" fov="0">
              <a:rot lat="0" lon="0" rev="0"/>
            </a:camera>
            <a:lightRig rig="contrasting" dir="t">
              <a:rot lat="0" lon="0" rev="12000000"/>
            </a:lightRig>
          </a:scene3d>
          <a:sp3d prstMaterial="powder"/>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de-AT" sz="2400" dirty="0" smtClean="0">
              <a:solidFill>
                <a:schemeClr val="tx1"/>
              </a:solidFill>
            </a:endParaRPr>
          </a:p>
        </p:txBody>
      </p:sp>
    </p:spTree>
    <p:extLst>
      <p:ext uri="{BB962C8B-B14F-4D97-AF65-F5344CB8AC3E}">
        <p14:creationId xmlns:p14="http://schemas.microsoft.com/office/powerpoint/2007/7/12/main" xmlns="" val="38648213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3"/>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bwMode="auto">
          <a:xfrm>
            <a:off x="178563" y="928670"/>
            <a:ext cx="8786874" cy="5572164"/>
          </a:xfrm>
          <a:prstGeom prst="roundRect">
            <a:avLst>
              <a:gd name="adj" fmla="val 3095"/>
            </a:avLst>
          </a:prstGeom>
          <a:solidFill>
            <a:srgbClr val="FFFFFF"/>
          </a:solidFill>
          <a:ln>
            <a:headEnd type="none" w="med" len="med"/>
            <a:tailEnd type="none" w="med" len="med"/>
          </a:ln>
          <a:scene3d>
            <a:camera prst="orthographicFront">
              <a:rot lat="0" lon="0" rev="0"/>
            </a:camera>
            <a:lightRig rig="threePt" dir="t"/>
          </a:scene3d>
          <a:sp3d extrusionH="76200" contourW="12700">
            <a:bevelT h="50800"/>
            <a:extrusionClr>
              <a:schemeClr val="bg2">
                <a:lumMod val="60000"/>
                <a:lumOff val="40000"/>
              </a:schemeClr>
            </a:extrusionClr>
            <a:contourClr>
              <a:schemeClr val="bg2">
                <a:lumMod val="75000"/>
              </a:schemeClr>
            </a:contourClr>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de-AT" sz="2400" dirty="0" smtClean="0">
                <a:solidFill>
                  <a:schemeClr val="tx1"/>
                </a:solidFill>
              </a:rPr>
              <a:t>^</a:t>
            </a:r>
          </a:p>
        </p:txBody>
      </p:sp>
      <p:sp>
        <p:nvSpPr>
          <p:cNvPr id="2" name="Title 1"/>
          <p:cNvSpPr>
            <a:spLocks noGrp="1"/>
          </p:cNvSpPr>
          <p:nvPr>
            <p:ph type="title"/>
          </p:nvPr>
        </p:nvSpPr>
        <p:spPr/>
        <p:txBody>
          <a:bodyPr/>
          <a:lstStyle/>
          <a:p>
            <a:r>
              <a:rPr lang="de-AT" smtClean="0"/>
              <a:t>Maritime Comm. System</a:t>
            </a:r>
            <a:endParaRPr lang="de-AT" dirty="0"/>
          </a:p>
        </p:txBody>
      </p:sp>
      <mc:AlternateContent xmlns:mc="http://schemas.openxmlformats.org/markup-compatibility/2006">
        <mc:Choice xmlns:p14="http://schemas.microsoft.com/office/powerpoint/2007/7/12/main" xmlns="" Requires="p14">
          <p:contentPart p14:bwMode="auto" r:id="rId4">
            <p14:nvContentPr>
              <p14:cNvPr id="9" name="Ink 8"/>
              <p14:cNvInkPr spid="_x0000_s6279" chksum="78F0CD1B"/>
              <p14:nvPr/>
            </p14:nvContentPr>
            <p14:xfrm>
              <a:off x="571472" y="3214686"/>
              <a:ext cx="2214578" cy="1143008"/>
            </p14:xfrm>
          </p:contentPart>
        </mc:Choice>
        <mc:Fallback>
          <p:sp>
            <p:nvSpPr>
              <p:cNvPr id="9" name="Ink 8" hidden="1"/>
              <p:cNvSpPr/>
              <p:nvPr/>
            </p:nvSpPr>
            <p:spPr>
              <a:xfrm>
                <a:off x="571472" y="3214686"/>
                <a:ext cx="2214578" cy="1143008"/>
              </a:xfrm>
            </p:spPr>
          </p:sp>
        </mc:Fallback>
      </mc:AlternateContent>
      <mc:AlternateContent xmlns:mc="http://schemas.openxmlformats.org/markup-compatibility/2006">
        <mc:Choice xmlns:p14="http://schemas.microsoft.com/office/powerpoint/2007/7/12/main" xmlns="" Requires="p14">
          <p:contentPart p14:bwMode="auto" r:id="rId5">
            <p14:nvContentPr>
              <p14:cNvPr id="10" name="Ink 9"/>
              <p14:cNvInkPr spid="_x0000_s6280" chksum="73F3CB07"/>
              <p14:nvPr/>
            </p14:nvContentPr>
            <p14:xfrm>
              <a:off x="5929322" y="3143248"/>
              <a:ext cx="2214578" cy="1143008"/>
            </p14:xfrm>
          </p:contentPart>
        </mc:Choice>
        <mc:Fallback>
          <p:sp>
            <p:nvSpPr>
              <p:cNvPr id="10" name="Ink 9" hidden="1"/>
              <p:cNvSpPr/>
              <p:nvPr/>
            </p:nvSpPr>
            <p:spPr>
              <a:xfrm>
                <a:off x="5929322" y="3143248"/>
                <a:ext cx="2214578" cy="1143008"/>
              </a:xfrm>
            </p:spPr>
          </p:sp>
        </mc:Fallback>
      </mc:AlternateContent>
      <mc:AlternateContent xmlns:mc="http://schemas.openxmlformats.org/markup-compatibility/2006">
        <mc:Choice xmlns:p14="http://schemas.microsoft.com/office/powerpoint/2007/7/12/main" xmlns="" Requires="p14">
          <p:contentPart p14:bwMode="auto" r:id="rId6">
            <p14:nvContentPr>
              <p14:cNvPr id="11" name="Ink 10"/>
              <p14:cNvInkPr spid="_x0000_s6281" chksum="ED6C26E7"/>
              <p14:nvPr/>
            </p14:nvContentPr>
            <p14:xfrm>
              <a:off x="928662" y="1000108"/>
              <a:ext cx="7500990" cy="1571636"/>
            </p14:xfrm>
          </p:contentPart>
        </mc:Choice>
        <mc:Fallback>
          <p:sp>
            <p:nvSpPr>
              <p:cNvPr id="11" name="Ink 10" hidden="1"/>
              <p:cNvSpPr/>
              <p:nvPr/>
            </p:nvSpPr>
            <p:spPr>
              <a:xfrm>
                <a:off x="928662" y="1000108"/>
                <a:ext cx="7500990" cy="1571636"/>
              </a:xfrm>
            </p:spPr>
          </p:sp>
        </mc:Fallback>
      </mc:AlternateContent>
      <mc:AlternateContent xmlns:mc="http://schemas.openxmlformats.org/markup-compatibility/2006">
        <mc:Choice xmlns:p14="http://schemas.microsoft.com/office/powerpoint/2007/7/12/main" xmlns="" Requires="p14">
          <p:contentPart p14:bwMode="auto" r:id="rId7">
            <p14:nvContentPr>
              <p14:cNvPr id="12" name="Ink 11"/>
              <p14:cNvInkPr spid="_x0000_s6282" chksum="D4C465DF"/>
              <p14:nvPr/>
            </p14:nvContentPr>
            <p14:xfrm>
              <a:off x="1000100" y="5143512"/>
              <a:ext cx="7215238" cy="1131568"/>
            </p14:xfrm>
          </p:contentPart>
        </mc:Choice>
        <mc:Fallback>
          <p:sp>
            <p:nvSpPr>
              <p:cNvPr id="12" name="Ink 11" hidden="1"/>
              <p:cNvSpPr/>
              <p:nvPr/>
            </p:nvSpPr>
            <p:spPr>
              <a:xfrm>
                <a:off x="1000100" y="5143512"/>
                <a:ext cx="7215238" cy="1131568"/>
              </a:xfrm>
            </p:spPr>
          </p:sp>
        </mc:Fallback>
      </mc:AlternateContent>
      <p:cxnSp>
        <p:nvCxnSpPr>
          <p:cNvPr id="25" name="Straight Arrow Connector 24"/>
          <p:cNvCxnSpPr/>
          <p:nvPr/>
        </p:nvCxnSpPr>
        <p:spPr>
          <a:xfrm>
            <a:off x="2714612" y="3714752"/>
            <a:ext cx="3286148" cy="1588"/>
          </a:xfrm>
          <a:prstGeom prst="straightConnector1">
            <a:avLst/>
          </a:prstGeom>
          <a:ln w="57150">
            <a:solidFill>
              <a:srgbClr val="00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5400000" flipH="1" flipV="1">
            <a:off x="1821637" y="2750339"/>
            <a:ext cx="785818" cy="142876"/>
          </a:xfrm>
          <a:prstGeom prst="straightConnector1">
            <a:avLst/>
          </a:prstGeom>
          <a:ln w="57150">
            <a:solidFill>
              <a:srgbClr val="00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16200000" flipV="1">
            <a:off x="5786446" y="2643182"/>
            <a:ext cx="785818" cy="500066"/>
          </a:xfrm>
          <a:prstGeom prst="straightConnector1">
            <a:avLst/>
          </a:prstGeom>
          <a:ln w="57150">
            <a:solidFill>
              <a:srgbClr val="00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rot="5400000" flipH="1" flipV="1">
            <a:off x="1464447" y="4393413"/>
            <a:ext cx="1143008" cy="357190"/>
          </a:xfrm>
          <a:prstGeom prst="straightConnector1">
            <a:avLst/>
          </a:prstGeom>
          <a:ln w="57150">
            <a:solidFill>
              <a:srgbClr val="00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rot="10800000">
            <a:off x="2357422" y="4000504"/>
            <a:ext cx="1214446" cy="1143008"/>
          </a:xfrm>
          <a:prstGeom prst="straightConnector1">
            <a:avLst/>
          </a:prstGeom>
          <a:ln w="57150">
            <a:solidFill>
              <a:srgbClr val="00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10800000">
            <a:off x="2571736" y="4000504"/>
            <a:ext cx="4214842" cy="1143008"/>
          </a:xfrm>
          <a:prstGeom prst="straightConnector1">
            <a:avLst/>
          </a:prstGeom>
          <a:ln w="57150">
            <a:solidFill>
              <a:srgbClr val="00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16200000" flipV="1">
            <a:off x="6215074" y="4071942"/>
            <a:ext cx="1214446" cy="928694"/>
          </a:xfrm>
          <a:prstGeom prst="straightConnector1">
            <a:avLst/>
          </a:prstGeom>
          <a:ln w="57150">
            <a:solidFill>
              <a:srgbClr val="00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rot="5400000" flipH="1" flipV="1">
            <a:off x="5143504" y="4000504"/>
            <a:ext cx="1214446" cy="1071570"/>
          </a:xfrm>
          <a:prstGeom prst="straightConnector1">
            <a:avLst/>
          </a:prstGeom>
          <a:ln w="57150">
            <a:solidFill>
              <a:srgbClr val="00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2214546" y="3929066"/>
            <a:ext cx="3929090" cy="1143008"/>
          </a:xfrm>
          <a:prstGeom prst="straightConnector1">
            <a:avLst/>
          </a:prstGeom>
          <a:ln w="57150">
            <a:solidFill>
              <a:srgbClr val="000000"/>
            </a:solidFill>
            <a:headEnd type="arrow"/>
            <a:tailEnd type="arrow"/>
          </a:ln>
        </p:spPr>
        <p:style>
          <a:lnRef idx="1">
            <a:schemeClr val="accent1"/>
          </a:lnRef>
          <a:fillRef idx="0">
            <a:schemeClr val="accent1"/>
          </a:fillRef>
          <a:effectRef idx="0">
            <a:schemeClr val="accent1"/>
          </a:effectRef>
          <a:fontRef idx="minor">
            <a:schemeClr val="tx1"/>
          </a:fontRef>
        </p:style>
      </p:cxnSp>
      <p:pic>
        <p:nvPicPr>
          <p:cNvPr id="6" name="Picture 2" descr="http://diepresse.com/images/uploads/7/b/5/382901/Frequentis20080509190317.jpg">
            <a:hlinkClick r:id="" tooltip="Zum Schließen klicken"/>
          </p:cNvPr>
          <p:cNvPicPr>
            <a:picLocks noChangeAspect="1" noChangeArrowheads="1"/>
          </p:cNvPicPr>
          <p:nvPr/>
        </p:nvPicPr>
        <p:blipFill>
          <a:blip r:embed="rId8">
            <a:extLst>
              <a:ext uri="28A0092B-C50C-407e-A947-70E740481C1C">
                <a14:useLocalDpi xmlns:a14="http://schemas.microsoft.com/office/drawing/2007/7/7/main" xmlns="" val="0"/>
              </a:ext>
            </a:extLst>
          </a:blip>
          <a:srcRect/>
          <a:stretch>
            <a:fillRect/>
          </a:stretch>
        </p:blipFill>
        <p:spPr bwMode="auto">
          <a:xfrm>
            <a:off x="500034" y="2853464"/>
            <a:ext cx="2500330" cy="1571636"/>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pic>
        <p:nvPicPr>
          <p:cNvPr id="8" name="Picture 2" descr="http://diepresse.com/images/uploads/7/b/5/382901/Frequentis20080509190317.jpg">
            <a:hlinkClick r:id="" tooltip="Zum Schließen klicken"/>
          </p:cNvPr>
          <p:cNvPicPr>
            <a:picLocks noChangeAspect="1" noChangeArrowheads="1"/>
          </p:cNvPicPr>
          <p:nvPr/>
        </p:nvPicPr>
        <p:blipFill>
          <a:blip r:embed="rId8">
            <a:extLst>
              <a:ext uri="28A0092B-C50C-407e-A947-70E740481C1C">
                <a14:useLocalDpi xmlns:a14="http://schemas.microsoft.com/office/drawing/2007/7/7/main" xmlns="" val="0"/>
              </a:ext>
            </a:extLst>
          </a:blip>
          <a:srcRect/>
          <a:stretch>
            <a:fillRect/>
          </a:stretch>
        </p:blipFill>
        <p:spPr bwMode="auto">
          <a:xfrm>
            <a:off x="5786446" y="2786058"/>
            <a:ext cx="2500330" cy="1571636"/>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07/7/12/main" xmlns="" val="14444880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10"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par>
                                <p:cTn id="17" presetID="10" presetClass="entr" presetSubtype="0" fill="hold"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par>
                                <p:cTn id="20" presetID="10" presetClass="entr" presetSubtype="0"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par>
                                <p:cTn id="23" presetID="10" presetClass="entr" presetSubtype="0"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500"/>
                                        <p:tgtEl>
                                          <p:spTgt spid="35"/>
                                        </p:tgtEl>
                                      </p:cBhvr>
                                    </p:animEffect>
                                  </p:childTnLst>
                                </p:cTn>
                              </p:par>
                              <p:par>
                                <p:cTn id="26" presetID="10" presetClass="entr" presetSubtype="0" fill="hold" nodeType="with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500"/>
                                        <p:tgtEl>
                                          <p:spTgt spid="40"/>
                                        </p:tgtEl>
                                      </p:cBhvr>
                                    </p:animEffect>
                                  </p:childTnLst>
                                </p:cTn>
                              </p:par>
                              <p:par>
                                <p:cTn id="29" presetID="10" presetClass="entr" presetSubtype="0"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750"/>
                                        <p:tgtEl>
                                          <p:spTgt spid="6"/>
                                        </p:tgtEl>
                                      </p:cBhvr>
                                    </p:animEffect>
                                  </p:childTnLst>
                                </p:cTn>
                              </p:par>
                            </p:childTnLst>
                          </p:cTn>
                        </p:par>
                        <p:par>
                          <p:cTn id="37" fill="hold">
                            <p:stCondLst>
                              <p:cond delay="750"/>
                            </p:stCondLst>
                            <p:childTnLst>
                              <p:par>
                                <p:cTn id="38" presetID="10" presetClass="entr" presetSubtype="0"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230188"/>
            <a:ext cx="8382000" cy="664797"/>
          </a:xfrm>
        </p:spPr>
        <p:txBody>
          <a:bodyPr/>
          <a:lstStyle/>
          <a:p>
            <a:r>
              <a:rPr lang="de-AT" dirty="0" err="1" smtClean="0"/>
              <a:t>Asynchronous</a:t>
            </a:r>
            <a:r>
              <a:rPr lang="de-AT" dirty="0" smtClean="0"/>
              <a:t> </a:t>
            </a:r>
            <a:r>
              <a:rPr lang="de-AT" dirty="0" err="1" smtClean="0"/>
              <a:t>Everywhere</a:t>
            </a:r>
            <a:r>
              <a:rPr lang="de-AT" dirty="0" smtClean="0"/>
              <a:t>!?</a:t>
            </a:r>
            <a:endParaRPr lang="de-AT" dirty="0"/>
          </a:p>
        </p:txBody>
      </p:sp>
      <p:sp>
        <p:nvSpPr>
          <p:cNvPr id="4" name="Text Placeholder 3"/>
          <p:cNvSpPr>
            <a:spLocks noGrp="1"/>
          </p:cNvSpPr>
          <p:nvPr>
            <p:ph type="body" sz="quarter" idx="10"/>
          </p:nvPr>
        </p:nvSpPr>
        <p:spPr/>
        <p:txBody>
          <a:bodyPr/>
          <a:lstStyle/>
          <a:p>
            <a:r>
              <a:rPr lang="de-AT" smtClean="0"/>
              <a:t>Core challenges</a:t>
            </a:r>
          </a:p>
          <a:p>
            <a:pPr lvl="1"/>
            <a:r>
              <a:rPr lang="de-AT" smtClean="0"/>
              <a:t>Keep artefacts clearly-arranged</a:t>
            </a:r>
          </a:p>
          <a:p>
            <a:pPr lvl="1"/>
            <a:r>
              <a:rPr lang="de-AT" smtClean="0"/>
              <a:t>Failsafe backend within budget-constraints</a:t>
            </a:r>
          </a:p>
          <a:p>
            <a:pPr lvl="1"/>
            <a:r>
              <a:rPr lang="de-AT" smtClean="0"/>
              <a:t>Ensure same patterns implemented everywhere</a:t>
            </a:r>
          </a:p>
          <a:p>
            <a:pPr lvl="4"/>
            <a:endParaRPr lang="de-AT" smtClean="0"/>
          </a:p>
          <a:p>
            <a:r>
              <a:rPr lang="de-AT" smtClean="0"/>
              <a:t>Decisions driven by this challenges</a:t>
            </a:r>
          </a:p>
          <a:p>
            <a:pPr lvl="1"/>
            <a:r>
              <a:rPr lang="de-AT" smtClean="0"/>
              <a:t>Async. failsafe, cost-flexible communication</a:t>
            </a:r>
          </a:p>
          <a:p>
            <a:pPr lvl="1"/>
            <a:r>
              <a:rPr lang="de-AT" smtClean="0"/>
              <a:t>Apply the same async. patterns everywhere</a:t>
            </a:r>
          </a:p>
          <a:p>
            <a:pPr lvl="1"/>
            <a:r>
              <a:rPr lang="de-AT" smtClean="0"/>
              <a:t>Keep things loosely coupled </a:t>
            </a:r>
            <a:endParaRPr lang="de-AT" dirty="0" smtClean="0"/>
          </a:p>
        </p:txBody>
      </p:sp>
    </p:spTree>
    <p:extLst>
      <p:ext uri="{BB962C8B-B14F-4D97-AF65-F5344CB8AC3E}">
        <p14:creationId xmlns:p14="http://schemas.microsoft.com/office/powerpoint/2007/7/12/main" xmlns="" val="226456715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AT" dirty="0" smtClean="0"/>
              <a:t>Story through our Thoughts...</a:t>
            </a:r>
            <a:endParaRPr lang="de-AT" dirty="0"/>
          </a:p>
        </p:txBody>
      </p:sp>
      <p:sp>
        <p:nvSpPr>
          <p:cNvPr id="5" name="Text Placeholder 4"/>
          <p:cNvSpPr>
            <a:spLocks noGrp="1"/>
          </p:cNvSpPr>
          <p:nvPr>
            <p:ph type="body" sz="quarter" idx="10"/>
          </p:nvPr>
        </p:nvSpPr>
        <p:spPr/>
        <p:txBody>
          <a:bodyPr/>
          <a:lstStyle/>
          <a:p>
            <a:r>
              <a:rPr lang="de-AT" dirty="0" smtClean="0"/>
              <a:t>Understanding the environment</a:t>
            </a:r>
          </a:p>
          <a:p>
            <a:endParaRPr lang="de-AT" dirty="0" smtClean="0"/>
          </a:p>
          <a:p>
            <a:r>
              <a:rPr lang="de-AT" dirty="0" smtClean="0"/>
              <a:t>A metaphor and the resulting patterns...</a:t>
            </a:r>
          </a:p>
          <a:p>
            <a:endParaRPr lang="de-AT" dirty="0" smtClean="0"/>
          </a:p>
          <a:p>
            <a:r>
              <a:rPr lang="de-AT" dirty="0" smtClean="0"/>
              <a:t>Available technologies and decisions</a:t>
            </a:r>
          </a:p>
          <a:p>
            <a:endParaRPr lang="de-AT" dirty="0" smtClean="0"/>
          </a:p>
          <a:p>
            <a:r>
              <a:rPr lang="de-AT" dirty="0" smtClean="0"/>
              <a:t>Communication is always a challenge</a:t>
            </a:r>
          </a:p>
          <a:p>
            <a:endParaRPr lang="de-AT" dirty="0" smtClean="0"/>
          </a:p>
          <a:p>
            <a:r>
              <a:rPr lang="de-AT" dirty="0" smtClean="0"/>
              <a:t>Closing Thoughts</a:t>
            </a:r>
            <a:endParaRPr lang="de-AT" dirty="0"/>
          </a:p>
        </p:txBody>
      </p:sp>
      <p:pic>
        <p:nvPicPr>
          <p:cNvPr id="6" name="Picture 2" descr="C:\Work\MS\Internal\PowerPointTemplates\Images\XP icon date and time.png"/>
          <p:cNvPicPr>
            <a:picLocks noChangeAspect="1" noChangeArrowheads="1"/>
          </p:cNvPicPr>
          <p:nvPr/>
        </p:nvPicPr>
        <p:blipFill>
          <a:blip r:embed="rId3"/>
          <a:srcRect/>
          <a:stretch>
            <a:fillRect/>
          </a:stretch>
        </p:blipFill>
        <p:spPr bwMode="auto">
          <a:xfrm>
            <a:off x="6629391" y="142852"/>
            <a:ext cx="2357453" cy="2357454"/>
          </a:xfrm>
          <a:prstGeom prst="rect">
            <a:avLst/>
          </a:prstGeom>
          <a:ln>
            <a:noFill/>
          </a:ln>
          <a:effectLst>
            <a:softEdge rad="112500"/>
          </a:effectLst>
        </p:spPr>
      </p:pic>
      <p:sp>
        <p:nvSpPr>
          <p:cNvPr id="2" name="Rounded Rectangle 1"/>
          <p:cNvSpPr/>
          <p:nvPr/>
        </p:nvSpPr>
        <p:spPr bwMode="auto">
          <a:xfrm>
            <a:off x="500034" y="1386401"/>
            <a:ext cx="5875366" cy="500066"/>
          </a:xfrm>
          <a:prstGeom prst="roundRect">
            <a:avLst/>
          </a:prstGeom>
          <a:solidFill>
            <a:srgbClr val="FFFF00">
              <a:alpha val="50000"/>
            </a:srgbClr>
          </a:solidFill>
          <a:ln>
            <a:noFill/>
            <a:headEnd type="none" w="med" len="med"/>
            <a:tailEnd type="none" w="med" len="med"/>
          </a:ln>
          <a:effectLst>
            <a:softEdge rad="127000"/>
          </a:effectLst>
          <a:scene3d>
            <a:camera prst="orthographicFront" fov="0">
              <a:rot lat="0" lon="0" rev="0"/>
            </a:camera>
            <a:lightRig rig="contrasting" dir="t">
              <a:rot lat="0" lon="0" rev="12000000"/>
            </a:lightRig>
          </a:scene3d>
          <a:sp3d prstMaterial="powder"/>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de-AT" sz="2400" dirty="0" smtClean="0">
              <a:solidFill>
                <a:schemeClr val="tx1"/>
              </a:solidFill>
            </a:endParaRPr>
          </a:p>
        </p:txBody>
      </p:sp>
      <p:sp>
        <p:nvSpPr>
          <p:cNvPr id="7" name="Rounded Rectangle 6"/>
          <p:cNvSpPr/>
          <p:nvPr/>
        </p:nvSpPr>
        <p:spPr bwMode="auto">
          <a:xfrm>
            <a:off x="500033" y="2461669"/>
            <a:ext cx="7077633" cy="500066"/>
          </a:xfrm>
          <a:prstGeom prst="roundRect">
            <a:avLst/>
          </a:prstGeom>
          <a:solidFill>
            <a:srgbClr val="FFFF00">
              <a:alpha val="50000"/>
            </a:srgbClr>
          </a:solidFill>
          <a:ln>
            <a:noFill/>
            <a:headEnd type="none" w="med" len="med"/>
            <a:tailEnd type="none" w="med" len="med"/>
          </a:ln>
          <a:effectLst>
            <a:softEdge rad="127000"/>
          </a:effectLst>
          <a:scene3d>
            <a:camera prst="orthographicFront" fov="0">
              <a:rot lat="0" lon="0" rev="0"/>
            </a:camera>
            <a:lightRig rig="contrasting" dir="t">
              <a:rot lat="0" lon="0" rev="12000000"/>
            </a:lightRig>
          </a:scene3d>
          <a:sp3d prstMaterial="powder"/>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de-AT" sz="2400" dirty="0" smtClean="0">
              <a:solidFill>
                <a:schemeClr val="tx1"/>
              </a:solidFill>
            </a:endParaRPr>
          </a:p>
        </p:txBody>
      </p:sp>
    </p:spTree>
    <p:extLst>
      <p:ext uri="{BB962C8B-B14F-4D97-AF65-F5344CB8AC3E}">
        <p14:creationId xmlns:p14="http://schemas.microsoft.com/office/powerpoint/2007/7/12/main" xmlns="" val="38648213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t>Need for a Metaphor</a:t>
            </a:r>
            <a:endParaRPr lang="de-AT" dirty="0"/>
          </a:p>
        </p:txBody>
      </p:sp>
      <p:pic>
        <p:nvPicPr>
          <p:cNvPr id="4" name="Picture 2" descr="\\MARIOSZP-HS\Benutzer\mszCool\MyCrossfire\Desktop\TechEd Images\01_Stress.jpg"/>
          <p:cNvPicPr>
            <a:picLocks noChangeAspect="1" noChangeArrowheads="1"/>
          </p:cNvPicPr>
          <p:nvPr/>
        </p:nvPicPr>
        <p:blipFill>
          <a:blip r:embed="rId3"/>
          <a:srcRect/>
          <a:stretch>
            <a:fillRect/>
          </a:stretch>
        </p:blipFill>
        <p:spPr bwMode="auto">
          <a:xfrm>
            <a:off x="1" y="0"/>
            <a:ext cx="9144000" cy="6858000"/>
          </a:xfrm>
          <a:prstGeom prst="rect">
            <a:avLst/>
          </a:prstGeom>
          <a:noFill/>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214282" y="1992286"/>
            <a:ext cx="8715436" cy="4000528"/>
          </a:xfrm>
          <a:prstGeom prst="roundRect">
            <a:avLst>
              <a:gd name="adj" fmla="val 4784"/>
            </a:avLst>
          </a:prstGeom>
          <a:solidFill>
            <a:srgbClr val="FFFFFF"/>
          </a:solidFill>
          <a:ln>
            <a:headEnd type="none" w="med" len="med"/>
            <a:tailEnd type="none" w="med" len="med"/>
          </a:ln>
          <a:scene3d>
            <a:camera prst="orthographicFront">
              <a:rot lat="0" lon="0" rev="0"/>
            </a:camera>
            <a:lightRig rig="threePt" dir="t"/>
          </a:scene3d>
          <a:sp3d extrusionH="76200" contourW="12700">
            <a:bevelT h="50800"/>
            <a:extrusionClr>
              <a:schemeClr val="bg2">
                <a:lumMod val="60000"/>
                <a:lumOff val="40000"/>
              </a:schemeClr>
            </a:extrusionClr>
            <a:contourClr>
              <a:schemeClr val="bg2">
                <a:lumMod val="75000"/>
              </a:schemeClr>
            </a:contourClr>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de-AT" sz="2400" dirty="0" smtClean="0">
              <a:solidFill>
                <a:schemeClr val="tx1"/>
              </a:solidFill>
            </a:endParaRPr>
          </a:p>
        </p:txBody>
      </p:sp>
      <p:pic>
        <p:nvPicPr>
          <p:cNvPr id="15" name="Picture 14" descr="Picture1.png"/>
          <p:cNvPicPr>
            <a:picLocks noChangeAspect="1"/>
          </p:cNvPicPr>
          <p:nvPr/>
        </p:nvPicPr>
        <p:blipFill>
          <a:blip r:embed="rId3"/>
          <a:stretch>
            <a:fillRect/>
          </a:stretch>
        </p:blipFill>
        <p:spPr>
          <a:xfrm>
            <a:off x="321743" y="1989138"/>
            <a:ext cx="8466645" cy="3980359"/>
          </a:xfrm>
          <a:prstGeom prst="rect">
            <a:avLst/>
          </a:prstGeom>
        </p:spPr>
      </p:pic>
      <p:sp>
        <p:nvSpPr>
          <p:cNvPr id="2" name="Title 1"/>
          <p:cNvSpPr>
            <a:spLocks noGrp="1"/>
          </p:cNvSpPr>
          <p:nvPr>
            <p:ph type="title"/>
          </p:nvPr>
        </p:nvSpPr>
        <p:spPr/>
        <p:txBody>
          <a:bodyPr/>
          <a:lstStyle/>
          <a:p>
            <a:r>
              <a:rPr lang="de-AT" dirty="0" smtClean="0"/>
              <a:t>The Metaphor for Async...</a:t>
            </a:r>
            <a:endParaRPr lang="de-AT" dirty="0"/>
          </a:p>
        </p:txBody>
      </p:sp>
      <p:sp>
        <p:nvSpPr>
          <p:cNvPr id="3" name="Text Placeholder 2"/>
          <p:cNvSpPr>
            <a:spLocks noGrp="1"/>
          </p:cNvSpPr>
          <p:nvPr>
            <p:ph type="body" sz="quarter" idx="10"/>
          </p:nvPr>
        </p:nvSpPr>
        <p:spPr/>
        <p:txBody>
          <a:bodyPr/>
          <a:lstStyle/>
          <a:p>
            <a:r>
              <a:rPr lang="de-AT" dirty="0" smtClean="0"/>
              <a:t>Asynchronous processing is hard to get, is it?</a:t>
            </a:r>
          </a:p>
        </p:txBody>
      </p:sp>
      <mc:AlternateContent xmlns:mc="http://schemas.openxmlformats.org/markup-compatibility/2006">
        <mc:Choice xmlns:p14="http://schemas.microsoft.com/office/powerpoint/2007/7/12/main" xmlns="" Requires="p14">
          <p:contentPart p14:bwMode="auto" r:id="rId4">
            <p14:nvContentPr>
              <p14:cNvPr id="5" name="Ink 4"/>
              <p14:cNvInkPr spid="_x0000_s4156" chksum="8AFCEC74"/>
              <p14:nvPr/>
            </p14:nvContentPr>
            <p14:xfrm>
              <a:off x="357158" y="2571744"/>
              <a:ext cx="8429684" cy="3857652"/>
            </p14:xfrm>
          </p:contentPart>
        </mc:Choice>
        <mc:Fallback>
          <p:sp>
            <p:nvSpPr>
              <p:cNvPr id="5" name="Ink 4" hidden="1"/>
              <p:cNvSpPr/>
              <p:nvPr/>
            </p:nvSpPr>
            <p:spPr>
              <a:xfrm>
                <a:off x="357158" y="2571744"/>
                <a:ext cx="8429684" cy="3857652"/>
              </a:xfrm>
            </p:spPr>
          </p:sp>
        </mc:Fallback>
      </mc:AlternateContent>
      <p:sp>
        <p:nvSpPr>
          <p:cNvPr id="6" name="Freeform 5"/>
          <p:cNvSpPr/>
          <p:nvPr/>
        </p:nvSpPr>
        <p:spPr bwMode="auto">
          <a:xfrm>
            <a:off x="291402" y="2988806"/>
            <a:ext cx="2783394" cy="2803490"/>
          </a:xfrm>
          <a:custGeom>
            <a:avLst/>
            <a:gdLst>
              <a:gd name="connsiteX0" fmla="*/ 180871 w 2783394"/>
              <a:gd name="connsiteY0" fmla="*/ 30145 h 2803490"/>
              <a:gd name="connsiteX1" fmla="*/ 1497205 w 2783394"/>
              <a:gd name="connsiteY1" fmla="*/ 0 h 2803490"/>
              <a:gd name="connsiteX2" fmla="*/ 2783394 w 2783394"/>
              <a:gd name="connsiteY2" fmla="*/ 1155561 h 2803490"/>
              <a:gd name="connsiteX3" fmla="*/ 2672862 w 2783394"/>
              <a:gd name="connsiteY3" fmla="*/ 2512088 h 2803490"/>
              <a:gd name="connsiteX4" fmla="*/ 813917 w 2783394"/>
              <a:gd name="connsiteY4" fmla="*/ 2803490 h 2803490"/>
              <a:gd name="connsiteX5" fmla="*/ 40194 w 2783394"/>
              <a:gd name="connsiteY5" fmla="*/ 2692959 h 2803490"/>
              <a:gd name="connsiteX6" fmla="*/ 0 w 2783394"/>
              <a:gd name="connsiteY6" fmla="*/ 341644 h 2803490"/>
              <a:gd name="connsiteX7" fmla="*/ 180871 w 2783394"/>
              <a:gd name="connsiteY7" fmla="*/ 30145 h 2803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83394" h="2803490">
                <a:moveTo>
                  <a:pt x="180871" y="30145"/>
                </a:moveTo>
                <a:lnTo>
                  <a:pt x="1497205" y="0"/>
                </a:lnTo>
                <a:lnTo>
                  <a:pt x="2783394" y="1155561"/>
                </a:lnTo>
                <a:lnTo>
                  <a:pt x="2672862" y="2512088"/>
                </a:lnTo>
                <a:lnTo>
                  <a:pt x="813917" y="2803490"/>
                </a:lnTo>
                <a:lnTo>
                  <a:pt x="40194" y="2692959"/>
                </a:lnTo>
                <a:lnTo>
                  <a:pt x="0" y="341644"/>
                </a:lnTo>
                <a:lnTo>
                  <a:pt x="180871" y="30145"/>
                </a:lnTo>
                <a:close/>
              </a:path>
            </a:pathLst>
          </a:custGeom>
          <a:solidFill>
            <a:schemeClr val="tx1"/>
          </a:solidFill>
          <a:ln>
            <a:noFill/>
          </a:ln>
          <a:effectLst/>
          <a:scene3d>
            <a:camera prst="orthographicFront" fov="0">
              <a:rot lat="0" lon="0" rev="0"/>
            </a:camera>
            <a:lightRig rig="contrasting" dir="t">
              <a:rot lat="0" lon="0" rev="12000000"/>
            </a:lightRig>
          </a:scene3d>
          <a:sp3d prstMaterial="powder">
            <a:bevelT h="50800"/>
          </a:sp3d>
          <a:extLst>
            <a:ext uri="{53640926-AAD7-44d8-BBD7-CCE9431645EC}">
              <a14:shadowObscured xmlns:a14="http://schemas.microsoft.com/office/drawing/2007/7/7/main" xmlns=""/>
            </a:ext>
          </a:extLst>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de-AT" sz="2400" dirty="0" smtClean="0">
              <a:solidFill>
                <a:schemeClr val="tx1"/>
              </a:solidFill>
            </a:endParaRPr>
          </a:p>
        </p:txBody>
      </p:sp>
      <p:sp>
        <p:nvSpPr>
          <p:cNvPr id="7" name="Freeform 6"/>
          <p:cNvSpPr/>
          <p:nvPr/>
        </p:nvSpPr>
        <p:spPr bwMode="auto">
          <a:xfrm>
            <a:off x="3265714" y="3218337"/>
            <a:ext cx="1939332" cy="2230734"/>
          </a:xfrm>
          <a:custGeom>
            <a:avLst/>
            <a:gdLst>
              <a:gd name="connsiteX0" fmla="*/ 70339 w 1939332"/>
              <a:gd name="connsiteY0" fmla="*/ 150725 h 2230734"/>
              <a:gd name="connsiteX1" fmla="*/ 0 w 1939332"/>
              <a:gd name="connsiteY1" fmla="*/ 2170444 h 2230734"/>
              <a:gd name="connsiteX2" fmla="*/ 783772 w 1939332"/>
              <a:gd name="connsiteY2" fmla="*/ 2230734 h 2230734"/>
              <a:gd name="connsiteX3" fmla="*/ 1939332 w 1939332"/>
              <a:gd name="connsiteY3" fmla="*/ 1899139 h 2230734"/>
              <a:gd name="connsiteX4" fmla="*/ 1879042 w 1939332"/>
              <a:gd name="connsiteY4" fmla="*/ 1336431 h 2230734"/>
              <a:gd name="connsiteX5" fmla="*/ 793820 w 1939332"/>
              <a:gd name="connsiteY5" fmla="*/ 1115367 h 2230734"/>
              <a:gd name="connsiteX6" fmla="*/ 984739 w 1939332"/>
              <a:gd name="connsiteY6" fmla="*/ 10048 h 2230734"/>
              <a:gd name="connsiteX7" fmla="*/ 411983 w 1939332"/>
              <a:gd name="connsiteY7" fmla="*/ 0 h 2230734"/>
              <a:gd name="connsiteX8" fmla="*/ 70339 w 1939332"/>
              <a:gd name="connsiteY8" fmla="*/ 150725 h 2230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39332" h="2230734">
                <a:moveTo>
                  <a:pt x="70339" y="150725"/>
                </a:moveTo>
                <a:lnTo>
                  <a:pt x="0" y="2170444"/>
                </a:lnTo>
                <a:lnTo>
                  <a:pt x="783772" y="2230734"/>
                </a:lnTo>
                <a:lnTo>
                  <a:pt x="1939332" y="1899139"/>
                </a:lnTo>
                <a:lnTo>
                  <a:pt x="1879042" y="1336431"/>
                </a:lnTo>
                <a:lnTo>
                  <a:pt x="793820" y="1115367"/>
                </a:lnTo>
                <a:lnTo>
                  <a:pt x="984739" y="10048"/>
                </a:lnTo>
                <a:lnTo>
                  <a:pt x="411983" y="0"/>
                </a:lnTo>
                <a:lnTo>
                  <a:pt x="70339" y="150725"/>
                </a:lnTo>
                <a:close/>
              </a:path>
            </a:pathLst>
          </a:custGeom>
          <a:solidFill>
            <a:schemeClr val="tx1"/>
          </a:solidFill>
          <a:ln>
            <a:noFill/>
          </a:ln>
          <a:effectLst/>
          <a:scene3d>
            <a:camera prst="orthographicFront" fov="0">
              <a:rot lat="0" lon="0" rev="0"/>
            </a:camera>
            <a:lightRig rig="contrasting" dir="t">
              <a:rot lat="0" lon="0" rev="12000000"/>
            </a:lightRig>
          </a:scene3d>
          <a:sp3d prstMaterial="powder">
            <a:bevelT h="50800"/>
          </a:sp3d>
          <a:extLst>
            <a:ext uri="{53640926-AAD7-44d8-BBD7-CCE9431645EC}">
              <a14:shadowObscured xmlns:a14="http://schemas.microsoft.com/office/drawing/2007/7/7/main" xmlns=""/>
            </a:ext>
          </a:extLst>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de-AT" sz="2400" dirty="0" smtClean="0">
              <a:solidFill>
                <a:schemeClr val="tx1"/>
              </a:solidFill>
            </a:endParaRPr>
          </a:p>
        </p:txBody>
      </p:sp>
      <p:sp>
        <p:nvSpPr>
          <p:cNvPr id="8" name="Freeform 7"/>
          <p:cNvSpPr/>
          <p:nvPr/>
        </p:nvSpPr>
        <p:spPr bwMode="auto">
          <a:xfrm>
            <a:off x="4190163" y="3086127"/>
            <a:ext cx="4119824" cy="2893925"/>
          </a:xfrm>
          <a:custGeom>
            <a:avLst/>
            <a:gdLst>
              <a:gd name="connsiteX0" fmla="*/ 10048 w 4119824"/>
              <a:gd name="connsiteY0" fmla="*/ 1045029 h 2893925"/>
              <a:gd name="connsiteX1" fmla="*/ 160773 w 4119824"/>
              <a:gd name="connsiteY1" fmla="*/ 190919 h 2893925"/>
              <a:gd name="connsiteX2" fmla="*/ 753626 w 4119824"/>
              <a:gd name="connsiteY2" fmla="*/ 0 h 2893925"/>
              <a:gd name="connsiteX3" fmla="*/ 1477107 w 4119824"/>
              <a:gd name="connsiteY3" fmla="*/ 934497 h 2893925"/>
              <a:gd name="connsiteX4" fmla="*/ 1627833 w 4119824"/>
              <a:gd name="connsiteY4" fmla="*/ 864158 h 2893925"/>
              <a:gd name="connsiteX5" fmla="*/ 1999622 w 4119824"/>
              <a:gd name="connsiteY5" fmla="*/ 241161 h 2893925"/>
              <a:gd name="connsiteX6" fmla="*/ 3758083 w 4119824"/>
              <a:gd name="connsiteY6" fmla="*/ 1467060 h 2893925"/>
              <a:gd name="connsiteX7" fmla="*/ 4119824 w 4119824"/>
              <a:gd name="connsiteY7" fmla="*/ 2763297 h 2893925"/>
              <a:gd name="connsiteX8" fmla="*/ 3386294 w 4119824"/>
              <a:gd name="connsiteY8" fmla="*/ 2893925 h 2893925"/>
              <a:gd name="connsiteX9" fmla="*/ 2572378 w 4119824"/>
              <a:gd name="connsiteY9" fmla="*/ 2833635 h 2893925"/>
              <a:gd name="connsiteX10" fmla="*/ 1657978 w 4119824"/>
              <a:gd name="connsiteY10" fmla="*/ 2471895 h 2893925"/>
              <a:gd name="connsiteX11" fmla="*/ 1507252 w 4119824"/>
              <a:gd name="connsiteY11" fmla="*/ 2069961 h 2893925"/>
              <a:gd name="connsiteX12" fmla="*/ 1095270 w 4119824"/>
              <a:gd name="connsiteY12" fmla="*/ 1848897 h 2893925"/>
              <a:gd name="connsiteX13" fmla="*/ 1045028 w 4119824"/>
              <a:gd name="connsiteY13" fmla="*/ 1346479 h 2893925"/>
              <a:gd name="connsiteX14" fmla="*/ 743578 w 4119824"/>
              <a:gd name="connsiteY14" fmla="*/ 1396721 h 2893925"/>
              <a:gd name="connsiteX15" fmla="*/ 0 w 4119824"/>
              <a:gd name="connsiteY15" fmla="*/ 1225899 h 2893925"/>
              <a:gd name="connsiteX16" fmla="*/ 10048 w 4119824"/>
              <a:gd name="connsiteY16" fmla="*/ 1045029 h 2893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119824" h="2893925">
                <a:moveTo>
                  <a:pt x="10048" y="1045029"/>
                </a:moveTo>
                <a:lnTo>
                  <a:pt x="160773" y="190919"/>
                </a:lnTo>
                <a:lnTo>
                  <a:pt x="753626" y="0"/>
                </a:lnTo>
                <a:lnTo>
                  <a:pt x="1477107" y="934497"/>
                </a:lnTo>
                <a:lnTo>
                  <a:pt x="1627833" y="864158"/>
                </a:lnTo>
                <a:lnTo>
                  <a:pt x="1999622" y="241161"/>
                </a:lnTo>
                <a:lnTo>
                  <a:pt x="3758083" y="1467060"/>
                </a:lnTo>
                <a:lnTo>
                  <a:pt x="4119824" y="2763297"/>
                </a:lnTo>
                <a:lnTo>
                  <a:pt x="3386294" y="2893925"/>
                </a:lnTo>
                <a:lnTo>
                  <a:pt x="2572378" y="2833635"/>
                </a:lnTo>
                <a:lnTo>
                  <a:pt x="1657978" y="2471895"/>
                </a:lnTo>
                <a:lnTo>
                  <a:pt x="1507252" y="2069961"/>
                </a:lnTo>
                <a:lnTo>
                  <a:pt x="1095270" y="1848897"/>
                </a:lnTo>
                <a:lnTo>
                  <a:pt x="1045028" y="1346479"/>
                </a:lnTo>
                <a:lnTo>
                  <a:pt x="743578" y="1396721"/>
                </a:lnTo>
                <a:lnTo>
                  <a:pt x="0" y="1225899"/>
                </a:lnTo>
                <a:lnTo>
                  <a:pt x="10048" y="1045029"/>
                </a:lnTo>
                <a:close/>
              </a:path>
            </a:pathLst>
          </a:custGeom>
          <a:solidFill>
            <a:schemeClr val="tx1"/>
          </a:solidFill>
          <a:ln>
            <a:noFill/>
          </a:ln>
          <a:effectLst/>
          <a:scene3d>
            <a:camera prst="orthographicFront" fov="0">
              <a:rot lat="0" lon="0" rev="0"/>
            </a:camera>
            <a:lightRig rig="contrasting" dir="t">
              <a:rot lat="0" lon="0" rev="12000000"/>
            </a:lightRig>
          </a:scene3d>
          <a:sp3d prstMaterial="powder">
            <a:bevelT h="50800"/>
          </a:sp3d>
          <a:extLst>
            <a:ext uri="{53640926-AAD7-44d8-BBD7-CCE9431645EC}">
              <a14:shadowObscured xmlns:a14="http://schemas.microsoft.com/office/drawing/2007/7/7/main" xmlns=""/>
            </a:ext>
          </a:extLst>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de-AT" sz="2400" dirty="0" smtClean="0">
              <a:solidFill>
                <a:schemeClr val="tx1"/>
              </a:solidFill>
            </a:endParaRPr>
          </a:p>
        </p:txBody>
      </p:sp>
      <p:sp>
        <p:nvSpPr>
          <p:cNvPr id="9" name="Freeform 8"/>
          <p:cNvSpPr/>
          <p:nvPr/>
        </p:nvSpPr>
        <p:spPr bwMode="auto">
          <a:xfrm>
            <a:off x="3647552" y="5226426"/>
            <a:ext cx="2059912" cy="753626"/>
          </a:xfrm>
          <a:custGeom>
            <a:avLst/>
            <a:gdLst>
              <a:gd name="connsiteX0" fmla="*/ 2019718 w 2059912"/>
              <a:gd name="connsiteY0" fmla="*/ 542611 h 753626"/>
              <a:gd name="connsiteX1" fmla="*/ 2059912 w 2059912"/>
              <a:gd name="connsiteY1" fmla="*/ 0 h 753626"/>
              <a:gd name="connsiteX2" fmla="*/ 1577591 w 2059912"/>
              <a:gd name="connsiteY2" fmla="*/ 10048 h 753626"/>
              <a:gd name="connsiteX3" fmla="*/ 703384 w 2059912"/>
              <a:gd name="connsiteY3" fmla="*/ 472273 h 753626"/>
              <a:gd name="connsiteX4" fmla="*/ 562707 w 2059912"/>
              <a:gd name="connsiteY4" fmla="*/ 271306 h 753626"/>
              <a:gd name="connsiteX5" fmla="*/ 0 w 2059912"/>
              <a:gd name="connsiteY5" fmla="*/ 281354 h 753626"/>
              <a:gd name="connsiteX6" fmla="*/ 261257 w 2059912"/>
              <a:gd name="connsiteY6" fmla="*/ 723481 h 753626"/>
              <a:gd name="connsiteX7" fmla="*/ 1457011 w 2059912"/>
              <a:gd name="connsiteY7" fmla="*/ 753626 h 753626"/>
              <a:gd name="connsiteX8" fmla="*/ 2019718 w 2059912"/>
              <a:gd name="connsiteY8" fmla="*/ 542611 h 753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9912" h="753626">
                <a:moveTo>
                  <a:pt x="2019718" y="542611"/>
                </a:moveTo>
                <a:lnTo>
                  <a:pt x="2059912" y="0"/>
                </a:lnTo>
                <a:lnTo>
                  <a:pt x="1577591" y="10048"/>
                </a:lnTo>
                <a:lnTo>
                  <a:pt x="703384" y="472273"/>
                </a:lnTo>
                <a:lnTo>
                  <a:pt x="562707" y="271306"/>
                </a:lnTo>
                <a:lnTo>
                  <a:pt x="0" y="281354"/>
                </a:lnTo>
                <a:lnTo>
                  <a:pt x="261257" y="723481"/>
                </a:lnTo>
                <a:lnTo>
                  <a:pt x="1457011" y="753626"/>
                </a:lnTo>
                <a:lnTo>
                  <a:pt x="2019718" y="542611"/>
                </a:lnTo>
                <a:close/>
              </a:path>
            </a:pathLst>
          </a:custGeom>
          <a:solidFill>
            <a:schemeClr val="tx1"/>
          </a:solidFill>
          <a:ln>
            <a:noFill/>
          </a:ln>
          <a:effectLst/>
          <a:scene3d>
            <a:camera prst="orthographicFront" fov="0">
              <a:rot lat="0" lon="0" rev="0"/>
            </a:camera>
            <a:lightRig rig="contrasting" dir="t">
              <a:rot lat="0" lon="0" rev="12000000"/>
            </a:lightRig>
          </a:scene3d>
          <a:sp3d prstMaterial="powder">
            <a:bevelT h="50800"/>
          </a:sp3d>
          <a:extLst>
            <a:ext uri="{53640926-AAD7-44d8-BBD7-CCE9431645EC}">
              <a14:shadowObscured xmlns:a14="http://schemas.microsoft.com/office/drawing/2007/7/7/main" xmlns=""/>
            </a:ext>
          </a:extLst>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de-AT" sz="2400" dirty="0" smtClean="0">
              <a:solidFill>
                <a:schemeClr val="tx1"/>
              </a:solidFill>
            </a:endParaRPr>
          </a:p>
        </p:txBody>
      </p:sp>
      <p:sp>
        <p:nvSpPr>
          <p:cNvPr id="10" name="Freeform 9"/>
          <p:cNvSpPr/>
          <p:nvPr/>
        </p:nvSpPr>
        <p:spPr bwMode="auto">
          <a:xfrm>
            <a:off x="3932628" y="2178613"/>
            <a:ext cx="1557495" cy="1045028"/>
          </a:xfrm>
          <a:custGeom>
            <a:avLst/>
            <a:gdLst>
              <a:gd name="connsiteX0" fmla="*/ 0 w 1557495"/>
              <a:gd name="connsiteY0" fmla="*/ 894303 h 1045028"/>
              <a:gd name="connsiteX1" fmla="*/ 30145 w 1557495"/>
              <a:gd name="connsiteY1" fmla="*/ 1045028 h 1045028"/>
              <a:gd name="connsiteX2" fmla="*/ 321548 w 1557495"/>
              <a:gd name="connsiteY2" fmla="*/ 1045028 h 1045028"/>
              <a:gd name="connsiteX3" fmla="*/ 773724 w 1557495"/>
              <a:gd name="connsiteY3" fmla="*/ 633046 h 1045028"/>
              <a:gd name="connsiteX4" fmla="*/ 1557495 w 1557495"/>
              <a:gd name="connsiteY4" fmla="*/ 633046 h 1045028"/>
              <a:gd name="connsiteX5" fmla="*/ 1457011 w 1557495"/>
              <a:gd name="connsiteY5" fmla="*/ 0 h 1045028"/>
              <a:gd name="connsiteX6" fmla="*/ 301451 w 1557495"/>
              <a:gd name="connsiteY6" fmla="*/ 10048 h 1045028"/>
              <a:gd name="connsiteX7" fmla="*/ 0 w 1557495"/>
              <a:gd name="connsiteY7" fmla="*/ 894303 h 1045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7495" h="1045028">
                <a:moveTo>
                  <a:pt x="0" y="894303"/>
                </a:moveTo>
                <a:lnTo>
                  <a:pt x="30145" y="1045028"/>
                </a:lnTo>
                <a:lnTo>
                  <a:pt x="321548" y="1045028"/>
                </a:lnTo>
                <a:lnTo>
                  <a:pt x="773724" y="633046"/>
                </a:lnTo>
                <a:lnTo>
                  <a:pt x="1557495" y="633046"/>
                </a:lnTo>
                <a:lnTo>
                  <a:pt x="1457011" y="0"/>
                </a:lnTo>
                <a:lnTo>
                  <a:pt x="301451" y="10048"/>
                </a:lnTo>
                <a:lnTo>
                  <a:pt x="0" y="894303"/>
                </a:lnTo>
                <a:close/>
              </a:path>
            </a:pathLst>
          </a:custGeom>
          <a:solidFill>
            <a:schemeClr val="tx1"/>
          </a:solidFill>
          <a:ln>
            <a:noFill/>
          </a:ln>
          <a:effectLst/>
          <a:scene3d>
            <a:camera prst="orthographicFront" fov="0">
              <a:rot lat="0" lon="0" rev="0"/>
            </a:camera>
            <a:lightRig rig="contrasting" dir="t">
              <a:rot lat="0" lon="0" rev="12000000"/>
            </a:lightRig>
          </a:scene3d>
          <a:sp3d prstMaterial="powder">
            <a:bevelT h="50800"/>
          </a:sp3d>
          <a:extLst>
            <a:ext uri="{53640926-AAD7-44d8-BBD7-CCE9431645EC}">
              <a14:shadowObscured xmlns:a14="http://schemas.microsoft.com/office/drawing/2007/7/7/main" xmlns=""/>
            </a:ext>
          </a:extLst>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de-AT" sz="2400" dirty="0" smtClean="0">
              <a:solidFill>
                <a:schemeClr val="tx1"/>
              </a:solidFill>
            </a:endParaRPr>
          </a:p>
        </p:txBody>
      </p:sp>
      <p:sp>
        <p:nvSpPr>
          <p:cNvPr id="12" name="Freeform 11"/>
          <p:cNvSpPr/>
          <p:nvPr/>
        </p:nvSpPr>
        <p:spPr bwMode="auto">
          <a:xfrm>
            <a:off x="5406013" y="2044261"/>
            <a:ext cx="3466682" cy="2180493"/>
          </a:xfrm>
          <a:custGeom>
            <a:avLst/>
            <a:gdLst>
              <a:gd name="connsiteX0" fmla="*/ 10049 w 3466682"/>
              <a:gd name="connsiteY0" fmla="*/ 361741 h 2180493"/>
              <a:gd name="connsiteX1" fmla="*/ 0 w 3466682"/>
              <a:gd name="connsiteY1" fmla="*/ 70339 h 2180493"/>
              <a:gd name="connsiteX2" fmla="*/ 1527350 w 3466682"/>
              <a:gd name="connsiteY2" fmla="*/ 0 h 2180493"/>
              <a:gd name="connsiteX3" fmla="*/ 2461846 w 3466682"/>
              <a:gd name="connsiteY3" fmla="*/ 70339 h 2180493"/>
              <a:gd name="connsiteX4" fmla="*/ 3356150 w 3466682"/>
              <a:gd name="connsiteY4" fmla="*/ 763675 h 2180493"/>
              <a:gd name="connsiteX5" fmla="*/ 3466682 w 3466682"/>
              <a:gd name="connsiteY5" fmla="*/ 1969477 h 2180493"/>
              <a:gd name="connsiteX6" fmla="*/ 2461846 w 3466682"/>
              <a:gd name="connsiteY6" fmla="*/ 2180493 h 2180493"/>
              <a:gd name="connsiteX7" fmla="*/ 1758462 w 3466682"/>
              <a:gd name="connsiteY7" fmla="*/ 1879042 h 2180493"/>
              <a:gd name="connsiteX8" fmla="*/ 1647930 w 3466682"/>
              <a:gd name="connsiteY8" fmla="*/ 874207 h 2180493"/>
              <a:gd name="connsiteX9" fmla="*/ 602901 w 3466682"/>
              <a:gd name="connsiteY9" fmla="*/ 502418 h 2180493"/>
              <a:gd name="connsiteX10" fmla="*/ 542611 w 3466682"/>
              <a:gd name="connsiteY10" fmla="*/ 1587640 h 2180493"/>
              <a:gd name="connsiteX11" fmla="*/ 391886 w 3466682"/>
              <a:gd name="connsiteY11" fmla="*/ 1879042 h 2180493"/>
              <a:gd name="connsiteX12" fmla="*/ 261257 w 3466682"/>
              <a:gd name="connsiteY12" fmla="*/ 1919235 h 2180493"/>
              <a:gd name="connsiteX13" fmla="*/ 130629 w 3466682"/>
              <a:gd name="connsiteY13" fmla="*/ 1607737 h 2180493"/>
              <a:gd name="connsiteX14" fmla="*/ 271306 w 3466682"/>
              <a:gd name="connsiteY14" fmla="*/ 693337 h 2180493"/>
              <a:gd name="connsiteX15" fmla="*/ 70339 w 3466682"/>
              <a:gd name="connsiteY15" fmla="*/ 562708 h 2180493"/>
              <a:gd name="connsiteX16" fmla="*/ 10049 w 3466682"/>
              <a:gd name="connsiteY16" fmla="*/ 361741 h 2180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66682" h="2180493">
                <a:moveTo>
                  <a:pt x="10049" y="361741"/>
                </a:moveTo>
                <a:lnTo>
                  <a:pt x="0" y="70339"/>
                </a:lnTo>
                <a:lnTo>
                  <a:pt x="1527350" y="0"/>
                </a:lnTo>
                <a:lnTo>
                  <a:pt x="2461846" y="70339"/>
                </a:lnTo>
                <a:lnTo>
                  <a:pt x="3356150" y="763675"/>
                </a:lnTo>
                <a:lnTo>
                  <a:pt x="3466682" y="1969477"/>
                </a:lnTo>
                <a:lnTo>
                  <a:pt x="2461846" y="2180493"/>
                </a:lnTo>
                <a:lnTo>
                  <a:pt x="1758462" y="1879042"/>
                </a:lnTo>
                <a:lnTo>
                  <a:pt x="1647930" y="874207"/>
                </a:lnTo>
                <a:lnTo>
                  <a:pt x="602901" y="502418"/>
                </a:lnTo>
                <a:lnTo>
                  <a:pt x="542611" y="1587640"/>
                </a:lnTo>
                <a:lnTo>
                  <a:pt x="391886" y="1879042"/>
                </a:lnTo>
                <a:lnTo>
                  <a:pt x="261257" y="1919235"/>
                </a:lnTo>
                <a:lnTo>
                  <a:pt x="130629" y="1607737"/>
                </a:lnTo>
                <a:lnTo>
                  <a:pt x="271306" y="693337"/>
                </a:lnTo>
                <a:lnTo>
                  <a:pt x="70339" y="562708"/>
                </a:lnTo>
                <a:lnTo>
                  <a:pt x="10049" y="361741"/>
                </a:lnTo>
                <a:close/>
              </a:path>
            </a:pathLst>
          </a:custGeom>
          <a:solidFill>
            <a:schemeClr val="tx1"/>
          </a:solidFill>
          <a:ln>
            <a:noFill/>
          </a:ln>
          <a:effectLst/>
          <a:scene3d>
            <a:camera prst="orthographicFront" fov="0">
              <a:rot lat="0" lon="0" rev="0"/>
            </a:camera>
            <a:lightRig rig="contrasting" dir="t">
              <a:rot lat="0" lon="0" rev="12000000"/>
            </a:lightRig>
          </a:scene3d>
          <a:sp3d prstMaterial="powder">
            <a:bevelT h="50800"/>
          </a:sp3d>
          <a:extLst>
            <a:ext uri="{53640926-AAD7-44d8-BBD7-CCE9431645EC}">
              <a14:shadowObscured xmlns:a14="http://schemas.microsoft.com/office/drawing/2007/7/7/main" xmlns=""/>
            </a:ext>
          </a:extLst>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de-AT" sz="2400" dirty="0" smtClean="0">
              <a:solidFill>
                <a:schemeClr val="tx1"/>
              </a:solidFill>
            </a:endParaRPr>
          </a:p>
        </p:txBody>
      </p:sp>
    </p:spTree>
    <p:extLst>
      <p:ext uri="{BB962C8B-B14F-4D97-AF65-F5344CB8AC3E}">
        <p14:creationId xmlns:p14="http://schemas.microsoft.com/office/powerpoint/2007/7/12/main" xmlns="" val="379951759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9"/>
                                        </p:tgtEl>
                                      </p:cBhvr>
                                    </p:animEffect>
                                    <p:set>
                                      <p:cBhvr>
                                        <p:cTn id="22" dur="1" fill="hold">
                                          <p:stCondLst>
                                            <p:cond delay="499"/>
                                          </p:stCondLst>
                                        </p:cTn>
                                        <p:tgtEl>
                                          <p:spTgt spid="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10"/>
                                        </p:tgtEl>
                                      </p:cBhvr>
                                    </p:animEffect>
                                    <p:set>
                                      <p:cBhvr>
                                        <p:cTn id="27" dur="1" fill="hold">
                                          <p:stCondLst>
                                            <p:cond delay="499"/>
                                          </p:stCondLst>
                                        </p:cTn>
                                        <p:tgtEl>
                                          <p:spTgt spid="10"/>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12"/>
                                        </p:tgtEl>
                                      </p:cBhvr>
                                    </p:animEffect>
                                    <p:set>
                                      <p:cBhvr>
                                        <p:cTn id="32"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2" grpId="0" animBg="1"/>
    </p:bld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10</TotalTime>
  <Words>1236</Words>
  <Application>Microsoft Office PowerPoint</Application>
  <PresentationFormat>On-screen Show (4:3)</PresentationFormat>
  <Paragraphs>297</Paragraphs>
  <Slides>42</Slides>
  <Notes>42</Notes>
  <HiddenSlides>2</HiddenSlides>
  <MMClips>0</MMClips>
  <ScaleCrop>false</ScaleCrop>
  <HeadingPairs>
    <vt:vector size="4" baseType="variant">
      <vt:variant>
        <vt:lpstr>Theme</vt:lpstr>
      </vt:variant>
      <vt:variant>
        <vt:i4>2</vt:i4>
      </vt:variant>
      <vt:variant>
        <vt:lpstr>Slide Titles</vt:lpstr>
      </vt:variant>
      <vt:variant>
        <vt:i4>42</vt:i4>
      </vt:variant>
    </vt:vector>
  </HeadingPairs>
  <TitlesOfParts>
    <vt:vector size="44" baseType="lpstr">
      <vt:lpstr>TechEd09_Europe</vt:lpstr>
      <vt:lpstr>TechEd09_Europe template</vt:lpstr>
      <vt:lpstr>Slide 1</vt:lpstr>
      <vt:lpstr>Patterns for Always-Responsive Apps &amp; Services</vt:lpstr>
      <vt:lpstr>Session Objectives And Takeaways</vt:lpstr>
      <vt:lpstr>Story through our Thoughts...</vt:lpstr>
      <vt:lpstr>Maritime Comm. System</vt:lpstr>
      <vt:lpstr>Asynchronous Everywhere!?</vt:lpstr>
      <vt:lpstr>Story through our Thoughts...</vt:lpstr>
      <vt:lpstr>Need for a Metaphor</vt:lpstr>
      <vt:lpstr>The Metaphor for Async...</vt:lpstr>
      <vt:lpstr>Always Responsiv in Services</vt:lpstr>
      <vt:lpstr>Commands, Jobs and Queues</vt:lpstr>
      <vt:lpstr>Commands, Jobs and Queues</vt:lpstr>
      <vt:lpstr>Results form Async Jobs</vt:lpstr>
      <vt:lpstr>The job-pattern</vt:lpstr>
      <vt:lpstr>Everything is a Job…</vt:lpstr>
      <vt:lpstr>Story through our Thoughts...</vt:lpstr>
      <vt:lpstr>MSMQ, CCR, TPL... ???</vt:lpstr>
      <vt:lpstr>CCR from Robotics Studio</vt:lpstr>
      <vt:lpstr>CCR Workings</vt:lpstr>
      <vt:lpstr>.NET 4.0 Task Parallel Library</vt:lpstr>
      <vt:lpstr>Task Library of the CCR 4.0</vt:lpstr>
      <vt:lpstr>CCR and .NET 4 Task Parallel Library</vt:lpstr>
      <vt:lpstr>These things go hand-in-hand with scaling up</vt:lpstr>
      <vt:lpstr>Thoughts about scale-up</vt:lpstr>
      <vt:lpstr>Story through our Thoughts...</vt:lpstr>
      <vt:lpstr>Communication Challenges</vt:lpstr>
      <vt:lpstr>Failsafe, async. Communication</vt:lpstr>
      <vt:lpstr>How-to Structure the Bus?</vt:lpstr>
      <vt:lpstr>A Bus is a complex thing!</vt:lpstr>
      <vt:lpstr>Big things not necessary, always</vt:lpstr>
      <vt:lpstr>Considerations on the Bus! </vt:lpstr>
      <vt:lpstr>Alternative approach for the Bus</vt:lpstr>
      <vt:lpstr>Complete Walk-Through – Client</vt:lpstr>
      <vt:lpstr>Complete Walk-Through – Service</vt:lpstr>
      <vt:lpstr>A Complete Walk-Through</vt:lpstr>
      <vt:lpstr>Story through our Thoughts...</vt:lpstr>
      <vt:lpstr>The Bus – Tech-Hints – WCF</vt:lpstr>
      <vt:lpstr>The Client – Tech-Hints</vt:lpstr>
      <vt:lpstr>Conclusion, Summary</vt:lpstr>
      <vt:lpstr>Slide 40</vt:lpstr>
      <vt:lpstr>Slide 41</vt:lpstr>
      <vt:lpstr>Slide 42</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Mario Szpuszta</dc:creator>
  <dc:description>tech·ed Europe 2009</dc:description>
  <cp:lastModifiedBy>cn_user</cp:lastModifiedBy>
  <cp:revision>38</cp:revision>
  <dcterms:created xsi:type="dcterms:W3CDTF">2009-09-23T08:03:53Z</dcterms:created>
  <dcterms:modified xsi:type="dcterms:W3CDTF">2009-11-11T16:06:30Z</dcterms:modified>
</cp:coreProperties>
</file>