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50"/>
  </p:notesMasterIdLst>
  <p:handoutMasterIdLst>
    <p:handoutMasterId r:id="rId51"/>
  </p:handoutMasterIdLst>
  <p:sldIdLst>
    <p:sldId id="256" r:id="rId3"/>
    <p:sldId id="257" r:id="rId4"/>
    <p:sldId id="283" r:id="rId5"/>
    <p:sldId id="292" r:id="rId6"/>
    <p:sldId id="287" r:id="rId7"/>
    <p:sldId id="284" r:id="rId8"/>
    <p:sldId id="285" r:id="rId9"/>
    <p:sldId id="286" r:id="rId10"/>
    <p:sldId id="288" r:id="rId11"/>
    <p:sldId id="289" r:id="rId12"/>
    <p:sldId id="293" r:id="rId13"/>
    <p:sldId id="290" r:id="rId14"/>
    <p:sldId id="294" r:id="rId15"/>
    <p:sldId id="295" r:id="rId16"/>
    <p:sldId id="296" r:id="rId17"/>
    <p:sldId id="297" r:id="rId18"/>
    <p:sldId id="291" r:id="rId19"/>
    <p:sldId id="299" r:id="rId20"/>
    <p:sldId id="300" r:id="rId21"/>
    <p:sldId id="301" r:id="rId22"/>
    <p:sldId id="302" r:id="rId23"/>
    <p:sldId id="304" r:id="rId24"/>
    <p:sldId id="305" r:id="rId25"/>
    <p:sldId id="306" r:id="rId26"/>
    <p:sldId id="307" r:id="rId27"/>
    <p:sldId id="309" r:id="rId28"/>
    <p:sldId id="310" r:id="rId29"/>
    <p:sldId id="311" r:id="rId30"/>
    <p:sldId id="312" r:id="rId31"/>
    <p:sldId id="314" r:id="rId32"/>
    <p:sldId id="313" r:id="rId33"/>
    <p:sldId id="315" r:id="rId34"/>
    <p:sldId id="316" r:id="rId35"/>
    <p:sldId id="308" r:id="rId36"/>
    <p:sldId id="317" r:id="rId37"/>
    <p:sldId id="318" r:id="rId38"/>
    <p:sldId id="319" r:id="rId39"/>
    <p:sldId id="320" r:id="rId40"/>
    <p:sldId id="321" r:id="rId41"/>
    <p:sldId id="322" r:id="rId42"/>
    <p:sldId id="323" r:id="rId43"/>
    <p:sldId id="324" r:id="rId44"/>
    <p:sldId id="298" r:id="rId45"/>
    <p:sldId id="274" r:id="rId46"/>
    <p:sldId id="282" r:id="rId47"/>
    <p:sldId id="325" r:id="rId48"/>
    <p:sldId id="280" r:id="rId4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0456" autoAdjust="0"/>
  </p:normalViewPr>
  <p:slideViewPr>
    <p:cSldViewPr snapToGrid="0">
      <p:cViewPr varScale="1">
        <p:scale>
          <a:sx n="98" d="100"/>
          <a:sy n="98" d="100"/>
        </p:scale>
        <p:origin x="-45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BD722B-B873-4BC2-93B9-4B067E733D9B}" type="doc">
      <dgm:prSet loTypeId="urn:microsoft.com/office/officeart/2005/8/layout/hierarchy4" loCatId="list" qsTypeId="urn:microsoft.com/office/officeart/2005/8/quickstyle/simple1" qsCatId="simple" csTypeId="urn:microsoft.com/office/officeart/2005/8/colors/accent2_2" csCatId="accent2" phldr="1"/>
      <dgm:spPr/>
      <dgm:t>
        <a:bodyPr/>
        <a:lstStyle/>
        <a:p>
          <a:endParaRPr lang="en-US"/>
        </a:p>
      </dgm:t>
    </dgm:pt>
    <dgm:pt modelId="{A23251C6-52BE-49CD-B8FD-99BA3290FF78}">
      <dgm:prSet phldrT="[Text]"/>
      <dgm:spPr/>
      <dgm:t>
        <a:bodyPr/>
        <a:lstStyle/>
        <a:p>
          <a:pPr algn="ctr"/>
          <a:r>
            <a:rPr lang="en-US" dirty="0" smtClean="0">
              <a:effectLst>
                <a:outerShdw blurRad="38100" dist="38100" dir="2700000" algn="tl">
                  <a:srgbClr val="000000">
                    <a:alpha val="43137"/>
                  </a:srgbClr>
                </a:outerShdw>
              </a:effectLst>
            </a:rPr>
            <a:t>UI</a:t>
          </a:r>
          <a:endParaRPr lang="en-US" dirty="0">
            <a:effectLst>
              <a:outerShdw blurRad="38100" dist="38100" dir="2700000" algn="tl">
                <a:srgbClr val="000000">
                  <a:alpha val="43137"/>
                </a:srgbClr>
              </a:outerShdw>
            </a:effectLst>
          </a:endParaRPr>
        </a:p>
      </dgm:t>
    </dgm:pt>
    <dgm:pt modelId="{1F95837E-B224-4730-B15D-B0F1BDC6BF51}" type="parTrans" cxnId="{13F8C2D2-D9D4-473D-9028-8F0766DA3719}">
      <dgm:prSet/>
      <dgm:spPr/>
      <dgm:t>
        <a:bodyPr/>
        <a:lstStyle/>
        <a:p>
          <a:pPr algn="l"/>
          <a:endParaRPr lang="en-US">
            <a:solidFill>
              <a:schemeClr val="bg2"/>
            </a:solidFill>
          </a:endParaRPr>
        </a:p>
      </dgm:t>
    </dgm:pt>
    <dgm:pt modelId="{443F54A1-2D4F-4B86-8472-A5545CD3AEF4}" type="sibTrans" cxnId="{13F8C2D2-D9D4-473D-9028-8F0766DA3719}">
      <dgm:prSet/>
      <dgm:spPr/>
      <dgm:t>
        <a:bodyPr/>
        <a:lstStyle/>
        <a:p>
          <a:pPr algn="l"/>
          <a:endParaRPr lang="en-US">
            <a:solidFill>
              <a:schemeClr val="bg2"/>
            </a:solidFill>
          </a:endParaRPr>
        </a:p>
      </dgm:t>
    </dgm:pt>
    <dgm:pt modelId="{4ABBA3DB-094B-4663-AA6A-9F59EA1CC5E4}">
      <dgm:prSet phldrT="[Text]"/>
      <dgm:spPr/>
      <dgm:t>
        <a:bodyPr/>
        <a:lstStyle/>
        <a:p>
          <a:pPr algn="ctr"/>
          <a:r>
            <a:rPr lang="en-US" dirty="0" smtClean="0">
              <a:effectLst>
                <a:outerShdw blurRad="38100" dist="38100" dir="2700000" algn="tl">
                  <a:srgbClr val="000000">
                    <a:alpha val="43137"/>
                  </a:srgbClr>
                </a:outerShdw>
              </a:effectLst>
            </a:rPr>
            <a:t>BL</a:t>
          </a:r>
          <a:endParaRPr lang="en-US" dirty="0">
            <a:effectLst>
              <a:outerShdw blurRad="38100" dist="38100" dir="2700000" algn="tl">
                <a:srgbClr val="000000">
                  <a:alpha val="43137"/>
                </a:srgbClr>
              </a:outerShdw>
            </a:effectLst>
          </a:endParaRPr>
        </a:p>
      </dgm:t>
    </dgm:pt>
    <dgm:pt modelId="{986DB99E-1B88-4A53-BD00-89FF1FB0C7D2}" type="parTrans" cxnId="{9843DD4B-13C4-4ACF-9A4F-78CDBEF6C20E}">
      <dgm:prSet/>
      <dgm:spPr/>
      <dgm:t>
        <a:bodyPr/>
        <a:lstStyle/>
        <a:p>
          <a:pPr algn="l"/>
          <a:endParaRPr lang="en-US">
            <a:solidFill>
              <a:schemeClr val="bg2"/>
            </a:solidFill>
          </a:endParaRPr>
        </a:p>
      </dgm:t>
    </dgm:pt>
    <dgm:pt modelId="{745D6700-9ECF-42CC-9AFC-160D94A7D61D}" type="sibTrans" cxnId="{9843DD4B-13C4-4ACF-9A4F-78CDBEF6C20E}">
      <dgm:prSet/>
      <dgm:spPr/>
      <dgm:t>
        <a:bodyPr/>
        <a:lstStyle/>
        <a:p>
          <a:pPr algn="l"/>
          <a:endParaRPr lang="en-US">
            <a:solidFill>
              <a:schemeClr val="bg2"/>
            </a:solidFill>
          </a:endParaRPr>
        </a:p>
      </dgm:t>
    </dgm:pt>
    <dgm:pt modelId="{1DD059FC-E1CD-4375-ACCC-219A99E9AD7B}">
      <dgm:prSet phldrT="[Text]"/>
      <dgm:spPr/>
      <dgm:t>
        <a:bodyPr/>
        <a:lstStyle/>
        <a:p>
          <a:pPr algn="ctr"/>
          <a:r>
            <a:rPr lang="en-US" dirty="0" smtClean="0">
              <a:effectLst>
                <a:outerShdw blurRad="38100" dist="38100" dir="2700000" algn="tl">
                  <a:srgbClr val="000000">
                    <a:alpha val="43137"/>
                  </a:srgbClr>
                </a:outerShdw>
              </a:effectLst>
            </a:rPr>
            <a:t>DAL</a:t>
          </a:r>
          <a:endParaRPr lang="en-US" dirty="0">
            <a:effectLst>
              <a:outerShdw blurRad="38100" dist="38100" dir="2700000" algn="tl">
                <a:srgbClr val="000000">
                  <a:alpha val="43137"/>
                </a:srgbClr>
              </a:outerShdw>
            </a:effectLst>
          </a:endParaRPr>
        </a:p>
      </dgm:t>
    </dgm:pt>
    <dgm:pt modelId="{847FD9A5-3A84-4A66-8B2B-9A093991D6DA}" type="parTrans" cxnId="{470135D8-8EC2-4EB2-A53F-8749D35DE53D}">
      <dgm:prSet/>
      <dgm:spPr/>
      <dgm:t>
        <a:bodyPr/>
        <a:lstStyle/>
        <a:p>
          <a:pPr algn="l"/>
          <a:endParaRPr lang="en-US">
            <a:solidFill>
              <a:schemeClr val="bg2"/>
            </a:solidFill>
          </a:endParaRPr>
        </a:p>
      </dgm:t>
    </dgm:pt>
    <dgm:pt modelId="{C9AFD006-6BD5-426E-993C-6B98105F1266}" type="sibTrans" cxnId="{470135D8-8EC2-4EB2-A53F-8749D35DE53D}">
      <dgm:prSet/>
      <dgm:spPr/>
      <dgm:t>
        <a:bodyPr/>
        <a:lstStyle/>
        <a:p>
          <a:pPr algn="l"/>
          <a:endParaRPr lang="en-US">
            <a:solidFill>
              <a:schemeClr val="bg2"/>
            </a:solidFill>
          </a:endParaRPr>
        </a:p>
      </dgm:t>
    </dgm:pt>
    <dgm:pt modelId="{589D5A55-2785-4EA9-97C5-73B7810EF30C}">
      <dgm:prSet phldrT="[Text]"/>
      <dgm:spPr/>
      <dgm:t>
        <a:bodyPr/>
        <a:lstStyle/>
        <a:p>
          <a:pPr algn="ctr"/>
          <a:r>
            <a:rPr lang="en-US" dirty="0" smtClean="0">
              <a:effectLst>
                <a:outerShdw blurRad="38100" dist="38100" dir="2700000" algn="tl">
                  <a:srgbClr val="000000">
                    <a:alpha val="43137"/>
                  </a:srgbClr>
                </a:outerShdw>
              </a:effectLst>
            </a:rPr>
            <a:t>Services</a:t>
          </a:r>
          <a:endParaRPr lang="en-US" dirty="0">
            <a:effectLst>
              <a:outerShdw blurRad="38100" dist="38100" dir="2700000" algn="tl">
                <a:srgbClr val="000000">
                  <a:alpha val="43137"/>
                </a:srgbClr>
              </a:outerShdw>
            </a:effectLst>
          </a:endParaRPr>
        </a:p>
      </dgm:t>
    </dgm:pt>
    <dgm:pt modelId="{23DDF66E-73F6-438D-A141-BC28E45885CC}" type="parTrans" cxnId="{21D515A1-4B9F-4BC1-83DC-FE891FA3BEDB}">
      <dgm:prSet/>
      <dgm:spPr/>
      <dgm:t>
        <a:bodyPr/>
        <a:lstStyle/>
        <a:p>
          <a:endParaRPr lang="en-US"/>
        </a:p>
      </dgm:t>
    </dgm:pt>
    <dgm:pt modelId="{A9BF14EF-CBBA-4B34-8F5C-AB3F66AC45E3}" type="sibTrans" cxnId="{21D515A1-4B9F-4BC1-83DC-FE891FA3BEDB}">
      <dgm:prSet/>
      <dgm:spPr/>
      <dgm:t>
        <a:bodyPr/>
        <a:lstStyle/>
        <a:p>
          <a:endParaRPr lang="en-US"/>
        </a:p>
      </dgm:t>
    </dgm:pt>
    <dgm:pt modelId="{33435730-5ADE-4D46-A25B-36AE1F19BC0C}" type="pres">
      <dgm:prSet presAssocID="{7FBD722B-B873-4BC2-93B9-4B067E733D9B}" presName="Name0" presStyleCnt="0">
        <dgm:presLayoutVars>
          <dgm:chPref val="1"/>
          <dgm:dir/>
          <dgm:animOne val="branch"/>
          <dgm:animLvl val="lvl"/>
          <dgm:resizeHandles/>
        </dgm:presLayoutVars>
      </dgm:prSet>
      <dgm:spPr/>
      <dgm:t>
        <a:bodyPr/>
        <a:lstStyle/>
        <a:p>
          <a:endParaRPr lang="en-US"/>
        </a:p>
      </dgm:t>
    </dgm:pt>
    <dgm:pt modelId="{D487AE45-7C60-4B0C-B5AB-FC241E405DA7}" type="pres">
      <dgm:prSet presAssocID="{A23251C6-52BE-49CD-B8FD-99BA3290FF78}" presName="vertOne" presStyleCnt="0"/>
      <dgm:spPr/>
      <dgm:t>
        <a:bodyPr/>
        <a:lstStyle/>
        <a:p>
          <a:endParaRPr lang="en-US"/>
        </a:p>
      </dgm:t>
    </dgm:pt>
    <dgm:pt modelId="{C8FBB27E-FF29-46DC-B761-74ADEE257588}" type="pres">
      <dgm:prSet presAssocID="{A23251C6-52BE-49CD-B8FD-99BA3290FF78}" presName="txOne" presStyleLbl="node0" presStyleIdx="0" presStyleCnt="1" custLinFactNeighborY="22438">
        <dgm:presLayoutVars>
          <dgm:chPref val="3"/>
        </dgm:presLayoutVars>
      </dgm:prSet>
      <dgm:spPr/>
      <dgm:t>
        <a:bodyPr/>
        <a:lstStyle/>
        <a:p>
          <a:endParaRPr lang="en-US"/>
        </a:p>
      </dgm:t>
    </dgm:pt>
    <dgm:pt modelId="{E016997E-80B8-4BE4-AD5A-3F2504372883}" type="pres">
      <dgm:prSet presAssocID="{A23251C6-52BE-49CD-B8FD-99BA3290FF78}" presName="parTransOne" presStyleCnt="0"/>
      <dgm:spPr/>
      <dgm:t>
        <a:bodyPr/>
        <a:lstStyle/>
        <a:p>
          <a:endParaRPr lang="en-US"/>
        </a:p>
      </dgm:t>
    </dgm:pt>
    <dgm:pt modelId="{5932F3BA-C8A4-4760-9F77-7046BCA39C2B}" type="pres">
      <dgm:prSet presAssocID="{A23251C6-52BE-49CD-B8FD-99BA3290FF78}" presName="horzOne" presStyleCnt="0"/>
      <dgm:spPr/>
      <dgm:t>
        <a:bodyPr/>
        <a:lstStyle/>
        <a:p>
          <a:endParaRPr lang="en-US"/>
        </a:p>
      </dgm:t>
    </dgm:pt>
    <dgm:pt modelId="{845788CA-FF62-4263-9A8E-EFCA74265036}" type="pres">
      <dgm:prSet presAssocID="{589D5A55-2785-4EA9-97C5-73B7810EF30C}" presName="vertTwo" presStyleCnt="0"/>
      <dgm:spPr/>
      <dgm:t>
        <a:bodyPr/>
        <a:lstStyle/>
        <a:p>
          <a:endParaRPr lang="en-US"/>
        </a:p>
      </dgm:t>
    </dgm:pt>
    <dgm:pt modelId="{9533F330-315E-47B0-BE31-3DB9000A9B81}" type="pres">
      <dgm:prSet presAssocID="{589D5A55-2785-4EA9-97C5-73B7810EF30C}" presName="txTwo" presStyleLbl="node2" presStyleIdx="0" presStyleCnt="1">
        <dgm:presLayoutVars>
          <dgm:chPref val="3"/>
        </dgm:presLayoutVars>
      </dgm:prSet>
      <dgm:spPr/>
      <dgm:t>
        <a:bodyPr/>
        <a:lstStyle/>
        <a:p>
          <a:endParaRPr lang="en-US"/>
        </a:p>
      </dgm:t>
    </dgm:pt>
    <dgm:pt modelId="{25D356AC-84CA-4612-9262-71B727D96EFE}" type="pres">
      <dgm:prSet presAssocID="{589D5A55-2785-4EA9-97C5-73B7810EF30C}" presName="parTransTwo" presStyleCnt="0"/>
      <dgm:spPr/>
      <dgm:t>
        <a:bodyPr/>
        <a:lstStyle/>
        <a:p>
          <a:endParaRPr lang="en-US"/>
        </a:p>
      </dgm:t>
    </dgm:pt>
    <dgm:pt modelId="{345E4FAF-08A6-49FB-93F6-9830230B4157}" type="pres">
      <dgm:prSet presAssocID="{589D5A55-2785-4EA9-97C5-73B7810EF30C}" presName="horzTwo" presStyleCnt="0"/>
      <dgm:spPr/>
      <dgm:t>
        <a:bodyPr/>
        <a:lstStyle/>
        <a:p>
          <a:endParaRPr lang="en-US"/>
        </a:p>
      </dgm:t>
    </dgm:pt>
    <dgm:pt modelId="{2A3F44C2-5E95-49EA-B3EE-1CFB34EF2BF6}" type="pres">
      <dgm:prSet presAssocID="{4ABBA3DB-094B-4663-AA6A-9F59EA1CC5E4}" presName="vertThree" presStyleCnt="0"/>
      <dgm:spPr/>
    </dgm:pt>
    <dgm:pt modelId="{BA18C4BB-EC21-4D03-9D68-9F9B62BAE78E}" type="pres">
      <dgm:prSet presAssocID="{4ABBA3DB-094B-4663-AA6A-9F59EA1CC5E4}" presName="txThree" presStyleLbl="node3" presStyleIdx="0" presStyleCnt="1">
        <dgm:presLayoutVars>
          <dgm:chPref val="3"/>
        </dgm:presLayoutVars>
      </dgm:prSet>
      <dgm:spPr/>
      <dgm:t>
        <a:bodyPr/>
        <a:lstStyle/>
        <a:p>
          <a:endParaRPr lang="en-US"/>
        </a:p>
      </dgm:t>
    </dgm:pt>
    <dgm:pt modelId="{B3E39405-70AD-4DC3-9702-236B676C427B}" type="pres">
      <dgm:prSet presAssocID="{4ABBA3DB-094B-4663-AA6A-9F59EA1CC5E4}" presName="parTransThree" presStyleCnt="0"/>
      <dgm:spPr/>
    </dgm:pt>
    <dgm:pt modelId="{78F1CD3D-1227-410B-B61F-39D6C5445032}" type="pres">
      <dgm:prSet presAssocID="{4ABBA3DB-094B-4663-AA6A-9F59EA1CC5E4}" presName="horzThree" presStyleCnt="0"/>
      <dgm:spPr/>
    </dgm:pt>
    <dgm:pt modelId="{26CC9AD3-4FB1-43E5-B674-811A52374B6F}" type="pres">
      <dgm:prSet presAssocID="{1DD059FC-E1CD-4375-ACCC-219A99E9AD7B}" presName="vertFour" presStyleCnt="0">
        <dgm:presLayoutVars>
          <dgm:chPref val="3"/>
        </dgm:presLayoutVars>
      </dgm:prSet>
      <dgm:spPr/>
      <dgm:t>
        <a:bodyPr/>
        <a:lstStyle/>
        <a:p>
          <a:endParaRPr lang="en-US"/>
        </a:p>
      </dgm:t>
    </dgm:pt>
    <dgm:pt modelId="{BC48A58F-E8AB-4EFB-8471-C27AB8E8CBAF}" type="pres">
      <dgm:prSet presAssocID="{1DD059FC-E1CD-4375-ACCC-219A99E9AD7B}" presName="txFour" presStyleLbl="node4" presStyleIdx="0" presStyleCnt="1">
        <dgm:presLayoutVars>
          <dgm:chPref val="3"/>
        </dgm:presLayoutVars>
      </dgm:prSet>
      <dgm:spPr/>
      <dgm:t>
        <a:bodyPr/>
        <a:lstStyle/>
        <a:p>
          <a:endParaRPr lang="en-US"/>
        </a:p>
      </dgm:t>
    </dgm:pt>
    <dgm:pt modelId="{D388D8CB-3F19-4327-80AF-39684F654CE0}" type="pres">
      <dgm:prSet presAssocID="{1DD059FC-E1CD-4375-ACCC-219A99E9AD7B}" presName="horzFour" presStyleCnt="0"/>
      <dgm:spPr/>
      <dgm:t>
        <a:bodyPr/>
        <a:lstStyle/>
        <a:p>
          <a:endParaRPr lang="en-US"/>
        </a:p>
      </dgm:t>
    </dgm:pt>
  </dgm:ptLst>
  <dgm:cxnLst>
    <dgm:cxn modelId="{D4D1789A-EA2A-4B25-94C7-216004CDFEDD}" type="presOf" srcId="{589D5A55-2785-4EA9-97C5-73B7810EF30C}" destId="{9533F330-315E-47B0-BE31-3DB9000A9B81}" srcOrd="0" destOrd="0" presId="urn:microsoft.com/office/officeart/2005/8/layout/hierarchy4"/>
    <dgm:cxn modelId="{470135D8-8EC2-4EB2-A53F-8749D35DE53D}" srcId="{4ABBA3DB-094B-4663-AA6A-9F59EA1CC5E4}" destId="{1DD059FC-E1CD-4375-ACCC-219A99E9AD7B}" srcOrd="0" destOrd="0" parTransId="{847FD9A5-3A84-4A66-8B2B-9A093991D6DA}" sibTransId="{C9AFD006-6BD5-426E-993C-6B98105F1266}"/>
    <dgm:cxn modelId="{433DE109-B70D-4A45-841E-06B7B3BB2309}" type="presOf" srcId="{A23251C6-52BE-49CD-B8FD-99BA3290FF78}" destId="{C8FBB27E-FF29-46DC-B761-74ADEE257588}" srcOrd="0" destOrd="0" presId="urn:microsoft.com/office/officeart/2005/8/layout/hierarchy4"/>
    <dgm:cxn modelId="{16CD3EDA-D494-4FB1-8609-F4697A5E8DBA}" type="presOf" srcId="{4ABBA3DB-094B-4663-AA6A-9F59EA1CC5E4}" destId="{BA18C4BB-EC21-4D03-9D68-9F9B62BAE78E}" srcOrd="0" destOrd="0" presId="urn:microsoft.com/office/officeart/2005/8/layout/hierarchy4"/>
    <dgm:cxn modelId="{8755D7B6-3A1C-4FF7-A287-E48F0F046CCC}" type="presOf" srcId="{1DD059FC-E1CD-4375-ACCC-219A99E9AD7B}" destId="{BC48A58F-E8AB-4EFB-8471-C27AB8E8CBAF}" srcOrd="0" destOrd="0" presId="urn:microsoft.com/office/officeart/2005/8/layout/hierarchy4"/>
    <dgm:cxn modelId="{9843DD4B-13C4-4ACF-9A4F-78CDBEF6C20E}" srcId="{589D5A55-2785-4EA9-97C5-73B7810EF30C}" destId="{4ABBA3DB-094B-4663-AA6A-9F59EA1CC5E4}" srcOrd="0" destOrd="0" parTransId="{986DB99E-1B88-4A53-BD00-89FF1FB0C7D2}" sibTransId="{745D6700-9ECF-42CC-9AFC-160D94A7D61D}"/>
    <dgm:cxn modelId="{13F8C2D2-D9D4-473D-9028-8F0766DA3719}" srcId="{7FBD722B-B873-4BC2-93B9-4B067E733D9B}" destId="{A23251C6-52BE-49CD-B8FD-99BA3290FF78}" srcOrd="0" destOrd="0" parTransId="{1F95837E-B224-4730-B15D-B0F1BDC6BF51}" sibTransId="{443F54A1-2D4F-4B86-8472-A5545CD3AEF4}"/>
    <dgm:cxn modelId="{21D515A1-4B9F-4BC1-83DC-FE891FA3BEDB}" srcId="{A23251C6-52BE-49CD-B8FD-99BA3290FF78}" destId="{589D5A55-2785-4EA9-97C5-73B7810EF30C}" srcOrd="0" destOrd="0" parTransId="{23DDF66E-73F6-438D-A141-BC28E45885CC}" sibTransId="{A9BF14EF-CBBA-4B34-8F5C-AB3F66AC45E3}"/>
    <dgm:cxn modelId="{3708C39D-CF4F-4165-9DDA-D5FFD3A5F01E}" type="presOf" srcId="{7FBD722B-B873-4BC2-93B9-4B067E733D9B}" destId="{33435730-5ADE-4D46-A25B-36AE1F19BC0C}" srcOrd="0" destOrd="0" presId="urn:microsoft.com/office/officeart/2005/8/layout/hierarchy4"/>
    <dgm:cxn modelId="{C1AEE289-5AE5-4879-904B-78A4A89015E9}" type="presParOf" srcId="{33435730-5ADE-4D46-A25B-36AE1F19BC0C}" destId="{D487AE45-7C60-4B0C-B5AB-FC241E405DA7}" srcOrd="0" destOrd="0" presId="urn:microsoft.com/office/officeart/2005/8/layout/hierarchy4"/>
    <dgm:cxn modelId="{99CC13AF-7E66-4720-8410-DE5F3C54DBAE}" type="presParOf" srcId="{D487AE45-7C60-4B0C-B5AB-FC241E405DA7}" destId="{C8FBB27E-FF29-46DC-B761-74ADEE257588}" srcOrd="0" destOrd="0" presId="urn:microsoft.com/office/officeart/2005/8/layout/hierarchy4"/>
    <dgm:cxn modelId="{28D8922E-2315-4423-8D2F-B13CE68202F6}" type="presParOf" srcId="{D487AE45-7C60-4B0C-B5AB-FC241E405DA7}" destId="{E016997E-80B8-4BE4-AD5A-3F2504372883}" srcOrd="1" destOrd="0" presId="urn:microsoft.com/office/officeart/2005/8/layout/hierarchy4"/>
    <dgm:cxn modelId="{FBBC5414-79B8-4342-942C-6D9596B77A51}" type="presParOf" srcId="{D487AE45-7C60-4B0C-B5AB-FC241E405DA7}" destId="{5932F3BA-C8A4-4760-9F77-7046BCA39C2B}" srcOrd="2" destOrd="0" presId="urn:microsoft.com/office/officeart/2005/8/layout/hierarchy4"/>
    <dgm:cxn modelId="{99065C08-6082-4AD1-B5CA-B5CA434F40D9}" type="presParOf" srcId="{5932F3BA-C8A4-4760-9F77-7046BCA39C2B}" destId="{845788CA-FF62-4263-9A8E-EFCA74265036}" srcOrd="0" destOrd="0" presId="urn:microsoft.com/office/officeart/2005/8/layout/hierarchy4"/>
    <dgm:cxn modelId="{A2C5C2E8-DC8E-4706-9BEE-E62FB3CB4683}" type="presParOf" srcId="{845788CA-FF62-4263-9A8E-EFCA74265036}" destId="{9533F330-315E-47B0-BE31-3DB9000A9B81}" srcOrd="0" destOrd="0" presId="urn:microsoft.com/office/officeart/2005/8/layout/hierarchy4"/>
    <dgm:cxn modelId="{27D96961-A9F9-4871-9DA1-D1B135573BFB}" type="presParOf" srcId="{845788CA-FF62-4263-9A8E-EFCA74265036}" destId="{25D356AC-84CA-4612-9262-71B727D96EFE}" srcOrd="1" destOrd="0" presId="urn:microsoft.com/office/officeart/2005/8/layout/hierarchy4"/>
    <dgm:cxn modelId="{26E19798-FA22-455B-AD7D-13CCF36B0C57}" type="presParOf" srcId="{845788CA-FF62-4263-9A8E-EFCA74265036}" destId="{345E4FAF-08A6-49FB-93F6-9830230B4157}" srcOrd="2" destOrd="0" presId="urn:microsoft.com/office/officeart/2005/8/layout/hierarchy4"/>
    <dgm:cxn modelId="{98F9E33E-DD72-4EDA-81F5-47D9C7F60382}" type="presParOf" srcId="{345E4FAF-08A6-49FB-93F6-9830230B4157}" destId="{2A3F44C2-5E95-49EA-B3EE-1CFB34EF2BF6}" srcOrd="0" destOrd="0" presId="urn:microsoft.com/office/officeart/2005/8/layout/hierarchy4"/>
    <dgm:cxn modelId="{99E24027-0169-4F04-BD29-E27FE8DF4107}" type="presParOf" srcId="{2A3F44C2-5E95-49EA-B3EE-1CFB34EF2BF6}" destId="{BA18C4BB-EC21-4D03-9D68-9F9B62BAE78E}" srcOrd="0" destOrd="0" presId="urn:microsoft.com/office/officeart/2005/8/layout/hierarchy4"/>
    <dgm:cxn modelId="{9D17ADB2-6AFA-456C-9B66-D5A25E98B38E}" type="presParOf" srcId="{2A3F44C2-5E95-49EA-B3EE-1CFB34EF2BF6}" destId="{B3E39405-70AD-4DC3-9702-236B676C427B}" srcOrd="1" destOrd="0" presId="urn:microsoft.com/office/officeart/2005/8/layout/hierarchy4"/>
    <dgm:cxn modelId="{68115C3B-0B14-4238-B6E5-9BC8C85832C5}" type="presParOf" srcId="{2A3F44C2-5E95-49EA-B3EE-1CFB34EF2BF6}" destId="{78F1CD3D-1227-410B-B61F-39D6C5445032}" srcOrd="2" destOrd="0" presId="urn:microsoft.com/office/officeart/2005/8/layout/hierarchy4"/>
    <dgm:cxn modelId="{BA82E072-E7F3-4C2F-BB98-FE9E8692E682}" type="presParOf" srcId="{78F1CD3D-1227-410B-B61F-39D6C5445032}" destId="{26CC9AD3-4FB1-43E5-B674-811A52374B6F}" srcOrd="0" destOrd="0" presId="urn:microsoft.com/office/officeart/2005/8/layout/hierarchy4"/>
    <dgm:cxn modelId="{D1C1FABD-B789-477E-93A2-2FE5E569F3C7}" type="presParOf" srcId="{26CC9AD3-4FB1-43E5-B674-811A52374B6F}" destId="{BC48A58F-E8AB-4EFB-8471-C27AB8E8CBAF}" srcOrd="0" destOrd="0" presId="urn:microsoft.com/office/officeart/2005/8/layout/hierarchy4"/>
    <dgm:cxn modelId="{28E57790-4D53-4342-AB2A-0420D9D16767}" type="presParOf" srcId="{26CC9AD3-4FB1-43E5-B674-811A52374B6F}" destId="{D388D8CB-3F19-4327-80AF-39684F654CE0}" srcOrd="1" destOrd="0" presId="urn:microsoft.com/office/officeart/2005/8/layout/hierarchy4"/>
  </dgm:cxnLst>
  <dgm:bg>
    <a:solidFill>
      <a:schemeClr val="accent2"/>
    </a:solid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BD722B-B873-4BC2-93B9-4B067E733D9B}" type="doc">
      <dgm:prSet loTypeId="urn:microsoft.com/office/officeart/2005/8/layout/hierarchy4" loCatId="list" qsTypeId="urn:microsoft.com/office/officeart/2005/8/quickstyle/simple1" qsCatId="simple" csTypeId="urn:microsoft.com/office/officeart/2005/8/colors/accent2_2" csCatId="accent2" phldr="1"/>
      <dgm:spPr/>
      <dgm:t>
        <a:bodyPr/>
        <a:lstStyle/>
        <a:p>
          <a:endParaRPr lang="en-US"/>
        </a:p>
      </dgm:t>
    </dgm:pt>
    <dgm:pt modelId="{A23251C6-52BE-49CD-B8FD-99BA3290FF78}">
      <dgm:prSet phldrT="[Text]"/>
      <dgm:spPr/>
      <dgm:t>
        <a:bodyPr/>
        <a:lstStyle/>
        <a:p>
          <a:pPr algn="ctr"/>
          <a:r>
            <a:rPr lang="en-US" dirty="0" smtClean="0">
              <a:effectLst>
                <a:outerShdw blurRad="38100" dist="38100" dir="2700000" algn="tl">
                  <a:srgbClr val="000000">
                    <a:alpha val="43137"/>
                  </a:srgbClr>
                </a:outerShdw>
              </a:effectLst>
            </a:rPr>
            <a:t>UI</a:t>
          </a:r>
          <a:endParaRPr lang="en-US" dirty="0">
            <a:effectLst>
              <a:outerShdw blurRad="38100" dist="38100" dir="2700000" algn="tl">
                <a:srgbClr val="000000">
                  <a:alpha val="43137"/>
                </a:srgbClr>
              </a:outerShdw>
            </a:effectLst>
          </a:endParaRPr>
        </a:p>
      </dgm:t>
    </dgm:pt>
    <dgm:pt modelId="{1F95837E-B224-4730-B15D-B0F1BDC6BF51}" type="parTrans" cxnId="{13F8C2D2-D9D4-473D-9028-8F0766DA3719}">
      <dgm:prSet/>
      <dgm:spPr/>
      <dgm:t>
        <a:bodyPr/>
        <a:lstStyle/>
        <a:p>
          <a:pPr algn="l"/>
          <a:endParaRPr lang="en-US">
            <a:solidFill>
              <a:schemeClr val="bg2"/>
            </a:solidFill>
          </a:endParaRPr>
        </a:p>
      </dgm:t>
    </dgm:pt>
    <dgm:pt modelId="{443F54A1-2D4F-4B86-8472-A5545CD3AEF4}" type="sibTrans" cxnId="{13F8C2D2-D9D4-473D-9028-8F0766DA3719}">
      <dgm:prSet/>
      <dgm:spPr/>
      <dgm:t>
        <a:bodyPr/>
        <a:lstStyle/>
        <a:p>
          <a:pPr algn="l"/>
          <a:endParaRPr lang="en-US">
            <a:solidFill>
              <a:schemeClr val="bg2"/>
            </a:solidFill>
          </a:endParaRPr>
        </a:p>
      </dgm:t>
    </dgm:pt>
    <dgm:pt modelId="{4ABBA3DB-094B-4663-AA6A-9F59EA1CC5E4}">
      <dgm:prSet phldrT="[Text]"/>
      <dgm:spPr/>
      <dgm:t>
        <a:bodyPr/>
        <a:lstStyle/>
        <a:p>
          <a:pPr algn="ctr"/>
          <a:r>
            <a:rPr lang="en-US" dirty="0" smtClean="0">
              <a:effectLst>
                <a:outerShdw blurRad="38100" dist="38100" dir="2700000" algn="tl">
                  <a:srgbClr val="000000">
                    <a:alpha val="43137"/>
                  </a:srgbClr>
                </a:outerShdw>
              </a:effectLst>
            </a:rPr>
            <a:t>BL</a:t>
          </a:r>
          <a:endParaRPr lang="en-US" dirty="0">
            <a:effectLst>
              <a:outerShdw blurRad="38100" dist="38100" dir="2700000" algn="tl">
                <a:srgbClr val="000000">
                  <a:alpha val="43137"/>
                </a:srgbClr>
              </a:outerShdw>
            </a:effectLst>
          </a:endParaRPr>
        </a:p>
      </dgm:t>
    </dgm:pt>
    <dgm:pt modelId="{986DB99E-1B88-4A53-BD00-89FF1FB0C7D2}" type="parTrans" cxnId="{9843DD4B-13C4-4ACF-9A4F-78CDBEF6C20E}">
      <dgm:prSet/>
      <dgm:spPr/>
      <dgm:t>
        <a:bodyPr/>
        <a:lstStyle/>
        <a:p>
          <a:pPr algn="l"/>
          <a:endParaRPr lang="en-US">
            <a:solidFill>
              <a:schemeClr val="bg2"/>
            </a:solidFill>
          </a:endParaRPr>
        </a:p>
      </dgm:t>
    </dgm:pt>
    <dgm:pt modelId="{745D6700-9ECF-42CC-9AFC-160D94A7D61D}" type="sibTrans" cxnId="{9843DD4B-13C4-4ACF-9A4F-78CDBEF6C20E}">
      <dgm:prSet/>
      <dgm:spPr/>
      <dgm:t>
        <a:bodyPr/>
        <a:lstStyle/>
        <a:p>
          <a:pPr algn="l"/>
          <a:endParaRPr lang="en-US">
            <a:solidFill>
              <a:schemeClr val="bg2"/>
            </a:solidFill>
          </a:endParaRPr>
        </a:p>
      </dgm:t>
    </dgm:pt>
    <dgm:pt modelId="{1DD059FC-E1CD-4375-ACCC-219A99E9AD7B}">
      <dgm:prSet phldrT="[Text]"/>
      <dgm:spPr/>
      <dgm:t>
        <a:bodyPr/>
        <a:lstStyle/>
        <a:p>
          <a:pPr algn="ctr"/>
          <a:r>
            <a:rPr lang="en-US" dirty="0" smtClean="0">
              <a:effectLst>
                <a:outerShdw blurRad="38100" dist="38100" dir="2700000" algn="tl">
                  <a:srgbClr val="000000">
                    <a:alpha val="43137"/>
                  </a:srgbClr>
                </a:outerShdw>
              </a:effectLst>
            </a:rPr>
            <a:t>DAL</a:t>
          </a:r>
          <a:endParaRPr lang="en-US" dirty="0">
            <a:effectLst>
              <a:outerShdw blurRad="38100" dist="38100" dir="2700000" algn="tl">
                <a:srgbClr val="000000">
                  <a:alpha val="43137"/>
                </a:srgbClr>
              </a:outerShdw>
            </a:effectLst>
          </a:endParaRPr>
        </a:p>
      </dgm:t>
    </dgm:pt>
    <dgm:pt modelId="{847FD9A5-3A84-4A66-8B2B-9A093991D6DA}" type="parTrans" cxnId="{470135D8-8EC2-4EB2-A53F-8749D35DE53D}">
      <dgm:prSet/>
      <dgm:spPr/>
      <dgm:t>
        <a:bodyPr/>
        <a:lstStyle/>
        <a:p>
          <a:pPr algn="l"/>
          <a:endParaRPr lang="en-US">
            <a:solidFill>
              <a:schemeClr val="bg2"/>
            </a:solidFill>
          </a:endParaRPr>
        </a:p>
      </dgm:t>
    </dgm:pt>
    <dgm:pt modelId="{C9AFD006-6BD5-426E-993C-6B98105F1266}" type="sibTrans" cxnId="{470135D8-8EC2-4EB2-A53F-8749D35DE53D}">
      <dgm:prSet/>
      <dgm:spPr/>
      <dgm:t>
        <a:bodyPr/>
        <a:lstStyle/>
        <a:p>
          <a:pPr algn="l"/>
          <a:endParaRPr lang="en-US">
            <a:solidFill>
              <a:schemeClr val="bg2"/>
            </a:solidFill>
          </a:endParaRPr>
        </a:p>
      </dgm:t>
    </dgm:pt>
    <dgm:pt modelId="{589D5A55-2785-4EA9-97C5-73B7810EF30C}">
      <dgm:prSet phldrT="[Text]"/>
      <dgm:spPr/>
      <dgm:t>
        <a:bodyPr/>
        <a:lstStyle/>
        <a:p>
          <a:pPr algn="ctr"/>
          <a:r>
            <a:rPr lang="en-US" dirty="0" smtClean="0">
              <a:effectLst>
                <a:outerShdw blurRad="38100" dist="38100" dir="2700000" algn="tl">
                  <a:srgbClr val="000000">
                    <a:alpha val="43137"/>
                  </a:srgbClr>
                </a:outerShdw>
              </a:effectLst>
            </a:rPr>
            <a:t>Services</a:t>
          </a:r>
          <a:endParaRPr lang="en-US" dirty="0">
            <a:effectLst>
              <a:outerShdw blurRad="38100" dist="38100" dir="2700000" algn="tl">
                <a:srgbClr val="000000">
                  <a:alpha val="43137"/>
                </a:srgbClr>
              </a:outerShdw>
            </a:effectLst>
          </a:endParaRPr>
        </a:p>
      </dgm:t>
    </dgm:pt>
    <dgm:pt modelId="{23DDF66E-73F6-438D-A141-BC28E45885CC}" type="parTrans" cxnId="{21D515A1-4B9F-4BC1-83DC-FE891FA3BEDB}">
      <dgm:prSet/>
      <dgm:spPr/>
      <dgm:t>
        <a:bodyPr/>
        <a:lstStyle/>
        <a:p>
          <a:endParaRPr lang="en-US"/>
        </a:p>
      </dgm:t>
    </dgm:pt>
    <dgm:pt modelId="{A9BF14EF-CBBA-4B34-8F5C-AB3F66AC45E3}" type="sibTrans" cxnId="{21D515A1-4B9F-4BC1-83DC-FE891FA3BEDB}">
      <dgm:prSet/>
      <dgm:spPr/>
      <dgm:t>
        <a:bodyPr/>
        <a:lstStyle/>
        <a:p>
          <a:endParaRPr lang="en-US"/>
        </a:p>
      </dgm:t>
    </dgm:pt>
    <dgm:pt modelId="{33435730-5ADE-4D46-A25B-36AE1F19BC0C}" type="pres">
      <dgm:prSet presAssocID="{7FBD722B-B873-4BC2-93B9-4B067E733D9B}" presName="Name0" presStyleCnt="0">
        <dgm:presLayoutVars>
          <dgm:chPref val="1"/>
          <dgm:dir/>
          <dgm:animOne val="branch"/>
          <dgm:animLvl val="lvl"/>
          <dgm:resizeHandles/>
        </dgm:presLayoutVars>
      </dgm:prSet>
      <dgm:spPr/>
      <dgm:t>
        <a:bodyPr/>
        <a:lstStyle/>
        <a:p>
          <a:endParaRPr lang="en-US"/>
        </a:p>
      </dgm:t>
    </dgm:pt>
    <dgm:pt modelId="{D487AE45-7C60-4B0C-B5AB-FC241E405DA7}" type="pres">
      <dgm:prSet presAssocID="{A23251C6-52BE-49CD-B8FD-99BA3290FF78}" presName="vertOne" presStyleCnt="0"/>
      <dgm:spPr/>
      <dgm:t>
        <a:bodyPr/>
        <a:lstStyle/>
        <a:p>
          <a:endParaRPr lang="en-US"/>
        </a:p>
      </dgm:t>
    </dgm:pt>
    <dgm:pt modelId="{C8FBB27E-FF29-46DC-B761-74ADEE257588}" type="pres">
      <dgm:prSet presAssocID="{A23251C6-52BE-49CD-B8FD-99BA3290FF78}" presName="txOne" presStyleLbl="node0" presStyleIdx="0" presStyleCnt="1" custLinFactNeighborY="22438">
        <dgm:presLayoutVars>
          <dgm:chPref val="3"/>
        </dgm:presLayoutVars>
      </dgm:prSet>
      <dgm:spPr/>
      <dgm:t>
        <a:bodyPr/>
        <a:lstStyle/>
        <a:p>
          <a:endParaRPr lang="en-US"/>
        </a:p>
      </dgm:t>
    </dgm:pt>
    <dgm:pt modelId="{E016997E-80B8-4BE4-AD5A-3F2504372883}" type="pres">
      <dgm:prSet presAssocID="{A23251C6-52BE-49CD-B8FD-99BA3290FF78}" presName="parTransOne" presStyleCnt="0"/>
      <dgm:spPr/>
      <dgm:t>
        <a:bodyPr/>
        <a:lstStyle/>
        <a:p>
          <a:endParaRPr lang="en-US"/>
        </a:p>
      </dgm:t>
    </dgm:pt>
    <dgm:pt modelId="{5932F3BA-C8A4-4760-9F77-7046BCA39C2B}" type="pres">
      <dgm:prSet presAssocID="{A23251C6-52BE-49CD-B8FD-99BA3290FF78}" presName="horzOne" presStyleCnt="0"/>
      <dgm:spPr/>
      <dgm:t>
        <a:bodyPr/>
        <a:lstStyle/>
        <a:p>
          <a:endParaRPr lang="en-US"/>
        </a:p>
      </dgm:t>
    </dgm:pt>
    <dgm:pt modelId="{845788CA-FF62-4263-9A8E-EFCA74265036}" type="pres">
      <dgm:prSet presAssocID="{589D5A55-2785-4EA9-97C5-73B7810EF30C}" presName="vertTwo" presStyleCnt="0"/>
      <dgm:spPr/>
      <dgm:t>
        <a:bodyPr/>
        <a:lstStyle/>
        <a:p>
          <a:endParaRPr lang="en-US"/>
        </a:p>
      </dgm:t>
    </dgm:pt>
    <dgm:pt modelId="{9533F330-315E-47B0-BE31-3DB9000A9B81}" type="pres">
      <dgm:prSet presAssocID="{589D5A55-2785-4EA9-97C5-73B7810EF30C}" presName="txTwo" presStyleLbl="node2" presStyleIdx="0" presStyleCnt="1">
        <dgm:presLayoutVars>
          <dgm:chPref val="3"/>
        </dgm:presLayoutVars>
      </dgm:prSet>
      <dgm:spPr/>
      <dgm:t>
        <a:bodyPr/>
        <a:lstStyle/>
        <a:p>
          <a:endParaRPr lang="en-US"/>
        </a:p>
      </dgm:t>
    </dgm:pt>
    <dgm:pt modelId="{25D356AC-84CA-4612-9262-71B727D96EFE}" type="pres">
      <dgm:prSet presAssocID="{589D5A55-2785-4EA9-97C5-73B7810EF30C}" presName="parTransTwo" presStyleCnt="0"/>
      <dgm:spPr/>
      <dgm:t>
        <a:bodyPr/>
        <a:lstStyle/>
        <a:p>
          <a:endParaRPr lang="en-US"/>
        </a:p>
      </dgm:t>
    </dgm:pt>
    <dgm:pt modelId="{345E4FAF-08A6-49FB-93F6-9830230B4157}" type="pres">
      <dgm:prSet presAssocID="{589D5A55-2785-4EA9-97C5-73B7810EF30C}" presName="horzTwo" presStyleCnt="0"/>
      <dgm:spPr/>
      <dgm:t>
        <a:bodyPr/>
        <a:lstStyle/>
        <a:p>
          <a:endParaRPr lang="en-US"/>
        </a:p>
      </dgm:t>
    </dgm:pt>
    <dgm:pt modelId="{2A3F44C2-5E95-49EA-B3EE-1CFB34EF2BF6}" type="pres">
      <dgm:prSet presAssocID="{4ABBA3DB-094B-4663-AA6A-9F59EA1CC5E4}" presName="vertThree" presStyleCnt="0"/>
      <dgm:spPr/>
    </dgm:pt>
    <dgm:pt modelId="{BA18C4BB-EC21-4D03-9D68-9F9B62BAE78E}" type="pres">
      <dgm:prSet presAssocID="{4ABBA3DB-094B-4663-AA6A-9F59EA1CC5E4}" presName="txThree" presStyleLbl="node3" presStyleIdx="0" presStyleCnt="1">
        <dgm:presLayoutVars>
          <dgm:chPref val="3"/>
        </dgm:presLayoutVars>
      </dgm:prSet>
      <dgm:spPr/>
      <dgm:t>
        <a:bodyPr/>
        <a:lstStyle/>
        <a:p>
          <a:endParaRPr lang="en-US"/>
        </a:p>
      </dgm:t>
    </dgm:pt>
    <dgm:pt modelId="{B3E39405-70AD-4DC3-9702-236B676C427B}" type="pres">
      <dgm:prSet presAssocID="{4ABBA3DB-094B-4663-AA6A-9F59EA1CC5E4}" presName="parTransThree" presStyleCnt="0"/>
      <dgm:spPr/>
    </dgm:pt>
    <dgm:pt modelId="{78F1CD3D-1227-410B-B61F-39D6C5445032}" type="pres">
      <dgm:prSet presAssocID="{4ABBA3DB-094B-4663-AA6A-9F59EA1CC5E4}" presName="horzThree" presStyleCnt="0"/>
      <dgm:spPr/>
    </dgm:pt>
    <dgm:pt modelId="{26CC9AD3-4FB1-43E5-B674-811A52374B6F}" type="pres">
      <dgm:prSet presAssocID="{1DD059FC-E1CD-4375-ACCC-219A99E9AD7B}" presName="vertFour" presStyleCnt="0">
        <dgm:presLayoutVars>
          <dgm:chPref val="3"/>
        </dgm:presLayoutVars>
      </dgm:prSet>
      <dgm:spPr/>
      <dgm:t>
        <a:bodyPr/>
        <a:lstStyle/>
        <a:p>
          <a:endParaRPr lang="en-US"/>
        </a:p>
      </dgm:t>
    </dgm:pt>
    <dgm:pt modelId="{BC48A58F-E8AB-4EFB-8471-C27AB8E8CBAF}" type="pres">
      <dgm:prSet presAssocID="{1DD059FC-E1CD-4375-ACCC-219A99E9AD7B}" presName="txFour" presStyleLbl="node4" presStyleIdx="0" presStyleCnt="1">
        <dgm:presLayoutVars>
          <dgm:chPref val="3"/>
        </dgm:presLayoutVars>
      </dgm:prSet>
      <dgm:spPr/>
      <dgm:t>
        <a:bodyPr/>
        <a:lstStyle/>
        <a:p>
          <a:endParaRPr lang="en-US"/>
        </a:p>
      </dgm:t>
    </dgm:pt>
    <dgm:pt modelId="{D388D8CB-3F19-4327-80AF-39684F654CE0}" type="pres">
      <dgm:prSet presAssocID="{1DD059FC-E1CD-4375-ACCC-219A99E9AD7B}" presName="horzFour" presStyleCnt="0"/>
      <dgm:spPr/>
      <dgm:t>
        <a:bodyPr/>
        <a:lstStyle/>
        <a:p>
          <a:endParaRPr lang="en-US"/>
        </a:p>
      </dgm:t>
    </dgm:pt>
  </dgm:ptLst>
  <dgm:cxnLst>
    <dgm:cxn modelId="{470135D8-8EC2-4EB2-A53F-8749D35DE53D}" srcId="{4ABBA3DB-094B-4663-AA6A-9F59EA1CC5E4}" destId="{1DD059FC-E1CD-4375-ACCC-219A99E9AD7B}" srcOrd="0" destOrd="0" parTransId="{847FD9A5-3A84-4A66-8B2B-9A093991D6DA}" sibTransId="{C9AFD006-6BD5-426E-993C-6B98105F1266}"/>
    <dgm:cxn modelId="{1E95B674-9CDC-4A3F-A28A-F72FB2B604D3}" type="presOf" srcId="{1DD059FC-E1CD-4375-ACCC-219A99E9AD7B}" destId="{BC48A58F-E8AB-4EFB-8471-C27AB8E8CBAF}" srcOrd="0" destOrd="0" presId="urn:microsoft.com/office/officeart/2005/8/layout/hierarchy4"/>
    <dgm:cxn modelId="{FFCBDCA2-7360-4788-BA51-71851D17559D}" type="presOf" srcId="{A23251C6-52BE-49CD-B8FD-99BA3290FF78}" destId="{C8FBB27E-FF29-46DC-B761-74ADEE257588}" srcOrd="0" destOrd="0" presId="urn:microsoft.com/office/officeart/2005/8/layout/hierarchy4"/>
    <dgm:cxn modelId="{CB9097D8-131F-4C6D-9252-6F46766E1EB0}" type="presOf" srcId="{589D5A55-2785-4EA9-97C5-73B7810EF30C}" destId="{9533F330-315E-47B0-BE31-3DB9000A9B81}" srcOrd="0" destOrd="0" presId="urn:microsoft.com/office/officeart/2005/8/layout/hierarchy4"/>
    <dgm:cxn modelId="{9843DD4B-13C4-4ACF-9A4F-78CDBEF6C20E}" srcId="{589D5A55-2785-4EA9-97C5-73B7810EF30C}" destId="{4ABBA3DB-094B-4663-AA6A-9F59EA1CC5E4}" srcOrd="0" destOrd="0" parTransId="{986DB99E-1B88-4A53-BD00-89FF1FB0C7D2}" sibTransId="{745D6700-9ECF-42CC-9AFC-160D94A7D61D}"/>
    <dgm:cxn modelId="{13F8C2D2-D9D4-473D-9028-8F0766DA3719}" srcId="{7FBD722B-B873-4BC2-93B9-4B067E733D9B}" destId="{A23251C6-52BE-49CD-B8FD-99BA3290FF78}" srcOrd="0" destOrd="0" parTransId="{1F95837E-B224-4730-B15D-B0F1BDC6BF51}" sibTransId="{443F54A1-2D4F-4B86-8472-A5545CD3AEF4}"/>
    <dgm:cxn modelId="{2D4E93BF-4820-4F6F-A8A3-D138E9647192}" type="presOf" srcId="{4ABBA3DB-094B-4663-AA6A-9F59EA1CC5E4}" destId="{BA18C4BB-EC21-4D03-9D68-9F9B62BAE78E}" srcOrd="0" destOrd="0" presId="urn:microsoft.com/office/officeart/2005/8/layout/hierarchy4"/>
    <dgm:cxn modelId="{21D515A1-4B9F-4BC1-83DC-FE891FA3BEDB}" srcId="{A23251C6-52BE-49CD-B8FD-99BA3290FF78}" destId="{589D5A55-2785-4EA9-97C5-73B7810EF30C}" srcOrd="0" destOrd="0" parTransId="{23DDF66E-73F6-438D-A141-BC28E45885CC}" sibTransId="{A9BF14EF-CBBA-4B34-8F5C-AB3F66AC45E3}"/>
    <dgm:cxn modelId="{3C15F0E4-780C-40E9-9221-2754295B3DF9}" type="presOf" srcId="{7FBD722B-B873-4BC2-93B9-4B067E733D9B}" destId="{33435730-5ADE-4D46-A25B-36AE1F19BC0C}" srcOrd="0" destOrd="0" presId="urn:microsoft.com/office/officeart/2005/8/layout/hierarchy4"/>
    <dgm:cxn modelId="{7C4B7EB4-6C5A-4EDF-8D28-D547BDE1F076}" type="presParOf" srcId="{33435730-5ADE-4D46-A25B-36AE1F19BC0C}" destId="{D487AE45-7C60-4B0C-B5AB-FC241E405DA7}" srcOrd="0" destOrd="0" presId="urn:microsoft.com/office/officeart/2005/8/layout/hierarchy4"/>
    <dgm:cxn modelId="{72E494FE-9CF9-4CA6-A467-AEDDF70B1500}" type="presParOf" srcId="{D487AE45-7C60-4B0C-B5AB-FC241E405DA7}" destId="{C8FBB27E-FF29-46DC-B761-74ADEE257588}" srcOrd="0" destOrd="0" presId="urn:microsoft.com/office/officeart/2005/8/layout/hierarchy4"/>
    <dgm:cxn modelId="{327122E0-C938-465E-A183-6E23A49EB909}" type="presParOf" srcId="{D487AE45-7C60-4B0C-B5AB-FC241E405DA7}" destId="{E016997E-80B8-4BE4-AD5A-3F2504372883}" srcOrd="1" destOrd="0" presId="urn:microsoft.com/office/officeart/2005/8/layout/hierarchy4"/>
    <dgm:cxn modelId="{7A3CA100-D384-413B-AA49-C2EAD080BDCC}" type="presParOf" srcId="{D487AE45-7C60-4B0C-B5AB-FC241E405DA7}" destId="{5932F3BA-C8A4-4760-9F77-7046BCA39C2B}" srcOrd="2" destOrd="0" presId="urn:microsoft.com/office/officeart/2005/8/layout/hierarchy4"/>
    <dgm:cxn modelId="{CA8DB4E4-BBE9-4434-AE05-874A6D91EAB2}" type="presParOf" srcId="{5932F3BA-C8A4-4760-9F77-7046BCA39C2B}" destId="{845788CA-FF62-4263-9A8E-EFCA74265036}" srcOrd="0" destOrd="0" presId="urn:microsoft.com/office/officeart/2005/8/layout/hierarchy4"/>
    <dgm:cxn modelId="{48FE356E-F888-4BD2-A8D9-EBD0C0A84F4E}" type="presParOf" srcId="{845788CA-FF62-4263-9A8E-EFCA74265036}" destId="{9533F330-315E-47B0-BE31-3DB9000A9B81}" srcOrd="0" destOrd="0" presId="urn:microsoft.com/office/officeart/2005/8/layout/hierarchy4"/>
    <dgm:cxn modelId="{34413833-F217-4969-A1F9-C651BCDD0CCC}" type="presParOf" srcId="{845788CA-FF62-4263-9A8E-EFCA74265036}" destId="{25D356AC-84CA-4612-9262-71B727D96EFE}" srcOrd="1" destOrd="0" presId="urn:microsoft.com/office/officeart/2005/8/layout/hierarchy4"/>
    <dgm:cxn modelId="{AFF60E95-2264-4958-B707-97BF43DEC20F}" type="presParOf" srcId="{845788CA-FF62-4263-9A8E-EFCA74265036}" destId="{345E4FAF-08A6-49FB-93F6-9830230B4157}" srcOrd="2" destOrd="0" presId="urn:microsoft.com/office/officeart/2005/8/layout/hierarchy4"/>
    <dgm:cxn modelId="{52514D34-B94A-472C-B33C-F01B04DA9E13}" type="presParOf" srcId="{345E4FAF-08A6-49FB-93F6-9830230B4157}" destId="{2A3F44C2-5E95-49EA-B3EE-1CFB34EF2BF6}" srcOrd="0" destOrd="0" presId="urn:microsoft.com/office/officeart/2005/8/layout/hierarchy4"/>
    <dgm:cxn modelId="{340D75F8-AC14-49E4-8130-BE678BC61E0C}" type="presParOf" srcId="{2A3F44C2-5E95-49EA-B3EE-1CFB34EF2BF6}" destId="{BA18C4BB-EC21-4D03-9D68-9F9B62BAE78E}" srcOrd="0" destOrd="0" presId="urn:microsoft.com/office/officeart/2005/8/layout/hierarchy4"/>
    <dgm:cxn modelId="{9CC40E50-A8C9-4C0B-AE99-555FF961D69A}" type="presParOf" srcId="{2A3F44C2-5E95-49EA-B3EE-1CFB34EF2BF6}" destId="{B3E39405-70AD-4DC3-9702-236B676C427B}" srcOrd="1" destOrd="0" presId="urn:microsoft.com/office/officeart/2005/8/layout/hierarchy4"/>
    <dgm:cxn modelId="{AD700BE7-4E15-4D31-8E56-BC03C4FA7A38}" type="presParOf" srcId="{2A3F44C2-5E95-49EA-B3EE-1CFB34EF2BF6}" destId="{78F1CD3D-1227-410B-B61F-39D6C5445032}" srcOrd="2" destOrd="0" presId="urn:microsoft.com/office/officeart/2005/8/layout/hierarchy4"/>
    <dgm:cxn modelId="{38387744-C9EB-4E0B-8956-3CF2BB4FC48C}" type="presParOf" srcId="{78F1CD3D-1227-410B-B61F-39D6C5445032}" destId="{26CC9AD3-4FB1-43E5-B674-811A52374B6F}" srcOrd="0" destOrd="0" presId="urn:microsoft.com/office/officeart/2005/8/layout/hierarchy4"/>
    <dgm:cxn modelId="{3DE533D3-2109-462F-B216-E7A73D99FE3E}" type="presParOf" srcId="{26CC9AD3-4FB1-43E5-B674-811A52374B6F}" destId="{BC48A58F-E8AB-4EFB-8471-C27AB8E8CBAF}" srcOrd="0" destOrd="0" presId="urn:microsoft.com/office/officeart/2005/8/layout/hierarchy4"/>
    <dgm:cxn modelId="{6FFE6255-97A7-4FC1-9BAE-63E8DAD060D5}" type="presParOf" srcId="{26CC9AD3-4FB1-43E5-B674-811A52374B6F}" destId="{D388D8CB-3F19-4327-80AF-39684F654CE0}" srcOrd="1" destOrd="0" presId="urn:microsoft.com/office/officeart/2005/8/layout/hierarchy4"/>
  </dgm:cxnLst>
  <dgm:bg>
    <a:solidFill>
      <a:schemeClr val="accent2"/>
    </a:solid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BD722B-B873-4BC2-93B9-4B067E733D9B}" type="doc">
      <dgm:prSet loTypeId="urn:microsoft.com/office/officeart/2005/8/layout/hierarchy4" loCatId="list" qsTypeId="urn:microsoft.com/office/officeart/2005/8/quickstyle/simple1" qsCatId="simple" csTypeId="urn:microsoft.com/office/officeart/2005/8/colors/accent2_2" csCatId="accent2" phldr="1"/>
      <dgm:spPr/>
      <dgm:t>
        <a:bodyPr/>
        <a:lstStyle/>
        <a:p>
          <a:endParaRPr lang="en-US"/>
        </a:p>
      </dgm:t>
    </dgm:pt>
    <dgm:pt modelId="{A23251C6-52BE-49CD-B8FD-99BA3290FF78}">
      <dgm:prSet phldrT="[Text]"/>
      <dgm:spPr/>
      <dgm:t>
        <a:bodyPr/>
        <a:lstStyle/>
        <a:p>
          <a:pPr algn="ctr"/>
          <a:r>
            <a:rPr lang="en-US" dirty="0" smtClean="0">
              <a:effectLst>
                <a:outerShdw blurRad="38100" dist="38100" dir="2700000" algn="tl">
                  <a:srgbClr val="000000">
                    <a:alpha val="43137"/>
                  </a:srgbClr>
                </a:outerShdw>
              </a:effectLst>
            </a:rPr>
            <a:t>Input from User</a:t>
          </a:r>
          <a:endParaRPr lang="en-US" dirty="0">
            <a:effectLst>
              <a:outerShdw blurRad="38100" dist="38100" dir="2700000" algn="tl">
                <a:srgbClr val="000000">
                  <a:alpha val="43137"/>
                </a:srgbClr>
              </a:outerShdw>
            </a:effectLst>
          </a:endParaRPr>
        </a:p>
      </dgm:t>
    </dgm:pt>
    <dgm:pt modelId="{1F95837E-B224-4730-B15D-B0F1BDC6BF51}" type="parTrans" cxnId="{13F8C2D2-D9D4-473D-9028-8F0766DA3719}">
      <dgm:prSet/>
      <dgm:spPr/>
      <dgm:t>
        <a:bodyPr/>
        <a:lstStyle/>
        <a:p>
          <a:pPr algn="l"/>
          <a:endParaRPr lang="en-US">
            <a:solidFill>
              <a:schemeClr val="bg2"/>
            </a:solidFill>
          </a:endParaRPr>
        </a:p>
      </dgm:t>
    </dgm:pt>
    <dgm:pt modelId="{443F54A1-2D4F-4B86-8472-A5545CD3AEF4}" type="sibTrans" cxnId="{13F8C2D2-D9D4-473D-9028-8F0766DA3719}">
      <dgm:prSet/>
      <dgm:spPr/>
      <dgm:t>
        <a:bodyPr/>
        <a:lstStyle/>
        <a:p>
          <a:pPr algn="l"/>
          <a:endParaRPr lang="en-US">
            <a:solidFill>
              <a:schemeClr val="bg2"/>
            </a:solidFill>
          </a:endParaRPr>
        </a:p>
      </dgm:t>
    </dgm:pt>
    <dgm:pt modelId="{4ABBA3DB-094B-4663-AA6A-9F59EA1CC5E4}">
      <dgm:prSet phldrT="[Text]"/>
      <dgm:spPr/>
      <dgm:t>
        <a:bodyPr/>
        <a:lstStyle/>
        <a:p>
          <a:pPr algn="ctr"/>
          <a:r>
            <a:rPr lang="en-US" dirty="0" smtClean="0">
              <a:effectLst>
                <a:outerShdw blurRad="38100" dist="38100" dir="2700000" algn="tl">
                  <a:srgbClr val="000000">
                    <a:alpha val="43137"/>
                  </a:srgbClr>
                </a:outerShdw>
              </a:effectLst>
            </a:rPr>
            <a:t>Rules</a:t>
          </a:r>
          <a:endParaRPr lang="en-US" dirty="0">
            <a:effectLst>
              <a:outerShdw blurRad="38100" dist="38100" dir="2700000" algn="tl">
                <a:srgbClr val="000000">
                  <a:alpha val="43137"/>
                </a:srgbClr>
              </a:outerShdw>
            </a:effectLst>
          </a:endParaRPr>
        </a:p>
      </dgm:t>
    </dgm:pt>
    <dgm:pt modelId="{986DB99E-1B88-4A53-BD00-89FF1FB0C7D2}" type="parTrans" cxnId="{9843DD4B-13C4-4ACF-9A4F-78CDBEF6C20E}">
      <dgm:prSet/>
      <dgm:spPr/>
      <dgm:t>
        <a:bodyPr/>
        <a:lstStyle/>
        <a:p>
          <a:pPr algn="l"/>
          <a:endParaRPr lang="en-US">
            <a:solidFill>
              <a:schemeClr val="bg2"/>
            </a:solidFill>
          </a:endParaRPr>
        </a:p>
      </dgm:t>
    </dgm:pt>
    <dgm:pt modelId="{745D6700-9ECF-42CC-9AFC-160D94A7D61D}" type="sibTrans" cxnId="{9843DD4B-13C4-4ACF-9A4F-78CDBEF6C20E}">
      <dgm:prSet/>
      <dgm:spPr/>
      <dgm:t>
        <a:bodyPr/>
        <a:lstStyle/>
        <a:p>
          <a:pPr algn="l"/>
          <a:endParaRPr lang="en-US">
            <a:solidFill>
              <a:schemeClr val="bg2"/>
            </a:solidFill>
          </a:endParaRPr>
        </a:p>
      </dgm:t>
    </dgm:pt>
    <dgm:pt modelId="{1DD059FC-E1CD-4375-ACCC-219A99E9AD7B}">
      <dgm:prSet phldrT="[Text]"/>
      <dgm:spPr/>
      <dgm:t>
        <a:bodyPr/>
        <a:lstStyle/>
        <a:p>
          <a:pPr algn="ctr"/>
          <a:r>
            <a:rPr lang="en-US" dirty="0" smtClean="0">
              <a:effectLst>
                <a:outerShdw blurRad="38100" dist="38100" dir="2700000" algn="tl">
                  <a:srgbClr val="000000">
                    <a:alpha val="43137"/>
                  </a:srgbClr>
                </a:outerShdw>
              </a:effectLst>
            </a:rPr>
            <a:t>Persistence</a:t>
          </a:r>
          <a:endParaRPr lang="en-US" dirty="0">
            <a:effectLst>
              <a:outerShdw blurRad="38100" dist="38100" dir="2700000" algn="tl">
                <a:srgbClr val="000000">
                  <a:alpha val="43137"/>
                </a:srgbClr>
              </a:outerShdw>
            </a:effectLst>
          </a:endParaRPr>
        </a:p>
      </dgm:t>
    </dgm:pt>
    <dgm:pt modelId="{847FD9A5-3A84-4A66-8B2B-9A093991D6DA}" type="parTrans" cxnId="{470135D8-8EC2-4EB2-A53F-8749D35DE53D}">
      <dgm:prSet/>
      <dgm:spPr/>
      <dgm:t>
        <a:bodyPr/>
        <a:lstStyle/>
        <a:p>
          <a:pPr algn="l"/>
          <a:endParaRPr lang="en-US">
            <a:solidFill>
              <a:schemeClr val="bg2"/>
            </a:solidFill>
          </a:endParaRPr>
        </a:p>
      </dgm:t>
    </dgm:pt>
    <dgm:pt modelId="{C9AFD006-6BD5-426E-993C-6B98105F1266}" type="sibTrans" cxnId="{470135D8-8EC2-4EB2-A53F-8749D35DE53D}">
      <dgm:prSet/>
      <dgm:spPr/>
      <dgm:t>
        <a:bodyPr/>
        <a:lstStyle/>
        <a:p>
          <a:pPr algn="l"/>
          <a:endParaRPr lang="en-US">
            <a:solidFill>
              <a:schemeClr val="bg2"/>
            </a:solidFill>
          </a:endParaRPr>
        </a:p>
      </dgm:t>
    </dgm:pt>
    <dgm:pt modelId="{589D5A55-2785-4EA9-97C5-73B7810EF30C}">
      <dgm:prSet phldrT="[Text]"/>
      <dgm:spPr/>
      <dgm:t>
        <a:bodyPr/>
        <a:lstStyle/>
        <a:p>
          <a:pPr algn="ctr"/>
          <a:r>
            <a:rPr lang="en-US" dirty="0" smtClean="0">
              <a:effectLst>
                <a:outerShdw blurRad="38100" dist="38100" dir="2700000" algn="tl">
                  <a:srgbClr val="000000">
                    <a:alpha val="43137"/>
                  </a:srgbClr>
                </a:outerShdw>
              </a:effectLst>
            </a:rPr>
            <a:t>Validation</a:t>
          </a:r>
          <a:endParaRPr lang="en-US" dirty="0">
            <a:effectLst>
              <a:outerShdw blurRad="38100" dist="38100" dir="2700000" algn="tl">
                <a:srgbClr val="000000">
                  <a:alpha val="43137"/>
                </a:srgbClr>
              </a:outerShdw>
            </a:effectLst>
          </a:endParaRPr>
        </a:p>
      </dgm:t>
    </dgm:pt>
    <dgm:pt modelId="{23DDF66E-73F6-438D-A141-BC28E45885CC}" type="parTrans" cxnId="{21D515A1-4B9F-4BC1-83DC-FE891FA3BEDB}">
      <dgm:prSet/>
      <dgm:spPr/>
      <dgm:t>
        <a:bodyPr/>
        <a:lstStyle/>
        <a:p>
          <a:endParaRPr lang="en-US"/>
        </a:p>
      </dgm:t>
    </dgm:pt>
    <dgm:pt modelId="{A9BF14EF-CBBA-4B34-8F5C-AB3F66AC45E3}" type="sibTrans" cxnId="{21D515A1-4B9F-4BC1-83DC-FE891FA3BEDB}">
      <dgm:prSet/>
      <dgm:spPr/>
      <dgm:t>
        <a:bodyPr/>
        <a:lstStyle/>
        <a:p>
          <a:endParaRPr lang="en-US"/>
        </a:p>
      </dgm:t>
    </dgm:pt>
    <dgm:pt modelId="{33435730-5ADE-4D46-A25B-36AE1F19BC0C}" type="pres">
      <dgm:prSet presAssocID="{7FBD722B-B873-4BC2-93B9-4B067E733D9B}" presName="Name0" presStyleCnt="0">
        <dgm:presLayoutVars>
          <dgm:chPref val="1"/>
          <dgm:dir/>
          <dgm:animOne val="branch"/>
          <dgm:animLvl val="lvl"/>
          <dgm:resizeHandles/>
        </dgm:presLayoutVars>
      </dgm:prSet>
      <dgm:spPr/>
      <dgm:t>
        <a:bodyPr/>
        <a:lstStyle/>
        <a:p>
          <a:endParaRPr lang="en-US"/>
        </a:p>
      </dgm:t>
    </dgm:pt>
    <dgm:pt modelId="{D487AE45-7C60-4B0C-B5AB-FC241E405DA7}" type="pres">
      <dgm:prSet presAssocID="{A23251C6-52BE-49CD-B8FD-99BA3290FF78}" presName="vertOne" presStyleCnt="0"/>
      <dgm:spPr/>
      <dgm:t>
        <a:bodyPr/>
        <a:lstStyle/>
        <a:p>
          <a:endParaRPr lang="en-US"/>
        </a:p>
      </dgm:t>
    </dgm:pt>
    <dgm:pt modelId="{C8FBB27E-FF29-46DC-B761-74ADEE257588}" type="pres">
      <dgm:prSet presAssocID="{A23251C6-52BE-49CD-B8FD-99BA3290FF78}" presName="txOne" presStyleLbl="node0" presStyleIdx="0" presStyleCnt="1" custLinFactNeighborY="22438">
        <dgm:presLayoutVars>
          <dgm:chPref val="3"/>
        </dgm:presLayoutVars>
      </dgm:prSet>
      <dgm:spPr/>
      <dgm:t>
        <a:bodyPr/>
        <a:lstStyle/>
        <a:p>
          <a:endParaRPr lang="en-US"/>
        </a:p>
      </dgm:t>
    </dgm:pt>
    <dgm:pt modelId="{E016997E-80B8-4BE4-AD5A-3F2504372883}" type="pres">
      <dgm:prSet presAssocID="{A23251C6-52BE-49CD-B8FD-99BA3290FF78}" presName="parTransOne" presStyleCnt="0"/>
      <dgm:spPr/>
      <dgm:t>
        <a:bodyPr/>
        <a:lstStyle/>
        <a:p>
          <a:endParaRPr lang="en-US"/>
        </a:p>
      </dgm:t>
    </dgm:pt>
    <dgm:pt modelId="{5932F3BA-C8A4-4760-9F77-7046BCA39C2B}" type="pres">
      <dgm:prSet presAssocID="{A23251C6-52BE-49CD-B8FD-99BA3290FF78}" presName="horzOne" presStyleCnt="0"/>
      <dgm:spPr/>
      <dgm:t>
        <a:bodyPr/>
        <a:lstStyle/>
        <a:p>
          <a:endParaRPr lang="en-US"/>
        </a:p>
      </dgm:t>
    </dgm:pt>
    <dgm:pt modelId="{845788CA-FF62-4263-9A8E-EFCA74265036}" type="pres">
      <dgm:prSet presAssocID="{589D5A55-2785-4EA9-97C5-73B7810EF30C}" presName="vertTwo" presStyleCnt="0"/>
      <dgm:spPr/>
      <dgm:t>
        <a:bodyPr/>
        <a:lstStyle/>
        <a:p>
          <a:endParaRPr lang="en-US"/>
        </a:p>
      </dgm:t>
    </dgm:pt>
    <dgm:pt modelId="{9533F330-315E-47B0-BE31-3DB9000A9B81}" type="pres">
      <dgm:prSet presAssocID="{589D5A55-2785-4EA9-97C5-73B7810EF30C}" presName="txTwo" presStyleLbl="node2" presStyleIdx="0" presStyleCnt="1">
        <dgm:presLayoutVars>
          <dgm:chPref val="3"/>
        </dgm:presLayoutVars>
      </dgm:prSet>
      <dgm:spPr/>
      <dgm:t>
        <a:bodyPr/>
        <a:lstStyle/>
        <a:p>
          <a:endParaRPr lang="en-US"/>
        </a:p>
      </dgm:t>
    </dgm:pt>
    <dgm:pt modelId="{25D356AC-84CA-4612-9262-71B727D96EFE}" type="pres">
      <dgm:prSet presAssocID="{589D5A55-2785-4EA9-97C5-73B7810EF30C}" presName="parTransTwo" presStyleCnt="0"/>
      <dgm:spPr/>
      <dgm:t>
        <a:bodyPr/>
        <a:lstStyle/>
        <a:p>
          <a:endParaRPr lang="en-US"/>
        </a:p>
      </dgm:t>
    </dgm:pt>
    <dgm:pt modelId="{345E4FAF-08A6-49FB-93F6-9830230B4157}" type="pres">
      <dgm:prSet presAssocID="{589D5A55-2785-4EA9-97C5-73B7810EF30C}" presName="horzTwo" presStyleCnt="0"/>
      <dgm:spPr/>
      <dgm:t>
        <a:bodyPr/>
        <a:lstStyle/>
        <a:p>
          <a:endParaRPr lang="en-US"/>
        </a:p>
      </dgm:t>
    </dgm:pt>
    <dgm:pt modelId="{2A3F44C2-5E95-49EA-B3EE-1CFB34EF2BF6}" type="pres">
      <dgm:prSet presAssocID="{4ABBA3DB-094B-4663-AA6A-9F59EA1CC5E4}" presName="vertThree" presStyleCnt="0"/>
      <dgm:spPr/>
    </dgm:pt>
    <dgm:pt modelId="{BA18C4BB-EC21-4D03-9D68-9F9B62BAE78E}" type="pres">
      <dgm:prSet presAssocID="{4ABBA3DB-094B-4663-AA6A-9F59EA1CC5E4}" presName="txThree" presStyleLbl="node3" presStyleIdx="0" presStyleCnt="1">
        <dgm:presLayoutVars>
          <dgm:chPref val="3"/>
        </dgm:presLayoutVars>
      </dgm:prSet>
      <dgm:spPr/>
      <dgm:t>
        <a:bodyPr/>
        <a:lstStyle/>
        <a:p>
          <a:endParaRPr lang="en-US"/>
        </a:p>
      </dgm:t>
    </dgm:pt>
    <dgm:pt modelId="{B3E39405-70AD-4DC3-9702-236B676C427B}" type="pres">
      <dgm:prSet presAssocID="{4ABBA3DB-094B-4663-AA6A-9F59EA1CC5E4}" presName="parTransThree" presStyleCnt="0"/>
      <dgm:spPr/>
    </dgm:pt>
    <dgm:pt modelId="{78F1CD3D-1227-410B-B61F-39D6C5445032}" type="pres">
      <dgm:prSet presAssocID="{4ABBA3DB-094B-4663-AA6A-9F59EA1CC5E4}" presName="horzThree" presStyleCnt="0"/>
      <dgm:spPr/>
    </dgm:pt>
    <dgm:pt modelId="{26CC9AD3-4FB1-43E5-B674-811A52374B6F}" type="pres">
      <dgm:prSet presAssocID="{1DD059FC-E1CD-4375-ACCC-219A99E9AD7B}" presName="vertFour" presStyleCnt="0">
        <dgm:presLayoutVars>
          <dgm:chPref val="3"/>
        </dgm:presLayoutVars>
      </dgm:prSet>
      <dgm:spPr/>
      <dgm:t>
        <a:bodyPr/>
        <a:lstStyle/>
        <a:p>
          <a:endParaRPr lang="en-US"/>
        </a:p>
      </dgm:t>
    </dgm:pt>
    <dgm:pt modelId="{BC48A58F-E8AB-4EFB-8471-C27AB8E8CBAF}" type="pres">
      <dgm:prSet presAssocID="{1DD059FC-E1CD-4375-ACCC-219A99E9AD7B}" presName="txFour" presStyleLbl="node4" presStyleIdx="0" presStyleCnt="1">
        <dgm:presLayoutVars>
          <dgm:chPref val="3"/>
        </dgm:presLayoutVars>
      </dgm:prSet>
      <dgm:spPr/>
      <dgm:t>
        <a:bodyPr/>
        <a:lstStyle/>
        <a:p>
          <a:endParaRPr lang="en-US"/>
        </a:p>
      </dgm:t>
    </dgm:pt>
    <dgm:pt modelId="{D388D8CB-3F19-4327-80AF-39684F654CE0}" type="pres">
      <dgm:prSet presAssocID="{1DD059FC-E1CD-4375-ACCC-219A99E9AD7B}" presName="horzFour" presStyleCnt="0"/>
      <dgm:spPr/>
      <dgm:t>
        <a:bodyPr/>
        <a:lstStyle/>
        <a:p>
          <a:endParaRPr lang="en-US"/>
        </a:p>
      </dgm:t>
    </dgm:pt>
  </dgm:ptLst>
  <dgm:cxnLst>
    <dgm:cxn modelId="{470135D8-8EC2-4EB2-A53F-8749D35DE53D}" srcId="{4ABBA3DB-094B-4663-AA6A-9F59EA1CC5E4}" destId="{1DD059FC-E1CD-4375-ACCC-219A99E9AD7B}" srcOrd="0" destOrd="0" parTransId="{847FD9A5-3A84-4A66-8B2B-9A093991D6DA}" sibTransId="{C9AFD006-6BD5-426E-993C-6B98105F1266}"/>
    <dgm:cxn modelId="{DE602D1C-8F0F-4642-B7B2-936D7B67108A}" type="presOf" srcId="{A23251C6-52BE-49CD-B8FD-99BA3290FF78}" destId="{C8FBB27E-FF29-46DC-B761-74ADEE257588}" srcOrd="0" destOrd="0" presId="urn:microsoft.com/office/officeart/2005/8/layout/hierarchy4"/>
    <dgm:cxn modelId="{39C93897-FFD1-41D1-88CE-61E6633FD831}" type="presOf" srcId="{7FBD722B-B873-4BC2-93B9-4B067E733D9B}" destId="{33435730-5ADE-4D46-A25B-36AE1F19BC0C}" srcOrd="0" destOrd="0" presId="urn:microsoft.com/office/officeart/2005/8/layout/hierarchy4"/>
    <dgm:cxn modelId="{68C82649-6499-4459-80FB-12783E160967}" type="presOf" srcId="{4ABBA3DB-094B-4663-AA6A-9F59EA1CC5E4}" destId="{BA18C4BB-EC21-4D03-9D68-9F9B62BAE78E}" srcOrd="0" destOrd="0" presId="urn:microsoft.com/office/officeart/2005/8/layout/hierarchy4"/>
    <dgm:cxn modelId="{7844385A-F710-4202-AD96-BBC02F97AAE1}" type="presOf" srcId="{1DD059FC-E1CD-4375-ACCC-219A99E9AD7B}" destId="{BC48A58F-E8AB-4EFB-8471-C27AB8E8CBAF}" srcOrd="0" destOrd="0" presId="urn:microsoft.com/office/officeart/2005/8/layout/hierarchy4"/>
    <dgm:cxn modelId="{9843DD4B-13C4-4ACF-9A4F-78CDBEF6C20E}" srcId="{589D5A55-2785-4EA9-97C5-73B7810EF30C}" destId="{4ABBA3DB-094B-4663-AA6A-9F59EA1CC5E4}" srcOrd="0" destOrd="0" parTransId="{986DB99E-1B88-4A53-BD00-89FF1FB0C7D2}" sibTransId="{745D6700-9ECF-42CC-9AFC-160D94A7D61D}"/>
    <dgm:cxn modelId="{13F8C2D2-D9D4-473D-9028-8F0766DA3719}" srcId="{7FBD722B-B873-4BC2-93B9-4B067E733D9B}" destId="{A23251C6-52BE-49CD-B8FD-99BA3290FF78}" srcOrd="0" destOrd="0" parTransId="{1F95837E-B224-4730-B15D-B0F1BDC6BF51}" sibTransId="{443F54A1-2D4F-4B86-8472-A5545CD3AEF4}"/>
    <dgm:cxn modelId="{21D515A1-4B9F-4BC1-83DC-FE891FA3BEDB}" srcId="{A23251C6-52BE-49CD-B8FD-99BA3290FF78}" destId="{589D5A55-2785-4EA9-97C5-73B7810EF30C}" srcOrd="0" destOrd="0" parTransId="{23DDF66E-73F6-438D-A141-BC28E45885CC}" sibTransId="{A9BF14EF-CBBA-4B34-8F5C-AB3F66AC45E3}"/>
    <dgm:cxn modelId="{4C3126C4-8A61-445F-80D2-38E58220C3A8}" type="presOf" srcId="{589D5A55-2785-4EA9-97C5-73B7810EF30C}" destId="{9533F330-315E-47B0-BE31-3DB9000A9B81}" srcOrd="0" destOrd="0" presId="urn:microsoft.com/office/officeart/2005/8/layout/hierarchy4"/>
    <dgm:cxn modelId="{7E00A7A7-3151-4E7F-B94F-2B8B60D11866}" type="presParOf" srcId="{33435730-5ADE-4D46-A25B-36AE1F19BC0C}" destId="{D487AE45-7C60-4B0C-B5AB-FC241E405DA7}" srcOrd="0" destOrd="0" presId="urn:microsoft.com/office/officeart/2005/8/layout/hierarchy4"/>
    <dgm:cxn modelId="{D29AD76B-CD80-4CDC-B93D-AE341009C47D}" type="presParOf" srcId="{D487AE45-7C60-4B0C-B5AB-FC241E405DA7}" destId="{C8FBB27E-FF29-46DC-B761-74ADEE257588}" srcOrd="0" destOrd="0" presId="urn:microsoft.com/office/officeart/2005/8/layout/hierarchy4"/>
    <dgm:cxn modelId="{A7830B8C-3E38-4193-BA9A-6E32B62D048F}" type="presParOf" srcId="{D487AE45-7C60-4B0C-B5AB-FC241E405DA7}" destId="{E016997E-80B8-4BE4-AD5A-3F2504372883}" srcOrd="1" destOrd="0" presId="urn:microsoft.com/office/officeart/2005/8/layout/hierarchy4"/>
    <dgm:cxn modelId="{EE67C331-2A8E-44F4-86F4-8973AB1CEF93}" type="presParOf" srcId="{D487AE45-7C60-4B0C-B5AB-FC241E405DA7}" destId="{5932F3BA-C8A4-4760-9F77-7046BCA39C2B}" srcOrd="2" destOrd="0" presId="urn:microsoft.com/office/officeart/2005/8/layout/hierarchy4"/>
    <dgm:cxn modelId="{4BB33ACD-1C36-45A1-BF83-80C10D213BA8}" type="presParOf" srcId="{5932F3BA-C8A4-4760-9F77-7046BCA39C2B}" destId="{845788CA-FF62-4263-9A8E-EFCA74265036}" srcOrd="0" destOrd="0" presId="urn:microsoft.com/office/officeart/2005/8/layout/hierarchy4"/>
    <dgm:cxn modelId="{BFDA8EB4-2506-4C5D-A9CA-978DF7ADAC23}" type="presParOf" srcId="{845788CA-FF62-4263-9A8E-EFCA74265036}" destId="{9533F330-315E-47B0-BE31-3DB9000A9B81}" srcOrd="0" destOrd="0" presId="urn:microsoft.com/office/officeart/2005/8/layout/hierarchy4"/>
    <dgm:cxn modelId="{57B2E103-7D41-4A50-99E8-B5D9C092AEA3}" type="presParOf" srcId="{845788CA-FF62-4263-9A8E-EFCA74265036}" destId="{25D356AC-84CA-4612-9262-71B727D96EFE}" srcOrd="1" destOrd="0" presId="urn:microsoft.com/office/officeart/2005/8/layout/hierarchy4"/>
    <dgm:cxn modelId="{8AFA79DD-157A-4192-AE5A-4F632C63F666}" type="presParOf" srcId="{845788CA-FF62-4263-9A8E-EFCA74265036}" destId="{345E4FAF-08A6-49FB-93F6-9830230B4157}" srcOrd="2" destOrd="0" presId="urn:microsoft.com/office/officeart/2005/8/layout/hierarchy4"/>
    <dgm:cxn modelId="{0953F5FE-6834-48D6-8FF1-19F1ADB0C9FA}" type="presParOf" srcId="{345E4FAF-08A6-49FB-93F6-9830230B4157}" destId="{2A3F44C2-5E95-49EA-B3EE-1CFB34EF2BF6}" srcOrd="0" destOrd="0" presId="urn:microsoft.com/office/officeart/2005/8/layout/hierarchy4"/>
    <dgm:cxn modelId="{D6B406EC-624C-4C0A-93EA-E9956C9E48AB}" type="presParOf" srcId="{2A3F44C2-5E95-49EA-B3EE-1CFB34EF2BF6}" destId="{BA18C4BB-EC21-4D03-9D68-9F9B62BAE78E}" srcOrd="0" destOrd="0" presId="urn:microsoft.com/office/officeart/2005/8/layout/hierarchy4"/>
    <dgm:cxn modelId="{625E2956-9FD4-4462-B78C-687998C9EF47}" type="presParOf" srcId="{2A3F44C2-5E95-49EA-B3EE-1CFB34EF2BF6}" destId="{B3E39405-70AD-4DC3-9702-236B676C427B}" srcOrd="1" destOrd="0" presId="urn:microsoft.com/office/officeart/2005/8/layout/hierarchy4"/>
    <dgm:cxn modelId="{C9A6A0AD-E7B1-4DB2-A1DE-4D1151D1871D}" type="presParOf" srcId="{2A3F44C2-5E95-49EA-B3EE-1CFB34EF2BF6}" destId="{78F1CD3D-1227-410B-B61F-39D6C5445032}" srcOrd="2" destOrd="0" presId="urn:microsoft.com/office/officeart/2005/8/layout/hierarchy4"/>
    <dgm:cxn modelId="{B2727374-ED27-4BDB-BE9B-9FBA7E7B892E}" type="presParOf" srcId="{78F1CD3D-1227-410B-B61F-39D6C5445032}" destId="{26CC9AD3-4FB1-43E5-B674-811A52374B6F}" srcOrd="0" destOrd="0" presId="urn:microsoft.com/office/officeart/2005/8/layout/hierarchy4"/>
    <dgm:cxn modelId="{C2CF3125-D4BE-4AE0-A488-1C8382893A15}" type="presParOf" srcId="{26CC9AD3-4FB1-43E5-B674-811A52374B6F}" destId="{BC48A58F-E8AB-4EFB-8471-C27AB8E8CBAF}" srcOrd="0" destOrd="0" presId="urn:microsoft.com/office/officeart/2005/8/layout/hierarchy4"/>
    <dgm:cxn modelId="{47D04BCC-27FD-40B8-87D9-125DB65EFEE4}" type="presParOf" srcId="{26CC9AD3-4FB1-43E5-B674-811A52374B6F}" destId="{D388D8CB-3F19-4327-80AF-39684F654CE0}" srcOrd="1" destOrd="0" presId="urn:microsoft.com/office/officeart/2005/8/layout/hierarchy4"/>
  </dgm:cxnLst>
  <dgm:bg>
    <a:solidFill>
      <a:schemeClr val="accent2"/>
    </a:solid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FBB27E-FF29-46DC-B761-74ADEE257588}">
      <dsp:nvSpPr>
        <dsp:cNvPr id="0" name=""/>
        <dsp:cNvSpPr/>
      </dsp:nvSpPr>
      <dsp:spPr>
        <a:xfrm>
          <a:off x="1678" y="10815"/>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effectLst>
                <a:outerShdw blurRad="38100" dist="38100" dir="2700000" algn="tl">
                  <a:srgbClr val="000000">
                    <a:alpha val="43137"/>
                  </a:srgbClr>
                </a:outerShdw>
              </a:effectLst>
            </a:rPr>
            <a:t>UI</a:t>
          </a:r>
          <a:endParaRPr lang="en-US" sz="3800" kern="1200" dirty="0">
            <a:effectLst>
              <a:outerShdw blurRad="38100" dist="38100" dir="2700000" algn="tl">
                <a:srgbClr val="000000">
                  <a:alpha val="43137"/>
                </a:srgbClr>
              </a:outerShdw>
            </a:effectLst>
          </a:endParaRPr>
        </a:p>
      </dsp:txBody>
      <dsp:txXfrm>
        <a:off x="1678" y="10815"/>
        <a:ext cx="3435061" cy="882494"/>
      </dsp:txXfrm>
    </dsp:sp>
    <dsp:sp modelId="{9533F330-315E-47B0-BE31-3DB9000A9B81}">
      <dsp:nvSpPr>
        <dsp:cNvPr id="0" name=""/>
        <dsp:cNvSpPr/>
      </dsp:nvSpPr>
      <dsp:spPr>
        <a:xfrm>
          <a:off x="1678" y="929225"/>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effectLst>
                <a:outerShdw blurRad="38100" dist="38100" dir="2700000" algn="tl">
                  <a:srgbClr val="000000">
                    <a:alpha val="43137"/>
                  </a:srgbClr>
                </a:outerShdw>
              </a:effectLst>
            </a:rPr>
            <a:t>Services</a:t>
          </a:r>
          <a:endParaRPr lang="en-US" sz="3800" kern="1200" dirty="0">
            <a:effectLst>
              <a:outerShdw blurRad="38100" dist="38100" dir="2700000" algn="tl">
                <a:srgbClr val="000000">
                  <a:alpha val="43137"/>
                </a:srgbClr>
              </a:outerShdw>
            </a:effectLst>
          </a:endParaRPr>
        </a:p>
      </dsp:txBody>
      <dsp:txXfrm>
        <a:off x="1678" y="929225"/>
        <a:ext cx="3435061" cy="882494"/>
      </dsp:txXfrm>
    </dsp:sp>
    <dsp:sp modelId="{BA18C4BB-EC21-4D03-9D68-9F9B62BAE78E}">
      <dsp:nvSpPr>
        <dsp:cNvPr id="0" name=""/>
        <dsp:cNvSpPr/>
      </dsp:nvSpPr>
      <dsp:spPr>
        <a:xfrm>
          <a:off x="1678" y="1858024"/>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effectLst>
                <a:outerShdw blurRad="38100" dist="38100" dir="2700000" algn="tl">
                  <a:srgbClr val="000000">
                    <a:alpha val="43137"/>
                  </a:srgbClr>
                </a:outerShdw>
              </a:effectLst>
            </a:rPr>
            <a:t>BL</a:t>
          </a:r>
          <a:endParaRPr lang="en-US" sz="3800" kern="1200" dirty="0">
            <a:effectLst>
              <a:outerShdw blurRad="38100" dist="38100" dir="2700000" algn="tl">
                <a:srgbClr val="000000">
                  <a:alpha val="43137"/>
                </a:srgbClr>
              </a:outerShdw>
            </a:effectLst>
          </a:endParaRPr>
        </a:p>
      </dsp:txBody>
      <dsp:txXfrm>
        <a:off x="1678" y="1858024"/>
        <a:ext cx="3435061" cy="882494"/>
      </dsp:txXfrm>
    </dsp:sp>
    <dsp:sp modelId="{BC48A58F-E8AB-4EFB-8471-C27AB8E8CBAF}">
      <dsp:nvSpPr>
        <dsp:cNvPr id="0" name=""/>
        <dsp:cNvSpPr/>
      </dsp:nvSpPr>
      <dsp:spPr>
        <a:xfrm>
          <a:off x="1678" y="2786823"/>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effectLst>
                <a:outerShdw blurRad="38100" dist="38100" dir="2700000" algn="tl">
                  <a:srgbClr val="000000">
                    <a:alpha val="43137"/>
                  </a:srgbClr>
                </a:outerShdw>
              </a:effectLst>
            </a:rPr>
            <a:t>DAL</a:t>
          </a:r>
          <a:endParaRPr lang="en-US" sz="3800" kern="1200" dirty="0">
            <a:effectLst>
              <a:outerShdw blurRad="38100" dist="38100" dir="2700000" algn="tl">
                <a:srgbClr val="000000">
                  <a:alpha val="43137"/>
                </a:srgbClr>
              </a:outerShdw>
            </a:effectLst>
          </a:endParaRPr>
        </a:p>
      </dsp:txBody>
      <dsp:txXfrm>
        <a:off x="1678" y="2786823"/>
        <a:ext cx="3435061" cy="88249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FBB27E-FF29-46DC-B761-74ADEE257588}">
      <dsp:nvSpPr>
        <dsp:cNvPr id="0" name=""/>
        <dsp:cNvSpPr/>
      </dsp:nvSpPr>
      <dsp:spPr>
        <a:xfrm>
          <a:off x="1678" y="10815"/>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effectLst>
                <a:outerShdw blurRad="38100" dist="38100" dir="2700000" algn="tl">
                  <a:srgbClr val="000000">
                    <a:alpha val="43137"/>
                  </a:srgbClr>
                </a:outerShdw>
              </a:effectLst>
            </a:rPr>
            <a:t>UI</a:t>
          </a:r>
          <a:endParaRPr lang="en-US" sz="3800" kern="1200" dirty="0">
            <a:effectLst>
              <a:outerShdw blurRad="38100" dist="38100" dir="2700000" algn="tl">
                <a:srgbClr val="000000">
                  <a:alpha val="43137"/>
                </a:srgbClr>
              </a:outerShdw>
            </a:effectLst>
          </a:endParaRPr>
        </a:p>
      </dsp:txBody>
      <dsp:txXfrm>
        <a:off x="1678" y="10815"/>
        <a:ext cx="3435061" cy="882494"/>
      </dsp:txXfrm>
    </dsp:sp>
    <dsp:sp modelId="{9533F330-315E-47B0-BE31-3DB9000A9B81}">
      <dsp:nvSpPr>
        <dsp:cNvPr id="0" name=""/>
        <dsp:cNvSpPr/>
      </dsp:nvSpPr>
      <dsp:spPr>
        <a:xfrm>
          <a:off x="1678" y="929225"/>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effectLst>
                <a:outerShdw blurRad="38100" dist="38100" dir="2700000" algn="tl">
                  <a:srgbClr val="000000">
                    <a:alpha val="43137"/>
                  </a:srgbClr>
                </a:outerShdw>
              </a:effectLst>
            </a:rPr>
            <a:t>Services</a:t>
          </a:r>
          <a:endParaRPr lang="en-US" sz="3800" kern="1200" dirty="0">
            <a:effectLst>
              <a:outerShdw blurRad="38100" dist="38100" dir="2700000" algn="tl">
                <a:srgbClr val="000000">
                  <a:alpha val="43137"/>
                </a:srgbClr>
              </a:outerShdw>
            </a:effectLst>
          </a:endParaRPr>
        </a:p>
      </dsp:txBody>
      <dsp:txXfrm>
        <a:off x="1678" y="929225"/>
        <a:ext cx="3435061" cy="882494"/>
      </dsp:txXfrm>
    </dsp:sp>
    <dsp:sp modelId="{BA18C4BB-EC21-4D03-9D68-9F9B62BAE78E}">
      <dsp:nvSpPr>
        <dsp:cNvPr id="0" name=""/>
        <dsp:cNvSpPr/>
      </dsp:nvSpPr>
      <dsp:spPr>
        <a:xfrm>
          <a:off x="1678" y="1858024"/>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effectLst>
                <a:outerShdw blurRad="38100" dist="38100" dir="2700000" algn="tl">
                  <a:srgbClr val="000000">
                    <a:alpha val="43137"/>
                  </a:srgbClr>
                </a:outerShdw>
              </a:effectLst>
            </a:rPr>
            <a:t>BL</a:t>
          </a:r>
          <a:endParaRPr lang="en-US" sz="3800" kern="1200" dirty="0">
            <a:effectLst>
              <a:outerShdw blurRad="38100" dist="38100" dir="2700000" algn="tl">
                <a:srgbClr val="000000">
                  <a:alpha val="43137"/>
                </a:srgbClr>
              </a:outerShdw>
            </a:effectLst>
          </a:endParaRPr>
        </a:p>
      </dsp:txBody>
      <dsp:txXfrm>
        <a:off x="1678" y="1858024"/>
        <a:ext cx="3435061" cy="882494"/>
      </dsp:txXfrm>
    </dsp:sp>
    <dsp:sp modelId="{BC48A58F-E8AB-4EFB-8471-C27AB8E8CBAF}">
      <dsp:nvSpPr>
        <dsp:cNvPr id="0" name=""/>
        <dsp:cNvSpPr/>
      </dsp:nvSpPr>
      <dsp:spPr>
        <a:xfrm>
          <a:off x="1678" y="2786823"/>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effectLst>
                <a:outerShdw blurRad="38100" dist="38100" dir="2700000" algn="tl">
                  <a:srgbClr val="000000">
                    <a:alpha val="43137"/>
                  </a:srgbClr>
                </a:outerShdw>
              </a:effectLst>
            </a:rPr>
            <a:t>DAL</a:t>
          </a:r>
          <a:endParaRPr lang="en-US" sz="3800" kern="1200" dirty="0">
            <a:effectLst>
              <a:outerShdw blurRad="38100" dist="38100" dir="2700000" algn="tl">
                <a:srgbClr val="000000">
                  <a:alpha val="43137"/>
                </a:srgbClr>
              </a:outerShdw>
            </a:effectLst>
          </a:endParaRPr>
        </a:p>
      </dsp:txBody>
      <dsp:txXfrm>
        <a:off x="1678" y="2786823"/>
        <a:ext cx="3435061" cy="88249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FBB27E-FF29-46DC-B761-74ADEE257588}">
      <dsp:nvSpPr>
        <dsp:cNvPr id="0" name=""/>
        <dsp:cNvSpPr/>
      </dsp:nvSpPr>
      <dsp:spPr>
        <a:xfrm>
          <a:off x="1678" y="10815"/>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effectLst>
                <a:outerShdw blurRad="38100" dist="38100" dir="2700000" algn="tl">
                  <a:srgbClr val="000000">
                    <a:alpha val="43137"/>
                  </a:srgbClr>
                </a:outerShdw>
              </a:effectLst>
            </a:rPr>
            <a:t>Input from User</a:t>
          </a:r>
          <a:endParaRPr lang="en-US" sz="3700" kern="1200" dirty="0">
            <a:effectLst>
              <a:outerShdw blurRad="38100" dist="38100" dir="2700000" algn="tl">
                <a:srgbClr val="000000">
                  <a:alpha val="43137"/>
                </a:srgbClr>
              </a:outerShdw>
            </a:effectLst>
          </a:endParaRPr>
        </a:p>
      </dsp:txBody>
      <dsp:txXfrm>
        <a:off x="1678" y="10815"/>
        <a:ext cx="3435061" cy="882494"/>
      </dsp:txXfrm>
    </dsp:sp>
    <dsp:sp modelId="{9533F330-315E-47B0-BE31-3DB9000A9B81}">
      <dsp:nvSpPr>
        <dsp:cNvPr id="0" name=""/>
        <dsp:cNvSpPr/>
      </dsp:nvSpPr>
      <dsp:spPr>
        <a:xfrm>
          <a:off x="1678" y="929225"/>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effectLst>
                <a:outerShdw blurRad="38100" dist="38100" dir="2700000" algn="tl">
                  <a:srgbClr val="000000">
                    <a:alpha val="43137"/>
                  </a:srgbClr>
                </a:outerShdw>
              </a:effectLst>
            </a:rPr>
            <a:t>Validation</a:t>
          </a:r>
          <a:endParaRPr lang="en-US" sz="3700" kern="1200" dirty="0">
            <a:effectLst>
              <a:outerShdw blurRad="38100" dist="38100" dir="2700000" algn="tl">
                <a:srgbClr val="000000">
                  <a:alpha val="43137"/>
                </a:srgbClr>
              </a:outerShdw>
            </a:effectLst>
          </a:endParaRPr>
        </a:p>
      </dsp:txBody>
      <dsp:txXfrm>
        <a:off x="1678" y="929225"/>
        <a:ext cx="3435061" cy="882494"/>
      </dsp:txXfrm>
    </dsp:sp>
    <dsp:sp modelId="{BA18C4BB-EC21-4D03-9D68-9F9B62BAE78E}">
      <dsp:nvSpPr>
        <dsp:cNvPr id="0" name=""/>
        <dsp:cNvSpPr/>
      </dsp:nvSpPr>
      <dsp:spPr>
        <a:xfrm>
          <a:off x="1678" y="1858024"/>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effectLst>
                <a:outerShdw blurRad="38100" dist="38100" dir="2700000" algn="tl">
                  <a:srgbClr val="000000">
                    <a:alpha val="43137"/>
                  </a:srgbClr>
                </a:outerShdw>
              </a:effectLst>
            </a:rPr>
            <a:t>Rules</a:t>
          </a:r>
          <a:endParaRPr lang="en-US" sz="3700" kern="1200" dirty="0">
            <a:effectLst>
              <a:outerShdw blurRad="38100" dist="38100" dir="2700000" algn="tl">
                <a:srgbClr val="000000">
                  <a:alpha val="43137"/>
                </a:srgbClr>
              </a:outerShdw>
            </a:effectLst>
          </a:endParaRPr>
        </a:p>
      </dsp:txBody>
      <dsp:txXfrm>
        <a:off x="1678" y="1858024"/>
        <a:ext cx="3435061" cy="882494"/>
      </dsp:txXfrm>
    </dsp:sp>
    <dsp:sp modelId="{BC48A58F-E8AB-4EFB-8471-C27AB8E8CBAF}">
      <dsp:nvSpPr>
        <dsp:cNvPr id="0" name=""/>
        <dsp:cNvSpPr/>
      </dsp:nvSpPr>
      <dsp:spPr>
        <a:xfrm>
          <a:off x="1678" y="2786823"/>
          <a:ext cx="3435061" cy="88249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effectLst>
                <a:outerShdw blurRad="38100" dist="38100" dir="2700000" algn="tl">
                  <a:srgbClr val="000000">
                    <a:alpha val="43137"/>
                  </a:srgbClr>
                </a:outerShdw>
              </a:effectLst>
            </a:rPr>
            <a:t>Persistence</a:t>
          </a:r>
          <a:endParaRPr lang="en-US" sz="3700" kern="1200" dirty="0">
            <a:effectLst>
              <a:outerShdw blurRad="38100" dist="38100" dir="2700000" algn="tl">
                <a:srgbClr val="000000">
                  <a:alpha val="43137"/>
                </a:srgbClr>
              </a:outerShdw>
            </a:effectLst>
          </a:endParaRPr>
        </a:p>
      </dsp:txBody>
      <dsp:txXfrm>
        <a:off x="1678" y="2786823"/>
        <a:ext cx="3435061" cy="88249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10/11/2009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arc304_dahan.pptx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Bumper">
    <p:spTree>
      <p:nvGrpSpPr>
        <p:cNvPr id="1" name=""/>
        <p:cNvGrpSpPr/>
        <p:nvPr/>
      </p:nvGrpSpPr>
      <p:grpSpPr>
        <a:xfrm>
          <a:off x="0" y="0"/>
          <a:ext cx="0" cy="0"/>
          <a:chOff x="0" y="0"/>
          <a:chExt cx="0" cy="0"/>
        </a:xfrm>
      </p:grpSpPr>
      <p:sp>
        <p:nvSpPr>
          <p:cNvPr id="3" name="Flowchart: Delay 2"/>
          <p:cNvSpPr/>
          <p:nvPr userDrawn="1"/>
        </p:nvSpPr>
        <p:spPr bwMode="auto">
          <a:xfrm>
            <a:off x="0" y="1473200"/>
            <a:ext cx="9022080" cy="1402080"/>
          </a:xfrm>
          <a:prstGeom prst="flowChartDelay">
            <a:avLst/>
          </a:prstGeom>
          <a:solidFill>
            <a:schemeClr val="bg2">
              <a:lumMod val="1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762000" y="1845628"/>
            <a:ext cx="8382000" cy="664797"/>
          </a:xfrm>
        </p:spPr>
        <p:txBody>
          <a:body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27" r:id="rId8"/>
    <p:sldLayoutId id="2147483701" r:id="rId9"/>
    <p:sldLayoutId id="2147483702" r:id="rId10"/>
    <p:sldLayoutId id="2147483703"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9.xml"/><Relationship Id="rId1" Type="http://schemas.openxmlformats.org/officeDocument/2006/relationships/slideLayout" Target="../slideLayouts/slideLayout9.xml"/><Relationship Id="rId5" Type="http://schemas.openxmlformats.org/officeDocument/2006/relationships/image" Target="../media/image7.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3.png"/><Relationship Id="rId5" Type="http://schemas.openxmlformats.org/officeDocument/2006/relationships/hyperlink" Target="http://microsoft.com/technet" TargetMode="External"/><Relationship Id="rId10" Type="http://schemas.openxmlformats.org/officeDocument/2006/relationships/image" Target="../media/image2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the point of all this again?</a:t>
            </a:r>
            <a:endParaRPr lang="en-US" dirty="0"/>
          </a:p>
        </p:txBody>
      </p:sp>
      <p:pic>
        <p:nvPicPr>
          <p:cNvPr id="2050" name="Picture 2"/>
          <p:cNvPicPr>
            <a:picLocks noChangeAspect="1" noChangeArrowheads="1"/>
          </p:cNvPicPr>
          <p:nvPr/>
        </p:nvPicPr>
        <p:blipFill>
          <a:blip r:embed="rId3"/>
          <a:srcRect l="8889" t="5059" r="8889" b="23600"/>
          <a:stretch>
            <a:fillRect/>
          </a:stretch>
        </p:blipFill>
        <p:spPr bwMode="auto">
          <a:xfrm>
            <a:off x="1635162" y="1495334"/>
            <a:ext cx="5873676" cy="407714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Queries – showing data to the user</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not be upfront about it?</a:t>
            </a:r>
            <a:endParaRPr lang="en-US" dirty="0"/>
          </a:p>
        </p:txBody>
      </p:sp>
      <p:sp>
        <p:nvSpPr>
          <p:cNvPr id="4" name="Flowchart: Document 3"/>
          <p:cNvSpPr/>
          <p:nvPr/>
        </p:nvSpPr>
        <p:spPr bwMode="auto">
          <a:xfrm>
            <a:off x="2948681" y="1726058"/>
            <a:ext cx="3236360" cy="3678149"/>
          </a:xfrm>
          <a:prstGeom prst="flowChartDocumen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chemeClr val="tx1"/>
              </a:solidFill>
              <a:effectLst>
                <a:outerShdw blurRad="38100" dist="38100" dir="2700000" algn="tl">
                  <a:srgbClr val="000000">
                    <a:alpha val="43137"/>
                  </a:srgbClr>
                </a:outerShdw>
              </a:effectLst>
              <a:latin typeface="Franklin Gothic Medium" pitchFamily="34" charset="0"/>
            </a:endParaRPr>
          </a:p>
        </p:txBody>
      </p:sp>
      <p:cxnSp>
        <p:nvCxnSpPr>
          <p:cNvPr id="11" name="Straight Connector 10"/>
          <p:cNvCxnSpPr/>
          <p:nvPr/>
        </p:nvCxnSpPr>
        <p:spPr bwMode="auto">
          <a:xfrm>
            <a:off x="3277456" y="2632860"/>
            <a:ext cx="244525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2" name="Straight Connector 11"/>
          <p:cNvCxnSpPr/>
          <p:nvPr/>
        </p:nvCxnSpPr>
        <p:spPr bwMode="auto">
          <a:xfrm>
            <a:off x="3286020" y="2785260"/>
            <a:ext cx="244525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3" name="Straight Connector 12"/>
          <p:cNvCxnSpPr/>
          <p:nvPr/>
        </p:nvCxnSpPr>
        <p:spPr bwMode="auto">
          <a:xfrm>
            <a:off x="3284310" y="2937660"/>
            <a:ext cx="244525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a:off x="3282600" y="3090060"/>
            <a:ext cx="244525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15" name="Straight Connector 14"/>
          <p:cNvCxnSpPr/>
          <p:nvPr/>
        </p:nvCxnSpPr>
        <p:spPr bwMode="auto">
          <a:xfrm>
            <a:off x="3291164" y="3242460"/>
            <a:ext cx="2445250" cy="0"/>
          </a:xfrm>
          <a:prstGeom prst="line">
            <a:avLst/>
          </a:prstGeom>
          <a:solidFill>
            <a:schemeClr val="accent1"/>
          </a:solidFill>
          <a:ln w="28575" cap="flat" cmpd="sng" algn="ctr">
            <a:solidFill>
              <a:schemeClr val="bg1"/>
            </a:solidFill>
            <a:prstDash val="solid"/>
            <a:round/>
            <a:headEnd type="none" w="med" len="med"/>
            <a:tailEnd type="none" w="med" len="med"/>
          </a:ln>
          <a:effectLst/>
        </p:spPr>
      </p:cxnSp>
      <p:sp>
        <p:nvSpPr>
          <p:cNvPr id="16" name="TextBox 15"/>
          <p:cNvSpPr txBox="1"/>
          <p:nvPr/>
        </p:nvSpPr>
        <p:spPr>
          <a:xfrm>
            <a:off x="3285065" y="3497929"/>
            <a:ext cx="2472267" cy="830997"/>
          </a:xfrm>
          <a:prstGeom prst="rect">
            <a:avLst/>
          </a:prstGeom>
          <a:noFill/>
        </p:spPr>
        <p:txBody>
          <a:bodyPr wrap="square" rtlCol="0">
            <a:spAutoFit/>
          </a:bodyPr>
          <a:lstStyle/>
          <a:p>
            <a:pPr algn="ctr"/>
            <a:r>
              <a:rPr lang="en-US" sz="2400" dirty="0" smtClean="0">
                <a:solidFill>
                  <a:schemeClr val="bg1"/>
                </a:solidFill>
              </a:rPr>
              <a:t>Data correct as of 10 minutes ago</a:t>
            </a:r>
            <a:endParaRPr lang="en-US" sz="2400" dirty="0">
              <a:solidFill>
                <a:schemeClr val="bg1"/>
              </a:solidFill>
            </a:endParaRPr>
          </a:p>
        </p:txBody>
      </p:sp>
      <p:sp>
        <p:nvSpPr>
          <p:cNvPr id="17" name="TextBox 16"/>
          <p:cNvSpPr txBox="1"/>
          <p:nvPr/>
        </p:nvSpPr>
        <p:spPr>
          <a:xfrm>
            <a:off x="3281857" y="1939861"/>
            <a:ext cx="2473483" cy="461665"/>
          </a:xfrm>
          <a:prstGeom prst="rect">
            <a:avLst/>
          </a:prstGeom>
          <a:noFill/>
        </p:spPr>
        <p:txBody>
          <a:bodyPr wrap="square" rtlCol="0">
            <a:spAutoFit/>
          </a:bodyPr>
          <a:lstStyle/>
          <a:p>
            <a:pPr algn="ctr"/>
            <a:r>
              <a:rPr lang="en-US" sz="2400" dirty="0" smtClean="0">
                <a:solidFill>
                  <a:schemeClr val="bg1"/>
                </a:solidFill>
              </a:rPr>
              <a:t>List of customers</a:t>
            </a:r>
            <a:endParaRPr lang="en-US" sz="24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664797"/>
          </a:xfrm>
        </p:spPr>
        <p:txBody>
          <a:bodyPr/>
          <a:lstStyle/>
          <a:p>
            <a:r>
              <a:rPr lang="en-US" dirty="0" smtClean="0"/>
              <a:t>Only data, no behavior: not an object</a:t>
            </a:r>
            <a:endParaRPr lang="en-US" dirty="0"/>
          </a:p>
        </p:txBody>
      </p:sp>
      <p:pic>
        <p:nvPicPr>
          <p:cNvPr id="3074" name="Picture 2"/>
          <p:cNvPicPr>
            <a:picLocks noChangeAspect="1" noChangeArrowheads="1"/>
          </p:cNvPicPr>
          <p:nvPr/>
        </p:nvPicPr>
        <p:blipFill>
          <a:blip r:embed="rId3"/>
          <a:srcRect/>
          <a:stretch>
            <a:fillRect/>
          </a:stretch>
        </p:blipFill>
        <p:spPr bwMode="auto">
          <a:xfrm>
            <a:off x="1952625" y="1266995"/>
            <a:ext cx="5238750" cy="29241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it simple - 2-Tier</a:t>
            </a:r>
            <a:endParaRPr lang="en-US" dirty="0"/>
          </a:p>
        </p:txBody>
      </p:sp>
      <p:sp>
        <p:nvSpPr>
          <p:cNvPr id="5" name="Flowchart: Magnetic Disk 4"/>
          <p:cNvSpPr/>
          <p:nvPr/>
        </p:nvSpPr>
        <p:spPr bwMode="auto">
          <a:xfrm>
            <a:off x="2754489" y="3492787"/>
            <a:ext cx="3635022" cy="955036"/>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effectLst>
                  <a:outerShdw blurRad="38100" dist="38100" dir="2700000" algn="tl">
                    <a:srgbClr val="000000">
                      <a:alpha val="43137"/>
                    </a:srgbClr>
                  </a:outerShdw>
                </a:effectLst>
                <a:latin typeface="+mj-lt"/>
              </a:rPr>
              <a:t>Persistent View Model</a:t>
            </a:r>
            <a:endParaRPr kumimoji="0" lang="en-US" sz="2400" b="0" i="0" u="none" strike="noStrike" cap="none" normalizeH="0" baseline="0" dirty="0" smtClean="0">
              <a:ln>
                <a:noFill/>
              </a:ln>
              <a:effectLst>
                <a:outerShdw blurRad="38100" dist="38100" dir="2700000" algn="tl">
                  <a:srgbClr val="000000">
                    <a:alpha val="43137"/>
                  </a:srgbClr>
                </a:outerShdw>
              </a:effectLst>
              <a:latin typeface="+mj-lt"/>
            </a:endParaRPr>
          </a:p>
        </p:txBody>
      </p:sp>
      <p:sp>
        <p:nvSpPr>
          <p:cNvPr id="6" name="Round Diagonal Corner Rectangle 5"/>
          <p:cNvSpPr/>
          <p:nvPr/>
        </p:nvSpPr>
        <p:spPr bwMode="auto">
          <a:xfrm>
            <a:off x="3364091" y="1559591"/>
            <a:ext cx="2393244" cy="1127162"/>
          </a:xfrm>
          <a:prstGeom prst="round2DiagRect">
            <a:avLst>
              <a:gd name="adj1" fmla="val 50000"/>
              <a:gd name="adj2"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effectLst>
                  <a:outerShdw blurRad="38100" dist="38100" dir="2700000" algn="tl">
                    <a:srgbClr val="000000">
                      <a:alpha val="43137"/>
                    </a:srgbClr>
                  </a:outerShdw>
                </a:effectLst>
                <a:latin typeface="Calibri" pitchFamily="34" charset="0"/>
              </a:rPr>
              <a:t>UI</a:t>
            </a:r>
          </a:p>
        </p:txBody>
      </p:sp>
      <p:sp>
        <p:nvSpPr>
          <p:cNvPr id="7" name="Line 25"/>
          <p:cNvSpPr>
            <a:spLocks noChangeShapeType="1"/>
          </p:cNvSpPr>
          <p:nvPr/>
        </p:nvSpPr>
        <p:spPr bwMode="auto">
          <a:xfrm flipH="1">
            <a:off x="4549422" y="2686756"/>
            <a:ext cx="0" cy="1004711"/>
          </a:xfrm>
          <a:prstGeom prst="line">
            <a:avLst/>
          </a:prstGeom>
          <a:noFill/>
          <a:ln w="57150">
            <a:solidFill>
              <a:schemeClr val="tx1"/>
            </a:solidFill>
            <a:round/>
            <a:headEnd/>
            <a:tailEnd type="stealth" w="lg" len="lg"/>
          </a:ln>
          <a:effectLst/>
        </p:spPr>
        <p:txBody>
          <a:bodyPr/>
          <a:lstStyle/>
          <a:p>
            <a:endParaRPr lang="en-GB"/>
          </a:p>
        </p:txBody>
      </p:sp>
      <p:sp>
        <p:nvSpPr>
          <p:cNvPr id="8" name="Text Box 23"/>
          <p:cNvSpPr txBox="1">
            <a:spLocks noChangeArrowheads="1"/>
          </p:cNvSpPr>
          <p:nvPr/>
        </p:nvSpPr>
        <p:spPr bwMode="auto">
          <a:xfrm>
            <a:off x="5334730" y="2750366"/>
            <a:ext cx="2954766" cy="523220"/>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Query only</a:t>
            </a:r>
            <a:endParaRPr lang="en-US" sz="2800" b="0" dirty="0">
              <a:solidFill>
                <a:schemeClr val="tx2">
                  <a:lumMod val="20000"/>
                  <a:lumOff val="80000"/>
                </a:schemeClr>
              </a:solidFill>
              <a:effectLst/>
            </a:endParaRPr>
          </a:p>
        </p:txBody>
      </p:sp>
      <p:sp>
        <p:nvSpPr>
          <p:cNvPr id="9" name="Text Box 23"/>
          <p:cNvSpPr txBox="1">
            <a:spLocks noChangeArrowheads="1"/>
          </p:cNvSpPr>
          <p:nvPr/>
        </p:nvSpPr>
        <p:spPr bwMode="auto">
          <a:xfrm>
            <a:off x="2664184" y="4855743"/>
            <a:ext cx="3815644" cy="523220"/>
          </a:xfrm>
          <a:prstGeom prst="rect">
            <a:avLst/>
          </a:prstGeom>
          <a:noFill/>
          <a:ln w="9525">
            <a:noFill/>
            <a:miter lim="800000"/>
            <a:headEnd/>
            <a:tailEnd/>
          </a:ln>
          <a:effectLst/>
        </p:spPr>
        <p:txBody>
          <a:bodyPr wrap="square">
            <a:spAutoFit/>
          </a:bodyPr>
          <a:lstStyle/>
          <a:p>
            <a:pPr algn="ctr">
              <a:spcBef>
                <a:spcPct val="50000"/>
              </a:spcBef>
            </a:pPr>
            <a:r>
              <a:rPr lang="en-US" sz="2800" b="0" dirty="0" smtClean="0">
                <a:solidFill>
                  <a:schemeClr val="tx2">
                    <a:lumMod val="20000"/>
                    <a:lumOff val="80000"/>
                  </a:schemeClr>
                </a:solidFill>
                <a:effectLst/>
              </a:rPr>
              <a:t>For each view in the UI, </a:t>
            </a:r>
            <a:endParaRPr lang="en-US" sz="2800" b="0" dirty="0">
              <a:solidFill>
                <a:schemeClr val="tx2">
                  <a:lumMod val="20000"/>
                  <a:lumOff val="80000"/>
                </a:schemeClr>
              </a:solidFill>
              <a:effectLst/>
            </a:endParaRPr>
          </a:p>
        </p:txBody>
      </p:sp>
      <p:sp>
        <p:nvSpPr>
          <p:cNvPr id="10" name="Text Box 23"/>
          <p:cNvSpPr txBox="1">
            <a:spLocks noChangeArrowheads="1"/>
          </p:cNvSpPr>
          <p:nvPr/>
        </p:nvSpPr>
        <p:spPr bwMode="auto">
          <a:xfrm>
            <a:off x="2658538" y="5245212"/>
            <a:ext cx="3815644" cy="523220"/>
          </a:xfrm>
          <a:prstGeom prst="rect">
            <a:avLst/>
          </a:prstGeom>
          <a:noFill/>
          <a:ln w="9525">
            <a:noFill/>
            <a:miter lim="800000"/>
            <a:headEnd/>
            <a:tailEnd/>
          </a:ln>
          <a:effectLst/>
        </p:spPr>
        <p:txBody>
          <a:bodyPr wrap="square">
            <a:spAutoFit/>
          </a:bodyPr>
          <a:lstStyle/>
          <a:p>
            <a:pPr algn="ctr">
              <a:spcBef>
                <a:spcPct val="50000"/>
              </a:spcBef>
            </a:pPr>
            <a:r>
              <a:rPr lang="en-US" sz="2800" b="0" dirty="0" smtClean="0">
                <a:solidFill>
                  <a:schemeClr val="tx2">
                    <a:lumMod val="20000"/>
                    <a:lumOff val="80000"/>
                  </a:schemeClr>
                </a:solidFill>
                <a:effectLst/>
              </a:rPr>
              <a:t>have a view in the DB</a:t>
            </a:r>
            <a:endParaRPr lang="en-US" sz="2800" b="0" dirty="0">
              <a:solidFill>
                <a:schemeClr val="tx2">
                  <a:lumMod val="20000"/>
                  <a:lumOff val="80000"/>
                </a:schemeClr>
              </a:solidFill>
              <a:effectLst/>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r="8419"/>
          <a:stretch>
            <a:fillRect/>
          </a:stretch>
        </p:blipFill>
        <p:spPr bwMode="auto">
          <a:xfrm>
            <a:off x="-1" y="1"/>
            <a:ext cx="9178549"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solidFill>
                  <a:schemeClr val="bg1"/>
                </a:solidFill>
              </a:rPr>
              <a:t>Incrementally add from there</a:t>
            </a:r>
            <a:endParaRPr lang="en-US"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Commands – accepting user input</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fully trust users decisions?</a:t>
            </a:r>
            <a:endParaRPr lang="en-US" dirty="0"/>
          </a:p>
        </p:txBody>
      </p:sp>
      <p:pic>
        <p:nvPicPr>
          <p:cNvPr id="4" name="Picture 3"/>
          <p:cNvPicPr>
            <a:picLocks noChangeAspect="1" noChangeArrowheads="1"/>
          </p:cNvPicPr>
          <p:nvPr/>
        </p:nvPicPr>
        <p:blipFill>
          <a:blip r:embed="rId3" cstate="print"/>
          <a:srcRect/>
          <a:stretch>
            <a:fillRect/>
          </a:stretch>
        </p:blipFill>
        <p:spPr bwMode="auto">
          <a:xfrm>
            <a:off x="2438400" y="1219200"/>
            <a:ext cx="4276725" cy="37719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and Business Rules</a:t>
            </a:r>
            <a:endParaRPr lang="en-US" dirty="0"/>
          </a:p>
        </p:txBody>
      </p:sp>
      <p:sp>
        <p:nvSpPr>
          <p:cNvPr id="3" name="Text Placeholder 2"/>
          <p:cNvSpPr>
            <a:spLocks noGrp="1"/>
          </p:cNvSpPr>
          <p:nvPr>
            <p:ph type="body" sz="quarter" idx="10"/>
          </p:nvPr>
        </p:nvSpPr>
        <p:spPr/>
        <p:txBody>
          <a:bodyPr/>
          <a:lstStyle/>
          <a:p>
            <a:r>
              <a:rPr lang="en-US" dirty="0" smtClean="0"/>
              <a:t>Validation: 	Is the input potentially good?</a:t>
            </a:r>
          </a:p>
          <a:p>
            <a:pPr>
              <a:buNone/>
            </a:pPr>
            <a:r>
              <a:rPr lang="en-US" dirty="0" smtClean="0"/>
              <a:t>				Structured correctly?</a:t>
            </a:r>
          </a:p>
          <a:p>
            <a:pPr>
              <a:buNone/>
            </a:pPr>
            <a:r>
              <a:rPr lang="en-US" dirty="0" smtClean="0"/>
              <a:t>				Ranges, lengths, etc</a:t>
            </a:r>
          </a:p>
          <a:p>
            <a:endParaRPr lang="en-US" dirty="0" smtClean="0"/>
          </a:p>
          <a:p>
            <a:r>
              <a:rPr lang="en-US" dirty="0" smtClean="0"/>
              <a:t>Rules:		Should we do this?</a:t>
            </a:r>
          </a:p>
          <a:p>
            <a:pPr>
              <a:buNone/>
            </a:pPr>
            <a:r>
              <a:rPr lang="en-US" dirty="0" smtClean="0"/>
              <a:t>				Based on the current system state</a:t>
            </a:r>
          </a:p>
          <a:p>
            <a:pPr>
              <a:buNone/>
            </a:pPr>
            <a:r>
              <a:rPr lang="en-US" dirty="0" smtClean="0"/>
              <a:t>				What the user saw is irrelevant</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Processing Layers</a:t>
            </a:r>
            <a:endParaRPr lang="en-US" dirty="0"/>
          </a:p>
        </p:txBody>
      </p:sp>
      <p:grpSp>
        <p:nvGrpSpPr>
          <p:cNvPr id="4" name="Group 3"/>
          <p:cNvGrpSpPr/>
          <p:nvPr/>
        </p:nvGrpSpPr>
        <p:grpSpPr>
          <a:xfrm>
            <a:off x="2837317" y="1128167"/>
            <a:ext cx="3458967" cy="4960662"/>
            <a:chOff x="4994890" y="1323371"/>
            <a:chExt cx="3458967" cy="4960662"/>
          </a:xfrm>
        </p:grpSpPr>
        <p:graphicFrame>
          <p:nvGraphicFramePr>
            <p:cNvPr id="5" name="Diagram 4"/>
            <p:cNvGraphicFramePr/>
            <p:nvPr/>
          </p:nvGraphicFramePr>
          <p:xfrm>
            <a:off x="4994890" y="1323371"/>
            <a:ext cx="3438419" cy="3669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lowchart: Magnetic Disk 5"/>
            <p:cNvSpPr/>
            <p:nvPr/>
          </p:nvSpPr>
          <p:spPr bwMode="auto">
            <a:xfrm>
              <a:off x="5001740" y="5166185"/>
              <a:ext cx="3452117" cy="1117848"/>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effectLst>
                    <a:outerShdw blurRad="38100" dist="38100" dir="2700000" algn="tl">
                      <a:srgbClr val="000000">
                        <a:alpha val="43137"/>
                      </a:srgbClr>
                    </a:outerShdw>
                  </a:effectLst>
                  <a:latin typeface="Franklin Gothic Book" pitchFamily="34" charset="0"/>
                </a:rPr>
                <a:t>DB</a:t>
              </a:r>
              <a:endParaRPr kumimoji="0" lang="en-US" sz="3200" b="0" i="0" u="none" strike="noStrike" cap="none" normalizeH="0" baseline="0" dirty="0" smtClean="0">
                <a:ln>
                  <a:noFill/>
                </a:ln>
                <a:effectLst>
                  <a:outerShdw blurRad="38100" dist="38100" dir="2700000" algn="tl">
                    <a:srgbClr val="000000">
                      <a:alpha val="43137"/>
                    </a:srgbClr>
                  </a:outerShdw>
                </a:effectLst>
                <a:latin typeface="Franklin Gothic Book" pitchFamily="34" charset="0"/>
              </a:endParaRPr>
            </a:p>
          </p:txBody>
        </p:sp>
      </p:gr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Command / Query Responsibility Segregation</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668779" cy="461665"/>
          </a:xfrm>
        </p:spPr>
        <p:txBody>
          <a:bodyPr/>
          <a:lstStyle/>
          <a:p>
            <a:endParaRPr lang="en-US" dirty="0" smtClean="0">
              <a:solidFill>
                <a:schemeClr val="tx1"/>
              </a:solidFill>
            </a:endParaRPr>
          </a:p>
          <a:p>
            <a:endParaRPr lang="en-US" dirty="0" smtClean="0">
              <a:solidFill>
                <a:schemeClr val="tx1"/>
              </a:solidFill>
            </a:endParaRPr>
          </a:p>
          <a:p>
            <a:r>
              <a:rPr lang="en-US" dirty="0" smtClean="0">
                <a:solidFill>
                  <a:schemeClr val="tx1"/>
                </a:solidFill>
              </a:rPr>
              <a:t>Udi Dahan – The Software Simplist</a:t>
            </a:r>
          </a:p>
          <a:p>
            <a:r>
              <a:rPr lang="en-US" dirty="0" smtClean="0">
                <a:solidFill>
                  <a:schemeClr val="tx1"/>
                </a:solidFill>
              </a:rPr>
              <a:t>Session Code:  ARC 304</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43"/>
          <p:cNvSpPr/>
          <p:nvPr/>
        </p:nvSpPr>
        <p:spPr bwMode="auto">
          <a:xfrm>
            <a:off x="3838223" y="970845"/>
            <a:ext cx="5215466" cy="5091288"/>
          </a:xfrm>
          <a:prstGeom prst="roundRect">
            <a:avLst>
              <a:gd name="adj" fmla="val 10759"/>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800" b="1" dirty="0" smtClean="0">
                <a:solidFill>
                  <a:srgbClr val="FFFFFF"/>
                </a:solidFill>
                <a:effectLst>
                  <a:outerShdw blurRad="38100" dist="38100" dir="2700000" algn="tl">
                    <a:srgbClr val="000000">
                      <a:alpha val="43137"/>
                    </a:srgbClr>
                  </a:outerShdw>
                </a:effectLst>
                <a:latin typeface="Calibri" pitchFamily="34" charset="0"/>
              </a:rPr>
              <a:t>Transaction</a:t>
            </a:r>
          </a:p>
        </p:txBody>
      </p:sp>
      <p:sp>
        <p:nvSpPr>
          <p:cNvPr id="2" name="Title 1"/>
          <p:cNvSpPr>
            <a:spLocks noGrp="1"/>
          </p:cNvSpPr>
          <p:nvPr>
            <p:ph type="title"/>
          </p:nvPr>
        </p:nvSpPr>
        <p:spPr/>
        <p:txBody>
          <a:bodyPr/>
          <a:lstStyle/>
          <a:p>
            <a:r>
              <a:rPr lang="en-US" dirty="0" smtClean="0"/>
              <a:t>Command Processing Tiers</a:t>
            </a:r>
            <a:endParaRPr lang="en-US" dirty="0"/>
          </a:p>
        </p:txBody>
      </p:sp>
      <p:pic>
        <p:nvPicPr>
          <p:cNvPr id="4" name="Rectangle 24598" descr="Server"/>
          <p:cNvPicPr>
            <a:picLocks noChangeAspect="1" noChangeArrowheads="1"/>
          </p:cNvPicPr>
          <p:nvPr/>
        </p:nvPicPr>
        <p:blipFill>
          <a:blip r:embed="rId3"/>
          <a:srcRect/>
          <a:stretch>
            <a:fillRect/>
          </a:stretch>
        </p:blipFill>
        <p:spPr bwMode="auto">
          <a:xfrm>
            <a:off x="4997176" y="1621717"/>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 name="Picture 2" descr="L:\Paul Nelson\TechEd\Dev\Breakouts\ARC05-IS\laptop.png"/>
          <p:cNvPicPr>
            <a:picLocks noChangeAspect="1" noChangeArrowheads="1"/>
          </p:cNvPicPr>
          <p:nvPr/>
        </p:nvPicPr>
        <p:blipFill>
          <a:blip r:embed="rId4"/>
          <a:srcRect/>
          <a:stretch>
            <a:fillRect/>
          </a:stretch>
        </p:blipFill>
        <p:spPr bwMode="auto">
          <a:xfrm flipH="1">
            <a:off x="1480433" y="1829468"/>
            <a:ext cx="1501604" cy="1392792"/>
          </a:xfrm>
          <a:prstGeom prst="rect">
            <a:avLst/>
          </a:prstGeom>
          <a:noFill/>
        </p:spPr>
      </p:pic>
      <p:pic>
        <p:nvPicPr>
          <p:cNvPr id="6" name="Rectangle 24598" descr="Server"/>
          <p:cNvPicPr>
            <a:picLocks noChangeAspect="1" noChangeArrowheads="1"/>
          </p:cNvPicPr>
          <p:nvPr/>
        </p:nvPicPr>
        <p:blipFill>
          <a:blip r:embed="rId3"/>
          <a:srcRect/>
          <a:stretch>
            <a:fillRect/>
          </a:stretch>
        </p:blipFill>
        <p:spPr bwMode="auto">
          <a:xfrm>
            <a:off x="7672318" y="1666536"/>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Flowchart: Magnetic Disk 8"/>
          <p:cNvSpPr/>
          <p:nvPr/>
        </p:nvSpPr>
        <p:spPr bwMode="auto">
          <a:xfrm>
            <a:off x="8003690" y="3108964"/>
            <a:ext cx="960491" cy="710005"/>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effectLst>
                  <a:outerShdw blurRad="38100" dist="38100" dir="2700000" algn="tl">
                    <a:srgbClr val="000000">
                      <a:alpha val="43137"/>
                    </a:srgbClr>
                  </a:outerShdw>
                </a:effectLst>
                <a:latin typeface="+mj-lt"/>
              </a:rPr>
              <a:t>DB</a:t>
            </a:r>
            <a:endParaRPr kumimoji="0" lang="en-US" sz="2400" b="0" i="0" u="none" strike="noStrike" cap="none" normalizeH="0" baseline="0" dirty="0" smtClean="0">
              <a:ln>
                <a:noFill/>
              </a:ln>
              <a:effectLst>
                <a:outerShdw blurRad="38100" dist="38100" dir="2700000" algn="tl">
                  <a:srgbClr val="000000">
                    <a:alpha val="43137"/>
                  </a:srgbClr>
                </a:outerShdw>
              </a:effectLst>
              <a:latin typeface="+mj-lt"/>
            </a:endParaRPr>
          </a:p>
        </p:txBody>
      </p:sp>
      <p:sp>
        <p:nvSpPr>
          <p:cNvPr id="10" name="Pentagon 9"/>
          <p:cNvSpPr/>
          <p:nvPr/>
        </p:nvSpPr>
        <p:spPr bwMode="auto">
          <a:xfrm>
            <a:off x="5179881" y="3087445"/>
            <a:ext cx="1054259" cy="570155"/>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WS</a:t>
            </a:r>
          </a:p>
        </p:txBody>
      </p:sp>
      <p:sp>
        <p:nvSpPr>
          <p:cNvPr id="11" name="Round Diagonal Corner Rectangle 10"/>
          <p:cNvSpPr/>
          <p:nvPr/>
        </p:nvSpPr>
        <p:spPr bwMode="auto">
          <a:xfrm>
            <a:off x="2522351" y="3106173"/>
            <a:ext cx="1157841" cy="516367"/>
          </a:xfrm>
          <a:prstGeom prst="round2DiagRect">
            <a:avLst>
              <a:gd name="adj1" fmla="val 50000"/>
              <a:gd name="adj2"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Input</a:t>
            </a:r>
          </a:p>
        </p:txBody>
      </p:sp>
      <p:grpSp>
        <p:nvGrpSpPr>
          <p:cNvPr id="15" name="Group 14"/>
          <p:cNvGrpSpPr/>
          <p:nvPr/>
        </p:nvGrpSpPr>
        <p:grpSpPr>
          <a:xfrm>
            <a:off x="1495790" y="4346223"/>
            <a:ext cx="1676399" cy="688622"/>
            <a:chOff x="829734" y="3905956"/>
            <a:chExt cx="1676399" cy="688622"/>
          </a:xfrm>
        </p:grpSpPr>
        <p:sp>
          <p:nvSpPr>
            <p:cNvPr id="12" name="Rectangle 11"/>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Validation</a:t>
              </a:r>
            </a:p>
          </p:txBody>
        </p:sp>
        <p:sp>
          <p:nvSpPr>
            <p:cNvPr id="13" name="Rectangle 12"/>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Rectangle 13"/>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6" name="Group 15"/>
          <p:cNvGrpSpPr/>
          <p:nvPr/>
        </p:nvGrpSpPr>
        <p:grpSpPr>
          <a:xfrm>
            <a:off x="4052711" y="4351866"/>
            <a:ext cx="1676399" cy="688622"/>
            <a:chOff x="829734" y="3905956"/>
            <a:chExt cx="1676399" cy="688622"/>
          </a:xfrm>
        </p:grpSpPr>
        <p:sp>
          <p:nvSpPr>
            <p:cNvPr id="17" name="Rectangle 16"/>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Validation</a:t>
              </a:r>
            </a:p>
          </p:txBody>
        </p:sp>
        <p:sp>
          <p:nvSpPr>
            <p:cNvPr id="18" name="Rectangle 17"/>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9" name="Rectangle 18"/>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pic>
        <p:nvPicPr>
          <p:cNvPr id="20" name="Picture 2"/>
          <p:cNvPicPr>
            <a:picLocks noChangeAspect="1" noChangeArrowheads="1"/>
          </p:cNvPicPr>
          <p:nvPr/>
        </p:nvPicPr>
        <p:blipFill>
          <a:blip r:embed="rId5" cstate="print">
            <a:clrChange>
              <a:clrFrom>
                <a:srgbClr val="000000"/>
              </a:clrFrom>
              <a:clrTo>
                <a:srgbClr val="000000">
                  <a:alpha val="0"/>
                </a:srgbClr>
              </a:clrTo>
            </a:clrChange>
          </a:blip>
          <a:srcRect l="12689" r="16305"/>
          <a:stretch>
            <a:fillRect/>
          </a:stretch>
        </p:blipFill>
        <p:spPr bwMode="auto">
          <a:xfrm flipH="1">
            <a:off x="11286" y="1580010"/>
            <a:ext cx="1524000" cy="2146300"/>
          </a:xfrm>
          <a:prstGeom prst="rect">
            <a:avLst/>
          </a:prstGeom>
          <a:noFill/>
          <a:ln w="9525">
            <a:noFill/>
            <a:miter lim="800000"/>
            <a:headEnd/>
            <a:tailEnd/>
          </a:ln>
        </p:spPr>
      </p:pic>
      <p:sp>
        <p:nvSpPr>
          <p:cNvPr id="21" name="Line 25"/>
          <p:cNvSpPr>
            <a:spLocks noChangeShapeType="1"/>
          </p:cNvSpPr>
          <p:nvPr/>
        </p:nvSpPr>
        <p:spPr bwMode="auto">
          <a:xfrm>
            <a:off x="1456266" y="3251197"/>
            <a:ext cx="959556" cy="0"/>
          </a:xfrm>
          <a:prstGeom prst="line">
            <a:avLst/>
          </a:prstGeom>
          <a:noFill/>
          <a:ln w="38100">
            <a:solidFill>
              <a:schemeClr val="accent5"/>
            </a:solidFill>
            <a:round/>
            <a:headEnd type="none" w="lg" len="lg"/>
            <a:tailEnd type="stealth" w="lg" len="lg"/>
          </a:ln>
          <a:effectLst/>
        </p:spPr>
        <p:txBody>
          <a:bodyPr/>
          <a:lstStyle/>
          <a:p>
            <a:endParaRPr lang="en-GB"/>
          </a:p>
        </p:txBody>
      </p:sp>
      <p:sp>
        <p:nvSpPr>
          <p:cNvPr id="22" name="Line 25"/>
          <p:cNvSpPr>
            <a:spLocks noChangeShapeType="1"/>
          </p:cNvSpPr>
          <p:nvPr/>
        </p:nvSpPr>
        <p:spPr bwMode="auto">
          <a:xfrm flipH="1">
            <a:off x="2043286" y="3680178"/>
            <a:ext cx="530577" cy="620888"/>
          </a:xfrm>
          <a:prstGeom prst="line">
            <a:avLst/>
          </a:prstGeom>
          <a:noFill/>
          <a:ln w="38100">
            <a:solidFill>
              <a:schemeClr val="accent5"/>
            </a:solidFill>
            <a:round/>
            <a:headEnd type="none" w="lg" len="lg"/>
            <a:tailEnd type="stealth" w="lg" len="lg"/>
          </a:ln>
          <a:effectLst/>
        </p:spPr>
        <p:txBody>
          <a:bodyPr/>
          <a:lstStyle/>
          <a:p>
            <a:endParaRPr lang="en-GB"/>
          </a:p>
        </p:txBody>
      </p:sp>
      <p:sp>
        <p:nvSpPr>
          <p:cNvPr id="23" name="Line 25"/>
          <p:cNvSpPr>
            <a:spLocks noChangeShapeType="1"/>
          </p:cNvSpPr>
          <p:nvPr/>
        </p:nvSpPr>
        <p:spPr bwMode="auto">
          <a:xfrm flipV="1">
            <a:off x="2336797" y="3691466"/>
            <a:ext cx="428977" cy="587022"/>
          </a:xfrm>
          <a:prstGeom prst="line">
            <a:avLst/>
          </a:prstGeom>
          <a:noFill/>
          <a:ln w="38100">
            <a:solidFill>
              <a:srgbClr val="FF0000"/>
            </a:solidFill>
            <a:prstDash val="sysDash"/>
            <a:round/>
            <a:headEnd type="none" w="lg" len="lg"/>
            <a:tailEnd type="stealth" w="lg" len="lg"/>
          </a:ln>
          <a:effectLst/>
        </p:spPr>
        <p:txBody>
          <a:bodyPr/>
          <a:lstStyle/>
          <a:p>
            <a:endParaRPr lang="en-GB"/>
          </a:p>
        </p:txBody>
      </p:sp>
      <p:sp>
        <p:nvSpPr>
          <p:cNvPr id="24" name="Line 25"/>
          <p:cNvSpPr>
            <a:spLocks noChangeShapeType="1"/>
          </p:cNvSpPr>
          <p:nvPr/>
        </p:nvSpPr>
        <p:spPr bwMode="auto">
          <a:xfrm flipH="1">
            <a:off x="1411110" y="3386662"/>
            <a:ext cx="970845" cy="0"/>
          </a:xfrm>
          <a:prstGeom prst="line">
            <a:avLst/>
          </a:prstGeom>
          <a:noFill/>
          <a:ln w="38100">
            <a:solidFill>
              <a:srgbClr val="FF0000"/>
            </a:solidFill>
            <a:prstDash val="sysDash"/>
            <a:round/>
            <a:headEnd type="none" w="lg" len="lg"/>
            <a:tailEnd type="stealth" w="lg" len="lg"/>
          </a:ln>
          <a:effectLst/>
        </p:spPr>
        <p:txBody>
          <a:bodyPr/>
          <a:lstStyle/>
          <a:p>
            <a:endParaRPr lang="en-GB"/>
          </a:p>
        </p:txBody>
      </p:sp>
      <p:sp>
        <p:nvSpPr>
          <p:cNvPr id="25" name="Line 25"/>
          <p:cNvSpPr>
            <a:spLocks noChangeShapeType="1"/>
          </p:cNvSpPr>
          <p:nvPr/>
        </p:nvSpPr>
        <p:spPr bwMode="auto">
          <a:xfrm>
            <a:off x="1450620" y="3527776"/>
            <a:ext cx="959556" cy="0"/>
          </a:xfrm>
          <a:prstGeom prst="line">
            <a:avLst/>
          </a:prstGeom>
          <a:noFill/>
          <a:ln w="38100">
            <a:solidFill>
              <a:schemeClr val="bg2">
                <a:lumMod val="90000"/>
              </a:schemeClr>
            </a:solidFill>
            <a:round/>
            <a:headEnd type="none" w="lg" len="lg"/>
            <a:tailEnd type="stealth" w="lg" len="lg"/>
          </a:ln>
          <a:effectLst/>
        </p:spPr>
        <p:txBody>
          <a:bodyPr/>
          <a:lstStyle/>
          <a:p>
            <a:endParaRPr lang="en-GB"/>
          </a:p>
        </p:txBody>
      </p:sp>
      <p:sp>
        <p:nvSpPr>
          <p:cNvPr id="27" name="Line 25"/>
          <p:cNvSpPr>
            <a:spLocks noChangeShapeType="1"/>
          </p:cNvSpPr>
          <p:nvPr/>
        </p:nvSpPr>
        <p:spPr bwMode="auto">
          <a:xfrm flipH="1">
            <a:off x="2602090" y="3708399"/>
            <a:ext cx="530577" cy="620888"/>
          </a:xfrm>
          <a:prstGeom prst="line">
            <a:avLst/>
          </a:prstGeom>
          <a:noFill/>
          <a:ln w="38100">
            <a:solidFill>
              <a:schemeClr val="bg2">
                <a:lumMod val="90000"/>
              </a:schemeClr>
            </a:solidFill>
            <a:round/>
            <a:headEnd type="none" w="lg" len="lg"/>
            <a:tailEnd type="stealth" w="lg" len="lg"/>
          </a:ln>
          <a:effectLst/>
        </p:spPr>
        <p:txBody>
          <a:bodyPr/>
          <a:lstStyle/>
          <a:p>
            <a:endParaRPr lang="en-GB"/>
          </a:p>
        </p:txBody>
      </p:sp>
      <p:sp>
        <p:nvSpPr>
          <p:cNvPr id="28" name="Line 25"/>
          <p:cNvSpPr>
            <a:spLocks noChangeShapeType="1"/>
          </p:cNvSpPr>
          <p:nvPr/>
        </p:nvSpPr>
        <p:spPr bwMode="auto">
          <a:xfrm flipV="1">
            <a:off x="2895601" y="3708398"/>
            <a:ext cx="428977" cy="587022"/>
          </a:xfrm>
          <a:prstGeom prst="line">
            <a:avLst/>
          </a:prstGeom>
          <a:noFill/>
          <a:ln w="38100">
            <a:solidFill>
              <a:schemeClr val="bg2">
                <a:lumMod val="90000"/>
              </a:schemeClr>
            </a:solidFill>
            <a:prstDash val="sysDash"/>
            <a:round/>
            <a:headEnd type="none" w="lg" len="lg"/>
            <a:tailEnd type="stealth" w="lg" len="lg"/>
          </a:ln>
          <a:effectLst/>
        </p:spPr>
        <p:txBody>
          <a:bodyPr/>
          <a:lstStyle/>
          <a:p>
            <a:endParaRPr lang="en-GB"/>
          </a:p>
        </p:txBody>
      </p:sp>
      <p:sp>
        <p:nvSpPr>
          <p:cNvPr id="29" name="Line 25"/>
          <p:cNvSpPr>
            <a:spLocks noChangeShapeType="1"/>
          </p:cNvSpPr>
          <p:nvPr/>
        </p:nvSpPr>
        <p:spPr bwMode="auto">
          <a:xfrm>
            <a:off x="3815642" y="3330221"/>
            <a:ext cx="1097280" cy="0"/>
          </a:xfrm>
          <a:prstGeom prst="line">
            <a:avLst/>
          </a:prstGeom>
          <a:noFill/>
          <a:ln w="38100">
            <a:solidFill>
              <a:schemeClr val="bg2">
                <a:lumMod val="90000"/>
              </a:schemeClr>
            </a:solidFill>
            <a:round/>
            <a:headEnd type="none" w="lg" len="lg"/>
            <a:tailEnd type="stealth" w="lg" len="lg"/>
          </a:ln>
          <a:effectLst/>
        </p:spPr>
        <p:txBody>
          <a:bodyPr/>
          <a:lstStyle/>
          <a:p>
            <a:endParaRPr lang="en-GB"/>
          </a:p>
        </p:txBody>
      </p:sp>
      <p:sp>
        <p:nvSpPr>
          <p:cNvPr id="30" name="Line 25"/>
          <p:cNvSpPr>
            <a:spLocks noChangeShapeType="1"/>
          </p:cNvSpPr>
          <p:nvPr/>
        </p:nvSpPr>
        <p:spPr bwMode="auto">
          <a:xfrm flipH="1">
            <a:off x="4820356" y="3702754"/>
            <a:ext cx="530577" cy="620888"/>
          </a:xfrm>
          <a:prstGeom prst="line">
            <a:avLst/>
          </a:prstGeom>
          <a:noFill/>
          <a:ln w="38100">
            <a:solidFill>
              <a:schemeClr val="bg2">
                <a:lumMod val="90000"/>
              </a:schemeClr>
            </a:solidFill>
            <a:round/>
            <a:headEnd type="none" w="lg" len="lg"/>
            <a:tailEnd type="stealth" w="lg" len="lg"/>
          </a:ln>
          <a:effectLst/>
        </p:spPr>
        <p:txBody>
          <a:bodyPr/>
          <a:lstStyle/>
          <a:p>
            <a:endParaRPr lang="en-GB"/>
          </a:p>
        </p:txBody>
      </p:sp>
      <p:sp>
        <p:nvSpPr>
          <p:cNvPr id="31" name="Line 25"/>
          <p:cNvSpPr>
            <a:spLocks noChangeShapeType="1"/>
          </p:cNvSpPr>
          <p:nvPr/>
        </p:nvSpPr>
        <p:spPr bwMode="auto">
          <a:xfrm flipV="1">
            <a:off x="5113867" y="3702753"/>
            <a:ext cx="428977" cy="587022"/>
          </a:xfrm>
          <a:prstGeom prst="line">
            <a:avLst/>
          </a:prstGeom>
          <a:noFill/>
          <a:ln w="38100">
            <a:solidFill>
              <a:schemeClr val="bg2">
                <a:lumMod val="90000"/>
              </a:schemeClr>
            </a:solidFill>
            <a:prstDash val="sysDash"/>
            <a:round/>
            <a:headEnd type="none" w="lg" len="lg"/>
            <a:tailEnd type="stealth" w="lg" len="lg"/>
          </a:ln>
          <a:effectLst/>
        </p:spPr>
        <p:txBody>
          <a:bodyPr/>
          <a:lstStyle/>
          <a:p>
            <a:endParaRPr lang="en-GB"/>
          </a:p>
        </p:txBody>
      </p:sp>
      <p:sp>
        <p:nvSpPr>
          <p:cNvPr id="32" name="Text Box 23"/>
          <p:cNvSpPr txBox="1">
            <a:spLocks noChangeArrowheads="1"/>
          </p:cNvSpPr>
          <p:nvPr/>
        </p:nvSpPr>
        <p:spPr bwMode="auto">
          <a:xfrm>
            <a:off x="3742999" y="2897123"/>
            <a:ext cx="1438603" cy="400110"/>
          </a:xfrm>
          <a:prstGeom prst="rect">
            <a:avLst/>
          </a:prstGeom>
          <a:noFill/>
          <a:ln w="9525">
            <a:noFill/>
            <a:miter lim="800000"/>
            <a:headEnd/>
            <a:tailEnd/>
          </a:ln>
          <a:effectLst/>
        </p:spPr>
        <p:txBody>
          <a:bodyPr wrap="square">
            <a:spAutoFit/>
          </a:bodyPr>
          <a:lstStyle/>
          <a:p>
            <a:pPr>
              <a:spcBef>
                <a:spcPct val="50000"/>
              </a:spcBef>
            </a:pPr>
            <a:r>
              <a:rPr lang="en-US" sz="2000" b="0" dirty="0" smtClean="0">
                <a:solidFill>
                  <a:schemeClr val="tx2">
                    <a:lumMod val="20000"/>
                    <a:lumOff val="80000"/>
                  </a:schemeClr>
                </a:solidFill>
                <a:effectLst/>
              </a:rPr>
              <a:t>Command</a:t>
            </a:r>
            <a:endParaRPr lang="en-US" sz="2000" b="0" dirty="0">
              <a:solidFill>
                <a:schemeClr val="tx2">
                  <a:lumMod val="20000"/>
                  <a:lumOff val="80000"/>
                </a:schemeClr>
              </a:solidFill>
              <a:effectLst/>
            </a:endParaRPr>
          </a:p>
        </p:txBody>
      </p:sp>
      <p:sp>
        <p:nvSpPr>
          <p:cNvPr id="33" name="Line 25"/>
          <p:cNvSpPr>
            <a:spLocks noChangeShapeType="1"/>
          </p:cNvSpPr>
          <p:nvPr/>
        </p:nvSpPr>
        <p:spPr bwMode="auto">
          <a:xfrm>
            <a:off x="6395177" y="3143951"/>
            <a:ext cx="1097280" cy="0"/>
          </a:xfrm>
          <a:prstGeom prst="line">
            <a:avLst/>
          </a:prstGeom>
          <a:noFill/>
          <a:ln w="38100">
            <a:solidFill>
              <a:schemeClr val="bg2">
                <a:lumMod val="90000"/>
              </a:schemeClr>
            </a:solidFill>
            <a:round/>
            <a:headEnd type="none" w="lg" len="lg"/>
            <a:tailEnd type="stealth" w="lg" len="lg"/>
          </a:ln>
          <a:effectLst/>
        </p:spPr>
        <p:txBody>
          <a:bodyPr/>
          <a:lstStyle/>
          <a:p>
            <a:endParaRPr lang="en-GB"/>
          </a:p>
        </p:txBody>
      </p:sp>
      <p:sp>
        <p:nvSpPr>
          <p:cNvPr id="34" name="Text Box 23"/>
          <p:cNvSpPr txBox="1">
            <a:spLocks noChangeArrowheads="1"/>
          </p:cNvSpPr>
          <p:nvPr/>
        </p:nvSpPr>
        <p:spPr bwMode="auto">
          <a:xfrm>
            <a:off x="6480558" y="2168990"/>
            <a:ext cx="970109" cy="1015663"/>
          </a:xfrm>
          <a:prstGeom prst="rect">
            <a:avLst/>
          </a:prstGeom>
          <a:noFill/>
          <a:ln w="9525">
            <a:noFill/>
            <a:miter lim="800000"/>
            <a:headEnd/>
            <a:tailEnd/>
          </a:ln>
          <a:effectLst/>
        </p:spPr>
        <p:txBody>
          <a:bodyPr wrap="square">
            <a:spAutoFit/>
          </a:bodyPr>
          <a:lstStyle/>
          <a:p>
            <a:pPr>
              <a:spcBef>
                <a:spcPct val="50000"/>
              </a:spcBef>
            </a:pPr>
            <a:r>
              <a:rPr lang="en-US" sz="2000" dirty="0" smtClean="0">
                <a:solidFill>
                  <a:schemeClr val="tx2">
                    <a:lumMod val="20000"/>
                    <a:lumOff val="80000"/>
                  </a:schemeClr>
                </a:solidFill>
              </a:rPr>
              <a:t>Get current state</a:t>
            </a:r>
            <a:endParaRPr lang="en-US" sz="2000" b="0" dirty="0">
              <a:solidFill>
                <a:schemeClr val="tx2">
                  <a:lumMod val="20000"/>
                  <a:lumOff val="80000"/>
                </a:schemeClr>
              </a:solidFill>
              <a:effectLst/>
            </a:endParaRPr>
          </a:p>
        </p:txBody>
      </p:sp>
      <p:sp>
        <p:nvSpPr>
          <p:cNvPr id="35" name="Line 25"/>
          <p:cNvSpPr>
            <a:spLocks noChangeShapeType="1"/>
          </p:cNvSpPr>
          <p:nvPr/>
        </p:nvSpPr>
        <p:spPr bwMode="auto">
          <a:xfrm flipH="1" flipV="1">
            <a:off x="6417732" y="3279418"/>
            <a:ext cx="1032934" cy="0"/>
          </a:xfrm>
          <a:prstGeom prst="line">
            <a:avLst/>
          </a:prstGeom>
          <a:noFill/>
          <a:ln w="38100">
            <a:solidFill>
              <a:schemeClr val="bg2">
                <a:lumMod val="90000"/>
              </a:schemeClr>
            </a:solidFill>
            <a:prstDash val="sysDash"/>
            <a:round/>
            <a:headEnd type="none" w="lg" len="lg"/>
            <a:tailEnd type="stealth" w="lg" len="lg"/>
          </a:ln>
          <a:effectLst/>
        </p:spPr>
        <p:txBody>
          <a:bodyPr/>
          <a:lstStyle/>
          <a:p>
            <a:endParaRPr lang="en-GB"/>
          </a:p>
        </p:txBody>
      </p:sp>
      <p:grpSp>
        <p:nvGrpSpPr>
          <p:cNvPr id="36" name="Group 35"/>
          <p:cNvGrpSpPr/>
          <p:nvPr/>
        </p:nvGrpSpPr>
        <p:grpSpPr>
          <a:xfrm>
            <a:off x="5683955" y="5113864"/>
            <a:ext cx="1676399" cy="688622"/>
            <a:chOff x="829734" y="3905956"/>
            <a:chExt cx="1676399" cy="688622"/>
          </a:xfrm>
        </p:grpSpPr>
        <p:sp>
          <p:nvSpPr>
            <p:cNvPr id="37" name="Rectangle 36"/>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Rules</a:t>
              </a:r>
            </a:p>
          </p:txBody>
        </p:sp>
        <p:sp>
          <p:nvSpPr>
            <p:cNvPr id="38" name="Rectangle 37"/>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9" name="Rectangle 38"/>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40" name="Line 25"/>
          <p:cNvSpPr>
            <a:spLocks noChangeShapeType="1"/>
          </p:cNvSpPr>
          <p:nvPr/>
        </p:nvSpPr>
        <p:spPr bwMode="auto">
          <a:xfrm>
            <a:off x="5723467" y="3725333"/>
            <a:ext cx="598311" cy="1298223"/>
          </a:xfrm>
          <a:prstGeom prst="line">
            <a:avLst/>
          </a:prstGeom>
          <a:noFill/>
          <a:ln w="38100">
            <a:solidFill>
              <a:schemeClr val="bg2">
                <a:lumMod val="90000"/>
              </a:schemeClr>
            </a:solidFill>
            <a:round/>
            <a:headEnd type="none" w="lg" len="lg"/>
            <a:tailEnd type="stealth" w="lg" len="lg"/>
          </a:ln>
          <a:effectLst/>
        </p:spPr>
        <p:txBody>
          <a:bodyPr/>
          <a:lstStyle/>
          <a:p>
            <a:endParaRPr lang="en-GB"/>
          </a:p>
        </p:txBody>
      </p:sp>
      <p:sp>
        <p:nvSpPr>
          <p:cNvPr id="41" name="Line 25"/>
          <p:cNvSpPr>
            <a:spLocks noChangeShapeType="1"/>
          </p:cNvSpPr>
          <p:nvPr/>
        </p:nvSpPr>
        <p:spPr bwMode="auto">
          <a:xfrm flipH="1" flipV="1">
            <a:off x="5960532" y="3714044"/>
            <a:ext cx="587023" cy="1286934"/>
          </a:xfrm>
          <a:prstGeom prst="line">
            <a:avLst/>
          </a:prstGeom>
          <a:noFill/>
          <a:ln w="38100">
            <a:solidFill>
              <a:schemeClr val="bg2">
                <a:lumMod val="90000"/>
              </a:schemeClr>
            </a:solidFill>
            <a:prstDash val="sysDash"/>
            <a:round/>
            <a:headEnd type="none" w="lg" len="lg"/>
            <a:tailEnd type="stealth" w="lg" len="lg"/>
          </a:ln>
          <a:effectLst/>
        </p:spPr>
        <p:txBody>
          <a:bodyPr/>
          <a:lstStyle/>
          <a:p>
            <a:endParaRPr lang="en-GB"/>
          </a:p>
        </p:txBody>
      </p:sp>
      <p:sp>
        <p:nvSpPr>
          <p:cNvPr id="42" name="Line 25"/>
          <p:cNvSpPr>
            <a:spLocks noChangeShapeType="1"/>
          </p:cNvSpPr>
          <p:nvPr/>
        </p:nvSpPr>
        <p:spPr bwMode="auto">
          <a:xfrm>
            <a:off x="6242774" y="3680177"/>
            <a:ext cx="1463040" cy="0"/>
          </a:xfrm>
          <a:prstGeom prst="line">
            <a:avLst/>
          </a:prstGeom>
          <a:noFill/>
          <a:ln w="38100">
            <a:solidFill>
              <a:schemeClr val="bg2">
                <a:lumMod val="90000"/>
              </a:schemeClr>
            </a:solidFill>
            <a:round/>
            <a:headEnd type="none" w="lg" len="lg"/>
            <a:tailEnd type="stealth" w="lg" len="lg"/>
          </a:ln>
          <a:effectLst/>
        </p:spPr>
        <p:txBody>
          <a:bodyPr/>
          <a:lstStyle/>
          <a:p>
            <a:endParaRPr lang="en-GB"/>
          </a:p>
        </p:txBody>
      </p:sp>
      <p:sp>
        <p:nvSpPr>
          <p:cNvPr id="43" name="Text Box 23"/>
          <p:cNvSpPr txBox="1">
            <a:spLocks noChangeArrowheads="1"/>
          </p:cNvSpPr>
          <p:nvPr/>
        </p:nvSpPr>
        <p:spPr bwMode="auto">
          <a:xfrm>
            <a:off x="6486202" y="3348679"/>
            <a:ext cx="953176" cy="400110"/>
          </a:xfrm>
          <a:prstGeom prst="rect">
            <a:avLst/>
          </a:prstGeom>
          <a:noFill/>
          <a:ln w="9525">
            <a:noFill/>
            <a:miter lim="800000"/>
            <a:headEnd/>
            <a:tailEnd/>
          </a:ln>
          <a:effectLst/>
        </p:spPr>
        <p:txBody>
          <a:bodyPr wrap="square">
            <a:spAutoFit/>
          </a:bodyPr>
          <a:lstStyle/>
          <a:p>
            <a:pPr>
              <a:spcBef>
                <a:spcPct val="50000"/>
              </a:spcBef>
            </a:pPr>
            <a:r>
              <a:rPr lang="en-US" sz="2000" dirty="0" smtClean="0">
                <a:solidFill>
                  <a:schemeClr val="tx2">
                    <a:lumMod val="20000"/>
                    <a:lumOff val="80000"/>
                  </a:schemeClr>
                </a:solidFill>
              </a:rPr>
              <a:t>Persist</a:t>
            </a:r>
            <a:endParaRPr lang="en-US" sz="2000" b="0" dirty="0">
              <a:solidFill>
                <a:schemeClr val="tx2">
                  <a:lumMod val="20000"/>
                  <a:lumOff val="80000"/>
                </a:schemeClr>
              </a:solidFill>
              <a:effectLst/>
            </a:endParaRPr>
          </a:p>
        </p:txBody>
      </p:sp>
      <p:sp>
        <p:nvSpPr>
          <p:cNvPr id="45" name="Line 25"/>
          <p:cNvSpPr>
            <a:spLocks noChangeShapeType="1"/>
          </p:cNvSpPr>
          <p:nvPr/>
        </p:nvSpPr>
        <p:spPr bwMode="auto">
          <a:xfrm flipH="1" flipV="1">
            <a:off x="3815616" y="3476974"/>
            <a:ext cx="1032934" cy="0"/>
          </a:xfrm>
          <a:prstGeom prst="line">
            <a:avLst/>
          </a:prstGeom>
          <a:noFill/>
          <a:ln w="38100">
            <a:solidFill>
              <a:schemeClr val="bg2">
                <a:lumMod val="90000"/>
              </a:schemeClr>
            </a:solidFill>
            <a:prstDash val="sysDash"/>
            <a:round/>
            <a:headEnd type="none" w="lg" len="lg"/>
            <a:tailEnd type="stealth" w="lg" len="lg"/>
          </a:ln>
          <a:effectLst/>
        </p:spPr>
        <p:txBody>
          <a:bodyPr/>
          <a:lstStyle/>
          <a:p>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5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down)">
                                      <p:cBhvr>
                                        <p:cTn id="16" dur="500"/>
                                        <p:tgtEl>
                                          <p:spTgt spid="23"/>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right)">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up)">
                                      <p:cBhvr>
                                        <p:cTn id="29" dur="500"/>
                                        <p:tgtEl>
                                          <p:spTgt spid="27"/>
                                        </p:tgtEl>
                                      </p:cBhvr>
                                    </p:animEffect>
                                  </p:childTnLst>
                                </p:cTn>
                              </p:par>
                            </p:childTnLst>
                          </p:cTn>
                        </p:par>
                        <p:par>
                          <p:cTn id="30" fill="hold">
                            <p:stCondLst>
                              <p:cond delay="1000"/>
                            </p:stCondLst>
                            <p:childTnLst>
                              <p:par>
                                <p:cTn id="31" presetID="22" presetClass="entr" presetSubtype="4"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down)">
                                      <p:cBhvr>
                                        <p:cTn id="33" dur="500"/>
                                        <p:tgtEl>
                                          <p:spTgt spid="2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wipe(left)">
                                      <p:cBhvr>
                                        <p:cTn id="38" dur="500"/>
                                        <p:tgtEl>
                                          <p:spTgt spid="29"/>
                                        </p:tgtEl>
                                      </p:cBhvr>
                                    </p:animEffec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childTnLst>
                          </p:cTn>
                        </p:par>
                        <p:par>
                          <p:cTn id="41" fill="hold">
                            <p:stCondLst>
                              <p:cond delay="500"/>
                            </p:stCondLst>
                            <p:childTnLst>
                              <p:par>
                                <p:cTn id="42" presetID="22" presetClass="entr" presetSubtype="1"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500"/>
                                        <p:tgtEl>
                                          <p:spTgt spid="30"/>
                                        </p:tgtEl>
                                      </p:cBhvr>
                                    </p:animEffect>
                                  </p:childTnLst>
                                </p:cTn>
                              </p:par>
                            </p:childTnLst>
                          </p:cTn>
                        </p:par>
                        <p:par>
                          <p:cTn id="45" fill="hold">
                            <p:stCondLst>
                              <p:cond delay="1000"/>
                            </p:stCondLst>
                            <p:childTnLst>
                              <p:par>
                                <p:cTn id="46" presetID="22" presetClass="entr" presetSubtype="4"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down)">
                                      <p:cBhvr>
                                        <p:cTn id="48" dur="500"/>
                                        <p:tgtEl>
                                          <p:spTgt spid="31"/>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left)">
                                      <p:cBhvr>
                                        <p:cTn id="53" dur="500"/>
                                        <p:tgtEl>
                                          <p:spTgt spid="33"/>
                                        </p:tgtEl>
                                      </p:cBhvr>
                                    </p:animEffect>
                                  </p:childTnLst>
                                </p:cTn>
                              </p:par>
                              <p:par>
                                <p:cTn id="54" presetID="1" presetClass="entr" presetSubtype="0"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childTnLst>
                                </p:cTn>
                              </p:par>
                            </p:childTnLst>
                          </p:cTn>
                        </p:par>
                        <p:par>
                          <p:cTn id="56" fill="hold">
                            <p:stCondLst>
                              <p:cond delay="500"/>
                            </p:stCondLst>
                            <p:childTnLst>
                              <p:par>
                                <p:cTn id="57" presetID="22" presetClass="entr" presetSubtype="2"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right)">
                                      <p:cBhvr>
                                        <p:cTn id="59" dur="500"/>
                                        <p:tgtEl>
                                          <p:spTgt spid="35"/>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grpId="0" nodeType="click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wipe(up)">
                                      <p:cBhvr>
                                        <p:cTn id="64" dur="500"/>
                                        <p:tgtEl>
                                          <p:spTgt spid="40"/>
                                        </p:tgtEl>
                                      </p:cBhvr>
                                    </p:animEffect>
                                  </p:childTnLst>
                                </p:cTn>
                              </p:par>
                            </p:childTnLst>
                          </p:cTn>
                        </p:par>
                        <p:par>
                          <p:cTn id="65" fill="hold">
                            <p:stCondLst>
                              <p:cond delay="500"/>
                            </p:stCondLst>
                            <p:childTnLst>
                              <p:par>
                                <p:cTn id="66" presetID="22" presetClass="entr" presetSubtype="4"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left)">
                                      <p:cBhvr>
                                        <p:cTn id="73" dur="500"/>
                                        <p:tgtEl>
                                          <p:spTgt spid="42"/>
                                        </p:tgtEl>
                                      </p:cBhvr>
                                    </p:animEffect>
                                  </p:childTnLst>
                                </p:cTn>
                              </p:par>
                              <p:par>
                                <p:cTn id="74" presetID="1" presetClass="entr" presetSubtype="0"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grpId="0" nodeType="click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wipe(right)">
                                      <p:cBhvr>
                                        <p:cTn id="80" dur="500"/>
                                        <p:tgtEl>
                                          <p:spTgt spid="45"/>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grpId="0" nodeType="click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up)">
                                      <p:cBhvr>
                                        <p:cTn id="8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21" grpId="0" animBg="1"/>
      <p:bldP spid="22" grpId="0" animBg="1"/>
      <p:bldP spid="23" grpId="0" animBg="1"/>
      <p:bldP spid="24" grpId="0" animBg="1"/>
      <p:bldP spid="25" grpId="0" animBg="1"/>
      <p:bldP spid="27" grpId="0" animBg="1"/>
      <p:bldP spid="28" grpId="0" animBg="1"/>
      <p:bldP spid="29" grpId="0" animBg="1"/>
      <p:bldP spid="30" grpId="0" animBg="1"/>
      <p:bldP spid="31" grpId="0" animBg="1"/>
      <p:bldP spid="32" grpId="0"/>
      <p:bldP spid="33" grpId="0" animBg="1"/>
      <p:bldP spid="34" grpId="0"/>
      <p:bldP spid="35" grpId="0" animBg="1"/>
      <p:bldP spid="40" grpId="0" animBg="1"/>
      <p:bldP spid="41" grpId="0" animBg="1"/>
      <p:bldP spid="42" grpId="0" animBg="1"/>
      <p:bldP spid="43" grpId="0"/>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we do what the user asks?</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Interface Design</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Traditional User Interfaces</a:t>
            </a:r>
            <a:endParaRPr lang="en-US" dirty="0"/>
          </a:p>
        </p:txBody>
      </p:sp>
      <p:graphicFrame>
        <p:nvGraphicFramePr>
          <p:cNvPr id="5" name="Table 4"/>
          <p:cNvGraphicFramePr>
            <a:graphicFrameLocks noGrp="1"/>
          </p:cNvGraphicFramePr>
          <p:nvPr/>
        </p:nvGraphicFramePr>
        <p:xfrm>
          <a:off x="1524000" y="2142074"/>
          <a:ext cx="6671732" cy="2225040"/>
        </p:xfrm>
        <a:graphic>
          <a:graphicData uri="http://schemas.openxmlformats.org/drawingml/2006/table">
            <a:tbl>
              <a:tblPr firstRow="1" bandRow="1">
                <a:tableStyleId>{5DA37D80-6434-44D0-A028-1B22A696006F}</a:tableStyleId>
              </a:tblPr>
              <a:tblGrid>
                <a:gridCol w="770556"/>
                <a:gridCol w="945355"/>
                <a:gridCol w="891822"/>
                <a:gridCol w="1083734"/>
                <a:gridCol w="982133"/>
                <a:gridCol w="575733"/>
                <a:gridCol w="651843"/>
                <a:gridCol w="770556"/>
              </a:tblGrid>
              <a:tr h="370840">
                <a:tc>
                  <a:txBody>
                    <a:bodyPr/>
                    <a:lstStyle/>
                    <a:p>
                      <a:r>
                        <a:rPr lang="en-US" dirty="0" smtClean="0"/>
                        <a:t>ID</a:t>
                      </a:r>
                      <a:endParaRPr lang="en-US" dirty="0"/>
                    </a:p>
                  </a:txBody>
                  <a:tcPr/>
                </a:tc>
                <a:tc>
                  <a:txBody>
                    <a:bodyPr/>
                    <a:lstStyle/>
                    <a:p>
                      <a:r>
                        <a:rPr lang="en-US" dirty="0" smtClean="0"/>
                        <a:t>Total</a:t>
                      </a:r>
                      <a:endParaRPr lang="en-US" dirty="0"/>
                    </a:p>
                  </a:txBody>
                  <a:tcPr/>
                </a:tc>
                <a:tc>
                  <a:txBody>
                    <a:bodyPr/>
                    <a:lstStyle/>
                    <a:p>
                      <a:r>
                        <a:rPr lang="en-US" dirty="0" smtClean="0"/>
                        <a:t>Date</a:t>
                      </a:r>
                      <a:endParaRPr lang="en-US" dirty="0"/>
                    </a:p>
                  </a:txBody>
                  <a:tcPr/>
                </a:tc>
                <a:tc>
                  <a:txBody>
                    <a:bodyPr/>
                    <a:lstStyle/>
                    <a:p>
                      <a:r>
                        <a:rPr lang="en-US" dirty="0" smtClean="0"/>
                        <a:t>Shipped</a:t>
                      </a:r>
                      <a:endParaRPr lang="en-US" dirty="0"/>
                    </a:p>
                  </a:txBody>
                  <a:tcPr/>
                </a:tc>
                <a:tc>
                  <a:txBody>
                    <a:bodyPr/>
                    <a:lstStyle/>
                    <a:p>
                      <a:r>
                        <a:rPr lang="en-US" dirty="0" smtClean="0"/>
                        <a:t>Account</a:t>
                      </a:r>
                      <a:endParaRPr lang="en-US" dirty="0"/>
                    </a:p>
                  </a:txBody>
                  <a:tcPr/>
                </a:tc>
                <a:tc>
                  <a:txBody>
                    <a:bodyPr/>
                    <a:lstStyle/>
                    <a:p>
                      <a:r>
                        <a:rPr lang="en-US" dirty="0" smtClean="0"/>
                        <a:t>etc</a:t>
                      </a:r>
                      <a:endParaRPr lang="en-US" dirty="0"/>
                    </a:p>
                  </a:txBody>
                  <a:tcPr/>
                </a:tc>
                <a:tc>
                  <a:txBody>
                    <a:bodyPr/>
                    <a:lstStyle/>
                    <a:p>
                      <a:r>
                        <a:rPr lang="en-US" dirty="0" smtClean="0"/>
                        <a:t>etc</a:t>
                      </a:r>
                      <a:endParaRPr lang="en-US" dirty="0"/>
                    </a:p>
                  </a:txBody>
                  <a:tcPr/>
                </a:tc>
                <a:tc>
                  <a:txBody>
                    <a:bodyPr/>
                    <a:lstStyle/>
                    <a:p>
                      <a:r>
                        <a:rPr lang="en-US" dirty="0" smtClean="0"/>
                        <a:t>etc</a:t>
                      </a:r>
                      <a:endParaRPr lang="en-US" dirty="0"/>
                    </a:p>
                  </a:txBody>
                  <a:tcPr/>
                </a:tc>
              </a:tr>
              <a:tr h="370840">
                <a:tc>
                  <a:txBody>
                    <a:bodyPr/>
                    <a:lstStyle/>
                    <a:p>
                      <a:r>
                        <a:rPr lang="en-US" dirty="0" smtClean="0"/>
                        <a:t>317</a:t>
                      </a:r>
                      <a:endParaRPr lang="en-US" dirty="0"/>
                    </a:p>
                  </a:txBody>
                  <a:tcPr/>
                </a:tc>
                <a:tc>
                  <a:txBody>
                    <a:bodyPr/>
                    <a:lstStyle/>
                    <a:p>
                      <a:r>
                        <a:rPr lang="en-US" dirty="0" smtClean="0"/>
                        <a:t>$37.87</a:t>
                      </a:r>
                      <a:endParaRPr lang="en-US" dirty="0"/>
                    </a:p>
                  </a:txBody>
                  <a:tcPr/>
                </a:tc>
                <a:tc>
                  <a:txBody>
                    <a:bodyPr/>
                    <a:lstStyle/>
                    <a:p>
                      <a:r>
                        <a:rPr lang="en-US" dirty="0" smtClean="0"/>
                        <a:t>1/9/09</a:t>
                      </a:r>
                      <a:endParaRPr lang="en-US" dirty="0"/>
                    </a:p>
                  </a:txBody>
                  <a:tcPr/>
                </a:tc>
                <a:tc>
                  <a:txBody>
                    <a:bodyPr/>
                    <a:lstStyle/>
                    <a:p>
                      <a:r>
                        <a:rPr lang="en-US" dirty="0" smtClean="0"/>
                        <a:t>Yes</a:t>
                      </a:r>
                      <a:endParaRPr lang="en-US" dirty="0"/>
                    </a:p>
                  </a:txBody>
                  <a:tcPr/>
                </a:tc>
                <a:tc>
                  <a:txBody>
                    <a:bodyPr/>
                    <a:lstStyle/>
                    <a:p>
                      <a:r>
                        <a:rPr lang="en-US" dirty="0" smtClean="0"/>
                        <a:t>A17T5</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318</a:t>
                      </a:r>
                      <a:endParaRPr lang="en-US" dirty="0"/>
                    </a:p>
                  </a:txBody>
                  <a:tcPr/>
                </a:tc>
                <a:tc>
                  <a:txBody>
                    <a:bodyPr/>
                    <a:lstStyle/>
                    <a:p>
                      <a:r>
                        <a:rPr lang="en-US" dirty="0" smtClean="0"/>
                        <a:t>$99.99</a:t>
                      </a:r>
                      <a:endParaRPr lang="en-US" dirty="0"/>
                    </a:p>
                  </a:txBody>
                  <a:tcPr/>
                </a:tc>
                <a:tc>
                  <a:txBody>
                    <a:bodyPr/>
                    <a:lstStyle/>
                    <a:p>
                      <a:r>
                        <a:rPr lang="en-US" dirty="0" smtClean="0"/>
                        <a:t>3/7/09</a:t>
                      </a:r>
                      <a:endParaRPr lang="en-US" dirty="0"/>
                    </a:p>
                  </a:txBody>
                  <a:tcPr/>
                </a:tc>
                <a:tc>
                  <a:txBody>
                    <a:bodyPr/>
                    <a:lstStyle/>
                    <a:p>
                      <a:r>
                        <a:rPr lang="en-US" dirty="0" smtClean="0"/>
                        <a:t>Yes</a:t>
                      </a:r>
                      <a:endParaRPr lang="en-US" dirty="0"/>
                    </a:p>
                  </a:txBody>
                  <a:tcPr/>
                </a:tc>
                <a:tc>
                  <a:txBody>
                    <a:bodyPr/>
                    <a:lstStyle/>
                    <a:p>
                      <a:r>
                        <a:rPr lang="en-US" dirty="0" smtClean="0"/>
                        <a:t>A17T5</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319</a:t>
                      </a:r>
                      <a:endParaRPr lang="en-US" dirty="0"/>
                    </a:p>
                  </a:txBody>
                  <a:tcPr/>
                </a:tc>
                <a:tc>
                  <a:txBody>
                    <a:bodyPr/>
                    <a:lstStyle/>
                    <a:p>
                      <a:r>
                        <a:rPr lang="en-US" dirty="0" smtClean="0"/>
                        <a:t>$100.11</a:t>
                      </a:r>
                      <a:endParaRPr lang="en-US" dirty="0"/>
                    </a:p>
                  </a:txBody>
                  <a:tcPr/>
                </a:tc>
                <a:tc>
                  <a:txBody>
                    <a:bodyPr/>
                    <a:lstStyle/>
                    <a:p>
                      <a:r>
                        <a:rPr lang="en-US" dirty="0" smtClean="0"/>
                        <a:t>4/8/09</a:t>
                      </a:r>
                      <a:endParaRPr lang="en-US" dirty="0"/>
                    </a:p>
                  </a:txBody>
                  <a:tcPr/>
                </a:tc>
                <a:tc>
                  <a:txBody>
                    <a:bodyPr/>
                    <a:lstStyle/>
                    <a:p>
                      <a:r>
                        <a:rPr lang="en-US" dirty="0" smtClean="0"/>
                        <a:t>Yes</a:t>
                      </a:r>
                      <a:endParaRPr lang="en-US" dirty="0"/>
                    </a:p>
                  </a:txBody>
                  <a:tcPr/>
                </a:tc>
                <a:tc>
                  <a:txBody>
                    <a:bodyPr/>
                    <a:lstStyle/>
                    <a:p>
                      <a:r>
                        <a:rPr lang="en-US" dirty="0" smtClean="0"/>
                        <a:t>P313Z</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320</a:t>
                      </a:r>
                      <a:endParaRPr lang="en-US" dirty="0"/>
                    </a:p>
                  </a:txBody>
                  <a:tcPr/>
                </a:tc>
                <a:tc>
                  <a:txBody>
                    <a:bodyPr/>
                    <a:lstStyle/>
                    <a:p>
                      <a:r>
                        <a:rPr lang="en-US" dirty="0" smtClean="0"/>
                        <a:t>$69.47</a:t>
                      </a:r>
                      <a:endParaRPr lang="en-US" dirty="0"/>
                    </a:p>
                  </a:txBody>
                  <a:tcPr/>
                </a:tc>
                <a:tc>
                  <a:txBody>
                    <a:bodyPr/>
                    <a:lstStyle/>
                    <a:p>
                      <a:r>
                        <a:rPr lang="en-US" dirty="0" smtClean="0"/>
                        <a:t>9/9/09</a:t>
                      </a:r>
                      <a:endParaRPr lang="en-US" dirty="0"/>
                    </a:p>
                  </a:txBody>
                  <a:tcPr/>
                </a:tc>
                <a:tc>
                  <a:txBody>
                    <a:bodyPr/>
                    <a:lstStyle/>
                    <a:p>
                      <a:r>
                        <a:rPr lang="en-US" dirty="0" smtClean="0"/>
                        <a:t>No</a:t>
                      </a:r>
                      <a:endParaRPr lang="en-US" dirty="0"/>
                    </a:p>
                  </a:txBody>
                  <a:tcPr/>
                </a:tc>
                <a:tc>
                  <a:txBody>
                    <a:bodyPr/>
                    <a:lstStyle/>
                    <a:p>
                      <a:r>
                        <a:rPr lang="en-US" dirty="0" smtClean="0"/>
                        <a:t>P599Z</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6" name="TextBox 5"/>
          <p:cNvSpPr txBox="1"/>
          <p:nvPr/>
        </p:nvSpPr>
        <p:spPr>
          <a:xfrm>
            <a:off x="1456266" y="1569154"/>
            <a:ext cx="1169038" cy="523220"/>
          </a:xfrm>
          <a:prstGeom prst="rect">
            <a:avLst/>
          </a:prstGeom>
          <a:noFill/>
        </p:spPr>
        <p:txBody>
          <a:bodyPr wrap="none" rtlCol="0">
            <a:spAutoFit/>
          </a:bodyPr>
          <a:lstStyle/>
          <a:p>
            <a:r>
              <a:rPr lang="en-US" sz="2800" dirty="0" smtClean="0"/>
              <a:t>Orders</a:t>
            </a:r>
            <a:endParaRPr lang="en-US" sz="2800" dirty="0"/>
          </a:p>
        </p:txBody>
      </p:sp>
      <p:sp>
        <p:nvSpPr>
          <p:cNvPr id="7" name="Bevel 6"/>
          <p:cNvSpPr/>
          <p:nvPr/>
        </p:nvSpPr>
        <p:spPr bwMode="auto">
          <a:xfrm>
            <a:off x="7112000" y="4639733"/>
            <a:ext cx="1117600" cy="462845"/>
          </a:xfrm>
          <a:prstGeom prst="bevel">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Cancel</a:t>
            </a:r>
          </a:p>
        </p:txBody>
      </p:sp>
      <p:sp>
        <p:nvSpPr>
          <p:cNvPr id="8" name="Bevel 7"/>
          <p:cNvSpPr/>
          <p:nvPr/>
        </p:nvSpPr>
        <p:spPr bwMode="auto">
          <a:xfrm>
            <a:off x="5751674" y="4634087"/>
            <a:ext cx="1117600" cy="462845"/>
          </a:xfrm>
          <a:prstGeom prst="bevel">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Save</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istrator\Pictures\work\Matrix-Encoding.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Capturing user intent</a:t>
            </a:r>
            <a:endParaRPr lang="en-US" dirty="0"/>
          </a:p>
        </p:txBody>
      </p:sp>
      <p:sp>
        <p:nvSpPr>
          <p:cNvPr id="3" name="Text Placeholder 2"/>
          <p:cNvSpPr>
            <a:spLocks noGrp="1"/>
          </p:cNvSpPr>
          <p:nvPr>
            <p:ph type="body" sz="quarter" idx="10"/>
          </p:nvPr>
        </p:nvSpPr>
        <p:spPr/>
        <p:txBody>
          <a:bodyPr/>
          <a:lstStyle/>
          <a:p>
            <a:r>
              <a:rPr lang="en-US" dirty="0" smtClean="0"/>
              <a:t>Why is it important? Differentiating between:</a:t>
            </a:r>
          </a:p>
          <a:p>
            <a:pPr>
              <a:buNone/>
            </a:pPr>
            <a:r>
              <a:rPr lang="en-US" dirty="0" smtClean="0"/>
              <a:t>	</a:t>
            </a:r>
          </a:p>
          <a:p>
            <a:pPr>
              <a:buNone/>
            </a:pPr>
            <a:r>
              <a:rPr lang="en-US" dirty="0" smtClean="0"/>
              <a:t>	Correcting a mistyped shipping address</a:t>
            </a:r>
          </a:p>
          <a:p>
            <a:pPr>
              <a:buNone/>
            </a:pPr>
            <a:r>
              <a:rPr lang="en-US" dirty="0" smtClean="0"/>
              <a:t>	The user moved – reroute shipments underway</a:t>
            </a:r>
          </a:p>
          <a:p>
            <a:pPr>
              <a:buNone/>
            </a:pPr>
            <a:endParaRPr lang="en-US" dirty="0" smtClean="0"/>
          </a:p>
          <a:p>
            <a:pPr lvl="0"/>
            <a:r>
              <a:rPr lang="en-US" dirty="0" smtClean="0"/>
              <a:t>Sometimes users accidentally modify fields when tabbing between columns</a:t>
            </a:r>
          </a:p>
          <a:p>
            <a:pPr>
              <a:buNone/>
            </a:pP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Reservation systems</a:t>
            </a:r>
            <a:endParaRPr lang="en-US" dirty="0"/>
          </a:p>
        </p:txBody>
      </p:sp>
      <p:pic>
        <p:nvPicPr>
          <p:cNvPr id="7170" name="Picture 2"/>
          <p:cNvPicPr>
            <a:picLocks noChangeAspect="1" noChangeArrowheads="1"/>
          </p:cNvPicPr>
          <p:nvPr/>
        </p:nvPicPr>
        <p:blipFill>
          <a:blip r:embed="rId3"/>
          <a:srcRect/>
          <a:stretch>
            <a:fillRect/>
          </a:stretch>
        </p:blipFill>
        <p:spPr bwMode="auto">
          <a:xfrm>
            <a:off x="1771650" y="1600200"/>
            <a:ext cx="5600700" cy="3657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Reservation systems</a:t>
            </a:r>
            <a:endParaRPr lang="en-US" dirty="0"/>
          </a:p>
        </p:txBody>
      </p:sp>
      <p:pic>
        <p:nvPicPr>
          <p:cNvPr id="8194" name="Picture 2"/>
          <p:cNvPicPr>
            <a:picLocks noChangeAspect="1" noChangeArrowheads="1"/>
          </p:cNvPicPr>
          <p:nvPr/>
        </p:nvPicPr>
        <p:blipFill>
          <a:blip r:embed="rId3"/>
          <a:srcRect/>
          <a:stretch>
            <a:fillRect/>
          </a:stretch>
        </p:blipFill>
        <p:spPr bwMode="auto">
          <a:xfrm>
            <a:off x="2190750" y="1290638"/>
            <a:ext cx="4762500" cy="42767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capturing user intent</a:t>
            </a:r>
            <a:endParaRPr lang="en-US" dirty="0"/>
          </a:p>
        </p:txBody>
      </p:sp>
      <p:sp>
        <p:nvSpPr>
          <p:cNvPr id="3" name="Text Placeholder 2"/>
          <p:cNvSpPr>
            <a:spLocks noGrp="1"/>
          </p:cNvSpPr>
          <p:nvPr>
            <p:ph type="body" sz="quarter" idx="10"/>
          </p:nvPr>
        </p:nvSpPr>
        <p:spPr>
          <a:xfrm>
            <a:off x="381000" y="1411552"/>
            <a:ext cx="8763000" cy="2210862"/>
          </a:xfrm>
        </p:spPr>
        <p:txBody>
          <a:bodyPr/>
          <a:lstStyle/>
          <a:p>
            <a:r>
              <a:rPr lang="en-US" dirty="0" smtClean="0"/>
              <a:t>In a traditional UI – what we have is the checkbox</a:t>
            </a:r>
          </a:p>
          <a:p>
            <a:endParaRPr lang="en-US" dirty="0" smtClean="0"/>
          </a:p>
          <a:p>
            <a:r>
              <a:rPr lang="en-US" dirty="0" smtClean="0"/>
              <a:t>Why do users select multiple seats?</a:t>
            </a:r>
          </a:p>
          <a:p>
            <a:pPr>
              <a:buNone/>
            </a:pPr>
            <a:r>
              <a:rPr lang="en-US" dirty="0" smtClean="0"/>
              <a:t>	Because they’re reserving for a family / friends</a:t>
            </a:r>
          </a:p>
          <a:p>
            <a:pPr>
              <a:buNone/>
            </a:pPr>
            <a:endParaRPr lang="en-US" dirty="0" smtClean="0"/>
          </a:p>
          <a:p>
            <a:r>
              <a:rPr lang="en-US" dirty="0" smtClean="0"/>
              <a:t>But then, concurrency happens</a:t>
            </a:r>
          </a:p>
          <a:p>
            <a:pPr>
              <a:buNone/>
            </a:pPr>
            <a:r>
              <a:rPr lang="en-US" dirty="0" smtClean="0"/>
              <a:t>	Somebody else got in first on one of the seats</a:t>
            </a:r>
          </a:p>
          <a:p>
            <a:pPr>
              <a:buNone/>
            </a:pPr>
            <a:endParaRPr lang="en-US" dirty="0" smtClean="0"/>
          </a:p>
          <a:p>
            <a:r>
              <a:rPr lang="en-US" dirty="0" smtClean="0"/>
              <a:t>Try to find a block of seats somewhere else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Capturing user intent</a:t>
            </a:r>
            <a:endParaRPr lang="en-US" dirty="0"/>
          </a:p>
        </p:txBody>
      </p:sp>
      <p:sp>
        <p:nvSpPr>
          <p:cNvPr id="3" name="Text Placeholder 2"/>
          <p:cNvSpPr>
            <a:spLocks noGrp="1"/>
          </p:cNvSpPr>
          <p:nvPr>
            <p:ph type="body" sz="quarter" idx="10"/>
          </p:nvPr>
        </p:nvSpPr>
        <p:spPr>
          <a:xfrm>
            <a:off x="381000" y="1411552"/>
            <a:ext cx="8763000" cy="2210862"/>
          </a:xfrm>
        </p:spPr>
        <p:txBody>
          <a:bodyPr/>
          <a:lstStyle/>
          <a:p>
            <a:r>
              <a:rPr lang="en-US" dirty="0" smtClean="0"/>
              <a:t>Group reservation:</a:t>
            </a:r>
          </a:p>
          <a:p>
            <a:pPr lvl="1"/>
            <a:r>
              <a:rPr lang="en-US" dirty="0" smtClean="0"/>
              <a:t>Small group – sitting together</a:t>
            </a:r>
          </a:p>
          <a:p>
            <a:pPr lvl="1"/>
            <a:r>
              <a:rPr lang="en-US" dirty="0" smtClean="0"/>
              <a:t>Large group – several small groups</a:t>
            </a:r>
          </a:p>
          <a:p>
            <a:endParaRPr lang="en-US" dirty="0" smtClean="0"/>
          </a:p>
          <a:p>
            <a:r>
              <a:rPr lang="en-US" dirty="0" smtClean="0"/>
              <a:t>Enter number of people</a:t>
            </a:r>
          </a:p>
          <a:p>
            <a:r>
              <a:rPr lang="en-US" dirty="0" smtClean="0"/>
              <a:t>Enter preferred seat type – indicates cost</a:t>
            </a:r>
          </a:p>
          <a:p>
            <a:endParaRPr lang="en-US" dirty="0" smtClean="0"/>
          </a:p>
          <a:p>
            <a:r>
              <a:rPr lang="en-US" dirty="0" smtClean="0"/>
              <a:t>System emails back when reservation can be filled</a:t>
            </a:r>
          </a:p>
          <a:p>
            <a:pPr>
              <a:buNone/>
            </a:pPr>
            <a:r>
              <a:rPr lang="en-US" dirty="0" smtClean="0"/>
              <a:t>	Include waiting list functionality</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will you see here?</a:t>
            </a:r>
            <a:endParaRPr lang="en-US" dirty="0"/>
          </a:p>
        </p:txBody>
      </p:sp>
      <p:sp>
        <p:nvSpPr>
          <p:cNvPr id="6" name="Text Placeholder 5"/>
          <p:cNvSpPr>
            <a:spLocks noGrp="1"/>
          </p:cNvSpPr>
          <p:nvPr>
            <p:ph type="body" sz="quarter" idx="10"/>
          </p:nvPr>
        </p:nvSpPr>
        <p:spPr/>
        <p:txBody>
          <a:bodyPr/>
          <a:lstStyle/>
          <a:p>
            <a:r>
              <a:rPr lang="en-US" dirty="0" smtClean="0"/>
              <a:t>Distributed Systems Architecture</a:t>
            </a:r>
          </a:p>
          <a:p>
            <a:r>
              <a:rPr lang="en-US" dirty="0" smtClean="0"/>
              <a:t>UI Design</a:t>
            </a:r>
          </a:p>
          <a:p>
            <a:r>
              <a:rPr lang="en-US" dirty="0" smtClean="0"/>
              <a:t>Domain Model</a:t>
            </a:r>
          </a:p>
          <a:p>
            <a:endParaRPr lang="en-US" dirty="0"/>
          </a:p>
        </p:txBody>
      </p:sp>
      <p:sp>
        <p:nvSpPr>
          <p:cNvPr id="7" name="Title 4"/>
          <p:cNvSpPr txBox="1">
            <a:spLocks/>
          </p:cNvSpPr>
          <p:nvPr/>
        </p:nvSpPr>
        <p:spPr>
          <a:xfrm>
            <a:off x="372030" y="3491650"/>
            <a:ext cx="8382000" cy="664797"/>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50" normalizeH="0" baseline="0" noProof="0" dirty="0" smtClean="0">
                <a:ln w="3175">
                  <a:noFill/>
                </a:ln>
                <a:solidFill>
                  <a:srgbClr val="CCFFCC"/>
                </a:solidFill>
                <a:effectLst/>
                <a:uLnTx/>
                <a:uFillTx/>
                <a:latin typeface="+mj-lt"/>
                <a:ea typeface="+mn-ea"/>
                <a:cs typeface="Arial" charset="0"/>
              </a:rPr>
              <a:t>What won’t you see here?</a:t>
            </a:r>
            <a:endParaRPr kumimoji="0" lang="en-US" sz="4800" b="0" i="0" u="none" strike="noStrike" kern="1200" cap="none" spc="-150" normalizeH="0" baseline="0" noProof="0" dirty="0">
              <a:ln w="3175">
                <a:noFill/>
              </a:ln>
              <a:solidFill>
                <a:srgbClr val="CCFFCC"/>
              </a:solidFill>
              <a:effectLst/>
              <a:uLnTx/>
              <a:uFillTx/>
              <a:latin typeface="+mj-lt"/>
              <a:ea typeface="+mn-ea"/>
              <a:cs typeface="Arial" charset="0"/>
            </a:endParaRPr>
          </a:p>
        </p:txBody>
      </p:sp>
      <p:sp>
        <p:nvSpPr>
          <p:cNvPr id="8" name="Text Placeholder 5"/>
          <p:cNvSpPr txBox="1">
            <a:spLocks/>
          </p:cNvSpPr>
          <p:nvPr/>
        </p:nvSpPr>
        <p:spPr>
          <a:xfrm>
            <a:off x="372030" y="4608466"/>
            <a:ext cx="8382000" cy="1512635"/>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Code</a:t>
            </a:r>
            <a:endParaRPr kumimoji="0" lang="en-US" sz="32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benefits</a:t>
            </a:r>
            <a:endParaRPr lang="en-US" dirty="0"/>
          </a:p>
        </p:txBody>
      </p:sp>
      <p:sp>
        <p:nvSpPr>
          <p:cNvPr id="3" name="Text Placeholder 2"/>
          <p:cNvSpPr>
            <a:spLocks noGrp="1"/>
          </p:cNvSpPr>
          <p:nvPr>
            <p:ph type="body" sz="quarter" idx="10"/>
          </p:nvPr>
        </p:nvSpPr>
        <p:spPr/>
        <p:txBody>
          <a:bodyPr/>
          <a:lstStyle/>
          <a:p>
            <a:pPr>
              <a:buNone/>
            </a:pPr>
            <a:r>
              <a:rPr lang="en-US" dirty="0" smtClean="0"/>
              <a:t>	More users get what they want with less clicks</a:t>
            </a:r>
            <a:endParaRPr lang="en-US" dirty="0"/>
          </a:p>
        </p:txBody>
      </p:sp>
      <p:pic>
        <p:nvPicPr>
          <p:cNvPr id="9218" name="Picture 2"/>
          <p:cNvPicPr>
            <a:picLocks noChangeAspect="1" noChangeArrowheads="1"/>
          </p:cNvPicPr>
          <p:nvPr/>
        </p:nvPicPr>
        <p:blipFill>
          <a:blip r:embed="rId3"/>
          <a:srcRect l="11481" t="3234"/>
          <a:stretch>
            <a:fillRect/>
          </a:stretch>
        </p:blipFill>
        <p:spPr bwMode="auto">
          <a:xfrm>
            <a:off x="5080002" y="3014133"/>
            <a:ext cx="3372556" cy="2470153"/>
          </a:xfrm>
          <a:prstGeom prst="rect">
            <a:avLst/>
          </a:prstGeom>
          <a:noFill/>
          <a:ln w="9525">
            <a:noFill/>
            <a:miter lim="800000"/>
            <a:headEnd/>
            <a:tailEnd/>
          </a:ln>
        </p:spPr>
      </p:pic>
      <p:pic>
        <p:nvPicPr>
          <p:cNvPr id="9219" name="Picture 3"/>
          <p:cNvPicPr>
            <a:picLocks noChangeAspect="1" noChangeArrowheads="1"/>
          </p:cNvPicPr>
          <p:nvPr/>
        </p:nvPicPr>
        <p:blipFill>
          <a:blip r:embed="rId4"/>
          <a:srcRect t="10185"/>
          <a:stretch>
            <a:fillRect/>
          </a:stretch>
        </p:blipFill>
        <p:spPr bwMode="auto">
          <a:xfrm>
            <a:off x="694264" y="3014133"/>
            <a:ext cx="3352800" cy="246380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Scalability benefits</a:t>
            </a:r>
            <a:endParaRPr lang="en-US" dirty="0"/>
          </a:p>
        </p:txBody>
      </p:sp>
      <p:pic>
        <p:nvPicPr>
          <p:cNvPr id="4" name="Picture 2"/>
          <p:cNvPicPr>
            <a:picLocks noChangeAspect="1" noChangeArrowheads="1"/>
          </p:cNvPicPr>
          <p:nvPr/>
        </p:nvPicPr>
        <p:blipFill>
          <a:blip r:embed="rId3"/>
          <a:srcRect/>
          <a:stretch>
            <a:fillRect/>
          </a:stretch>
        </p:blipFill>
        <p:spPr bwMode="auto">
          <a:xfrm>
            <a:off x="2190750" y="1855088"/>
            <a:ext cx="4762500" cy="4276725"/>
          </a:xfrm>
          <a:prstGeom prst="rect">
            <a:avLst/>
          </a:prstGeom>
          <a:noFill/>
          <a:ln w="9525">
            <a:noFill/>
            <a:miter lim="800000"/>
            <a:headEnd/>
            <a:tailEnd/>
          </a:ln>
        </p:spPr>
      </p:pic>
      <p:sp>
        <p:nvSpPr>
          <p:cNvPr id="5" name="Text Box 23"/>
          <p:cNvSpPr txBox="1">
            <a:spLocks noChangeArrowheads="1"/>
          </p:cNvSpPr>
          <p:nvPr/>
        </p:nvSpPr>
        <p:spPr bwMode="auto">
          <a:xfrm>
            <a:off x="898200" y="842548"/>
            <a:ext cx="7636200" cy="1015663"/>
          </a:xfrm>
          <a:prstGeom prst="rect">
            <a:avLst/>
          </a:prstGeom>
          <a:noFill/>
          <a:ln w="9525">
            <a:noFill/>
            <a:miter lim="800000"/>
            <a:headEnd/>
            <a:tailEnd/>
          </a:ln>
          <a:effectLst/>
        </p:spPr>
        <p:txBody>
          <a:bodyPr wrap="square">
            <a:spAutoFit/>
          </a:bodyPr>
          <a:lstStyle/>
          <a:p>
            <a:pPr>
              <a:spcBef>
                <a:spcPct val="50000"/>
              </a:spcBef>
            </a:pPr>
            <a:r>
              <a:rPr lang="en-US" sz="2400" b="0" dirty="0" smtClean="0">
                <a:solidFill>
                  <a:schemeClr val="tx2">
                    <a:lumMod val="20000"/>
                    <a:lumOff val="80000"/>
                  </a:schemeClr>
                </a:solidFill>
                <a:effectLst/>
              </a:rPr>
              <a:t>Thousands of seats, hundreds of thousands of requests</a:t>
            </a:r>
          </a:p>
          <a:p>
            <a:pPr>
              <a:spcBef>
                <a:spcPct val="50000"/>
              </a:spcBef>
            </a:pPr>
            <a:r>
              <a:rPr lang="en-US" sz="2400" dirty="0" smtClean="0">
                <a:solidFill>
                  <a:schemeClr val="tx2">
                    <a:lumMod val="20000"/>
                    <a:lumOff val="80000"/>
                  </a:schemeClr>
                </a:solidFill>
              </a:rPr>
              <a:t>	            No need to show actual status</a:t>
            </a:r>
            <a:endParaRPr lang="en-US" sz="2400" b="0" dirty="0">
              <a:solidFill>
                <a:schemeClr val="tx2">
                  <a:lumMod val="20000"/>
                  <a:lumOff val="80000"/>
                </a:schemeClr>
              </a:solidFill>
              <a:effectLst/>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Revisiting the command</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What’s a good command?</a:t>
            </a:r>
            <a:endParaRPr lang="en-US" dirty="0"/>
          </a:p>
        </p:txBody>
      </p:sp>
      <p:sp>
        <p:nvSpPr>
          <p:cNvPr id="4" name="Text Placeholder 3"/>
          <p:cNvSpPr>
            <a:spLocks noGrp="1"/>
          </p:cNvSpPr>
          <p:nvPr>
            <p:ph type="body" sz="quarter" idx="10"/>
          </p:nvPr>
        </p:nvSpPr>
        <p:spPr/>
        <p:txBody>
          <a:bodyPr/>
          <a:lstStyle/>
          <a:p>
            <a:r>
              <a:rPr lang="en-US" dirty="0" smtClean="0"/>
              <a:t>The kind you can reply with:</a:t>
            </a:r>
          </a:p>
          <a:p>
            <a:endParaRPr lang="en-US" dirty="0" smtClean="0"/>
          </a:p>
          <a:p>
            <a:pPr>
              <a:buNone/>
            </a:pPr>
            <a:r>
              <a:rPr lang="en-US" dirty="0" smtClean="0"/>
              <a:t>	“Thank you.</a:t>
            </a:r>
          </a:p>
          <a:p>
            <a:pPr>
              <a:buNone/>
            </a:pPr>
            <a:r>
              <a:rPr lang="en-US" dirty="0" smtClean="0"/>
              <a:t>	  Your confirmation email will arrive shortly”</a:t>
            </a:r>
          </a:p>
          <a:p>
            <a:pPr>
              <a:buNone/>
            </a:pPr>
            <a:endParaRPr lang="en-US" dirty="0" smtClean="0"/>
          </a:p>
          <a:p>
            <a:pPr>
              <a:buNone/>
            </a:pPr>
            <a:endParaRPr lang="en-US" dirty="0" smtClean="0"/>
          </a:p>
          <a:p>
            <a:pPr lvl="0"/>
            <a:r>
              <a:rPr lang="en-US" dirty="0" smtClean="0"/>
              <a:t>Inherently asynchronous</a:t>
            </a:r>
          </a:p>
          <a:p>
            <a:pPr lvl="0"/>
            <a:r>
              <a:rPr lang="en-US" dirty="0" smtClean="0"/>
              <a:t>Not really related to an entity</a:t>
            </a:r>
          </a:p>
          <a:p>
            <a:pPr>
              <a:buNone/>
            </a:pP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Commands versus Entities</a:t>
            </a:r>
            <a:endParaRPr lang="en-US" dirty="0"/>
          </a:p>
        </p:txBody>
      </p:sp>
      <p:sp>
        <p:nvSpPr>
          <p:cNvPr id="3" name="Text Placeholder 2"/>
          <p:cNvSpPr>
            <a:spLocks noGrp="1"/>
          </p:cNvSpPr>
          <p:nvPr>
            <p:ph type="body" sz="quarter" idx="10"/>
          </p:nvPr>
        </p:nvSpPr>
        <p:spPr/>
        <p:txBody>
          <a:bodyPr/>
          <a:lstStyle/>
          <a:p>
            <a:r>
              <a:rPr lang="en-US" dirty="0" smtClean="0"/>
              <a:t>It’s easier to validate the command</a:t>
            </a:r>
          </a:p>
          <a:p>
            <a:pPr lvl="1"/>
            <a:r>
              <a:rPr lang="en-US" dirty="0" smtClean="0"/>
              <a:t>Less data</a:t>
            </a:r>
          </a:p>
          <a:p>
            <a:pPr lvl="1"/>
            <a:r>
              <a:rPr lang="en-US" dirty="0" smtClean="0"/>
              <a:t>More specific</a:t>
            </a:r>
          </a:p>
          <a:p>
            <a:pPr lvl="1"/>
            <a:endParaRPr lang="en-US" dirty="0" smtClean="0"/>
          </a:p>
          <a:p>
            <a:pPr lvl="1"/>
            <a:r>
              <a:rPr lang="en-US" dirty="0" smtClean="0"/>
              <a:t>Is this </a:t>
            </a:r>
            <a:r>
              <a:rPr lang="en-US" b="1" i="1" dirty="0" smtClean="0"/>
              <a:t>potentially good</a:t>
            </a:r>
            <a:endParaRPr lang="en-US" dirty="0" smtClean="0"/>
          </a:p>
          <a:p>
            <a:pPr lvl="1"/>
            <a:endParaRPr lang="en-US" dirty="0" smtClean="0"/>
          </a:p>
          <a:p>
            <a:r>
              <a:rPr lang="en-US" dirty="0" smtClean="0"/>
              <a:t>Validating large entities is complex</a:t>
            </a:r>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Domain Models</a:t>
            </a:r>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aren’t they for?</a:t>
            </a:r>
            <a:endParaRPr lang="en-US" dirty="0"/>
          </a:p>
        </p:txBody>
      </p:sp>
      <p:sp>
        <p:nvSpPr>
          <p:cNvPr id="4" name="Text Placeholder 3"/>
          <p:cNvSpPr>
            <a:spLocks noGrp="1"/>
          </p:cNvSpPr>
          <p:nvPr>
            <p:ph type="body" sz="quarter" idx="10"/>
          </p:nvPr>
        </p:nvSpPr>
        <p:spPr/>
        <p:txBody>
          <a:bodyPr/>
          <a:lstStyle/>
          <a:p>
            <a:r>
              <a:rPr lang="en-US" dirty="0" smtClean="0"/>
              <a:t>Validation</a:t>
            </a:r>
          </a:p>
          <a:p>
            <a:endParaRPr lang="en-US" dirty="0" smtClean="0"/>
          </a:p>
          <a:p>
            <a:pPr>
              <a:buNone/>
            </a:pPr>
            <a:r>
              <a:rPr lang="en-US" dirty="0" smtClean="0"/>
              <a:t>	Commands are validated before the domain model is called</a:t>
            </a:r>
          </a:p>
          <a:p>
            <a:pPr>
              <a:buNone/>
            </a:pPr>
            <a:endParaRPr lang="en-US" dirty="0" smtClean="0"/>
          </a:p>
          <a:p>
            <a:r>
              <a:rPr lang="en-US" dirty="0" smtClean="0"/>
              <a:t>Queries</a:t>
            </a:r>
          </a:p>
          <a:p>
            <a:endParaRPr lang="en-US" dirty="0" smtClean="0"/>
          </a:p>
          <a:p>
            <a:pPr>
              <a:buNone/>
            </a:pPr>
            <a:r>
              <a:rPr lang="en-US" dirty="0" smtClean="0"/>
              <a:t>	Entity relationships for reading are unnecessary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they for?</a:t>
            </a:r>
            <a:endParaRPr lang="en-US" dirty="0"/>
          </a:p>
        </p:txBody>
      </p:sp>
      <p:sp>
        <p:nvSpPr>
          <p:cNvPr id="3" name="Text Placeholder 2"/>
          <p:cNvSpPr>
            <a:spLocks noGrp="1"/>
          </p:cNvSpPr>
          <p:nvPr>
            <p:ph type="body" sz="quarter" idx="10"/>
          </p:nvPr>
        </p:nvSpPr>
        <p:spPr/>
        <p:txBody>
          <a:bodyPr/>
          <a:lstStyle/>
          <a:p>
            <a:r>
              <a:rPr lang="en-US" dirty="0" smtClean="0"/>
              <a:t>Answering the question:</a:t>
            </a:r>
          </a:p>
          <a:p>
            <a:endParaRPr lang="en-US" dirty="0" smtClean="0"/>
          </a:p>
          <a:p>
            <a:pPr>
              <a:buNone/>
            </a:pPr>
            <a:r>
              <a:rPr lang="en-US" dirty="0" smtClean="0"/>
              <a:t>	Should I do what this valid command is asking?</a:t>
            </a:r>
          </a:p>
          <a:p>
            <a:pPr>
              <a:buNone/>
            </a:pPr>
            <a:endParaRPr lang="en-US" dirty="0" smtClean="0"/>
          </a:p>
          <a:p>
            <a:pPr lvl="0"/>
            <a:r>
              <a:rPr lang="en-US" dirty="0" smtClean="0"/>
              <a:t>If the answer is yes, change its state</a:t>
            </a:r>
          </a:p>
          <a:p>
            <a:pPr>
              <a:buNone/>
            </a:pPr>
            <a:endParaRPr 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Putting it all together</a:t>
            </a:r>
            <a:endParaRPr lang="en-US"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44"/>
          <p:cNvSpPr/>
          <p:nvPr/>
        </p:nvSpPr>
        <p:spPr bwMode="auto">
          <a:xfrm>
            <a:off x="1123245" y="135459"/>
            <a:ext cx="7924800" cy="2568194"/>
          </a:xfrm>
          <a:prstGeom prst="roundRect">
            <a:avLst>
              <a:gd name="adj" fmla="val 1075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800" b="1" dirty="0" smtClean="0">
                <a:solidFill>
                  <a:schemeClr val="bg1"/>
                </a:solidFill>
                <a:effectLst>
                  <a:outerShdw blurRad="38100" dist="38100" dir="2700000" algn="tl">
                    <a:srgbClr val="000000">
                      <a:alpha val="43137"/>
                    </a:srgbClr>
                  </a:outerShdw>
                </a:effectLst>
                <a:latin typeface="Calibri" pitchFamily="34" charset="0"/>
              </a:rPr>
              <a:t>Queries</a:t>
            </a:r>
          </a:p>
        </p:txBody>
      </p:sp>
      <p:sp>
        <p:nvSpPr>
          <p:cNvPr id="44" name="Rounded Rectangle 43"/>
          <p:cNvSpPr/>
          <p:nvPr/>
        </p:nvSpPr>
        <p:spPr bwMode="auto">
          <a:xfrm>
            <a:off x="1128889" y="2720621"/>
            <a:ext cx="7924800" cy="3341511"/>
          </a:xfrm>
          <a:prstGeom prst="roundRect">
            <a:avLst>
              <a:gd name="adj" fmla="val 10759"/>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b"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outerShdw blurRad="38100" dist="38100" dir="2700000" algn="tl">
                    <a:srgbClr val="000000">
                      <a:alpha val="43137"/>
                    </a:srgbClr>
                  </a:outerShdw>
                </a:effectLst>
                <a:latin typeface="Calibri" pitchFamily="34" charset="0"/>
              </a:rPr>
              <a:t>Commands</a:t>
            </a:r>
          </a:p>
        </p:txBody>
      </p:sp>
      <p:pic>
        <p:nvPicPr>
          <p:cNvPr id="3" name="Rectangle 24598" descr="Server"/>
          <p:cNvPicPr>
            <a:picLocks noChangeAspect="1" noChangeArrowheads="1"/>
          </p:cNvPicPr>
          <p:nvPr/>
        </p:nvPicPr>
        <p:blipFill>
          <a:blip r:embed="rId3"/>
          <a:srcRect/>
          <a:stretch>
            <a:fillRect/>
          </a:stretch>
        </p:blipFill>
        <p:spPr bwMode="auto">
          <a:xfrm>
            <a:off x="4997176" y="1621717"/>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4" name="Picture 2" descr="L:\Paul Nelson\TechEd\Dev\Breakouts\ARC05-IS\laptop.png"/>
          <p:cNvPicPr>
            <a:picLocks noChangeAspect="1" noChangeArrowheads="1"/>
          </p:cNvPicPr>
          <p:nvPr/>
        </p:nvPicPr>
        <p:blipFill>
          <a:blip r:embed="rId4"/>
          <a:srcRect/>
          <a:stretch>
            <a:fillRect/>
          </a:stretch>
        </p:blipFill>
        <p:spPr bwMode="auto">
          <a:xfrm flipH="1">
            <a:off x="1480433" y="1829468"/>
            <a:ext cx="1501604" cy="1392792"/>
          </a:xfrm>
          <a:prstGeom prst="rect">
            <a:avLst/>
          </a:prstGeom>
          <a:noFill/>
        </p:spPr>
      </p:pic>
      <p:pic>
        <p:nvPicPr>
          <p:cNvPr id="5" name="Rectangle 24598" descr="Server"/>
          <p:cNvPicPr>
            <a:picLocks noChangeAspect="1" noChangeArrowheads="1"/>
          </p:cNvPicPr>
          <p:nvPr/>
        </p:nvPicPr>
        <p:blipFill>
          <a:blip r:embed="rId3"/>
          <a:srcRect/>
          <a:stretch>
            <a:fillRect/>
          </a:stretch>
        </p:blipFill>
        <p:spPr bwMode="auto">
          <a:xfrm>
            <a:off x="7672318" y="1666536"/>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Flowchart: Magnetic Disk 5"/>
          <p:cNvSpPr/>
          <p:nvPr/>
        </p:nvSpPr>
        <p:spPr bwMode="auto">
          <a:xfrm>
            <a:off x="7800488" y="3108964"/>
            <a:ext cx="960491" cy="710005"/>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effectLst>
                  <a:outerShdw blurRad="38100" dist="38100" dir="2700000" algn="tl">
                    <a:srgbClr val="000000">
                      <a:alpha val="43137"/>
                    </a:srgbClr>
                  </a:outerShdw>
                </a:effectLst>
                <a:latin typeface="+mj-lt"/>
              </a:rPr>
              <a:t>DB</a:t>
            </a:r>
            <a:endParaRPr kumimoji="0" lang="en-US" sz="2400" b="0" i="0" u="none" strike="noStrike" cap="none" normalizeH="0" baseline="0" dirty="0" smtClean="0">
              <a:ln>
                <a:noFill/>
              </a:ln>
              <a:effectLst>
                <a:outerShdw blurRad="38100" dist="38100" dir="2700000" algn="tl">
                  <a:srgbClr val="000000">
                    <a:alpha val="43137"/>
                  </a:srgbClr>
                </a:outerShdw>
              </a:effectLst>
              <a:latin typeface="+mj-lt"/>
            </a:endParaRPr>
          </a:p>
        </p:txBody>
      </p:sp>
      <p:sp>
        <p:nvSpPr>
          <p:cNvPr id="7" name="Pentagon 6"/>
          <p:cNvSpPr/>
          <p:nvPr/>
        </p:nvSpPr>
        <p:spPr bwMode="auto">
          <a:xfrm>
            <a:off x="5179881" y="3087445"/>
            <a:ext cx="1054259" cy="570155"/>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WS</a:t>
            </a:r>
          </a:p>
        </p:txBody>
      </p:sp>
      <p:sp>
        <p:nvSpPr>
          <p:cNvPr id="8" name="Round Diagonal Corner Rectangle 7"/>
          <p:cNvSpPr/>
          <p:nvPr/>
        </p:nvSpPr>
        <p:spPr bwMode="auto">
          <a:xfrm>
            <a:off x="2522351" y="3106173"/>
            <a:ext cx="1157841" cy="516367"/>
          </a:xfrm>
          <a:prstGeom prst="round2DiagRect">
            <a:avLst>
              <a:gd name="adj1" fmla="val 50000"/>
              <a:gd name="adj2"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Input</a:t>
            </a:r>
          </a:p>
        </p:txBody>
      </p:sp>
      <p:grpSp>
        <p:nvGrpSpPr>
          <p:cNvPr id="9" name="Group 8"/>
          <p:cNvGrpSpPr/>
          <p:nvPr/>
        </p:nvGrpSpPr>
        <p:grpSpPr>
          <a:xfrm>
            <a:off x="1495790" y="4346223"/>
            <a:ext cx="1676399" cy="688622"/>
            <a:chOff x="829734" y="3905956"/>
            <a:chExt cx="1676399" cy="688622"/>
          </a:xfrm>
        </p:grpSpPr>
        <p:sp>
          <p:nvSpPr>
            <p:cNvPr id="10" name="Rectangle 9"/>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Validation</a:t>
              </a:r>
            </a:p>
          </p:txBody>
        </p:sp>
        <p:sp>
          <p:nvSpPr>
            <p:cNvPr id="11" name="Rectangle 10"/>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3" name="Group 12"/>
          <p:cNvGrpSpPr/>
          <p:nvPr/>
        </p:nvGrpSpPr>
        <p:grpSpPr>
          <a:xfrm>
            <a:off x="4052711" y="4351866"/>
            <a:ext cx="1676399" cy="688622"/>
            <a:chOff x="829734" y="3905956"/>
            <a:chExt cx="1676399" cy="688622"/>
          </a:xfrm>
        </p:grpSpPr>
        <p:sp>
          <p:nvSpPr>
            <p:cNvPr id="14" name="Rectangle 13"/>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Validation</a:t>
              </a:r>
            </a:p>
          </p:txBody>
        </p:sp>
        <p:sp>
          <p:nvSpPr>
            <p:cNvPr id="15" name="Rectangle 14"/>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Rectangle 15"/>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pic>
        <p:nvPicPr>
          <p:cNvPr id="17" name="Picture 2"/>
          <p:cNvPicPr>
            <a:picLocks noChangeAspect="1" noChangeArrowheads="1"/>
          </p:cNvPicPr>
          <p:nvPr/>
        </p:nvPicPr>
        <p:blipFill>
          <a:blip r:embed="rId5" cstate="print">
            <a:clrChange>
              <a:clrFrom>
                <a:srgbClr val="000000"/>
              </a:clrFrom>
              <a:clrTo>
                <a:srgbClr val="000000">
                  <a:alpha val="0"/>
                </a:srgbClr>
              </a:clrTo>
            </a:clrChange>
          </a:blip>
          <a:srcRect l="12689" r="16305"/>
          <a:stretch>
            <a:fillRect/>
          </a:stretch>
        </p:blipFill>
        <p:spPr bwMode="auto">
          <a:xfrm flipH="1">
            <a:off x="11286" y="1580010"/>
            <a:ext cx="1524000" cy="2146300"/>
          </a:xfrm>
          <a:prstGeom prst="rect">
            <a:avLst/>
          </a:prstGeom>
          <a:noFill/>
          <a:ln w="9525">
            <a:noFill/>
            <a:miter lim="800000"/>
            <a:headEnd/>
            <a:tailEnd/>
          </a:ln>
        </p:spPr>
      </p:pic>
      <p:grpSp>
        <p:nvGrpSpPr>
          <p:cNvPr id="32" name="Group 31"/>
          <p:cNvGrpSpPr/>
          <p:nvPr/>
        </p:nvGrpSpPr>
        <p:grpSpPr>
          <a:xfrm>
            <a:off x="5683955" y="5113864"/>
            <a:ext cx="1676399" cy="688622"/>
            <a:chOff x="829734" y="3905956"/>
            <a:chExt cx="1676399" cy="688622"/>
          </a:xfrm>
        </p:grpSpPr>
        <p:sp>
          <p:nvSpPr>
            <p:cNvPr id="33" name="Rectangle 32"/>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Rules</a:t>
              </a:r>
            </a:p>
          </p:txBody>
        </p:sp>
        <p:sp>
          <p:nvSpPr>
            <p:cNvPr id="34" name="Rectangle 33"/>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5" name="Rectangle 34"/>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41" name="Flowchart: Magnetic Disk 40"/>
          <p:cNvSpPr/>
          <p:nvPr/>
        </p:nvSpPr>
        <p:spPr bwMode="auto">
          <a:xfrm>
            <a:off x="6671729" y="812800"/>
            <a:ext cx="2065867" cy="824089"/>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effectLst>
                  <a:outerShdw blurRad="38100" dist="38100" dir="2700000" algn="tl">
                    <a:srgbClr val="000000">
                      <a:alpha val="43137"/>
                    </a:srgbClr>
                  </a:outerShdw>
                </a:effectLst>
                <a:latin typeface="+mj-lt"/>
              </a:rPr>
              <a:t>View Model</a:t>
            </a:r>
            <a:endParaRPr kumimoji="0" lang="en-US" sz="2400" b="0" i="0" u="none" strike="noStrike" cap="none" normalizeH="0" baseline="0" dirty="0" smtClean="0">
              <a:ln>
                <a:noFill/>
              </a:ln>
              <a:effectLst>
                <a:outerShdw blurRad="38100" dist="38100" dir="2700000" algn="tl">
                  <a:srgbClr val="000000">
                    <a:alpha val="43137"/>
                  </a:srgbClr>
                </a:outerShdw>
              </a:effectLst>
              <a:latin typeface="+mj-lt"/>
            </a:endParaRPr>
          </a:p>
        </p:txBody>
      </p:sp>
      <p:sp>
        <p:nvSpPr>
          <p:cNvPr id="43" name="Round Diagonal Corner Rectangle 42"/>
          <p:cNvSpPr/>
          <p:nvPr/>
        </p:nvSpPr>
        <p:spPr bwMode="auto">
          <a:xfrm>
            <a:off x="2482838" y="1384599"/>
            <a:ext cx="1157841" cy="516367"/>
          </a:xfrm>
          <a:prstGeom prst="round2DiagRect">
            <a:avLst>
              <a:gd name="adj1" fmla="val 50000"/>
              <a:gd name="adj2"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Queries</a:t>
            </a:r>
          </a:p>
        </p:txBody>
      </p:sp>
      <p:cxnSp>
        <p:nvCxnSpPr>
          <p:cNvPr id="47" name="Straight Connector 46"/>
          <p:cNvCxnSpPr/>
          <p:nvPr/>
        </p:nvCxnSpPr>
        <p:spPr>
          <a:xfrm rot="16200000" flipH="1">
            <a:off x="6383865" y="1811866"/>
            <a:ext cx="1693333" cy="1140178"/>
          </a:xfrm>
          <a:prstGeom prst="line">
            <a:avLst/>
          </a:prstGeom>
          <a:ln w="571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7902222" y="2370665"/>
            <a:ext cx="1704622" cy="56448"/>
          </a:xfrm>
          <a:prstGeom prst="line">
            <a:avLst/>
          </a:prstGeom>
          <a:ln w="571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Systems Architecture</a:t>
            </a:r>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1123245" y="1128889"/>
            <a:ext cx="7924800" cy="2048902"/>
          </a:xfrm>
          <a:prstGeom prst="roundRect">
            <a:avLst>
              <a:gd name="adj" fmla="val 1075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800" b="1" dirty="0" smtClean="0">
                <a:solidFill>
                  <a:schemeClr val="bg1"/>
                </a:solidFill>
                <a:effectLst>
                  <a:outerShdw blurRad="38100" dist="38100" dir="2700000" algn="tl">
                    <a:srgbClr val="000000">
                      <a:alpha val="43137"/>
                    </a:srgbClr>
                  </a:outerShdw>
                </a:effectLst>
                <a:latin typeface="Calibri" pitchFamily="34" charset="0"/>
              </a:rPr>
              <a:t>Queries</a:t>
            </a:r>
          </a:p>
        </p:txBody>
      </p:sp>
      <p:sp>
        <p:nvSpPr>
          <p:cNvPr id="3" name="Rounded Rectangle 2"/>
          <p:cNvSpPr/>
          <p:nvPr/>
        </p:nvSpPr>
        <p:spPr bwMode="auto">
          <a:xfrm>
            <a:off x="1128889" y="3194759"/>
            <a:ext cx="7924800" cy="2856085"/>
          </a:xfrm>
          <a:prstGeom prst="roundRect">
            <a:avLst>
              <a:gd name="adj" fmla="val 10759"/>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b"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outerShdw blurRad="38100" dist="38100" dir="2700000" algn="tl">
                    <a:srgbClr val="000000">
                      <a:alpha val="43137"/>
                    </a:srgbClr>
                  </a:outerShdw>
                </a:effectLst>
                <a:latin typeface="Calibri" pitchFamily="34" charset="0"/>
              </a:rPr>
              <a:t>Commands</a:t>
            </a:r>
          </a:p>
        </p:txBody>
      </p:sp>
      <p:pic>
        <p:nvPicPr>
          <p:cNvPr id="4" name="Rectangle 24598" descr="Server"/>
          <p:cNvPicPr>
            <a:picLocks noChangeAspect="1" noChangeArrowheads="1"/>
          </p:cNvPicPr>
          <p:nvPr/>
        </p:nvPicPr>
        <p:blipFill>
          <a:blip r:embed="rId3"/>
          <a:srcRect/>
          <a:stretch>
            <a:fillRect/>
          </a:stretch>
        </p:blipFill>
        <p:spPr bwMode="auto">
          <a:xfrm>
            <a:off x="4997176" y="3360223"/>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 name="Picture 2" descr="L:\Paul Nelson\TechEd\Dev\Breakouts\ARC05-IS\laptop.png"/>
          <p:cNvPicPr>
            <a:picLocks noChangeAspect="1" noChangeArrowheads="1"/>
          </p:cNvPicPr>
          <p:nvPr/>
        </p:nvPicPr>
        <p:blipFill>
          <a:blip r:embed="rId4"/>
          <a:srcRect/>
          <a:stretch>
            <a:fillRect/>
          </a:stretch>
        </p:blipFill>
        <p:spPr bwMode="auto">
          <a:xfrm flipH="1">
            <a:off x="1480433" y="2303606"/>
            <a:ext cx="1501604" cy="1392792"/>
          </a:xfrm>
          <a:prstGeom prst="rect">
            <a:avLst/>
          </a:prstGeom>
          <a:noFill/>
        </p:spPr>
      </p:pic>
      <p:pic>
        <p:nvPicPr>
          <p:cNvPr id="6" name="Rectangle 24598" descr="Server"/>
          <p:cNvPicPr>
            <a:picLocks noChangeAspect="1" noChangeArrowheads="1"/>
          </p:cNvPicPr>
          <p:nvPr/>
        </p:nvPicPr>
        <p:blipFill>
          <a:blip r:embed="rId3"/>
          <a:srcRect/>
          <a:stretch>
            <a:fillRect/>
          </a:stretch>
        </p:blipFill>
        <p:spPr bwMode="auto">
          <a:xfrm>
            <a:off x="7672318" y="3405042"/>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7" name="Flowchart: Magnetic Disk 6"/>
          <p:cNvSpPr/>
          <p:nvPr/>
        </p:nvSpPr>
        <p:spPr bwMode="auto">
          <a:xfrm>
            <a:off x="7800488" y="4847470"/>
            <a:ext cx="960491" cy="710005"/>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effectLst>
                  <a:outerShdw blurRad="38100" dist="38100" dir="2700000" algn="tl">
                    <a:srgbClr val="000000">
                      <a:alpha val="43137"/>
                    </a:srgbClr>
                  </a:outerShdw>
                </a:effectLst>
                <a:latin typeface="+mj-lt"/>
              </a:rPr>
              <a:t>DB</a:t>
            </a:r>
            <a:endParaRPr kumimoji="0" lang="en-US" sz="2400" b="0" i="0" u="none" strike="noStrike" cap="none" normalizeH="0" baseline="0" dirty="0" smtClean="0">
              <a:ln>
                <a:noFill/>
              </a:ln>
              <a:effectLst>
                <a:outerShdw blurRad="38100" dist="38100" dir="2700000" algn="tl">
                  <a:srgbClr val="000000">
                    <a:alpha val="43137"/>
                  </a:srgbClr>
                </a:outerShdw>
              </a:effectLst>
              <a:latin typeface="+mj-lt"/>
            </a:endParaRPr>
          </a:p>
        </p:txBody>
      </p:sp>
      <p:sp>
        <p:nvSpPr>
          <p:cNvPr id="8" name="Pentagon 7"/>
          <p:cNvSpPr/>
          <p:nvPr/>
        </p:nvSpPr>
        <p:spPr bwMode="auto">
          <a:xfrm>
            <a:off x="5179881" y="3561583"/>
            <a:ext cx="1054259" cy="570155"/>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WS</a:t>
            </a:r>
          </a:p>
        </p:txBody>
      </p:sp>
      <p:sp>
        <p:nvSpPr>
          <p:cNvPr id="9" name="Round Diagonal Corner Rectangle 8"/>
          <p:cNvSpPr/>
          <p:nvPr/>
        </p:nvSpPr>
        <p:spPr bwMode="auto">
          <a:xfrm>
            <a:off x="2522351" y="3580311"/>
            <a:ext cx="1157841" cy="516367"/>
          </a:xfrm>
          <a:prstGeom prst="round2DiagRect">
            <a:avLst>
              <a:gd name="adj1" fmla="val 50000"/>
              <a:gd name="adj2"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Input</a:t>
            </a:r>
          </a:p>
        </p:txBody>
      </p:sp>
      <p:grpSp>
        <p:nvGrpSpPr>
          <p:cNvPr id="10" name="Group 9"/>
          <p:cNvGrpSpPr/>
          <p:nvPr/>
        </p:nvGrpSpPr>
        <p:grpSpPr>
          <a:xfrm>
            <a:off x="1495790" y="4436535"/>
            <a:ext cx="1676399" cy="688622"/>
            <a:chOff x="829734" y="3905956"/>
            <a:chExt cx="1676399" cy="688622"/>
          </a:xfrm>
        </p:grpSpPr>
        <p:sp>
          <p:nvSpPr>
            <p:cNvPr id="11" name="Rectangle 10"/>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Validation</a:t>
              </a:r>
            </a:p>
          </p:txBody>
        </p:sp>
        <p:sp>
          <p:nvSpPr>
            <p:cNvPr id="12" name="Rectangle 11"/>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ectangle 12"/>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4" name="Group 13"/>
          <p:cNvGrpSpPr/>
          <p:nvPr/>
        </p:nvGrpSpPr>
        <p:grpSpPr>
          <a:xfrm>
            <a:off x="4052711" y="4442178"/>
            <a:ext cx="1676399" cy="688622"/>
            <a:chOff x="829734" y="3905956"/>
            <a:chExt cx="1676399" cy="688622"/>
          </a:xfrm>
        </p:grpSpPr>
        <p:sp>
          <p:nvSpPr>
            <p:cNvPr id="15" name="Rectangle 14"/>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Validation</a:t>
              </a:r>
            </a:p>
          </p:txBody>
        </p:sp>
        <p:sp>
          <p:nvSpPr>
            <p:cNvPr id="16" name="Rectangle 15"/>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7" name="Rectangle 16"/>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pic>
        <p:nvPicPr>
          <p:cNvPr id="18" name="Picture 2"/>
          <p:cNvPicPr>
            <a:picLocks noChangeAspect="1" noChangeArrowheads="1"/>
          </p:cNvPicPr>
          <p:nvPr/>
        </p:nvPicPr>
        <p:blipFill>
          <a:blip r:embed="rId5" cstate="print">
            <a:clrChange>
              <a:clrFrom>
                <a:srgbClr val="000000"/>
              </a:clrFrom>
              <a:clrTo>
                <a:srgbClr val="000000">
                  <a:alpha val="0"/>
                </a:srgbClr>
              </a:clrTo>
            </a:clrChange>
          </a:blip>
          <a:srcRect l="12689" r="16305"/>
          <a:stretch>
            <a:fillRect/>
          </a:stretch>
        </p:blipFill>
        <p:spPr bwMode="auto">
          <a:xfrm flipH="1">
            <a:off x="11286" y="2054148"/>
            <a:ext cx="1524000" cy="2146300"/>
          </a:xfrm>
          <a:prstGeom prst="rect">
            <a:avLst/>
          </a:prstGeom>
          <a:noFill/>
          <a:ln w="9525">
            <a:noFill/>
            <a:miter lim="800000"/>
            <a:headEnd/>
            <a:tailEnd/>
          </a:ln>
        </p:spPr>
      </p:pic>
      <p:grpSp>
        <p:nvGrpSpPr>
          <p:cNvPr id="19" name="Group 18"/>
          <p:cNvGrpSpPr/>
          <p:nvPr/>
        </p:nvGrpSpPr>
        <p:grpSpPr>
          <a:xfrm>
            <a:off x="5683955" y="5204176"/>
            <a:ext cx="1676399" cy="688622"/>
            <a:chOff x="829734" y="3905956"/>
            <a:chExt cx="1676399" cy="688622"/>
          </a:xfrm>
        </p:grpSpPr>
        <p:sp>
          <p:nvSpPr>
            <p:cNvPr id="20" name="Rectangle 19"/>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Rules</a:t>
              </a:r>
            </a:p>
          </p:txBody>
        </p:sp>
        <p:sp>
          <p:nvSpPr>
            <p:cNvPr id="21" name="Rectangle 20"/>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2" name="Rectangle 21"/>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24" name="Round Diagonal Corner Rectangle 23"/>
          <p:cNvSpPr/>
          <p:nvPr/>
        </p:nvSpPr>
        <p:spPr bwMode="auto">
          <a:xfrm>
            <a:off x="2482838" y="1858737"/>
            <a:ext cx="1157841" cy="516367"/>
          </a:xfrm>
          <a:prstGeom prst="round2DiagRect">
            <a:avLst>
              <a:gd name="adj1" fmla="val 50000"/>
              <a:gd name="adj2"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Queries</a:t>
            </a:r>
          </a:p>
        </p:txBody>
      </p:sp>
      <p:sp>
        <p:nvSpPr>
          <p:cNvPr id="27" name="Title 26"/>
          <p:cNvSpPr>
            <a:spLocks noGrp="1"/>
          </p:cNvSpPr>
          <p:nvPr>
            <p:ph type="title"/>
          </p:nvPr>
        </p:nvSpPr>
        <p:spPr/>
        <p:txBody>
          <a:bodyPr/>
          <a:lstStyle/>
          <a:p>
            <a:r>
              <a:rPr lang="en-US" dirty="0" smtClean="0"/>
              <a:t>For better scalability, add pub/sub</a:t>
            </a:r>
            <a:endParaRPr lang="en-US" dirty="0"/>
          </a:p>
        </p:txBody>
      </p:sp>
      <p:pic>
        <p:nvPicPr>
          <p:cNvPr id="28" name="Rectangle 24598" descr="Server"/>
          <p:cNvPicPr>
            <a:picLocks noChangeAspect="1" noChangeArrowheads="1"/>
          </p:cNvPicPr>
          <p:nvPr/>
        </p:nvPicPr>
        <p:blipFill>
          <a:blip r:embed="rId3"/>
          <a:srcRect/>
          <a:stretch>
            <a:fillRect/>
          </a:stretch>
        </p:blipFill>
        <p:spPr bwMode="auto">
          <a:xfrm>
            <a:off x="7677961" y="1186752"/>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3" name="Flowchart: Magnetic Disk 22"/>
          <p:cNvSpPr/>
          <p:nvPr/>
        </p:nvSpPr>
        <p:spPr bwMode="auto">
          <a:xfrm>
            <a:off x="6671729" y="1286938"/>
            <a:ext cx="2065867" cy="824089"/>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effectLst>
                  <a:outerShdw blurRad="38100" dist="38100" dir="2700000" algn="tl">
                    <a:srgbClr val="000000">
                      <a:alpha val="43137"/>
                    </a:srgbClr>
                  </a:outerShdw>
                </a:effectLst>
                <a:latin typeface="+mj-lt"/>
              </a:rPr>
              <a:t>View Model</a:t>
            </a:r>
            <a:endParaRPr kumimoji="0" lang="en-US" sz="2400" b="0" i="0" u="none" strike="noStrike" cap="none" normalizeH="0" baseline="0" dirty="0" smtClean="0">
              <a:ln>
                <a:noFill/>
              </a:ln>
              <a:effectLst>
                <a:outerShdw blurRad="38100" dist="38100" dir="2700000" algn="tl">
                  <a:srgbClr val="000000">
                    <a:alpha val="43137"/>
                  </a:srgbClr>
                </a:outerShdw>
              </a:effectLst>
              <a:latin typeface="+mj-lt"/>
            </a:endParaRPr>
          </a:p>
        </p:txBody>
      </p:sp>
      <p:grpSp>
        <p:nvGrpSpPr>
          <p:cNvPr id="29" name="Group 28"/>
          <p:cNvGrpSpPr/>
          <p:nvPr/>
        </p:nvGrpSpPr>
        <p:grpSpPr>
          <a:xfrm>
            <a:off x="6338711" y="2381955"/>
            <a:ext cx="1676399" cy="688622"/>
            <a:chOff x="829734" y="3905956"/>
            <a:chExt cx="1676399" cy="688622"/>
          </a:xfrm>
        </p:grpSpPr>
        <p:sp>
          <p:nvSpPr>
            <p:cNvPr id="30" name="Rectangle 29"/>
            <p:cNvSpPr/>
            <p:nvPr/>
          </p:nvSpPr>
          <p:spPr bwMode="auto">
            <a:xfrm>
              <a:off x="1072444" y="3905956"/>
              <a:ext cx="1433689" cy="6886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Cache</a:t>
              </a:r>
            </a:p>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Updater</a:t>
              </a:r>
            </a:p>
          </p:txBody>
        </p:sp>
        <p:sp>
          <p:nvSpPr>
            <p:cNvPr id="31" name="Rectangle 30"/>
            <p:cNvSpPr/>
            <p:nvPr/>
          </p:nvSpPr>
          <p:spPr bwMode="auto">
            <a:xfrm>
              <a:off x="846669" y="4041422"/>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Rectangle 31"/>
            <p:cNvSpPr/>
            <p:nvPr/>
          </p:nvSpPr>
          <p:spPr bwMode="auto">
            <a:xfrm>
              <a:off x="829734" y="4261556"/>
              <a:ext cx="316089" cy="16933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33" name="Line 25"/>
          <p:cNvSpPr>
            <a:spLocks noChangeShapeType="1"/>
          </p:cNvSpPr>
          <p:nvPr/>
        </p:nvSpPr>
        <p:spPr bwMode="auto">
          <a:xfrm flipV="1">
            <a:off x="6050844" y="3081867"/>
            <a:ext cx="688623" cy="598311"/>
          </a:xfrm>
          <a:prstGeom prst="line">
            <a:avLst/>
          </a:prstGeom>
          <a:noFill/>
          <a:ln w="38100">
            <a:solidFill>
              <a:schemeClr val="bg1"/>
            </a:solidFill>
            <a:round/>
            <a:headEnd type="none" w="lg" len="lg"/>
            <a:tailEnd type="stealth" w="lg" len="lg"/>
          </a:ln>
          <a:effectLst/>
        </p:spPr>
        <p:txBody>
          <a:bodyPr/>
          <a:lstStyle/>
          <a:p>
            <a:endParaRPr lang="en-GB"/>
          </a:p>
        </p:txBody>
      </p:sp>
      <p:sp>
        <p:nvSpPr>
          <p:cNvPr id="34" name="Text Box 23"/>
          <p:cNvSpPr txBox="1">
            <a:spLocks noChangeArrowheads="1"/>
          </p:cNvSpPr>
          <p:nvPr/>
        </p:nvSpPr>
        <p:spPr bwMode="auto">
          <a:xfrm>
            <a:off x="6367668" y="3343040"/>
            <a:ext cx="970109" cy="400110"/>
          </a:xfrm>
          <a:prstGeom prst="rect">
            <a:avLst/>
          </a:prstGeom>
          <a:noFill/>
          <a:ln w="9525">
            <a:noFill/>
            <a:miter lim="800000"/>
            <a:headEnd/>
            <a:tailEnd/>
          </a:ln>
          <a:effectLst/>
        </p:spPr>
        <p:txBody>
          <a:bodyPr wrap="square">
            <a:spAutoFit/>
          </a:bodyPr>
          <a:lstStyle/>
          <a:p>
            <a:pPr>
              <a:spcBef>
                <a:spcPct val="50000"/>
              </a:spcBef>
            </a:pPr>
            <a:r>
              <a:rPr lang="en-US" sz="2000" dirty="0" smtClean="0">
                <a:solidFill>
                  <a:schemeClr val="bg1"/>
                </a:solidFill>
              </a:rPr>
              <a:t>Publish</a:t>
            </a:r>
            <a:endParaRPr lang="en-US" sz="2000" b="0" dirty="0">
              <a:solidFill>
                <a:schemeClr val="bg1"/>
              </a:solidFill>
              <a:effectLst/>
            </a:endParaRPr>
          </a:p>
        </p:txBody>
      </p:sp>
      <p:sp>
        <p:nvSpPr>
          <p:cNvPr id="35" name="Line 25"/>
          <p:cNvSpPr>
            <a:spLocks noChangeShapeType="1"/>
          </p:cNvSpPr>
          <p:nvPr/>
        </p:nvSpPr>
        <p:spPr bwMode="auto">
          <a:xfrm flipV="1">
            <a:off x="7179732" y="2099732"/>
            <a:ext cx="158045" cy="282224"/>
          </a:xfrm>
          <a:prstGeom prst="line">
            <a:avLst/>
          </a:prstGeom>
          <a:noFill/>
          <a:ln w="38100">
            <a:solidFill>
              <a:schemeClr val="bg1"/>
            </a:solidFill>
            <a:round/>
            <a:headEnd type="none" w="lg" len="lg"/>
            <a:tailEnd type="stealth" w="lg" len="lg"/>
          </a:ln>
          <a:effectLst/>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en-US" dirty="0"/>
          </a:p>
        </p:txBody>
      </p:sp>
      <p:sp>
        <p:nvSpPr>
          <p:cNvPr id="4" name="Text Placeholder 3"/>
          <p:cNvSpPr>
            <a:spLocks noGrp="1"/>
          </p:cNvSpPr>
          <p:nvPr>
            <p:ph type="body" sz="quarter" idx="10"/>
          </p:nvPr>
        </p:nvSpPr>
        <p:spPr/>
        <p:txBody>
          <a:bodyPr/>
          <a:lstStyle/>
          <a:p>
            <a:r>
              <a:rPr lang="en-US" dirty="0" smtClean="0"/>
              <a:t>Keep queries simple – 2-Tier if possible</a:t>
            </a:r>
          </a:p>
          <a:p>
            <a:pPr lvl="1"/>
            <a:r>
              <a:rPr lang="en-US" dirty="0" smtClean="0"/>
              <a:t>No data transfer objects</a:t>
            </a:r>
          </a:p>
          <a:p>
            <a:pPr lvl="1"/>
            <a:endParaRPr lang="en-US" dirty="0" smtClean="0"/>
          </a:p>
          <a:p>
            <a:r>
              <a:rPr lang="en-US" dirty="0" smtClean="0"/>
              <a:t>Have commands reflect user intent</a:t>
            </a:r>
          </a:p>
          <a:p>
            <a:r>
              <a:rPr lang="en-US" dirty="0" smtClean="0"/>
              <a:t>Adjust UI design to capture intent </a:t>
            </a:r>
          </a:p>
          <a:p>
            <a:endParaRPr lang="en-US" dirty="0" smtClean="0"/>
          </a:p>
          <a:p>
            <a:r>
              <a:rPr lang="en-US" dirty="0" smtClean="0"/>
              <a:t>Get the benefits of asynchronous programming</a:t>
            </a:r>
          </a:p>
          <a:p>
            <a:r>
              <a:rPr lang="en-US" dirty="0" smtClean="0"/>
              <a:t>Simple validation, focused business rules</a:t>
            </a:r>
            <a:endParaRPr lang="en-US"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538288" y="1086500"/>
            <a:ext cx="7100887" cy="1719262"/>
          </a:xfrm>
          <a:prstGeom prst="rect">
            <a:avLst/>
          </a:prstGeom>
        </p:spPr>
        <p:txBody>
          <a:bodyPr/>
          <a:lstStyle/>
          <a:p>
            <a:pPr marL="0" marR="0" lvl="0" indent="0" defTabSz="914400" latinLnBrk="0">
              <a:lnSpc>
                <a:spcPct val="90000"/>
              </a:lnSpc>
              <a:buClrTx/>
              <a:buSzTx/>
              <a:buFontTx/>
              <a:buNone/>
              <a:tabLst/>
              <a:defRPr/>
            </a:pPr>
            <a:r>
              <a:rPr lang="en-GB" sz="8000" b="0" dirty="0" smtClean="0">
                <a:solidFill>
                  <a:schemeClr val="tx2"/>
                </a:solidFill>
                <a:effectLst>
                  <a:outerShdw blurRad="38100" dist="38100" dir="2700000" algn="tl">
                    <a:srgbClr val="000000"/>
                  </a:outerShdw>
                </a:effectLst>
                <a:latin typeface="+mj-lt"/>
                <a:ea typeface="+mj-ea"/>
                <a:cs typeface="+mj-cs"/>
              </a:rPr>
              <a:t>Thank you</a:t>
            </a:r>
            <a:endParaRPr lang="en-US" sz="8000" b="0" dirty="0" smtClean="0">
              <a:solidFill>
                <a:schemeClr val="tx2"/>
              </a:solidFill>
              <a:effectLst>
                <a:outerShdw blurRad="38100" dist="38100" dir="2700000" algn="tl">
                  <a:srgbClr val="000000"/>
                </a:outerShdw>
              </a:effectLst>
              <a:latin typeface="+mj-lt"/>
              <a:ea typeface="+mj-ea"/>
              <a:cs typeface="+mj-cs"/>
            </a:endParaRPr>
          </a:p>
        </p:txBody>
      </p:sp>
      <p:sp>
        <p:nvSpPr>
          <p:cNvPr id="3" name="Rectangle 3"/>
          <p:cNvSpPr txBox="1">
            <a:spLocks noChangeArrowheads="1"/>
          </p:cNvSpPr>
          <p:nvPr/>
        </p:nvSpPr>
        <p:spPr>
          <a:xfrm>
            <a:off x="1538288" y="2989695"/>
            <a:ext cx="7100887" cy="1136650"/>
          </a:xfrm>
          <a:prstGeom prst="rect">
            <a:avLst/>
          </a:prstGeom>
        </p:spPr>
        <p:txBody>
          <a:bodyPr/>
          <a:lstStyle/>
          <a:p>
            <a:pPr marL="411163" marR="0" lvl="0" indent="-342900" algn="l" defTabSz="914400" rtl="0" eaLnBrk="1" fontAlgn="base" latinLnBrk="0" hangingPunct="1">
              <a:lnSpc>
                <a:spcPct val="100000"/>
              </a:lnSpc>
              <a:spcBef>
                <a:spcPts val="700"/>
              </a:spcBef>
              <a:spcAft>
                <a:spcPct val="0"/>
              </a:spcAft>
              <a:buClr>
                <a:schemeClr val="tx2"/>
              </a:buClr>
              <a:buSzPct val="95000"/>
              <a:tabLst/>
              <a:defRPr/>
            </a:pPr>
            <a:r>
              <a:rPr kumimoji="0" lang="en-US" sz="3000" b="0" i="0" u="none" strike="noStrike" kern="1200" cap="none" spc="0" normalizeH="0" baseline="0" noProof="0" dirty="0" smtClean="0">
                <a:ln>
                  <a:noFill/>
                </a:ln>
                <a:effectLst/>
                <a:uLnTx/>
                <a:uFillTx/>
                <a:latin typeface="+mn-lt"/>
                <a:ea typeface="+mn-ea"/>
                <a:cs typeface="+mn-cs"/>
              </a:rPr>
              <a:t>Udi Dahan – The Software Simplist</a:t>
            </a:r>
          </a:p>
          <a:p>
            <a:pPr marL="411163" lvl="0" indent="-342900">
              <a:spcBef>
                <a:spcPts val="700"/>
              </a:spcBef>
              <a:buClr>
                <a:srgbClr val="FFD34F"/>
              </a:buClr>
              <a:buSzPct val="95000"/>
              <a:defRPr/>
            </a:pPr>
            <a:r>
              <a:rPr lang="en-US" sz="2150" b="0" dirty="0" smtClean="0">
                <a:solidFill>
                  <a:srgbClr val="FFFFFF"/>
                </a:solidFill>
                <a:latin typeface="Franklin Gothic Book"/>
              </a:rPr>
              <a:t>Enterprise Development Expert &amp; SOA Specialist</a:t>
            </a:r>
          </a:p>
        </p:txBody>
      </p:sp>
      <p:sp>
        <p:nvSpPr>
          <p:cNvPr id="8" name="TextBox 7"/>
          <p:cNvSpPr txBox="1"/>
          <p:nvPr/>
        </p:nvSpPr>
        <p:spPr>
          <a:xfrm>
            <a:off x="6212245" y="5099069"/>
            <a:ext cx="2793072" cy="797654"/>
          </a:xfrm>
          <a:prstGeom prst="rect">
            <a:avLst/>
          </a:prstGeom>
          <a:noFill/>
        </p:spPr>
        <p:txBody>
          <a:bodyPr wrap="none" rtlCol="0">
            <a:spAutoFit/>
          </a:bodyPr>
          <a:lstStyle/>
          <a:p>
            <a:pPr marL="411163" lvl="0" indent="-342900" algn="r">
              <a:spcBef>
                <a:spcPts val="700"/>
              </a:spcBef>
              <a:buClr>
                <a:srgbClr val="FFD34F"/>
              </a:buClr>
              <a:buSzPct val="95000"/>
              <a:defRPr/>
            </a:pPr>
            <a:r>
              <a:rPr lang="en-US" sz="2000" b="0" dirty="0" smtClean="0">
                <a:solidFill>
                  <a:srgbClr val="FFFFFF"/>
                </a:solidFill>
                <a:effectLst/>
                <a:latin typeface="Consolas" pitchFamily="49" charset="0"/>
                <a:cs typeface="Courier New" pitchFamily="49" charset="0"/>
              </a:rPr>
              <a:t>www.UdiDahan.com</a:t>
            </a:r>
          </a:p>
          <a:p>
            <a:pPr marL="411163" lvl="0" indent="-342900" algn="r">
              <a:spcBef>
                <a:spcPts val="700"/>
              </a:spcBef>
              <a:buClr>
                <a:srgbClr val="FFD34F"/>
              </a:buClr>
              <a:buSzPct val="95000"/>
              <a:defRPr/>
            </a:pPr>
            <a:r>
              <a:rPr lang="en-US" sz="2000" b="0" dirty="0" smtClean="0">
                <a:solidFill>
                  <a:srgbClr val="FFFFFF"/>
                </a:solidFill>
                <a:effectLst/>
                <a:latin typeface="Consolas" pitchFamily="49" charset="0"/>
                <a:cs typeface="Courier New" pitchFamily="49" charset="0"/>
              </a:rPr>
              <a:t>email@UdiDahan.com</a:t>
            </a:r>
            <a:endParaRPr lang="en-GB" sz="2000" dirty="0">
              <a:latin typeface="Consolas"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Distributed Architecture</a:t>
            </a:r>
            <a:endParaRPr lang="en-US" dirty="0"/>
          </a:p>
        </p:txBody>
      </p:sp>
      <p:grpSp>
        <p:nvGrpSpPr>
          <p:cNvPr id="4" name="Group 3"/>
          <p:cNvGrpSpPr/>
          <p:nvPr/>
        </p:nvGrpSpPr>
        <p:grpSpPr>
          <a:xfrm>
            <a:off x="2837317" y="1128167"/>
            <a:ext cx="3458967" cy="4960662"/>
            <a:chOff x="4994890" y="1323371"/>
            <a:chExt cx="3458967" cy="4960662"/>
          </a:xfrm>
        </p:grpSpPr>
        <p:graphicFrame>
          <p:nvGraphicFramePr>
            <p:cNvPr id="5" name="Diagram 4"/>
            <p:cNvGraphicFramePr/>
            <p:nvPr/>
          </p:nvGraphicFramePr>
          <p:xfrm>
            <a:off x="4994890" y="1323371"/>
            <a:ext cx="3438419" cy="3669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lowchart: Magnetic Disk 5"/>
            <p:cNvSpPr/>
            <p:nvPr/>
          </p:nvSpPr>
          <p:spPr bwMode="auto">
            <a:xfrm>
              <a:off x="5001740" y="5166185"/>
              <a:ext cx="3452117" cy="1117848"/>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effectLst>
                    <a:outerShdw blurRad="38100" dist="38100" dir="2700000" algn="tl">
                      <a:srgbClr val="000000">
                        <a:alpha val="43137"/>
                      </a:srgbClr>
                    </a:outerShdw>
                  </a:effectLst>
                  <a:latin typeface="Franklin Gothic Book" pitchFamily="34" charset="0"/>
                </a:rPr>
                <a:t>DB</a:t>
              </a:r>
              <a:endParaRPr kumimoji="0" lang="en-US" sz="3200" b="0" i="0" u="none" strike="noStrike" cap="none" normalizeH="0" baseline="0" dirty="0" smtClean="0">
                <a:ln>
                  <a:noFill/>
                </a:ln>
                <a:effectLst>
                  <a:outerShdw blurRad="38100" dist="38100" dir="2700000" algn="tl">
                    <a:srgbClr val="000000">
                      <a:alpha val="43137"/>
                    </a:srgbClr>
                  </a:outerShdw>
                </a:effectLst>
                <a:latin typeface="Franklin Gothic Book" pitchFamily="34" charset="0"/>
              </a:endParaRPr>
            </a:p>
          </p:txBody>
        </p:sp>
      </p:gr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deal with the obvious…</a:t>
            </a:r>
            <a:endParaRPr lang="en-US" dirty="0"/>
          </a:p>
        </p:txBody>
      </p:sp>
      <p:pic>
        <p:nvPicPr>
          <p:cNvPr id="1026" name="Picture 2"/>
          <p:cNvPicPr>
            <a:picLocks noChangeAspect="1" noChangeArrowheads="1"/>
          </p:cNvPicPr>
          <p:nvPr/>
        </p:nvPicPr>
        <p:blipFill>
          <a:blip r:embed="rId3"/>
          <a:srcRect/>
          <a:stretch>
            <a:fillRect/>
          </a:stretch>
        </p:blipFill>
        <p:spPr bwMode="auto">
          <a:xfrm>
            <a:off x="1807285" y="1206081"/>
            <a:ext cx="5507915" cy="496008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664797"/>
          </a:xfrm>
        </p:spPr>
        <p:txBody>
          <a:bodyPr/>
          <a:lstStyle/>
          <a:p>
            <a:r>
              <a:rPr lang="en-US" dirty="0" smtClean="0"/>
              <a:t>Collaboration is good –  isn’t  it ?</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6997700" y="1580010"/>
            <a:ext cx="2146300" cy="21463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flipH="1">
            <a:off x="0" y="1580010"/>
            <a:ext cx="2146300" cy="2146300"/>
          </a:xfrm>
          <a:prstGeom prst="rect">
            <a:avLst/>
          </a:prstGeom>
          <a:noFill/>
          <a:ln w="9525">
            <a:noFill/>
            <a:miter lim="800000"/>
            <a:headEnd/>
            <a:tailEnd/>
          </a:ln>
        </p:spPr>
      </p:pic>
      <p:sp>
        <p:nvSpPr>
          <p:cNvPr id="6" name="AutoShape 27"/>
          <p:cNvSpPr>
            <a:spLocks noChangeArrowheads="1"/>
          </p:cNvSpPr>
          <p:nvPr/>
        </p:nvSpPr>
        <p:spPr bwMode="auto">
          <a:xfrm>
            <a:off x="3657600" y="3742278"/>
            <a:ext cx="1816100" cy="1727200"/>
          </a:xfrm>
          <a:prstGeom prst="can">
            <a:avLst>
              <a:gd name="adj" fmla="val 25000"/>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GB"/>
          </a:p>
        </p:txBody>
      </p:sp>
      <p:grpSp>
        <p:nvGrpSpPr>
          <p:cNvPr id="7" name="Group 15"/>
          <p:cNvGrpSpPr/>
          <p:nvPr/>
        </p:nvGrpSpPr>
        <p:grpSpPr>
          <a:xfrm>
            <a:off x="5245100" y="2392810"/>
            <a:ext cx="1948180" cy="1981200"/>
            <a:chOff x="5245100" y="2984500"/>
            <a:chExt cx="1948180" cy="1981200"/>
          </a:xfrm>
        </p:grpSpPr>
        <p:sp>
          <p:nvSpPr>
            <p:cNvPr id="8" name="Line 25"/>
            <p:cNvSpPr>
              <a:spLocks noChangeShapeType="1"/>
            </p:cNvSpPr>
            <p:nvPr/>
          </p:nvSpPr>
          <p:spPr bwMode="auto">
            <a:xfrm flipH="1">
              <a:off x="5537200" y="3327400"/>
              <a:ext cx="1656080" cy="1638300"/>
            </a:xfrm>
            <a:prstGeom prst="line">
              <a:avLst/>
            </a:prstGeom>
            <a:noFill/>
            <a:ln w="57150">
              <a:solidFill>
                <a:schemeClr val="tx1"/>
              </a:solidFill>
              <a:round/>
              <a:headEnd/>
              <a:tailEnd type="stealth" w="lg" len="lg"/>
            </a:ln>
            <a:effectLst/>
          </p:spPr>
          <p:txBody>
            <a:bodyPr/>
            <a:lstStyle/>
            <a:p>
              <a:endParaRPr lang="en-GB"/>
            </a:p>
          </p:txBody>
        </p:sp>
        <p:sp>
          <p:nvSpPr>
            <p:cNvPr id="9" name="Text Box 23"/>
            <p:cNvSpPr txBox="1">
              <a:spLocks noChangeArrowheads="1"/>
            </p:cNvSpPr>
            <p:nvPr/>
          </p:nvSpPr>
          <p:spPr bwMode="auto">
            <a:xfrm>
              <a:off x="5245100" y="2984500"/>
              <a:ext cx="1638300" cy="523220"/>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Get data</a:t>
              </a:r>
              <a:endParaRPr lang="en-US" sz="2800" b="0" dirty="0">
                <a:solidFill>
                  <a:schemeClr val="tx2">
                    <a:lumMod val="20000"/>
                    <a:lumOff val="80000"/>
                  </a:schemeClr>
                </a:solidFill>
                <a:effectLst/>
              </a:endParaRPr>
            </a:p>
          </p:txBody>
        </p:sp>
      </p:grpSp>
      <p:grpSp>
        <p:nvGrpSpPr>
          <p:cNvPr id="10" name="Group 14"/>
          <p:cNvGrpSpPr/>
          <p:nvPr/>
        </p:nvGrpSpPr>
        <p:grpSpPr>
          <a:xfrm>
            <a:off x="1930400" y="2443610"/>
            <a:ext cx="2070100" cy="1943100"/>
            <a:chOff x="1930400" y="3035300"/>
            <a:chExt cx="2070100" cy="1943100"/>
          </a:xfrm>
        </p:grpSpPr>
        <p:sp>
          <p:nvSpPr>
            <p:cNvPr id="11" name="Line 25"/>
            <p:cNvSpPr>
              <a:spLocks noChangeShapeType="1"/>
            </p:cNvSpPr>
            <p:nvPr/>
          </p:nvSpPr>
          <p:spPr bwMode="auto">
            <a:xfrm>
              <a:off x="1930400" y="3340100"/>
              <a:ext cx="1656080" cy="1638300"/>
            </a:xfrm>
            <a:prstGeom prst="line">
              <a:avLst/>
            </a:prstGeom>
            <a:noFill/>
            <a:ln w="57150">
              <a:solidFill>
                <a:schemeClr val="tx1"/>
              </a:solidFill>
              <a:round/>
              <a:headEnd/>
              <a:tailEnd type="stealth" w="lg" len="lg"/>
            </a:ln>
            <a:effectLst/>
          </p:spPr>
          <p:txBody>
            <a:bodyPr/>
            <a:lstStyle/>
            <a:p>
              <a:endParaRPr lang="en-GB"/>
            </a:p>
          </p:txBody>
        </p:sp>
        <p:sp>
          <p:nvSpPr>
            <p:cNvPr id="12" name="Text Box 23"/>
            <p:cNvSpPr txBox="1">
              <a:spLocks noChangeArrowheads="1"/>
            </p:cNvSpPr>
            <p:nvPr/>
          </p:nvSpPr>
          <p:spPr bwMode="auto">
            <a:xfrm>
              <a:off x="2362200" y="3035300"/>
              <a:ext cx="1638300" cy="523220"/>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Get data</a:t>
              </a:r>
              <a:endParaRPr lang="en-US" sz="2800" b="0" dirty="0">
                <a:solidFill>
                  <a:schemeClr val="tx2">
                    <a:lumMod val="20000"/>
                    <a:lumOff val="80000"/>
                  </a:schemeClr>
                </a:solidFill>
                <a:effectLst/>
              </a:endParaRPr>
            </a:p>
          </p:txBody>
        </p:sp>
      </p:grpSp>
      <p:grpSp>
        <p:nvGrpSpPr>
          <p:cNvPr id="13" name="Group 16"/>
          <p:cNvGrpSpPr/>
          <p:nvPr/>
        </p:nvGrpSpPr>
        <p:grpSpPr>
          <a:xfrm>
            <a:off x="5613400" y="3429124"/>
            <a:ext cx="2667000" cy="1690707"/>
            <a:chOff x="5613400" y="4203700"/>
            <a:chExt cx="2667000" cy="1690707"/>
          </a:xfrm>
        </p:grpSpPr>
        <p:sp>
          <p:nvSpPr>
            <p:cNvPr id="14" name="Line 25"/>
            <p:cNvSpPr>
              <a:spLocks noChangeShapeType="1"/>
            </p:cNvSpPr>
            <p:nvPr/>
          </p:nvSpPr>
          <p:spPr bwMode="auto">
            <a:xfrm flipH="1">
              <a:off x="5613400" y="4203700"/>
              <a:ext cx="1656080" cy="1638300"/>
            </a:xfrm>
            <a:prstGeom prst="line">
              <a:avLst/>
            </a:prstGeom>
            <a:noFill/>
            <a:ln w="57150">
              <a:solidFill>
                <a:schemeClr val="tx1"/>
              </a:solidFill>
              <a:round/>
              <a:headEnd/>
              <a:tailEnd type="stealth" w="lg" len="lg"/>
            </a:ln>
            <a:effectLst/>
          </p:spPr>
          <p:txBody>
            <a:bodyPr/>
            <a:lstStyle/>
            <a:p>
              <a:endParaRPr lang="en-GB"/>
            </a:p>
          </p:txBody>
        </p:sp>
        <p:sp>
          <p:nvSpPr>
            <p:cNvPr id="15" name="Text Box 23"/>
            <p:cNvSpPr txBox="1">
              <a:spLocks noChangeArrowheads="1"/>
            </p:cNvSpPr>
            <p:nvPr/>
          </p:nvSpPr>
          <p:spPr bwMode="auto">
            <a:xfrm>
              <a:off x="6642100" y="4940300"/>
              <a:ext cx="1638300" cy="954107"/>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Change data</a:t>
              </a:r>
              <a:endParaRPr lang="en-US" sz="2800" b="0" dirty="0">
                <a:solidFill>
                  <a:schemeClr val="tx2">
                    <a:lumMod val="20000"/>
                    <a:lumOff val="80000"/>
                  </a:schemeClr>
                </a:solidFill>
                <a:effectLst/>
              </a:endParaRPr>
            </a:p>
          </p:txBody>
        </p:sp>
      </p:grpSp>
      <p:sp>
        <p:nvSpPr>
          <p:cNvPr id="16" name="Text Box 23"/>
          <p:cNvSpPr txBox="1">
            <a:spLocks noChangeArrowheads="1"/>
          </p:cNvSpPr>
          <p:nvPr/>
        </p:nvSpPr>
        <p:spPr bwMode="auto">
          <a:xfrm>
            <a:off x="279400" y="4018410"/>
            <a:ext cx="2019300" cy="1384995"/>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User is looking at stale data</a:t>
            </a:r>
            <a:endParaRPr lang="en-US" sz="2800" b="0" dirty="0">
              <a:solidFill>
                <a:schemeClr val="tx2">
                  <a:lumMod val="20000"/>
                  <a:lumOff val="80000"/>
                </a:schemeClr>
              </a:solidFill>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why go through all the layers?</a:t>
            </a:r>
            <a:endParaRPr lang="en-US" dirty="0"/>
          </a:p>
        </p:txBody>
      </p:sp>
      <p:grpSp>
        <p:nvGrpSpPr>
          <p:cNvPr id="4" name="Group 3"/>
          <p:cNvGrpSpPr/>
          <p:nvPr/>
        </p:nvGrpSpPr>
        <p:grpSpPr>
          <a:xfrm>
            <a:off x="2837317" y="1128167"/>
            <a:ext cx="3458967" cy="4960662"/>
            <a:chOff x="4994890" y="1323371"/>
            <a:chExt cx="3458967" cy="4960662"/>
          </a:xfrm>
        </p:grpSpPr>
        <p:graphicFrame>
          <p:nvGraphicFramePr>
            <p:cNvPr id="5" name="Diagram 4"/>
            <p:cNvGraphicFramePr/>
            <p:nvPr/>
          </p:nvGraphicFramePr>
          <p:xfrm>
            <a:off x="4994890" y="1323371"/>
            <a:ext cx="3438419" cy="3669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lowchart: Magnetic Disk 5"/>
            <p:cNvSpPr/>
            <p:nvPr/>
          </p:nvSpPr>
          <p:spPr bwMode="auto">
            <a:xfrm>
              <a:off x="5001740" y="5166185"/>
              <a:ext cx="3452117" cy="1117848"/>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effectLst>
                    <a:outerShdw blurRad="38100" dist="38100" dir="2700000" algn="tl">
                      <a:srgbClr val="000000">
                        <a:alpha val="43137"/>
                      </a:srgbClr>
                    </a:outerShdw>
                  </a:effectLst>
                  <a:latin typeface="Franklin Gothic Book" pitchFamily="34" charset="0"/>
                </a:rPr>
                <a:t>DB</a:t>
              </a:r>
              <a:endParaRPr kumimoji="0" lang="en-US" sz="3200" b="0" i="0" u="none" strike="noStrike" cap="none" normalizeH="0" baseline="0" dirty="0" smtClean="0">
                <a:ln>
                  <a:noFill/>
                </a:ln>
                <a:effectLst>
                  <a:outerShdw blurRad="38100" dist="38100" dir="2700000" algn="tl">
                    <a:srgbClr val="000000">
                      <a:alpha val="43137"/>
                    </a:srgbClr>
                  </a:outerShdw>
                </a:effectLst>
                <a:latin typeface="Franklin Gothic Book" pitchFamily="34" charset="0"/>
              </a:endParaRPr>
            </a:p>
          </p:txBody>
        </p:sp>
      </p:grpSp>
      <p:sp>
        <p:nvSpPr>
          <p:cNvPr id="7" name="Line 25"/>
          <p:cNvSpPr>
            <a:spLocks noChangeShapeType="1"/>
          </p:cNvSpPr>
          <p:nvPr/>
        </p:nvSpPr>
        <p:spPr bwMode="auto">
          <a:xfrm>
            <a:off x="3205766" y="1430767"/>
            <a:ext cx="0" cy="4313817"/>
          </a:xfrm>
          <a:prstGeom prst="line">
            <a:avLst/>
          </a:prstGeom>
          <a:noFill/>
          <a:ln w="57150">
            <a:solidFill>
              <a:schemeClr val="accent6">
                <a:lumMod val="50000"/>
              </a:schemeClr>
            </a:solidFill>
            <a:round/>
            <a:headEnd/>
            <a:tailEnd type="stealth" w="lg" len="lg"/>
          </a:ln>
          <a:effectLst/>
        </p:spPr>
        <p:txBody>
          <a:bodyPr/>
          <a:lstStyle/>
          <a:p>
            <a:endParaRPr lang="en-GB"/>
          </a:p>
        </p:txBody>
      </p:sp>
      <p:sp>
        <p:nvSpPr>
          <p:cNvPr id="8" name="Line 25"/>
          <p:cNvSpPr>
            <a:spLocks noChangeShapeType="1"/>
          </p:cNvSpPr>
          <p:nvPr/>
        </p:nvSpPr>
        <p:spPr bwMode="auto">
          <a:xfrm flipV="1">
            <a:off x="3476504" y="1432555"/>
            <a:ext cx="0" cy="4313817"/>
          </a:xfrm>
          <a:prstGeom prst="line">
            <a:avLst/>
          </a:prstGeom>
          <a:noFill/>
          <a:ln w="57150">
            <a:solidFill>
              <a:schemeClr val="accent6">
                <a:lumMod val="50000"/>
              </a:schemeClr>
            </a:solidFill>
            <a:prstDash val="dash"/>
            <a:round/>
            <a:headEnd/>
            <a:tailEnd type="stealth" w="lg" len="lg"/>
          </a:ln>
          <a:effectLst/>
        </p:spPr>
        <p:txBody>
          <a:bodyPr/>
          <a:lstStyle/>
          <a:p>
            <a:endParaRPr lang="en-GB"/>
          </a:p>
        </p:txBody>
      </p:sp>
      <p:sp>
        <p:nvSpPr>
          <p:cNvPr id="9" name="Left Brace 8"/>
          <p:cNvSpPr/>
          <p:nvPr/>
        </p:nvSpPr>
        <p:spPr>
          <a:xfrm>
            <a:off x="6422315" y="2463501"/>
            <a:ext cx="398033" cy="1032735"/>
          </a:xfrm>
          <a:prstGeom prst="leftBrace">
            <a:avLst>
              <a:gd name="adj1" fmla="val 29955"/>
              <a:gd name="adj2" fmla="val 50000"/>
            </a:avLst>
          </a:prstGeom>
          <a:ln w="381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ounded Rectangle 9"/>
          <p:cNvSpPr/>
          <p:nvPr/>
        </p:nvSpPr>
        <p:spPr bwMode="auto">
          <a:xfrm>
            <a:off x="6820348" y="2614107"/>
            <a:ext cx="2140772" cy="710005"/>
          </a:xfrm>
          <a:prstGeom prst="roundRect">
            <a:avLst/>
          </a:prstGeom>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latin typeface="Calibri" pitchFamily="34" charset="0"/>
              </a:rPr>
              <a:t>Cache</a:t>
            </a:r>
            <a:endParaRPr lang="en-US" sz="2000" dirty="0" smtClean="0">
              <a:solidFill>
                <a:srgbClr val="FFFFFF"/>
              </a:solidFill>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transform between tiers?</a:t>
            </a:r>
            <a:endParaRPr lang="en-US" dirty="0"/>
          </a:p>
        </p:txBody>
      </p:sp>
      <p:pic>
        <p:nvPicPr>
          <p:cNvPr id="4" name="Rectangle 24598" descr="Server"/>
          <p:cNvPicPr>
            <a:picLocks noChangeAspect="1" noChangeArrowheads="1"/>
          </p:cNvPicPr>
          <p:nvPr/>
        </p:nvPicPr>
        <p:blipFill>
          <a:blip r:embed="rId3"/>
          <a:srcRect/>
          <a:stretch>
            <a:fillRect/>
          </a:stretch>
        </p:blipFill>
        <p:spPr bwMode="auto">
          <a:xfrm>
            <a:off x="3969877" y="1621717"/>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 name="Picture 2" descr="L:\Paul Nelson\TechEd\Dev\Breakouts\ARC05-IS\laptop.png"/>
          <p:cNvPicPr>
            <a:picLocks noChangeAspect="1" noChangeArrowheads="1"/>
          </p:cNvPicPr>
          <p:nvPr/>
        </p:nvPicPr>
        <p:blipFill>
          <a:blip r:embed="rId4"/>
          <a:srcRect/>
          <a:stretch>
            <a:fillRect/>
          </a:stretch>
        </p:blipFill>
        <p:spPr bwMode="auto">
          <a:xfrm>
            <a:off x="216065" y="1931069"/>
            <a:ext cx="1501604" cy="1392792"/>
          </a:xfrm>
          <a:prstGeom prst="rect">
            <a:avLst/>
          </a:prstGeom>
          <a:noFill/>
        </p:spPr>
      </p:pic>
      <p:pic>
        <p:nvPicPr>
          <p:cNvPr id="7" name="Rectangle 24598" descr="Server"/>
          <p:cNvPicPr>
            <a:picLocks noChangeAspect="1" noChangeArrowheads="1"/>
          </p:cNvPicPr>
          <p:nvPr/>
        </p:nvPicPr>
        <p:blipFill>
          <a:blip r:embed="rId3"/>
          <a:srcRect/>
          <a:stretch>
            <a:fillRect/>
          </a:stretch>
        </p:blipFill>
        <p:spPr bwMode="auto">
          <a:xfrm>
            <a:off x="7672318" y="1666536"/>
            <a:ext cx="1453240" cy="1985921"/>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8" name="Line 25"/>
          <p:cNvSpPr>
            <a:spLocks noChangeShapeType="1"/>
          </p:cNvSpPr>
          <p:nvPr/>
        </p:nvSpPr>
        <p:spPr bwMode="auto">
          <a:xfrm flipH="1" flipV="1">
            <a:off x="5335817" y="2581836"/>
            <a:ext cx="2286000" cy="0"/>
          </a:xfrm>
          <a:prstGeom prst="line">
            <a:avLst/>
          </a:prstGeom>
          <a:noFill/>
          <a:ln w="57150">
            <a:solidFill>
              <a:schemeClr val="accent5"/>
            </a:solidFill>
            <a:round/>
            <a:headEnd type="stealth" w="lg" len="lg"/>
            <a:tailEnd type="stealth" w="lg" len="lg"/>
          </a:ln>
          <a:effectLst/>
        </p:spPr>
        <p:txBody>
          <a:bodyPr/>
          <a:lstStyle/>
          <a:p>
            <a:endParaRPr lang="en-GB"/>
          </a:p>
        </p:txBody>
      </p:sp>
      <p:sp>
        <p:nvSpPr>
          <p:cNvPr id="9" name="Line 25"/>
          <p:cNvSpPr>
            <a:spLocks noChangeShapeType="1"/>
          </p:cNvSpPr>
          <p:nvPr/>
        </p:nvSpPr>
        <p:spPr bwMode="auto">
          <a:xfrm flipH="1" flipV="1">
            <a:off x="1540031" y="2583624"/>
            <a:ext cx="2286000" cy="0"/>
          </a:xfrm>
          <a:prstGeom prst="line">
            <a:avLst/>
          </a:prstGeom>
          <a:noFill/>
          <a:ln w="57150">
            <a:solidFill>
              <a:schemeClr val="accent5"/>
            </a:solidFill>
            <a:round/>
            <a:headEnd type="stealth" w="lg" len="lg"/>
            <a:tailEnd type="stealth" w="lg" len="lg"/>
          </a:ln>
          <a:effectLst/>
        </p:spPr>
        <p:txBody>
          <a:bodyPr/>
          <a:lstStyle/>
          <a:p>
            <a:endParaRPr lang="en-GB"/>
          </a:p>
        </p:txBody>
      </p:sp>
      <p:sp>
        <p:nvSpPr>
          <p:cNvPr id="10" name="Text Box 23"/>
          <p:cNvSpPr txBox="1">
            <a:spLocks noChangeArrowheads="1"/>
          </p:cNvSpPr>
          <p:nvPr/>
        </p:nvSpPr>
        <p:spPr bwMode="auto">
          <a:xfrm>
            <a:off x="6497622" y="4542237"/>
            <a:ext cx="2506531" cy="1384995"/>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Use EF to map from tables to domain objects</a:t>
            </a:r>
            <a:endParaRPr lang="en-US" sz="2800" b="0" dirty="0">
              <a:solidFill>
                <a:schemeClr val="tx2">
                  <a:lumMod val="20000"/>
                  <a:lumOff val="80000"/>
                </a:schemeClr>
              </a:solidFill>
              <a:effectLst/>
            </a:endParaRPr>
          </a:p>
        </p:txBody>
      </p:sp>
      <p:sp>
        <p:nvSpPr>
          <p:cNvPr id="11" name="Text Box 23"/>
          <p:cNvSpPr txBox="1">
            <a:spLocks noChangeArrowheads="1"/>
          </p:cNvSpPr>
          <p:nvPr/>
        </p:nvSpPr>
        <p:spPr bwMode="auto">
          <a:xfrm>
            <a:off x="3508792" y="4049191"/>
            <a:ext cx="2506531" cy="1384995"/>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Map from DTOs and WS to domain object</a:t>
            </a:r>
            <a:endParaRPr lang="en-US" sz="2800" b="0" dirty="0">
              <a:solidFill>
                <a:schemeClr val="tx2">
                  <a:lumMod val="20000"/>
                  <a:lumOff val="80000"/>
                </a:schemeClr>
              </a:solidFill>
              <a:effectLst/>
            </a:endParaRPr>
          </a:p>
        </p:txBody>
      </p:sp>
      <p:sp>
        <p:nvSpPr>
          <p:cNvPr id="12" name="Text Box 23"/>
          <p:cNvSpPr txBox="1">
            <a:spLocks noChangeArrowheads="1"/>
          </p:cNvSpPr>
          <p:nvPr/>
        </p:nvSpPr>
        <p:spPr bwMode="auto">
          <a:xfrm>
            <a:off x="175708" y="3642188"/>
            <a:ext cx="2954766" cy="954107"/>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Map from DTOs &amp; WS to view model</a:t>
            </a:r>
            <a:endParaRPr lang="en-US" sz="2800" b="0" dirty="0">
              <a:solidFill>
                <a:schemeClr val="tx2">
                  <a:lumMod val="20000"/>
                  <a:lumOff val="80000"/>
                </a:schemeClr>
              </a:solidFill>
              <a:effectLst/>
            </a:endParaRPr>
          </a:p>
        </p:txBody>
      </p:sp>
      <p:sp>
        <p:nvSpPr>
          <p:cNvPr id="13" name="Flowchart: Magnetic Disk 12"/>
          <p:cNvSpPr/>
          <p:nvPr/>
        </p:nvSpPr>
        <p:spPr bwMode="auto">
          <a:xfrm>
            <a:off x="8003690" y="3108964"/>
            <a:ext cx="960491" cy="710005"/>
          </a:xfrm>
          <a:prstGeom prst="flowChartMagneticDisk">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effectLst>
                  <a:outerShdw blurRad="38100" dist="38100" dir="2700000" algn="tl">
                    <a:srgbClr val="000000">
                      <a:alpha val="43137"/>
                    </a:srgbClr>
                  </a:outerShdw>
                </a:effectLst>
                <a:latin typeface="+mj-lt"/>
              </a:rPr>
              <a:t>DB</a:t>
            </a:r>
            <a:endParaRPr kumimoji="0" lang="en-US" sz="2400" b="0" i="0" u="none" strike="noStrike" cap="none" normalizeH="0" baseline="0" dirty="0" smtClean="0">
              <a:ln>
                <a:noFill/>
              </a:ln>
              <a:effectLst>
                <a:outerShdw blurRad="38100" dist="38100" dir="2700000" algn="tl">
                  <a:srgbClr val="000000">
                    <a:alpha val="43137"/>
                  </a:srgbClr>
                </a:outerShdw>
              </a:effectLst>
              <a:latin typeface="+mj-lt"/>
            </a:endParaRPr>
          </a:p>
        </p:txBody>
      </p:sp>
      <p:sp>
        <p:nvSpPr>
          <p:cNvPr id="14" name="Pentagon 13"/>
          <p:cNvSpPr/>
          <p:nvPr/>
        </p:nvSpPr>
        <p:spPr bwMode="auto">
          <a:xfrm>
            <a:off x="4378362" y="3087445"/>
            <a:ext cx="1054259" cy="570155"/>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WS</a:t>
            </a:r>
          </a:p>
        </p:txBody>
      </p:sp>
      <p:sp>
        <p:nvSpPr>
          <p:cNvPr id="15" name="Round Diagonal Corner Rectangle 14"/>
          <p:cNvSpPr/>
          <p:nvPr/>
        </p:nvSpPr>
        <p:spPr bwMode="auto">
          <a:xfrm>
            <a:off x="1043492" y="2936838"/>
            <a:ext cx="882127" cy="516367"/>
          </a:xfrm>
          <a:prstGeom prst="round2DiagRect">
            <a:avLst>
              <a:gd name="adj1" fmla="val 50000"/>
              <a:gd name="adj2"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UI</a:t>
            </a:r>
          </a:p>
        </p:txBody>
      </p:sp>
      <p:grpSp>
        <p:nvGrpSpPr>
          <p:cNvPr id="18" name="Group 17"/>
          <p:cNvGrpSpPr/>
          <p:nvPr/>
        </p:nvGrpSpPr>
        <p:grpSpPr>
          <a:xfrm>
            <a:off x="5314278" y="1678193"/>
            <a:ext cx="1904104" cy="720762"/>
            <a:chOff x="5314278" y="1678193"/>
            <a:chExt cx="1904104" cy="720762"/>
          </a:xfrm>
        </p:grpSpPr>
        <p:sp>
          <p:nvSpPr>
            <p:cNvPr id="16" name="Curved Left Arrow 15"/>
            <p:cNvSpPr/>
            <p:nvPr/>
          </p:nvSpPr>
          <p:spPr bwMode="auto">
            <a:xfrm>
              <a:off x="5314278" y="1678193"/>
              <a:ext cx="634701" cy="720762"/>
            </a:xfrm>
            <a:prstGeom prst="curvedLeftArrow">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7" name="Text Box 23"/>
            <p:cNvSpPr txBox="1">
              <a:spLocks noChangeArrowheads="1"/>
            </p:cNvSpPr>
            <p:nvPr/>
          </p:nvSpPr>
          <p:spPr bwMode="auto">
            <a:xfrm>
              <a:off x="6002768" y="1781121"/>
              <a:ext cx="1215614" cy="523220"/>
            </a:xfrm>
            <a:prstGeom prst="rect">
              <a:avLst/>
            </a:prstGeom>
            <a:noFill/>
            <a:ln w="9525">
              <a:noFill/>
              <a:miter lim="800000"/>
              <a:headEnd/>
              <a:tailEnd/>
            </a:ln>
            <a:effectLst/>
          </p:spPr>
          <p:txBody>
            <a:bodyPr wrap="square">
              <a:spAutoFit/>
            </a:bodyPr>
            <a:lstStyle/>
            <a:p>
              <a:pPr>
                <a:spcBef>
                  <a:spcPct val="50000"/>
                </a:spcBef>
              </a:pPr>
              <a:r>
                <a:rPr lang="en-US" sz="2800" b="0" dirty="0" smtClean="0">
                  <a:solidFill>
                    <a:schemeClr val="tx2">
                      <a:lumMod val="20000"/>
                      <a:lumOff val="80000"/>
                    </a:schemeClr>
                  </a:solidFill>
                  <a:effectLst/>
                </a:rPr>
                <a:t>Cache</a:t>
              </a:r>
              <a:endParaRPr lang="en-US" sz="2800" b="0" dirty="0">
                <a:solidFill>
                  <a:schemeClr val="tx2">
                    <a:lumMod val="20000"/>
                    <a:lumOff val="80000"/>
                  </a:schemeClr>
                </a:solidFill>
                <a:effectLst/>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3607</TotalTime>
  <Words>696</Words>
  <Application>Microsoft Office PowerPoint</Application>
  <PresentationFormat>On-screen Show (4:3)</PresentationFormat>
  <Paragraphs>244</Paragraphs>
  <Slides>47</Slides>
  <Notes>46</Notes>
  <HiddenSlides>0</HiddenSlides>
  <MMClips>0</MMClips>
  <ScaleCrop>false</ScaleCrop>
  <HeadingPairs>
    <vt:vector size="4" baseType="variant">
      <vt:variant>
        <vt:lpstr>Theme</vt:lpstr>
      </vt:variant>
      <vt:variant>
        <vt:i4>2</vt:i4>
      </vt:variant>
      <vt:variant>
        <vt:lpstr>Slide Titles</vt:lpstr>
      </vt:variant>
      <vt:variant>
        <vt:i4>47</vt:i4>
      </vt:variant>
    </vt:vector>
  </HeadingPairs>
  <TitlesOfParts>
    <vt:vector size="49" baseType="lpstr">
      <vt:lpstr>TechEd09_Europe</vt:lpstr>
      <vt:lpstr>TechEd09_Europe template</vt:lpstr>
      <vt:lpstr>Slide 1</vt:lpstr>
      <vt:lpstr>Command / Query Responsibility Segregation</vt:lpstr>
      <vt:lpstr>What will you see here?</vt:lpstr>
      <vt:lpstr>Distributed Systems Architecture</vt:lpstr>
      <vt:lpstr>Common Distributed Architecture</vt:lpstr>
      <vt:lpstr>Let’s deal with the obvious…</vt:lpstr>
      <vt:lpstr>Collaboration is good –  isn’t  it ?</vt:lpstr>
      <vt:lpstr>So why go through all the layers?</vt:lpstr>
      <vt:lpstr>Why transform between tiers?</vt:lpstr>
      <vt:lpstr>What was the point of all this again?</vt:lpstr>
      <vt:lpstr>Queries – showing data to the user</vt:lpstr>
      <vt:lpstr>Why not be upfront about it?</vt:lpstr>
      <vt:lpstr>Only data, no behavior: not an object</vt:lpstr>
      <vt:lpstr>Keep it simple - 2-Tier</vt:lpstr>
      <vt:lpstr>Incrementally add from there</vt:lpstr>
      <vt:lpstr>Commands – accepting user input</vt:lpstr>
      <vt:lpstr>Can we fully trust users decisions?</vt:lpstr>
      <vt:lpstr>Validation and Business Rules</vt:lpstr>
      <vt:lpstr>Command Processing Layers</vt:lpstr>
      <vt:lpstr>Command Processing Tiers</vt:lpstr>
      <vt:lpstr>Should we do what the user asks?</vt:lpstr>
      <vt:lpstr>User Interface Design</vt:lpstr>
      <vt:lpstr>Traditional User Interfaces</vt:lpstr>
      <vt:lpstr>Slide 24</vt:lpstr>
      <vt:lpstr>Capturing user intent</vt:lpstr>
      <vt:lpstr>Reservation systems</vt:lpstr>
      <vt:lpstr>Reservation systems</vt:lpstr>
      <vt:lpstr>Not capturing user intent</vt:lpstr>
      <vt:lpstr>Capturing user intent</vt:lpstr>
      <vt:lpstr>Usability benefits</vt:lpstr>
      <vt:lpstr>Scalability benefits</vt:lpstr>
      <vt:lpstr>Revisiting the command</vt:lpstr>
      <vt:lpstr>What’s a good command?</vt:lpstr>
      <vt:lpstr>Commands versus Entities</vt:lpstr>
      <vt:lpstr>Domain Models</vt:lpstr>
      <vt:lpstr>What aren’t they for?</vt:lpstr>
      <vt:lpstr>What are they for?</vt:lpstr>
      <vt:lpstr>Putting it all together</vt:lpstr>
      <vt:lpstr>Slide 39</vt:lpstr>
      <vt:lpstr>For better scalability, add pub/sub</vt:lpstr>
      <vt:lpstr>Summary</vt:lpstr>
      <vt:lpstr>Summary</vt:lpstr>
      <vt:lpstr>Slide 43</vt:lpstr>
      <vt:lpstr>Slide 44</vt:lpstr>
      <vt:lpstr>Resources</vt:lpstr>
      <vt:lpstr>Slide 46</vt:lpstr>
      <vt:lpstr>Slide 47</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Windows User</dc:creator>
  <dc:description>tech·ed europe 2009</dc:description>
  <cp:lastModifiedBy>cn_user</cp:lastModifiedBy>
  <cp:revision>27</cp:revision>
  <dcterms:created xsi:type="dcterms:W3CDTF">2009-11-02T14:34:08Z</dcterms:created>
  <dcterms:modified xsi:type="dcterms:W3CDTF">2009-11-10T09:29:18Z</dcterms:modified>
</cp:coreProperties>
</file>