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Lst>
  <p:notesMasterIdLst>
    <p:notesMasterId r:id="rId8"/>
  </p:notesMasterIdLst>
  <p:sldIdLst>
    <p:sldId id="279" r:id="rId2"/>
    <p:sldId id="280" r:id="rId3"/>
    <p:sldId id="260" r:id="rId4"/>
    <p:sldId id="281" r:id="rId5"/>
    <p:sldId id="270" r:id="rId6"/>
    <p:sldId id="27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411" autoAdjust="0"/>
  </p:normalViewPr>
  <p:slideViewPr>
    <p:cSldViewPr>
      <p:cViewPr>
        <p:scale>
          <a:sx n="62" d="100"/>
          <a:sy n="62" d="100"/>
        </p:scale>
        <p:origin x="-2196" y="-57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2/09/2011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12:16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12:16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pPr>
                <a:defRPr/>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2/09/2011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2/09/2011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2/09/2011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7.png"/><Relationship Id="rId7"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8.png"/><Relationship Id="rId11" Type="http://schemas.openxmlformats.org/officeDocument/2006/relationships/image" Target="../media/image11.png"/><Relationship Id="rId5" Type="http://schemas.openxmlformats.org/officeDocument/2006/relationships/hyperlink" Target="http://technet.microsoft.com/en-au" TargetMode="External"/><Relationship Id="rId10" Type="http://schemas.openxmlformats.org/officeDocument/2006/relationships/image" Target="../media/image10.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AU" dirty="0"/>
              <a:t>MVC 3 &amp; Razor the new Swiss Army Knife</a:t>
            </a:r>
          </a:p>
        </p:txBody>
      </p:sp>
      <p:sp>
        <p:nvSpPr>
          <p:cNvPr id="3" name="Text Placeholder 2"/>
          <p:cNvSpPr>
            <a:spLocks noGrp="1"/>
          </p:cNvSpPr>
          <p:nvPr>
            <p:ph type="body" idx="1"/>
          </p:nvPr>
        </p:nvSpPr>
        <p:spPr/>
        <p:txBody>
          <a:bodyPr/>
          <a:lstStyle/>
          <a:p>
            <a:pPr lvl="0">
              <a:defRPr/>
            </a:pPr>
            <a:r>
              <a:rPr lang="en-US" b="1" dirty="0"/>
              <a:t>Daniel Beaty</a:t>
            </a:r>
          </a:p>
          <a:p>
            <a:pPr lvl="0">
              <a:defRPr/>
            </a:pPr>
            <a:r>
              <a:rPr lang="en-US" dirty="0"/>
              <a:t>Disposable Architect</a:t>
            </a:r>
          </a:p>
          <a:p>
            <a:pPr lvl="0">
              <a:defRPr/>
            </a:pPr>
            <a:r>
              <a:rPr lang="en-US" dirty="0"/>
              <a:t>Objectify/Xamling</a:t>
            </a:r>
          </a:p>
          <a:p>
            <a:pPr lvl="0">
              <a:defRPr/>
            </a:pPr>
            <a:r>
              <a:rPr lang="en-US" dirty="0" smtClean="0"/>
              <a:t>DisposableArchitect.com	</a:t>
            </a:r>
            <a:endParaRPr lang="en-US" dirty="0"/>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lvl="0" defTabSz="914363">
              <a:lnSpc>
                <a:spcPct val="90000"/>
              </a:lnSpc>
              <a:spcBef>
                <a:spcPct val="0"/>
              </a:spcBef>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a:t>
            </a:r>
            <a:r>
              <a:rPr lang="en-US" b="1" kern="600" spc="40" dirty="0" smtClean="0">
                <a:ln w="3175">
                  <a:noFill/>
                </a:ln>
                <a:solidFill>
                  <a:schemeClr val="bg1"/>
                </a:solidFill>
                <a:latin typeface="Calibri" pitchFamily="34" charset="0"/>
                <a:cs typeface="Arial" charset="0"/>
              </a:rPr>
              <a:t>WEB307</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Agenda</a:t>
            </a:r>
            <a:br>
              <a:rPr lang="en-US" dirty="0" smtClean="0"/>
            </a:br>
            <a:r>
              <a:rPr lang="en-AU" dirty="0">
                <a:solidFill>
                  <a:schemeClr val="accent2"/>
                </a:solidFill>
              </a:rPr>
              <a:t>MVC 3 &amp; Razor the new Swiss Army Knife</a:t>
            </a:r>
            <a:endParaRPr lang="en-US" dirty="0">
              <a:solidFill>
                <a:schemeClr val="accent2"/>
              </a:solidFill>
            </a:endParaRPr>
          </a:p>
        </p:txBody>
      </p:sp>
      <p:sp>
        <p:nvSpPr>
          <p:cNvPr id="3" name="Text Placeholder 2"/>
          <p:cNvSpPr>
            <a:spLocks noGrp="1"/>
          </p:cNvSpPr>
          <p:nvPr>
            <p:ph idx="1"/>
          </p:nvPr>
        </p:nvSpPr>
        <p:spPr/>
        <p:txBody>
          <a:bodyPr>
            <a:normAutofit fontScale="85000" lnSpcReduction="20000"/>
          </a:bodyPr>
          <a:lstStyle/>
          <a:p>
            <a:r>
              <a:rPr lang="en-US" dirty="0" smtClean="0"/>
              <a:t>MVC 3, what do I get standard?</a:t>
            </a:r>
          </a:p>
          <a:p>
            <a:endParaRPr lang="en-US" dirty="0"/>
          </a:p>
          <a:p>
            <a:r>
              <a:rPr lang="en-US" dirty="0" smtClean="0"/>
              <a:t>What else should I use?</a:t>
            </a:r>
          </a:p>
          <a:p>
            <a:endParaRPr lang="en-US" dirty="0"/>
          </a:p>
          <a:p>
            <a:r>
              <a:rPr lang="en-US" dirty="0" err="1" smtClean="0"/>
              <a:t>Telerik</a:t>
            </a:r>
            <a:r>
              <a:rPr lang="en-US" dirty="0" smtClean="0"/>
              <a:t> MVC 3 - Free Control Toolkit</a:t>
            </a:r>
          </a:p>
          <a:p>
            <a:endParaRPr lang="en-US" dirty="0"/>
          </a:p>
          <a:p>
            <a:r>
              <a:rPr lang="en-US" dirty="0" smtClean="0"/>
              <a:t>POCO -&gt; DB -&gt; Templates -&gt; Repository -&gt; Service -&gt; Grid -&gt; Edit</a:t>
            </a:r>
          </a:p>
          <a:p>
            <a:endParaRPr lang="en-US" dirty="0"/>
          </a:p>
          <a:p>
            <a:r>
              <a:rPr lang="en-US" dirty="0" smtClean="0"/>
              <a:t>Business App </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8"/>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5" y="2697735"/>
            <a:ext cx="8038829" cy="1286506"/>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7"/>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42238077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chemeClr val="bg2"/>
                </a:solidFill>
                <a:latin typeface="Calibri" pitchFamily="34" charset="0"/>
                <a:hlinkClick r:id="rId4"/>
              </a:rPr>
              <a:t>www.msteched.com/Australia</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pPr marL="0" lvl="1" indent="0"/>
            <a:r>
              <a:rPr lang="en-US" dirty="0">
                <a:solidFill>
                  <a:schemeClr val="bg2"/>
                </a:solidFill>
                <a:latin typeface="Calibri" pitchFamily="34" charset="0"/>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chemeClr val="bg2"/>
                </a:solidFill>
                <a:latin typeface="Calibri" pitchFamily="34" charset="0"/>
                <a:hlinkClick r:id="rId5"/>
              </a:rPr>
              <a:t>http</a:t>
            </a:r>
            <a:r>
              <a:rPr lang="en-US" sz="2000" dirty="0" smtClean="0">
                <a:solidFill>
                  <a:schemeClr val="bg2"/>
                </a:solidFill>
                <a:latin typeface="Calibri" pitchFamily="34" charset="0"/>
                <a:hlinkClick r:id="rId5"/>
              </a:rPr>
              <a:t>://</a:t>
            </a:r>
            <a:r>
              <a:rPr lang="en-AU" sz="2000" dirty="0" smtClean="0">
                <a:solidFill>
                  <a:schemeClr val="bg2"/>
                </a:solidFill>
                <a:hlinkClick r:id="rId5"/>
              </a:rPr>
              <a:t> technet.microsoft.com/en-au</a:t>
            </a:r>
            <a:r>
              <a:rPr lang="en-US" sz="2400" b="1" dirty="0" smtClean="0">
                <a:solidFill>
                  <a:schemeClr val="bg2"/>
                </a:solidFill>
                <a:latin typeface="Calibri" pitchFamily="34" charset="0"/>
                <a:hlinkClick r:id="rId5"/>
              </a:rPr>
              <a:t>  </a:t>
            </a:r>
            <a:endParaRPr lang="en-US" sz="2400" dirty="0">
              <a:solidFill>
                <a:schemeClr val="bg2"/>
              </a:solidFill>
              <a:latin typeface="Calibri" pitchFamily="34" charset="0"/>
            </a:endParaRPr>
          </a:p>
          <a:p>
            <a:pPr marL="0" lvl="1" indent="0">
              <a:tabLst>
                <a:tab pos="1828800" algn="l"/>
              </a:tabLst>
            </a:pP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chemeClr val="bg2"/>
                </a:solidFill>
                <a:latin typeface="Calibri" pitchFamily="34" charset="0"/>
                <a:hlinkClick r:id="rId8"/>
              </a:rPr>
              <a:t>http</a:t>
            </a:r>
            <a:r>
              <a:rPr lang="en-US" sz="2000" dirty="0" smtClean="0">
                <a:solidFill>
                  <a:schemeClr val="bg2"/>
                </a:solidFill>
                <a:latin typeface="Calibri" pitchFamily="34" charset="0"/>
                <a:hlinkClick r:id="rId8"/>
              </a:rPr>
              <a:t>://</a:t>
            </a:r>
            <a:r>
              <a:rPr lang="en-AU" sz="2000" dirty="0" smtClean="0">
                <a:solidFill>
                  <a:schemeClr val="bg2"/>
                </a:solidFill>
                <a:hlinkClick r:id="rId8"/>
              </a:rPr>
              <a:t>msdn.microsoft.com/en-au</a:t>
            </a:r>
            <a:endParaRPr lang="en-AU" sz="2000" dirty="0" smtClean="0">
              <a:solidFill>
                <a:schemeClr val="bg2"/>
              </a:solidFill>
            </a:endParaRPr>
          </a:p>
          <a:p>
            <a:pPr>
              <a:spcBef>
                <a:spcPts val="600"/>
              </a:spcBef>
              <a:tabLst>
                <a:tab pos="1828800" algn="l"/>
              </a:tabLst>
            </a:pPr>
            <a:r>
              <a:rPr lang="en-US" sz="2400" b="1" dirty="0" smtClean="0">
                <a:solidFill>
                  <a:schemeClr val="bg2"/>
                </a:solidFill>
                <a:latin typeface="Calibri" pitchFamily="34" charset="0"/>
              </a:rPr>
              <a:t> </a:t>
            </a: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chemeClr val="bg2"/>
                </a:solidFill>
                <a:hlinkClick r:id="rId9"/>
              </a:rPr>
              <a:t>www.microsoft.com/australia/learning</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r>
              <a:rPr lang="en-US" dirty="0">
                <a:solidFill>
                  <a:schemeClr val="bg2"/>
                </a:solidFill>
                <a:latin typeface="Calibri" pitchFamily="34" charset="0"/>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520</Words>
  <Application>Microsoft Office PowerPoint</Application>
  <PresentationFormat>On-screen Show (4:3)</PresentationFormat>
  <Paragraphs>55</Paragraphs>
  <Slides>6</Slides>
  <Notes>4</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PowerPoint Presentation</vt:lpstr>
      <vt:lpstr>MVC 3 &amp; Razor the new Swiss Army Knife</vt:lpstr>
      <vt:lpstr>Agenda MVC 3 &amp; Razor the new Swiss Army Knife</vt:lpstr>
      <vt:lpstr>Enrol in Microsoft Virtual Academy Today</vt:lpstr>
      <vt:lpstr>PowerPoint Presentation</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2011-09-02T02:16:23Z</dcterms:created>
  <dcterms:modified xsi:type="dcterms:W3CDTF">2011-09-02T02:16:47Z</dcterms:modified>
</cp:coreProperties>
</file>